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F266-4486-491D-A912-367FCBAE3901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0DA1-B9CB-458A-B1A1-9E23805C2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96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EA6B9-B44F-4744-A33E-3867A28C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2F7674-2B0A-4247-8EEE-41FDCED29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29F6C-32FC-4C5F-B821-AC8D2125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95BAF-CC58-4645-BBBD-29056D51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BCED5-DFE2-4ACF-9130-23046749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8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0841D-D557-468B-A120-663A48D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C4EBF0-1023-431E-B2B9-6B292EC02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23B7A-C835-46B6-B784-9A08CB16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B29A0-4070-4BB6-88EE-3A84B43C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D69DE-33AE-44E9-B942-ECE2D3E3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2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13AC3-0303-4E2F-8942-46AEAB4F6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92A42E-4F13-46CA-B1DB-95310DE1B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9ADA3-9D00-456B-959F-1685281D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FBAA8-5D6D-4DDF-88F9-C6A215E6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89098-0650-4289-9829-1417E2E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8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E90E2-7607-49E3-9D63-E4160C6D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B56A6-A3A1-4D5C-A63D-A70CBF6F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161A3-2996-4192-A5FD-F9C24FC8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B980A1-C9F9-40AC-9609-68F8E50F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B7D64-0827-4470-96A4-296DC28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38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0BEB5-0475-4703-814D-2CF4392D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B43800-0100-4E5C-9657-712ABDF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6F099-E4A0-4C50-9800-7356C09F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B062D-D12D-4068-9524-D005D15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77180-F660-4C22-9A5D-791DB496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1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4D5C-CDDE-4722-B157-A3D9B77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EBB0F-3E8A-46DC-8254-A66E2CB7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CCB65-28BB-47FE-A295-202625FE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4F68E5-299B-41E8-89DB-646FC2D4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E1E0C-53E3-4B37-95DF-BCEC13D5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8BA4F-ED0C-44B3-9CA9-A095594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8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7AF49-A611-4A69-9C65-904577ED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E36DD-C6A5-4C57-B53F-076A1E7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AC3387-1FFC-4B9B-A489-BCB3DC2E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135B6A-4945-43B7-8697-F8FEF4A9C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7B64D-E0A5-4B44-A92A-81214283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90CAF4-838A-4444-87BB-2294ECD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1BF919-5AC4-40B1-AAE7-608EB58D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C57CB5-84DA-4FE1-883F-C1DD2647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8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ADBA8-289C-4B3E-B375-020F8A46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79B50E-F5ED-4D57-84B6-83A31EA9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80AC5D-4EDC-4E51-9820-3674AA97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D65F07-36B2-4D0D-8F75-5173D26F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47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7389A1-1639-4623-BC03-4D7CD6E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991819-1A0A-4536-A74B-346279F2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2EFBA0-F97E-47EB-8CDD-4AEC591F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7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21661-EE9C-4A7D-B554-7027E7EB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90F4B-DC9A-4AE3-94DF-10A0A94E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04FCFD-64E3-4B35-A2CE-14183E8B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F31794-A7B6-415C-85F9-FB61A7ED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403D8-23A2-4C73-8C8F-05963A7F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E1878-0D4B-43DB-99D7-F7A43D2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CB8B-3F34-400A-B8AA-A4064010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4E39C-A0A5-4349-9671-1B9FD0F5F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1F6083-222A-4222-8D84-0137B7A64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C76CD-B911-48C9-92C2-5F5658E5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B8FB9-CEF4-4CB9-8271-61FB64D6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5FDC4-388D-4ADE-8BC9-BB52A91F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99F1EE-2C07-43AA-BDB2-8DB114BA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4291E8-DC74-41E0-8CD7-8D758B41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4C393-8B92-4445-9DB2-A79558BA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B84C-FD0F-4DF3-BF72-843632B21970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C488C-C53E-4E4C-A15F-B44A05FFF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66398-ADF7-47C2-85E4-09DAAD873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15A4-4335-41AB-87E8-328A748673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9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5E0BAE-9239-403A-985E-CAC91AA5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2B29AA9D-575E-4D14-96FD-50E2F8703796}"/>
              </a:ext>
            </a:extLst>
          </p:cNvPr>
          <p:cNvSpPr/>
          <p:nvPr/>
        </p:nvSpPr>
        <p:spPr>
          <a:xfrm>
            <a:off x="7110805" y="1925618"/>
            <a:ext cx="1043491" cy="505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Tiene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BABBAE-837F-4ED3-9F21-B8A1FD83C32E}"/>
              </a:ext>
            </a:extLst>
          </p:cNvPr>
          <p:cNvSpPr txBox="1"/>
          <p:nvPr/>
        </p:nvSpPr>
        <p:spPr>
          <a:xfrm>
            <a:off x="8057478" y="1742739"/>
            <a:ext cx="6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1,1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540D7-6225-4B6A-8A0A-7DC546935E4B}"/>
              </a:ext>
            </a:extLst>
          </p:cNvPr>
          <p:cNvSpPr txBox="1"/>
          <p:nvPr/>
        </p:nvSpPr>
        <p:spPr>
          <a:xfrm>
            <a:off x="7110805" y="2571078"/>
            <a:ext cx="84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1,1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7EB917-025A-4FA6-9209-127ADE3BD37B}"/>
              </a:ext>
            </a:extLst>
          </p:cNvPr>
          <p:cNvSpPr txBox="1"/>
          <p:nvPr/>
        </p:nvSpPr>
        <p:spPr>
          <a:xfrm>
            <a:off x="7374366" y="1602889"/>
            <a:ext cx="5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12" name="Diagrama de flujo: decisión 11">
            <a:extLst>
              <a:ext uri="{FF2B5EF4-FFF2-40B4-BE49-F238E27FC236}">
                <a16:creationId xmlns:a16="http://schemas.microsoft.com/office/drawing/2014/main" id="{C6804BBE-D19E-4640-A2CF-A301F6A1FA9A}"/>
              </a:ext>
            </a:extLst>
          </p:cNvPr>
          <p:cNvSpPr/>
          <p:nvPr/>
        </p:nvSpPr>
        <p:spPr>
          <a:xfrm>
            <a:off x="5462196" y="2104885"/>
            <a:ext cx="1043491" cy="505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Tiene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A714F6-908B-49FD-8A41-8AC9645AD42D}"/>
              </a:ext>
            </a:extLst>
          </p:cNvPr>
          <p:cNvSpPr txBox="1"/>
          <p:nvPr/>
        </p:nvSpPr>
        <p:spPr>
          <a:xfrm>
            <a:off x="4726643" y="1970415"/>
            <a:ext cx="6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(1,1)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959F1-79BE-4A5A-8011-50416FD87D46}"/>
              </a:ext>
            </a:extLst>
          </p:cNvPr>
          <p:cNvSpPr txBox="1"/>
          <p:nvPr/>
        </p:nvSpPr>
        <p:spPr>
          <a:xfrm>
            <a:off x="6096000" y="2775473"/>
            <a:ext cx="65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1,1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2D1D3F-4E4B-4135-B217-B2D4CC8F9AD3}"/>
              </a:ext>
            </a:extLst>
          </p:cNvPr>
          <p:cNvSpPr txBox="1"/>
          <p:nvPr/>
        </p:nvSpPr>
        <p:spPr>
          <a:xfrm>
            <a:off x="5771476" y="1837730"/>
            <a:ext cx="5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C46D4B-76B5-45A9-A02A-7B945227B854}"/>
              </a:ext>
            </a:extLst>
          </p:cNvPr>
          <p:cNvSpPr txBox="1"/>
          <p:nvPr/>
        </p:nvSpPr>
        <p:spPr>
          <a:xfrm>
            <a:off x="4391814" y="4866015"/>
            <a:ext cx="6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(1,1)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490E26-AFE2-4D1E-93EC-4338D00B2FD3}"/>
              </a:ext>
            </a:extLst>
          </p:cNvPr>
          <p:cNvSpPr txBox="1"/>
          <p:nvPr/>
        </p:nvSpPr>
        <p:spPr>
          <a:xfrm>
            <a:off x="5005445" y="3099966"/>
            <a:ext cx="6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(1,1)</a:t>
            </a: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4F8A7339-6258-4C20-A203-3568EDC63BA1}"/>
              </a:ext>
            </a:extLst>
          </p:cNvPr>
          <p:cNvSpPr/>
          <p:nvPr/>
        </p:nvSpPr>
        <p:spPr>
          <a:xfrm>
            <a:off x="4550485" y="4057860"/>
            <a:ext cx="1043491" cy="505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Tiene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1CF469-5DA5-408E-96C8-3FC397E3B8BC}"/>
              </a:ext>
            </a:extLst>
          </p:cNvPr>
          <p:cNvSpPr txBox="1"/>
          <p:nvPr/>
        </p:nvSpPr>
        <p:spPr>
          <a:xfrm>
            <a:off x="4900109" y="3723687"/>
            <a:ext cx="5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4626748-A80F-488D-B646-5F49EC9E8743}"/>
              </a:ext>
            </a:extLst>
          </p:cNvPr>
          <p:cNvSpPr/>
          <p:nvPr/>
        </p:nvSpPr>
        <p:spPr>
          <a:xfrm>
            <a:off x="3302598" y="2155081"/>
            <a:ext cx="1554480" cy="455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230701E-21E3-40E9-88C4-3F9DDFD601DE}"/>
              </a:ext>
            </a:extLst>
          </p:cNvPr>
          <p:cNvSpPr/>
          <p:nvPr/>
        </p:nvSpPr>
        <p:spPr>
          <a:xfrm>
            <a:off x="3354369" y="5179766"/>
            <a:ext cx="1554480" cy="455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670E244-6BBB-4BD6-8076-FFAB47516B38}"/>
              </a:ext>
            </a:extLst>
          </p:cNvPr>
          <p:cNvSpPr/>
          <p:nvPr/>
        </p:nvSpPr>
        <p:spPr>
          <a:xfrm>
            <a:off x="8494730" y="1610023"/>
            <a:ext cx="1554480" cy="455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9C4519-8A54-40D0-AE35-D729DADC3ED2}"/>
              </a:ext>
            </a:extLst>
          </p:cNvPr>
          <p:cNvSpPr/>
          <p:nvPr/>
        </p:nvSpPr>
        <p:spPr>
          <a:xfrm>
            <a:off x="5648661" y="3105387"/>
            <a:ext cx="2010784" cy="3522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086B4CD-4E11-418D-8BC8-BB465137871C}"/>
              </a:ext>
            </a:extLst>
          </p:cNvPr>
          <p:cNvSpPr/>
          <p:nvPr/>
        </p:nvSpPr>
        <p:spPr>
          <a:xfrm>
            <a:off x="5583218" y="3032471"/>
            <a:ext cx="2183803" cy="4973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5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5E5199-59C7-48C8-8084-79D8E54103F7}"/>
              </a:ext>
            </a:extLst>
          </p:cNvPr>
          <p:cNvSpPr/>
          <p:nvPr/>
        </p:nvSpPr>
        <p:spPr>
          <a:xfrm>
            <a:off x="463229" y="439288"/>
            <a:ext cx="23151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Gráfico 3" descr="Base de datos">
            <a:extLst>
              <a:ext uri="{FF2B5EF4-FFF2-40B4-BE49-F238E27FC236}">
                <a16:creationId xmlns:a16="http://schemas.microsoft.com/office/drawing/2014/main" id="{AA99FBCA-EB25-42B9-9C44-7E196A64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568" y="1316451"/>
            <a:ext cx="914400" cy="914400"/>
          </a:xfrm>
          <a:prstGeom prst="rect">
            <a:avLst/>
          </a:prstGeom>
        </p:spPr>
      </p:pic>
      <p:pic>
        <p:nvPicPr>
          <p:cNvPr id="6" name="Gráfico 5" descr="Equipo">
            <a:extLst>
              <a:ext uri="{FF2B5EF4-FFF2-40B4-BE49-F238E27FC236}">
                <a16:creationId xmlns:a16="http://schemas.microsoft.com/office/drawing/2014/main" id="{7708485A-3476-4F8F-BA63-57933A79C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025" y="1397920"/>
            <a:ext cx="1157593" cy="11575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F5E341-BE85-420C-A435-B77D2B445937}"/>
              </a:ext>
            </a:extLst>
          </p:cNvPr>
          <p:cNvSpPr txBox="1"/>
          <p:nvPr/>
        </p:nvSpPr>
        <p:spPr>
          <a:xfrm>
            <a:off x="435189" y="3227549"/>
            <a:ext cx="3055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Números</a:t>
            </a:r>
          </a:p>
          <a:p>
            <a:r>
              <a:rPr lang="es-MX" dirty="0"/>
              <a:t>Archivos</a:t>
            </a:r>
          </a:p>
          <a:p>
            <a:r>
              <a:rPr lang="es-MX" dirty="0"/>
              <a:t>Textos planos</a:t>
            </a:r>
          </a:p>
          <a:p>
            <a:r>
              <a:rPr lang="es-MX" dirty="0"/>
              <a:t>Archivos Binarios (EXCEL, WORD, PDF,… ETC)</a:t>
            </a:r>
          </a:p>
          <a:p>
            <a:r>
              <a:rPr lang="es-MX" dirty="0" err="1"/>
              <a:t>Codigo</a:t>
            </a:r>
            <a:endParaRPr lang="es-MX" dirty="0"/>
          </a:p>
          <a:p>
            <a:r>
              <a:rPr lang="es-MX" dirty="0"/>
              <a:t>Imágenes </a:t>
            </a:r>
          </a:p>
          <a:p>
            <a:r>
              <a:rPr lang="es-MX" dirty="0"/>
              <a:t>Videos</a:t>
            </a:r>
          </a:p>
          <a:p>
            <a:endParaRPr lang="es-MX" dirty="0"/>
          </a:p>
          <a:p>
            <a:r>
              <a:rPr lang="es-MX" dirty="0"/>
              <a:t>ETC…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F95428-9777-41D7-A5ED-D0F74470FFFE}"/>
              </a:ext>
            </a:extLst>
          </p:cNvPr>
          <p:cNvSpPr/>
          <p:nvPr/>
        </p:nvSpPr>
        <p:spPr>
          <a:xfrm>
            <a:off x="5770017" y="439288"/>
            <a:ext cx="32158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BASE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C2266F2-5106-4A00-A9D7-C8C4B8D5E59E}"/>
              </a:ext>
            </a:extLst>
          </p:cNvPr>
          <p:cNvSpPr/>
          <p:nvPr/>
        </p:nvSpPr>
        <p:spPr>
          <a:xfrm>
            <a:off x="3490361" y="1316451"/>
            <a:ext cx="1985281" cy="69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ABDA565-E8A9-4728-969C-114BA9577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7" y="5294327"/>
            <a:ext cx="1966361" cy="147477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06F3270-D9EC-413F-AF23-CEE04C646BB3}"/>
              </a:ext>
            </a:extLst>
          </p:cNvPr>
          <p:cNvSpPr txBox="1"/>
          <p:nvPr/>
        </p:nvSpPr>
        <p:spPr>
          <a:xfrm>
            <a:off x="6807168" y="2655393"/>
            <a:ext cx="403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Ruta:</a:t>
            </a:r>
          </a:p>
          <a:p>
            <a:r>
              <a:rPr lang="es-MX" dirty="0"/>
              <a:t>www.miSitio.com/MiApp/Images/ER.jpg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2E4D270-1BD6-4ED5-B62E-9BFF9F2A4DE6}"/>
              </a:ext>
            </a:extLst>
          </p:cNvPr>
          <p:cNvSpPr/>
          <p:nvPr/>
        </p:nvSpPr>
        <p:spPr>
          <a:xfrm>
            <a:off x="9420141" y="3429000"/>
            <a:ext cx="2142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pic>
        <p:nvPicPr>
          <p:cNvPr id="15" name="Gráfico 14" descr="Equipo">
            <a:extLst>
              <a:ext uri="{FF2B5EF4-FFF2-40B4-BE49-F238E27FC236}">
                <a16:creationId xmlns:a16="http://schemas.microsoft.com/office/drawing/2014/main" id="{24A6422F-78BC-4229-945B-E283AA3EB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599" y="4020611"/>
            <a:ext cx="1157593" cy="1157593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821676C-B782-486F-9E01-E15D04B85EB4}"/>
              </a:ext>
            </a:extLst>
          </p:cNvPr>
          <p:cNvSpPr/>
          <p:nvPr/>
        </p:nvSpPr>
        <p:spPr>
          <a:xfrm rot="12123070">
            <a:off x="2390435" y="2789820"/>
            <a:ext cx="640056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3078B-0AA5-4DD3-BF87-8F16A796B57E}"/>
              </a:ext>
            </a:extLst>
          </p:cNvPr>
          <p:cNvSpPr txBox="1"/>
          <p:nvPr/>
        </p:nvSpPr>
        <p:spPr>
          <a:xfrm>
            <a:off x="8070039" y="1151980"/>
            <a:ext cx="1893346" cy="1631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{</a:t>
            </a:r>
          </a:p>
          <a:p>
            <a:r>
              <a:rPr lang="es-MX" sz="2000" dirty="0" err="1">
                <a:solidFill>
                  <a:schemeClr val="bg1"/>
                </a:solidFill>
              </a:rPr>
              <a:t>Name</a:t>
            </a:r>
            <a:r>
              <a:rPr lang="es-MX" sz="2000" dirty="0">
                <a:solidFill>
                  <a:schemeClr val="bg1"/>
                </a:solidFill>
              </a:rPr>
              <a:t>: Luis,</a:t>
            </a:r>
          </a:p>
          <a:p>
            <a:r>
              <a:rPr lang="es-MX" sz="2000" dirty="0">
                <a:solidFill>
                  <a:schemeClr val="bg1"/>
                </a:solidFill>
              </a:rPr>
              <a:t>App: Mendoza,</a:t>
            </a:r>
          </a:p>
          <a:p>
            <a:r>
              <a:rPr lang="es-MX" sz="2000" dirty="0">
                <a:solidFill>
                  <a:schemeClr val="bg1"/>
                </a:solidFill>
              </a:rPr>
              <a:t>Age: 25</a:t>
            </a:r>
          </a:p>
          <a:p>
            <a:r>
              <a:rPr lang="es-MX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12C946D-CA0E-4C63-93CB-EDCD82B06A72}"/>
              </a:ext>
            </a:extLst>
          </p:cNvPr>
          <p:cNvSpPr txBox="1"/>
          <p:nvPr/>
        </p:nvSpPr>
        <p:spPr>
          <a:xfrm>
            <a:off x="-43031" y="-2942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www.miSitio.com/MiApp/Imagenes</a:t>
            </a:r>
          </a:p>
        </p:txBody>
      </p:sp>
    </p:spTree>
    <p:extLst>
      <p:ext uri="{BB962C8B-B14F-4D97-AF65-F5344CB8AC3E}">
        <p14:creationId xmlns:p14="http://schemas.microsoft.com/office/powerpoint/2010/main" val="33960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F7C66-00A1-4A9F-B010-3347AEFF4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01020"/>
              </p:ext>
            </p:extLst>
          </p:nvPr>
        </p:nvGraphicFramePr>
        <p:xfrm>
          <a:off x="2032000" y="719666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81855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3928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6560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67917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588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Imagen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8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MENDOZA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68542"/>
                  </a:ext>
                </a:extLst>
              </a:tr>
            </a:tbl>
          </a:graphicData>
        </a:graphic>
      </p:graphicFrame>
      <p:pic>
        <p:nvPicPr>
          <p:cNvPr id="4" name="Gráfico 3" descr="Señal de reciclaje">
            <a:extLst>
              <a:ext uri="{FF2B5EF4-FFF2-40B4-BE49-F238E27FC236}">
                <a16:creationId xmlns:a16="http://schemas.microsoft.com/office/drawing/2014/main" id="{FAB1319E-EBB0-4147-BDCC-281D58EA2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660" y="1120153"/>
            <a:ext cx="252000" cy="252000"/>
          </a:xfrm>
          <a:prstGeom prst="rect">
            <a:avLst/>
          </a:prstGeom>
        </p:spPr>
      </p:pic>
      <p:pic>
        <p:nvPicPr>
          <p:cNvPr id="6" name="Gráfico 5" descr="Lápiz">
            <a:extLst>
              <a:ext uri="{FF2B5EF4-FFF2-40B4-BE49-F238E27FC236}">
                <a16:creationId xmlns:a16="http://schemas.microsoft.com/office/drawing/2014/main" id="{5BE60DA9-065F-4314-AFBA-A1B704BD0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320" y="1130793"/>
            <a:ext cx="252000" cy="252000"/>
          </a:xfrm>
          <a:prstGeom prst="rect">
            <a:avLst/>
          </a:prstGeom>
        </p:spPr>
      </p:pic>
      <p:pic>
        <p:nvPicPr>
          <p:cNvPr id="8" name="Gráfico 7" descr="Ojo">
            <a:extLst>
              <a:ext uri="{FF2B5EF4-FFF2-40B4-BE49-F238E27FC236}">
                <a16:creationId xmlns:a16="http://schemas.microsoft.com/office/drawing/2014/main" id="{644D4800-7504-4551-A7C0-B1693BA8F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8640" y="1120153"/>
            <a:ext cx="252000" cy="252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4084FF-EF17-4FB4-85A5-353768E8E4F7}"/>
              </a:ext>
            </a:extLst>
          </p:cNvPr>
          <p:cNvSpPr txBox="1"/>
          <p:nvPr/>
        </p:nvSpPr>
        <p:spPr>
          <a:xfrm>
            <a:off x="2643876" y="2338954"/>
            <a:ext cx="4039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Ruta:</a:t>
            </a:r>
          </a:p>
          <a:p>
            <a:r>
              <a:rPr lang="es-MX" dirty="0" err="1"/>
              <a:t>Nombre.extencion</a:t>
            </a:r>
            <a:r>
              <a:rPr lang="es-MX" dirty="0"/>
              <a:t> =&gt; </a:t>
            </a:r>
            <a:r>
              <a:rPr lang="es-MX" dirty="0" err="1"/>
              <a:t>Varchar</a:t>
            </a:r>
            <a:r>
              <a:rPr lang="es-MX" dirty="0"/>
              <a:t>(20)</a:t>
            </a:r>
          </a:p>
          <a:p>
            <a:r>
              <a:rPr lang="es-MX" dirty="0"/>
              <a:t>32.Jpg</a:t>
            </a:r>
          </a:p>
          <a:p>
            <a:endParaRPr lang="es-MX" dirty="0"/>
          </a:p>
          <a:p>
            <a:r>
              <a:rPr lang="es-MX" dirty="0"/>
              <a:t>Blob</a:t>
            </a:r>
          </a:p>
          <a:p>
            <a:r>
              <a:rPr lang="es-MX" dirty="0"/>
              <a:t>Time</a:t>
            </a:r>
          </a:p>
          <a:p>
            <a:r>
              <a:rPr lang="es-MX" dirty="0" err="1"/>
              <a:t>Datetime</a:t>
            </a:r>
            <a:endParaRPr lang="es-MX" dirty="0"/>
          </a:p>
          <a:p>
            <a:r>
              <a:rPr lang="es-MX" dirty="0"/>
              <a:t>Date</a:t>
            </a:r>
          </a:p>
          <a:p>
            <a:r>
              <a:rPr lang="es-MX" dirty="0" err="1"/>
              <a:t>Year</a:t>
            </a:r>
            <a:endParaRPr lang="es-MX" dirty="0"/>
          </a:p>
          <a:p>
            <a:r>
              <a:rPr lang="es-MX" dirty="0"/>
              <a:t>Text</a:t>
            </a:r>
          </a:p>
          <a:p>
            <a:r>
              <a:rPr lang="es-MX" dirty="0" err="1"/>
              <a:t>Mediumtext</a:t>
            </a:r>
            <a:endParaRPr lang="es-MX" dirty="0"/>
          </a:p>
          <a:p>
            <a:r>
              <a:rPr lang="es-MX" dirty="0"/>
              <a:t>Long </a:t>
            </a:r>
            <a:r>
              <a:rPr lang="es-MX" dirty="0" err="1"/>
              <a:t>text</a:t>
            </a:r>
            <a:endParaRPr lang="es-MX" dirty="0"/>
          </a:p>
          <a:p>
            <a:r>
              <a:rPr lang="es-MX" dirty="0"/>
              <a:t>blob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68D939-80D2-4373-A26C-8EE276AB1ED4}"/>
              </a:ext>
            </a:extLst>
          </p:cNvPr>
          <p:cNvSpPr txBox="1"/>
          <p:nvPr/>
        </p:nvSpPr>
        <p:spPr>
          <a:xfrm>
            <a:off x="604232" y="1839785"/>
            <a:ext cx="1893346" cy="1631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{</a:t>
            </a:r>
          </a:p>
          <a:p>
            <a:r>
              <a:rPr lang="es-MX" sz="2000" dirty="0" err="1">
                <a:solidFill>
                  <a:schemeClr val="bg1"/>
                </a:solidFill>
              </a:rPr>
              <a:t>Name</a:t>
            </a:r>
            <a:r>
              <a:rPr lang="es-MX" sz="2000" dirty="0">
                <a:solidFill>
                  <a:schemeClr val="bg1"/>
                </a:solidFill>
              </a:rPr>
              <a:t>: Luis,</a:t>
            </a:r>
          </a:p>
          <a:p>
            <a:r>
              <a:rPr lang="es-MX" sz="2000" dirty="0">
                <a:solidFill>
                  <a:schemeClr val="bg1"/>
                </a:solidFill>
              </a:rPr>
              <a:t>App: Mendoza,</a:t>
            </a:r>
          </a:p>
          <a:p>
            <a:r>
              <a:rPr lang="es-MX" sz="2000" dirty="0">
                <a:solidFill>
                  <a:schemeClr val="bg1"/>
                </a:solidFill>
              </a:rPr>
              <a:t>Age: 25</a:t>
            </a:r>
          </a:p>
          <a:p>
            <a:r>
              <a:rPr lang="es-MX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A67E20-4A1E-43AA-B68D-1F2858163F35}"/>
              </a:ext>
            </a:extLst>
          </p:cNvPr>
          <p:cNvSpPr txBox="1"/>
          <p:nvPr/>
        </p:nvSpPr>
        <p:spPr>
          <a:xfrm>
            <a:off x="0" y="0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www.miSitio.com/MiApp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EDB0560-C94A-4FF9-8916-EAD750C1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0" y="1130793"/>
            <a:ext cx="1274950" cy="95621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9BF0FFF-46B5-4A96-BA61-DA59275A7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0" y="2281279"/>
            <a:ext cx="1274950" cy="9562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7ACF505-0747-410E-B5E9-21999FBA5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0" y="3429000"/>
            <a:ext cx="1274950" cy="9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130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AngelDev</dc:creator>
  <cp:lastModifiedBy>AngelDev</cp:lastModifiedBy>
  <cp:revision>6</cp:revision>
  <dcterms:created xsi:type="dcterms:W3CDTF">2022-07-25T23:51:19Z</dcterms:created>
  <dcterms:modified xsi:type="dcterms:W3CDTF">2022-07-26T01:00:40Z</dcterms:modified>
</cp:coreProperties>
</file>