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6" r:id="rId3"/>
    <p:sldId id="257" r:id="rId4"/>
  </p:sldIdLst>
  <p:sldSz cx="9144000" cy="5143500" type="screen16x9"/>
  <p:notesSz cx="6858000" cy="9144000"/>
  <p:embeddedFontLst>
    <p:embeddedFont>
      <p:font typeface="Lato Black" panose="020B0604020202020204" charset="0"/>
      <p:bold r:id="rId6"/>
      <p:boldItalic r:id="rId7"/>
    </p:embeddedFont>
    <p:embeddedFont>
      <p:font typeface="Lato Ligh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96C3B7-51D5-40FC-B7EA-EAF5845D4BE8}">
  <a:tblStyle styleId="{B296C3B7-51D5-40FC-B7EA-EAF5845D4B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6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rot="-5400000" flipH="1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921361" y="1864367"/>
            <a:ext cx="7075500" cy="1908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Proyectos de inversion Función Cultura, Deporte y Funcion Social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61092F70-2AE1-4B21-990C-2413397B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84890"/>
              </p:ext>
            </p:extLst>
          </p:nvPr>
        </p:nvGraphicFramePr>
        <p:xfrm>
          <a:off x="260796" y="812749"/>
          <a:ext cx="8622408" cy="1493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03681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4098140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0552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1206398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144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Monto de Inversión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Ejecución Física Proyectada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2415944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CREACION DE UN CENTRO DE ACOGIDA RESIDENCIAL PARA NIÑO,NIÑAS Y ADOLESCENTES CON DISCAPACIDAD EN EL CENTRO POBLADO DE LAMBRAMA DEL DISTRITO DE LAMBRAMA - PROVINCIA DE ABANCAY -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19,032,429.23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60 NNA con </a:t>
                      </a:r>
                      <a:r>
                        <a:rPr lang="es-PE" sz="8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discapacida</a:t>
                      </a:r>
                      <a:endParaRPr lang="es-PE" sz="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2446533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CREACION DEL COLISEO MULTIUSO MUNICIPAL CHUQUIBAMBILLA DEL DISTRITO DE CHUQUIBAMBILLA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9,276,356.76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>
                          <a:solidFill>
                            <a:schemeClr val="tx1"/>
                          </a:solidFill>
                        </a:rPr>
                        <a:t>Viable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3692 beneficiarios directos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2021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</a:tbl>
          </a:graphicData>
        </a:graphic>
      </p:graphicFrame>
      <p:sp>
        <p:nvSpPr>
          <p:cNvPr id="5" name="Google Shape;95;p13">
            <a:extLst>
              <a:ext uri="{FF2B5EF4-FFF2-40B4-BE49-F238E27FC236}">
                <a16:creationId xmlns:a16="http://schemas.microsoft.com/office/drawing/2014/main" id="{7DB9BA98-6BEB-4F68-8F37-ADE0EF83B1E6}"/>
              </a:ext>
            </a:extLst>
          </p:cNvPr>
          <p:cNvSpPr txBox="1">
            <a:spLocks/>
          </p:cNvSpPr>
          <p:nvPr/>
        </p:nvSpPr>
        <p:spPr>
          <a:xfrm>
            <a:off x="481149" y="361244"/>
            <a:ext cx="7922056" cy="4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pPr algn="ctr"/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Inversión Formulados-2019</a:t>
            </a:r>
          </a:p>
        </p:txBody>
      </p:sp>
    </p:spTree>
    <p:extLst>
      <p:ext uri="{BB962C8B-B14F-4D97-AF65-F5344CB8AC3E}">
        <p14:creationId xmlns:p14="http://schemas.microsoft.com/office/powerpoint/2010/main" val="27377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94038" y="304801"/>
            <a:ext cx="7922056" cy="8804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Proyectos de Inversion Programados para su Formulacion -2020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0AC01847-D4D3-4905-82B1-924A8AEB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20495"/>
              </p:ext>
            </p:extLst>
          </p:nvPr>
        </p:nvGraphicFramePr>
        <p:xfrm>
          <a:off x="191910" y="1413087"/>
          <a:ext cx="8837374" cy="2987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6564">
                  <a:extLst>
                    <a:ext uri="{9D8B030D-6E8A-4147-A177-3AD203B41FA5}">
                      <a16:colId xmlns:a16="http://schemas.microsoft.com/office/drawing/2014/main" val="3565300996"/>
                    </a:ext>
                  </a:extLst>
                </a:gridCol>
                <a:gridCol w="3761295">
                  <a:extLst>
                    <a:ext uri="{9D8B030D-6E8A-4147-A177-3AD203B41FA5}">
                      <a16:colId xmlns:a16="http://schemas.microsoft.com/office/drawing/2014/main" val="1429739352"/>
                    </a:ext>
                  </a:extLst>
                </a:gridCol>
                <a:gridCol w="1032862">
                  <a:extLst>
                    <a:ext uri="{9D8B030D-6E8A-4147-A177-3AD203B41FA5}">
                      <a16:colId xmlns:a16="http://schemas.microsoft.com/office/drawing/2014/main" val="1073880851"/>
                    </a:ext>
                  </a:extLst>
                </a:gridCol>
                <a:gridCol w="932112">
                  <a:extLst>
                    <a:ext uri="{9D8B030D-6E8A-4147-A177-3AD203B41FA5}">
                      <a16:colId xmlns:a16="http://schemas.microsoft.com/office/drawing/2014/main" val="4239792826"/>
                    </a:ext>
                  </a:extLst>
                </a:gridCol>
                <a:gridCol w="815933">
                  <a:extLst>
                    <a:ext uri="{9D8B030D-6E8A-4147-A177-3AD203B41FA5}">
                      <a16:colId xmlns:a16="http://schemas.microsoft.com/office/drawing/2014/main" val="2844200124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3466243991"/>
                    </a:ext>
                  </a:extLst>
                </a:gridCol>
                <a:gridCol w="903379">
                  <a:extLst>
                    <a:ext uri="{9D8B030D-6E8A-4147-A177-3AD203B41FA5}">
                      <a16:colId xmlns:a16="http://schemas.microsoft.com/office/drawing/2014/main" val="1146080519"/>
                    </a:ext>
                  </a:extLst>
                </a:gridCol>
              </a:tblGrid>
              <a:tr h="246944">
                <a:tc>
                  <a:txBody>
                    <a:bodyPr/>
                    <a:lstStyle/>
                    <a:p>
                      <a:pPr algn="ctr"/>
                      <a:r>
                        <a:rPr lang="es-PE" sz="800" dirty="0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Inversión Estimada S/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Estado situacional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Duración Formulación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Alcance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1" dirty="0"/>
                        <a:t>Modalidad de la Formulación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7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dirty="0"/>
                        <a:t>1</a:t>
                      </a:r>
                    </a:p>
                    <a:p>
                      <a:pPr algn="ctr"/>
                      <a:endParaRPr lang="es-P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MEJORAMIENTO DE LOS SERVICIOS DE ALIMENTACIÓN ESCOLAR EN LAS INSTITUCIONES EDUCATIVAS INICIALES Y PRIMARIAS DE LOS DISTRITOS DE EXTREMA POBREZA EN 4 PROVINCIAS DEL DEPARTAMENTO DE APURIMAC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2,313,489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Multiprovincial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67623"/>
                  </a:ext>
                </a:extLst>
              </a:tr>
              <a:tr h="32483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2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CENTROS DE DESARROLLO INTEGRAL DE LA FAMILIA EN LAS 7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11,142,069.55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En formulación, Avance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01-07-2020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14-Ago-2020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 CEDIF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300 personas en situación de vulnerabilidad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417"/>
                  </a:ext>
                </a:extLst>
              </a:tr>
              <a:tr h="27855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RESIDENCIA Y ATENCIÓN A ADULTOS MAYORES EN LAS 6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34,129,120.09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06 CAAM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663526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4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CREACION DE LOS SERVICIOS DE PROTECCIÓN A VICTIMAS DE VIOLENCIA CONTRA LA MUJER E INTEGRANTES DEL GRUPO FAMILIAR EN 5 PROVINCIAS DEL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 14,044,043.05 	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4 meses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PE" sz="800" b="0" dirty="0"/>
                        <a:t>05 Casas Refugio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PE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388361"/>
                  </a:ext>
                </a:extLst>
              </a:tr>
              <a:tr h="2504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5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MEJORAMIENTO DEL TEMPLO DE SAN PEDRO DE LLICCHIVILCA DEL DISTRITO DE GAMARRA - PROVINCIA DE GRAU - DEPARTAMENTO DE APURIMAC</a:t>
                      </a:r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706,600.00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dirty="0"/>
                        <a:t>Idea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8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Arial"/>
                        </a:rPr>
                        <a:t>Administración Directa</a:t>
                      </a:r>
                    </a:p>
                    <a:p>
                      <a:endParaRPr lang="es-PE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287</Words>
  <Application>Microsoft Office PowerPoint</Application>
  <PresentationFormat>Presentación en pantalla (16:9)</PresentationFormat>
  <Paragraphs>65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Lato Black</vt:lpstr>
      <vt:lpstr>Arial</vt:lpstr>
      <vt:lpstr>Lato Light</vt:lpstr>
      <vt:lpstr>Silvia template</vt:lpstr>
      <vt:lpstr>Proyectos de inversion Función Cultura, Deporte y Funcion Social</vt:lpstr>
      <vt:lpstr>Presentación de PowerPoint</vt:lpstr>
      <vt:lpstr>Proyectos de Inversion Programados para su Formulacion 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ORFEI-PC</cp:lastModifiedBy>
  <cp:revision>38</cp:revision>
  <dcterms:modified xsi:type="dcterms:W3CDTF">2020-07-08T14:32:04Z</dcterms:modified>
</cp:coreProperties>
</file>