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 Black" panose="020B0604020202020204" charset="0"/>
      <p:bold r:id="rId20"/>
      <p:boldItalic r:id="rId21"/>
    </p:embeddedFont>
    <p:embeddedFont>
      <p:font typeface="La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Educación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840092"/>
            <a:ext cx="8540005" cy="315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Educación, en reuniones con la Dirección Regional de Educación, las </a:t>
            </a:r>
            <a:r>
              <a:rPr lang="es-PE" sz="15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5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5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13341"/>
              </p:ext>
            </p:extLst>
          </p:nvPr>
        </p:nvGraphicFramePr>
        <p:xfrm>
          <a:off x="191910" y="1413087"/>
          <a:ext cx="8049139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56458"/>
              </p:ext>
            </p:extLst>
          </p:nvPr>
        </p:nvGraphicFramePr>
        <p:xfrm>
          <a:off x="191910" y="1413087"/>
          <a:ext cx="8837374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719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88558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24970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743331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822262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03 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(desactivado temporalmente)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u="none" strike="noStrike" dirty="0">
                          <a:effectLst/>
                        </a:rPr>
                        <a:t> 10 II.EE. De nivel Inicial 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En Formulación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31/08/2020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(Avance 40%)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TDR en revisión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dirty="0"/>
                        <a:t>Contrata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1347</Words>
  <Application>Microsoft Office PowerPoint</Application>
  <PresentationFormat>Presentación en pantalla (16:9)</PresentationFormat>
  <Paragraphs>211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Narrow</vt:lpstr>
      <vt:lpstr>Lato Light</vt:lpstr>
      <vt:lpstr>Arial</vt:lpstr>
      <vt:lpstr>Calibri</vt:lpstr>
      <vt:lpstr>Lato Black</vt:lpstr>
      <vt:lpstr>Silvia template</vt:lpstr>
      <vt:lpstr>Proyectos de inversion Función Educación</vt:lpstr>
      <vt:lpstr>1. El año 2019 se elabora la cartera de inversiones de la Función Educación,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Presentación de PowerPoint</vt:lpstr>
      <vt:lpstr>Proyectos de Inversion Programados para su Formulacion -2020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 DIRE</cp:lastModifiedBy>
  <cp:revision>29</cp:revision>
  <dcterms:modified xsi:type="dcterms:W3CDTF">2020-07-07T19:18:06Z</dcterms:modified>
</cp:coreProperties>
</file>