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4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20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900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56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334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18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7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7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3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265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F1A422-1CED-434B-B870-FFBF574E92E4}" type="datetimeFigureOut">
              <a:rPr lang="es-EC" smtClean="0"/>
              <a:t>7/1/2019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60CCC8-D9A1-452F-86AD-5E13F73CCB9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141" y="251082"/>
            <a:ext cx="116092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TARJETAS KÁRDEX</a:t>
            </a:r>
          </a:p>
          <a:p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 valoración de la salida de los materiales que se utilizan en el proceso productivo se realiza a través de las tarjetas </a:t>
            </a:r>
            <a:r>
              <a:rPr lang="es-EC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kárdex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Los métodos de valoración más utilizados son los siguientes:</a:t>
            </a: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PEPS</a:t>
            </a:r>
          </a:p>
          <a:p>
            <a:pPr marL="514350" indent="-514350" algn="just">
              <a:buAutoNum type="arabicPeriod"/>
            </a:pP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UEPS</a:t>
            </a:r>
          </a:p>
          <a:p>
            <a:pPr marL="514350" indent="-514350" algn="just">
              <a:buAutoNum type="arabicPeriod"/>
            </a:pP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Promedio Ponderado</a:t>
            </a:r>
          </a:p>
          <a:p>
            <a:pPr marL="514350" indent="-514350" algn="just">
              <a:buAutoNum type="arabicPeriod"/>
            </a:pP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Última compra o costo actual</a:t>
            </a: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8246" y="195933"/>
            <a:ext cx="116765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C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PEPS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Primeros en entrar, primeros en salir. Significa que los materiales que ingresan primero a la bodega son los primeros que tiene que salir. Conocido también como F.I.F.O.</a:t>
            </a:r>
          </a:p>
          <a:p>
            <a:pPr marL="514350" indent="-514350" algn="just">
              <a:buFont typeface="+mj-lt"/>
              <a:buAutoNum type="arabicPeriod"/>
            </a:pPr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EC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algn="just">
              <a:buFont typeface="+mj-lt"/>
              <a:buAutoNum type="arabicPeriod"/>
            </a:pPr>
            <a:r>
              <a:rPr lang="es-EC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UEPS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Últimos en entrar, primeros en salir. Significa que 	los                                              materiales que ingresan al último son los primeros que 	tienen que salir. Conocido también como L.I.F.O.</a:t>
            </a:r>
          </a:p>
          <a:p>
            <a:pPr marL="444500" indent="-444500" algn="just">
              <a:buFont typeface="+mj-lt"/>
              <a:buAutoNum type="arabicPeriod"/>
            </a:pPr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algn="just">
              <a:buFont typeface="+mj-lt"/>
              <a:buAutoNum type="arabicPeriod"/>
            </a:pPr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7223" y="170399"/>
            <a:ext cx="117034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s-EC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PROMEDIO PONDERADO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En este método se determina el valor promedio de los materiales que ingresan a la bodega, es de fácil aplicación y permite mantener una    	valoración adecuada del inventario de materiales.</a:t>
            </a: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3.500,00 se divide para el número de unidades, en este caso 300 y se obtiene el valor promedio de 11,65</a:t>
            </a:r>
            <a:endParaRPr lang="es-EC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28" y="2505736"/>
            <a:ext cx="6347012" cy="24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6882" y="264476"/>
            <a:ext cx="116765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s-EC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Última Compra o Costo Actual</a:t>
            </a:r>
            <a:r>
              <a:rPr lang="es-EC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Consiste en valorar los materiales al costo actual de mercado, mediante ajustes contables. </a:t>
            </a: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C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5" y="1748118"/>
            <a:ext cx="10482578" cy="45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1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141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YADIRA NARANJO RUIZ</dc:creator>
  <cp:lastModifiedBy>XIMENA YADIRA NARANJO RUIZ</cp:lastModifiedBy>
  <cp:revision>4</cp:revision>
  <dcterms:created xsi:type="dcterms:W3CDTF">2019-01-02T14:52:55Z</dcterms:created>
  <dcterms:modified xsi:type="dcterms:W3CDTF">2019-01-07T12:31:10Z</dcterms:modified>
</cp:coreProperties>
</file>