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Ds6Zp9VMgLQnp63iPNVfqYUq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41597d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e141597d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141597d3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April 2014</a:t>
            </a:r>
            <a:endParaRPr/>
          </a:p>
        </p:txBody>
      </p:sp>
      <p:sp>
        <p:nvSpPr>
          <p:cNvPr id="97" name="Google Shape;97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17 - Managing the process</a:t>
            </a:r>
            <a:endParaRPr/>
          </a:p>
        </p:txBody>
      </p:sp>
      <p:sp>
        <p:nvSpPr>
          <p:cNvPr id="98" name="Google Shape;98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Project Management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Tudo deve caber em um único slide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Não vale reduzir a fonte para colocar mais informações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Priorizar o que for mais importante</a:t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141597d3b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e141597d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e141597d3b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e141597d3b_0_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April 2014</a:t>
            </a:r>
            <a:endParaRPr/>
          </a:p>
        </p:txBody>
      </p:sp>
      <p:sp>
        <p:nvSpPr>
          <p:cNvPr id="118" name="Google Shape;118;ge141597d3b_0_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17 - Managing the process</a:t>
            </a:r>
            <a:endParaRPr/>
          </a:p>
        </p:txBody>
      </p:sp>
      <p:sp>
        <p:nvSpPr>
          <p:cNvPr id="119" name="Google Shape;119;ge141597d3b_0_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Project Management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141597d3b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141597d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Tudo deve caber em um único slide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Não vale reduzir a fonte para colocar mais informações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/>
              <a:t>Priorizar o que for mais importante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141597d3b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Visão geral</a:t>
            </a:r>
            <a:endParaRPr/>
          </a:p>
        </p:txBody>
      </p:sp>
      <p:sp>
        <p:nvSpPr>
          <p:cNvPr id="90" name="Google Shape;90;ge141597d3b_0_0"/>
          <p:cNvSpPr txBox="1"/>
          <p:nvPr>
            <p:ph idx="1" type="body"/>
          </p:nvPr>
        </p:nvSpPr>
        <p:spPr>
          <a:xfrm>
            <a:off x="321425" y="1490750"/>
            <a:ext cx="8576100" cy="49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Resumo do Sistema: Automação Residencial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Stakeholders:	</a:t>
            </a:r>
            <a:r>
              <a:rPr lang="en-US"/>
              <a:t>Clientes que desejam automatizar suas casas, funcionários responsáveis por gerenciar a coleta de estatísticas, grupos responsáveis pela engenharia elétrica das unidades automatizadas.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Atributos Prioritários: Segurança, desempenho, escalabilidade, manutenibilidade e usabilidade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Restrições: Microcontrolador e sua linguagem de programação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Ambiente e Fronteiras do Sistema: IoT, Web e Mobile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0810"/>
              <a:buNone/>
            </a:pPr>
            <a:r>
              <a:t/>
            </a:r>
            <a:endParaRPr/>
          </a:p>
        </p:txBody>
      </p:sp>
      <p:sp>
        <p:nvSpPr>
          <p:cNvPr id="91" name="Google Shape;91;ge141597d3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685800" y="257794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Reunião 1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764775" y="3915300"/>
            <a:ext cx="7772400" cy="24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Equipe: The IFPR Brat Pack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Membros da equipe: Angélica Mizutani, Flavio Lucas Fernandes, Henrique Gonçalves de Oliveira</a:t>
            </a:r>
            <a:endParaRPr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ISAPS 2019</a:t>
            </a:r>
            <a:endParaRPr/>
          </a:p>
        </p:txBody>
      </p:sp>
      <p:pic>
        <p:nvPicPr>
          <p:cNvPr descr="escher-metamorphose_0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95"/>
            <a:ext cx="9144000" cy="230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10800" y="0"/>
            <a:ext cx="4484400" cy="1878227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Resumo do Sistema? </a:t>
            </a:r>
            <a:r>
              <a:rPr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Automação Residencial,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que os serviços oferecidos (monitoramento, controle de fechadura, controle de temperatura, iluminação, entre outros) serão divididos e vendidos em módulos de fácil instalação e configuração, controlados por um software.</a:t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495150" y="0"/>
            <a:ext cx="4648800" cy="1878227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Foco da Reunião: </a:t>
            </a:r>
            <a:r>
              <a:rPr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preocupações e requisitos para o sistema.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0" y="1878225"/>
            <a:ext cx="9144000" cy="2925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Aprendizados e Decisões Principais: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Aprendemos que pensar nos atributos de qualidade de software é muito importante, e bastante complexo. Foram feitas decisões em relação ao tempo de resposta da aplicação e padrões de codificação.</a:t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0" y="4803625"/>
            <a:ext cx="9144000" cy="205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Desafios e pendências para as próximas discussões: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desafio encontrado foi entender a aplicação e refletir sobre os principais atributos de qualidade para melhor atender a aplicação. Para as próximas discussões, precisamos pensar em soluções para as  preocupações levantadas e estimar de que forma as soluções impactarão os atributos de qualidade.</a:t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141597d3b_0_8"/>
          <p:cNvSpPr txBox="1"/>
          <p:nvPr>
            <p:ph type="ctrTitle"/>
          </p:nvPr>
        </p:nvSpPr>
        <p:spPr>
          <a:xfrm>
            <a:off x="685800" y="2577949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Reunião 2</a:t>
            </a:r>
            <a:endParaRPr/>
          </a:p>
        </p:txBody>
      </p:sp>
      <p:sp>
        <p:nvSpPr>
          <p:cNvPr id="122" name="Google Shape;122;ge141597d3b_0_8"/>
          <p:cNvSpPr txBox="1"/>
          <p:nvPr>
            <p:ph idx="1" type="subTitle"/>
          </p:nvPr>
        </p:nvSpPr>
        <p:spPr>
          <a:xfrm>
            <a:off x="1371600" y="3901450"/>
            <a:ext cx="6400800" cy="24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Equipe: The IFPR Brat Pack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Membros da equipe: Angélica Mizutani, Flavio Lucas Fernandes, Henrique Gonçalves de Oliveira</a:t>
            </a:r>
            <a:endParaRPr/>
          </a:p>
        </p:txBody>
      </p:sp>
      <p:sp>
        <p:nvSpPr>
          <p:cNvPr id="123" name="Google Shape;123;ge141597d3b_0_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e141597d3b_0_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ISAPS 2019</a:t>
            </a:r>
            <a:endParaRPr/>
          </a:p>
        </p:txBody>
      </p:sp>
      <p:pic>
        <p:nvPicPr>
          <p:cNvPr descr="escher-metamorphose_0.png" id="125" name="Google Shape;125;ge141597d3b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95"/>
            <a:ext cx="9144002" cy="2301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41597d3b_0_20"/>
          <p:cNvSpPr/>
          <p:nvPr/>
        </p:nvSpPr>
        <p:spPr>
          <a:xfrm>
            <a:off x="10800" y="0"/>
            <a:ext cx="4484400" cy="1878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Resumo do Sistema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Automação Residencial, em que os serviços oferecidos (monitoramento, controle de fechadura, controle de temperatura, iluminação, entre outros) serão divididos e vendidos em módulos de fácil instalação e configuração, controlados por um software.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e141597d3b_0_20"/>
          <p:cNvSpPr/>
          <p:nvPr/>
        </p:nvSpPr>
        <p:spPr>
          <a:xfrm>
            <a:off x="4495150" y="0"/>
            <a:ext cx="4648800" cy="187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Foco da Reunião: </a:t>
            </a:r>
            <a:r>
              <a:rPr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Foram tomadas as decisões referentes às preocupações na 1a. reunião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baseadas nas sugestões individuais dos membros da equipe.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141597d3b_0_20"/>
          <p:cNvSpPr/>
          <p:nvPr/>
        </p:nvSpPr>
        <p:spPr>
          <a:xfrm>
            <a:off x="0" y="1878225"/>
            <a:ext cx="9144000" cy="2925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Aprendizados e Decisões Principais: </a:t>
            </a:r>
            <a:r>
              <a:rPr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ndemos muito sobre a necessidade de implementar serviços de segurança para prevenir ataques ao funcionamento dos sistema automatizado. Também aprendemos sobre a importância de pensar nos atributos de qualidade antes de iniciar o desenvolvimento do projeto. As decisões principais foram tomadas tendo em vista a segurança do sistema, escalabilidade, manutenibilidade, usabilidade e visando afetar minimamente o desempenho.</a:t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e141597d3b_0_20"/>
          <p:cNvSpPr/>
          <p:nvPr/>
        </p:nvSpPr>
        <p:spPr>
          <a:xfrm>
            <a:off x="0" y="4803625"/>
            <a:ext cx="9144000" cy="205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Desafios e pendências para as próximas discussões: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Documentar as decisões.</a:t>
            </a:r>
            <a:endParaRPr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2011-11-15T23:41:03Z</dcterms:created>
  <dc:creator>Philippe Kruchten</dc:creator>
</cp:coreProperties>
</file>