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05592-4075-4960-A695-CE96DB4C7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Tienda de celulares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07E42B-17C5-4DF0-86C2-708431421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Angel Adrian Mukul </a:t>
            </a:r>
            <a:r>
              <a:rPr lang="es-MX" dirty="0" err="1"/>
              <a:t>may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779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06F81-AC50-4C3A-8EC0-39DC8119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04D4-9D15-4D4E-82AB-0D960A88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Análisis del problema </a:t>
            </a:r>
          </a:p>
          <a:p>
            <a:r>
              <a:rPr lang="es-MX" dirty="0"/>
              <a:t>Diseño de la solución</a:t>
            </a:r>
          </a:p>
        </p:txBody>
      </p:sp>
    </p:spTree>
    <p:extLst>
      <p:ext uri="{BB962C8B-B14F-4D97-AF65-F5344CB8AC3E}">
        <p14:creationId xmlns:p14="http://schemas.microsoft.com/office/powerpoint/2010/main" val="246621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5DC00-2538-493A-BF8E-EEB6396B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del problema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B0CFF-002B-4D41-82BB-23E95614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tienda de celulares se ha encontrado con un problema al momento de hacer los inventarios de los productos que se han vendido.</a:t>
            </a:r>
          </a:p>
          <a:p>
            <a:r>
              <a:rPr lang="es-MX" dirty="0"/>
              <a:t>La falta de control en un inventario puede generar inexistencia de productos claves en la tienda lo cual genera incomodidades en los clientes.</a:t>
            </a:r>
          </a:p>
          <a:p>
            <a:r>
              <a:rPr lang="es-MX" dirty="0"/>
              <a:t>Un control malo o nulo puede generar grandes pérdidas para el negocio.</a:t>
            </a:r>
          </a:p>
        </p:txBody>
      </p:sp>
    </p:spTree>
    <p:extLst>
      <p:ext uri="{BB962C8B-B14F-4D97-AF65-F5344CB8AC3E}">
        <p14:creationId xmlns:p14="http://schemas.microsoft.com/office/powerpoint/2010/main" val="236054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6279E-F333-405D-8284-5E02DDB1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la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96534-27C4-466C-8F32-1763E2965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solución al problema es la creación de un una aplicación en C# Windows </a:t>
            </a:r>
            <a:r>
              <a:rPr lang="es-MX" dirty="0" err="1"/>
              <a:t>Form</a:t>
            </a:r>
            <a:r>
              <a:rPr lang="es-MX" dirty="0"/>
              <a:t> que sea capaz de llevar un registro de las ventas que se han realizado.</a:t>
            </a:r>
          </a:p>
        </p:txBody>
      </p:sp>
    </p:spTree>
    <p:extLst>
      <p:ext uri="{BB962C8B-B14F-4D97-AF65-F5344CB8AC3E}">
        <p14:creationId xmlns:p14="http://schemas.microsoft.com/office/powerpoint/2010/main" val="3311352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106</TotalTime>
  <Words>114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Galería</vt:lpstr>
      <vt:lpstr>Tienda de celulares</vt:lpstr>
      <vt:lpstr>índice</vt:lpstr>
      <vt:lpstr>Análisis del problema </vt:lpstr>
      <vt:lpstr>Diseño de la 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de celulares</dc:title>
  <dc:creator>Concussion Deca</dc:creator>
  <cp:lastModifiedBy>Concussion Deca</cp:lastModifiedBy>
  <cp:revision>6</cp:revision>
  <dcterms:created xsi:type="dcterms:W3CDTF">2019-12-30T15:05:55Z</dcterms:created>
  <dcterms:modified xsi:type="dcterms:W3CDTF">2019-12-31T06:33:15Z</dcterms:modified>
</cp:coreProperties>
</file>