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0" d="100"/>
          <a:sy n="70" d="100"/>
        </p:scale>
        <p:origin x="5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FAACB-84AF-425B-ABC1-0D6EE0740EF3}" type="datetimeFigureOut">
              <a:rPr lang="es-MX" smtClean="0"/>
              <a:t>31/12/2019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F34AF-CF44-41EC-ACA7-B12F96297A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271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FA03CDD-BBAE-443E-A946-C971E3AC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05592-4075-4960-A695-CE96DB4C7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322"/>
            <a:ext cx="8637073" cy="2161700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Tienda de celulares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07E42B-17C5-4DF0-86C2-708431421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8848" y="5807230"/>
            <a:ext cx="8637072" cy="977621"/>
          </a:xfrm>
        </p:spPr>
        <p:txBody>
          <a:bodyPr/>
          <a:lstStyle/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Angel Adrian Mukul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may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9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06F81-AC50-4C3A-8EC0-39DC8119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04D4-9D15-4D4E-82AB-0D960A88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Análisis del problema </a:t>
            </a:r>
          </a:p>
          <a:p>
            <a:r>
              <a:rPr lang="es-MX" dirty="0"/>
              <a:t>Diseño de la solución</a:t>
            </a:r>
          </a:p>
          <a:p>
            <a:r>
              <a:rPr lang="es-MX" dirty="0"/>
              <a:t>Diagrama UML</a:t>
            </a:r>
          </a:p>
          <a:p>
            <a:r>
              <a:rPr lang="es-MX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46621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5DC00-2538-493A-BF8E-EEB6396B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del problema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B0CFF-002B-4D41-82BB-23E95614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tienda de celulares se ha encontrado con un problema al momento de hacer los inventarios de los productos que se han vendido.</a:t>
            </a:r>
          </a:p>
          <a:p>
            <a:r>
              <a:rPr lang="es-MX" dirty="0"/>
              <a:t>La falta de control en un inventario puede generar inexistencia de productos claves en la tienda lo cual genera incomodidades en los clientes.</a:t>
            </a:r>
          </a:p>
          <a:p>
            <a:r>
              <a:rPr lang="es-MX" dirty="0"/>
              <a:t>Un control malo o nulo puede generar grandes pérdidas para el negocio.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3C28CD-BFB3-495D-A9F9-A6448A957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27" b="6866"/>
          <a:stretch/>
        </p:blipFill>
        <p:spPr>
          <a:xfrm>
            <a:off x="7929349" y="4249406"/>
            <a:ext cx="2482755" cy="19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4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6279E-F333-405D-8284-5E02DDB1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la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96534-27C4-466C-8F32-1763E2965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945832"/>
          </a:xfrm>
        </p:spPr>
        <p:txBody>
          <a:bodyPr/>
          <a:lstStyle/>
          <a:p>
            <a:r>
              <a:rPr lang="es-MX" dirty="0"/>
              <a:t>La solución al problema es la creación de un una aplicación en C#  Windows </a:t>
            </a:r>
            <a:r>
              <a:rPr lang="es-MX" dirty="0" err="1"/>
              <a:t>Form</a:t>
            </a:r>
            <a:r>
              <a:rPr lang="es-MX" dirty="0"/>
              <a:t> que sea capaz de llevar un registro de las ventas que se han realizado.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DA804C-04A5-4EF1-A105-8D9CE4EC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313" y="2397794"/>
            <a:ext cx="3655687" cy="365568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19B4C53-561D-46DC-9B36-208900BD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8742" y="3070099"/>
            <a:ext cx="5254389" cy="29191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7E8F704-7B49-4706-8DA5-5D972D756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933" y="3220871"/>
            <a:ext cx="2268216" cy="22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5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EAAB2-8A34-4109-B02A-09727818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85B9A22-D626-49AB-BE19-3EE4BC22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9274"/>
          </a:xfrm>
        </p:spPr>
      </p:pic>
    </p:spTree>
    <p:extLst>
      <p:ext uri="{BB962C8B-B14F-4D97-AF65-F5344CB8AC3E}">
        <p14:creationId xmlns:p14="http://schemas.microsoft.com/office/powerpoint/2010/main" val="275216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8B921-A5F3-4916-A8DB-9631472C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C57C03-0B01-4DF9-92E6-59DD6B78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https://www.draw.io/</a:t>
            </a:r>
          </a:p>
        </p:txBody>
      </p:sp>
    </p:spTree>
    <p:extLst>
      <p:ext uri="{BB962C8B-B14F-4D97-AF65-F5344CB8AC3E}">
        <p14:creationId xmlns:p14="http://schemas.microsoft.com/office/powerpoint/2010/main" val="12987160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200</TotalTime>
  <Words>126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Galería</vt:lpstr>
      <vt:lpstr>Tienda de celulares</vt:lpstr>
      <vt:lpstr>índice</vt:lpstr>
      <vt:lpstr>Análisis del problema </vt:lpstr>
      <vt:lpstr>Diseño de la solución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de celulares</dc:title>
  <dc:creator>Concussion Deca</dc:creator>
  <cp:lastModifiedBy>Concussion Deca</cp:lastModifiedBy>
  <cp:revision>12</cp:revision>
  <dcterms:created xsi:type="dcterms:W3CDTF">2019-12-30T15:05:55Z</dcterms:created>
  <dcterms:modified xsi:type="dcterms:W3CDTF">2019-12-31T19:43:12Z</dcterms:modified>
</cp:coreProperties>
</file>