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p:cViewPr varScale="1">
        <p:scale>
          <a:sx n="85" d="100"/>
          <a:sy n="85" d="100"/>
        </p:scale>
        <p:origin x="180" y="60"/>
      </p:cViewPr>
      <p:guideLst/>
    </p:cSldViewPr>
  </p:slideViewPr>
  <p:notesTextViewPr>
    <p:cViewPr>
      <p:scale>
        <a:sx n="1" d="1"/>
        <a:sy n="1" d="1"/>
      </p:scale>
      <p:origin x="0" y="0"/>
    </p:cViewPr>
  </p:notesTextViewPr>
  <p:gridSpacing cx="540000" cy="540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47324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2338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36096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13542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24410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36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01359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9492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2318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A0D905-BC6B-4928-9B4D-6C2E1FD99408}" type="datetimeFigureOut">
              <a:rPr lang="es-MX" smtClean="0"/>
              <a:t>18/03/2021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24846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A0D905-BC6B-4928-9B4D-6C2E1FD99408}" type="datetimeFigureOut">
              <a:rPr lang="es-MX" smtClean="0"/>
              <a:t>18/03/2021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016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39518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0404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92659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A0D905-BC6B-4928-9B4D-6C2E1FD99408}" type="datetimeFigureOut">
              <a:rPr lang="es-MX" smtClean="0"/>
              <a:t>18/03/2021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89E55D-192E-46CF-8432-4E6EEFDA9C23}" type="slidenum">
              <a:rPr lang="es-MX" smtClean="0"/>
              <a:t>‹Nº›</a:t>
            </a:fld>
            <a:endParaRPr lang="es-MX"/>
          </a:p>
        </p:txBody>
      </p:sp>
    </p:spTree>
    <p:extLst>
      <p:ext uri="{BB962C8B-B14F-4D97-AF65-F5344CB8AC3E}">
        <p14:creationId xmlns:p14="http://schemas.microsoft.com/office/powerpoint/2010/main" val="1264468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54047A07-72EC-41BC-A55F-C264F639FB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 Dibujo de ingeniería&#10;&#10;Descripción generada automáticamente">
            <a:extLst>
              <a:ext uri="{FF2B5EF4-FFF2-40B4-BE49-F238E27FC236}">
                <a16:creationId xmlns:a16="http://schemas.microsoft.com/office/drawing/2014/main" id="{AF3C8F0B-DFD7-4317-B4A7-D01C61ECCBBF}"/>
              </a:ext>
            </a:extLst>
          </p:cNvPr>
          <p:cNvPicPr>
            <a:picLocks noChangeAspect="1"/>
          </p:cNvPicPr>
          <p:nvPr/>
        </p:nvPicPr>
        <p:blipFill rotWithShape="1">
          <a:blip r:embed="rId2">
            <a:alphaModFix amt="40000"/>
          </a:blip>
          <a:srcRect t="12225" b="9378"/>
          <a:stretch/>
        </p:blipFill>
        <p:spPr>
          <a:xfrm>
            <a:off x="20" y="10"/>
            <a:ext cx="12191980" cy="6857990"/>
          </a:xfrm>
          <a:prstGeom prst="rect">
            <a:avLst/>
          </a:prstGeom>
        </p:spPr>
      </p:pic>
      <p:sp>
        <p:nvSpPr>
          <p:cNvPr id="2" name="Título 1"/>
          <p:cNvSpPr>
            <a:spLocks noGrp="1"/>
          </p:cNvSpPr>
          <p:nvPr>
            <p:ph type="ctrTitle"/>
          </p:nvPr>
        </p:nvSpPr>
        <p:spPr>
          <a:xfrm>
            <a:off x="810001" y="1449147"/>
            <a:ext cx="10572000" cy="3732453"/>
          </a:xfrm>
        </p:spPr>
        <p:txBody>
          <a:bodyPr>
            <a:normAutofit/>
          </a:bodyPr>
          <a:lstStyle/>
          <a:p>
            <a:r>
              <a:rPr lang="es-MX" dirty="0"/>
              <a:t>Proyecto Final CS </a:t>
            </a:r>
            <a:r>
              <a:rPr lang="es-MX" dirty="0" err="1"/>
              <a:t>tools</a:t>
            </a:r>
            <a:r>
              <a:rPr lang="es-MX" dirty="0"/>
              <a:t>: Flujo del Agua con </a:t>
            </a:r>
            <a:r>
              <a:rPr lang="es-MX" dirty="0" err="1"/>
              <a:t>IoT</a:t>
            </a:r>
            <a:endParaRPr lang="es-MX" dirty="0"/>
          </a:p>
        </p:txBody>
      </p:sp>
      <p:sp>
        <p:nvSpPr>
          <p:cNvPr id="3" name="Subtítulo 2"/>
          <p:cNvSpPr>
            <a:spLocks noGrp="1"/>
          </p:cNvSpPr>
          <p:nvPr>
            <p:ph type="subTitle" idx="1"/>
          </p:nvPr>
        </p:nvSpPr>
        <p:spPr>
          <a:xfrm>
            <a:off x="810001" y="5280847"/>
            <a:ext cx="10572000" cy="1349890"/>
          </a:xfrm>
        </p:spPr>
        <p:txBody>
          <a:bodyPr>
            <a:normAutofit fontScale="47500" lnSpcReduction="20000"/>
          </a:bodyPr>
          <a:lstStyle/>
          <a:p>
            <a:pPr algn="r" rtl="0">
              <a:spcBef>
                <a:spcPts val="0"/>
              </a:spcBef>
              <a:spcAft>
                <a:spcPts val="0"/>
              </a:spcAft>
            </a:pPr>
            <a:r>
              <a:rPr lang="es-MX" sz="3300" b="0" i="0" u="none" strike="noStrike" dirty="0">
                <a:solidFill>
                  <a:srgbClr val="FFFFFF"/>
                </a:solidFill>
                <a:effectLst/>
                <a:latin typeface="Lato"/>
              </a:rPr>
              <a:t>José Ángel Rentería Campos A00832436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Julio Eduardo Arvizu Castillo A00831346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Ricardo Jorge Rodríguez Treviño A00831595</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Mariana Micaela Espejo Maldonado A00827264</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Andrés Martín Vivanco Palacios A01705733</a:t>
            </a:r>
            <a:endParaRPr lang="es-MX" sz="3300" b="0" dirty="0">
              <a:effectLst/>
            </a:endParaRPr>
          </a:p>
          <a:p>
            <a:r>
              <a:rPr lang="es-MX" dirty="0"/>
              <a:t/>
            </a:r>
            <a:br>
              <a:rPr lang="es-MX" dirty="0"/>
            </a:br>
            <a:endParaRPr lang="es-MX" dirty="0"/>
          </a:p>
        </p:txBody>
      </p:sp>
    </p:spTree>
    <p:extLst>
      <p:ext uri="{BB962C8B-B14F-4D97-AF65-F5344CB8AC3E}">
        <p14:creationId xmlns:p14="http://schemas.microsoft.com/office/powerpoint/2010/main" val="143293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EAAA6-226E-4716-8401-1514C7F74430}"/>
              </a:ext>
            </a:extLst>
          </p:cNvPr>
          <p:cNvSpPr>
            <a:spLocks noGrp="1"/>
          </p:cNvSpPr>
          <p:nvPr>
            <p:ph type="title"/>
          </p:nvPr>
        </p:nvSpPr>
        <p:spPr>
          <a:xfrm>
            <a:off x="810000" y="447188"/>
            <a:ext cx="10571998" cy="970450"/>
          </a:xfrm>
        </p:spPr>
        <p:txBody>
          <a:bodyPr>
            <a:normAutofit/>
          </a:bodyPr>
          <a:lstStyle/>
          <a:p>
            <a:r>
              <a:rPr lang="es-MX" dirty="0"/>
              <a:t>Introducción</a:t>
            </a:r>
          </a:p>
        </p:txBody>
      </p:sp>
      <p:sp>
        <p:nvSpPr>
          <p:cNvPr id="3" name="Marcador de contenido 2">
            <a:extLst>
              <a:ext uri="{FF2B5EF4-FFF2-40B4-BE49-F238E27FC236}">
                <a16:creationId xmlns:a16="http://schemas.microsoft.com/office/drawing/2014/main" id="{2629E7A5-7C32-4782-B14F-5B7B81393095}"/>
              </a:ext>
            </a:extLst>
          </p:cNvPr>
          <p:cNvSpPr>
            <a:spLocks noGrp="1"/>
          </p:cNvSpPr>
          <p:nvPr>
            <p:ph idx="1"/>
          </p:nvPr>
        </p:nvSpPr>
        <p:spPr>
          <a:xfrm>
            <a:off x="818713" y="2413000"/>
            <a:ext cx="3835583" cy="3632200"/>
          </a:xfrm>
        </p:spPr>
        <p:txBody>
          <a:bodyPr>
            <a:normAutofit/>
          </a:bodyPr>
          <a:lstStyle/>
          <a:p>
            <a:r>
              <a:rPr lang="es-MX" sz="1600" dirty="0"/>
              <a:t>El internet de las cosas (</a:t>
            </a:r>
            <a:r>
              <a:rPr lang="es-MX" sz="1600" dirty="0" err="1"/>
              <a:t>IoT</a:t>
            </a:r>
            <a:r>
              <a:rPr lang="es-MX" sz="1600" dirty="0"/>
              <a:t> por sus siglas en inglés) se refiere a una red de objetos físicos, los cuales, mediante el uso de sensores y </a:t>
            </a:r>
            <a:r>
              <a:rPr lang="es-MX" sz="1600" dirty="0" err="1"/>
              <a:t>APIs</a:t>
            </a:r>
            <a:r>
              <a:rPr lang="es-MX" sz="1600" dirty="0"/>
              <a:t>, realizan conexiones e intercambios de datos o información por internet.</a:t>
            </a:r>
          </a:p>
          <a:p>
            <a:r>
              <a:rPr lang="es-MX" sz="1600" dirty="0"/>
              <a:t>El uso de este nos permite facilitar diversos aspectos de nuestra vida cotidiana y laboral, así como la resolución de problemas, entre ellos medioambientales.</a:t>
            </a:r>
          </a:p>
        </p:txBody>
      </p:sp>
      <p:pic>
        <p:nvPicPr>
          <p:cNvPr id="6" name="Imagen 5" descr="Diagrama, Icono&#10;&#10;Descripción generada automáticamente">
            <a:extLst>
              <a:ext uri="{FF2B5EF4-FFF2-40B4-BE49-F238E27FC236}">
                <a16:creationId xmlns:a16="http://schemas.microsoft.com/office/drawing/2014/main" id="{C1F50B84-B5C1-47B8-9F8D-9A2C5521562A}"/>
              </a:ext>
            </a:extLst>
          </p:cNvPr>
          <p:cNvPicPr>
            <a:picLocks noChangeAspect="1"/>
          </p:cNvPicPr>
          <p:nvPr/>
        </p:nvPicPr>
        <p:blipFill>
          <a:blip r:embed="rId2"/>
          <a:stretch>
            <a:fillRect/>
          </a:stretch>
        </p:blipFill>
        <p:spPr>
          <a:xfrm>
            <a:off x="5762968" y="2413000"/>
            <a:ext cx="495511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936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Problemática</a:t>
            </a:r>
            <a:endParaRPr lang="es-MX" dirty="0"/>
          </a:p>
        </p:txBody>
      </p:sp>
      <p:sp>
        <p:nvSpPr>
          <p:cNvPr id="3" name="Marcador de contenido 2"/>
          <p:cNvSpPr>
            <a:spLocks noGrp="1"/>
          </p:cNvSpPr>
          <p:nvPr>
            <p:ph idx="1"/>
          </p:nvPr>
        </p:nvSpPr>
        <p:spPr>
          <a:xfrm>
            <a:off x="546277" y="2125500"/>
            <a:ext cx="10554574" cy="3636511"/>
          </a:xfrm>
        </p:spPr>
        <p:txBody>
          <a:bodyPr/>
          <a:lstStyle/>
          <a:p>
            <a:pPr marL="0" indent="0">
              <a:buNone/>
            </a:pPr>
            <a:r>
              <a:rPr lang="es-MX" dirty="0" smtClean="0"/>
              <a:t>La </a:t>
            </a:r>
            <a:r>
              <a:rPr lang="es-MX" dirty="0"/>
              <a:t>escasez de agua se puede definir como el punto en el que el consumo de los usuarios afecta al suministro o calidad del agua, de forma que la demanda no puede ser completamente satisfecha. Este termina siendo un problema cada vez más grave, al ser el agua muy importante para la supervivencia de todo ser vivo. </a:t>
            </a:r>
            <a:endParaRPr lang="es-MX" dirty="0"/>
          </a:p>
          <a:p>
            <a:r>
              <a:rPr lang="es-MX" dirty="0"/>
              <a:t>Las consecuencias de este problema son las siguientes:</a:t>
            </a:r>
            <a:endParaRPr lang="es-MX" dirty="0"/>
          </a:p>
          <a:p>
            <a:pPr fontAlgn="base"/>
            <a:r>
              <a:rPr lang="es-MX" dirty="0"/>
              <a:t>Enfermedades</a:t>
            </a:r>
          </a:p>
          <a:p>
            <a:pPr fontAlgn="base"/>
            <a:r>
              <a:rPr lang="es-MX" dirty="0"/>
              <a:t>Hambre</a:t>
            </a:r>
          </a:p>
          <a:p>
            <a:pPr fontAlgn="base"/>
            <a:r>
              <a:rPr lang="es-MX" dirty="0"/>
              <a:t>Desaparición de especies vegetales</a:t>
            </a:r>
          </a:p>
          <a:p>
            <a:pPr fontAlgn="base"/>
            <a:r>
              <a:rPr lang="es-MX" dirty="0"/>
              <a:t>Conflictos</a:t>
            </a:r>
          </a:p>
          <a:p>
            <a:endParaRPr lang="es-MX" dirty="0"/>
          </a:p>
        </p:txBody>
      </p:sp>
      <p:pic>
        <p:nvPicPr>
          <p:cNvPr id="1026" name="Picture 2" descr="https://lh5.googleusercontent.com/_ZZWf-gPafpooVqpeU1yDg2abxjjCUNl0pCx-equ9shWuA-UHmV97qGzGo4GAlwLHZ5f8ZZReoApwGkpNrAdAR8ZaslDTwTmlZbV7cT5PQKDIFfNKztDHH6leErvDgvi7BOlKcTaA7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00" y="3573000"/>
            <a:ext cx="4380000" cy="32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23</TotalTime>
  <Words>187</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Century Gothic</vt:lpstr>
      <vt:lpstr>Lato</vt:lpstr>
      <vt:lpstr>Wingdings 2</vt:lpstr>
      <vt:lpstr>Citable</vt:lpstr>
      <vt:lpstr>Proyecto Final CS tools: Flujo del Agua con IoT</vt:lpstr>
      <vt:lpstr>Introducción</vt:lpstr>
      <vt:lpstr>Problemática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Agua</dc:title>
  <dc:creator>Cuenta Microsoft</dc:creator>
  <cp:lastModifiedBy>Usuario de Windows</cp:lastModifiedBy>
  <cp:revision>3</cp:revision>
  <dcterms:created xsi:type="dcterms:W3CDTF">2021-03-18T22:55:13Z</dcterms:created>
  <dcterms:modified xsi:type="dcterms:W3CDTF">2021-03-19T01:26:06Z</dcterms:modified>
</cp:coreProperties>
</file>