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>
      <p:cViewPr varScale="1">
        <p:scale>
          <a:sx n="55" d="100"/>
          <a:sy n="55" d="100"/>
        </p:scale>
        <p:origin x="82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40000" cy="54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63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7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6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20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4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9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15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0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0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4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D905-BC6B-4928-9B4D-6C2E1FD99408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E55D-192E-46CF-8432-4E6EEFDA9C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3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Sensores Agua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932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Sensores Agua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Agua</dc:title>
  <dc:creator>Cuenta Microsoft</dc:creator>
  <cp:lastModifiedBy>Cuenta Microsoft</cp:lastModifiedBy>
  <cp:revision>1</cp:revision>
  <dcterms:created xsi:type="dcterms:W3CDTF">2021-03-18T22:55:13Z</dcterms:created>
  <dcterms:modified xsi:type="dcterms:W3CDTF">2021-03-18T22:55:42Z</dcterms:modified>
</cp:coreProperties>
</file>