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40000" cy="54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24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38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96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42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10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5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21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18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46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6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18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47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5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46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F3C8F0B-DFD7-4317-B4A7-D01C61ECC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25" b="93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s-MX" dirty="0"/>
              <a:t>Proyecto Final CS </a:t>
            </a:r>
            <a:r>
              <a:rPr lang="es-MX" dirty="0" err="1"/>
              <a:t>tools</a:t>
            </a:r>
            <a:r>
              <a:rPr lang="es-MX" dirty="0"/>
              <a:t>: Flujo del Agua con </a:t>
            </a:r>
            <a:r>
              <a:rPr lang="es-MX" dirty="0" err="1"/>
              <a:t>IoT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49890"/>
          </a:xfrm>
        </p:spPr>
        <p:txBody>
          <a:bodyPr>
            <a:normAutofit fontScale="47500" lnSpcReduction="20000"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s-MX" sz="3300" b="0" i="0" u="none" strike="noStrike" dirty="0">
                <a:solidFill>
                  <a:srgbClr val="FFFFFF"/>
                </a:solidFill>
                <a:effectLst/>
                <a:latin typeface="Lato"/>
              </a:rPr>
              <a:t>José Ángel Rentería Campos A00832436</a:t>
            </a:r>
            <a:endParaRPr lang="es-MX" sz="33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s-MX" sz="3300" b="0" i="0" u="none" strike="noStrike" dirty="0">
                <a:solidFill>
                  <a:srgbClr val="FFFFFF"/>
                </a:solidFill>
                <a:effectLst/>
                <a:latin typeface="Lato"/>
              </a:rPr>
              <a:t>Julio Eduardo Arvizu Castillo A00831346</a:t>
            </a:r>
            <a:endParaRPr lang="es-MX" sz="33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s-MX" sz="3300" b="0" i="0" u="none" strike="noStrike" dirty="0">
                <a:solidFill>
                  <a:srgbClr val="FFFFFF"/>
                </a:solidFill>
                <a:effectLst/>
                <a:latin typeface="Lato"/>
              </a:rPr>
              <a:t>Ricardo Jorge Rodríguez Treviño A00831595</a:t>
            </a:r>
            <a:endParaRPr lang="es-MX" sz="33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s-MX" sz="3300" b="0" i="0" u="none" strike="noStrike" dirty="0">
                <a:solidFill>
                  <a:srgbClr val="FFFFFF"/>
                </a:solidFill>
                <a:effectLst/>
                <a:latin typeface="Lato"/>
              </a:rPr>
              <a:t>Mariana Micaela Espejo Maldonado A00827264</a:t>
            </a:r>
            <a:endParaRPr lang="es-MX" sz="33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s-MX" sz="3300" b="0" i="0" u="none" strike="noStrike" dirty="0">
                <a:solidFill>
                  <a:srgbClr val="FFFFFF"/>
                </a:solidFill>
                <a:effectLst/>
                <a:latin typeface="Lato"/>
              </a:rPr>
              <a:t>Andrés Martín Vivanco Palacios A01705733</a:t>
            </a:r>
            <a:endParaRPr lang="es-MX" sz="3300" b="0" dirty="0">
              <a:effectLst/>
            </a:endParaRPr>
          </a:p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29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EAAA6-226E-4716-8401-1514C7F7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9E7A5-7C32-4782-B14F-5B7B8139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MX" sz="1600" dirty="0"/>
              <a:t>El internet de las cosas (</a:t>
            </a:r>
            <a:r>
              <a:rPr lang="es-MX" sz="1600" dirty="0" err="1"/>
              <a:t>IoT</a:t>
            </a:r>
            <a:r>
              <a:rPr lang="es-MX" sz="1600" dirty="0"/>
              <a:t> por sus siglas en inglés) se refiere a una red de objetos físicos, los cuales, mediante el uso de sensores y </a:t>
            </a:r>
            <a:r>
              <a:rPr lang="es-MX" sz="1600" dirty="0" err="1"/>
              <a:t>APIs</a:t>
            </a:r>
            <a:r>
              <a:rPr lang="es-MX" sz="1600" dirty="0"/>
              <a:t>, realizan conexiones e intercambios de datos o información por internet.</a:t>
            </a:r>
          </a:p>
          <a:p>
            <a:r>
              <a:rPr lang="es-MX" sz="1600" dirty="0"/>
              <a:t>El uso de este nos permite facilitar diversos aspectos de nuestra vida cotidiana y laboral, así como la resolución de problemas, entre ellos medioambientales.</a:t>
            </a:r>
          </a:p>
        </p:txBody>
      </p:sp>
      <p:pic>
        <p:nvPicPr>
          <p:cNvPr id="6" name="Imagen 5" descr="Diagrama, Icono&#10;&#10;Descripción generada automáticamente">
            <a:extLst>
              <a:ext uri="{FF2B5EF4-FFF2-40B4-BE49-F238E27FC236}">
                <a16:creationId xmlns:a16="http://schemas.microsoft.com/office/drawing/2014/main" id="{C1F50B84-B5C1-47B8-9F8D-9A2C5521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68" y="2413000"/>
            <a:ext cx="495511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6936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21</TotalTime>
  <Words>108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Lato</vt:lpstr>
      <vt:lpstr>Wingdings 2</vt:lpstr>
      <vt:lpstr>Citable</vt:lpstr>
      <vt:lpstr>Proyecto Final CS tools: Flujo del Agua con IoT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Sensores Agua</dc:title>
  <dc:creator>Cuenta Microsoft</dc:creator>
  <cp:lastModifiedBy>Ricardo Jorge Rodríguez Treviño</cp:lastModifiedBy>
  <cp:revision>2</cp:revision>
  <dcterms:created xsi:type="dcterms:W3CDTF">2021-03-18T22:55:13Z</dcterms:created>
  <dcterms:modified xsi:type="dcterms:W3CDTF">2021-03-19T00:57:35Z</dcterms:modified>
</cp:coreProperties>
</file>