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Roboto Slab"/>
      <p:regular r:id="rId32"/>
      <p:bold r:id="rId33"/>
    </p:embeddedFont>
    <p:embeddedFont>
      <p:font typeface="Lora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gad/BHC0Cv+FGSW5ycfbmLv5XM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5.xml"/><Relationship Id="rId42" Type="http://schemas.openxmlformats.org/officeDocument/2006/relationships/font" Target="fonts/CenturyGothic-regular.fnt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44" Type="http://schemas.openxmlformats.org/officeDocument/2006/relationships/font" Target="fonts/CenturyGothic-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Lora-bold.fntdata"/><Relationship Id="rId12" Type="http://schemas.openxmlformats.org/officeDocument/2006/relationships/slide" Target="slides/slide7.xml"/><Relationship Id="rId34" Type="http://schemas.openxmlformats.org/officeDocument/2006/relationships/font" Target="fonts/Lora-regular.fntdata"/><Relationship Id="rId15" Type="http://schemas.openxmlformats.org/officeDocument/2006/relationships/slide" Target="slides/slide10.xml"/><Relationship Id="rId37" Type="http://schemas.openxmlformats.org/officeDocument/2006/relationships/font" Target="fonts/Lora-boldItalic.fntdata"/><Relationship Id="rId14" Type="http://schemas.openxmlformats.org/officeDocument/2006/relationships/slide" Target="slides/slide9.xml"/><Relationship Id="rId36" Type="http://schemas.openxmlformats.org/officeDocument/2006/relationships/font" Target="fonts/Lora-italic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8d0df87ac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c8d0df87ac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c8d0df87ac_2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8d0df87ac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c8d0df87ac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c8d0df87ac_2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8d0df87a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c8d0df87a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c8d0df87a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8d0df87ac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c8d0df87ac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c8d0df87ac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4376036"/>
            <a:ext cx="9144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es-ES">
                <a:solidFill>
                  <a:schemeClr val="lt1"/>
                </a:solidFill>
              </a:rPr>
              <a:t>Divide y Vencerás</a:t>
            </a:r>
            <a:br>
              <a:rPr lang="es-ES">
                <a:solidFill>
                  <a:schemeClr val="lt1"/>
                </a:solidFill>
              </a:rPr>
            </a:br>
            <a:r>
              <a:rPr lang="es-ES" sz="4000">
                <a:solidFill>
                  <a:schemeClr val="accent4"/>
                </a:solidFill>
              </a:rPr>
              <a:t>algoritmos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o de gráfico. " id="92" name="Google Shape;92;p1"/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</p:grpSpPr>
        <p:sp>
          <p:nvSpPr>
            <p:cNvPr id="93" name="Google Shape;93;p1"/>
            <p:cNvSpPr/>
            <p:nvPr/>
          </p:nvSpPr>
          <p:spPr>
            <a:xfrm>
              <a:off x="2025650" y="4786313"/>
              <a:ext cx="285750" cy="287338"/>
            </a:xfrm>
            <a:custGeom>
              <a:rect b="b" l="l" r="r" t="t"/>
              <a:pathLst>
                <a:path extrusionOk="0" h="903" w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054225" y="4843463"/>
              <a:ext cx="200025" cy="73025"/>
            </a:xfrm>
            <a:custGeom>
              <a:rect b="b" l="l" r="r" t="t"/>
              <a:pathLst>
                <a:path extrusionOk="0" h="226" w="632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9160778" y="486561"/>
            <a:ext cx="2692866" cy="266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Miguel Martínez Azor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Ángel Rodríguez Faya 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Alejandro Botaro Crespo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Alberto Parejo Bellido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Alejandro Ocaña Sánchez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0" y="1749247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7" name="Google Shape;227;p10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28" name="Google Shape;228;p10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9" name="Google Shape;229;p10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30" name="Google Shape;230;p10"/>
          <p:cNvSpPr/>
          <p:nvPr/>
        </p:nvSpPr>
        <p:spPr>
          <a:xfrm>
            <a:off x="0" y="490457"/>
            <a:ext cx="1371600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TUERCAS 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TORNILLOS</a:t>
            </a:r>
            <a:endParaRPr/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838" y="1227691"/>
            <a:ext cx="8069449" cy="238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0"/>
          <p:cNvPicPr preferRelativeResize="0"/>
          <p:nvPr/>
        </p:nvPicPr>
        <p:blipFill rotWithShape="1">
          <a:blip r:embed="rId4">
            <a:alphaModFix/>
          </a:blip>
          <a:srcRect b="0" l="0" r="9144" t="0"/>
          <a:stretch/>
        </p:blipFill>
        <p:spPr>
          <a:xfrm>
            <a:off x="2835540" y="3839801"/>
            <a:ext cx="6455657" cy="238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/>
          <p:nvPr/>
        </p:nvSpPr>
        <p:spPr>
          <a:xfrm>
            <a:off x="0" y="1749247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9" name="Google Shape;239;p11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40" name="Google Shape;240;p11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 y Vencerás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1" name="Google Shape;241;p11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42" name="Google Shape;242;p11"/>
          <p:cNvSpPr/>
          <p:nvPr/>
        </p:nvSpPr>
        <p:spPr>
          <a:xfrm>
            <a:off x="0" y="490457"/>
            <a:ext cx="1371600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TUERCAS 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TORNILLOS</a:t>
            </a:r>
            <a:endParaRPr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6042" t="0"/>
          <a:stretch/>
        </p:blipFill>
        <p:spPr>
          <a:xfrm>
            <a:off x="6613001" y="1118079"/>
            <a:ext cx="4752976" cy="5549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1"/>
          <p:cNvPicPr preferRelativeResize="0"/>
          <p:nvPr/>
        </p:nvPicPr>
        <p:blipFill rotWithShape="1">
          <a:blip r:embed="rId4">
            <a:alphaModFix/>
          </a:blip>
          <a:srcRect b="0" l="0" r="2285" t="0"/>
          <a:stretch/>
        </p:blipFill>
        <p:spPr>
          <a:xfrm>
            <a:off x="0" y="2598137"/>
            <a:ext cx="6570102" cy="185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1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51" name="Google Shape;251;p12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2" name="Google Shape;252;p1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53" name="Google Shape;253;p12"/>
          <p:cNvSpPr/>
          <p:nvPr/>
        </p:nvSpPr>
        <p:spPr>
          <a:xfrm>
            <a:off x="0" y="490457"/>
            <a:ext cx="1371600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TUERCAS 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TORNILLOS</a:t>
            </a:r>
            <a:endParaRPr/>
          </a:p>
        </p:txBody>
      </p:sp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0129" y="1307026"/>
            <a:ext cx="7211741" cy="458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/>
          <p:nvPr/>
        </p:nvSpPr>
        <p:spPr>
          <a:xfrm>
            <a:off x="0" y="194396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1" name="Google Shape;261;p1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62" name="Google Shape;262;p1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3" name="Google Shape;263;p1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64" name="Google Shape;264;p13"/>
          <p:cNvSpPr/>
          <p:nvPr/>
        </p:nvSpPr>
        <p:spPr>
          <a:xfrm>
            <a:off x="0" y="450750"/>
            <a:ext cx="1371600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PRODUCTO DE TRES ELEMENTOS</a:t>
            </a:r>
            <a:endParaRPr/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3">
            <a:alphaModFix/>
          </a:blip>
          <a:srcRect b="0" l="0" r="7040" t="0"/>
          <a:stretch/>
        </p:blipFill>
        <p:spPr>
          <a:xfrm>
            <a:off x="114082" y="2429621"/>
            <a:ext cx="5654341" cy="282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450" y="2286188"/>
            <a:ext cx="4000500" cy="26003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8d0df87ac_2_13"/>
          <p:cNvSpPr/>
          <p:nvPr/>
        </p:nvSpPr>
        <p:spPr>
          <a:xfrm>
            <a:off x="0" y="1943961"/>
            <a:ext cx="12192000" cy="351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3" name="Google Shape;273;g2c8d0df87ac_2_13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74" name="Google Shape;274;g2c8d0df87ac_2_13"/>
          <p:cNvSpPr txBox="1"/>
          <p:nvPr/>
        </p:nvSpPr>
        <p:spPr>
          <a:xfrm>
            <a:off x="228600" y="190500"/>
            <a:ext cx="11734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5" name="Google Shape;275;g2c8d0df87ac_2_13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76" name="Google Shape;276;g2c8d0df87ac_2_13"/>
          <p:cNvSpPr/>
          <p:nvPr/>
        </p:nvSpPr>
        <p:spPr>
          <a:xfrm>
            <a:off x="0" y="450750"/>
            <a:ext cx="1371600" cy="8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PRODUCTO DE TRES ELEMENTOS</a:t>
            </a:r>
            <a:endParaRPr/>
          </a:p>
        </p:txBody>
      </p:sp>
      <p:pic>
        <p:nvPicPr>
          <p:cNvPr id="277" name="Google Shape;277;g2c8d0df87ac_2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1545" y="2429621"/>
            <a:ext cx="6034044" cy="2542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c8d0df87ac_2_13"/>
          <p:cNvPicPr preferRelativeResize="0"/>
          <p:nvPr/>
        </p:nvPicPr>
        <p:blipFill rotWithShape="1">
          <a:blip r:embed="rId4">
            <a:alphaModFix/>
          </a:blip>
          <a:srcRect b="0" l="0" r="7037" t="0"/>
          <a:stretch/>
        </p:blipFill>
        <p:spPr>
          <a:xfrm>
            <a:off x="114082" y="2429621"/>
            <a:ext cx="5654341" cy="282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/>
          <p:nvPr/>
        </p:nvSpPr>
        <p:spPr>
          <a:xfrm>
            <a:off x="0" y="180904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5" name="Google Shape;285;p1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86" name="Google Shape;286;p14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 y Vencerás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7" name="Google Shape;287;p1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88" name="Google Shape;288;p14"/>
          <p:cNvSpPr/>
          <p:nvPr/>
        </p:nvSpPr>
        <p:spPr>
          <a:xfrm>
            <a:off x="0" y="450750"/>
            <a:ext cx="1371600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PRODUCTO DE TRES ELEMENTOS</a:t>
            </a:r>
            <a:endParaRPr/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8" y="2154412"/>
            <a:ext cx="57340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101" y="1906750"/>
            <a:ext cx="5594800" cy="33467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8d0df87ac_2_25"/>
          <p:cNvSpPr/>
          <p:nvPr/>
        </p:nvSpPr>
        <p:spPr>
          <a:xfrm>
            <a:off x="0" y="1809041"/>
            <a:ext cx="12192000" cy="351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7" name="Google Shape;297;g2c8d0df87ac_2_25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98" name="Google Shape;298;g2c8d0df87ac_2_25"/>
          <p:cNvSpPr txBox="1"/>
          <p:nvPr/>
        </p:nvSpPr>
        <p:spPr>
          <a:xfrm>
            <a:off x="228600" y="190500"/>
            <a:ext cx="11734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 y Vencerás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9" name="Google Shape;299;g2c8d0df87ac_2_25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00" name="Google Shape;300;g2c8d0df87ac_2_25"/>
          <p:cNvSpPr/>
          <p:nvPr/>
        </p:nvSpPr>
        <p:spPr>
          <a:xfrm>
            <a:off x="0" y="450750"/>
            <a:ext cx="1371600" cy="8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PRODUCTO DE TRES ELEMENTOS</a:t>
            </a:r>
            <a:endParaRPr/>
          </a:p>
        </p:txBody>
      </p:sp>
      <p:pic>
        <p:nvPicPr>
          <p:cNvPr id="301" name="Google Shape;301;g2c8d0df87ac_2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925" y="1908523"/>
            <a:ext cx="5734049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c8d0df87ac_2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8" y="2154412"/>
            <a:ext cx="57340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09" name="Google Shape;309;p15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0" name="Google Shape;310;p1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11" name="Google Shape;311;p15"/>
          <p:cNvSpPr/>
          <p:nvPr/>
        </p:nvSpPr>
        <p:spPr>
          <a:xfrm>
            <a:off x="0" y="450750"/>
            <a:ext cx="1371600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PRODUCTO DE TRES ELEMENTOS</a:t>
            </a:r>
            <a:endParaRPr/>
          </a:p>
        </p:txBody>
      </p:sp>
      <p:pic>
        <p:nvPicPr>
          <p:cNvPr id="312" name="Google Shape;3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2" y="1281747"/>
            <a:ext cx="7878049" cy="493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/>
          <p:nvPr/>
        </p:nvSpPr>
        <p:spPr>
          <a:xfrm>
            <a:off x="0" y="183876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9" name="Google Shape;319;p16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20" name="Google Shape;320;p16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1" name="Google Shape;321;p16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22" name="Google Shape;322;p16"/>
          <p:cNvSpPr/>
          <p:nvPr/>
        </p:nvSpPr>
        <p:spPr>
          <a:xfrm>
            <a:off x="68850" y="510800"/>
            <a:ext cx="1440300" cy="83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ELIMINAR ELEMENTOS REPETIDOS</a:t>
            </a:r>
            <a:endParaRPr/>
          </a:p>
        </p:txBody>
      </p:sp>
      <p:pic>
        <p:nvPicPr>
          <p:cNvPr id="323" name="Google Shape;3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3917" y="1746482"/>
            <a:ext cx="4580826" cy="390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303" y="2105288"/>
            <a:ext cx="5369564" cy="3028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/>
          <p:nvPr/>
        </p:nvSpPr>
        <p:spPr>
          <a:xfrm>
            <a:off x="0" y="183876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1" name="Google Shape;331;p1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32" name="Google Shape;332;p17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 y Vencerás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3" name="Google Shape;333;p1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34" name="Google Shape;334;p17"/>
          <p:cNvSpPr/>
          <p:nvPr/>
        </p:nvSpPr>
        <p:spPr>
          <a:xfrm>
            <a:off x="68850" y="510800"/>
            <a:ext cx="1542900" cy="83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ELIMINAR ELEMENTOSREPETIDOS</a:t>
            </a:r>
            <a:endParaRPr/>
          </a:p>
        </p:txBody>
      </p:sp>
      <p:pic>
        <p:nvPicPr>
          <p:cNvPr id="335" name="Google Shape;3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91" y="4487799"/>
            <a:ext cx="3191868" cy="212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56" y="4461838"/>
            <a:ext cx="41814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8329" y="1655495"/>
            <a:ext cx="4566599" cy="456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4876" y="1505574"/>
            <a:ext cx="4868236" cy="273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agrama&#10;&#10;Descripción generada automáticamente" id="101" name="Google Shape;101;p2"/>
          <p:cNvPicPr preferRelativeResize="0"/>
          <p:nvPr/>
        </p:nvPicPr>
        <p:blipFill rotWithShape="1">
          <a:blip r:embed="rId3">
            <a:alphaModFix/>
          </a:blip>
          <a:srcRect b="20622" l="0" r="0" t="23127"/>
          <a:stretch/>
        </p:blipFill>
        <p:spPr>
          <a:xfrm>
            <a:off x="-3048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1063751" y="1080559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F3FA"/>
              </a:buClr>
              <a:buSzPts val="6600"/>
              <a:buFont typeface="Roboto Slab"/>
              <a:buNone/>
            </a:pPr>
            <a:r>
              <a:rPr b="1" lang="es-ES" sz="6600">
                <a:solidFill>
                  <a:srgbClr val="C7F3FA"/>
                </a:solidFill>
                <a:highlight>
                  <a:srgbClr val="008080"/>
                </a:highlight>
                <a:latin typeface="Roboto Slab"/>
                <a:ea typeface="Roboto Slab"/>
                <a:cs typeface="Roboto Slab"/>
                <a:sym typeface="Roboto Slab"/>
              </a:rPr>
              <a:t>¿Son siempre mejores los algoritmos</a:t>
            </a:r>
            <a:br>
              <a:rPr b="1" lang="es-ES" sz="6600">
                <a:solidFill>
                  <a:srgbClr val="C7F3FA"/>
                </a:solidFill>
                <a:highlight>
                  <a:srgbClr val="008080"/>
                </a:highlight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lang="es-ES" sz="6600">
                <a:solidFill>
                  <a:srgbClr val="C7F3FA"/>
                </a:solidFill>
                <a:highlight>
                  <a:srgbClr val="008080"/>
                </a:highlight>
                <a:latin typeface="Roboto Slab"/>
                <a:ea typeface="Roboto Slab"/>
                <a:cs typeface="Roboto Slab"/>
                <a:sym typeface="Roboto Slab"/>
              </a:rPr>
              <a:t>Divide y Vencerás?</a:t>
            </a:r>
            <a:endParaRPr b="1" sz="19900">
              <a:solidFill>
                <a:srgbClr val="C7F3FA"/>
              </a:solidFill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18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45" name="Google Shape;345;p18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6" name="Google Shape;346;p18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47" name="Google Shape;347;p18"/>
          <p:cNvSpPr/>
          <p:nvPr/>
        </p:nvSpPr>
        <p:spPr>
          <a:xfrm>
            <a:off x="68850" y="510800"/>
            <a:ext cx="1501800" cy="83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ELIMINAR ELEMENTOSREPETIDOS</a:t>
            </a:r>
            <a:endParaRPr/>
          </a:p>
        </p:txBody>
      </p:sp>
      <p:pic>
        <p:nvPicPr>
          <p:cNvPr id="348" name="Google Shape;3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445" y="1485899"/>
            <a:ext cx="6993437" cy="437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/>
          <p:nvPr/>
        </p:nvSpPr>
        <p:spPr>
          <a:xfrm>
            <a:off x="32858" y="1951600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55" name="Google Shape;355;p19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56" name="Google Shape;356;p19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7" name="Google Shape;357;p19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58" name="Google Shape;358;p19"/>
          <p:cNvSpPr/>
          <p:nvPr/>
        </p:nvSpPr>
        <p:spPr>
          <a:xfrm>
            <a:off x="0" y="503800"/>
            <a:ext cx="1632300" cy="8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CALENDARIO CAMPEONATO</a:t>
            </a:r>
            <a:endParaRPr/>
          </a:p>
        </p:txBody>
      </p:sp>
      <p:pic>
        <p:nvPicPr>
          <p:cNvPr id="359" name="Google Shape;3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50" y="1970378"/>
            <a:ext cx="481965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850" y="2240474"/>
            <a:ext cx="6324901" cy="264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8d0df87ac_1_0"/>
          <p:cNvSpPr/>
          <p:nvPr/>
        </p:nvSpPr>
        <p:spPr>
          <a:xfrm>
            <a:off x="32858" y="1951600"/>
            <a:ext cx="12192000" cy="351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67" name="Google Shape;367;g2c8d0df87ac_1_0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68" name="Google Shape;368;g2c8d0df87ac_1_0"/>
          <p:cNvSpPr txBox="1"/>
          <p:nvPr/>
        </p:nvSpPr>
        <p:spPr>
          <a:xfrm>
            <a:off x="228600" y="190500"/>
            <a:ext cx="11734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69" name="Google Shape;369;g2c8d0df87ac_1_0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70" name="Google Shape;370;g2c8d0df87ac_1_0"/>
          <p:cNvSpPr/>
          <p:nvPr/>
        </p:nvSpPr>
        <p:spPr>
          <a:xfrm>
            <a:off x="0" y="503800"/>
            <a:ext cx="1632300" cy="8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CALENDARIO CAMPEONATO</a:t>
            </a:r>
            <a:endParaRPr/>
          </a:p>
        </p:txBody>
      </p:sp>
      <p:pic>
        <p:nvPicPr>
          <p:cNvPr id="371" name="Google Shape;371;g2c8d0df87a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237" y="2036265"/>
            <a:ext cx="4746001" cy="33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2c8d0df87a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50" y="1970378"/>
            <a:ext cx="48196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/>
          <p:nvPr/>
        </p:nvSpPr>
        <p:spPr>
          <a:xfrm>
            <a:off x="32858" y="1951600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79" name="Google Shape;379;p20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80" name="Google Shape;380;p20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 y Vencerás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1" name="Google Shape;381;p20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82" name="Google Shape;382;p20"/>
          <p:cNvSpPr/>
          <p:nvPr/>
        </p:nvSpPr>
        <p:spPr>
          <a:xfrm>
            <a:off x="0" y="503800"/>
            <a:ext cx="1653000" cy="8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CALENDARIO CAMPEONATO</a:t>
            </a:r>
            <a:endParaRPr/>
          </a:p>
        </p:txBody>
      </p:sp>
      <p:pic>
        <p:nvPicPr>
          <p:cNvPr id="383" name="Google Shape;3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18" y="1877213"/>
            <a:ext cx="5307181" cy="364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101" y="1602625"/>
            <a:ext cx="6460950" cy="41122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8d0df87ac_2_1"/>
          <p:cNvSpPr/>
          <p:nvPr/>
        </p:nvSpPr>
        <p:spPr>
          <a:xfrm>
            <a:off x="32858" y="1951600"/>
            <a:ext cx="12192000" cy="351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1" name="Google Shape;391;g2c8d0df87ac_2_1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92" name="Google Shape;392;g2c8d0df87ac_2_1"/>
          <p:cNvSpPr txBox="1"/>
          <p:nvPr/>
        </p:nvSpPr>
        <p:spPr>
          <a:xfrm>
            <a:off x="228600" y="190500"/>
            <a:ext cx="11734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 y Vencerás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3" name="Google Shape;393;g2c8d0df87ac_2_1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94" name="Google Shape;394;g2c8d0df87ac_2_1"/>
          <p:cNvSpPr/>
          <p:nvPr/>
        </p:nvSpPr>
        <p:spPr>
          <a:xfrm>
            <a:off x="0" y="503800"/>
            <a:ext cx="1653000" cy="8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CALENDARIO CAMPEONATO</a:t>
            </a:r>
            <a:endParaRPr/>
          </a:p>
        </p:txBody>
      </p:sp>
      <p:pic>
        <p:nvPicPr>
          <p:cNvPr id="395" name="Google Shape;395;g2c8d0df87ac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466" y="1732252"/>
            <a:ext cx="5638800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c8d0df87ac_2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918" y="1877213"/>
            <a:ext cx="5307182" cy="364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21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403" name="Google Shape;403;p2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4" name="Google Shape;404;p21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05" name="Google Shape;405;p21"/>
          <p:cNvSpPr/>
          <p:nvPr/>
        </p:nvSpPr>
        <p:spPr>
          <a:xfrm>
            <a:off x="0" y="503800"/>
            <a:ext cx="1653000" cy="8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CALENDARIO CAMPEONATO</a:t>
            </a:r>
            <a:endParaRPr/>
          </a:p>
        </p:txBody>
      </p:sp>
      <p:pic>
        <p:nvPicPr>
          <p:cNvPr id="406" name="Google Shape;4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552" y="1436790"/>
            <a:ext cx="7208895" cy="444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22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413" name="Google Shape;413;p22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15" name="Google Shape;415;p22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s-ES" sz="7200">
                <a:solidFill>
                  <a:schemeClr val="lt1"/>
                </a:solidFill>
              </a:rPr>
              <a:t>Gracias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11" name="Google Shape;111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del proyecto</a:t>
            </a:r>
            <a:br>
              <a:rPr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3" name="Google Shape;113;p3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251701" y="4672961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COMPARACIÓN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7140576" y="4573559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564658" y="2470449"/>
            <a:ext cx="4146373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DISEÑO DIVIDE Y VENCERÁS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7361897" y="2371047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794000" y="1319089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CÁLCULO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EFICIENCIA TEÓRICA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5626100" y="1219687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969481" y="4711962"/>
            <a:ext cx="3903357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ALGORITMOS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4044163" y="4612560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87229" y="2911058"/>
            <a:ext cx="4039314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DISEÑO MÉTODO BÁSICO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3879630" y="2811657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os de gráfico de barras y gráfico de líneas." id="124" name="Google Shape;124;p3"/>
          <p:cNvGrpSpPr/>
          <p:nvPr/>
        </p:nvGrpSpPr>
        <p:grpSpPr>
          <a:xfrm>
            <a:off x="5922161" y="1515748"/>
            <a:ext cx="347679" cy="347679"/>
            <a:chOff x="4319588" y="2492375"/>
            <a:chExt cx="287338" cy="287338"/>
          </a:xfrm>
        </p:grpSpPr>
        <p:sp>
          <p:nvSpPr>
            <p:cNvPr id="125" name="Google Shape;125;p3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o de casilla de verificación. " id="127" name="Google Shape;127;p3"/>
          <p:cNvSpPr/>
          <p:nvPr/>
        </p:nvSpPr>
        <p:spPr>
          <a:xfrm>
            <a:off x="7437597" y="4870580"/>
            <a:ext cx="345758" cy="345758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o de engranajes. " id="128" name="Google Shape;128;p3"/>
          <p:cNvGrpSpPr/>
          <p:nvPr/>
        </p:nvGrpSpPr>
        <p:grpSpPr>
          <a:xfrm>
            <a:off x="4177612" y="3109639"/>
            <a:ext cx="343837" cy="343837"/>
            <a:chOff x="7613650" y="1387475"/>
            <a:chExt cx="284163" cy="284163"/>
          </a:xfrm>
        </p:grpSpPr>
        <p:sp>
          <p:nvSpPr>
            <p:cNvPr id="129" name="Google Shape;129;p3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o de gráfico de cajas y bigotes. " id="131" name="Google Shape;131;p3"/>
          <p:cNvSpPr/>
          <p:nvPr/>
        </p:nvSpPr>
        <p:spPr>
          <a:xfrm>
            <a:off x="4341184" y="4909581"/>
            <a:ext cx="345758" cy="345758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o de engranajes. " id="132" name="Google Shape;132;p3"/>
          <p:cNvGrpSpPr/>
          <p:nvPr/>
        </p:nvGrpSpPr>
        <p:grpSpPr>
          <a:xfrm>
            <a:off x="7659878" y="2669028"/>
            <a:ext cx="343837" cy="343837"/>
            <a:chOff x="7613650" y="1387475"/>
            <a:chExt cx="284163" cy="284163"/>
          </a:xfrm>
        </p:grpSpPr>
        <p:sp>
          <p:nvSpPr>
            <p:cNvPr id="133" name="Google Shape;133;p3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41" name="Google Shape;141;p4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Eficiencia teórica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43" name="Google Shape;143;p4"/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4"/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4"/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4"/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4"/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886383" y="3653603"/>
            <a:ext cx="1752042" cy="1218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[Básico]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es-ES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k*n</a:t>
            </a: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[Divide y Vencerás]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es-ES" sz="1800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n*log(n)</a:t>
            </a: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3053182" y="3653603"/>
            <a:ext cx="1752042" cy="1218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[Básico]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es-ES" sz="1800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n²</a:t>
            </a: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[Divide y Vencerás]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O(n*log(n))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5219979" y="3653603"/>
            <a:ext cx="1752042" cy="1218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[Básico]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es-ES" sz="1800"/>
              <a:t>³</a:t>
            </a: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√n</a:t>
            </a: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[Divide y Vencerás]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O(log(n))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[Básico]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b="0" i="1" lang="es-ES" sz="18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n²</a:t>
            </a: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[Divide y Vencerás]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O(n*log(n))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9555735" y="3653603"/>
            <a:ext cx="1752042" cy="1218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[Básico]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O(n²)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[Divide y Vencerás]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O(n*log(n))</a:t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074444" y="2473247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MAYORIA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ABSOLUTA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3242324" y="2539855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TUERCAS 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TORNILLOS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5410200" y="2532225"/>
            <a:ext cx="1468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PRODUCTO DE TRES ELEMENTOS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7577000" y="2609550"/>
            <a:ext cx="1468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ELIMINAR ELEMENTOSREPETIDOS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9734775" y="2601925"/>
            <a:ext cx="1468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b="1" lang="es-E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CALENDARIO CAMPEONATO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5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710209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p5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5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32A7FE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seño de bocetos de sitios web sobre papel blanco" id="166" name="Google Shape;166;p5"/>
          <p:cNvPicPr preferRelativeResize="0"/>
          <p:nvPr/>
        </p:nvPicPr>
        <p:blipFill rotWithShape="1">
          <a:blip r:embed="rId3">
            <a:alphaModFix/>
          </a:blip>
          <a:srcRect b="1" l="0" r="385" t="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1814708" y="2459215"/>
            <a:ext cx="8559600" cy="15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FF0000"/>
                </a:solidFill>
                <a:highlight>
                  <a:srgbClr val="EA9999"/>
                </a:highlight>
              </a:rPr>
              <a:t>DISEÑO DEL ALGORITMO</a:t>
            </a:r>
            <a:endParaRPr b="1">
              <a:solidFill>
                <a:srgbClr val="FF0000"/>
              </a:solidFill>
              <a:highlight>
                <a:srgbClr val="EA9999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FF0000"/>
                </a:solidFill>
                <a:highlight>
                  <a:srgbClr val="EA9999"/>
                </a:highlight>
              </a:rPr>
              <a:t>BÁSICO</a:t>
            </a:r>
            <a:endParaRPr b="1">
              <a:solidFill>
                <a:srgbClr val="FF0000"/>
              </a:solidFill>
              <a:highlight>
                <a:srgbClr val="EA9999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75" name="Google Shape;175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8" name="Google Shape;178;p6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descr="Persona trabajando con un portátil y un archivador" id="185" name="Google Shape;185;p6"/>
          <p:cNvPicPr preferRelativeResize="0"/>
          <p:nvPr/>
        </p:nvPicPr>
        <p:blipFill rotWithShape="1">
          <a:blip r:embed="rId3">
            <a:alphaModFix/>
          </a:blip>
          <a:srcRect b="6965" l="0" r="1" t="14881"/>
          <a:stretch/>
        </p:blipFill>
        <p:spPr>
          <a:xfrm>
            <a:off x="643130" y="598259"/>
            <a:ext cx="10889442" cy="568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1854308" y="2397615"/>
            <a:ext cx="8559600" cy="15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32A7FE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DISEÑO DEL ALGORITM</a:t>
            </a:r>
            <a:r>
              <a:rPr b="1" lang="es-ES" sz="4800">
                <a:solidFill>
                  <a:srgbClr val="32A7FE"/>
                </a:solidFill>
                <a:highlight>
                  <a:srgbClr val="D9EAD3"/>
                </a:highlight>
              </a:rPr>
              <a:t>O</a:t>
            </a:r>
            <a:r>
              <a:rPr b="1" lang="es-ES" sz="4800">
                <a:solidFill>
                  <a:srgbClr val="32A7FE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32A7FE"/>
              </a:solidFill>
              <a:highlight>
                <a:srgbClr val="D9EAD3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32A7FE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DIVIDE Y VENCERÁS</a:t>
            </a:r>
            <a:endParaRPr b="1">
              <a:solidFill>
                <a:srgbClr val="32A7FE"/>
              </a:solidFill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-24983" y="1703666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3" name="Google Shape;193;p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4" name="Google Shape;194;p7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5" name="Google Shape;195;p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96" name="Google Shape;196;p7"/>
          <p:cNvSpPr/>
          <p:nvPr/>
        </p:nvSpPr>
        <p:spPr>
          <a:xfrm>
            <a:off x="24983" y="493644"/>
            <a:ext cx="1371600" cy="553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</a:rPr>
              <a:t>MAYORÍA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ABSOLUTA</a:t>
            </a:r>
            <a:endParaRPr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3083" y="1734970"/>
            <a:ext cx="6024032" cy="348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16740" t="0"/>
          <a:stretch/>
        </p:blipFill>
        <p:spPr>
          <a:xfrm>
            <a:off x="496989" y="2093105"/>
            <a:ext cx="4774122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0" y="1813673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5" name="Google Shape;205;p8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06" name="Google Shape;206;p8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Implementación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Divide y Vencerás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7" name="Google Shape;207;p8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08" name="Google Shape;208;p8"/>
          <p:cNvSpPr/>
          <p:nvPr/>
        </p:nvSpPr>
        <p:spPr>
          <a:xfrm>
            <a:off x="24983" y="493644"/>
            <a:ext cx="1371600" cy="553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</a:rPr>
              <a:t>MAYORÍA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ABSOLUTA</a:t>
            </a:r>
            <a:endParaRPr/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17698" t="0"/>
          <a:stretch/>
        </p:blipFill>
        <p:spPr>
          <a:xfrm>
            <a:off x="5436910" y="1413216"/>
            <a:ext cx="6456029" cy="48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349" y="2256871"/>
            <a:ext cx="45815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9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17" name="Google Shape;217;p9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8" name="Google Shape;218;p9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19" name="Google Shape;219;p9"/>
          <p:cNvSpPr/>
          <p:nvPr/>
        </p:nvSpPr>
        <p:spPr>
          <a:xfrm>
            <a:off x="24983" y="493644"/>
            <a:ext cx="1371600" cy="553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</a:rPr>
              <a:t>MAYORÍA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ABSOLUTA</a:t>
            </a:r>
            <a:endParaRPr/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5183" y="1298495"/>
            <a:ext cx="7643157" cy="4824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2024-03-13T00:03:21Z</dcterms:created>
  <dc:creator>CODALEX _</dc:creator>
</cp:coreProperties>
</file>