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93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8A2C4-82D5-452E-8CB6-6C7C572CA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7817AD-9021-450F-8059-9C4A5D0BA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B3D157-8CCF-469B-88AF-B6A20948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8221-751C-4A7A-BA92-6C236DA1A92A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990F83-7FEA-48F8-8719-78203A9F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77EA20-E2D3-425B-A6B8-B6243B3E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F809D-4B89-485F-8866-74D88A20B2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2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CCD8E-0330-400A-ADE2-80ED2F12A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F99376-CED7-46CB-95FD-5DC57F6BC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8DBEB4-C370-44FB-875A-46CD21903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8221-751C-4A7A-BA92-6C236DA1A92A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69A694-9800-43F6-8D1D-2DC8A5FA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56526B-92A6-4EEE-8876-02FD4510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F809D-4B89-485F-8866-74D88A20B2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4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140C4A-0C54-473D-93B8-CF19C63A7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7EE0E8-FBBF-4B9B-A33A-F5CCA3BF4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69C5A9-5E4B-4E22-9AA5-29FEAEFB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8221-751C-4A7A-BA92-6C236DA1A92A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93EB09-8399-4A43-9E56-B31F78928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8BFCD1-EEB9-42F2-8DD1-F53698FF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F809D-4B89-485F-8866-74D88A20B2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1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62A71-EE7C-4A43-A63B-743164AA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C8E78D-A020-4B19-BBE1-458E06192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6B13EC-3182-4C0B-8AF3-7513B78A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8221-751C-4A7A-BA92-6C236DA1A92A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C875A9-042E-4292-9F5D-3697F205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AD621E-6A34-48F8-BF68-2D09A8C3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F809D-4B89-485F-8866-74D88A20B2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3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F1C5E-D3F6-4419-BAE8-B14E7DFE3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F0B8D4-F97F-4B06-B1AD-FD823927A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DF576C-2131-42D1-A276-357475DC8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8221-751C-4A7A-BA92-6C236DA1A92A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1D650B-5573-4C5E-BFE8-05D8C279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C44580-BAF6-499D-8FE5-97046BD3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F809D-4B89-485F-8866-74D88A20B2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2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46DEE-C579-4C4A-885A-92BCF6252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F675B0-A271-4ABC-920D-609B4056B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C80E1A-9B2B-466C-96E3-999E55951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75600F-B15B-4534-9501-88CBBC61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8221-751C-4A7A-BA92-6C236DA1A92A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97E33B-8A8B-48D8-BDCA-01385253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FF5EB3-ED42-4620-A4A6-4CE51CA5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F809D-4B89-485F-8866-74D88A20B2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03EA5-8FA5-4C39-A361-3B44A2C67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4C56B8-4A13-4C9A-A581-739D0FE3F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577773-1E54-4CF2-840E-87FCBC345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4F793B-566E-41A0-9862-382F8AD00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052EA9-FCA6-4E7B-A7C9-ECBA3B1A3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8528A55-76FA-4CFD-BACF-01D3E3AB5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8221-751C-4A7A-BA92-6C236DA1A92A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A8C1CE-4778-4CE6-A408-9FC3AFCD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C0E9BC-DD67-429B-8F13-692A3F60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F809D-4B89-485F-8866-74D88A20B2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5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F36B8-8030-4E5A-A1AE-28151B1D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38C780-4C7B-49AD-ABD2-2BC02BCA1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8221-751C-4A7A-BA92-6C236DA1A92A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2FAA2E-57CF-4673-B518-2C7EDDF0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7EBA919-4807-4A98-943A-04884A18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F809D-4B89-485F-8866-74D88A20B2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9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5D1E335-E160-4155-AD32-F7EA5892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8221-751C-4A7A-BA92-6C236DA1A92A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8F0D49-4751-45D1-8AF5-415DC255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749DE0-59B4-45D4-8FC2-5DF5A8C4B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F809D-4B89-485F-8866-74D88A20B2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7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B8A33-CE04-474C-B541-5BC5394A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F34C0-F560-4C26-AAAA-BC92BC9B3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1A3B5B-654B-4EBB-A02E-CCBBBA6AD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7C8459-577F-4B16-9B6C-FB51093E1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8221-751C-4A7A-BA92-6C236DA1A92A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962465-A649-46A2-A04A-251A3AB7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6A23AB-203C-40CE-BB78-755C5147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F809D-4B89-485F-8866-74D88A20B2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5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DBD0C-A7CA-4733-9C20-F95785F4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F3D1E9B-3E45-4AE8-9AD7-1193E9760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94D556-8779-4055-AF20-28789B47C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9FC5E3-C886-4A9D-A997-9D6186A3F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8221-751C-4A7A-BA92-6C236DA1A92A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3FACC4-AB2E-43AF-8CB0-6C8286FB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C8DD4D-7D59-42D2-A8F9-2B157F3E7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F809D-4B89-485F-8866-74D88A20B2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3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CA34A54-EFF0-4250-A08F-5596BB8E8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79239B-5F17-4E7A-ABF4-FF11E8F70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DE19A9-577C-40A8-BB98-B18D37ABE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C8221-751C-4A7A-BA92-6C236DA1A92A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0178B0-1EB5-4A8D-8C04-06CC50218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ABCB08-92FC-4593-BECB-5DD97DB82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F809D-4B89-485F-8866-74D88A20B2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2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royecto Jupyter - Wikipedia, la enciclopedia libre">
            <a:extLst>
              <a:ext uri="{FF2B5EF4-FFF2-40B4-BE49-F238E27FC236}">
                <a16:creationId xmlns:a16="http://schemas.microsoft.com/office/drawing/2014/main" id="{F40ABC2D-F800-457C-88B7-05F2EB0FF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00" y="0"/>
            <a:ext cx="5916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17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97C20CD-3A17-4EEB-A680-E06AE1B816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0" t="50182" r="27700" b="3316"/>
          <a:stretch/>
        </p:blipFill>
        <p:spPr>
          <a:xfrm>
            <a:off x="2676143" y="4197593"/>
            <a:ext cx="6431280" cy="253959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24BA0B4-2CB6-4D80-A486-5609B9278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0" t="50182" r="27700" b="3316"/>
          <a:stretch/>
        </p:blipFill>
        <p:spPr>
          <a:xfrm rot="10800000">
            <a:off x="2602990" y="120817"/>
            <a:ext cx="6431281" cy="253959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83EA376-F6B7-49F3-AA02-CE29D921493D}"/>
              </a:ext>
            </a:extLst>
          </p:cNvPr>
          <p:cNvSpPr txBox="1"/>
          <p:nvPr/>
        </p:nvSpPr>
        <p:spPr>
          <a:xfrm>
            <a:off x="1302091" y="2148162"/>
            <a:ext cx="9587818" cy="224676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Jupyter</a:t>
            </a:r>
            <a:r>
              <a:rPr lang="en-US" sz="1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Dock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5781D8D-6131-47F7-B0D8-F55D55A20B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97" b="90206" l="25412" r="67353">
                        <a14:foregroundMark x1="49412" y1="12455" x2="54647" y2="7497"/>
                        <a14:foregroundMark x1="54647" y1="7497" x2="55059" y2="14027"/>
                        <a14:foregroundMark x1="64647" y1="43894" x2="67353" y2="50302"/>
                        <a14:foregroundMark x1="64059" y1="67231" x2="64647" y2="63362"/>
                        <a14:foregroundMark x1="44118" y1="87304" x2="39118" y2="90206"/>
                        <a14:foregroundMark x1="39118" y1="90206" x2="38000" y2="85490"/>
                        <a14:foregroundMark x1="27647" y1="54414" x2="25412" y2="47521"/>
                        <a14:foregroundMark x1="28824" y1="37727" x2="31118" y2="29988"/>
                      </a14:backgroundRemoval>
                    </a14:imgEffect>
                  </a14:imgLayer>
                </a14:imgProps>
              </a:ext>
            </a:extLst>
          </a:blip>
          <a:srcRect l="23649" t="4840" r="30913" b="4477"/>
          <a:stretch/>
        </p:blipFill>
        <p:spPr>
          <a:xfrm>
            <a:off x="7842095" y="32249"/>
            <a:ext cx="1192176" cy="11574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5137246-048D-4CAA-ADFB-C3B03870D8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7050" b="90568" l="27765" r="76118">
                        <a14:foregroundMark x1="74882" y1="39420" x2="76118" y2="39541"/>
                        <a14:foregroundMark x1="34824" y1="17654" x2="37706" y2="17050"/>
                        <a14:foregroundMark x1="29353" y1="36880" x2="29471" y2="37001"/>
                        <a14:foregroundMark x1="27765" y1="36276" x2="27765" y2="36276"/>
                        <a14:foregroundMark x1="45000" y1="86699" x2="45000" y2="86699"/>
                        <a14:foregroundMark x1="44412" y1="90568" x2="44412" y2="90568"/>
                        <a14:foregroundMark x1="43588" y1="84281" x2="43588" y2="84281"/>
                      </a14:backgroundRemoval>
                    </a14:imgEffect>
                  </a14:imgLayer>
                </a14:imgProps>
              </a:ext>
            </a:extLst>
          </a:blip>
          <a:srcRect l="25767" t="12821" r="20944" b="5023"/>
          <a:stretch/>
        </p:blipFill>
        <p:spPr>
          <a:xfrm>
            <a:off x="2320287" y="940839"/>
            <a:ext cx="940108" cy="70508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7BF74CD-A312-4EE0-8DF0-4DE792FA357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674" b="90206" l="10000" r="90000">
                        <a14:foregroundMark x1="30471" y1="9794" x2="30471" y2="9794"/>
                        <a14:foregroundMark x1="38588" y1="90206" x2="38588" y2="90206"/>
                      </a14:backgroundRemoval>
                    </a14:imgEffect>
                  </a14:imgLayer>
                </a14:imgProps>
              </a:ext>
            </a:extLst>
          </a:blip>
          <a:srcRect l="19856" t="6474" r="17003" b="3933"/>
          <a:stretch/>
        </p:blipFill>
        <p:spPr>
          <a:xfrm>
            <a:off x="1929384" y="5467388"/>
            <a:ext cx="1965396" cy="13566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52237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</Words>
  <Application>Microsoft Office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RUIZ</dc:creator>
  <cp:lastModifiedBy>ANGEL RUIZ</cp:lastModifiedBy>
  <cp:revision>5</cp:revision>
  <dcterms:created xsi:type="dcterms:W3CDTF">2021-09-17T20:14:56Z</dcterms:created>
  <dcterms:modified xsi:type="dcterms:W3CDTF">2021-09-17T23:13:03Z</dcterms:modified>
</cp:coreProperties>
</file>