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6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6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1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Old blank paper">
            <a:extLst>
              <a:ext uri="{FF2B5EF4-FFF2-40B4-BE49-F238E27FC236}">
                <a16:creationId xmlns:a16="http://schemas.microsoft.com/office/drawing/2014/main" id="{A2C0D3EC-4A4D-4F7E-A28C-BC45585F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4" b="1413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F3266-A5A6-4406-9871-5174CF71E02D}"/>
              </a:ext>
            </a:extLst>
          </p:cNvPr>
          <p:cNvSpPr txBox="1"/>
          <p:nvPr/>
        </p:nvSpPr>
        <p:spPr>
          <a:xfrm>
            <a:off x="2951430" y="2743200"/>
            <a:ext cx="54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Hangman</a:t>
            </a:r>
          </a:p>
        </p:txBody>
      </p:sp>
    </p:spTree>
    <p:extLst>
      <p:ext uri="{BB962C8B-B14F-4D97-AF65-F5344CB8AC3E}">
        <p14:creationId xmlns:p14="http://schemas.microsoft.com/office/powerpoint/2010/main" val="17429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771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Clone repository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GB" dirty="0"/>
              <a:t>“git clone &lt;&gt;”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F4538E-B83B-45EC-9EBD-FF7DF25C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2778518"/>
            <a:ext cx="9205415" cy="39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4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a new branch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GB" dirty="0"/>
              <a:t>“git branch &lt;&gt;” Create the branch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GB" dirty="0" err="1"/>
              <a:t>Eg</a:t>
            </a:r>
            <a:r>
              <a:rPr lang="en-GB" dirty="0"/>
              <a:t>: git branch </a:t>
            </a:r>
            <a:r>
              <a:rPr lang="en-GB" dirty="0" err="1"/>
              <a:t>initial_skeleton</a:t>
            </a:r>
            <a:endParaRPr lang="en-GB" dirty="0"/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GB" dirty="0"/>
              <a:t>“git checkout &lt;&gt;” Use this branch</a:t>
            </a:r>
          </a:p>
        </p:txBody>
      </p:sp>
    </p:spTree>
    <p:extLst>
      <p:ext uri="{BB962C8B-B14F-4D97-AF65-F5344CB8AC3E}">
        <p14:creationId xmlns:p14="http://schemas.microsoft.com/office/powerpoint/2010/main" val="76113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“code .”</a:t>
            </a:r>
          </a:p>
          <a:p>
            <a:pPr marL="0" indent="0">
              <a:buNone/>
            </a:pPr>
            <a:r>
              <a:rPr lang="en-GB" dirty="0"/>
              <a:t>This will open </a:t>
            </a:r>
            <a:r>
              <a:rPr lang="en-GB" dirty="0" err="1"/>
              <a:t>VSCode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D4DB69-5F8A-41B0-A9B0-323372C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12" y="716507"/>
            <a:ext cx="7956980" cy="58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Variables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letter should be lowercase with new letters being uppercase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checkIfPrimeNumber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6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80CA-65B7-4B83-885F-185CBE1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1C50-1545-4CC5-9027-39E840B3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Welcome to the game announcement.</a:t>
            </a:r>
          </a:p>
          <a:p>
            <a:r>
              <a:rPr lang="en-GB" sz="1600" dirty="0"/>
              <a:t>Program randomly selects a secret keyword from a list of secret keyword.</a:t>
            </a:r>
          </a:p>
          <a:p>
            <a:r>
              <a:rPr lang="en-GB" sz="1600" dirty="0"/>
              <a:t>When a letter in that word is guessed correctly, that letter position in the word is made visible. </a:t>
            </a:r>
          </a:p>
          <a:p>
            <a:r>
              <a:rPr lang="en-GB" sz="1600" dirty="0"/>
              <a:t>Length of given word + 2 chances. For example, word to be guessed is mango, then user gets 5 + 2 = 7 chances, as mango is a five letter word.</a:t>
            </a:r>
          </a:p>
          <a:p>
            <a:endParaRPr lang="en-GB" sz="1600" dirty="0"/>
          </a:p>
          <a:p>
            <a:r>
              <a:rPr lang="en-GB" sz="1600" dirty="0" err="1"/>
              <a:t>Skelatol</a:t>
            </a:r>
            <a:r>
              <a:rPr lang="en-GB" sz="160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0225285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95A1C8"/>
      </a:accent1>
      <a:accent2>
        <a:srgbClr val="7DA6BC"/>
      </a:accent2>
      <a:accent3>
        <a:srgbClr val="80ACA9"/>
      </a:accent3>
      <a:accent4>
        <a:srgbClr val="74AF92"/>
      </a:accent4>
      <a:accent5>
        <a:srgbClr val="7FAD83"/>
      </a:accent5>
      <a:accent6>
        <a:srgbClr val="86AD73"/>
      </a:accent6>
      <a:hlink>
        <a:srgbClr val="8F8257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PowerPoint Presentation</vt:lpstr>
      <vt:lpstr>Installations</vt:lpstr>
      <vt:lpstr>Git</vt:lpstr>
      <vt:lpstr>Git</vt:lpstr>
      <vt:lpstr>VS Code</vt:lpstr>
      <vt:lpstr>Functions and Variables Naming Convention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Reyes</dc:creator>
  <cp:lastModifiedBy>Angel Reyes</cp:lastModifiedBy>
  <cp:revision>1</cp:revision>
  <dcterms:created xsi:type="dcterms:W3CDTF">2021-08-16T16:00:26Z</dcterms:created>
  <dcterms:modified xsi:type="dcterms:W3CDTF">2021-08-16T16:33:26Z</dcterms:modified>
</cp:coreProperties>
</file>