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1"/>
  </p:notesMasterIdLst>
  <p:handoutMasterIdLst>
    <p:handoutMasterId r:id="rId82"/>
  </p:handoutMasterIdLst>
  <p:sldIdLst>
    <p:sldId id="256" r:id="rId2"/>
    <p:sldId id="369" r:id="rId3"/>
    <p:sldId id="257" r:id="rId4"/>
    <p:sldId id="258" r:id="rId5"/>
    <p:sldId id="259" r:id="rId6"/>
    <p:sldId id="260" r:id="rId7"/>
    <p:sldId id="261" r:id="rId8"/>
    <p:sldId id="262" r:id="rId9"/>
    <p:sldId id="263" r:id="rId10"/>
    <p:sldId id="264" r:id="rId11"/>
    <p:sldId id="265" r:id="rId12"/>
    <p:sldId id="266" r:id="rId13"/>
    <p:sldId id="347" r:id="rId14"/>
    <p:sldId id="267" r:id="rId15"/>
    <p:sldId id="268" r:id="rId16"/>
    <p:sldId id="269" r:id="rId17"/>
    <p:sldId id="270" r:id="rId18"/>
    <p:sldId id="279" r:id="rId19"/>
    <p:sldId id="272" r:id="rId20"/>
    <p:sldId id="348" r:id="rId21"/>
    <p:sldId id="274" r:id="rId22"/>
    <p:sldId id="275" r:id="rId23"/>
    <p:sldId id="276" r:id="rId24"/>
    <p:sldId id="277" r:id="rId25"/>
    <p:sldId id="278" r:id="rId26"/>
    <p:sldId id="280" r:id="rId27"/>
    <p:sldId id="349"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370" r:id="rId41"/>
    <p:sldId id="350" r:id="rId42"/>
    <p:sldId id="351" r:id="rId43"/>
    <p:sldId id="352" r:id="rId44"/>
    <p:sldId id="356" r:id="rId45"/>
    <p:sldId id="353" r:id="rId46"/>
    <p:sldId id="354" r:id="rId47"/>
    <p:sldId id="358" r:id="rId48"/>
    <p:sldId id="357" r:id="rId49"/>
    <p:sldId id="359"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60" r:id="rId64"/>
    <p:sldId id="306" r:id="rId65"/>
    <p:sldId id="307" r:id="rId66"/>
    <p:sldId id="361" r:id="rId67"/>
    <p:sldId id="308" r:id="rId68"/>
    <p:sldId id="368" r:id="rId69"/>
    <p:sldId id="310" r:id="rId70"/>
    <p:sldId id="311" r:id="rId71"/>
    <p:sldId id="312" r:id="rId72"/>
    <p:sldId id="363" r:id="rId73"/>
    <p:sldId id="314" r:id="rId74"/>
    <p:sldId id="362" r:id="rId75"/>
    <p:sldId id="316" r:id="rId76"/>
    <p:sldId id="364" r:id="rId77"/>
    <p:sldId id="365" r:id="rId78"/>
    <p:sldId id="366" r:id="rId79"/>
    <p:sldId id="367" r:id="rId8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CC"/>
    <a:srgbClr val="009999"/>
    <a:srgbClr val="00B8B4"/>
    <a:srgbClr val="0066FF"/>
    <a:srgbClr val="339966"/>
    <a:srgbClr val="0099FF"/>
    <a:srgbClr val="478F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3" autoAdjust="0"/>
    <p:restoredTop sz="93649" autoAdjust="0"/>
  </p:normalViewPr>
  <p:slideViewPr>
    <p:cSldViewPr snapToGrid="0">
      <p:cViewPr varScale="1">
        <p:scale>
          <a:sx n="101" d="100"/>
          <a:sy n="101" d="100"/>
        </p:scale>
        <p:origin x="966" y="120"/>
      </p:cViewPr>
      <p:guideLst/>
    </p:cSldViewPr>
  </p:slideViewPr>
  <p:notesTextViewPr>
    <p:cViewPr>
      <p:scale>
        <a:sx n="1" d="1"/>
        <a:sy n="1" d="1"/>
      </p:scale>
      <p:origin x="0" y="0"/>
    </p:cViewPr>
  </p:notesTextViewPr>
  <p:sorterViewPr>
    <p:cViewPr>
      <p:scale>
        <a:sx n="100" d="100"/>
        <a:sy n="100" d="100"/>
      </p:scale>
      <p:origin x="0" y="-130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9B049D-6351-49B2-A94B-288F38A67885}"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EC5B0C78-7E86-45EE-A986-77E1AD9B5A18}">
      <dgm:prSet phldrT="[Text]" custT="1"/>
      <dgm:spPr/>
      <dgm:t>
        <a:bodyPr/>
        <a:lstStyle/>
        <a:p>
          <a:r>
            <a:rPr lang="en-US" sz="1800" b="1" dirty="0" smtClean="0"/>
            <a:t>A</a:t>
          </a:r>
          <a:r>
            <a:rPr lang="en-US" sz="1800" dirty="0" smtClean="0"/>
            <a:t>tomicity</a:t>
          </a:r>
          <a:endParaRPr lang="en-US" sz="1800" dirty="0"/>
        </a:p>
      </dgm:t>
    </dgm:pt>
    <dgm:pt modelId="{DB3A4D44-84D2-42C1-A30F-66BD147AEE3D}" type="parTrans" cxnId="{BB10367C-7D15-464D-B218-A5640E745B59}">
      <dgm:prSet/>
      <dgm:spPr/>
      <dgm:t>
        <a:bodyPr/>
        <a:lstStyle/>
        <a:p>
          <a:endParaRPr lang="en-US" sz="1800"/>
        </a:p>
      </dgm:t>
    </dgm:pt>
    <dgm:pt modelId="{BC640859-E293-4B47-B1D8-ECBA4D4D8745}" type="sibTrans" cxnId="{BB10367C-7D15-464D-B218-A5640E745B59}">
      <dgm:prSet/>
      <dgm:spPr/>
      <dgm:t>
        <a:bodyPr/>
        <a:lstStyle/>
        <a:p>
          <a:endParaRPr lang="en-US" sz="1800"/>
        </a:p>
      </dgm:t>
    </dgm:pt>
    <dgm:pt modelId="{C4D0F263-59DB-4ED1-A11B-79B2F18D17B1}">
      <dgm:prSet phldrT="[Text]" custT="1"/>
      <dgm:spPr/>
      <dgm:t>
        <a:bodyPr/>
        <a:lstStyle/>
        <a:p>
          <a:r>
            <a:rPr lang="en-US" sz="1800" b="1" dirty="0" smtClean="0"/>
            <a:t>C</a:t>
          </a:r>
          <a:r>
            <a:rPr lang="en-US" sz="1800" dirty="0" smtClean="0"/>
            <a:t>onsistency</a:t>
          </a:r>
          <a:endParaRPr lang="en-US" sz="1800" dirty="0"/>
        </a:p>
      </dgm:t>
    </dgm:pt>
    <dgm:pt modelId="{DE2066BE-04C2-49E7-A5AB-77CC2A89CF73}" type="parTrans" cxnId="{18A75AA1-0BE6-4CB0-AD03-F12808CFAF9C}">
      <dgm:prSet/>
      <dgm:spPr/>
      <dgm:t>
        <a:bodyPr/>
        <a:lstStyle/>
        <a:p>
          <a:endParaRPr lang="en-US" sz="1800"/>
        </a:p>
      </dgm:t>
    </dgm:pt>
    <dgm:pt modelId="{C1E46C9F-4DFD-499F-9D0F-982B0B483C21}" type="sibTrans" cxnId="{18A75AA1-0BE6-4CB0-AD03-F12808CFAF9C}">
      <dgm:prSet/>
      <dgm:spPr/>
      <dgm:t>
        <a:bodyPr/>
        <a:lstStyle/>
        <a:p>
          <a:endParaRPr lang="en-US" sz="1800"/>
        </a:p>
      </dgm:t>
    </dgm:pt>
    <dgm:pt modelId="{C4DABE1C-1781-4FC5-B6FF-3861D4A0F785}">
      <dgm:prSet phldrT="[Text]" custT="1"/>
      <dgm:spPr/>
      <dgm:t>
        <a:bodyPr/>
        <a:lstStyle/>
        <a:p>
          <a:r>
            <a:rPr lang="en-US" sz="1800" b="1" dirty="0" smtClean="0"/>
            <a:t>I</a:t>
          </a:r>
          <a:r>
            <a:rPr lang="en-US" sz="1800" dirty="0" smtClean="0"/>
            <a:t>solation</a:t>
          </a:r>
          <a:endParaRPr lang="en-US" sz="1800" dirty="0"/>
        </a:p>
      </dgm:t>
    </dgm:pt>
    <dgm:pt modelId="{E70B9E4B-1964-4C2E-827C-F56EFBDB2D92}" type="parTrans" cxnId="{53ED9FF0-1154-448E-BE59-093158389D9E}">
      <dgm:prSet/>
      <dgm:spPr/>
      <dgm:t>
        <a:bodyPr/>
        <a:lstStyle/>
        <a:p>
          <a:endParaRPr lang="en-US" sz="1800"/>
        </a:p>
      </dgm:t>
    </dgm:pt>
    <dgm:pt modelId="{110A920A-EADE-4FAE-AAE9-EE929EE67024}" type="sibTrans" cxnId="{53ED9FF0-1154-448E-BE59-093158389D9E}">
      <dgm:prSet/>
      <dgm:spPr/>
      <dgm:t>
        <a:bodyPr/>
        <a:lstStyle/>
        <a:p>
          <a:endParaRPr lang="en-US" sz="1800"/>
        </a:p>
      </dgm:t>
    </dgm:pt>
    <dgm:pt modelId="{2BA305CE-8B3C-45F3-8DD3-D935D05A5226}">
      <dgm:prSet phldrT="[Text]" custT="1"/>
      <dgm:spPr/>
      <dgm:t>
        <a:bodyPr/>
        <a:lstStyle/>
        <a:p>
          <a:r>
            <a:rPr lang="en-US" sz="1800" b="1" dirty="0" smtClean="0"/>
            <a:t>D</a:t>
          </a:r>
          <a:r>
            <a:rPr lang="en-US" sz="1800" dirty="0" smtClean="0"/>
            <a:t>urability</a:t>
          </a:r>
          <a:endParaRPr lang="en-US" sz="1800" dirty="0"/>
        </a:p>
      </dgm:t>
    </dgm:pt>
    <dgm:pt modelId="{3D6D9C94-F340-4DAF-85EE-9703BCFE4B22}" type="parTrans" cxnId="{23F30074-E039-4AD7-810A-CF46A9DF96DB}">
      <dgm:prSet/>
      <dgm:spPr/>
      <dgm:t>
        <a:bodyPr/>
        <a:lstStyle/>
        <a:p>
          <a:endParaRPr lang="en-US" sz="1800"/>
        </a:p>
      </dgm:t>
    </dgm:pt>
    <dgm:pt modelId="{99528FE4-8803-4C0F-8448-771D6B7B26B8}" type="sibTrans" cxnId="{23F30074-E039-4AD7-810A-CF46A9DF96DB}">
      <dgm:prSet/>
      <dgm:spPr/>
      <dgm:t>
        <a:bodyPr/>
        <a:lstStyle/>
        <a:p>
          <a:endParaRPr lang="en-US" sz="1800"/>
        </a:p>
      </dgm:t>
    </dgm:pt>
    <dgm:pt modelId="{0F7D213C-6975-4901-BF17-42EB1836CC6F}">
      <dgm:prSet phldrT="[Text]" custT="1"/>
      <dgm:spPr/>
      <dgm:t>
        <a:bodyPr/>
        <a:lstStyle/>
        <a:p>
          <a:r>
            <a:rPr lang="en-US" sz="1800" dirty="0" smtClean="0"/>
            <a:t>“all or nothing”</a:t>
          </a:r>
          <a:endParaRPr lang="en-US" sz="1800" dirty="0"/>
        </a:p>
      </dgm:t>
    </dgm:pt>
    <dgm:pt modelId="{468C2254-5DCD-42A2-8EDF-8DA79BA05235}" type="parTrans" cxnId="{153FEE86-95F7-4813-92BE-07527EC0F161}">
      <dgm:prSet/>
      <dgm:spPr/>
      <dgm:t>
        <a:bodyPr/>
        <a:lstStyle/>
        <a:p>
          <a:endParaRPr lang="en-US" sz="1800"/>
        </a:p>
      </dgm:t>
    </dgm:pt>
    <dgm:pt modelId="{A0A1DB74-2FD0-45C8-A143-EC5968284094}" type="sibTrans" cxnId="{153FEE86-95F7-4813-92BE-07527EC0F161}">
      <dgm:prSet/>
      <dgm:spPr/>
      <dgm:t>
        <a:bodyPr/>
        <a:lstStyle/>
        <a:p>
          <a:endParaRPr lang="en-US" sz="1800"/>
        </a:p>
      </dgm:t>
    </dgm:pt>
    <dgm:pt modelId="{CF83BD73-2BE0-493F-ABE2-3EA5DA85F9EE}">
      <dgm:prSet phldrT="[Text]" custT="1"/>
      <dgm:spPr/>
      <dgm:t>
        <a:bodyPr/>
        <a:lstStyle/>
        <a:p>
          <a:r>
            <a:rPr lang="en-US" sz="1800" dirty="0" smtClean="0"/>
            <a:t>valid transactions -&gt; valid state</a:t>
          </a:r>
          <a:endParaRPr lang="en-US" sz="1800" dirty="0"/>
        </a:p>
      </dgm:t>
    </dgm:pt>
    <dgm:pt modelId="{71A151EA-9CA7-44A0-8B2F-5ACB9C291D01}" type="parTrans" cxnId="{8B947F71-B016-442E-8101-BE1F76EC7E74}">
      <dgm:prSet/>
      <dgm:spPr/>
      <dgm:t>
        <a:bodyPr/>
        <a:lstStyle/>
        <a:p>
          <a:endParaRPr lang="en-US" sz="1800"/>
        </a:p>
      </dgm:t>
    </dgm:pt>
    <dgm:pt modelId="{A21E5A22-71ED-4B29-B6C7-89CAE8F44333}" type="sibTrans" cxnId="{8B947F71-B016-442E-8101-BE1F76EC7E74}">
      <dgm:prSet/>
      <dgm:spPr/>
      <dgm:t>
        <a:bodyPr/>
        <a:lstStyle/>
        <a:p>
          <a:endParaRPr lang="en-US" sz="1800"/>
        </a:p>
      </dgm:t>
    </dgm:pt>
    <dgm:pt modelId="{318A6C3A-DE90-4FD8-8D92-7EF6174376F9}">
      <dgm:prSet phldrT="[Text]" custT="1"/>
      <dgm:spPr/>
      <dgm:t>
        <a:bodyPr/>
        <a:lstStyle/>
        <a:p>
          <a:r>
            <a:rPr lang="en-US" sz="1800" dirty="0" smtClean="0"/>
            <a:t>same result with concurrent or serial execution</a:t>
          </a:r>
          <a:endParaRPr lang="en-US" sz="1800" dirty="0"/>
        </a:p>
      </dgm:t>
    </dgm:pt>
    <dgm:pt modelId="{40570E74-2267-49A6-9EFC-755DAAB97E22}" type="parTrans" cxnId="{EDBC7C7A-46FC-49EA-B0A4-FD881512C78C}">
      <dgm:prSet/>
      <dgm:spPr/>
      <dgm:t>
        <a:bodyPr/>
        <a:lstStyle/>
        <a:p>
          <a:endParaRPr lang="en-US" sz="1800"/>
        </a:p>
      </dgm:t>
    </dgm:pt>
    <dgm:pt modelId="{D1482410-87BF-49A6-BBA5-FB944B0D71DE}" type="sibTrans" cxnId="{EDBC7C7A-46FC-49EA-B0A4-FD881512C78C}">
      <dgm:prSet/>
      <dgm:spPr/>
      <dgm:t>
        <a:bodyPr/>
        <a:lstStyle/>
        <a:p>
          <a:endParaRPr lang="en-US" sz="1800"/>
        </a:p>
      </dgm:t>
    </dgm:pt>
    <dgm:pt modelId="{1458D914-B364-473B-9C20-C878B03FE97F}">
      <dgm:prSet phldrT="[Text]" custT="1"/>
      <dgm:spPr/>
      <dgm:t>
        <a:bodyPr/>
        <a:lstStyle/>
        <a:p>
          <a:r>
            <a:rPr lang="en-US" sz="1800" dirty="0" smtClean="0"/>
            <a:t>“crash-proof”</a:t>
          </a:r>
          <a:endParaRPr lang="en-US" sz="1800" dirty="0"/>
        </a:p>
      </dgm:t>
    </dgm:pt>
    <dgm:pt modelId="{91EAA21B-167F-4027-8636-E71E7DD259D5}" type="parTrans" cxnId="{FE476FB5-A5C6-4995-91EE-FF93582EAD75}">
      <dgm:prSet/>
      <dgm:spPr/>
      <dgm:t>
        <a:bodyPr/>
        <a:lstStyle/>
        <a:p>
          <a:endParaRPr lang="en-US" sz="1800"/>
        </a:p>
      </dgm:t>
    </dgm:pt>
    <dgm:pt modelId="{969B67F3-F4DD-46A6-BE11-CD478B34DBF2}" type="sibTrans" cxnId="{FE476FB5-A5C6-4995-91EE-FF93582EAD75}">
      <dgm:prSet/>
      <dgm:spPr/>
      <dgm:t>
        <a:bodyPr/>
        <a:lstStyle/>
        <a:p>
          <a:endParaRPr lang="en-US" sz="1800"/>
        </a:p>
      </dgm:t>
    </dgm:pt>
    <dgm:pt modelId="{9FDC76B6-87FB-4972-835E-C284A8D58924}" type="pres">
      <dgm:prSet presAssocID="{339B049D-6351-49B2-A94B-288F38A67885}" presName="linear" presStyleCnt="0">
        <dgm:presLayoutVars>
          <dgm:dir/>
          <dgm:animLvl val="lvl"/>
          <dgm:resizeHandles val="exact"/>
        </dgm:presLayoutVars>
      </dgm:prSet>
      <dgm:spPr/>
      <dgm:t>
        <a:bodyPr/>
        <a:lstStyle/>
        <a:p>
          <a:endParaRPr lang="en-US"/>
        </a:p>
      </dgm:t>
    </dgm:pt>
    <dgm:pt modelId="{E3DADF1D-F347-4168-9285-462C1609FEB1}" type="pres">
      <dgm:prSet presAssocID="{EC5B0C78-7E86-45EE-A986-77E1AD9B5A18}" presName="parentLin" presStyleCnt="0"/>
      <dgm:spPr/>
      <dgm:t>
        <a:bodyPr/>
        <a:lstStyle/>
        <a:p>
          <a:endParaRPr lang="en-US"/>
        </a:p>
      </dgm:t>
    </dgm:pt>
    <dgm:pt modelId="{D6AA44DA-58CC-4D67-97EE-39C3C1E8AE16}" type="pres">
      <dgm:prSet presAssocID="{EC5B0C78-7E86-45EE-A986-77E1AD9B5A18}" presName="parentLeftMargin" presStyleLbl="node1" presStyleIdx="0" presStyleCnt="4"/>
      <dgm:spPr/>
      <dgm:t>
        <a:bodyPr/>
        <a:lstStyle/>
        <a:p>
          <a:endParaRPr lang="en-US"/>
        </a:p>
      </dgm:t>
    </dgm:pt>
    <dgm:pt modelId="{0F11FA0A-88C0-4BF4-9197-C79D2C23132E}" type="pres">
      <dgm:prSet presAssocID="{EC5B0C78-7E86-45EE-A986-77E1AD9B5A18}" presName="parentText" presStyleLbl="node1" presStyleIdx="0" presStyleCnt="4">
        <dgm:presLayoutVars>
          <dgm:chMax val="0"/>
          <dgm:bulletEnabled val="1"/>
        </dgm:presLayoutVars>
      </dgm:prSet>
      <dgm:spPr/>
      <dgm:t>
        <a:bodyPr/>
        <a:lstStyle/>
        <a:p>
          <a:endParaRPr lang="en-US"/>
        </a:p>
      </dgm:t>
    </dgm:pt>
    <dgm:pt modelId="{B1E9FB3D-4A29-46CF-A37F-6377EFCF54EE}" type="pres">
      <dgm:prSet presAssocID="{EC5B0C78-7E86-45EE-A986-77E1AD9B5A18}" presName="negativeSpace" presStyleCnt="0"/>
      <dgm:spPr/>
      <dgm:t>
        <a:bodyPr/>
        <a:lstStyle/>
        <a:p>
          <a:endParaRPr lang="en-US"/>
        </a:p>
      </dgm:t>
    </dgm:pt>
    <dgm:pt modelId="{20390733-BE87-46B8-9FD5-3AF8A52A9D8B}" type="pres">
      <dgm:prSet presAssocID="{EC5B0C78-7E86-45EE-A986-77E1AD9B5A18}" presName="childText" presStyleLbl="conFgAcc1" presStyleIdx="0" presStyleCnt="4">
        <dgm:presLayoutVars>
          <dgm:bulletEnabled val="1"/>
        </dgm:presLayoutVars>
      </dgm:prSet>
      <dgm:spPr/>
      <dgm:t>
        <a:bodyPr/>
        <a:lstStyle/>
        <a:p>
          <a:endParaRPr lang="en-US"/>
        </a:p>
      </dgm:t>
    </dgm:pt>
    <dgm:pt modelId="{E95250EC-FF0F-4220-81D0-6965E919E7D6}" type="pres">
      <dgm:prSet presAssocID="{BC640859-E293-4B47-B1D8-ECBA4D4D8745}" presName="spaceBetweenRectangles" presStyleCnt="0"/>
      <dgm:spPr/>
      <dgm:t>
        <a:bodyPr/>
        <a:lstStyle/>
        <a:p>
          <a:endParaRPr lang="en-US"/>
        </a:p>
      </dgm:t>
    </dgm:pt>
    <dgm:pt modelId="{EB884095-12EF-4A18-8D6E-6E1C89B005C8}" type="pres">
      <dgm:prSet presAssocID="{C4D0F263-59DB-4ED1-A11B-79B2F18D17B1}" presName="parentLin" presStyleCnt="0"/>
      <dgm:spPr/>
      <dgm:t>
        <a:bodyPr/>
        <a:lstStyle/>
        <a:p>
          <a:endParaRPr lang="en-US"/>
        </a:p>
      </dgm:t>
    </dgm:pt>
    <dgm:pt modelId="{AFF49738-2F79-4F75-9683-A1407ED51377}" type="pres">
      <dgm:prSet presAssocID="{C4D0F263-59DB-4ED1-A11B-79B2F18D17B1}" presName="parentLeftMargin" presStyleLbl="node1" presStyleIdx="0" presStyleCnt="4"/>
      <dgm:spPr/>
      <dgm:t>
        <a:bodyPr/>
        <a:lstStyle/>
        <a:p>
          <a:endParaRPr lang="en-US"/>
        </a:p>
      </dgm:t>
    </dgm:pt>
    <dgm:pt modelId="{1F31C7CE-9A3A-4161-8068-9101FF5518C1}" type="pres">
      <dgm:prSet presAssocID="{C4D0F263-59DB-4ED1-A11B-79B2F18D17B1}" presName="parentText" presStyleLbl="node1" presStyleIdx="1" presStyleCnt="4">
        <dgm:presLayoutVars>
          <dgm:chMax val="0"/>
          <dgm:bulletEnabled val="1"/>
        </dgm:presLayoutVars>
      </dgm:prSet>
      <dgm:spPr/>
      <dgm:t>
        <a:bodyPr/>
        <a:lstStyle/>
        <a:p>
          <a:endParaRPr lang="en-US"/>
        </a:p>
      </dgm:t>
    </dgm:pt>
    <dgm:pt modelId="{A358AD77-C2B8-4B25-A1C7-5173409F7DA0}" type="pres">
      <dgm:prSet presAssocID="{C4D0F263-59DB-4ED1-A11B-79B2F18D17B1}" presName="negativeSpace" presStyleCnt="0"/>
      <dgm:spPr/>
      <dgm:t>
        <a:bodyPr/>
        <a:lstStyle/>
        <a:p>
          <a:endParaRPr lang="en-US"/>
        </a:p>
      </dgm:t>
    </dgm:pt>
    <dgm:pt modelId="{C466ADEE-D13C-494E-A1AE-B1C640BC544A}" type="pres">
      <dgm:prSet presAssocID="{C4D0F263-59DB-4ED1-A11B-79B2F18D17B1}" presName="childText" presStyleLbl="conFgAcc1" presStyleIdx="1" presStyleCnt="4">
        <dgm:presLayoutVars>
          <dgm:bulletEnabled val="1"/>
        </dgm:presLayoutVars>
      </dgm:prSet>
      <dgm:spPr/>
      <dgm:t>
        <a:bodyPr/>
        <a:lstStyle/>
        <a:p>
          <a:endParaRPr lang="en-US"/>
        </a:p>
      </dgm:t>
    </dgm:pt>
    <dgm:pt modelId="{843BACE4-869B-44F8-90B8-0E39D5A59779}" type="pres">
      <dgm:prSet presAssocID="{C1E46C9F-4DFD-499F-9D0F-982B0B483C21}" presName="spaceBetweenRectangles" presStyleCnt="0"/>
      <dgm:spPr/>
      <dgm:t>
        <a:bodyPr/>
        <a:lstStyle/>
        <a:p>
          <a:endParaRPr lang="en-US"/>
        </a:p>
      </dgm:t>
    </dgm:pt>
    <dgm:pt modelId="{65417194-6CE0-4988-A077-21B31C977C80}" type="pres">
      <dgm:prSet presAssocID="{C4DABE1C-1781-4FC5-B6FF-3861D4A0F785}" presName="parentLin" presStyleCnt="0"/>
      <dgm:spPr/>
      <dgm:t>
        <a:bodyPr/>
        <a:lstStyle/>
        <a:p>
          <a:endParaRPr lang="en-US"/>
        </a:p>
      </dgm:t>
    </dgm:pt>
    <dgm:pt modelId="{B18F6071-093A-4082-B6B3-4E9ED2F3FF18}" type="pres">
      <dgm:prSet presAssocID="{C4DABE1C-1781-4FC5-B6FF-3861D4A0F785}" presName="parentLeftMargin" presStyleLbl="node1" presStyleIdx="1" presStyleCnt="4"/>
      <dgm:spPr/>
      <dgm:t>
        <a:bodyPr/>
        <a:lstStyle/>
        <a:p>
          <a:endParaRPr lang="en-US"/>
        </a:p>
      </dgm:t>
    </dgm:pt>
    <dgm:pt modelId="{B671C988-2E7F-4550-9617-C08FD231CC98}" type="pres">
      <dgm:prSet presAssocID="{C4DABE1C-1781-4FC5-B6FF-3861D4A0F785}" presName="parentText" presStyleLbl="node1" presStyleIdx="2" presStyleCnt="4">
        <dgm:presLayoutVars>
          <dgm:chMax val="0"/>
          <dgm:bulletEnabled val="1"/>
        </dgm:presLayoutVars>
      </dgm:prSet>
      <dgm:spPr/>
      <dgm:t>
        <a:bodyPr/>
        <a:lstStyle/>
        <a:p>
          <a:endParaRPr lang="en-US"/>
        </a:p>
      </dgm:t>
    </dgm:pt>
    <dgm:pt modelId="{DD733A49-3DA4-44A1-8586-041551D3C168}" type="pres">
      <dgm:prSet presAssocID="{C4DABE1C-1781-4FC5-B6FF-3861D4A0F785}" presName="negativeSpace" presStyleCnt="0"/>
      <dgm:spPr/>
      <dgm:t>
        <a:bodyPr/>
        <a:lstStyle/>
        <a:p>
          <a:endParaRPr lang="en-US"/>
        </a:p>
      </dgm:t>
    </dgm:pt>
    <dgm:pt modelId="{6A47C7A3-C0F7-4533-A141-EF54466CBCE6}" type="pres">
      <dgm:prSet presAssocID="{C4DABE1C-1781-4FC5-B6FF-3861D4A0F785}" presName="childText" presStyleLbl="conFgAcc1" presStyleIdx="2" presStyleCnt="4">
        <dgm:presLayoutVars>
          <dgm:bulletEnabled val="1"/>
        </dgm:presLayoutVars>
      </dgm:prSet>
      <dgm:spPr/>
      <dgm:t>
        <a:bodyPr/>
        <a:lstStyle/>
        <a:p>
          <a:endParaRPr lang="en-US"/>
        </a:p>
      </dgm:t>
    </dgm:pt>
    <dgm:pt modelId="{1EB58B13-9979-4A33-BBC3-1B9D40CC2C11}" type="pres">
      <dgm:prSet presAssocID="{110A920A-EADE-4FAE-AAE9-EE929EE67024}" presName="spaceBetweenRectangles" presStyleCnt="0"/>
      <dgm:spPr/>
      <dgm:t>
        <a:bodyPr/>
        <a:lstStyle/>
        <a:p>
          <a:endParaRPr lang="en-US"/>
        </a:p>
      </dgm:t>
    </dgm:pt>
    <dgm:pt modelId="{C261DAB8-EA12-4B49-B19A-122CDF8353B8}" type="pres">
      <dgm:prSet presAssocID="{2BA305CE-8B3C-45F3-8DD3-D935D05A5226}" presName="parentLin" presStyleCnt="0"/>
      <dgm:spPr/>
      <dgm:t>
        <a:bodyPr/>
        <a:lstStyle/>
        <a:p>
          <a:endParaRPr lang="en-US"/>
        </a:p>
      </dgm:t>
    </dgm:pt>
    <dgm:pt modelId="{6BDAD1A4-8838-4781-8A4B-479BB20B4387}" type="pres">
      <dgm:prSet presAssocID="{2BA305CE-8B3C-45F3-8DD3-D935D05A5226}" presName="parentLeftMargin" presStyleLbl="node1" presStyleIdx="2" presStyleCnt="4"/>
      <dgm:spPr/>
      <dgm:t>
        <a:bodyPr/>
        <a:lstStyle/>
        <a:p>
          <a:endParaRPr lang="en-US"/>
        </a:p>
      </dgm:t>
    </dgm:pt>
    <dgm:pt modelId="{916E77F7-878B-4C5D-90A1-72ACE7D62619}" type="pres">
      <dgm:prSet presAssocID="{2BA305CE-8B3C-45F3-8DD3-D935D05A5226}" presName="parentText" presStyleLbl="node1" presStyleIdx="3" presStyleCnt="4">
        <dgm:presLayoutVars>
          <dgm:chMax val="0"/>
          <dgm:bulletEnabled val="1"/>
        </dgm:presLayoutVars>
      </dgm:prSet>
      <dgm:spPr/>
      <dgm:t>
        <a:bodyPr/>
        <a:lstStyle/>
        <a:p>
          <a:endParaRPr lang="en-US"/>
        </a:p>
      </dgm:t>
    </dgm:pt>
    <dgm:pt modelId="{E7693AAD-F6DE-43C6-A43B-38234F24E53A}" type="pres">
      <dgm:prSet presAssocID="{2BA305CE-8B3C-45F3-8DD3-D935D05A5226}" presName="negativeSpace" presStyleCnt="0"/>
      <dgm:spPr/>
      <dgm:t>
        <a:bodyPr/>
        <a:lstStyle/>
        <a:p>
          <a:endParaRPr lang="en-US"/>
        </a:p>
      </dgm:t>
    </dgm:pt>
    <dgm:pt modelId="{ADAA9AE8-E180-4D1B-9C1E-A1794F1BEF93}" type="pres">
      <dgm:prSet presAssocID="{2BA305CE-8B3C-45F3-8DD3-D935D05A5226}" presName="childText" presStyleLbl="conFgAcc1" presStyleIdx="3" presStyleCnt="4" custLinFactNeighborX="885" custLinFactNeighborY="-15972">
        <dgm:presLayoutVars>
          <dgm:bulletEnabled val="1"/>
        </dgm:presLayoutVars>
      </dgm:prSet>
      <dgm:spPr/>
      <dgm:t>
        <a:bodyPr/>
        <a:lstStyle/>
        <a:p>
          <a:endParaRPr lang="en-US"/>
        </a:p>
      </dgm:t>
    </dgm:pt>
  </dgm:ptLst>
  <dgm:cxnLst>
    <dgm:cxn modelId="{1378C3A5-55B5-41E0-A9A8-368B8E11E3E6}" type="presOf" srcId="{339B049D-6351-49B2-A94B-288F38A67885}" destId="{9FDC76B6-87FB-4972-835E-C284A8D58924}" srcOrd="0" destOrd="0" presId="urn:microsoft.com/office/officeart/2005/8/layout/list1"/>
    <dgm:cxn modelId="{718BDBE6-BEC0-42FB-948D-6E119303D904}" type="presOf" srcId="{EC5B0C78-7E86-45EE-A986-77E1AD9B5A18}" destId="{D6AA44DA-58CC-4D67-97EE-39C3C1E8AE16}" srcOrd="0" destOrd="0" presId="urn:microsoft.com/office/officeart/2005/8/layout/list1"/>
    <dgm:cxn modelId="{1E65CBF2-4A2D-4D6E-883B-3AEEB47D3FD0}" type="presOf" srcId="{318A6C3A-DE90-4FD8-8D92-7EF6174376F9}" destId="{6A47C7A3-C0F7-4533-A141-EF54466CBCE6}" srcOrd="0" destOrd="0" presId="urn:microsoft.com/office/officeart/2005/8/layout/list1"/>
    <dgm:cxn modelId="{67183542-EA6C-478C-A4F6-736DA257988B}" type="presOf" srcId="{1458D914-B364-473B-9C20-C878B03FE97F}" destId="{ADAA9AE8-E180-4D1B-9C1E-A1794F1BEF93}" srcOrd="0" destOrd="0" presId="urn:microsoft.com/office/officeart/2005/8/layout/list1"/>
    <dgm:cxn modelId="{E2EACE8A-BE62-4EBC-B41A-890623838409}" type="presOf" srcId="{C4D0F263-59DB-4ED1-A11B-79B2F18D17B1}" destId="{1F31C7CE-9A3A-4161-8068-9101FF5518C1}" srcOrd="1" destOrd="0" presId="urn:microsoft.com/office/officeart/2005/8/layout/list1"/>
    <dgm:cxn modelId="{755F7537-8183-443A-AA2B-0A9D173C3B17}" type="presOf" srcId="{C4D0F263-59DB-4ED1-A11B-79B2F18D17B1}" destId="{AFF49738-2F79-4F75-9683-A1407ED51377}" srcOrd="0" destOrd="0" presId="urn:microsoft.com/office/officeart/2005/8/layout/list1"/>
    <dgm:cxn modelId="{FE476FB5-A5C6-4995-91EE-FF93582EAD75}" srcId="{2BA305CE-8B3C-45F3-8DD3-D935D05A5226}" destId="{1458D914-B364-473B-9C20-C878B03FE97F}" srcOrd="0" destOrd="0" parTransId="{91EAA21B-167F-4027-8636-E71E7DD259D5}" sibTransId="{969B67F3-F4DD-46A6-BE11-CD478B34DBF2}"/>
    <dgm:cxn modelId="{8B947F71-B016-442E-8101-BE1F76EC7E74}" srcId="{C4D0F263-59DB-4ED1-A11B-79B2F18D17B1}" destId="{CF83BD73-2BE0-493F-ABE2-3EA5DA85F9EE}" srcOrd="0" destOrd="0" parTransId="{71A151EA-9CA7-44A0-8B2F-5ACB9C291D01}" sibTransId="{A21E5A22-71ED-4B29-B6C7-89CAE8F44333}"/>
    <dgm:cxn modelId="{EDBC7C7A-46FC-49EA-B0A4-FD881512C78C}" srcId="{C4DABE1C-1781-4FC5-B6FF-3861D4A0F785}" destId="{318A6C3A-DE90-4FD8-8D92-7EF6174376F9}" srcOrd="0" destOrd="0" parTransId="{40570E74-2267-49A6-9EFC-755DAAB97E22}" sibTransId="{D1482410-87BF-49A6-BBA5-FB944B0D71DE}"/>
    <dgm:cxn modelId="{2DE28EDA-C5F1-4EE4-9945-B947F1D9B65B}" type="presOf" srcId="{C4DABE1C-1781-4FC5-B6FF-3861D4A0F785}" destId="{B671C988-2E7F-4550-9617-C08FD231CC98}" srcOrd="1" destOrd="0" presId="urn:microsoft.com/office/officeart/2005/8/layout/list1"/>
    <dgm:cxn modelId="{A7B5947A-5455-47BF-8407-38344E62626A}" type="presOf" srcId="{EC5B0C78-7E86-45EE-A986-77E1AD9B5A18}" destId="{0F11FA0A-88C0-4BF4-9197-C79D2C23132E}" srcOrd="1" destOrd="0" presId="urn:microsoft.com/office/officeart/2005/8/layout/list1"/>
    <dgm:cxn modelId="{18A75AA1-0BE6-4CB0-AD03-F12808CFAF9C}" srcId="{339B049D-6351-49B2-A94B-288F38A67885}" destId="{C4D0F263-59DB-4ED1-A11B-79B2F18D17B1}" srcOrd="1" destOrd="0" parTransId="{DE2066BE-04C2-49E7-A5AB-77CC2A89CF73}" sibTransId="{C1E46C9F-4DFD-499F-9D0F-982B0B483C21}"/>
    <dgm:cxn modelId="{53ED9FF0-1154-448E-BE59-093158389D9E}" srcId="{339B049D-6351-49B2-A94B-288F38A67885}" destId="{C4DABE1C-1781-4FC5-B6FF-3861D4A0F785}" srcOrd="2" destOrd="0" parTransId="{E70B9E4B-1964-4C2E-827C-F56EFBDB2D92}" sibTransId="{110A920A-EADE-4FAE-AAE9-EE929EE67024}"/>
    <dgm:cxn modelId="{23F30074-E039-4AD7-810A-CF46A9DF96DB}" srcId="{339B049D-6351-49B2-A94B-288F38A67885}" destId="{2BA305CE-8B3C-45F3-8DD3-D935D05A5226}" srcOrd="3" destOrd="0" parTransId="{3D6D9C94-F340-4DAF-85EE-9703BCFE4B22}" sibTransId="{99528FE4-8803-4C0F-8448-771D6B7B26B8}"/>
    <dgm:cxn modelId="{85C1C904-977F-4717-B8A6-8F08D6335BAF}" type="presOf" srcId="{2BA305CE-8B3C-45F3-8DD3-D935D05A5226}" destId="{6BDAD1A4-8838-4781-8A4B-479BB20B4387}" srcOrd="0" destOrd="0" presId="urn:microsoft.com/office/officeart/2005/8/layout/list1"/>
    <dgm:cxn modelId="{16290EB3-5EA6-4AE9-BC10-7EA115A678BE}" type="presOf" srcId="{C4DABE1C-1781-4FC5-B6FF-3861D4A0F785}" destId="{B18F6071-093A-4082-B6B3-4E9ED2F3FF18}" srcOrd="0" destOrd="0" presId="urn:microsoft.com/office/officeart/2005/8/layout/list1"/>
    <dgm:cxn modelId="{7B2C1FBD-C514-4867-BEAA-F0394E07A6F5}" type="presOf" srcId="{2BA305CE-8B3C-45F3-8DD3-D935D05A5226}" destId="{916E77F7-878B-4C5D-90A1-72ACE7D62619}" srcOrd="1" destOrd="0" presId="urn:microsoft.com/office/officeart/2005/8/layout/list1"/>
    <dgm:cxn modelId="{153FEE86-95F7-4813-92BE-07527EC0F161}" srcId="{EC5B0C78-7E86-45EE-A986-77E1AD9B5A18}" destId="{0F7D213C-6975-4901-BF17-42EB1836CC6F}" srcOrd="0" destOrd="0" parTransId="{468C2254-5DCD-42A2-8EDF-8DA79BA05235}" sibTransId="{A0A1DB74-2FD0-45C8-A143-EC5968284094}"/>
    <dgm:cxn modelId="{BB10367C-7D15-464D-B218-A5640E745B59}" srcId="{339B049D-6351-49B2-A94B-288F38A67885}" destId="{EC5B0C78-7E86-45EE-A986-77E1AD9B5A18}" srcOrd="0" destOrd="0" parTransId="{DB3A4D44-84D2-42C1-A30F-66BD147AEE3D}" sibTransId="{BC640859-E293-4B47-B1D8-ECBA4D4D8745}"/>
    <dgm:cxn modelId="{72CFB563-F543-45A3-8D7A-1D72140C6F05}" type="presOf" srcId="{CF83BD73-2BE0-493F-ABE2-3EA5DA85F9EE}" destId="{C466ADEE-D13C-494E-A1AE-B1C640BC544A}" srcOrd="0" destOrd="0" presId="urn:microsoft.com/office/officeart/2005/8/layout/list1"/>
    <dgm:cxn modelId="{F97F70A5-FE72-4EA3-B21D-9F239F09D0F8}" type="presOf" srcId="{0F7D213C-6975-4901-BF17-42EB1836CC6F}" destId="{20390733-BE87-46B8-9FD5-3AF8A52A9D8B}" srcOrd="0" destOrd="0" presId="urn:microsoft.com/office/officeart/2005/8/layout/list1"/>
    <dgm:cxn modelId="{78675978-ED04-4B34-A0F5-794903502B1A}" type="presParOf" srcId="{9FDC76B6-87FB-4972-835E-C284A8D58924}" destId="{E3DADF1D-F347-4168-9285-462C1609FEB1}" srcOrd="0" destOrd="0" presId="urn:microsoft.com/office/officeart/2005/8/layout/list1"/>
    <dgm:cxn modelId="{6184D1DA-DE2A-4C7A-9C0C-06C89827294E}" type="presParOf" srcId="{E3DADF1D-F347-4168-9285-462C1609FEB1}" destId="{D6AA44DA-58CC-4D67-97EE-39C3C1E8AE16}" srcOrd="0" destOrd="0" presId="urn:microsoft.com/office/officeart/2005/8/layout/list1"/>
    <dgm:cxn modelId="{F8141401-4CB4-45DB-AB8A-800B3DF90C69}" type="presParOf" srcId="{E3DADF1D-F347-4168-9285-462C1609FEB1}" destId="{0F11FA0A-88C0-4BF4-9197-C79D2C23132E}" srcOrd="1" destOrd="0" presId="urn:microsoft.com/office/officeart/2005/8/layout/list1"/>
    <dgm:cxn modelId="{011A5209-EC92-422D-BCB3-483DB030244B}" type="presParOf" srcId="{9FDC76B6-87FB-4972-835E-C284A8D58924}" destId="{B1E9FB3D-4A29-46CF-A37F-6377EFCF54EE}" srcOrd="1" destOrd="0" presId="urn:microsoft.com/office/officeart/2005/8/layout/list1"/>
    <dgm:cxn modelId="{25D6EBB5-6A80-413E-B294-FF2900B3AAD1}" type="presParOf" srcId="{9FDC76B6-87FB-4972-835E-C284A8D58924}" destId="{20390733-BE87-46B8-9FD5-3AF8A52A9D8B}" srcOrd="2" destOrd="0" presId="urn:microsoft.com/office/officeart/2005/8/layout/list1"/>
    <dgm:cxn modelId="{015E0562-0BC5-437E-A9AA-129CBF5C6C1E}" type="presParOf" srcId="{9FDC76B6-87FB-4972-835E-C284A8D58924}" destId="{E95250EC-FF0F-4220-81D0-6965E919E7D6}" srcOrd="3" destOrd="0" presId="urn:microsoft.com/office/officeart/2005/8/layout/list1"/>
    <dgm:cxn modelId="{8998B65B-1DFF-4666-80E4-6D333770E28A}" type="presParOf" srcId="{9FDC76B6-87FB-4972-835E-C284A8D58924}" destId="{EB884095-12EF-4A18-8D6E-6E1C89B005C8}" srcOrd="4" destOrd="0" presId="urn:microsoft.com/office/officeart/2005/8/layout/list1"/>
    <dgm:cxn modelId="{C7668ECF-B599-49DF-81C1-825B17C9852E}" type="presParOf" srcId="{EB884095-12EF-4A18-8D6E-6E1C89B005C8}" destId="{AFF49738-2F79-4F75-9683-A1407ED51377}" srcOrd="0" destOrd="0" presId="urn:microsoft.com/office/officeart/2005/8/layout/list1"/>
    <dgm:cxn modelId="{19EE6E62-2E05-495F-956E-9B9B07B8B3B1}" type="presParOf" srcId="{EB884095-12EF-4A18-8D6E-6E1C89B005C8}" destId="{1F31C7CE-9A3A-4161-8068-9101FF5518C1}" srcOrd="1" destOrd="0" presId="urn:microsoft.com/office/officeart/2005/8/layout/list1"/>
    <dgm:cxn modelId="{122D53C4-6C4E-4E6F-9C1C-F20A2D371534}" type="presParOf" srcId="{9FDC76B6-87FB-4972-835E-C284A8D58924}" destId="{A358AD77-C2B8-4B25-A1C7-5173409F7DA0}" srcOrd="5" destOrd="0" presId="urn:microsoft.com/office/officeart/2005/8/layout/list1"/>
    <dgm:cxn modelId="{5AC01023-C107-4720-9364-20E36756804A}" type="presParOf" srcId="{9FDC76B6-87FB-4972-835E-C284A8D58924}" destId="{C466ADEE-D13C-494E-A1AE-B1C640BC544A}" srcOrd="6" destOrd="0" presId="urn:microsoft.com/office/officeart/2005/8/layout/list1"/>
    <dgm:cxn modelId="{9A3CF07C-D8D5-42BD-94AB-530E1D0EEFDE}" type="presParOf" srcId="{9FDC76B6-87FB-4972-835E-C284A8D58924}" destId="{843BACE4-869B-44F8-90B8-0E39D5A59779}" srcOrd="7" destOrd="0" presId="urn:microsoft.com/office/officeart/2005/8/layout/list1"/>
    <dgm:cxn modelId="{8A9787BE-7D3D-4F7B-8A7F-F84FFCB8DC07}" type="presParOf" srcId="{9FDC76B6-87FB-4972-835E-C284A8D58924}" destId="{65417194-6CE0-4988-A077-21B31C977C80}" srcOrd="8" destOrd="0" presId="urn:microsoft.com/office/officeart/2005/8/layout/list1"/>
    <dgm:cxn modelId="{EDEE9E8D-6AC0-4A61-88F3-0B2762C10F52}" type="presParOf" srcId="{65417194-6CE0-4988-A077-21B31C977C80}" destId="{B18F6071-093A-4082-B6B3-4E9ED2F3FF18}" srcOrd="0" destOrd="0" presId="urn:microsoft.com/office/officeart/2005/8/layout/list1"/>
    <dgm:cxn modelId="{07E64080-4A30-433C-8D82-61E9B34031A8}" type="presParOf" srcId="{65417194-6CE0-4988-A077-21B31C977C80}" destId="{B671C988-2E7F-4550-9617-C08FD231CC98}" srcOrd="1" destOrd="0" presId="urn:microsoft.com/office/officeart/2005/8/layout/list1"/>
    <dgm:cxn modelId="{584769A4-5077-4C77-9158-05E0C89F5C64}" type="presParOf" srcId="{9FDC76B6-87FB-4972-835E-C284A8D58924}" destId="{DD733A49-3DA4-44A1-8586-041551D3C168}" srcOrd="9" destOrd="0" presId="urn:microsoft.com/office/officeart/2005/8/layout/list1"/>
    <dgm:cxn modelId="{427ACFB2-3C68-4A88-8C90-D4C842C7F1FD}" type="presParOf" srcId="{9FDC76B6-87FB-4972-835E-C284A8D58924}" destId="{6A47C7A3-C0F7-4533-A141-EF54466CBCE6}" srcOrd="10" destOrd="0" presId="urn:microsoft.com/office/officeart/2005/8/layout/list1"/>
    <dgm:cxn modelId="{FE967598-553B-4C3E-89CC-F3A71A02A995}" type="presParOf" srcId="{9FDC76B6-87FB-4972-835E-C284A8D58924}" destId="{1EB58B13-9979-4A33-BBC3-1B9D40CC2C11}" srcOrd="11" destOrd="0" presId="urn:microsoft.com/office/officeart/2005/8/layout/list1"/>
    <dgm:cxn modelId="{FE9110F0-041C-4445-B566-2221BA3DFD87}" type="presParOf" srcId="{9FDC76B6-87FB-4972-835E-C284A8D58924}" destId="{C261DAB8-EA12-4B49-B19A-122CDF8353B8}" srcOrd="12" destOrd="0" presId="urn:microsoft.com/office/officeart/2005/8/layout/list1"/>
    <dgm:cxn modelId="{2D67287C-8BA9-40D2-B8F8-F4AD2686F6A5}" type="presParOf" srcId="{C261DAB8-EA12-4B49-B19A-122CDF8353B8}" destId="{6BDAD1A4-8838-4781-8A4B-479BB20B4387}" srcOrd="0" destOrd="0" presId="urn:microsoft.com/office/officeart/2005/8/layout/list1"/>
    <dgm:cxn modelId="{F621AC5C-6364-46FA-98B8-A98B8954FB34}" type="presParOf" srcId="{C261DAB8-EA12-4B49-B19A-122CDF8353B8}" destId="{916E77F7-878B-4C5D-90A1-72ACE7D62619}" srcOrd="1" destOrd="0" presId="urn:microsoft.com/office/officeart/2005/8/layout/list1"/>
    <dgm:cxn modelId="{C8DB2055-7A53-44C0-A955-49815D388735}" type="presParOf" srcId="{9FDC76B6-87FB-4972-835E-C284A8D58924}" destId="{E7693AAD-F6DE-43C6-A43B-38234F24E53A}" srcOrd="13" destOrd="0" presId="urn:microsoft.com/office/officeart/2005/8/layout/list1"/>
    <dgm:cxn modelId="{E0D1976B-7187-4689-B909-3260EF4A9B4B}" type="presParOf" srcId="{9FDC76B6-87FB-4972-835E-C284A8D58924}" destId="{ADAA9AE8-E180-4D1B-9C1E-A1794F1BEF93}"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A151144-CB19-4645-88F4-1DC80EF6436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E3C3ACC-CA49-4D78-9435-555FCC524EDD}">
      <dgm:prSet phldrT="[Text]"/>
      <dgm:spPr/>
      <dgm:t>
        <a:bodyPr/>
        <a:lstStyle/>
        <a:p>
          <a:r>
            <a:rPr lang="en-US" dirty="0" smtClean="0"/>
            <a:t>create the </a:t>
          </a:r>
          <a:r>
            <a:rPr lang="en-US" i="1" dirty="0" smtClean="0"/>
            <a:t>definition</a:t>
          </a:r>
          <a:r>
            <a:rPr lang="en-US" i="0" dirty="0" smtClean="0"/>
            <a:t> of the entity</a:t>
          </a:r>
          <a:endParaRPr lang="en-US" dirty="0"/>
        </a:p>
      </dgm:t>
    </dgm:pt>
    <dgm:pt modelId="{7931E78C-1B41-43A2-8312-A85D23DAF6A2}" type="parTrans" cxnId="{4CAA0C6E-BA0E-49A1-98DC-AD7421426AEE}">
      <dgm:prSet/>
      <dgm:spPr/>
      <dgm:t>
        <a:bodyPr/>
        <a:lstStyle/>
        <a:p>
          <a:endParaRPr lang="en-US"/>
        </a:p>
      </dgm:t>
    </dgm:pt>
    <dgm:pt modelId="{3CD18A43-F279-4FB9-9EA2-BD6F26A673F2}" type="sibTrans" cxnId="{4CAA0C6E-BA0E-49A1-98DC-AD7421426AEE}">
      <dgm:prSet/>
      <dgm:spPr/>
      <dgm:t>
        <a:bodyPr/>
        <a:lstStyle/>
        <a:p>
          <a:endParaRPr lang="en-US"/>
        </a:p>
      </dgm:t>
    </dgm:pt>
    <dgm:pt modelId="{EED8FBE0-6BDD-46B1-8E8F-A13AF18AEBA5}">
      <dgm:prSet phldrT="[Text]"/>
      <dgm:spPr/>
      <dgm:t>
        <a:bodyPr/>
        <a:lstStyle/>
        <a:p>
          <a:r>
            <a:rPr lang="en-US" dirty="0" smtClean="0"/>
            <a:t>typically named with a singular noun</a:t>
          </a:r>
          <a:endParaRPr lang="en-US" dirty="0"/>
        </a:p>
      </dgm:t>
    </dgm:pt>
    <dgm:pt modelId="{3527E77A-0C90-437D-B27B-1734116C476B}" type="parTrans" cxnId="{ED349713-7F84-4191-B64A-42F55273F6F2}">
      <dgm:prSet/>
      <dgm:spPr/>
      <dgm:t>
        <a:bodyPr/>
        <a:lstStyle/>
        <a:p>
          <a:endParaRPr lang="en-US"/>
        </a:p>
      </dgm:t>
    </dgm:pt>
    <dgm:pt modelId="{3EEEAE7E-1057-4F6F-9E15-2C88AA158671}" type="sibTrans" cxnId="{ED349713-7F84-4191-B64A-42F55273F6F2}">
      <dgm:prSet/>
      <dgm:spPr/>
      <dgm:t>
        <a:bodyPr/>
        <a:lstStyle/>
        <a:p>
          <a:endParaRPr lang="en-US"/>
        </a:p>
      </dgm:t>
    </dgm:pt>
    <dgm:pt modelId="{2740383A-CF94-4BCB-A7E4-3993694E2363}">
      <dgm:prSet phldrT="[Text]"/>
      <dgm:spPr/>
      <dgm:t>
        <a:bodyPr/>
        <a:lstStyle/>
        <a:p>
          <a:r>
            <a:rPr lang="en-US" dirty="0" smtClean="0"/>
            <a:t>(but not always)</a:t>
          </a:r>
          <a:endParaRPr lang="en-US" dirty="0"/>
        </a:p>
      </dgm:t>
    </dgm:pt>
    <dgm:pt modelId="{D26AC177-20C0-4CAC-BF0C-EC4FB615EBDD}" type="parTrans" cxnId="{BB50B1D5-814B-49E2-99F9-5E3EC99B9CAC}">
      <dgm:prSet/>
      <dgm:spPr/>
      <dgm:t>
        <a:bodyPr/>
        <a:lstStyle/>
        <a:p>
          <a:endParaRPr lang="en-US"/>
        </a:p>
      </dgm:t>
    </dgm:pt>
    <dgm:pt modelId="{BD669AF6-3286-4106-B45A-36369EFF1A2F}" type="sibTrans" cxnId="{BB50B1D5-814B-49E2-99F9-5E3EC99B9CAC}">
      <dgm:prSet/>
      <dgm:spPr/>
      <dgm:t>
        <a:bodyPr/>
        <a:lstStyle/>
        <a:p>
          <a:endParaRPr lang="en-US"/>
        </a:p>
      </dgm:t>
    </dgm:pt>
    <dgm:pt modelId="{9DE02D66-23B7-4584-A282-FAF284CDA52E}">
      <dgm:prSet phldrT="[Text]"/>
      <dgm:spPr/>
      <dgm:t>
        <a:bodyPr/>
        <a:lstStyle/>
        <a:p>
          <a:r>
            <a:rPr lang="en-US" dirty="0" smtClean="0"/>
            <a:t>tangible or intangible “thing” in the mini-world</a:t>
          </a:r>
          <a:endParaRPr lang="en-US" dirty="0"/>
        </a:p>
      </dgm:t>
    </dgm:pt>
    <dgm:pt modelId="{5045E2FA-6423-49E0-B247-31025BF1C5B6}" type="parTrans" cxnId="{E8289A52-A2D1-46A7-9F3F-DA60A4214A91}">
      <dgm:prSet/>
      <dgm:spPr/>
      <dgm:t>
        <a:bodyPr/>
        <a:lstStyle/>
        <a:p>
          <a:endParaRPr lang="en-US"/>
        </a:p>
      </dgm:t>
    </dgm:pt>
    <dgm:pt modelId="{A9608CD0-1F1A-40EC-8BD8-092D63E95D0D}" type="sibTrans" cxnId="{E8289A52-A2D1-46A7-9F3F-DA60A4214A91}">
      <dgm:prSet/>
      <dgm:spPr/>
      <dgm:t>
        <a:bodyPr/>
        <a:lstStyle/>
        <a:p>
          <a:endParaRPr lang="en-US"/>
        </a:p>
      </dgm:t>
    </dgm:pt>
    <dgm:pt modelId="{960794ED-E413-445F-900D-167E37C57C2B}">
      <dgm:prSet phldrT="[Text]"/>
      <dgm:spPr/>
      <dgm:t>
        <a:bodyPr/>
        <a:lstStyle/>
        <a:p>
          <a:r>
            <a:rPr lang="en-US" dirty="0" smtClean="0"/>
            <a:t>distinguishable from other objects in the mini-world</a:t>
          </a:r>
          <a:endParaRPr lang="en-US" dirty="0"/>
        </a:p>
      </dgm:t>
    </dgm:pt>
    <dgm:pt modelId="{53D26F56-8D4C-433D-83CC-2EB029830D5B}" type="parTrans" cxnId="{F1C50ABB-AB11-486E-911A-427961F988D7}">
      <dgm:prSet/>
      <dgm:spPr/>
      <dgm:t>
        <a:bodyPr/>
        <a:lstStyle/>
        <a:p>
          <a:endParaRPr lang="en-US"/>
        </a:p>
      </dgm:t>
    </dgm:pt>
    <dgm:pt modelId="{5003658B-C86F-40B2-A1AC-FB1BF14B2F09}" type="sibTrans" cxnId="{F1C50ABB-AB11-486E-911A-427961F988D7}">
      <dgm:prSet/>
      <dgm:spPr/>
      <dgm:t>
        <a:bodyPr/>
        <a:lstStyle/>
        <a:p>
          <a:endParaRPr lang="en-US"/>
        </a:p>
      </dgm:t>
    </dgm:pt>
    <dgm:pt modelId="{5C4C8C92-2E30-4601-ABE5-DBCE38F72554}">
      <dgm:prSet phldrT="[Text]"/>
      <dgm:spPr/>
      <dgm:t>
        <a:bodyPr/>
        <a:lstStyle/>
        <a:p>
          <a:r>
            <a:rPr lang="en-US" dirty="0" smtClean="0"/>
            <a:t>represented by a rectangle in the ER</a:t>
          </a:r>
          <a:endParaRPr lang="en-US" dirty="0"/>
        </a:p>
      </dgm:t>
    </dgm:pt>
    <dgm:pt modelId="{F1D07CFE-D715-45BC-8DB7-4EE33D2A1729}" type="parTrans" cxnId="{7FBAF236-1512-4E06-9D30-1339A9B5A0E3}">
      <dgm:prSet/>
      <dgm:spPr/>
      <dgm:t>
        <a:bodyPr/>
        <a:lstStyle/>
        <a:p>
          <a:endParaRPr lang="en-US"/>
        </a:p>
      </dgm:t>
    </dgm:pt>
    <dgm:pt modelId="{ABFE6BED-48F1-46A7-B94D-C0286D6FDBAC}" type="sibTrans" cxnId="{7FBAF236-1512-4E06-9D30-1339A9B5A0E3}">
      <dgm:prSet/>
      <dgm:spPr/>
      <dgm:t>
        <a:bodyPr/>
        <a:lstStyle/>
        <a:p>
          <a:endParaRPr lang="en-US"/>
        </a:p>
      </dgm:t>
    </dgm:pt>
    <dgm:pt modelId="{8602B065-5F54-4F85-AB88-56CE48056B70}" type="pres">
      <dgm:prSet presAssocID="{FA151144-CB19-4645-88F4-1DC80EF64360}" presName="linear" presStyleCnt="0">
        <dgm:presLayoutVars>
          <dgm:animLvl val="lvl"/>
          <dgm:resizeHandles val="exact"/>
        </dgm:presLayoutVars>
      </dgm:prSet>
      <dgm:spPr/>
      <dgm:t>
        <a:bodyPr/>
        <a:lstStyle/>
        <a:p>
          <a:endParaRPr lang="en-US"/>
        </a:p>
      </dgm:t>
    </dgm:pt>
    <dgm:pt modelId="{70E76F43-47A1-4BC5-B288-D41A2AA6696D}" type="pres">
      <dgm:prSet presAssocID="{1E3C3ACC-CA49-4D78-9435-555FCC524EDD}" presName="parentText" presStyleLbl="node1" presStyleIdx="0" presStyleCnt="4">
        <dgm:presLayoutVars>
          <dgm:chMax val="0"/>
          <dgm:bulletEnabled val="1"/>
        </dgm:presLayoutVars>
      </dgm:prSet>
      <dgm:spPr/>
      <dgm:t>
        <a:bodyPr/>
        <a:lstStyle/>
        <a:p>
          <a:endParaRPr lang="en-US"/>
        </a:p>
      </dgm:t>
    </dgm:pt>
    <dgm:pt modelId="{D47A04AA-9991-43C1-B1E1-C20ED5DBB8A4}" type="pres">
      <dgm:prSet presAssocID="{3CD18A43-F279-4FB9-9EA2-BD6F26A673F2}" presName="spacer" presStyleCnt="0"/>
      <dgm:spPr/>
      <dgm:t>
        <a:bodyPr/>
        <a:lstStyle/>
        <a:p>
          <a:endParaRPr lang="en-US"/>
        </a:p>
      </dgm:t>
    </dgm:pt>
    <dgm:pt modelId="{406AF7FE-1CA2-40A0-A362-5C1F33627EEC}" type="pres">
      <dgm:prSet presAssocID="{EED8FBE0-6BDD-46B1-8E8F-A13AF18AEBA5}" presName="parentText" presStyleLbl="node1" presStyleIdx="1" presStyleCnt="4">
        <dgm:presLayoutVars>
          <dgm:chMax val="0"/>
          <dgm:bulletEnabled val="1"/>
        </dgm:presLayoutVars>
      </dgm:prSet>
      <dgm:spPr/>
      <dgm:t>
        <a:bodyPr/>
        <a:lstStyle/>
        <a:p>
          <a:endParaRPr lang="en-US"/>
        </a:p>
      </dgm:t>
    </dgm:pt>
    <dgm:pt modelId="{26B75069-8425-4B43-B30D-8C69E9643910}" type="pres">
      <dgm:prSet presAssocID="{EED8FBE0-6BDD-46B1-8E8F-A13AF18AEBA5}" presName="childText" presStyleLbl="revTx" presStyleIdx="0" presStyleCnt="2">
        <dgm:presLayoutVars>
          <dgm:bulletEnabled val="1"/>
        </dgm:presLayoutVars>
      </dgm:prSet>
      <dgm:spPr/>
      <dgm:t>
        <a:bodyPr/>
        <a:lstStyle/>
        <a:p>
          <a:endParaRPr lang="en-US"/>
        </a:p>
      </dgm:t>
    </dgm:pt>
    <dgm:pt modelId="{00B6B8EE-81F8-408B-97F1-CED9AF179DB3}" type="pres">
      <dgm:prSet presAssocID="{9DE02D66-23B7-4584-A282-FAF284CDA52E}" presName="parentText" presStyleLbl="node1" presStyleIdx="2" presStyleCnt="4">
        <dgm:presLayoutVars>
          <dgm:chMax val="0"/>
          <dgm:bulletEnabled val="1"/>
        </dgm:presLayoutVars>
      </dgm:prSet>
      <dgm:spPr/>
      <dgm:t>
        <a:bodyPr/>
        <a:lstStyle/>
        <a:p>
          <a:endParaRPr lang="en-US"/>
        </a:p>
      </dgm:t>
    </dgm:pt>
    <dgm:pt modelId="{3A1E9BE5-2A2D-49C6-8B7A-1D09184E724B}" type="pres">
      <dgm:prSet presAssocID="{9DE02D66-23B7-4584-A282-FAF284CDA52E}" presName="childText" presStyleLbl="revTx" presStyleIdx="1" presStyleCnt="2">
        <dgm:presLayoutVars>
          <dgm:bulletEnabled val="1"/>
        </dgm:presLayoutVars>
      </dgm:prSet>
      <dgm:spPr/>
      <dgm:t>
        <a:bodyPr/>
        <a:lstStyle/>
        <a:p>
          <a:endParaRPr lang="en-US"/>
        </a:p>
      </dgm:t>
    </dgm:pt>
    <dgm:pt modelId="{91EDB8F4-FC18-4FF3-84C9-B8C2E64EDB0E}" type="pres">
      <dgm:prSet presAssocID="{5C4C8C92-2E30-4601-ABE5-DBCE38F72554}" presName="parentText" presStyleLbl="node1" presStyleIdx="3" presStyleCnt="4">
        <dgm:presLayoutVars>
          <dgm:chMax val="0"/>
          <dgm:bulletEnabled val="1"/>
        </dgm:presLayoutVars>
      </dgm:prSet>
      <dgm:spPr/>
      <dgm:t>
        <a:bodyPr/>
        <a:lstStyle/>
        <a:p>
          <a:endParaRPr lang="en-US"/>
        </a:p>
      </dgm:t>
    </dgm:pt>
  </dgm:ptLst>
  <dgm:cxnLst>
    <dgm:cxn modelId="{ED349713-7F84-4191-B64A-42F55273F6F2}" srcId="{FA151144-CB19-4645-88F4-1DC80EF64360}" destId="{EED8FBE0-6BDD-46B1-8E8F-A13AF18AEBA5}" srcOrd="1" destOrd="0" parTransId="{3527E77A-0C90-437D-B27B-1734116C476B}" sibTransId="{3EEEAE7E-1057-4F6F-9E15-2C88AA158671}"/>
    <dgm:cxn modelId="{26FFCF8A-C4E1-4109-A6A6-4CB7C180C3D4}" type="presOf" srcId="{9DE02D66-23B7-4584-A282-FAF284CDA52E}" destId="{00B6B8EE-81F8-408B-97F1-CED9AF179DB3}" srcOrd="0" destOrd="0" presId="urn:microsoft.com/office/officeart/2005/8/layout/vList2"/>
    <dgm:cxn modelId="{E8289A52-A2D1-46A7-9F3F-DA60A4214A91}" srcId="{FA151144-CB19-4645-88F4-1DC80EF64360}" destId="{9DE02D66-23B7-4584-A282-FAF284CDA52E}" srcOrd="2" destOrd="0" parTransId="{5045E2FA-6423-49E0-B247-31025BF1C5B6}" sibTransId="{A9608CD0-1F1A-40EC-8BD8-092D63E95D0D}"/>
    <dgm:cxn modelId="{F1C50ABB-AB11-486E-911A-427961F988D7}" srcId="{9DE02D66-23B7-4584-A282-FAF284CDA52E}" destId="{960794ED-E413-445F-900D-167E37C57C2B}" srcOrd="0" destOrd="0" parTransId="{53D26F56-8D4C-433D-83CC-2EB029830D5B}" sibTransId="{5003658B-C86F-40B2-A1AC-FB1BF14B2F09}"/>
    <dgm:cxn modelId="{BB50B1D5-814B-49E2-99F9-5E3EC99B9CAC}" srcId="{EED8FBE0-6BDD-46B1-8E8F-A13AF18AEBA5}" destId="{2740383A-CF94-4BCB-A7E4-3993694E2363}" srcOrd="0" destOrd="0" parTransId="{D26AC177-20C0-4CAC-BF0C-EC4FB615EBDD}" sibTransId="{BD669AF6-3286-4106-B45A-36369EFF1A2F}"/>
    <dgm:cxn modelId="{D3FCA905-3047-459A-BAB2-DCE825CEA1DC}" type="presOf" srcId="{5C4C8C92-2E30-4601-ABE5-DBCE38F72554}" destId="{91EDB8F4-FC18-4FF3-84C9-B8C2E64EDB0E}" srcOrd="0" destOrd="0" presId="urn:microsoft.com/office/officeart/2005/8/layout/vList2"/>
    <dgm:cxn modelId="{D6AA12E3-2BBB-444E-BFE6-EAD972F930C4}" type="presOf" srcId="{960794ED-E413-445F-900D-167E37C57C2B}" destId="{3A1E9BE5-2A2D-49C6-8B7A-1D09184E724B}" srcOrd="0" destOrd="0" presId="urn:microsoft.com/office/officeart/2005/8/layout/vList2"/>
    <dgm:cxn modelId="{7FBAF236-1512-4E06-9D30-1339A9B5A0E3}" srcId="{FA151144-CB19-4645-88F4-1DC80EF64360}" destId="{5C4C8C92-2E30-4601-ABE5-DBCE38F72554}" srcOrd="3" destOrd="0" parTransId="{F1D07CFE-D715-45BC-8DB7-4EE33D2A1729}" sibTransId="{ABFE6BED-48F1-46A7-B94D-C0286D6FDBAC}"/>
    <dgm:cxn modelId="{4CAA0C6E-BA0E-49A1-98DC-AD7421426AEE}" srcId="{FA151144-CB19-4645-88F4-1DC80EF64360}" destId="{1E3C3ACC-CA49-4D78-9435-555FCC524EDD}" srcOrd="0" destOrd="0" parTransId="{7931E78C-1B41-43A2-8312-A85D23DAF6A2}" sibTransId="{3CD18A43-F279-4FB9-9EA2-BD6F26A673F2}"/>
    <dgm:cxn modelId="{57159173-024F-4A7C-A96F-FB1CE7623279}" type="presOf" srcId="{FA151144-CB19-4645-88F4-1DC80EF64360}" destId="{8602B065-5F54-4F85-AB88-56CE48056B70}" srcOrd="0" destOrd="0" presId="urn:microsoft.com/office/officeart/2005/8/layout/vList2"/>
    <dgm:cxn modelId="{3AD4C706-4F8A-4300-9B81-E4DC92B3BE1F}" type="presOf" srcId="{1E3C3ACC-CA49-4D78-9435-555FCC524EDD}" destId="{70E76F43-47A1-4BC5-B288-D41A2AA6696D}" srcOrd="0" destOrd="0" presId="urn:microsoft.com/office/officeart/2005/8/layout/vList2"/>
    <dgm:cxn modelId="{BF149E00-42B3-4414-B847-9EF070C6C12B}" type="presOf" srcId="{EED8FBE0-6BDD-46B1-8E8F-A13AF18AEBA5}" destId="{406AF7FE-1CA2-40A0-A362-5C1F33627EEC}" srcOrd="0" destOrd="0" presId="urn:microsoft.com/office/officeart/2005/8/layout/vList2"/>
    <dgm:cxn modelId="{342848E3-FA27-4097-8A07-CA8031876F0C}" type="presOf" srcId="{2740383A-CF94-4BCB-A7E4-3993694E2363}" destId="{26B75069-8425-4B43-B30D-8C69E9643910}" srcOrd="0" destOrd="0" presId="urn:microsoft.com/office/officeart/2005/8/layout/vList2"/>
    <dgm:cxn modelId="{06B1D488-7252-474D-8E3A-F9B1D6C520EC}" type="presParOf" srcId="{8602B065-5F54-4F85-AB88-56CE48056B70}" destId="{70E76F43-47A1-4BC5-B288-D41A2AA6696D}" srcOrd="0" destOrd="0" presId="urn:microsoft.com/office/officeart/2005/8/layout/vList2"/>
    <dgm:cxn modelId="{9DBBBB54-4F73-4D51-B9D9-68AB7C939763}" type="presParOf" srcId="{8602B065-5F54-4F85-AB88-56CE48056B70}" destId="{D47A04AA-9991-43C1-B1E1-C20ED5DBB8A4}" srcOrd="1" destOrd="0" presId="urn:microsoft.com/office/officeart/2005/8/layout/vList2"/>
    <dgm:cxn modelId="{11E877DB-FD2D-42DF-9154-1691E6FDC298}" type="presParOf" srcId="{8602B065-5F54-4F85-AB88-56CE48056B70}" destId="{406AF7FE-1CA2-40A0-A362-5C1F33627EEC}" srcOrd="2" destOrd="0" presId="urn:microsoft.com/office/officeart/2005/8/layout/vList2"/>
    <dgm:cxn modelId="{7B06ED8C-A56B-4057-AF9A-233D87EB21FC}" type="presParOf" srcId="{8602B065-5F54-4F85-AB88-56CE48056B70}" destId="{26B75069-8425-4B43-B30D-8C69E9643910}" srcOrd="3" destOrd="0" presId="urn:microsoft.com/office/officeart/2005/8/layout/vList2"/>
    <dgm:cxn modelId="{6E9165D6-F97C-49C9-8A5F-2B2880340B51}" type="presParOf" srcId="{8602B065-5F54-4F85-AB88-56CE48056B70}" destId="{00B6B8EE-81F8-408B-97F1-CED9AF179DB3}" srcOrd="4" destOrd="0" presId="urn:microsoft.com/office/officeart/2005/8/layout/vList2"/>
    <dgm:cxn modelId="{CF3CA620-A543-440E-B053-BC79C92BF754}" type="presParOf" srcId="{8602B065-5F54-4F85-AB88-56CE48056B70}" destId="{3A1E9BE5-2A2D-49C6-8B7A-1D09184E724B}" srcOrd="5" destOrd="0" presId="urn:microsoft.com/office/officeart/2005/8/layout/vList2"/>
    <dgm:cxn modelId="{1580494C-5516-4803-B1E0-F636F8D61699}" type="presParOf" srcId="{8602B065-5F54-4F85-AB88-56CE48056B70}" destId="{91EDB8F4-FC18-4FF3-84C9-B8C2E64EDB0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7EF3538-010F-4A56-9CC4-53F7792F0B4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3A068B7-57A4-4920-888E-5A3954D2F7E6}">
      <dgm:prSet phldrT="[Text]"/>
      <dgm:spPr/>
      <dgm:t>
        <a:bodyPr/>
        <a:lstStyle/>
        <a:p>
          <a:r>
            <a:rPr lang="en-US" dirty="0" smtClean="0"/>
            <a:t>properties, or pieces of information that describe an entity</a:t>
          </a:r>
          <a:endParaRPr lang="en-US" dirty="0"/>
        </a:p>
      </dgm:t>
    </dgm:pt>
    <dgm:pt modelId="{4BD23AF3-D125-4B40-B719-D8AEC2EABBC9}" type="parTrans" cxnId="{F78FCE21-99F9-4AFE-8ADB-68383EFE1B43}">
      <dgm:prSet/>
      <dgm:spPr/>
      <dgm:t>
        <a:bodyPr/>
        <a:lstStyle/>
        <a:p>
          <a:endParaRPr lang="en-US"/>
        </a:p>
      </dgm:t>
    </dgm:pt>
    <dgm:pt modelId="{CAA5DCBD-77EA-44DF-A2C9-35B07DE7BD2B}" type="sibTrans" cxnId="{F78FCE21-99F9-4AFE-8ADB-68383EFE1B43}">
      <dgm:prSet/>
      <dgm:spPr/>
      <dgm:t>
        <a:bodyPr/>
        <a:lstStyle/>
        <a:p>
          <a:endParaRPr lang="en-US"/>
        </a:p>
      </dgm:t>
    </dgm:pt>
    <dgm:pt modelId="{DEF03D77-5DC8-4A38-BAFD-CDE4FC74C0B3}">
      <dgm:prSet phldrT="[Text]"/>
      <dgm:spPr/>
      <dgm:t>
        <a:bodyPr/>
        <a:lstStyle/>
        <a:p>
          <a:r>
            <a:rPr lang="en-US" dirty="0" smtClean="0"/>
            <a:t>represent the real-world entity in the database</a:t>
          </a:r>
          <a:endParaRPr lang="en-US" dirty="0"/>
        </a:p>
      </dgm:t>
    </dgm:pt>
    <dgm:pt modelId="{62C36D9F-14BE-4F4C-87CE-CC86C17DD649}" type="parTrans" cxnId="{4A2F364C-B788-4645-8D32-22801165C64E}">
      <dgm:prSet/>
      <dgm:spPr/>
      <dgm:t>
        <a:bodyPr/>
        <a:lstStyle/>
        <a:p>
          <a:endParaRPr lang="en-US"/>
        </a:p>
      </dgm:t>
    </dgm:pt>
    <dgm:pt modelId="{D245E017-FE2C-430C-89CA-C084D33D2FFF}" type="sibTrans" cxnId="{4A2F364C-B788-4645-8D32-22801165C64E}">
      <dgm:prSet/>
      <dgm:spPr/>
      <dgm:t>
        <a:bodyPr/>
        <a:lstStyle/>
        <a:p>
          <a:endParaRPr lang="en-US"/>
        </a:p>
      </dgm:t>
    </dgm:pt>
    <dgm:pt modelId="{673825E4-13BE-4470-9D00-7176CB567167}" type="pres">
      <dgm:prSet presAssocID="{97EF3538-010F-4A56-9CC4-53F7792F0B46}" presName="linear" presStyleCnt="0">
        <dgm:presLayoutVars>
          <dgm:animLvl val="lvl"/>
          <dgm:resizeHandles val="exact"/>
        </dgm:presLayoutVars>
      </dgm:prSet>
      <dgm:spPr/>
      <dgm:t>
        <a:bodyPr/>
        <a:lstStyle/>
        <a:p>
          <a:endParaRPr lang="en-US"/>
        </a:p>
      </dgm:t>
    </dgm:pt>
    <dgm:pt modelId="{1E53E6AA-F339-41E2-9B89-17C563780CDA}" type="pres">
      <dgm:prSet presAssocID="{03A068B7-57A4-4920-888E-5A3954D2F7E6}" presName="parentText" presStyleLbl="node1" presStyleIdx="0" presStyleCnt="2">
        <dgm:presLayoutVars>
          <dgm:chMax val="0"/>
          <dgm:bulletEnabled val="1"/>
        </dgm:presLayoutVars>
      </dgm:prSet>
      <dgm:spPr/>
      <dgm:t>
        <a:bodyPr/>
        <a:lstStyle/>
        <a:p>
          <a:endParaRPr lang="en-US"/>
        </a:p>
      </dgm:t>
    </dgm:pt>
    <dgm:pt modelId="{37C31B6A-A681-4AD4-A38C-EED4311B94BB}" type="pres">
      <dgm:prSet presAssocID="{CAA5DCBD-77EA-44DF-A2C9-35B07DE7BD2B}" presName="spacer" presStyleCnt="0"/>
      <dgm:spPr/>
      <dgm:t>
        <a:bodyPr/>
        <a:lstStyle/>
        <a:p>
          <a:endParaRPr lang="en-US"/>
        </a:p>
      </dgm:t>
    </dgm:pt>
    <dgm:pt modelId="{29420191-AF29-4F64-B368-AB1D130468EC}" type="pres">
      <dgm:prSet presAssocID="{DEF03D77-5DC8-4A38-BAFD-CDE4FC74C0B3}" presName="parentText" presStyleLbl="node1" presStyleIdx="1" presStyleCnt="2">
        <dgm:presLayoutVars>
          <dgm:chMax val="0"/>
          <dgm:bulletEnabled val="1"/>
        </dgm:presLayoutVars>
      </dgm:prSet>
      <dgm:spPr/>
      <dgm:t>
        <a:bodyPr/>
        <a:lstStyle/>
        <a:p>
          <a:endParaRPr lang="en-US"/>
        </a:p>
      </dgm:t>
    </dgm:pt>
  </dgm:ptLst>
  <dgm:cxnLst>
    <dgm:cxn modelId="{B3704FA4-8B35-47DC-AD72-3400C18DD9D8}" type="presOf" srcId="{DEF03D77-5DC8-4A38-BAFD-CDE4FC74C0B3}" destId="{29420191-AF29-4F64-B368-AB1D130468EC}" srcOrd="0" destOrd="0" presId="urn:microsoft.com/office/officeart/2005/8/layout/vList2"/>
    <dgm:cxn modelId="{3C1AC3E5-9E0C-4C1A-8A1F-3E7390A80761}" type="presOf" srcId="{97EF3538-010F-4A56-9CC4-53F7792F0B46}" destId="{673825E4-13BE-4470-9D00-7176CB567167}" srcOrd="0" destOrd="0" presId="urn:microsoft.com/office/officeart/2005/8/layout/vList2"/>
    <dgm:cxn modelId="{F78FCE21-99F9-4AFE-8ADB-68383EFE1B43}" srcId="{97EF3538-010F-4A56-9CC4-53F7792F0B46}" destId="{03A068B7-57A4-4920-888E-5A3954D2F7E6}" srcOrd="0" destOrd="0" parTransId="{4BD23AF3-D125-4B40-B719-D8AEC2EABBC9}" sibTransId="{CAA5DCBD-77EA-44DF-A2C9-35B07DE7BD2B}"/>
    <dgm:cxn modelId="{4A2F364C-B788-4645-8D32-22801165C64E}" srcId="{97EF3538-010F-4A56-9CC4-53F7792F0B46}" destId="{DEF03D77-5DC8-4A38-BAFD-CDE4FC74C0B3}" srcOrd="1" destOrd="0" parTransId="{62C36D9F-14BE-4F4C-87CE-CC86C17DD649}" sibTransId="{D245E017-FE2C-430C-89CA-C084D33D2FFF}"/>
    <dgm:cxn modelId="{0B734BDD-7DFC-4127-A8DA-BB480A6B32FF}" type="presOf" srcId="{03A068B7-57A4-4920-888E-5A3954D2F7E6}" destId="{1E53E6AA-F339-41E2-9B89-17C563780CDA}" srcOrd="0" destOrd="0" presId="urn:microsoft.com/office/officeart/2005/8/layout/vList2"/>
    <dgm:cxn modelId="{79B7AA85-D339-48DC-8971-826C49E98C68}" type="presParOf" srcId="{673825E4-13BE-4470-9D00-7176CB567167}" destId="{1E53E6AA-F339-41E2-9B89-17C563780CDA}" srcOrd="0" destOrd="0" presId="urn:microsoft.com/office/officeart/2005/8/layout/vList2"/>
    <dgm:cxn modelId="{E8EF81EF-111C-4FCF-AC40-A1D8FAEA0D95}" type="presParOf" srcId="{673825E4-13BE-4470-9D00-7176CB567167}" destId="{37C31B6A-A681-4AD4-A38C-EED4311B94BB}" srcOrd="1" destOrd="0" presId="urn:microsoft.com/office/officeart/2005/8/layout/vList2"/>
    <dgm:cxn modelId="{265EA0E1-094D-4D43-B2AF-A005DB11AE1F}" type="presParOf" srcId="{673825E4-13BE-4470-9D00-7176CB567167}" destId="{29420191-AF29-4F64-B368-AB1D130468E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DCAB21A-A8C5-49C7-AEAA-4F060D8272A4}"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C7FED2F4-8844-42E3-B02A-F2538A671A24}">
      <dgm:prSet phldrT="[Text]"/>
      <dgm:spPr/>
      <dgm:t>
        <a:bodyPr/>
        <a:lstStyle/>
        <a:p>
          <a:r>
            <a:rPr lang="en-US" dirty="0" smtClean="0"/>
            <a:t>domain</a:t>
          </a:r>
          <a:endParaRPr lang="en-US" dirty="0"/>
        </a:p>
      </dgm:t>
    </dgm:pt>
    <dgm:pt modelId="{0AD16684-B18A-4DFD-9768-3991DBAA4DDF}" type="parTrans" cxnId="{DF631868-3F73-4E33-AA12-7044DBE74E33}">
      <dgm:prSet/>
      <dgm:spPr/>
      <dgm:t>
        <a:bodyPr/>
        <a:lstStyle/>
        <a:p>
          <a:endParaRPr lang="en-US"/>
        </a:p>
      </dgm:t>
    </dgm:pt>
    <dgm:pt modelId="{E77866C2-0341-49BC-A9F7-DA6F3D61EE3B}" type="sibTrans" cxnId="{DF631868-3F73-4E33-AA12-7044DBE74E33}">
      <dgm:prSet/>
      <dgm:spPr/>
      <dgm:t>
        <a:bodyPr/>
        <a:lstStyle/>
        <a:p>
          <a:endParaRPr lang="en-US"/>
        </a:p>
      </dgm:t>
    </dgm:pt>
    <dgm:pt modelId="{0149631C-0737-42D0-AE91-CF99C608FF6D}">
      <dgm:prSet phldrT="[Text]"/>
      <dgm:spPr/>
      <dgm:t>
        <a:bodyPr/>
        <a:lstStyle/>
        <a:p>
          <a:r>
            <a:rPr lang="en-US" dirty="0" smtClean="0"/>
            <a:t>single-valued or multi-valued</a:t>
          </a:r>
          <a:endParaRPr lang="en-US" dirty="0"/>
        </a:p>
      </dgm:t>
    </dgm:pt>
    <dgm:pt modelId="{B2E96315-D16B-429B-957F-8B61DB26E868}" type="parTrans" cxnId="{73555367-CF3F-4B54-878D-FFC4E3AC3681}">
      <dgm:prSet/>
      <dgm:spPr/>
      <dgm:t>
        <a:bodyPr/>
        <a:lstStyle/>
        <a:p>
          <a:endParaRPr lang="en-US"/>
        </a:p>
      </dgm:t>
    </dgm:pt>
    <dgm:pt modelId="{6BA2BE63-597F-42CF-B2F3-D74399427934}" type="sibTrans" cxnId="{73555367-CF3F-4B54-878D-FFC4E3AC3681}">
      <dgm:prSet/>
      <dgm:spPr/>
      <dgm:t>
        <a:bodyPr/>
        <a:lstStyle/>
        <a:p>
          <a:endParaRPr lang="en-US"/>
        </a:p>
      </dgm:t>
    </dgm:pt>
    <dgm:pt modelId="{81B1B9DE-25F8-46C4-8F91-2DC140965971}">
      <dgm:prSet phldrT="[Text]"/>
      <dgm:spPr/>
      <dgm:t>
        <a:bodyPr/>
        <a:lstStyle/>
        <a:p>
          <a:r>
            <a:rPr lang="en-US" dirty="0" smtClean="0"/>
            <a:t>stored or derived</a:t>
          </a:r>
          <a:endParaRPr lang="en-US" dirty="0"/>
        </a:p>
      </dgm:t>
    </dgm:pt>
    <dgm:pt modelId="{B81608FB-4748-4ED5-A5EC-0F74C463BCF3}" type="parTrans" cxnId="{B758C709-43D5-419B-B8F7-98C150AC1474}">
      <dgm:prSet/>
      <dgm:spPr/>
      <dgm:t>
        <a:bodyPr/>
        <a:lstStyle/>
        <a:p>
          <a:endParaRPr lang="en-US"/>
        </a:p>
      </dgm:t>
    </dgm:pt>
    <dgm:pt modelId="{A1A04197-FA42-4A5F-9179-DBD522172AA5}" type="sibTrans" cxnId="{B758C709-43D5-419B-B8F7-98C150AC1474}">
      <dgm:prSet/>
      <dgm:spPr/>
      <dgm:t>
        <a:bodyPr/>
        <a:lstStyle/>
        <a:p>
          <a:endParaRPr lang="en-US"/>
        </a:p>
      </dgm:t>
    </dgm:pt>
    <dgm:pt modelId="{74583E5F-FA81-4660-9865-FFA4F4051FAC}">
      <dgm:prSet phldrT="[Text]"/>
      <dgm:spPr/>
      <dgm:t>
        <a:bodyPr/>
        <a:lstStyle/>
        <a:p>
          <a:r>
            <a:rPr lang="en-US" dirty="0" smtClean="0"/>
            <a:t>optional or required</a:t>
          </a:r>
          <a:endParaRPr lang="en-US" dirty="0"/>
        </a:p>
      </dgm:t>
    </dgm:pt>
    <dgm:pt modelId="{B5B19E6C-F578-4B80-BEB0-7191F56EAEDD}" type="parTrans" cxnId="{E7D448B0-3C18-4989-BBBD-F78BBD26AF5E}">
      <dgm:prSet/>
      <dgm:spPr/>
      <dgm:t>
        <a:bodyPr/>
        <a:lstStyle/>
        <a:p>
          <a:endParaRPr lang="en-US"/>
        </a:p>
      </dgm:t>
    </dgm:pt>
    <dgm:pt modelId="{27741A57-6173-47C4-9485-639806F9B5FC}" type="sibTrans" cxnId="{E7D448B0-3C18-4989-BBBD-F78BBD26AF5E}">
      <dgm:prSet/>
      <dgm:spPr/>
      <dgm:t>
        <a:bodyPr/>
        <a:lstStyle/>
        <a:p>
          <a:endParaRPr lang="en-US"/>
        </a:p>
      </dgm:t>
    </dgm:pt>
    <dgm:pt modelId="{043576F6-8BEF-44C4-804C-CA81C5206DC5}">
      <dgm:prSet phldrT="[Text]"/>
      <dgm:spPr/>
      <dgm:t>
        <a:bodyPr/>
        <a:lstStyle/>
        <a:p>
          <a:r>
            <a:rPr lang="en-US" dirty="0" smtClean="0"/>
            <a:t>candidate key(s)</a:t>
          </a:r>
          <a:endParaRPr lang="en-US" dirty="0"/>
        </a:p>
      </dgm:t>
    </dgm:pt>
    <dgm:pt modelId="{91873F56-FD91-451E-B4B0-0DADC0A3FDB5}" type="parTrans" cxnId="{F06A06F4-2814-4C2E-BDFD-A4F8B1439A97}">
      <dgm:prSet/>
      <dgm:spPr/>
      <dgm:t>
        <a:bodyPr/>
        <a:lstStyle/>
        <a:p>
          <a:endParaRPr lang="en-US"/>
        </a:p>
      </dgm:t>
    </dgm:pt>
    <dgm:pt modelId="{58D73274-735D-4E06-BE35-0DEAFDD3611C}" type="sibTrans" cxnId="{F06A06F4-2814-4C2E-BDFD-A4F8B1439A97}">
      <dgm:prSet/>
      <dgm:spPr/>
      <dgm:t>
        <a:bodyPr/>
        <a:lstStyle/>
        <a:p>
          <a:endParaRPr lang="en-US"/>
        </a:p>
      </dgm:t>
    </dgm:pt>
    <dgm:pt modelId="{8E40F3C6-752F-4DDA-9250-4103ECA434FE}" type="pres">
      <dgm:prSet presAssocID="{FDCAB21A-A8C5-49C7-AEAA-4F060D8272A4}" presName="diagram" presStyleCnt="0">
        <dgm:presLayoutVars>
          <dgm:dir/>
          <dgm:resizeHandles val="exact"/>
        </dgm:presLayoutVars>
      </dgm:prSet>
      <dgm:spPr/>
      <dgm:t>
        <a:bodyPr/>
        <a:lstStyle/>
        <a:p>
          <a:endParaRPr lang="en-US"/>
        </a:p>
      </dgm:t>
    </dgm:pt>
    <dgm:pt modelId="{1F4256DC-B8BD-4A14-96A0-1393CC4C3E22}" type="pres">
      <dgm:prSet presAssocID="{C7FED2F4-8844-42E3-B02A-F2538A671A24}" presName="node" presStyleLbl="node1" presStyleIdx="0" presStyleCnt="5" custLinFactNeighborX="-994" custLinFactNeighborY="828">
        <dgm:presLayoutVars>
          <dgm:bulletEnabled val="1"/>
        </dgm:presLayoutVars>
      </dgm:prSet>
      <dgm:spPr/>
      <dgm:t>
        <a:bodyPr/>
        <a:lstStyle/>
        <a:p>
          <a:endParaRPr lang="en-US"/>
        </a:p>
      </dgm:t>
    </dgm:pt>
    <dgm:pt modelId="{B5BFE230-4425-415C-B8B3-59AC29DA3C60}" type="pres">
      <dgm:prSet presAssocID="{E77866C2-0341-49BC-A9F7-DA6F3D61EE3B}" presName="sibTrans" presStyleCnt="0"/>
      <dgm:spPr/>
      <dgm:t>
        <a:bodyPr/>
        <a:lstStyle/>
        <a:p>
          <a:endParaRPr lang="en-US"/>
        </a:p>
      </dgm:t>
    </dgm:pt>
    <dgm:pt modelId="{D71B5F08-9DB9-497B-B87F-2D0DBA202ED6}" type="pres">
      <dgm:prSet presAssocID="{0149631C-0737-42D0-AE91-CF99C608FF6D}" presName="node" presStyleLbl="node1" presStyleIdx="1" presStyleCnt="5">
        <dgm:presLayoutVars>
          <dgm:bulletEnabled val="1"/>
        </dgm:presLayoutVars>
      </dgm:prSet>
      <dgm:spPr/>
      <dgm:t>
        <a:bodyPr/>
        <a:lstStyle/>
        <a:p>
          <a:endParaRPr lang="en-US"/>
        </a:p>
      </dgm:t>
    </dgm:pt>
    <dgm:pt modelId="{95065483-E955-49FA-902C-3BC01DB6181F}" type="pres">
      <dgm:prSet presAssocID="{6BA2BE63-597F-42CF-B2F3-D74399427934}" presName="sibTrans" presStyleCnt="0"/>
      <dgm:spPr/>
      <dgm:t>
        <a:bodyPr/>
        <a:lstStyle/>
        <a:p>
          <a:endParaRPr lang="en-US"/>
        </a:p>
      </dgm:t>
    </dgm:pt>
    <dgm:pt modelId="{DC6D044C-8F32-48D3-B90B-B76175AD9A8C}" type="pres">
      <dgm:prSet presAssocID="{81B1B9DE-25F8-46C4-8F91-2DC140965971}" presName="node" presStyleLbl="node1" presStyleIdx="2" presStyleCnt="5">
        <dgm:presLayoutVars>
          <dgm:bulletEnabled val="1"/>
        </dgm:presLayoutVars>
      </dgm:prSet>
      <dgm:spPr/>
      <dgm:t>
        <a:bodyPr/>
        <a:lstStyle/>
        <a:p>
          <a:endParaRPr lang="en-US"/>
        </a:p>
      </dgm:t>
    </dgm:pt>
    <dgm:pt modelId="{F7EFF576-18F4-41D4-BAB3-EA753D950FAD}" type="pres">
      <dgm:prSet presAssocID="{A1A04197-FA42-4A5F-9179-DBD522172AA5}" presName="sibTrans" presStyleCnt="0"/>
      <dgm:spPr/>
      <dgm:t>
        <a:bodyPr/>
        <a:lstStyle/>
        <a:p>
          <a:endParaRPr lang="en-US"/>
        </a:p>
      </dgm:t>
    </dgm:pt>
    <dgm:pt modelId="{C6A56650-CA6D-425D-948D-BCA537748906}" type="pres">
      <dgm:prSet presAssocID="{74583E5F-FA81-4660-9865-FFA4F4051FAC}" presName="node" presStyleLbl="node1" presStyleIdx="3" presStyleCnt="5">
        <dgm:presLayoutVars>
          <dgm:bulletEnabled val="1"/>
        </dgm:presLayoutVars>
      </dgm:prSet>
      <dgm:spPr/>
      <dgm:t>
        <a:bodyPr/>
        <a:lstStyle/>
        <a:p>
          <a:endParaRPr lang="en-US"/>
        </a:p>
      </dgm:t>
    </dgm:pt>
    <dgm:pt modelId="{0323390D-7D62-4CB5-B15F-C99483F7CB19}" type="pres">
      <dgm:prSet presAssocID="{27741A57-6173-47C4-9485-639806F9B5FC}" presName="sibTrans" presStyleCnt="0"/>
      <dgm:spPr/>
      <dgm:t>
        <a:bodyPr/>
        <a:lstStyle/>
        <a:p>
          <a:endParaRPr lang="en-US"/>
        </a:p>
      </dgm:t>
    </dgm:pt>
    <dgm:pt modelId="{1542DB15-BBE0-4559-A2E0-C38033FF3850}" type="pres">
      <dgm:prSet presAssocID="{043576F6-8BEF-44C4-804C-CA81C5206DC5}" presName="node" presStyleLbl="node1" presStyleIdx="4" presStyleCnt="5">
        <dgm:presLayoutVars>
          <dgm:bulletEnabled val="1"/>
        </dgm:presLayoutVars>
      </dgm:prSet>
      <dgm:spPr/>
      <dgm:t>
        <a:bodyPr/>
        <a:lstStyle/>
        <a:p>
          <a:endParaRPr lang="en-US"/>
        </a:p>
      </dgm:t>
    </dgm:pt>
  </dgm:ptLst>
  <dgm:cxnLst>
    <dgm:cxn modelId="{10466B14-F3F9-4972-970B-6E2CC3259F6B}" type="presOf" srcId="{FDCAB21A-A8C5-49C7-AEAA-4F060D8272A4}" destId="{8E40F3C6-752F-4DDA-9250-4103ECA434FE}" srcOrd="0" destOrd="0" presId="urn:microsoft.com/office/officeart/2005/8/layout/default"/>
    <dgm:cxn modelId="{9BE388BC-EE3C-4AB9-9749-27C501C33C22}" type="presOf" srcId="{81B1B9DE-25F8-46C4-8F91-2DC140965971}" destId="{DC6D044C-8F32-48D3-B90B-B76175AD9A8C}" srcOrd="0" destOrd="0" presId="urn:microsoft.com/office/officeart/2005/8/layout/default"/>
    <dgm:cxn modelId="{F06A06F4-2814-4C2E-BDFD-A4F8B1439A97}" srcId="{FDCAB21A-A8C5-49C7-AEAA-4F060D8272A4}" destId="{043576F6-8BEF-44C4-804C-CA81C5206DC5}" srcOrd="4" destOrd="0" parTransId="{91873F56-FD91-451E-B4B0-0DADC0A3FDB5}" sibTransId="{58D73274-735D-4E06-BE35-0DEAFDD3611C}"/>
    <dgm:cxn modelId="{27A6834E-E80D-4CE3-A850-EE4F67135EFF}" type="presOf" srcId="{C7FED2F4-8844-42E3-B02A-F2538A671A24}" destId="{1F4256DC-B8BD-4A14-96A0-1393CC4C3E22}" srcOrd="0" destOrd="0" presId="urn:microsoft.com/office/officeart/2005/8/layout/default"/>
    <dgm:cxn modelId="{B758C709-43D5-419B-B8F7-98C150AC1474}" srcId="{FDCAB21A-A8C5-49C7-AEAA-4F060D8272A4}" destId="{81B1B9DE-25F8-46C4-8F91-2DC140965971}" srcOrd="2" destOrd="0" parTransId="{B81608FB-4748-4ED5-A5EC-0F74C463BCF3}" sibTransId="{A1A04197-FA42-4A5F-9179-DBD522172AA5}"/>
    <dgm:cxn modelId="{E7D448B0-3C18-4989-BBBD-F78BBD26AF5E}" srcId="{FDCAB21A-A8C5-49C7-AEAA-4F060D8272A4}" destId="{74583E5F-FA81-4660-9865-FFA4F4051FAC}" srcOrd="3" destOrd="0" parTransId="{B5B19E6C-F578-4B80-BEB0-7191F56EAEDD}" sibTransId="{27741A57-6173-47C4-9485-639806F9B5FC}"/>
    <dgm:cxn modelId="{5FEA76D2-FA7F-47CE-A115-9006C4C754BC}" type="presOf" srcId="{74583E5F-FA81-4660-9865-FFA4F4051FAC}" destId="{C6A56650-CA6D-425D-948D-BCA537748906}" srcOrd="0" destOrd="0" presId="urn:microsoft.com/office/officeart/2005/8/layout/default"/>
    <dgm:cxn modelId="{5EE13921-AE40-4CBE-910D-E7A85B245661}" type="presOf" srcId="{0149631C-0737-42D0-AE91-CF99C608FF6D}" destId="{D71B5F08-9DB9-497B-B87F-2D0DBA202ED6}" srcOrd="0" destOrd="0" presId="urn:microsoft.com/office/officeart/2005/8/layout/default"/>
    <dgm:cxn modelId="{CAFFB336-DE07-4F28-BD1C-91C16E13A927}" type="presOf" srcId="{043576F6-8BEF-44C4-804C-CA81C5206DC5}" destId="{1542DB15-BBE0-4559-A2E0-C38033FF3850}" srcOrd="0" destOrd="0" presId="urn:microsoft.com/office/officeart/2005/8/layout/default"/>
    <dgm:cxn modelId="{DF631868-3F73-4E33-AA12-7044DBE74E33}" srcId="{FDCAB21A-A8C5-49C7-AEAA-4F060D8272A4}" destId="{C7FED2F4-8844-42E3-B02A-F2538A671A24}" srcOrd="0" destOrd="0" parTransId="{0AD16684-B18A-4DFD-9768-3991DBAA4DDF}" sibTransId="{E77866C2-0341-49BC-A9F7-DA6F3D61EE3B}"/>
    <dgm:cxn modelId="{73555367-CF3F-4B54-878D-FFC4E3AC3681}" srcId="{FDCAB21A-A8C5-49C7-AEAA-4F060D8272A4}" destId="{0149631C-0737-42D0-AE91-CF99C608FF6D}" srcOrd="1" destOrd="0" parTransId="{B2E96315-D16B-429B-957F-8B61DB26E868}" sibTransId="{6BA2BE63-597F-42CF-B2F3-D74399427934}"/>
    <dgm:cxn modelId="{5E3F5AAB-A50A-46CE-8229-69C76D4303C5}" type="presParOf" srcId="{8E40F3C6-752F-4DDA-9250-4103ECA434FE}" destId="{1F4256DC-B8BD-4A14-96A0-1393CC4C3E22}" srcOrd="0" destOrd="0" presId="urn:microsoft.com/office/officeart/2005/8/layout/default"/>
    <dgm:cxn modelId="{C2E676B9-6556-4FF5-A4D8-B76AE1EE5C00}" type="presParOf" srcId="{8E40F3C6-752F-4DDA-9250-4103ECA434FE}" destId="{B5BFE230-4425-415C-B8B3-59AC29DA3C60}" srcOrd="1" destOrd="0" presId="urn:microsoft.com/office/officeart/2005/8/layout/default"/>
    <dgm:cxn modelId="{7EDFF7E9-277A-47D1-B8C5-7F6CD0798FDF}" type="presParOf" srcId="{8E40F3C6-752F-4DDA-9250-4103ECA434FE}" destId="{D71B5F08-9DB9-497B-B87F-2D0DBA202ED6}" srcOrd="2" destOrd="0" presId="urn:microsoft.com/office/officeart/2005/8/layout/default"/>
    <dgm:cxn modelId="{B11609A4-D45A-4CB9-ACFA-5D7B8EB71E5E}" type="presParOf" srcId="{8E40F3C6-752F-4DDA-9250-4103ECA434FE}" destId="{95065483-E955-49FA-902C-3BC01DB6181F}" srcOrd="3" destOrd="0" presId="urn:microsoft.com/office/officeart/2005/8/layout/default"/>
    <dgm:cxn modelId="{6A13E2F8-0949-4DDC-8372-83E3EF4C2833}" type="presParOf" srcId="{8E40F3C6-752F-4DDA-9250-4103ECA434FE}" destId="{DC6D044C-8F32-48D3-B90B-B76175AD9A8C}" srcOrd="4" destOrd="0" presId="urn:microsoft.com/office/officeart/2005/8/layout/default"/>
    <dgm:cxn modelId="{57856919-4EB4-4530-9F95-1A3D04946EA6}" type="presParOf" srcId="{8E40F3C6-752F-4DDA-9250-4103ECA434FE}" destId="{F7EFF576-18F4-41D4-BAB3-EA753D950FAD}" srcOrd="5" destOrd="0" presId="urn:microsoft.com/office/officeart/2005/8/layout/default"/>
    <dgm:cxn modelId="{CFF384E9-AB6E-40CE-BD8D-9FB882986307}" type="presParOf" srcId="{8E40F3C6-752F-4DDA-9250-4103ECA434FE}" destId="{C6A56650-CA6D-425D-948D-BCA537748906}" srcOrd="6" destOrd="0" presId="urn:microsoft.com/office/officeart/2005/8/layout/default"/>
    <dgm:cxn modelId="{ED727554-3BA0-4663-ABBA-965AF49BA8B3}" type="presParOf" srcId="{8E40F3C6-752F-4DDA-9250-4103ECA434FE}" destId="{0323390D-7D62-4CB5-B15F-C99483F7CB19}" srcOrd="7" destOrd="0" presId="urn:microsoft.com/office/officeart/2005/8/layout/default"/>
    <dgm:cxn modelId="{D102A403-25DA-414E-A7C4-04027C96E8C0}" type="presParOf" srcId="{8E40F3C6-752F-4DDA-9250-4103ECA434FE}" destId="{1542DB15-BBE0-4559-A2E0-C38033FF385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6F980E3-ECF8-49C5-BDF5-0C4F2896B770}"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CEC63EB1-873F-42D9-A1C8-C3D7384CB03B}">
      <dgm:prSet phldrT="[Text]"/>
      <dgm:spPr/>
      <dgm:t>
        <a:bodyPr/>
        <a:lstStyle/>
        <a:p>
          <a:r>
            <a:rPr lang="en-US" dirty="0" smtClean="0"/>
            <a:t>char(N)</a:t>
          </a:r>
          <a:endParaRPr lang="en-US" dirty="0"/>
        </a:p>
      </dgm:t>
    </dgm:pt>
    <dgm:pt modelId="{288EAC97-24F8-4E36-AD71-D5DA5F3A0633}" type="parTrans" cxnId="{5A1B02ED-38F1-4D68-B45B-3BD9C283C2C9}">
      <dgm:prSet/>
      <dgm:spPr/>
      <dgm:t>
        <a:bodyPr/>
        <a:lstStyle/>
        <a:p>
          <a:endParaRPr lang="en-US"/>
        </a:p>
      </dgm:t>
    </dgm:pt>
    <dgm:pt modelId="{02E86E29-59CE-4B9F-AE6F-307162534976}" type="sibTrans" cxnId="{5A1B02ED-38F1-4D68-B45B-3BD9C283C2C9}">
      <dgm:prSet/>
      <dgm:spPr/>
      <dgm:t>
        <a:bodyPr/>
        <a:lstStyle/>
        <a:p>
          <a:endParaRPr lang="en-US"/>
        </a:p>
      </dgm:t>
    </dgm:pt>
    <dgm:pt modelId="{EDE06D58-6C30-4B9D-8803-68401357C6D9}">
      <dgm:prSet phldrT="[Text]"/>
      <dgm:spPr/>
      <dgm:t>
        <a:bodyPr/>
        <a:lstStyle/>
        <a:p>
          <a:r>
            <a:rPr lang="en-US" dirty="0" smtClean="0"/>
            <a:t>varchar(N)</a:t>
          </a:r>
          <a:endParaRPr lang="en-US" dirty="0"/>
        </a:p>
      </dgm:t>
    </dgm:pt>
    <dgm:pt modelId="{726DC52E-60AB-45BB-9B30-E0E04508DA64}" type="parTrans" cxnId="{85147E64-9926-4DCE-BA11-74AB07D240FE}">
      <dgm:prSet/>
      <dgm:spPr/>
      <dgm:t>
        <a:bodyPr/>
        <a:lstStyle/>
        <a:p>
          <a:endParaRPr lang="en-US"/>
        </a:p>
      </dgm:t>
    </dgm:pt>
    <dgm:pt modelId="{6654F09E-9A41-46AF-8EDF-63C9FB1A8FAE}" type="sibTrans" cxnId="{85147E64-9926-4DCE-BA11-74AB07D240FE}">
      <dgm:prSet/>
      <dgm:spPr/>
      <dgm:t>
        <a:bodyPr/>
        <a:lstStyle/>
        <a:p>
          <a:endParaRPr lang="en-US"/>
        </a:p>
      </dgm:t>
    </dgm:pt>
    <dgm:pt modelId="{64E3D2E6-20DF-438A-BAF0-52D83CAF56FD}">
      <dgm:prSet phldrT="[Text]"/>
      <dgm:spPr/>
      <dgm:t>
        <a:bodyPr/>
        <a:lstStyle/>
        <a:p>
          <a:r>
            <a:rPr lang="en-US" dirty="0" smtClean="0"/>
            <a:t>integer</a:t>
          </a:r>
          <a:endParaRPr lang="en-US" dirty="0"/>
        </a:p>
      </dgm:t>
    </dgm:pt>
    <dgm:pt modelId="{573A3969-AB95-4B02-B445-2CFAB3317CB6}" type="parTrans" cxnId="{9E0021EB-A23E-4B4F-B7E7-1B007C71FC88}">
      <dgm:prSet/>
      <dgm:spPr/>
      <dgm:t>
        <a:bodyPr/>
        <a:lstStyle/>
        <a:p>
          <a:endParaRPr lang="en-US"/>
        </a:p>
      </dgm:t>
    </dgm:pt>
    <dgm:pt modelId="{151638E6-AC18-4369-B003-41CD5C516558}" type="sibTrans" cxnId="{9E0021EB-A23E-4B4F-B7E7-1B007C71FC88}">
      <dgm:prSet/>
      <dgm:spPr/>
      <dgm:t>
        <a:bodyPr/>
        <a:lstStyle/>
        <a:p>
          <a:endParaRPr lang="en-US"/>
        </a:p>
      </dgm:t>
    </dgm:pt>
    <dgm:pt modelId="{96415BEC-7CFF-4C23-87C0-2725AEC4D9A9}">
      <dgm:prSet phldrT="[Text]"/>
      <dgm:spPr/>
      <dgm:t>
        <a:bodyPr/>
        <a:lstStyle/>
        <a:p>
          <a:r>
            <a:rPr lang="en-US" dirty="0" smtClean="0"/>
            <a:t>floating point(N,N)</a:t>
          </a:r>
          <a:endParaRPr lang="en-US" dirty="0"/>
        </a:p>
      </dgm:t>
    </dgm:pt>
    <dgm:pt modelId="{C989916D-4F46-4448-821B-A765D25C561A}" type="parTrans" cxnId="{76323B2B-AAE8-462A-AC5F-7AB477003671}">
      <dgm:prSet/>
      <dgm:spPr/>
      <dgm:t>
        <a:bodyPr/>
        <a:lstStyle/>
        <a:p>
          <a:endParaRPr lang="en-US"/>
        </a:p>
      </dgm:t>
    </dgm:pt>
    <dgm:pt modelId="{37D403A0-8007-4588-AD59-6B15FD3293DA}" type="sibTrans" cxnId="{76323B2B-AAE8-462A-AC5F-7AB477003671}">
      <dgm:prSet/>
      <dgm:spPr/>
      <dgm:t>
        <a:bodyPr/>
        <a:lstStyle/>
        <a:p>
          <a:endParaRPr lang="en-US"/>
        </a:p>
      </dgm:t>
    </dgm:pt>
    <dgm:pt modelId="{AA7407E7-F06C-4D00-8374-07D83F762C42}">
      <dgm:prSet phldrT="[Text]"/>
      <dgm:spPr/>
      <dgm:t>
        <a:bodyPr/>
        <a:lstStyle/>
        <a:p>
          <a:r>
            <a:rPr lang="en-US" dirty="0" smtClean="0"/>
            <a:t>date</a:t>
          </a:r>
          <a:endParaRPr lang="en-US" dirty="0"/>
        </a:p>
      </dgm:t>
    </dgm:pt>
    <dgm:pt modelId="{9D095C8B-6A81-4AC5-AED5-FD580A3CB281}" type="parTrans" cxnId="{457D7A9E-85EF-486C-8184-C4C60701DFF1}">
      <dgm:prSet/>
      <dgm:spPr/>
      <dgm:t>
        <a:bodyPr/>
        <a:lstStyle/>
        <a:p>
          <a:endParaRPr lang="en-US"/>
        </a:p>
      </dgm:t>
    </dgm:pt>
    <dgm:pt modelId="{681D7F4B-CF51-41F1-8267-37423E43C3DA}" type="sibTrans" cxnId="{457D7A9E-85EF-486C-8184-C4C60701DFF1}">
      <dgm:prSet/>
      <dgm:spPr/>
      <dgm:t>
        <a:bodyPr/>
        <a:lstStyle/>
        <a:p>
          <a:endParaRPr lang="en-US"/>
        </a:p>
      </dgm:t>
    </dgm:pt>
    <dgm:pt modelId="{5C5E0393-DA6F-4ACC-9A25-A50F01E25805}" type="pres">
      <dgm:prSet presAssocID="{B6F980E3-ECF8-49C5-BDF5-0C4F2896B770}" presName="diagram" presStyleCnt="0">
        <dgm:presLayoutVars>
          <dgm:dir/>
          <dgm:resizeHandles val="exact"/>
        </dgm:presLayoutVars>
      </dgm:prSet>
      <dgm:spPr/>
      <dgm:t>
        <a:bodyPr/>
        <a:lstStyle/>
        <a:p>
          <a:endParaRPr lang="en-US"/>
        </a:p>
      </dgm:t>
    </dgm:pt>
    <dgm:pt modelId="{68A0ECB8-C468-44B0-B0CF-0C37CFCA7420}" type="pres">
      <dgm:prSet presAssocID="{CEC63EB1-873F-42D9-A1C8-C3D7384CB03B}" presName="node" presStyleLbl="node1" presStyleIdx="0" presStyleCnt="5">
        <dgm:presLayoutVars>
          <dgm:bulletEnabled val="1"/>
        </dgm:presLayoutVars>
      </dgm:prSet>
      <dgm:spPr/>
      <dgm:t>
        <a:bodyPr/>
        <a:lstStyle/>
        <a:p>
          <a:endParaRPr lang="en-US"/>
        </a:p>
      </dgm:t>
    </dgm:pt>
    <dgm:pt modelId="{9D4FF0E0-FC99-4DC2-A483-C5A62BA3776A}" type="pres">
      <dgm:prSet presAssocID="{02E86E29-59CE-4B9F-AE6F-307162534976}" presName="sibTrans" presStyleCnt="0"/>
      <dgm:spPr/>
      <dgm:t>
        <a:bodyPr/>
        <a:lstStyle/>
        <a:p>
          <a:endParaRPr lang="en-US"/>
        </a:p>
      </dgm:t>
    </dgm:pt>
    <dgm:pt modelId="{67321B94-F843-43EB-B5A1-0C3F19365429}" type="pres">
      <dgm:prSet presAssocID="{EDE06D58-6C30-4B9D-8803-68401357C6D9}" presName="node" presStyleLbl="node1" presStyleIdx="1" presStyleCnt="5">
        <dgm:presLayoutVars>
          <dgm:bulletEnabled val="1"/>
        </dgm:presLayoutVars>
      </dgm:prSet>
      <dgm:spPr/>
      <dgm:t>
        <a:bodyPr/>
        <a:lstStyle/>
        <a:p>
          <a:endParaRPr lang="en-US"/>
        </a:p>
      </dgm:t>
    </dgm:pt>
    <dgm:pt modelId="{C0DF669B-F1FC-43A2-AF06-69741EFF4FE6}" type="pres">
      <dgm:prSet presAssocID="{6654F09E-9A41-46AF-8EDF-63C9FB1A8FAE}" presName="sibTrans" presStyleCnt="0"/>
      <dgm:spPr/>
      <dgm:t>
        <a:bodyPr/>
        <a:lstStyle/>
        <a:p>
          <a:endParaRPr lang="en-US"/>
        </a:p>
      </dgm:t>
    </dgm:pt>
    <dgm:pt modelId="{420370FD-6BF4-4A27-A647-28DE8317B8BA}" type="pres">
      <dgm:prSet presAssocID="{64E3D2E6-20DF-438A-BAF0-52D83CAF56FD}" presName="node" presStyleLbl="node1" presStyleIdx="2" presStyleCnt="5">
        <dgm:presLayoutVars>
          <dgm:bulletEnabled val="1"/>
        </dgm:presLayoutVars>
      </dgm:prSet>
      <dgm:spPr/>
      <dgm:t>
        <a:bodyPr/>
        <a:lstStyle/>
        <a:p>
          <a:endParaRPr lang="en-US"/>
        </a:p>
      </dgm:t>
    </dgm:pt>
    <dgm:pt modelId="{CF1CE38A-A60A-48E1-A8E2-EAB1FEF05B71}" type="pres">
      <dgm:prSet presAssocID="{151638E6-AC18-4369-B003-41CD5C516558}" presName="sibTrans" presStyleCnt="0"/>
      <dgm:spPr/>
      <dgm:t>
        <a:bodyPr/>
        <a:lstStyle/>
        <a:p>
          <a:endParaRPr lang="en-US"/>
        </a:p>
      </dgm:t>
    </dgm:pt>
    <dgm:pt modelId="{491175BA-38B5-4CF5-A5E8-9D1A3F351ECF}" type="pres">
      <dgm:prSet presAssocID="{96415BEC-7CFF-4C23-87C0-2725AEC4D9A9}" presName="node" presStyleLbl="node1" presStyleIdx="3" presStyleCnt="5">
        <dgm:presLayoutVars>
          <dgm:bulletEnabled val="1"/>
        </dgm:presLayoutVars>
      </dgm:prSet>
      <dgm:spPr/>
      <dgm:t>
        <a:bodyPr/>
        <a:lstStyle/>
        <a:p>
          <a:endParaRPr lang="en-US"/>
        </a:p>
      </dgm:t>
    </dgm:pt>
    <dgm:pt modelId="{0ADEBEA0-6D10-4002-89E9-D3F82CF3FAB8}" type="pres">
      <dgm:prSet presAssocID="{37D403A0-8007-4588-AD59-6B15FD3293DA}" presName="sibTrans" presStyleCnt="0"/>
      <dgm:spPr/>
      <dgm:t>
        <a:bodyPr/>
        <a:lstStyle/>
        <a:p>
          <a:endParaRPr lang="en-US"/>
        </a:p>
      </dgm:t>
    </dgm:pt>
    <dgm:pt modelId="{7C0F5D58-2AF9-48D7-9ACF-68220248121E}" type="pres">
      <dgm:prSet presAssocID="{AA7407E7-F06C-4D00-8374-07D83F762C42}" presName="node" presStyleLbl="node1" presStyleIdx="4" presStyleCnt="5">
        <dgm:presLayoutVars>
          <dgm:bulletEnabled val="1"/>
        </dgm:presLayoutVars>
      </dgm:prSet>
      <dgm:spPr/>
      <dgm:t>
        <a:bodyPr/>
        <a:lstStyle/>
        <a:p>
          <a:endParaRPr lang="en-US"/>
        </a:p>
      </dgm:t>
    </dgm:pt>
  </dgm:ptLst>
  <dgm:cxnLst>
    <dgm:cxn modelId="{43827651-1AEE-4752-905F-E7A329EEA7CA}" type="presOf" srcId="{CEC63EB1-873F-42D9-A1C8-C3D7384CB03B}" destId="{68A0ECB8-C468-44B0-B0CF-0C37CFCA7420}" srcOrd="0" destOrd="0" presId="urn:microsoft.com/office/officeart/2005/8/layout/default"/>
    <dgm:cxn modelId="{5A1B02ED-38F1-4D68-B45B-3BD9C283C2C9}" srcId="{B6F980E3-ECF8-49C5-BDF5-0C4F2896B770}" destId="{CEC63EB1-873F-42D9-A1C8-C3D7384CB03B}" srcOrd="0" destOrd="0" parTransId="{288EAC97-24F8-4E36-AD71-D5DA5F3A0633}" sibTransId="{02E86E29-59CE-4B9F-AE6F-307162534976}"/>
    <dgm:cxn modelId="{5D486F89-C706-46BA-B532-17FEA968D253}" type="presOf" srcId="{B6F980E3-ECF8-49C5-BDF5-0C4F2896B770}" destId="{5C5E0393-DA6F-4ACC-9A25-A50F01E25805}" srcOrd="0" destOrd="0" presId="urn:microsoft.com/office/officeart/2005/8/layout/default"/>
    <dgm:cxn modelId="{1992B730-0C1F-4015-8EF5-5D9DEC344C88}" type="presOf" srcId="{EDE06D58-6C30-4B9D-8803-68401357C6D9}" destId="{67321B94-F843-43EB-B5A1-0C3F19365429}" srcOrd="0" destOrd="0" presId="urn:microsoft.com/office/officeart/2005/8/layout/default"/>
    <dgm:cxn modelId="{9E0021EB-A23E-4B4F-B7E7-1B007C71FC88}" srcId="{B6F980E3-ECF8-49C5-BDF5-0C4F2896B770}" destId="{64E3D2E6-20DF-438A-BAF0-52D83CAF56FD}" srcOrd="2" destOrd="0" parTransId="{573A3969-AB95-4B02-B445-2CFAB3317CB6}" sibTransId="{151638E6-AC18-4369-B003-41CD5C516558}"/>
    <dgm:cxn modelId="{85147E64-9926-4DCE-BA11-74AB07D240FE}" srcId="{B6F980E3-ECF8-49C5-BDF5-0C4F2896B770}" destId="{EDE06D58-6C30-4B9D-8803-68401357C6D9}" srcOrd="1" destOrd="0" parTransId="{726DC52E-60AB-45BB-9B30-E0E04508DA64}" sibTransId="{6654F09E-9A41-46AF-8EDF-63C9FB1A8FAE}"/>
    <dgm:cxn modelId="{D979790F-D7A2-4B6C-BBD7-3C3AACF21B94}" type="presOf" srcId="{64E3D2E6-20DF-438A-BAF0-52D83CAF56FD}" destId="{420370FD-6BF4-4A27-A647-28DE8317B8BA}" srcOrd="0" destOrd="0" presId="urn:microsoft.com/office/officeart/2005/8/layout/default"/>
    <dgm:cxn modelId="{B97A4601-B2A1-468F-BBCF-247B7A055651}" type="presOf" srcId="{AA7407E7-F06C-4D00-8374-07D83F762C42}" destId="{7C0F5D58-2AF9-48D7-9ACF-68220248121E}" srcOrd="0" destOrd="0" presId="urn:microsoft.com/office/officeart/2005/8/layout/default"/>
    <dgm:cxn modelId="{457D7A9E-85EF-486C-8184-C4C60701DFF1}" srcId="{B6F980E3-ECF8-49C5-BDF5-0C4F2896B770}" destId="{AA7407E7-F06C-4D00-8374-07D83F762C42}" srcOrd="4" destOrd="0" parTransId="{9D095C8B-6A81-4AC5-AED5-FD580A3CB281}" sibTransId="{681D7F4B-CF51-41F1-8267-37423E43C3DA}"/>
    <dgm:cxn modelId="{0E27BA14-4E27-4352-AECD-4707C122D317}" type="presOf" srcId="{96415BEC-7CFF-4C23-87C0-2725AEC4D9A9}" destId="{491175BA-38B5-4CF5-A5E8-9D1A3F351ECF}" srcOrd="0" destOrd="0" presId="urn:microsoft.com/office/officeart/2005/8/layout/default"/>
    <dgm:cxn modelId="{76323B2B-AAE8-462A-AC5F-7AB477003671}" srcId="{B6F980E3-ECF8-49C5-BDF5-0C4F2896B770}" destId="{96415BEC-7CFF-4C23-87C0-2725AEC4D9A9}" srcOrd="3" destOrd="0" parTransId="{C989916D-4F46-4448-821B-A765D25C561A}" sibTransId="{37D403A0-8007-4588-AD59-6B15FD3293DA}"/>
    <dgm:cxn modelId="{DFBD3740-0AA2-4FFA-94CA-85F2345F1B59}" type="presParOf" srcId="{5C5E0393-DA6F-4ACC-9A25-A50F01E25805}" destId="{68A0ECB8-C468-44B0-B0CF-0C37CFCA7420}" srcOrd="0" destOrd="0" presId="urn:microsoft.com/office/officeart/2005/8/layout/default"/>
    <dgm:cxn modelId="{EB5F24D4-3642-46D0-8A6F-5E86940BB01F}" type="presParOf" srcId="{5C5E0393-DA6F-4ACC-9A25-A50F01E25805}" destId="{9D4FF0E0-FC99-4DC2-A483-C5A62BA3776A}" srcOrd="1" destOrd="0" presId="urn:microsoft.com/office/officeart/2005/8/layout/default"/>
    <dgm:cxn modelId="{1E6336EE-10F8-45A1-86A0-D0A66398E243}" type="presParOf" srcId="{5C5E0393-DA6F-4ACC-9A25-A50F01E25805}" destId="{67321B94-F843-43EB-B5A1-0C3F19365429}" srcOrd="2" destOrd="0" presId="urn:microsoft.com/office/officeart/2005/8/layout/default"/>
    <dgm:cxn modelId="{00B20AD5-4973-4CAC-A094-3242A5153FE2}" type="presParOf" srcId="{5C5E0393-DA6F-4ACC-9A25-A50F01E25805}" destId="{C0DF669B-F1FC-43A2-AF06-69741EFF4FE6}" srcOrd="3" destOrd="0" presId="urn:microsoft.com/office/officeart/2005/8/layout/default"/>
    <dgm:cxn modelId="{9F62CBD4-6B42-4CA4-902F-4D90D886C38F}" type="presParOf" srcId="{5C5E0393-DA6F-4ACC-9A25-A50F01E25805}" destId="{420370FD-6BF4-4A27-A647-28DE8317B8BA}" srcOrd="4" destOrd="0" presId="urn:microsoft.com/office/officeart/2005/8/layout/default"/>
    <dgm:cxn modelId="{4A36F5CF-9267-40DE-BFCE-37EA5B69DDF9}" type="presParOf" srcId="{5C5E0393-DA6F-4ACC-9A25-A50F01E25805}" destId="{CF1CE38A-A60A-48E1-A8E2-EAB1FEF05B71}" srcOrd="5" destOrd="0" presId="urn:microsoft.com/office/officeart/2005/8/layout/default"/>
    <dgm:cxn modelId="{087FE943-A20A-4360-BE59-A3DA363EC6AD}" type="presParOf" srcId="{5C5E0393-DA6F-4ACC-9A25-A50F01E25805}" destId="{491175BA-38B5-4CF5-A5E8-9D1A3F351ECF}" srcOrd="6" destOrd="0" presId="urn:microsoft.com/office/officeart/2005/8/layout/default"/>
    <dgm:cxn modelId="{E5E4FBA6-E3E4-4517-B6A9-FEF47B4CDBD2}" type="presParOf" srcId="{5C5E0393-DA6F-4ACC-9A25-A50F01E25805}" destId="{0ADEBEA0-6D10-4002-89E9-D3F82CF3FAB8}" srcOrd="7" destOrd="0" presId="urn:microsoft.com/office/officeart/2005/8/layout/default"/>
    <dgm:cxn modelId="{EEB5EB80-8E7F-43AD-8A51-6CE5130A15E7}" type="presParOf" srcId="{5C5E0393-DA6F-4ACC-9A25-A50F01E25805}" destId="{7C0F5D58-2AF9-48D7-9ACF-68220248121E}"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0543E6F-CB46-470E-B66A-51837624F4C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EC5F9DC5-073B-438E-B538-251DFCC1C55B}">
      <dgm:prSet phldrT="[Text]"/>
      <dgm:spPr/>
      <dgm:t>
        <a:bodyPr/>
        <a:lstStyle/>
        <a:p>
          <a:r>
            <a:rPr lang="en-US" dirty="0" smtClean="0"/>
            <a:t>data type format</a:t>
          </a:r>
          <a:endParaRPr lang="en-US" dirty="0"/>
        </a:p>
      </dgm:t>
    </dgm:pt>
    <dgm:pt modelId="{6CE2B718-4B32-4532-B331-96AA24C85335}" type="parTrans" cxnId="{57620D94-0064-40A7-959F-434736BBA796}">
      <dgm:prSet/>
      <dgm:spPr/>
      <dgm:t>
        <a:bodyPr/>
        <a:lstStyle/>
        <a:p>
          <a:endParaRPr lang="en-US"/>
        </a:p>
      </dgm:t>
    </dgm:pt>
    <dgm:pt modelId="{9DCD04E9-548C-48AD-B09E-940D9F3DE8B1}" type="sibTrans" cxnId="{57620D94-0064-40A7-959F-434736BBA796}">
      <dgm:prSet/>
      <dgm:spPr/>
      <dgm:t>
        <a:bodyPr/>
        <a:lstStyle/>
        <a:p>
          <a:endParaRPr lang="en-US"/>
        </a:p>
      </dgm:t>
    </dgm:pt>
    <dgm:pt modelId="{91CAF3C9-6BB9-4282-A0BB-F443FBCD7EB8}">
      <dgm:prSet phldrT="[Text]"/>
      <dgm:spPr/>
      <dgm:t>
        <a:bodyPr/>
        <a:lstStyle/>
        <a:p>
          <a:r>
            <a:rPr lang="en-US" dirty="0" smtClean="0"/>
            <a:t>PID: a nine-digit number</a:t>
          </a:r>
          <a:endParaRPr lang="en-US" dirty="0"/>
        </a:p>
      </dgm:t>
    </dgm:pt>
    <dgm:pt modelId="{AC1E092A-AFE0-401C-B4DC-D4BB0584B571}" type="parTrans" cxnId="{24B9281E-61D4-4926-B634-4AC790589B6E}">
      <dgm:prSet/>
      <dgm:spPr/>
      <dgm:t>
        <a:bodyPr/>
        <a:lstStyle/>
        <a:p>
          <a:endParaRPr lang="en-US"/>
        </a:p>
      </dgm:t>
    </dgm:pt>
    <dgm:pt modelId="{F3DF0EBC-67BE-4D59-A1BB-327B283302FB}" type="sibTrans" cxnId="{24B9281E-61D4-4926-B634-4AC790589B6E}">
      <dgm:prSet/>
      <dgm:spPr/>
      <dgm:t>
        <a:bodyPr/>
        <a:lstStyle/>
        <a:p>
          <a:endParaRPr lang="en-US"/>
        </a:p>
      </dgm:t>
    </dgm:pt>
    <dgm:pt modelId="{47ADFAAA-769E-434A-A8A4-AC488BE32E13}">
      <dgm:prSet phldrT="[Text]"/>
      <dgm:spPr/>
      <dgm:t>
        <a:bodyPr/>
        <a:lstStyle/>
        <a:p>
          <a:r>
            <a:rPr lang="en-US" dirty="0" smtClean="0"/>
            <a:t>list of values</a:t>
          </a:r>
        </a:p>
      </dgm:t>
    </dgm:pt>
    <dgm:pt modelId="{77413F0A-2389-4DB6-BCF0-A3062E7162C7}" type="parTrans" cxnId="{EED4BE98-45A6-40CC-80B6-9A0FF00AB635}">
      <dgm:prSet/>
      <dgm:spPr/>
      <dgm:t>
        <a:bodyPr/>
        <a:lstStyle/>
        <a:p>
          <a:endParaRPr lang="en-US"/>
        </a:p>
      </dgm:t>
    </dgm:pt>
    <dgm:pt modelId="{6EB90FA2-5FAC-4B5C-8C0A-501233875508}" type="sibTrans" cxnId="{EED4BE98-45A6-40CC-80B6-9A0FF00AB635}">
      <dgm:prSet/>
      <dgm:spPr/>
      <dgm:t>
        <a:bodyPr/>
        <a:lstStyle/>
        <a:p>
          <a:endParaRPr lang="en-US"/>
        </a:p>
      </dgm:t>
    </dgm:pt>
    <dgm:pt modelId="{CCEA74F6-CD16-4DC0-BD81-50BDDD0D8572}">
      <dgm:prSet phldrT="[Text]"/>
      <dgm:spPr/>
      <dgm:t>
        <a:bodyPr/>
        <a:lstStyle/>
        <a:p>
          <a:r>
            <a:rPr lang="en-US" dirty="0" smtClean="0"/>
            <a:t>Department: {produce, bakery, dairy}</a:t>
          </a:r>
          <a:endParaRPr lang="en-US" dirty="0"/>
        </a:p>
      </dgm:t>
    </dgm:pt>
    <dgm:pt modelId="{5EEEAE26-10F5-4003-B13A-37D2EB8D1282}" type="parTrans" cxnId="{B950A122-2BB5-42ED-9D46-52D466E9D797}">
      <dgm:prSet/>
      <dgm:spPr/>
      <dgm:t>
        <a:bodyPr/>
        <a:lstStyle/>
        <a:p>
          <a:endParaRPr lang="en-US"/>
        </a:p>
      </dgm:t>
    </dgm:pt>
    <dgm:pt modelId="{8F75C489-7FF6-4D51-890B-D9AC3F990D7D}" type="sibTrans" cxnId="{B950A122-2BB5-42ED-9D46-52D466E9D797}">
      <dgm:prSet/>
      <dgm:spPr/>
      <dgm:t>
        <a:bodyPr/>
        <a:lstStyle/>
        <a:p>
          <a:endParaRPr lang="en-US"/>
        </a:p>
      </dgm:t>
    </dgm:pt>
    <dgm:pt modelId="{6216606D-198F-4157-A21D-25C223050C39}">
      <dgm:prSet phldrT="[Text]"/>
      <dgm:spPr/>
      <dgm:t>
        <a:bodyPr/>
        <a:lstStyle/>
        <a:p>
          <a:r>
            <a:rPr lang="en-US" dirty="0" smtClean="0"/>
            <a:t>range of values</a:t>
          </a:r>
          <a:endParaRPr lang="en-US" dirty="0"/>
        </a:p>
      </dgm:t>
    </dgm:pt>
    <dgm:pt modelId="{51E6D031-FABA-4B5B-A96A-AAF8CD5F1C4A}" type="parTrans" cxnId="{7B9B6158-63BE-4BD0-B0A7-56750253C36E}">
      <dgm:prSet/>
      <dgm:spPr/>
      <dgm:t>
        <a:bodyPr/>
        <a:lstStyle/>
        <a:p>
          <a:endParaRPr lang="en-US"/>
        </a:p>
      </dgm:t>
    </dgm:pt>
    <dgm:pt modelId="{12C16C54-D560-486D-B715-9A5804AB4C50}" type="sibTrans" cxnId="{7B9B6158-63BE-4BD0-B0A7-56750253C36E}">
      <dgm:prSet/>
      <dgm:spPr/>
      <dgm:t>
        <a:bodyPr/>
        <a:lstStyle/>
        <a:p>
          <a:endParaRPr lang="en-US"/>
        </a:p>
      </dgm:t>
    </dgm:pt>
    <dgm:pt modelId="{124EACEB-854B-413E-9A95-A689AED0F736}">
      <dgm:prSet phldrT="[Text]"/>
      <dgm:spPr/>
      <dgm:t>
        <a:bodyPr/>
        <a:lstStyle/>
        <a:p>
          <a:r>
            <a:rPr lang="en-US" dirty="0" smtClean="0"/>
            <a:t>fulltime student: 9 ≤ NumCredits ≤ 15</a:t>
          </a:r>
          <a:endParaRPr lang="en-US" dirty="0"/>
        </a:p>
      </dgm:t>
    </dgm:pt>
    <dgm:pt modelId="{FEFA7BA3-3FB2-4014-962F-3D4221E2D176}" type="parTrans" cxnId="{4A5DB417-977E-4909-ACAF-92D06F8EBBA8}">
      <dgm:prSet/>
      <dgm:spPr/>
      <dgm:t>
        <a:bodyPr/>
        <a:lstStyle/>
        <a:p>
          <a:endParaRPr lang="en-US"/>
        </a:p>
      </dgm:t>
    </dgm:pt>
    <dgm:pt modelId="{85086546-529E-479C-95D6-4A4ADE40156A}" type="sibTrans" cxnId="{4A5DB417-977E-4909-ACAF-92D06F8EBBA8}">
      <dgm:prSet/>
      <dgm:spPr/>
      <dgm:t>
        <a:bodyPr/>
        <a:lstStyle/>
        <a:p>
          <a:endParaRPr lang="en-US"/>
        </a:p>
      </dgm:t>
    </dgm:pt>
    <dgm:pt modelId="{FD1C68BB-AE6C-4AF1-BF0B-C0782B54E418}">
      <dgm:prSet phldrT="[Text]"/>
      <dgm:spPr/>
      <dgm:t>
        <a:bodyPr/>
        <a:lstStyle/>
        <a:p>
          <a:r>
            <a:rPr lang="en-US" dirty="0" smtClean="0"/>
            <a:t>rule</a:t>
          </a:r>
          <a:endParaRPr lang="en-US" dirty="0"/>
        </a:p>
      </dgm:t>
    </dgm:pt>
    <dgm:pt modelId="{964E93D1-75F3-4785-8AA4-C9790EBDAC1F}" type="parTrans" cxnId="{F30A1A41-D226-4750-977B-C2915B4D860B}">
      <dgm:prSet/>
      <dgm:spPr/>
      <dgm:t>
        <a:bodyPr/>
        <a:lstStyle/>
        <a:p>
          <a:endParaRPr lang="en-US"/>
        </a:p>
      </dgm:t>
    </dgm:pt>
    <dgm:pt modelId="{4F932C33-03F3-4EDF-B722-48D5AF569D9E}" type="sibTrans" cxnId="{F30A1A41-D226-4750-977B-C2915B4D860B}">
      <dgm:prSet/>
      <dgm:spPr/>
      <dgm:t>
        <a:bodyPr/>
        <a:lstStyle/>
        <a:p>
          <a:endParaRPr lang="en-US"/>
        </a:p>
      </dgm:t>
    </dgm:pt>
    <dgm:pt modelId="{A561A8BA-A97C-49D0-B450-6E54261AFCD0}">
      <dgm:prSet phldrT="[Text]"/>
      <dgm:spPr/>
      <dgm:t>
        <a:bodyPr/>
        <a:lstStyle/>
        <a:p>
          <a:r>
            <a:rPr lang="en-US" dirty="0" smtClean="0"/>
            <a:t>sales tax = ItemCost * .065</a:t>
          </a:r>
          <a:endParaRPr lang="en-US" dirty="0"/>
        </a:p>
      </dgm:t>
    </dgm:pt>
    <dgm:pt modelId="{B0C0CDE3-6E61-445C-9F60-E1BAD31FE294}" type="parTrans" cxnId="{49206AFC-A3B9-4365-B446-3D1367F310AF}">
      <dgm:prSet/>
      <dgm:spPr/>
      <dgm:t>
        <a:bodyPr/>
        <a:lstStyle/>
        <a:p>
          <a:endParaRPr lang="en-US"/>
        </a:p>
      </dgm:t>
    </dgm:pt>
    <dgm:pt modelId="{B534ADB4-346C-435C-8A8E-AD4CB6E41F86}" type="sibTrans" cxnId="{49206AFC-A3B9-4365-B446-3D1367F310AF}">
      <dgm:prSet/>
      <dgm:spPr/>
      <dgm:t>
        <a:bodyPr/>
        <a:lstStyle/>
        <a:p>
          <a:endParaRPr lang="en-US"/>
        </a:p>
      </dgm:t>
    </dgm:pt>
    <dgm:pt modelId="{FEF65A8B-520B-449E-86B4-B589DA91FF48}" type="pres">
      <dgm:prSet presAssocID="{20543E6F-CB46-470E-B66A-51837624F4CB}" presName="linear" presStyleCnt="0">
        <dgm:presLayoutVars>
          <dgm:animLvl val="lvl"/>
          <dgm:resizeHandles val="exact"/>
        </dgm:presLayoutVars>
      </dgm:prSet>
      <dgm:spPr/>
      <dgm:t>
        <a:bodyPr/>
        <a:lstStyle/>
        <a:p>
          <a:endParaRPr lang="en-US"/>
        </a:p>
      </dgm:t>
    </dgm:pt>
    <dgm:pt modelId="{089CE5AD-1B82-4DFE-9AC5-93C8E588E7A7}" type="pres">
      <dgm:prSet presAssocID="{EC5F9DC5-073B-438E-B538-251DFCC1C55B}" presName="parentText" presStyleLbl="node1" presStyleIdx="0" presStyleCnt="4">
        <dgm:presLayoutVars>
          <dgm:chMax val="0"/>
          <dgm:bulletEnabled val="1"/>
        </dgm:presLayoutVars>
      </dgm:prSet>
      <dgm:spPr/>
      <dgm:t>
        <a:bodyPr/>
        <a:lstStyle/>
        <a:p>
          <a:endParaRPr lang="en-US"/>
        </a:p>
      </dgm:t>
    </dgm:pt>
    <dgm:pt modelId="{F27B84C0-0FFF-448E-B11A-EF7CAC2F4B13}" type="pres">
      <dgm:prSet presAssocID="{EC5F9DC5-073B-438E-B538-251DFCC1C55B}" presName="childText" presStyleLbl="revTx" presStyleIdx="0" presStyleCnt="4">
        <dgm:presLayoutVars>
          <dgm:bulletEnabled val="1"/>
        </dgm:presLayoutVars>
      </dgm:prSet>
      <dgm:spPr/>
      <dgm:t>
        <a:bodyPr/>
        <a:lstStyle/>
        <a:p>
          <a:endParaRPr lang="en-US"/>
        </a:p>
      </dgm:t>
    </dgm:pt>
    <dgm:pt modelId="{9099618F-4257-42BA-A74E-841EB10C86B2}" type="pres">
      <dgm:prSet presAssocID="{47ADFAAA-769E-434A-A8A4-AC488BE32E13}" presName="parentText" presStyleLbl="node1" presStyleIdx="1" presStyleCnt="4">
        <dgm:presLayoutVars>
          <dgm:chMax val="0"/>
          <dgm:bulletEnabled val="1"/>
        </dgm:presLayoutVars>
      </dgm:prSet>
      <dgm:spPr/>
      <dgm:t>
        <a:bodyPr/>
        <a:lstStyle/>
        <a:p>
          <a:endParaRPr lang="en-US"/>
        </a:p>
      </dgm:t>
    </dgm:pt>
    <dgm:pt modelId="{E131E9E8-4543-45E5-97CA-A3DB93FE3F32}" type="pres">
      <dgm:prSet presAssocID="{47ADFAAA-769E-434A-A8A4-AC488BE32E13}" presName="childText" presStyleLbl="revTx" presStyleIdx="1" presStyleCnt="4">
        <dgm:presLayoutVars>
          <dgm:bulletEnabled val="1"/>
        </dgm:presLayoutVars>
      </dgm:prSet>
      <dgm:spPr/>
      <dgm:t>
        <a:bodyPr/>
        <a:lstStyle/>
        <a:p>
          <a:endParaRPr lang="en-US"/>
        </a:p>
      </dgm:t>
    </dgm:pt>
    <dgm:pt modelId="{05603E62-A1D3-47D8-99DB-A030A6F9434A}" type="pres">
      <dgm:prSet presAssocID="{6216606D-198F-4157-A21D-25C223050C39}" presName="parentText" presStyleLbl="node1" presStyleIdx="2" presStyleCnt="4">
        <dgm:presLayoutVars>
          <dgm:chMax val="0"/>
          <dgm:bulletEnabled val="1"/>
        </dgm:presLayoutVars>
      </dgm:prSet>
      <dgm:spPr/>
      <dgm:t>
        <a:bodyPr/>
        <a:lstStyle/>
        <a:p>
          <a:endParaRPr lang="en-US"/>
        </a:p>
      </dgm:t>
    </dgm:pt>
    <dgm:pt modelId="{BDABF902-C7D4-43D4-92B0-33F15385B1D6}" type="pres">
      <dgm:prSet presAssocID="{6216606D-198F-4157-A21D-25C223050C39}" presName="childText" presStyleLbl="revTx" presStyleIdx="2" presStyleCnt="4">
        <dgm:presLayoutVars>
          <dgm:bulletEnabled val="1"/>
        </dgm:presLayoutVars>
      </dgm:prSet>
      <dgm:spPr/>
      <dgm:t>
        <a:bodyPr/>
        <a:lstStyle/>
        <a:p>
          <a:endParaRPr lang="en-US"/>
        </a:p>
      </dgm:t>
    </dgm:pt>
    <dgm:pt modelId="{D7810644-7062-4E8D-9550-0EA033511444}" type="pres">
      <dgm:prSet presAssocID="{FD1C68BB-AE6C-4AF1-BF0B-C0782B54E418}" presName="parentText" presStyleLbl="node1" presStyleIdx="3" presStyleCnt="4">
        <dgm:presLayoutVars>
          <dgm:chMax val="0"/>
          <dgm:bulletEnabled val="1"/>
        </dgm:presLayoutVars>
      </dgm:prSet>
      <dgm:spPr/>
      <dgm:t>
        <a:bodyPr/>
        <a:lstStyle/>
        <a:p>
          <a:endParaRPr lang="en-US"/>
        </a:p>
      </dgm:t>
    </dgm:pt>
    <dgm:pt modelId="{B4CB8552-C484-4F0F-BCA5-38E1F9664BDE}" type="pres">
      <dgm:prSet presAssocID="{FD1C68BB-AE6C-4AF1-BF0B-C0782B54E418}" presName="childText" presStyleLbl="revTx" presStyleIdx="3" presStyleCnt="4">
        <dgm:presLayoutVars>
          <dgm:bulletEnabled val="1"/>
        </dgm:presLayoutVars>
      </dgm:prSet>
      <dgm:spPr/>
      <dgm:t>
        <a:bodyPr/>
        <a:lstStyle/>
        <a:p>
          <a:endParaRPr lang="en-US"/>
        </a:p>
      </dgm:t>
    </dgm:pt>
  </dgm:ptLst>
  <dgm:cxnLst>
    <dgm:cxn modelId="{F30A1A41-D226-4750-977B-C2915B4D860B}" srcId="{20543E6F-CB46-470E-B66A-51837624F4CB}" destId="{FD1C68BB-AE6C-4AF1-BF0B-C0782B54E418}" srcOrd="3" destOrd="0" parTransId="{964E93D1-75F3-4785-8AA4-C9790EBDAC1F}" sibTransId="{4F932C33-03F3-4EDF-B722-48D5AF569D9E}"/>
    <dgm:cxn modelId="{3447E5A2-90D5-4EE6-BD08-08403354A9AF}" type="presOf" srcId="{CCEA74F6-CD16-4DC0-BD81-50BDDD0D8572}" destId="{E131E9E8-4543-45E5-97CA-A3DB93FE3F32}" srcOrd="0" destOrd="0" presId="urn:microsoft.com/office/officeart/2005/8/layout/vList2"/>
    <dgm:cxn modelId="{4A5DB417-977E-4909-ACAF-92D06F8EBBA8}" srcId="{6216606D-198F-4157-A21D-25C223050C39}" destId="{124EACEB-854B-413E-9A95-A689AED0F736}" srcOrd="0" destOrd="0" parTransId="{FEFA7BA3-3FB2-4014-962F-3D4221E2D176}" sibTransId="{85086546-529E-479C-95D6-4A4ADE40156A}"/>
    <dgm:cxn modelId="{07529B29-D2E3-48DA-9C21-75CBAFA65347}" type="presOf" srcId="{6216606D-198F-4157-A21D-25C223050C39}" destId="{05603E62-A1D3-47D8-99DB-A030A6F9434A}" srcOrd="0" destOrd="0" presId="urn:microsoft.com/office/officeart/2005/8/layout/vList2"/>
    <dgm:cxn modelId="{7B9B6158-63BE-4BD0-B0A7-56750253C36E}" srcId="{20543E6F-CB46-470E-B66A-51837624F4CB}" destId="{6216606D-198F-4157-A21D-25C223050C39}" srcOrd="2" destOrd="0" parTransId="{51E6D031-FABA-4B5B-A96A-AAF8CD5F1C4A}" sibTransId="{12C16C54-D560-486D-B715-9A5804AB4C50}"/>
    <dgm:cxn modelId="{608DB9EA-236B-4BAB-A7A1-05E1767EA64A}" type="presOf" srcId="{47ADFAAA-769E-434A-A8A4-AC488BE32E13}" destId="{9099618F-4257-42BA-A74E-841EB10C86B2}" srcOrd="0" destOrd="0" presId="urn:microsoft.com/office/officeart/2005/8/layout/vList2"/>
    <dgm:cxn modelId="{8F7755C6-4B86-4A8A-8993-9436B03FB48B}" type="presOf" srcId="{A561A8BA-A97C-49D0-B450-6E54261AFCD0}" destId="{B4CB8552-C484-4F0F-BCA5-38E1F9664BDE}" srcOrd="0" destOrd="0" presId="urn:microsoft.com/office/officeart/2005/8/layout/vList2"/>
    <dgm:cxn modelId="{EED4BE98-45A6-40CC-80B6-9A0FF00AB635}" srcId="{20543E6F-CB46-470E-B66A-51837624F4CB}" destId="{47ADFAAA-769E-434A-A8A4-AC488BE32E13}" srcOrd="1" destOrd="0" parTransId="{77413F0A-2389-4DB6-BCF0-A3062E7162C7}" sibTransId="{6EB90FA2-5FAC-4B5C-8C0A-501233875508}"/>
    <dgm:cxn modelId="{49206AFC-A3B9-4365-B446-3D1367F310AF}" srcId="{FD1C68BB-AE6C-4AF1-BF0B-C0782B54E418}" destId="{A561A8BA-A97C-49D0-B450-6E54261AFCD0}" srcOrd="0" destOrd="0" parTransId="{B0C0CDE3-6E61-445C-9F60-E1BAD31FE294}" sibTransId="{B534ADB4-346C-435C-8A8E-AD4CB6E41F86}"/>
    <dgm:cxn modelId="{B950A122-2BB5-42ED-9D46-52D466E9D797}" srcId="{47ADFAAA-769E-434A-A8A4-AC488BE32E13}" destId="{CCEA74F6-CD16-4DC0-BD81-50BDDD0D8572}" srcOrd="0" destOrd="0" parTransId="{5EEEAE26-10F5-4003-B13A-37D2EB8D1282}" sibTransId="{8F75C489-7FF6-4D51-890B-D9AC3F990D7D}"/>
    <dgm:cxn modelId="{24B9281E-61D4-4926-B634-4AC790589B6E}" srcId="{EC5F9DC5-073B-438E-B538-251DFCC1C55B}" destId="{91CAF3C9-6BB9-4282-A0BB-F443FBCD7EB8}" srcOrd="0" destOrd="0" parTransId="{AC1E092A-AFE0-401C-B4DC-D4BB0584B571}" sibTransId="{F3DF0EBC-67BE-4D59-A1BB-327B283302FB}"/>
    <dgm:cxn modelId="{F7336010-6EF3-4704-8DD8-FDD2217A6E0C}" type="presOf" srcId="{91CAF3C9-6BB9-4282-A0BB-F443FBCD7EB8}" destId="{F27B84C0-0FFF-448E-B11A-EF7CAC2F4B13}" srcOrd="0" destOrd="0" presId="urn:microsoft.com/office/officeart/2005/8/layout/vList2"/>
    <dgm:cxn modelId="{070D004D-3B1C-4793-BDA1-8BFFEE25F50A}" type="presOf" srcId="{124EACEB-854B-413E-9A95-A689AED0F736}" destId="{BDABF902-C7D4-43D4-92B0-33F15385B1D6}" srcOrd="0" destOrd="0" presId="urn:microsoft.com/office/officeart/2005/8/layout/vList2"/>
    <dgm:cxn modelId="{57620D94-0064-40A7-959F-434736BBA796}" srcId="{20543E6F-CB46-470E-B66A-51837624F4CB}" destId="{EC5F9DC5-073B-438E-B538-251DFCC1C55B}" srcOrd="0" destOrd="0" parTransId="{6CE2B718-4B32-4532-B331-96AA24C85335}" sibTransId="{9DCD04E9-548C-48AD-B09E-940D9F3DE8B1}"/>
    <dgm:cxn modelId="{15F8F602-072E-47B5-A167-ED0673763F1F}" type="presOf" srcId="{FD1C68BB-AE6C-4AF1-BF0B-C0782B54E418}" destId="{D7810644-7062-4E8D-9550-0EA033511444}" srcOrd="0" destOrd="0" presId="urn:microsoft.com/office/officeart/2005/8/layout/vList2"/>
    <dgm:cxn modelId="{D0F0DC3F-F27A-4C43-ACE4-838CA7D3F7D8}" type="presOf" srcId="{EC5F9DC5-073B-438E-B538-251DFCC1C55B}" destId="{089CE5AD-1B82-4DFE-9AC5-93C8E588E7A7}" srcOrd="0" destOrd="0" presId="urn:microsoft.com/office/officeart/2005/8/layout/vList2"/>
    <dgm:cxn modelId="{AC04E155-1A02-4924-8586-597102D43929}" type="presOf" srcId="{20543E6F-CB46-470E-B66A-51837624F4CB}" destId="{FEF65A8B-520B-449E-86B4-B589DA91FF48}" srcOrd="0" destOrd="0" presId="urn:microsoft.com/office/officeart/2005/8/layout/vList2"/>
    <dgm:cxn modelId="{24FF7D45-112F-4B5F-AD21-3B3FA570E04B}" type="presParOf" srcId="{FEF65A8B-520B-449E-86B4-B589DA91FF48}" destId="{089CE5AD-1B82-4DFE-9AC5-93C8E588E7A7}" srcOrd="0" destOrd="0" presId="urn:microsoft.com/office/officeart/2005/8/layout/vList2"/>
    <dgm:cxn modelId="{85D094F8-43C0-4A09-91FC-FEE6946AD33B}" type="presParOf" srcId="{FEF65A8B-520B-449E-86B4-B589DA91FF48}" destId="{F27B84C0-0FFF-448E-B11A-EF7CAC2F4B13}" srcOrd="1" destOrd="0" presId="urn:microsoft.com/office/officeart/2005/8/layout/vList2"/>
    <dgm:cxn modelId="{6B6D4E61-B8FA-4B83-A11D-5FF167FF922B}" type="presParOf" srcId="{FEF65A8B-520B-449E-86B4-B589DA91FF48}" destId="{9099618F-4257-42BA-A74E-841EB10C86B2}" srcOrd="2" destOrd="0" presId="urn:microsoft.com/office/officeart/2005/8/layout/vList2"/>
    <dgm:cxn modelId="{A1000F5F-3D17-4D65-BF01-98E6215A355D}" type="presParOf" srcId="{FEF65A8B-520B-449E-86B4-B589DA91FF48}" destId="{E131E9E8-4543-45E5-97CA-A3DB93FE3F32}" srcOrd="3" destOrd="0" presId="urn:microsoft.com/office/officeart/2005/8/layout/vList2"/>
    <dgm:cxn modelId="{AE0B7DB2-58CC-43E5-8C66-F0E90CFD26CF}" type="presParOf" srcId="{FEF65A8B-520B-449E-86B4-B589DA91FF48}" destId="{05603E62-A1D3-47D8-99DB-A030A6F9434A}" srcOrd="4" destOrd="0" presId="urn:microsoft.com/office/officeart/2005/8/layout/vList2"/>
    <dgm:cxn modelId="{49D55488-F008-4029-9726-4AC2C0386808}" type="presParOf" srcId="{FEF65A8B-520B-449E-86B4-B589DA91FF48}" destId="{BDABF902-C7D4-43D4-92B0-33F15385B1D6}" srcOrd="5" destOrd="0" presId="urn:microsoft.com/office/officeart/2005/8/layout/vList2"/>
    <dgm:cxn modelId="{196692F2-9D7A-4217-AE9A-B889610A0C8E}" type="presParOf" srcId="{FEF65A8B-520B-449E-86B4-B589DA91FF48}" destId="{D7810644-7062-4E8D-9550-0EA033511444}" srcOrd="6" destOrd="0" presId="urn:microsoft.com/office/officeart/2005/8/layout/vList2"/>
    <dgm:cxn modelId="{08C70E9F-F2AA-457D-80E8-087B94DC080B}" type="presParOf" srcId="{FEF65A8B-520B-449E-86B4-B589DA91FF48}" destId="{B4CB8552-C484-4F0F-BCA5-38E1F9664BDE}" srcOrd="7"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019F214-C679-4630-887C-10C8CE4ABFB2}"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624BBAF0-F7BD-49BD-BA94-503E9ADB2C8A}">
      <dgm:prSet phldrT="[Text]"/>
      <dgm:spPr/>
      <dgm:t>
        <a:bodyPr/>
        <a:lstStyle/>
        <a:p>
          <a:r>
            <a:rPr lang="en-US" dirty="0" smtClean="0"/>
            <a:t>unknown value, but known to exist</a:t>
          </a:r>
          <a:endParaRPr lang="en-US" dirty="0"/>
        </a:p>
      </dgm:t>
    </dgm:pt>
    <dgm:pt modelId="{27F6FF5B-1A8E-4E38-A939-974498E06A59}" type="parTrans" cxnId="{29528016-269A-4875-AA09-50C9391B56F3}">
      <dgm:prSet/>
      <dgm:spPr/>
      <dgm:t>
        <a:bodyPr/>
        <a:lstStyle/>
        <a:p>
          <a:endParaRPr lang="en-US"/>
        </a:p>
      </dgm:t>
    </dgm:pt>
    <dgm:pt modelId="{5CB7693C-2560-4F41-BC3D-5A41967A8E70}" type="sibTrans" cxnId="{29528016-269A-4875-AA09-50C9391B56F3}">
      <dgm:prSet/>
      <dgm:spPr/>
      <dgm:t>
        <a:bodyPr/>
        <a:lstStyle/>
        <a:p>
          <a:endParaRPr lang="en-US"/>
        </a:p>
      </dgm:t>
    </dgm:pt>
    <dgm:pt modelId="{032D1D8D-287D-4730-B83B-93BE41487932}">
      <dgm:prSet phldrT="[Text]"/>
      <dgm:spPr/>
      <dgm:t>
        <a:bodyPr/>
        <a:lstStyle/>
        <a:p>
          <a:r>
            <a:rPr lang="en-US" dirty="0" smtClean="0"/>
            <a:t>unknown value, unknown if it even exists</a:t>
          </a:r>
          <a:endParaRPr lang="en-US" dirty="0"/>
        </a:p>
      </dgm:t>
    </dgm:pt>
    <dgm:pt modelId="{BF6B9810-3ECA-47F5-802D-45BC5A126AC1}" type="parTrans" cxnId="{90B00644-1708-4CB8-A1F8-46BEC9C4CBDF}">
      <dgm:prSet/>
      <dgm:spPr/>
      <dgm:t>
        <a:bodyPr/>
        <a:lstStyle/>
        <a:p>
          <a:endParaRPr lang="en-US"/>
        </a:p>
      </dgm:t>
    </dgm:pt>
    <dgm:pt modelId="{601CF0B9-ACD5-4F00-8B05-F78AEEDAAD13}" type="sibTrans" cxnId="{90B00644-1708-4CB8-A1F8-46BEC9C4CBDF}">
      <dgm:prSet/>
      <dgm:spPr/>
      <dgm:t>
        <a:bodyPr/>
        <a:lstStyle/>
        <a:p>
          <a:endParaRPr lang="en-US"/>
        </a:p>
      </dgm:t>
    </dgm:pt>
    <dgm:pt modelId="{DDB593AD-5DF7-45AE-B966-4A74876C32EA}">
      <dgm:prSet phldrT="[Text]"/>
      <dgm:spPr/>
      <dgm:t>
        <a:bodyPr/>
        <a:lstStyle/>
        <a:p>
          <a:r>
            <a:rPr lang="en-US" dirty="0" smtClean="0"/>
            <a:t>value doesn’t exist </a:t>
          </a:r>
          <a:r>
            <a:rPr lang="en-US" i="1" dirty="0" smtClean="0"/>
            <a:t>now</a:t>
          </a:r>
          <a:r>
            <a:rPr lang="en-US" i="0" dirty="0" smtClean="0"/>
            <a:t>, but will in the future</a:t>
          </a:r>
          <a:endParaRPr lang="en-US" dirty="0"/>
        </a:p>
      </dgm:t>
    </dgm:pt>
    <dgm:pt modelId="{AC858B22-D270-4208-83F2-F129D44A564D}" type="parTrans" cxnId="{E6CB4F6C-E4EC-45D8-B73E-1D37053CD96E}">
      <dgm:prSet/>
      <dgm:spPr/>
      <dgm:t>
        <a:bodyPr/>
        <a:lstStyle/>
        <a:p>
          <a:endParaRPr lang="en-US"/>
        </a:p>
      </dgm:t>
    </dgm:pt>
    <dgm:pt modelId="{BB929245-BE50-4951-A13A-0B9F707DE1BB}" type="sibTrans" cxnId="{E6CB4F6C-E4EC-45D8-B73E-1D37053CD96E}">
      <dgm:prSet/>
      <dgm:spPr/>
      <dgm:t>
        <a:bodyPr/>
        <a:lstStyle/>
        <a:p>
          <a:endParaRPr lang="en-US"/>
        </a:p>
      </dgm:t>
    </dgm:pt>
    <dgm:pt modelId="{07DC2CAE-7D6E-4220-B846-2ADA084567BA}">
      <dgm:prSet phldrT="[Text]"/>
      <dgm:spPr/>
      <dgm:t>
        <a:bodyPr/>
        <a:lstStyle/>
        <a:p>
          <a:r>
            <a:rPr lang="en-US" dirty="0" smtClean="0"/>
            <a:t>attribute doesn’t apply</a:t>
          </a:r>
          <a:endParaRPr lang="en-US" dirty="0"/>
        </a:p>
      </dgm:t>
    </dgm:pt>
    <dgm:pt modelId="{D9DC23BC-5389-4D3A-B2F4-0BD323ACAECC}" type="parTrans" cxnId="{DF337D32-0222-448D-953A-1441AB2E35F9}">
      <dgm:prSet/>
      <dgm:spPr/>
      <dgm:t>
        <a:bodyPr/>
        <a:lstStyle/>
        <a:p>
          <a:endParaRPr lang="en-US"/>
        </a:p>
      </dgm:t>
    </dgm:pt>
    <dgm:pt modelId="{FF3E0A42-BE3F-4BE1-AB0A-13652483087C}" type="sibTrans" cxnId="{DF337D32-0222-448D-953A-1441AB2E35F9}">
      <dgm:prSet/>
      <dgm:spPr/>
      <dgm:t>
        <a:bodyPr/>
        <a:lstStyle/>
        <a:p>
          <a:endParaRPr lang="en-US"/>
        </a:p>
      </dgm:t>
    </dgm:pt>
    <dgm:pt modelId="{D6B63AAE-ACCC-444A-9BA8-7FC9DEC04508}" type="pres">
      <dgm:prSet presAssocID="{2019F214-C679-4630-887C-10C8CE4ABFB2}" presName="diagram" presStyleCnt="0">
        <dgm:presLayoutVars>
          <dgm:dir/>
          <dgm:resizeHandles val="exact"/>
        </dgm:presLayoutVars>
      </dgm:prSet>
      <dgm:spPr/>
      <dgm:t>
        <a:bodyPr/>
        <a:lstStyle/>
        <a:p>
          <a:endParaRPr lang="en-US"/>
        </a:p>
      </dgm:t>
    </dgm:pt>
    <dgm:pt modelId="{4E1A40AC-064F-4DA5-A363-FA17FC73DAEA}" type="pres">
      <dgm:prSet presAssocID="{07DC2CAE-7D6E-4220-B846-2ADA084567BA}" presName="node" presStyleLbl="node1" presStyleIdx="0" presStyleCnt="4">
        <dgm:presLayoutVars>
          <dgm:bulletEnabled val="1"/>
        </dgm:presLayoutVars>
      </dgm:prSet>
      <dgm:spPr/>
      <dgm:t>
        <a:bodyPr/>
        <a:lstStyle/>
        <a:p>
          <a:endParaRPr lang="en-US"/>
        </a:p>
      </dgm:t>
    </dgm:pt>
    <dgm:pt modelId="{403A4FB3-F054-4469-A4FB-3711602E833B}" type="pres">
      <dgm:prSet presAssocID="{FF3E0A42-BE3F-4BE1-AB0A-13652483087C}" presName="sibTrans" presStyleCnt="0"/>
      <dgm:spPr/>
      <dgm:t>
        <a:bodyPr/>
        <a:lstStyle/>
        <a:p>
          <a:endParaRPr lang="en-US"/>
        </a:p>
      </dgm:t>
    </dgm:pt>
    <dgm:pt modelId="{E3D41484-81E5-4E8A-9C3D-C7FAAC0A02C9}" type="pres">
      <dgm:prSet presAssocID="{624BBAF0-F7BD-49BD-BA94-503E9ADB2C8A}" presName="node" presStyleLbl="node1" presStyleIdx="1" presStyleCnt="4">
        <dgm:presLayoutVars>
          <dgm:bulletEnabled val="1"/>
        </dgm:presLayoutVars>
      </dgm:prSet>
      <dgm:spPr/>
      <dgm:t>
        <a:bodyPr/>
        <a:lstStyle/>
        <a:p>
          <a:endParaRPr lang="en-US"/>
        </a:p>
      </dgm:t>
    </dgm:pt>
    <dgm:pt modelId="{873B3511-EC3F-4A29-AC52-9425D40B0369}" type="pres">
      <dgm:prSet presAssocID="{5CB7693C-2560-4F41-BC3D-5A41967A8E70}" presName="sibTrans" presStyleCnt="0"/>
      <dgm:spPr/>
      <dgm:t>
        <a:bodyPr/>
        <a:lstStyle/>
        <a:p>
          <a:endParaRPr lang="en-US"/>
        </a:p>
      </dgm:t>
    </dgm:pt>
    <dgm:pt modelId="{A58FDF69-E105-4ACE-8A91-56C501D59665}" type="pres">
      <dgm:prSet presAssocID="{032D1D8D-287D-4730-B83B-93BE41487932}" presName="node" presStyleLbl="node1" presStyleIdx="2" presStyleCnt="4">
        <dgm:presLayoutVars>
          <dgm:bulletEnabled val="1"/>
        </dgm:presLayoutVars>
      </dgm:prSet>
      <dgm:spPr/>
      <dgm:t>
        <a:bodyPr/>
        <a:lstStyle/>
        <a:p>
          <a:endParaRPr lang="en-US"/>
        </a:p>
      </dgm:t>
    </dgm:pt>
    <dgm:pt modelId="{8D81BBC8-D0B5-4D97-8D05-79BB98BC0946}" type="pres">
      <dgm:prSet presAssocID="{601CF0B9-ACD5-4F00-8B05-F78AEEDAAD13}" presName="sibTrans" presStyleCnt="0"/>
      <dgm:spPr/>
      <dgm:t>
        <a:bodyPr/>
        <a:lstStyle/>
        <a:p>
          <a:endParaRPr lang="en-US"/>
        </a:p>
      </dgm:t>
    </dgm:pt>
    <dgm:pt modelId="{5B2E39FE-5E92-4166-8ACF-1FBCC20CF1B7}" type="pres">
      <dgm:prSet presAssocID="{DDB593AD-5DF7-45AE-B966-4A74876C32EA}" presName="node" presStyleLbl="node1" presStyleIdx="3" presStyleCnt="4">
        <dgm:presLayoutVars>
          <dgm:bulletEnabled val="1"/>
        </dgm:presLayoutVars>
      </dgm:prSet>
      <dgm:spPr/>
      <dgm:t>
        <a:bodyPr/>
        <a:lstStyle/>
        <a:p>
          <a:endParaRPr lang="en-US"/>
        </a:p>
      </dgm:t>
    </dgm:pt>
  </dgm:ptLst>
  <dgm:cxnLst>
    <dgm:cxn modelId="{9720EADA-7F52-4A05-A626-41E3D443C63A}" type="presOf" srcId="{07DC2CAE-7D6E-4220-B846-2ADA084567BA}" destId="{4E1A40AC-064F-4DA5-A363-FA17FC73DAEA}" srcOrd="0" destOrd="0" presId="urn:microsoft.com/office/officeart/2005/8/layout/default"/>
    <dgm:cxn modelId="{1726480F-1542-41AE-B5E6-7FF50DD8C1B8}" type="presOf" srcId="{DDB593AD-5DF7-45AE-B966-4A74876C32EA}" destId="{5B2E39FE-5E92-4166-8ACF-1FBCC20CF1B7}" srcOrd="0" destOrd="0" presId="urn:microsoft.com/office/officeart/2005/8/layout/default"/>
    <dgm:cxn modelId="{4348036A-10F6-4702-A5AA-9A273FC5555F}" type="presOf" srcId="{2019F214-C679-4630-887C-10C8CE4ABFB2}" destId="{D6B63AAE-ACCC-444A-9BA8-7FC9DEC04508}" srcOrd="0" destOrd="0" presId="urn:microsoft.com/office/officeart/2005/8/layout/default"/>
    <dgm:cxn modelId="{29528016-269A-4875-AA09-50C9391B56F3}" srcId="{2019F214-C679-4630-887C-10C8CE4ABFB2}" destId="{624BBAF0-F7BD-49BD-BA94-503E9ADB2C8A}" srcOrd="1" destOrd="0" parTransId="{27F6FF5B-1A8E-4E38-A939-974498E06A59}" sibTransId="{5CB7693C-2560-4F41-BC3D-5A41967A8E70}"/>
    <dgm:cxn modelId="{DF337D32-0222-448D-953A-1441AB2E35F9}" srcId="{2019F214-C679-4630-887C-10C8CE4ABFB2}" destId="{07DC2CAE-7D6E-4220-B846-2ADA084567BA}" srcOrd="0" destOrd="0" parTransId="{D9DC23BC-5389-4D3A-B2F4-0BD323ACAECC}" sibTransId="{FF3E0A42-BE3F-4BE1-AB0A-13652483087C}"/>
    <dgm:cxn modelId="{635C5412-0026-41A3-9E92-F346850CAB8D}" type="presOf" srcId="{032D1D8D-287D-4730-B83B-93BE41487932}" destId="{A58FDF69-E105-4ACE-8A91-56C501D59665}" srcOrd="0" destOrd="0" presId="urn:microsoft.com/office/officeart/2005/8/layout/default"/>
    <dgm:cxn modelId="{90B00644-1708-4CB8-A1F8-46BEC9C4CBDF}" srcId="{2019F214-C679-4630-887C-10C8CE4ABFB2}" destId="{032D1D8D-287D-4730-B83B-93BE41487932}" srcOrd="2" destOrd="0" parTransId="{BF6B9810-3ECA-47F5-802D-45BC5A126AC1}" sibTransId="{601CF0B9-ACD5-4F00-8B05-F78AEEDAAD13}"/>
    <dgm:cxn modelId="{1B6F1C53-8064-491A-987B-5C4ED48E8BE0}" type="presOf" srcId="{624BBAF0-F7BD-49BD-BA94-503E9ADB2C8A}" destId="{E3D41484-81E5-4E8A-9C3D-C7FAAC0A02C9}" srcOrd="0" destOrd="0" presId="urn:microsoft.com/office/officeart/2005/8/layout/default"/>
    <dgm:cxn modelId="{E6CB4F6C-E4EC-45D8-B73E-1D37053CD96E}" srcId="{2019F214-C679-4630-887C-10C8CE4ABFB2}" destId="{DDB593AD-5DF7-45AE-B966-4A74876C32EA}" srcOrd="3" destOrd="0" parTransId="{AC858B22-D270-4208-83F2-F129D44A564D}" sibTransId="{BB929245-BE50-4951-A13A-0B9F707DE1BB}"/>
    <dgm:cxn modelId="{2D64FF60-764E-474E-B2C0-7C8B98AC1388}" type="presParOf" srcId="{D6B63AAE-ACCC-444A-9BA8-7FC9DEC04508}" destId="{4E1A40AC-064F-4DA5-A363-FA17FC73DAEA}" srcOrd="0" destOrd="0" presId="urn:microsoft.com/office/officeart/2005/8/layout/default"/>
    <dgm:cxn modelId="{54524FEE-263A-44F4-98AA-BBF1FF69C82F}" type="presParOf" srcId="{D6B63AAE-ACCC-444A-9BA8-7FC9DEC04508}" destId="{403A4FB3-F054-4469-A4FB-3711602E833B}" srcOrd="1" destOrd="0" presId="urn:microsoft.com/office/officeart/2005/8/layout/default"/>
    <dgm:cxn modelId="{762BB29D-D423-4EA2-A9C1-AAA022F30646}" type="presParOf" srcId="{D6B63AAE-ACCC-444A-9BA8-7FC9DEC04508}" destId="{E3D41484-81E5-4E8A-9C3D-C7FAAC0A02C9}" srcOrd="2" destOrd="0" presId="urn:microsoft.com/office/officeart/2005/8/layout/default"/>
    <dgm:cxn modelId="{64DBA5E0-AF78-432C-8421-54BFDCB16B61}" type="presParOf" srcId="{D6B63AAE-ACCC-444A-9BA8-7FC9DEC04508}" destId="{873B3511-EC3F-4A29-AC52-9425D40B0369}" srcOrd="3" destOrd="0" presId="urn:microsoft.com/office/officeart/2005/8/layout/default"/>
    <dgm:cxn modelId="{84CA668E-46E0-4AA6-ADE3-2058B8F6AD62}" type="presParOf" srcId="{D6B63AAE-ACCC-444A-9BA8-7FC9DEC04508}" destId="{A58FDF69-E105-4ACE-8A91-56C501D59665}" srcOrd="4" destOrd="0" presId="urn:microsoft.com/office/officeart/2005/8/layout/default"/>
    <dgm:cxn modelId="{194E2B39-6BDD-4CC6-A895-B4F2A44BDE4B}" type="presParOf" srcId="{D6B63AAE-ACCC-444A-9BA8-7FC9DEC04508}" destId="{8D81BBC8-D0B5-4D97-8D05-79BB98BC0946}" srcOrd="5" destOrd="0" presId="urn:microsoft.com/office/officeart/2005/8/layout/default"/>
    <dgm:cxn modelId="{286E6F6B-EDEC-4653-A687-C79DEE87EA2F}" type="presParOf" srcId="{D6B63AAE-ACCC-444A-9BA8-7FC9DEC04508}" destId="{5B2E39FE-5E92-4166-8ACF-1FBCC20CF1B7}"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FDA00E6-4A6B-40F7-AEA3-A596F6E6AD14}" type="doc">
      <dgm:prSet loTypeId="urn:microsoft.com/office/officeart/2005/8/layout/process1" loCatId="process" qsTypeId="urn:microsoft.com/office/officeart/2005/8/quickstyle/simple1" qsCatId="simple" csTypeId="urn:microsoft.com/office/officeart/2005/8/colors/colorful5" csCatId="colorful" phldr="1"/>
      <dgm:spPr/>
    </dgm:pt>
    <dgm:pt modelId="{146F6D64-44B8-4497-B438-62CFA57ACE91}">
      <dgm:prSet phldrT="[Text]"/>
      <dgm:spPr/>
      <dgm:t>
        <a:bodyPr/>
        <a:lstStyle/>
        <a:p>
          <a:r>
            <a:rPr lang="en-US" dirty="0" smtClean="0"/>
            <a:t>datatype &amp; domain</a:t>
          </a:r>
          <a:endParaRPr lang="en-US" dirty="0"/>
        </a:p>
      </dgm:t>
    </dgm:pt>
    <dgm:pt modelId="{1E3E2054-0627-480B-919C-75E673B6F17E}" type="parTrans" cxnId="{F1D38457-2052-4A12-8C44-EA72161EB869}">
      <dgm:prSet/>
      <dgm:spPr/>
      <dgm:t>
        <a:bodyPr/>
        <a:lstStyle/>
        <a:p>
          <a:endParaRPr lang="en-US"/>
        </a:p>
      </dgm:t>
    </dgm:pt>
    <dgm:pt modelId="{085954AB-4CAB-45FD-8289-1D300D93462A}" type="sibTrans" cxnId="{F1D38457-2052-4A12-8C44-EA72161EB869}">
      <dgm:prSet/>
      <dgm:spPr/>
      <dgm:t>
        <a:bodyPr/>
        <a:lstStyle/>
        <a:p>
          <a:endParaRPr lang="en-US" dirty="0"/>
        </a:p>
      </dgm:t>
    </dgm:pt>
    <dgm:pt modelId="{7C5FE473-F902-47CB-A63C-6C08695599DA}">
      <dgm:prSet phldrT="[Text]"/>
      <dgm:spPr/>
      <dgm:t>
        <a:bodyPr/>
        <a:lstStyle/>
        <a:p>
          <a:r>
            <a:rPr lang="en-US" dirty="0" smtClean="0"/>
            <a:t>single- or multi-valued</a:t>
          </a:r>
          <a:endParaRPr lang="en-US" dirty="0"/>
        </a:p>
      </dgm:t>
    </dgm:pt>
    <dgm:pt modelId="{8B6B3542-D4BA-4056-B6E7-73079BC72FFF}" type="parTrans" cxnId="{D77DD08F-F591-4C22-851F-311131C7B357}">
      <dgm:prSet/>
      <dgm:spPr/>
      <dgm:t>
        <a:bodyPr/>
        <a:lstStyle/>
        <a:p>
          <a:endParaRPr lang="en-US"/>
        </a:p>
      </dgm:t>
    </dgm:pt>
    <dgm:pt modelId="{C04BBE79-AA0F-462B-BFA5-6CBB2ECF7CE4}" type="sibTrans" cxnId="{D77DD08F-F591-4C22-851F-311131C7B357}">
      <dgm:prSet/>
      <dgm:spPr/>
      <dgm:t>
        <a:bodyPr/>
        <a:lstStyle/>
        <a:p>
          <a:endParaRPr lang="en-US" dirty="0"/>
        </a:p>
      </dgm:t>
    </dgm:pt>
    <dgm:pt modelId="{9EA6C9BB-D228-4B38-9295-014C2B68F499}">
      <dgm:prSet phldrT="[Text]"/>
      <dgm:spPr/>
      <dgm:t>
        <a:bodyPr/>
        <a:lstStyle/>
        <a:p>
          <a:r>
            <a:rPr lang="en-US" dirty="0" smtClean="0"/>
            <a:t>stored or derived</a:t>
          </a:r>
          <a:endParaRPr lang="en-US" dirty="0"/>
        </a:p>
      </dgm:t>
    </dgm:pt>
    <dgm:pt modelId="{C34DFD88-DDE1-4FA7-9501-762A5BEB21B5}" type="parTrans" cxnId="{5A23C7E3-0218-4AB4-BB86-31F4424F79C3}">
      <dgm:prSet/>
      <dgm:spPr/>
      <dgm:t>
        <a:bodyPr/>
        <a:lstStyle/>
        <a:p>
          <a:endParaRPr lang="en-US"/>
        </a:p>
      </dgm:t>
    </dgm:pt>
    <dgm:pt modelId="{B0B01EB9-204F-4187-8998-0BA835D52BFB}" type="sibTrans" cxnId="{5A23C7E3-0218-4AB4-BB86-31F4424F79C3}">
      <dgm:prSet/>
      <dgm:spPr/>
      <dgm:t>
        <a:bodyPr/>
        <a:lstStyle/>
        <a:p>
          <a:endParaRPr lang="en-US" dirty="0"/>
        </a:p>
      </dgm:t>
    </dgm:pt>
    <dgm:pt modelId="{53E46891-1CD3-4B91-A594-1F54768299E6}">
      <dgm:prSet phldrT="[Text]"/>
      <dgm:spPr/>
      <dgm:t>
        <a:bodyPr/>
        <a:lstStyle/>
        <a:p>
          <a:r>
            <a:rPr lang="en-US" dirty="0" smtClean="0"/>
            <a:t>required or optional</a:t>
          </a:r>
          <a:endParaRPr lang="en-US" dirty="0"/>
        </a:p>
      </dgm:t>
    </dgm:pt>
    <dgm:pt modelId="{34D5EDF0-02EC-4691-920A-21F37D9217A8}" type="parTrans" cxnId="{EBE83954-2690-4057-98A8-7C7F1DE3A816}">
      <dgm:prSet/>
      <dgm:spPr/>
      <dgm:t>
        <a:bodyPr/>
        <a:lstStyle/>
        <a:p>
          <a:endParaRPr lang="en-US"/>
        </a:p>
      </dgm:t>
    </dgm:pt>
    <dgm:pt modelId="{F2844726-1B2C-49B6-9977-64E770BE97C3}" type="sibTrans" cxnId="{EBE83954-2690-4057-98A8-7C7F1DE3A816}">
      <dgm:prSet/>
      <dgm:spPr/>
      <dgm:t>
        <a:bodyPr/>
        <a:lstStyle/>
        <a:p>
          <a:endParaRPr lang="en-US" dirty="0"/>
        </a:p>
      </dgm:t>
    </dgm:pt>
    <dgm:pt modelId="{286CD1BE-2C6F-45FE-B30E-35F645D8F130}">
      <dgm:prSet phldrT="[Text]"/>
      <dgm:spPr/>
      <dgm:t>
        <a:bodyPr/>
        <a:lstStyle/>
        <a:p>
          <a:r>
            <a:rPr lang="en-US" dirty="0" smtClean="0"/>
            <a:t>will null value be updated</a:t>
          </a:r>
          <a:endParaRPr lang="en-US" dirty="0"/>
        </a:p>
      </dgm:t>
    </dgm:pt>
    <dgm:pt modelId="{83E28927-2685-4FDF-816D-C444EF6F4858}" type="parTrans" cxnId="{36C7DD9F-FADB-4E94-997F-671BBF6A221F}">
      <dgm:prSet/>
      <dgm:spPr/>
      <dgm:t>
        <a:bodyPr/>
        <a:lstStyle/>
        <a:p>
          <a:endParaRPr lang="en-US"/>
        </a:p>
      </dgm:t>
    </dgm:pt>
    <dgm:pt modelId="{AEDC8180-0286-40AA-8EE3-9F8EAABEC4C7}" type="sibTrans" cxnId="{36C7DD9F-FADB-4E94-997F-671BBF6A221F}">
      <dgm:prSet/>
      <dgm:spPr/>
      <dgm:t>
        <a:bodyPr/>
        <a:lstStyle/>
        <a:p>
          <a:endParaRPr lang="en-US"/>
        </a:p>
      </dgm:t>
    </dgm:pt>
    <dgm:pt modelId="{12629358-A4D4-4D5E-AA74-423AF8ADE957}">
      <dgm:prSet phldrT="[Text]"/>
      <dgm:spPr/>
      <dgm:t>
        <a:bodyPr/>
        <a:lstStyle/>
        <a:p>
          <a:r>
            <a:rPr lang="en-US" dirty="0" smtClean="0"/>
            <a:t>needs to be recorded in DB</a:t>
          </a:r>
          <a:endParaRPr lang="en-US" dirty="0"/>
        </a:p>
      </dgm:t>
    </dgm:pt>
    <dgm:pt modelId="{8E5BD01E-9314-4D64-89B7-2BA3C406A94E}" type="parTrans" cxnId="{63B66DDE-06BF-40ED-9246-B31E2E1530EE}">
      <dgm:prSet/>
      <dgm:spPr/>
      <dgm:t>
        <a:bodyPr/>
        <a:lstStyle/>
        <a:p>
          <a:endParaRPr lang="en-US"/>
        </a:p>
      </dgm:t>
    </dgm:pt>
    <dgm:pt modelId="{E3B9BD86-F869-4FC1-84DF-A540B2683B7C}" type="sibTrans" cxnId="{63B66DDE-06BF-40ED-9246-B31E2E1530EE}">
      <dgm:prSet/>
      <dgm:spPr/>
      <dgm:t>
        <a:bodyPr/>
        <a:lstStyle/>
        <a:p>
          <a:endParaRPr lang="en-US" dirty="0"/>
        </a:p>
      </dgm:t>
    </dgm:pt>
    <dgm:pt modelId="{6BEFFE74-FA26-4BF4-99A4-445036A9BEBF}" type="pres">
      <dgm:prSet presAssocID="{7FDA00E6-4A6B-40F7-AEA3-A596F6E6AD14}" presName="Name0" presStyleCnt="0">
        <dgm:presLayoutVars>
          <dgm:dir/>
          <dgm:resizeHandles val="exact"/>
        </dgm:presLayoutVars>
      </dgm:prSet>
      <dgm:spPr/>
    </dgm:pt>
    <dgm:pt modelId="{806781B5-B3C2-46BC-AE32-7C1DB138CB43}" type="pres">
      <dgm:prSet presAssocID="{12629358-A4D4-4D5E-AA74-423AF8ADE957}" presName="node" presStyleLbl="node1" presStyleIdx="0" presStyleCnt="6">
        <dgm:presLayoutVars>
          <dgm:bulletEnabled val="1"/>
        </dgm:presLayoutVars>
      </dgm:prSet>
      <dgm:spPr/>
      <dgm:t>
        <a:bodyPr/>
        <a:lstStyle/>
        <a:p>
          <a:endParaRPr lang="en-US"/>
        </a:p>
      </dgm:t>
    </dgm:pt>
    <dgm:pt modelId="{05FCA83D-9189-4B18-AE7C-7D020249981D}" type="pres">
      <dgm:prSet presAssocID="{E3B9BD86-F869-4FC1-84DF-A540B2683B7C}" presName="sibTrans" presStyleLbl="sibTrans2D1" presStyleIdx="0" presStyleCnt="5"/>
      <dgm:spPr/>
      <dgm:t>
        <a:bodyPr/>
        <a:lstStyle/>
        <a:p>
          <a:endParaRPr lang="en-US"/>
        </a:p>
      </dgm:t>
    </dgm:pt>
    <dgm:pt modelId="{E4A043C4-979C-4575-8F23-E0FB3A24A1EC}" type="pres">
      <dgm:prSet presAssocID="{E3B9BD86-F869-4FC1-84DF-A540B2683B7C}" presName="connectorText" presStyleLbl="sibTrans2D1" presStyleIdx="0" presStyleCnt="5"/>
      <dgm:spPr/>
      <dgm:t>
        <a:bodyPr/>
        <a:lstStyle/>
        <a:p>
          <a:endParaRPr lang="en-US"/>
        </a:p>
      </dgm:t>
    </dgm:pt>
    <dgm:pt modelId="{CAC0AD67-49BD-41D3-9C3E-93A4DFBD494D}" type="pres">
      <dgm:prSet presAssocID="{146F6D64-44B8-4497-B438-62CFA57ACE91}" presName="node" presStyleLbl="node1" presStyleIdx="1" presStyleCnt="6">
        <dgm:presLayoutVars>
          <dgm:bulletEnabled val="1"/>
        </dgm:presLayoutVars>
      </dgm:prSet>
      <dgm:spPr/>
      <dgm:t>
        <a:bodyPr/>
        <a:lstStyle/>
        <a:p>
          <a:endParaRPr lang="en-US"/>
        </a:p>
      </dgm:t>
    </dgm:pt>
    <dgm:pt modelId="{25CCE56F-E781-47DB-A55B-49C1D2FE1B28}" type="pres">
      <dgm:prSet presAssocID="{085954AB-4CAB-45FD-8289-1D300D93462A}" presName="sibTrans" presStyleLbl="sibTrans2D1" presStyleIdx="1" presStyleCnt="5"/>
      <dgm:spPr/>
      <dgm:t>
        <a:bodyPr/>
        <a:lstStyle/>
        <a:p>
          <a:endParaRPr lang="en-US"/>
        </a:p>
      </dgm:t>
    </dgm:pt>
    <dgm:pt modelId="{90988A49-AD03-4D1A-B7AC-E49892365862}" type="pres">
      <dgm:prSet presAssocID="{085954AB-4CAB-45FD-8289-1D300D93462A}" presName="connectorText" presStyleLbl="sibTrans2D1" presStyleIdx="1" presStyleCnt="5"/>
      <dgm:spPr/>
      <dgm:t>
        <a:bodyPr/>
        <a:lstStyle/>
        <a:p>
          <a:endParaRPr lang="en-US"/>
        </a:p>
      </dgm:t>
    </dgm:pt>
    <dgm:pt modelId="{ACFB2E8B-4D6E-41EF-92B2-D2E7991AF068}" type="pres">
      <dgm:prSet presAssocID="{7C5FE473-F902-47CB-A63C-6C08695599DA}" presName="node" presStyleLbl="node1" presStyleIdx="2" presStyleCnt="6">
        <dgm:presLayoutVars>
          <dgm:bulletEnabled val="1"/>
        </dgm:presLayoutVars>
      </dgm:prSet>
      <dgm:spPr/>
      <dgm:t>
        <a:bodyPr/>
        <a:lstStyle/>
        <a:p>
          <a:endParaRPr lang="en-US"/>
        </a:p>
      </dgm:t>
    </dgm:pt>
    <dgm:pt modelId="{8C90648A-DCBA-407D-B788-0EE397CBDBD5}" type="pres">
      <dgm:prSet presAssocID="{C04BBE79-AA0F-462B-BFA5-6CBB2ECF7CE4}" presName="sibTrans" presStyleLbl="sibTrans2D1" presStyleIdx="2" presStyleCnt="5"/>
      <dgm:spPr/>
      <dgm:t>
        <a:bodyPr/>
        <a:lstStyle/>
        <a:p>
          <a:endParaRPr lang="en-US"/>
        </a:p>
      </dgm:t>
    </dgm:pt>
    <dgm:pt modelId="{643D7F4E-6144-46CF-B230-55C8B974B986}" type="pres">
      <dgm:prSet presAssocID="{C04BBE79-AA0F-462B-BFA5-6CBB2ECF7CE4}" presName="connectorText" presStyleLbl="sibTrans2D1" presStyleIdx="2" presStyleCnt="5"/>
      <dgm:spPr/>
      <dgm:t>
        <a:bodyPr/>
        <a:lstStyle/>
        <a:p>
          <a:endParaRPr lang="en-US"/>
        </a:p>
      </dgm:t>
    </dgm:pt>
    <dgm:pt modelId="{C705C1F6-5AA5-438F-A137-C7490FD65F37}" type="pres">
      <dgm:prSet presAssocID="{9EA6C9BB-D228-4B38-9295-014C2B68F499}" presName="node" presStyleLbl="node1" presStyleIdx="3" presStyleCnt="6">
        <dgm:presLayoutVars>
          <dgm:bulletEnabled val="1"/>
        </dgm:presLayoutVars>
      </dgm:prSet>
      <dgm:spPr/>
      <dgm:t>
        <a:bodyPr/>
        <a:lstStyle/>
        <a:p>
          <a:endParaRPr lang="en-US"/>
        </a:p>
      </dgm:t>
    </dgm:pt>
    <dgm:pt modelId="{62A71145-AA44-431D-9ED2-B61A9714F6B4}" type="pres">
      <dgm:prSet presAssocID="{B0B01EB9-204F-4187-8998-0BA835D52BFB}" presName="sibTrans" presStyleLbl="sibTrans2D1" presStyleIdx="3" presStyleCnt="5"/>
      <dgm:spPr/>
      <dgm:t>
        <a:bodyPr/>
        <a:lstStyle/>
        <a:p>
          <a:endParaRPr lang="en-US"/>
        </a:p>
      </dgm:t>
    </dgm:pt>
    <dgm:pt modelId="{BF0DE7BC-3158-4186-82FD-39515787ACBD}" type="pres">
      <dgm:prSet presAssocID="{B0B01EB9-204F-4187-8998-0BA835D52BFB}" presName="connectorText" presStyleLbl="sibTrans2D1" presStyleIdx="3" presStyleCnt="5"/>
      <dgm:spPr/>
      <dgm:t>
        <a:bodyPr/>
        <a:lstStyle/>
        <a:p>
          <a:endParaRPr lang="en-US"/>
        </a:p>
      </dgm:t>
    </dgm:pt>
    <dgm:pt modelId="{E2AADB8A-4E10-4E66-B77C-0D358CD71C17}" type="pres">
      <dgm:prSet presAssocID="{53E46891-1CD3-4B91-A594-1F54768299E6}" presName="node" presStyleLbl="node1" presStyleIdx="4" presStyleCnt="6">
        <dgm:presLayoutVars>
          <dgm:bulletEnabled val="1"/>
        </dgm:presLayoutVars>
      </dgm:prSet>
      <dgm:spPr/>
      <dgm:t>
        <a:bodyPr/>
        <a:lstStyle/>
        <a:p>
          <a:endParaRPr lang="en-US"/>
        </a:p>
      </dgm:t>
    </dgm:pt>
    <dgm:pt modelId="{BE425294-8610-4F4B-A9A4-68AB803E4184}" type="pres">
      <dgm:prSet presAssocID="{F2844726-1B2C-49B6-9977-64E770BE97C3}" presName="sibTrans" presStyleLbl="sibTrans2D1" presStyleIdx="4" presStyleCnt="5"/>
      <dgm:spPr/>
      <dgm:t>
        <a:bodyPr/>
        <a:lstStyle/>
        <a:p>
          <a:endParaRPr lang="en-US"/>
        </a:p>
      </dgm:t>
    </dgm:pt>
    <dgm:pt modelId="{C8A637A7-5F6D-44BA-9EF3-A2DB526F6C47}" type="pres">
      <dgm:prSet presAssocID="{F2844726-1B2C-49B6-9977-64E770BE97C3}" presName="connectorText" presStyleLbl="sibTrans2D1" presStyleIdx="4" presStyleCnt="5"/>
      <dgm:spPr/>
      <dgm:t>
        <a:bodyPr/>
        <a:lstStyle/>
        <a:p>
          <a:endParaRPr lang="en-US"/>
        </a:p>
      </dgm:t>
    </dgm:pt>
    <dgm:pt modelId="{E32F92BE-6DE0-4551-BB36-76C25D1D224F}" type="pres">
      <dgm:prSet presAssocID="{286CD1BE-2C6F-45FE-B30E-35F645D8F130}" presName="node" presStyleLbl="node1" presStyleIdx="5" presStyleCnt="6">
        <dgm:presLayoutVars>
          <dgm:bulletEnabled val="1"/>
        </dgm:presLayoutVars>
      </dgm:prSet>
      <dgm:spPr/>
      <dgm:t>
        <a:bodyPr/>
        <a:lstStyle/>
        <a:p>
          <a:endParaRPr lang="en-US"/>
        </a:p>
      </dgm:t>
    </dgm:pt>
  </dgm:ptLst>
  <dgm:cxnLst>
    <dgm:cxn modelId="{1D4138AC-9B15-4F1F-BB12-C5CC08FAC8E7}" type="presOf" srcId="{B0B01EB9-204F-4187-8998-0BA835D52BFB}" destId="{BF0DE7BC-3158-4186-82FD-39515787ACBD}" srcOrd="1" destOrd="0" presId="urn:microsoft.com/office/officeart/2005/8/layout/process1"/>
    <dgm:cxn modelId="{B879E9A9-4094-4F95-A4B5-75236961F235}" type="presOf" srcId="{085954AB-4CAB-45FD-8289-1D300D93462A}" destId="{25CCE56F-E781-47DB-A55B-49C1D2FE1B28}" srcOrd="0" destOrd="0" presId="urn:microsoft.com/office/officeart/2005/8/layout/process1"/>
    <dgm:cxn modelId="{CBA3DD2B-6E49-4B4E-9BAA-59B9244F4056}" type="presOf" srcId="{F2844726-1B2C-49B6-9977-64E770BE97C3}" destId="{BE425294-8610-4F4B-A9A4-68AB803E4184}" srcOrd="0" destOrd="0" presId="urn:microsoft.com/office/officeart/2005/8/layout/process1"/>
    <dgm:cxn modelId="{EBE83954-2690-4057-98A8-7C7F1DE3A816}" srcId="{7FDA00E6-4A6B-40F7-AEA3-A596F6E6AD14}" destId="{53E46891-1CD3-4B91-A594-1F54768299E6}" srcOrd="4" destOrd="0" parTransId="{34D5EDF0-02EC-4691-920A-21F37D9217A8}" sibTransId="{F2844726-1B2C-49B6-9977-64E770BE97C3}"/>
    <dgm:cxn modelId="{CA48EB55-7ABE-41A8-B7EE-C3B0192B54B3}" type="presOf" srcId="{286CD1BE-2C6F-45FE-B30E-35F645D8F130}" destId="{E32F92BE-6DE0-4551-BB36-76C25D1D224F}" srcOrd="0" destOrd="0" presId="urn:microsoft.com/office/officeart/2005/8/layout/process1"/>
    <dgm:cxn modelId="{4F7AC069-8473-463C-8681-C8707E595FE7}" type="presOf" srcId="{E3B9BD86-F869-4FC1-84DF-A540B2683B7C}" destId="{05FCA83D-9189-4B18-AE7C-7D020249981D}" srcOrd="0" destOrd="0" presId="urn:microsoft.com/office/officeart/2005/8/layout/process1"/>
    <dgm:cxn modelId="{7C53E839-1354-4905-B2A0-4F037BC4E2F1}" type="presOf" srcId="{F2844726-1B2C-49B6-9977-64E770BE97C3}" destId="{C8A637A7-5F6D-44BA-9EF3-A2DB526F6C47}" srcOrd="1" destOrd="0" presId="urn:microsoft.com/office/officeart/2005/8/layout/process1"/>
    <dgm:cxn modelId="{BA8432D1-95B1-4B03-98BD-EF4FF5F4D0AA}" type="presOf" srcId="{146F6D64-44B8-4497-B438-62CFA57ACE91}" destId="{CAC0AD67-49BD-41D3-9C3E-93A4DFBD494D}" srcOrd="0" destOrd="0" presId="urn:microsoft.com/office/officeart/2005/8/layout/process1"/>
    <dgm:cxn modelId="{40BC0275-0F79-40E0-9AA5-B01B0E4D3138}" type="presOf" srcId="{E3B9BD86-F869-4FC1-84DF-A540B2683B7C}" destId="{E4A043C4-979C-4575-8F23-E0FB3A24A1EC}" srcOrd="1" destOrd="0" presId="urn:microsoft.com/office/officeart/2005/8/layout/process1"/>
    <dgm:cxn modelId="{881EEBF4-7D30-44AC-A38A-A1A755FFAA51}" type="presOf" srcId="{12629358-A4D4-4D5E-AA74-423AF8ADE957}" destId="{806781B5-B3C2-46BC-AE32-7C1DB138CB43}" srcOrd="0" destOrd="0" presId="urn:microsoft.com/office/officeart/2005/8/layout/process1"/>
    <dgm:cxn modelId="{D77DD08F-F591-4C22-851F-311131C7B357}" srcId="{7FDA00E6-4A6B-40F7-AEA3-A596F6E6AD14}" destId="{7C5FE473-F902-47CB-A63C-6C08695599DA}" srcOrd="2" destOrd="0" parTransId="{8B6B3542-D4BA-4056-B6E7-73079BC72FFF}" sibTransId="{C04BBE79-AA0F-462B-BFA5-6CBB2ECF7CE4}"/>
    <dgm:cxn modelId="{D9414981-74D2-4BFD-959A-3657234F91C0}" type="presOf" srcId="{C04BBE79-AA0F-462B-BFA5-6CBB2ECF7CE4}" destId="{8C90648A-DCBA-407D-B788-0EE397CBDBD5}" srcOrd="0" destOrd="0" presId="urn:microsoft.com/office/officeart/2005/8/layout/process1"/>
    <dgm:cxn modelId="{D48C072C-5EC5-4B7B-A566-0DB1E6F5306E}" type="presOf" srcId="{9EA6C9BB-D228-4B38-9295-014C2B68F499}" destId="{C705C1F6-5AA5-438F-A137-C7490FD65F37}" srcOrd="0" destOrd="0" presId="urn:microsoft.com/office/officeart/2005/8/layout/process1"/>
    <dgm:cxn modelId="{16D441A1-5C5C-4529-AD91-1EA800C20584}" type="presOf" srcId="{B0B01EB9-204F-4187-8998-0BA835D52BFB}" destId="{62A71145-AA44-431D-9ED2-B61A9714F6B4}" srcOrd="0" destOrd="0" presId="urn:microsoft.com/office/officeart/2005/8/layout/process1"/>
    <dgm:cxn modelId="{5A23C7E3-0218-4AB4-BB86-31F4424F79C3}" srcId="{7FDA00E6-4A6B-40F7-AEA3-A596F6E6AD14}" destId="{9EA6C9BB-D228-4B38-9295-014C2B68F499}" srcOrd="3" destOrd="0" parTransId="{C34DFD88-DDE1-4FA7-9501-762A5BEB21B5}" sibTransId="{B0B01EB9-204F-4187-8998-0BA835D52BFB}"/>
    <dgm:cxn modelId="{63B66DDE-06BF-40ED-9246-B31E2E1530EE}" srcId="{7FDA00E6-4A6B-40F7-AEA3-A596F6E6AD14}" destId="{12629358-A4D4-4D5E-AA74-423AF8ADE957}" srcOrd="0" destOrd="0" parTransId="{8E5BD01E-9314-4D64-89B7-2BA3C406A94E}" sibTransId="{E3B9BD86-F869-4FC1-84DF-A540B2683B7C}"/>
    <dgm:cxn modelId="{5AA225AD-117A-4902-B816-52E6C826809F}" type="presOf" srcId="{7FDA00E6-4A6B-40F7-AEA3-A596F6E6AD14}" destId="{6BEFFE74-FA26-4BF4-99A4-445036A9BEBF}" srcOrd="0" destOrd="0" presId="urn:microsoft.com/office/officeart/2005/8/layout/process1"/>
    <dgm:cxn modelId="{BDC09550-89EE-411C-A9B7-FD091EAA324A}" type="presOf" srcId="{C04BBE79-AA0F-462B-BFA5-6CBB2ECF7CE4}" destId="{643D7F4E-6144-46CF-B230-55C8B974B986}" srcOrd="1" destOrd="0" presId="urn:microsoft.com/office/officeart/2005/8/layout/process1"/>
    <dgm:cxn modelId="{F1D38457-2052-4A12-8C44-EA72161EB869}" srcId="{7FDA00E6-4A6B-40F7-AEA3-A596F6E6AD14}" destId="{146F6D64-44B8-4497-B438-62CFA57ACE91}" srcOrd="1" destOrd="0" parTransId="{1E3E2054-0627-480B-919C-75E673B6F17E}" sibTransId="{085954AB-4CAB-45FD-8289-1D300D93462A}"/>
    <dgm:cxn modelId="{C0E0D2EA-934A-4D51-9BA2-E28631109C72}" type="presOf" srcId="{7C5FE473-F902-47CB-A63C-6C08695599DA}" destId="{ACFB2E8B-4D6E-41EF-92B2-D2E7991AF068}" srcOrd="0" destOrd="0" presId="urn:microsoft.com/office/officeart/2005/8/layout/process1"/>
    <dgm:cxn modelId="{4BB11564-7351-4D6C-9F16-1CA7B4ECBE21}" type="presOf" srcId="{085954AB-4CAB-45FD-8289-1D300D93462A}" destId="{90988A49-AD03-4D1A-B7AC-E49892365862}" srcOrd="1" destOrd="0" presId="urn:microsoft.com/office/officeart/2005/8/layout/process1"/>
    <dgm:cxn modelId="{36C7DD9F-FADB-4E94-997F-671BBF6A221F}" srcId="{7FDA00E6-4A6B-40F7-AEA3-A596F6E6AD14}" destId="{286CD1BE-2C6F-45FE-B30E-35F645D8F130}" srcOrd="5" destOrd="0" parTransId="{83E28927-2685-4FDF-816D-C444EF6F4858}" sibTransId="{AEDC8180-0286-40AA-8EE3-9F8EAABEC4C7}"/>
    <dgm:cxn modelId="{3635BCA5-4F47-479B-AD1E-5162E5172FD7}" type="presOf" srcId="{53E46891-1CD3-4B91-A594-1F54768299E6}" destId="{E2AADB8A-4E10-4E66-B77C-0D358CD71C17}" srcOrd="0" destOrd="0" presId="urn:microsoft.com/office/officeart/2005/8/layout/process1"/>
    <dgm:cxn modelId="{CCFEC0EB-D42B-478B-BA51-5656494EE745}" type="presParOf" srcId="{6BEFFE74-FA26-4BF4-99A4-445036A9BEBF}" destId="{806781B5-B3C2-46BC-AE32-7C1DB138CB43}" srcOrd="0" destOrd="0" presId="urn:microsoft.com/office/officeart/2005/8/layout/process1"/>
    <dgm:cxn modelId="{5A0D1610-4B7A-467B-BE2A-355ED996AF50}" type="presParOf" srcId="{6BEFFE74-FA26-4BF4-99A4-445036A9BEBF}" destId="{05FCA83D-9189-4B18-AE7C-7D020249981D}" srcOrd="1" destOrd="0" presId="urn:microsoft.com/office/officeart/2005/8/layout/process1"/>
    <dgm:cxn modelId="{57909324-26D7-4E5B-9F0C-D19D28AB85D5}" type="presParOf" srcId="{05FCA83D-9189-4B18-AE7C-7D020249981D}" destId="{E4A043C4-979C-4575-8F23-E0FB3A24A1EC}" srcOrd="0" destOrd="0" presId="urn:microsoft.com/office/officeart/2005/8/layout/process1"/>
    <dgm:cxn modelId="{A4B4B2C4-CD34-43A8-B7FE-70B4F8EBF92E}" type="presParOf" srcId="{6BEFFE74-FA26-4BF4-99A4-445036A9BEBF}" destId="{CAC0AD67-49BD-41D3-9C3E-93A4DFBD494D}" srcOrd="2" destOrd="0" presId="urn:microsoft.com/office/officeart/2005/8/layout/process1"/>
    <dgm:cxn modelId="{065E388D-97C8-4849-AE52-28A8FF127D24}" type="presParOf" srcId="{6BEFFE74-FA26-4BF4-99A4-445036A9BEBF}" destId="{25CCE56F-E781-47DB-A55B-49C1D2FE1B28}" srcOrd="3" destOrd="0" presId="urn:microsoft.com/office/officeart/2005/8/layout/process1"/>
    <dgm:cxn modelId="{25BEA518-397A-4416-8BC2-E06678500D76}" type="presParOf" srcId="{25CCE56F-E781-47DB-A55B-49C1D2FE1B28}" destId="{90988A49-AD03-4D1A-B7AC-E49892365862}" srcOrd="0" destOrd="0" presId="urn:microsoft.com/office/officeart/2005/8/layout/process1"/>
    <dgm:cxn modelId="{EB10BE0F-B4B4-4045-807E-434F820685AC}" type="presParOf" srcId="{6BEFFE74-FA26-4BF4-99A4-445036A9BEBF}" destId="{ACFB2E8B-4D6E-41EF-92B2-D2E7991AF068}" srcOrd="4" destOrd="0" presId="urn:microsoft.com/office/officeart/2005/8/layout/process1"/>
    <dgm:cxn modelId="{ACE711D6-9591-4B9C-BCB6-26CFBD721590}" type="presParOf" srcId="{6BEFFE74-FA26-4BF4-99A4-445036A9BEBF}" destId="{8C90648A-DCBA-407D-B788-0EE397CBDBD5}" srcOrd="5" destOrd="0" presId="urn:microsoft.com/office/officeart/2005/8/layout/process1"/>
    <dgm:cxn modelId="{39D42F6B-F860-4885-9E09-612BA5474C2C}" type="presParOf" srcId="{8C90648A-DCBA-407D-B788-0EE397CBDBD5}" destId="{643D7F4E-6144-46CF-B230-55C8B974B986}" srcOrd="0" destOrd="0" presId="urn:microsoft.com/office/officeart/2005/8/layout/process1"/>
    <dgm:cxn modelId="{6BB51612-066C-46B3-8363-78C4FD66D1FC}" type="presParOf" srcId="{6BEFFE74-FA26-4BF4-99A4-445036A9BEBF}" destId="{C705C1F6-5AA5-438F-A137-C7490FD65F37}" srcOrd="6" destOrd="0" presId="urn:microsoft.com/office/officeart/2005/8/layout/process1"/>
    <dgm:cxn modelId="{D22E9FAE-1284-4287-9C33-4BAC0DAABF72}" type="presParOf" srcId="{6BEFFE74-FA26-4BF4-99A4-445036A9BEBF}" destId="{62A71145-AA44-431D-9ED2-B61A9714F6B4}" srcOrd="7" destOrd="0" presId="urn:microsoft.com/office/officeart/2005/8/layout/process1"/>
    <dgm:cxn modelId="{79086F47-ADEF-4587-A827-11C7469F860B}" type="presParOf" srcId="{62A71145-AA44-431D-9ED2-B61A9714F6B4}" destId="{BF0DE7BC-3158-4186-82FD-39515787ACBD}" srcOrd="0" destOrd="0" presId="urn:microsoft.com/office/officeart/2005/8/layout/process1"/>
    <dgm:cxn modelId="{D8EA986C-CE05-4B73-830C-0D947C2FE971}" type="presParOf" srcId="{6BEFFE74-FA26-4BF4-99A4-445036A9BEBF}" destId="{E2AADB8A-4E10-4E66-B77C-0D358CD71C17}" srcOrd="8" destOrd="0" presId="urn:microsoft.com/office/officeart/2005/8/layout/process1"/>
    <dgm:cxn modelId="{E3B9E80B-3CBB-4278-A681-6A791FF51D05}" type="presParOf" srcId="{6BEFFE74-FA26-4BF4-99A4-445036A9BEBF}" destId="{BE425294-8610-4F4B-A9A4-68AB803E4184}" srcOrd="9" destOrd="0" presId="urn:microsoft.com/office/officeart/2005/8/layout/process1"/>
    <dgm:cxn modelId="{67D38D1B-F625-4810-B60B-FBD6982E028C}" type="presParOf" srcId="{BE425294-8610-4F4B-A9A4-68AB803E4184}" destId="{C8A637A7-5F6D-44BA-9EF3-A2DB526F6C47}" srcOrd="0" destOrd="0" presId="urn:microsoft.com/office/officeart/2005/8/layout/process1"/>
    <dgm:cxn modelId="{9EE10BD0-86CC-494E-8CBF-AD4B954BDF5A}" type="presParOf" srcId="{6BEFFE74-FA26-4BF4-99A4-445036A9BEBF}" destId="{E32F92BE-6DE0-4551-BB36-76C25D1D224F}"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E6EAD5A-A496-4CCC-8B8F-A95379E3DD64}"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2547CC02-546B-4898-8D28-33FBF93AABF4}">
      <dgm:prSet phldrT="[Text]"/>
      <dgm:spPr/>
      <dgm:t>
        <a:bodyPr/>
        <a:lstStyle/>
        <a:p>
          <a:r>
            <a:rPr lang="en-US" dirty="0" smtClean="0"/>
            <a:t>represented in the database</a:t>
          </a:r>
          <a:endParaRPr lang="en-US" dirty="0"/>
        </a:p>
      </dgm:t>
    </dgm:pt>
    <dgm:pt modelId="{A87EF637-D4A4-48B9-A4A3-81FB44126AE1}" type="parTrans" cxnId="{7C226C40-7F93-4840-9F19-846492D4F857}">
      <dgm:prSet/>
      <dgm:spPr/>
      <dgm:t>
        <a:bodyPr/>
        <a:lstStyle/>
        <a:p>
          <a:endParaRPr lang="en-US"/>
        </a:p>
      </dgm:t>
    </dgm:pt>
    <dgm:pt modelId="{9DBF17B1-A071-40FD-91CC-64493657BB0E}" type="sibTrans" cxnId="{7C226C40-7F93-4840-9F19-846492D4F857}">
      <dgm:prSet/>
      <dgm:spPr/>
      <dgm:t>
        <a:bodyPr/>
        <a:lstStyle/>
        <a:p>
          <a:endParaRPr lang="en-US"/>
        </a:p>
      </dgm:t>
    </dgm:pt>
    <dgm:pt modelId="{A2CEE576-4AA9-4E28-A288-F7CE0B05C1DF}">
      <dgm:prSet phldrT="[Text]"/>
      <dgm:spPr/>
      <dgm:t>
        <a:bodyPr/>
        <a:lstStyle/>
        <a:p>
          <a:r>
            <a:rPr lang="en-US" dirty="0" smtClean="0"/>
            <a:t>name with active verb or verb phrase</a:t>
          </a:r>
          <a:endParaRPr lang="en-US" dirty="0"/>
        </a:p>
      </dgm:t>
    </dgm:pt>
    <dgm:pt modelId="{3A60F87F-BECF-431A-B2AA-BBED3B867DBB}" type="parTrans" cxnId="{5FB1F521-017F-46F9-82F1-14B126456273}">
      <dgm:prSet/>
      <dgm:spPr/>
      <dgm:t>
        <a:bodyPr/>
        <a:lstStyle/>
        <a:p>
          <a:endParaRPr lang="en-US"/>
        </a:p>
      </dgm:t>
    </dgm:pt>
    <dgm:pt modelId="{0349CF0E-C813-442E-9988-980590F1C18D}" type="sibTrans" cxnId="{5FB1F521-017F-46F9-82F1-14B126456273}">
      <dgm:prSet/>
      <dgm:spPr/>
      <dgm:t>
        <a:bodyPr/>
        <a:lstStyle/>
        <a:p>
          <a:endParaRPr lang="en-US"/>
        </a:p>
      </dgm:t>
    </dgm:pt>
    <dgm:pt modelId="{AE4EF0A3-D6FB-4A18-87D1-2EFBDC72E4C8}">
      <dgm:prSet phldrT="[Text]"/>
      <dgm:spPr/>
      <dgm:t>
        <a:bodyPr/>
        <a:lstStyle/>
        <a:p>
          <a:r>
            <a:rPr lang="en-US" dirty="0" smtClean="0"/>
            <a:t>represents assumptions about the world</a:t>
          </a:r>
          <a:endParaRPr lang="en-US" dirty="0"/>
        </a:p>
      </dgm:t>
    </dgm:pt>
    <dgm:pt modelId="{8411F034-B1D2-41A4-990E-D89D21EE24FE}" type="parTrans" cxnId="{0B38F84B-F372-4E92-9F36-4C666F8C0F8C}">
      <dgm:prSet/>
      <dgm:spPr/>
      <dgm:t>
        <a:bodyPr/>
        <a:lstStyle/>
        <a:p>
          <a:endParaRPr lang="en-US"/>
        </a:p>
      </dgm:t>
    </dgm:pt>
    <dgm:pt modelId="{0D3D9DB3-E2B4-4426-8F44-B18F4346B489}" type="sibTrans" cxnId="{0B38F84B-F372-4E92-9F36-4C666F8C0F8C}">
      <dgm:prSet/>
      <dgm:spPr/>
      <dgm:t>
        <a:bodyPr/>
        <a:lstStyle/>
        <a:p>
          <a:endParaRPr lang="en-US"/>
        </a:p>
      </dgm:t>
    </dgm:pt>
    <dgm:pt modelId="{C0C3EC4B-E187-4D04-BBA2-4718FCBC5257}">
      <dgm:prSet phldrT="[Text]"/>
      <dgm:spPr/>
      <dgm:t>
        <a:bodyPr/>
        <a:lstStyle/>
        <a:p>
          <a:r>
            <a:rPr lang="en-US" dirty="0" smtClean="0"/>
            <a:t>entity usually participates in at least 1 relationship</a:t>
          </a:r>
          <a:endParaRPr lang="en-US" dirty="0"/>
        </a:p>
      </dgm:t>
    </dgm:pt>
    <dgm:pt modelId="{0B044D81-EB29-4980-A9FF-68014572B924}" type="parTrans" cxnId="{B3F25710-1DC3-4FFA-A915-A6E8E6DCC492}">
      <dgm:prSet/>
      <dgm:spPr/>
      <dgm:t>
        <a:bodyPr/>
        <a:lstStyle/>
        <a:p>
          <a:endParaRPr lang="en-US"/>
        </a:p>
      </dgm:t>
    </dgm:pt>
    <dgm:pt modelId="{58FC0BAD-1F3A-4FF5-BEA8-A7FE986E3036}" type="sibTrans" cxnId="{B3F25710-1DC3-4FFA-A915-A6E8E6DCC492}">
      <dgm:prSet/>
      <dgm:spPr/>
      <dgm:t>
        <a:bodyPr/>
        <a:lstStyle/>
        <a:p>
          <a:endParaRPr lang="en-US"/>
        </a:p>
      </dgm:t>
    </dgm:pt>
    <dgm:pt modelId="{7B791E14-B0DE-4A15-B4C7-BC6FA0C447F5}">
      <dgm:prSet phldrT="[Text]"/>
      <dgm:spPr/>
      <dgm:t>
        <a:bodyPr/>
        <a:lstStyle/>
        <a:p>
          <a:r>
            <a:rPr lang="en-US" dirty="0" smtClean="0"/>
            <a:t>entity does not have to connect with </a:t>
          </a:r>
          <a:r>
            <a:rPr lang="en-US" u="sng" dirty="0" smtClean="0"/>
            <a:t>all</a:t>
          </a:r>
          <a:r>
            <a:rPr lang="en-US" u="none" dirty="0" smtClean="0"/>
            <a:t> </a:t>
          </a:r>
          <a:r>
            <a:rPr lang="en-US" dirty="0" smtClean="0"/>
            <a:t>other entities</a:t>
          </a:r>
          <a:endParaRPr lang="en-US" dirty="0"/>
        </a:p>
      </dgm:t>
    </dgm:pt>
    <dgm:pt modelId="{A11D90C1-30B9-47EE-A049-94009273D21C}" type="parTrans" cxnId="{983487FF-708F-4CA4-BE5B-C02772A9BF3D}">
      <dgm:prSet/>
      <dgm:spPr/>
      <dgm:t>
        <a:bodyPr/>
        <a:lstStyle/>
        <a:p>
          <a:endParaRPr lang="en-US"/>
        </a:p>
      </dgm:t>
    </dgm:pt>
    <dgm:pt modelId="{EC075FB0-AE57-4355-80E7-3AB072DA655F}" type="sibTrans" cxnId="{983487FF-708F-4CA4-BE5B-C02772A9BF3D}">
      <dgm:prSet/>
      <dgm:spPr/>
      <dgm:t>
        <a:bodyPr/>
        <a:lstStyle/>
        <a:p>
          <a:endParaRPr lang="en-US"/>
        </a:p>
      </dgm:t>
    </dgm:pt>
    <dgm:pt modelId="{04E4405C-212B-46BF-B681-DBEAAA00B9B1}">
      <dgm:prSet phldrT="[Text]"/>
      <dgm:spPr/>
      <dgm:t>
        <a:bodyPr/>
        <a:lstStyle/>
        <a:p>
          <a:r>
            <a:rPr lang="en-US" dirty="0" smtClean="0"/>
            <a:t>represented as a diamond</a:t>
          </a:r>
          <a:endParaRPr lang="en-US" dirty="0"/>
        </a:p>
      </dgm:t>
    </dgm:pt>
    <dgm:pt modelId="{D300129C-4629-40C9-ABDC-46D0C1B45F9E}" type="parTrans" cxnId="{CF3AECDD-1142-4620-902D-DD6957EA749B}">
      <dgm:prSet/>
      <dgm:spPr/>
      <dgm:t>
        <a:bodyPr/>
        <a:lstStyle/>
        <a:p>
          <a:endParaRPr lang="en-US"/>
        </a:p>
      </dgm:t>
    </dgm:pt>
    <dgm:pt modelId="{2D64D2F5-B455-43CA-B1A0-8396EF0D1151}" type="sibTrans" cxnId="{CF3AECDD-1142-4620-902D-DD6957EA749B}">
      <dgm:prSet/>
      <dgm:spPr/>
      <dgm:t>
        <a:bodyPr/>
        <a:lstStyle/>
        <a:p>
          <a:endParaRPr lang="en-US"/>
        </a:p>
      </dgm:t>
    </dgm:pt>
    <dgm:pt modelId="{6809BC82-2753-46F0-9948-B2BCE023E187}">
      <dgm:prSet phldrT="[Text]"/>
      <dgm:spPr/>
      <dgm:t>
        <a:bodyPr/>
        <a:lstStyle/>
        <a:p>
          <a:r>
            <a:rPr lang="en-US" dirty="0" smtClean="0"/>
            <a:t>3 design decisions: degree, cardinality, participation</a:t>
          </a:r>
          <a:endParaRPr lang="en-US" dirty="0"/>
        </a:p>
      </dgm:t>
    </dgm:pt>
    <dgm:pt modelId="{FD8B1582-9BFD-419E-8091-732A8115DA37}" type="parTrans" cxnId="{C102B9AF-68D1-45A5-89B9-41BA2596A1BB}">
      <dgm:prSet/>
      <dgm:spPr/>
      <dgm:t>
        <a:bodyPr/>
        <a:lstStyle/>
        <a:p>
          <a:endParaRPr lang="en-US"/>
        </a:p>
      </dgm:t>
    </dgm:pt>
    <dgm:pt modelId="{E484BE7F-8840-4667-9C79-DC0D29A6C079}" type="sibTrans" cxnId="{C102B9AF-68D1-45A5-89B9-41BA2596A1BB}">
      <dgm:prSet/>
      <dgm:spPr/>
      <dgm:t>
        <a:bodyPr/>
        <a:lstStyle/>
        <a:p>
          <a:endParaRPr lang="en-US"/>
        </a:p>
      </dgm:t>
    </dgm:pt>
    <dgm:pt modelId="{B409E596-9191-440E-ADC7-F0D76EC74B12}" type="pres">
      <dgm:prSet presAssocID="{3E6EAD5A-A496-4CCC-8B8F-A95379E3DD64}" presName="linear" presStyleCnt="0">
        <dgm:presLayoutVars>
          <dgm:dir/>
          <dgm:animLvl val="lvl"/>
          <dgm:resizeHandles val="exact"/>
        </dgm:presLayoutVars>
      </dgm:prSet>
      <dgm:spPr/>
      <dgm:t>
        <a:bodyPr/>
        <a:lstStyle/>
        <a:p>
          <a:endParaRPr lang="en-US"/>
        </a:p>
      </dgm:t>
    </dgm:pt>
    <dgm:pt modelId="{6B8EFE65-2344-4FED-9D14-7740213A3D1C}" type="pres">
      <dgm:prSet presAssocID="{2547CC02-546B-4898-8D28-33FBF93AABF4}" presName="parentLin" presStyleCnt="0"/>
      <dgm:spPr/>
      <dgm:t>
        <a:bodyPr/>
        <a:lstStyle/>
        <a:p>
          <a:endParaRPr lang="en-US"/>
        </a:p>
      </dgm:t>
    </dgm:pt>
    <dgm:pt modelId="{B5684A13-3572-4D4D-826F-3AC9FDE1C0BE}" type="pres">
      <dgm:prSet presAssocID="{2547CC02-546B-4898-8D28-33FBF93AABF4}" presName="parentLeftMargin" presStyleLbl="node1" presStyleIdx="0" presStyleCnt="7"/>
      <dgm:spPr/>
      <dgm:t>
        <a:bodyPr/>
        <a:lstStyle/>
        <a:p>
          <a:endParaRPr lang="en-US"/>
        </a:p>
      </dgm:t>
    </dgm:pt>
    <dgm:pt modelId="{85BD62E2-5420-48DD-B44A-6F6D8AB95C19}" type="pres">
      <dgm:prSet presAssocID="{2547CC02-546B-4898-8D28-33FBF93AABF4}" presName="parentText" presStyleLbl="node1" presStyleIdx="0" presStyleCnt="7">
        <dgm:presLayoutVars>
          <dgm:chMax val="0"/>
          <dgm:bulletEnabled val="1"/>
        </dgm:presLayoutVars>
      </dgm:prSet>
      <dgm:spPr/>
      <dgm:t>
        <a:bodyPr/>
        <a:lstStyle/>
        <a:p>
          <a:endParaRPr lang="en-US"/>
        </a:p>
      </dgm:t>
    </dgm:pt>
    <dgm:pt modelId="{602B29EF-3F27-404B-941B-DDB86964ED46}" type="pres">
      <dgm:prSet presAssocID="{2547CC02-546B-4898-8D28-33FBF93AABF4}" presName="negativeSpace" presStyleCnt="0"/>
      <dgm:spPr/>
      <dgm:t>
        <a:bodyPr/>
        <a:lstStyle/>
        <a:p>
          <a:endParaRPr lang="en-US"/>
        </a:p>
      </dgm:t>
    </dgm:pt>
    <dgm:pt modelId="{0EEF0102-3523-4BA8-A771-BA8E8059A921}" type="pres">
      <dgm:prSet presAssocID="{2547CC02-546B-4898-8D28-33FBF93AABF4}" presName="childText" presStyleLbl="conFgAcc1" presStyleIdx="0" presStyleCnt="7">
        <dgm:presLayoutVars>
          <dgm:bulletEnabled val="1"/>
        </dgm:presLayoutVars>
      </dgm:prSet>
      <dgm:spPr/>
      <dgm:t>
        <a:bodyPr/>
        <a:lstStyle/>
        <a:p>
          <a:endParaRPr lang="en-US"/>
        </a:p>
      </dgm:t>
    </dgm:pt>
    <dgm:pt modelId="{4F2F37CE-9777-4338-AD6F-954FF8E562A1}" type="pres">
      <dgm:prSet presAssocID="{9DBF17B1-A071-40FD-91CC-64493657BB0E}" presName="spaceBetweenRectangles" presStyleCnt="0"/>
      <dgm:spPr/>
      <dgm:t>
        <a:bodyPr/>
        <a:lstStyle/>
        <a:p>
          <a:endParaRPr lang="en-US"/>
        </a:p>
      </dgm:t>
    </dgm:pt>
    <dgm:pt modelId="{A89B2771-1DAF-48F5-9DE9-F9906703B984}" type="pres">
      <dgm:prSet presAssocID="{A2CEE576-4AA9-4E28-A288-F7CE0B05C1DF}" presName="parentLin" presStyleCnt="0"/>
      <dgm:spPr/>
      <dgm:t>
        <a:bodyPr/>
        <a:lstStyle/>
        <a:p>
          <a:endParaRPr lang="en-US"/>
        </a:p>
      </dgm:t>
    </dgm:pt>
    <dgm:pt modelId="{D56145AD-45CB-46ED-A41F-9E98CF4482D4}" type="pres">
      <dgm:prSet presAssocID="{A2CEE576-4AA9-4E28-A288-F7CE0B05C1DF}" presName="parentLeftMargin" presStyleLbl="node1" presStyleIdx="0" presStyleCnt="7"/>
      <dgm:spPr/>
      <dgm:t>
        <a:bodyPr/>
        <a:lstStyle/>
        <a:p>
          <a:endParaRPr lang="en-US"/>
        </a:p>
      </dgm:t>
    </dgm:pt>
    <dgm:pt modelId="{3F56CB98-B339-450B-BF73-249ABDF25F1F}" type="pres">
      <dgm:prSet presAssocID="{A2CEE576-4AA9-4E28-A288-F7CE0B05C1DF}" presName="parentText" presStyleLbl="node1" presStyleIdx="1" presStyleCnt="7">
        <dgm:presLayoutVars>
          <dgm:chMax val="0"/>
          <dgm:bulletEnabled val="1"/>
        </dgm:presLayoutVars>
      </dgm:prSet>
      <dgm:spPr/>
      <dgm:t>
        <a:bodyPr/>
        <a:lstStyle/>
        <a:p>
          <a:endParaRPr lang="en-US"/>
        </a:p>
      </dgm:t>
    </dgm:pt>
    <dgm:pt modelId="{85198718-DF0D-4AC9-897E-4DA7AFE85345}" type="pres">
      <dgm:prSet presAssocID="{A2CEE576-4AA9-4E28-A288-F7CE0B05C1DF}" presName="negativeSpace" presStyleCnt="0"/>
      <dgm:spPr/>
      <dgm:t>
        <a:bodyPr/>
        <a:lstStyle/>
        <a:p>
          <a:endParaRPr lang="en-US"/>
        </a:p>
      </dgm:t>
    </dgm:pt>
    <dgm:pt modelId="{C07F9C3F-B5E0-438E-888B-FEF0E28257DE}" type="pres">
      <dgm:prSet presAssocID="{A2CEE576-4AA9-4E28-A288-F7CE0B05C1DF}" presName="childText" presStyleLbl="conFgAcc1" presStyleIdx="1" presStyleCnt="7">
        <dgm:presLayoutVars>
          <dgm:bulletEnabled val="1"/>
        </dgm:presLayoutVars>
      </dgm:prSet>
      <dgm:spPr/>
      <dgm:t>
        <a:bodyPr/>
        <a:lstStyle/>
        <a:p>
          <a:endParaRPr lang="en-US"/>
        </a:p>
      </dgm:t>
    </dgm:pt>
    <dgm:pt modelId="{0B8ED140-7BCD-49F5-A12F-1E77296F8781}" type="pres">
      <dgm:prSet presAssocID="{0349CF0E-C813-442E-9988-980590F1C18D}" presName="spaceBetweenRectangles" presStyleCnt="0"/>
      <dgm:spPr/>
      <dgm:t>
        <a:bodyPr/>
        <a:lstStyle/>
        <a:p>
          <a:endParaRPr lang="en-US"/>
        </a:p>
      </dgm:t>
    </dgm:pt>
    <dgm:pt modelId="{5C957444-EE07-471D-B18C-AE95BEDFD659}" type="pres">
      <dgm:prSet presAssocID="{AE4EF0A3-D6FB-4A18-87D1-2EFBDC72E4C8}" presName="parentLin" presStyleCnt="0"/>
      <dgm:spPr/>
      <dgm:t>
        <a:bodyPr/>
        <a:lstStyle/>
        <a:p>
          <a:endParaRPr lang="en-US"/>
        </a:p>
      </dgm:t>
    </dgm:pt>
    <dgm:pt modelId="{FC32A2E6-7D8F-412F-BEA6-C501C026EF12}" type="pres">
      <dgm:prSet presAssocID="{AE4EF0A3-D6FB-4A18-87D1-2EFBDC72E4C8}" presName="parentLeftMargin" presStyleLbl="node1" presStyleIdx="1" presStyleCnt="7"/>
      <dgm:spPr/>
      <dgm:t>
        <a:bodyPr/>
        <a:lstStyle/>
        <a:p>
          <a:endParaRPr lang="en-US"/>
        </a:p>
      </dgm:t>
    </dgm:pt>
    <dgm:pt modelId="{08D5927F-7144-4B95-9F72-5F78938C6157}" type="pres">
      <dgm:prSet presAssocID="{AE4EF0A3-D6FB-4A18-87D1-2EFBDC72E4C8}" presName="parentText" presStyleLbl="node1" presStyleIdx="2" presStyleCnt="7">
        <dgm:presLayoutVars>
          <dgm:chMax val="0"/>
          <dgm:bulletEnabled val="1"/>
        </dgm:presLayoutVars>
      </dgm:prSet>
      <dgm:spPr/>
      <dgm:t>
        <a:bodyPr/>
        <a:lstStyle/>
        <a:p>
          <a:endParaRPr lang="en-US"/>
        </a:p>
      </dgm:t>
    </dgm:pt>
    <dgm:pt modelId="{AE50F438-DE84-4321-B013-0551F37F5DC4}" type="pres">
      <dgm:prSet presAssocID="{AE4EF0A3-D6FB-4A18-87D1-2EFBDC72E4C8}" presName="negativeSpace" presStyleCnt="0"/>
      <dgm:spPr/>
      <dgm:t>
        <a:bodyPr/>
        <a:lstStyle/>
        <a:p>
          <a:endParaRPr lang="en-US"/>
        </a:p>
      </dgm:t>
    </dgm:pt>
    <dgm:pt modelId="{020CA8BB-1727-4030-ADD0-C7AAEC1AE408}" type="pres">
      <dgm:prSet presAssocID="{AE4EF0A3-D6FB-4A18-87D1-2EFBDC72E4C8}" presName="childText" presStyleLbl="conFgAcc1" presStyleIdx="2" presStyleCnt="7">
        <dgm:presLayoutVars>
          <dgm:bulletEnabled val="1"/>
        </dgm:presLayoutVars>
      </dgm:prSet>
      <dgm:spPr/>
      <dgm:t>
        <a:bodyPr/>
        <a:lstStyle/>
        <a:p>
          <a:endParaRPr lang="en-US"/>
        </a:p>
      </dgm:t>
    </dgm:pt>
    <dgm:pt modelId="{D3182731-E63B-4FEE-9FA7-E62DAC5D9333}" type="pres">
      <dgm:prSet presAssocID="{0D3D9DB3-E2B4-4426-8F44-B18F4346B489}" presName="spaceBetweenRectangles" presStyleCnt="0"/>
      <dgm:spPr/>
      <dgm:t>
        <a:bodyPr/>
        <a:lstStyle/>
        <a:p>
          <a:endParaRPr lang="en-US"/>
        </a:p>
      </dgm:t>
    </dgm:pt>
    <dgm:pt modelId="{5DF70E67-21AF-4313-BE8E-83D14320E716}" type="pres">
      <dgm:prSet presAssocID="{C0C3EC4B-E187-4D04-BBA2-4718FCBC5257}" presName="parentLin" presStyleCnt="0"/>
      <dgm:spPr/>
      <dgm:t>
        <a:bodyPr/>
        <a:lstStyle/>
        <a:p>
          <a:endParaRPr lang="en-US"/>
        </a:p>
      </dgm:t>
    </dgm:pt>
    <dgm:pt modelId="{DD7F95A4-6F6A-452C-B26F-38ED6A6252BB}" type="pres">
      <dgm:prSet presAssocID="{C0C3EC4B-E187-4D04-BBA2-4718FCBC5257}" presName="parentLeftMargin" presStyleLbl="node1" presStyleIdx="2" presStyleCnt="7"/>
      <dgm:spPr/>
      <dgm:t>
        <a:bodyPr/>
        <a:lstStyle/>
        <a:p>
          <a:endParaRPr lang="en-US"/>
        </a:p>
      </dgm:t>
    </dgm:pt>
    <dgm:pt modelId="{BF017556-AF43-4791-9370-6F128F8452D3}" type="pres">
      <dgm:prSet presAssocID="{C0C3EC4B-E187-4D04-BBA2-4718FCBC5257}" presName="parentText" presStyleLbl="node1" presStyleIdx="3" presStyleCnt="7">
        <dgm:presLayoutVars>
          <dgm:chMax val="0"/>
          <dgm:bulletEnabled val="1"/>
        </dgm:presLayoutVars>
      </dgm:prSet>
      <dgm:spPr/>
      <dgm:t>
        <a:bodyPr/>
        <a:lstStyle/>
        <a:p>
          <a:endParaRPr lang="en-US"/>
        </a:p>
      </dgm:t>
    </dgm:pt>
    <dgm:pt modelId="{620D5963-4C1B-4EC4-8FE5-EB33F0900329}" type="pres">
      <dgm:prSet presAssocID="{C0C3EC4B-E187-4D04-BBA2-4718FCBC5257}" presName="negativeSpace" presStyleCnt="0"/>
      <dgm:spPr/>
      <dgm:t>
        <a:bodyPr/>
        <a:lstStyle/>
        <a:p>
          <a:endParaRPr lang="en-US"/>
        </a:p>
      </dgm:t>
    </dgm:pt>
    <dgm:pt modelId="{1190B945-247E-4408-8EED-381900F00804}" type="pres">
      <dgm:prSet presAssocID="{C0C3EC4B-E187-4D04-BBA2-4718FCBC5257}" presName="childText" presStyleLbl="conFgAcc1" presStyleIdx="3" presStyleCnt="7">
        <dgm:presLayoutVars>
          <dgm:bulletEnabled val="1"/>
        </dgm:presLayoutVars>
      </dgm:prSet>
      <dgm:spPr/>
      <dgm:t>
        <a:bodyPr/>
        <a:lstStyle/>
        <a:p>
          <a:endParaRPr lang="en-US"/>
        </a:p>
      </dgm:t>
    </dgm:pt>
    <dgm:pt modelId="{820B097C-516A-4D5F-BB78-0C42EEF3EC0E}" type="pres">
      <dgm:prSet presAssocID="{58FC0BAD-1F3A-4FF5-BEA8-A7FE986E3036}" presName="spaceBetweenRectangles" presStyleCnt="0"/>
      <dgm:spPr/>
      <dgm:t>
        <a:bodyPr/>
        <a:lstStyle/>
        <a:p>
          <a:endParaRPr lang="en-US"/>
        </a:p>
      </dgm:t>
    </dgm:pt>
    <dgm:pt modelId="{FD4F0C18-8B55-4D13-A75C-E7964185FA3E}" type="pres">
      <dgm:prSet presAssocID="{7B791E14-B0DE-4A15-B4C7-BC6FA0C447F5}" presName="parentLin" presStyleCnt="0"/>
      <dgm:spPr/>
      <dgm:t>
        <a:bodyPr/>
        <a:lstStyle/>
        <a:p>
          <a:endParaRPr lang="en-US"/>
        </a:p>
      </dgm:t>
    </dgm:pt>
    <dgm:pt modelId="{8E04009B-2D01-4CBA-9B53-F464DD2C16A7}" type="pres">
      <dgm:prSet presAssocID="{7B791E14-B0DE-4A15-B4C7-BC6FA0C447F5}" presName="parentLeftMargin" presStyleLbl="node1" presStyleIdx="3" presStyleCnt="7"/>
      <dgm:spPr/>
      <dgm:t>
        <a:bodyPr/>
        <a:lstStyle/>
        <a:p>
          <a:endParaRPr lang="en-US"/>
        </a:p>
      </dgm:t>
    </dgm:pt>
    <dgm:pt modelId="{CCB382E3-B392-4AAD-BA84-2A4C36DC1538}" type="pres">
      <dgm:prSet presAssocID="{7B791E14-B0DE-4A15-B4C7-BC6FA0C447F5}" presName="parentText" presStyleLbl="node1" presStyleIdx="4" presStyleCnt="7">
        <dgm:presLayoutVars>
          <dgm:chMax val="0"/>
          <dgm:bulletEnabled val="1"/>
        </dgm:presLayoutVars>
      </dgm:prSet>
      <dgm:spPr/>
      <dgm:t>
        <a:bodyPr/>
        <a:lstStyle/>
        <a:p>
          <a:endParaRPr lang="en-US"/>
        </a:p>
      </dgm:t>
    </dgm:pt>
    <dgm:pt modelId="{1F96C7FA-F762-4314-82FF-9EA34556C050}" type="pres">
      <dgm:prSet presAssocID="{7B791E14-B0DE-4A15-B4C7-BC6FA0C447F5}" presName="negativeSpace" presStyleCnt="0"/>
      <dgm:spPr/>
      <dgm:t>
        <a:bodyPr/>
        <a:lstStyle/>
        <a:p>
          <a:endParaRPr lang="en-US"/>
        </a:p>
      </dgm:t>
    </dgm:pt>
    <dgm:pt modelId="{28A6B09C-6445-43E8-8DA6-09522EFC85DD}" type="pres">
      <dgm:prSet presAssocID="{7B791E14-B0DE-4A15-B4C7-BC6FA0C447F5}" presName="childText" presStyleLbl="conFgAcc1" presStyleIdx="4" presStyleCnt="7">
        <dgm:presLayoutVars>
          <dgm:bulletEnabled val="1"/>
        </dgm:presLayoutVars>
      </dgm:prSet>
      <dgm:spPr/>
      <dgm:t>
        <a:bodyPr/>
        <a:lstStyle/>
        <a:p>
          <a:endParaRPr lang="en-US"/>
        </a:p>
      </dgm:t>
    </dgm:pt>
    <dgm:pt modelId="{2BF1FCEB-7581-4BE9-AA22-DC554A856797}" type="pres">
      <dgm:prSet presAssocID="{EC075FB0-AE57-4355-80E7-3AB072DA655F}" presName="spaceBetweenRectangles" presStyleCnt="0"/>
      <dgm:spPr/>
      <dgm:t>
        <a:bodyPr/>
        <a:lstStyle/>
        <a:p>
          <a:endParaRPr lang="en-US"/>
        </a:p>
      </dgm:t>
    </dgm:pt>
    <dgm:pt modelId="{BB5DB8D5-A187-4FAC-ABF9-65A661464E42}" type="pres">
      <dgm:prSet presAssocID="{04E4405C-212B-46BF-B681-DBEAAA00B9B1}" presName="parentLin" presStyleCnt="0"/>
      <dgm:spPr/>
      <dgm:t>
        <a:bodyPr/>
        <a:lstStyle/>
        <a:p>
          <a:endParaRPr lang="en-US"/>
        </a:p>
      </dgm:t>
    </dgm:pt>
    <dgm:pt modelId="{23F2D63C-A9DD-4DE4-92E3-402452C4198D}" type="pres">
      <dgm:prSet presAssocID="{04E4405C-212B-46BF-B681-DBEAAA00B9B1}" presName="parentLeftMargin" presStyleLbl="node1" presStyleIdx="4" presStyleCnt="7"/>
      <dgm:spPr/>
      <dgm:t>
        <a:bodyPr/>
        <a:lstStyle/>
        <a:p>
          <a:endParaRPr lang="en-US"/>
        </a:p>
      </dgm:t>
    </dgm:pt>
    <dgm:pt modelId="{76C60A15-EFBC-47AC-BD29-1BF20AB2086D}" type="pres">
      <dgm:prSet presAssocID="{04E4405C-212B-46BF-B681-DBEAAA00B9B1}" presName="parentText" presStyleLbl="node1" presStyleIdx="5" presStyleCnt="7">
        <dgm:presLayoutVars>
          <dgm:chMax val="0"/>
          <dgm:bulletEnabled val="1"/>
        </dgm:presLayoutVars>
      </dgm:prSet>
      <dgm:spPr/>
      <dgm:t>
        <a:bodyPr/>
        <a:lstStyle/>
        <a:p>
          <a:endParaRPr lang="en-US"/>
        </a:p>
      </dgm:t>
    </dgm:pt>
    <dgm:pt modelId="{FF4796A6-A43E-4D27-8F7F-9A3C21240C19}" type="pres">
      <dgm:prSet presAssocID="{04E4405C-212B-46BF-B681-DBEAAA00B9B1}" presName="negativeSpace" presStyleCnt="0"/>
      <dgm:spPr/>
      <dgm:t>
        <a:bodyPr/>
        <a:lstStyle/>
        <a:p>
          <a:endParaRPr lang="en-US"/>
        </a:p>
      </dgm:t>
    </dgm:pt>
    <dgm:pt modelId="{E55AA7FC-6C00-414F-A409-7D4CCE04145E}" type="pres">
      <dgm:prSet presAssocID="{04E4405C-212B-46BF-B681-DBEAAA00B9B1}" presName="childText" presStyleLbl="conFgAcc1" presStyleIdx="5" presStyleCnt="7">
        <dgm:presLayoutVars>
          <dgm:bulletEnabled val="1"/>
        </dgm:presLayoutVars>
      </dgm:prSet>
      <dgm:spPr/>
      <dgm:t>
        <a:bodyPr/>
        <a:lstStyle/>
        <a:p>
          <a:endParaRPr lang="en-US"/>
        </a:p>
      </dgm:t>
    </dgm:pt>
    <dgm:pt modelId="{6F267B64-DE23-4345-8D37-E5E51287ECC3}" type="pres">
      <dgm:prSet presAssocID="{2D64D2F5-B455-43CA-B1A0-8396EF0D1151}" presName="spaceBetweenRectangles" presStyleCnt="0"/>
      <dgm:spPr/>
      <dgm:t>
        <a:bodyPr/>
        <a:lstStyle/>
        <a:p>
          <a:endParaRPr lang="en-US"/>
        </a:p>
      </dgm:t>
    </dgm:pt>
    <dgm:pt modelId="{0D8694D6-CF4E-4FE1-9149-48E33724A9E4}" type="pres">
      <dgm:prSet presAssocID="{6809BC82-2753-46F0-9948-B2BCE023E187}" presName="parentLin" presStyleCnt="0"/>
      <dgm:spPr/>
      <dgm:t>
        <a:bodyPr/>
        <a:lstStyle/>
        <a:p>
          <a:endParaRPr lang="en-US"/>
        </a:p>
      </dgm:t>
    </dgm:pt>
    <dgm:pt modelId="{A7962310-A2E6-43FE-A3C0-C788D1D72EC6}" type="pres">
      <dgm:prSet presAssocID="{6809BC82-2753-46F0-9948-B2BCE023E187}" presName="parentLeftMargin" presStyleLbl="node1" presStyleIdx="5" presStyleCnt="7"/>
      <dgm:spPr/>
      <dgm:t>
        <a:bodyPr/>
        <a:lstStyle/>
        <a:p>
          <a:endParaRPr lang="en-US"/>
        </a:p>
      </dgm:t>
    </dgm:pt>
    <dgm:pt modelId="{449513E8-8193-4828-8E99-64213C3E98CE}" type="pres">
      <dgm:prSet presAssocID="{6809BC82-2753-46F0-9948-B2BCE023E187}" presName="parentText" presStyleLbl="node1" presStyleIdx="6" presStyleCnt="7">
        <dgm:presLayoutVars>
          <dgm:chMax val="0"/>
          <dgm:bulletEnabled val="1"/>
        </dgm:presLayoutVars>
      </dgm:prSet>
      <dgm:spPr/>
      <dgm:t>
        <a:bodyPr/>
        <a:lstStyle/>
        <a:p>
          <a:endParaRPr lang="en-US"/>
        </a:p>
      </dgm:t>
    </dgm:pt>
    <dgm:pt modelId="{FD947B84-F6CE-48BB-BD61-8DEA3EEFEA7E}" type="pres">
      <dgm:prSet presAssocID="{6809BC82-2753-46F0-9948-B2BCE023E187}" presName="negativeSpace" presStyleCnt="0"/>
      <dgm:spPr/>
      <dgm:t>
        <a:bodyPr/>
        <a:lstStyle/>
        <a:p>
          <a:endParaRPr lang="en-US"/>
        </a:p>
      </dgm:t>
    </dgm:pt>
    <dgm:pt modelId="{573EBD16-DA4F-44A6-B99F-67FB8CBDB274}" type="pres">
      <dgm:prSet presAssocID="{6809BC82-2753-46F0-9948-B2BCE023E187}" presName="childText" presStyleLbl="conFgAcc1" presStyleIdx="6" presStyleCnt="7">
        <dgm:presLayoutVars>
          <dgm:bulletEnabled val="1"/>
        </dgm:presLayoutVars>
      </dgm:prSet>
      <dgm:spPr/>
      <dgm:t>
        <a:bodyPr/>
        <a:lstStyle/>
        <a:p>
          <a:endParaRPr lang="en-US"/>
        </a:p>
      </dgm:t>
    </dgm:pt>
  </dgm:ptLst>
  <dgm:cxnLst>
    <dgm:cxn modelId="{42EEF770-1555-489C-97E6-ED60B9F2AA80}" type="presOf" srcId="{6809BC82-2753-46F0-9948-B2BCE023E187}" destId="{449513E8-8193-4828-8E99-64213C3E98CE}" srcOrd="1" destOrd="0" presId="urn:microsoft.com/office/officeart/2005/8/layout/list1"/>
    <dgm:cxn modelId="{5FB1F521-017F-46F9-82F1-14B126456273}" srcId="{3E6EAD5A-A496-4CCC-8B8F-A95379E3DD64}" destId="{A2CEE576-4AA9-4E28-A288-F7CE0B05C1DF}" srcOrd="1" destOrd="0" parTransId="{3A60F87F-BECF-431A-B2AA-BBED3B867DBB}" sibTransId="{0349CF0E-C813-442E-9988-980590F1C18D}"/>
    <dgm:cxn modelId="{EEEDBE66-F9C4-4B2B-8F57-D084E0922974}" type="presOf" srcId="{6809BC82-2753-46F0-9948-B2BCE023E187}" destId="{A7962310-A2E6-43FE-A3C0-C788D1D72EC6}" srcOrd="0" destOrd="0" presId="urn:microsoft.com/office/officeart/2005/8/layout/list1"/>
    <dgm:cxn modelId="{02B4836C-052B-48F0-AC0D-849FB82620E4}" type="presOf" srcId="{3E6EAD5A-A496-4CCC-8B8F-A95379E3DD64}" destId="{B409E596-9191-440E-ADC7-F0D76EC74B12}" srcOrd="0" destOrd="0" presId="urn:microsoft.com/office/officeart/2005/8/layout/list1"/>
    <dgm:cxn modelId="{39DC22B6-3A6B-43AF-8B09-88F25555CD4D}" type="presOf" srcId="{C0C3EC4B-E187-4D04-BBA2-4718FCBC5257}" destId="{BF017556-AF43-4791-9370-6F128F8452D3}" srcOrd="1" destOrd="0" presId="urn:microsoft.com/office/officeart/2005/8/layout/list1"/>
    <dgm:cxn modelId="{E7C88FC8-4ED2-4DA9-B433-69ACADEB462F}" type="presOf" srcId="{AE4EF0A3-D6FB-4A18-87D1-2EFBDC72E4C8}" destId="{FC32A2E6-7D8F-412F-BEA6-C501C026EF12}" srcOrd="0" destOrd="0" presId="urn:microsoft.com/office/officeart/2005/8/layout/list1"/>
    <dgm:cxn modelId="{7C226C40-7F93-4840-9F19-846492D4F857}" srcId="{3E6EAD5A-A496-4CCC-8B8F-A95379E3DD64}" destId="{2547CC02-546B-4898-8D28-33FBF93AABF4}" srcOrd="0" destOrd="0" parTransId="{A87EF637-D4A4-48B9-A4A3-81FB44126AE1}" sibTransId="{9DBF17B1-A071-40FD-91CC-64493657BB0E}"/>
    <dgm:cxn modelId="{D81AD89C-2E78-402F-99E7-3B685CC4835E}" type="presOf" srcId="{2547CC02-546B-4898-8D28-33FBF93AABF4}" destId="{85BD62E2-5420-48DD-B44A-6F6D8AB95C19}" srcOrd="1" destOrd="0" presId="urn:microsoft.com/office/officeart/2005/8/layout/list1"/>
    <dgm:cxn modelId="{6AB62AA3-CBBF-4A1A-82D1-4F1723C15DBF}" type="presOf" srcId="{C0C3EC4B-E187-4D04-BBA2-4718FCBC5257}" destId="{DD7F95A4-6F6A-452C-B26F-38ED6A6252BB}" srcOrd="0" destOrd="0" presId="urn:microsoft.com/office/officeart/2005/8/layout/list1"/>
    <dgm:cxn modelId="{B3F25710-1DC3-4FFA-A915-A6E8E6DCC492}" srcId="{3E6EAD5A-A496-4CCC-8B8F-A95379E3DD64}" destId="{C0C3EC4B-E187-4D04-BBA2-4718FCBC5257}" srcOrd="3" destOrd="0" parTransId="{0B044D81-EB29-4980-A9FF-68014572B924}" sibTransId="{58FC0BAD-1F3A-4FF5-BEA8-A7FE986E3036}"/>
    <dgm:cxn modelId="{5593F1EE-8DC3-43D7-9C4E-437B98176A40}" type="presOf" srcId="{04E4405C-212B-46BF-B681-DBEAAA00B9B1}" destId="{23F2D63C-A9DD-4DE4-92E3-402452C4198D}" srcOrd="0" destOrd="0" presId="urn:microsoft.com/office/officeart/2005/8/layout/list1"/>
    <dgm:cxn modelId="{C102B9AF-68D1-45A5-89B9-41BA2596A1BB}" srcId="{3E6EAD5A-A496-4CCC-8B8F-A95379E3DD64}" destId="{6809BC82-2753-46F0-9948-B2BCE023E187}" srcOrd="6" destOrd="0" parTransId="{FD8B1582-9BFD-419E-8091-732A8115DA37}" sibTransId="{E484BE7F-8840-4667-9C79-DC0D29A6C079}"/>
    <dgm:cxn modelId="{0D9928FE-C828-496D-A637-A73AD5CB9505}" type="presOf" srcId="{A2CEE576-4AA9-4E28-A288-F7CE0B05C1DF}" destId="{D56145AD-45CB-46ED-A41F-9E98CF4482D4}" srcOrd="0" destOrd="0" presId="urn:microsoft.com/office/officeart/2005/8/layout/list1"/>
    <dgm:cxn modelId="{CF3AECDD-1142-4620-902D-DD6957EA749B}" srcId="{3E6EAD5A-A496-4CCC-8B8F-A95379E3DD64}" destId="{04E4405C-212B-46BF-B681-DBEAAA00B9B1}" srcOrd="5" destOrd="0" parTransId="{D300129C-4629-40C9-ABDC-46D0C1B45F9E}" sibTransId="{2D64D2F5-B455-43CA-B1A0-8396EF0D1151}"/>
    <dgm:cxn modelId="{983487FF-708F-4CA4-BE5B-C02772A9BF3D}" srcId="{3E6EAD5A-A496-4CCC-8B8F-A95379E3DD64}" destId="{7B791E14-B0DE-4A15-B4C7-BC6FA0C447F5}" srcOrd="4" destOrd="0" parTransId="{A11D90C1-30B9-47EE-A049-94009273D21C}" sibTransId="{EC075FB0-AE57-4355-80E7-3AB072DA655F}"/>
    <dgm:cxn modelId="{0B38F84B-F372-4E92-9F36-4C666F8C0F8C}" srcId="{3E6EAD5A-A496-4CCC-8B8F-A95379E3DD64}" destId="{AE4EF0A3-D6FB-4A18-87D1-2EFBDC72E4C8}" srcOrd="2" destOrd="0" parTransId="{8411F034-B1D2-41A4-990E-D89D21EE24FE}" sibTransId="{0D3D9DB3-E2B4-4426-8F44-B18F4346B489}"/>
    <dgm:cxn modelId="{74FC0468-ABF0-4935-9168-56F05AF7B3AB}" type="presOf" srcId="{04E4405C-212B-46BF-B681-DBEAAA00B9B1}" destId="{76C60A15-EFBC-47AC-BD29-1BF20AB2086D}" srcOrd="1" destOrd="0" presId="urn:microsoft.com/office/officeart/2005/8/layout/list1"/>
    <dgm:cxn modelId="{C425C496-81D0-4A31-87A9-AB6AE340B0AC}" type="presOf" srcId="{AE4EF0A3-D6FB-4A18-87D1-2EFBDC72E4C8}" destId="{08D5927F-7144-4B95-9F72-5F78938C6157}" srcOrd="1" destOrd="0" presId="urn:microsoft.com/office/officeart/2005/8/layout/list1"/>
    <dgm:cxn modelId="{A4F75DF1-BBD3-4DAC-9B2D-A202FD096750}" type="presOf" srcId="{A2CEE576-4AA9-4E28-A288-F7CE0B05C1DF}" destId="{3F56CB98-B339-450B-BF73-249ABDF25F1F}" srcOrd="1" destOrd="0" presId="urn:microsoft.com/office/officeart/2005/8/layout/list1"/>
    <dgm:cxn modelId="{D3C8BA4F-65ED-4CAD-A00B-9C3DDD919C33}" type="presOf" srcId="{2547CC02-546B-4898-8D28-33FBF93AABF4}" destId="{B5684A13-3572-4D4D-826F-3AC9FDE1C0BE}" srcOrd="0" destOrd="0" presId="urn:microsoft.com/office/officeart/2005/8/layout/list1"/>
    <dgm:cxn modelId="{A6EA2782-6FEC-4293-AEB5-67F6225742F9}" type="presOf" srcId="{7B791E14-B0DE-4A15-B4C7-BC6FA0C447F5}" destId="{8E04009B-2D01-4CBA-9B53-F464DD2C16A7}" srcOrd="0" destOrd="0" presId="urn:microsoft.com/office/officeart/2005/8/layout/list1"/>
    <dgm:cxn modelId="{7A30A0C4-1F86-4AB5-832D-1C149ED2D9FB}" type="presOf" srcId="{7B791E14-B0DE-4A15-B4C7-BC6FA0C447F5}" destId="{CCB382E3-B392-4AAD-BA84-2A4C36DC1538}" srcOrd="1" destOrd="0" presId="urn:microsoft.com/office/officeart/2005/8/layout/list1"/>
    <dgm:cxn modelId="{77EADA5D-9CBB-4D98-9374-D3EA856E9E75}" type="presParOf" srcId="{B409E596-9191-440E-ADC7-F0D76EC74B12}" destId="{6B8EFE65-2344-4FED-9D14-7740213A3D1C}" srcOrd="0" destOrd="0" presId="urn:microsoft.com/office/officeart/2005/8/layout/list1"/>
    <dgm:cxn modelId="{9219509A-8595-43F0-99CD-B9A64778D911}" type="presParOf" srcId="{6B8EFE65-2344-4FED-9D14-7740213A3D1C}" destId="{B5684A13-3572-4D4D-826F-3AC9FDE1C0BE}" srcOrd="0" destOrd="0" presId="urn:microsoft.com/office/officeart/2005/8/layout/list1"/>
    <dgm:cxn modelId="{7095631A-7656-4F5A-AD17-072793F07BBC}" type="presParOf" srcId="{6B8EFE65-2344-4FED-9D14-7740213A3D1C}" destId="{85BD62E2-5420-48DD-B44A-6F6D8AB95C19}" srcOrd="1" destOrd="0" presId="urn:microsoft.com/office/officeart/2005/8/layout/list1"/>
    <dgm:cxn modelId="{B61ABF1F-A6D6-4425-AE30-F871AA0C516C}" type="presParOf" srcId="{B409E596-9191-440E-ADC7-F0D76EC74B12}" destId="{602B29EF-3F27-404B-941B-DDB86964ED46}" srcOrd="1" destOrd="0" presId="urn:microsoft.com/office/officeart/2005/8/layout/list1"/>
    <dgm:cxn modelId="{509B5A49-2ACA-486A-A0C5-0A0DF2B6FC82}" type="presParOf" srcId="{B409E596-9191-440E-ADC7-F0D76EC74B12}" destId="{0EEF0102-3523-4BA8-A771-BA8E8059A921}" srcOrd="2" destOrd="0" presId="urn:microsoft.com/office/officeart/2005/8/layout/list1"/>
    <dgm:cxn modelId="{9B410602-1612-45ED-925E-C9FFDA3A6E1F}" type="presParOf" srcId="{B409E596-9191-440E-ADC7-F0D76EC74B12}" destId="{4F2F37CE-9777-4338-AD6F-954FF8E562A1}" srcOrd="3" destOrd="0" presId="urn:microsoft.com/office/officeart/2005/8/layout/list1"/>
    <dgm:cxn modelId="{D51FD657-BD3B-4B09-9B2B-5D1539ADCD20}" type="presParOf" srcId="{B409E596-9191-440E-ADC7-F0D76EC74B12}" destId="{A89B2771-1DAF-48F5-9DE9-F9906703B984}" srcOrd="4" destOrd="0" presId="urn:microsoft.com/office/officeart/2005/8/layout/list1"/>
    <dgm:cxn modelId="{C9E76042-FFDD-48A0-8513-8ACE08A5E593}" type="presParOf" srcId="{A89B2771-1DAF-48F5-9DE9-F9906703B984}" destId="{D56145AD-45CB-46ED-A41F-9E98CF4482D4}" srcOrd="0" destOrd="0" presId="urn:microsoft.com/office/officeart/2005/8/layout/list1"/>
    <dgm:cxn modelId="{AF0E2383-FAC1-49BA-84C6-5D6F0C0DE380}" type="presParOf" srcId="{A89B2771-1DAF-48F5-9DE9-F9906703B984}" destId="{3F56CB98-B339-450B-BF73-249ABDF25F1F}" srcOrd="1" destOrd="0" presId="urn:microsoft.com/office/officeart/2005/8/layout/list1"/>
    <dgm:cxn modelId="{CD776972-6A43-47DE-AB61-154213CF5091}" type="presParOf" srcId="{B409E596-9191-440E-ADC7-F0D76EC74B12}" destId="{85198718-DF0D-4AC9-897E-4DA7AFE85345}" srcOrd="5" destOrd="0" presId="urn:microsoft.com/office/officeart/2005/8/layout/list1"/>
    <dgm:cxn modelId="{8D7D6D39-69C2-4D01-9393-3A16657E4D4B}" type="presParOf" srcId="{B409E596-9191-440E-ADC7-F0D76EC74B12}" destId="{C07F9C3F-B5E0-438E-888B-FEF0E28257DE}" srcOrd="6" destOrd="0" presId="urn:microsoft.com/office/officeart/2005/8/layout/list1"/>
    <dgm:cxn modelId="{9584A935-35F4-4EC7-8FDE-8F5CD3A6104E}" type="presParOf" srcId="{B409E596-9191-440E-ADC7-F0D76EC74B12}" destId="{0B8ED140-7BCD-49F5-A12F-1E77296F8781}" srcOrd="7" destOrd="0" presId="urn:microsoft.com/office/officeart/2005/8/layout/list1"/>
    <dgm:cxn modelId="{1C3969E1-76DC-4F40-833E-3EF68C8CA7B1}" type="presParOf" srcId="{B409E596-9191-440E-ADC7-F0D76EC74B12}" destId="{5C957444-EE07-471D-B18C-AE95BEDFD659}" srcOrd="8" destOrd="0" presId="urn:microsoft.com/office/officeart/2005/8/layout/list1"/>
    <dgm:cxn modelId="{F6D6CFBC-C1CB-4C5F-9B01-A3CD0353AE7E}" type="presParOf" srcId="{5C957444-EE07-471D-B18C-AE95BEDFD659}" destId="{FC32A2E6-7D8F-412F-BEA6-C501C026EF12}" srcOrd="0" destOrd="0" presId="urn:microsoft.com/office/officeart/2005/8/layout/list1"/>
    <dgm:cxn modelId="{CF099C53-BB9B-4E1F-9132-A249A2516EAA}" type="presParOf" srcId="{5C957444-EE07-471D-B18C-AE95BEDFD659}" destId="{08D5927F-7144-4B95-9F72-5F78938C6157}" srcOrd="1" destOrd="0" presId="urn:microsoft.com/office/officeart/2005/8/layout/list1"/>
    <dgm:cxn modelId="{4F380253-B33C-4B9A-BFEE-91366E906A57}" type="presParOf" srcId="{B409E596-9191-440E-ADC7-F0D76EC74B12}" destId="{AE50F438-DE84-4321-B013-0551F37F5DC4}" srcOrd="9" destOrd="0" presId="urn:microsoft.com/office/officeart/2005/8/layout/list1"/>
    <dgm:cxn modelId="{71B67ECC-9F93-499C-BFB7-72D7ACF324D8}" type="presParOf" srcId="{B409E596-9191-440E-ADC7-F0D76EC74B12}" destId="{020CA8BB-1727-4030-ADD0-C7AAEC1AE408}" srcOrd="10" destOrd="0" presId="urn:microsoft.com/office/officeart/2005/8/layout/list1"/>
    <dgm:cxn modelId="{893E23CF-FBA3-4555-BDB8-0713A3759D4A}" type="presParOf" srcId="{B409E596-9191-440E-ADC7-F0D76EC74B12}" destId="{D3182731-E63B-4FEE-9FA7-E62DAC5D9333}" srcOrd="11" destOrd="0" presId="urn:microsoft.com/office/officeart/2005/8/layout/list1"/>
    <dgm:cxn modelId="{8FAB82D7-3AA4-42F1-8DFE-D7B9099C0A6B}" type="presParOf" srcId="{B409E596-9191-440E-ADC7-F0D76EC74B12}" destId="{5DF70E67-21AF-4313-BE8E-83D14320E716}" srcOrd="12" destOrd="0" presId="urn:microsoft.com/office/officeart/2005/8/layout/list1"/>
    <dgm:cxn modelId="{E0E230A6-63D9-4477-8710-9E77042D6544}" type="presParOf" srcId="{5DF70E67-21AF-4313-BE8E-83D14320E716}" destId="{DD7F95A4-6F6A-452C-B26F-38ED6A6252BB}" srcOrd="0" destOrd="0" presId="urn:microsoft.com/office/officeart/2005/8/layout/list1"/>
    <dgm:cxn modelId="{61BA504F-C57D-4151-A597-30FB568D974B}" type="presParOf" srcId="{5DF70E67-21AF-4313-BE8E-83D14320E716}" destId="{BF017556-AF43-4791-9370-6F128F8452D3}" srcOrd="1" destOrd="0" presId="urn:microsoft.com/office/officeart/2005/8/layout/list1"/>
    <dgm:cxn modelId="{51E2E14B-F86D-41A0-99B9-CDEA4E537628}" type="presParOf" srcId="{B409E596-9191-440E-ADC7-F0D76EC74B12}" destId="{620D5963-4C1B-4EC4-8FE5-EB33F0900329}" srcOrd="13" destOrd="0" presId="urn:microsoft.com/office/officeart/2005/8/layout/list1"/>
    <dgm:cxn modelId="{3642E385-2517-45CC-8901-891FE731537B}" type="presParOf" srcId="{B409E596-9191-440E-ADC7-F0D76EC74B12}" destId="{1190B945-247E-4408-8EED-381900F00804}" srcOrd="14" destOrd="0" presId="urn:microsoft.com/office/officeart/2005/8/layout/list1"/>
    <dgm:cxn modelId="{CDF59FE1-B72A-4D0C-8212-64D7ACDFD7FA}" type="presParOf" srcId="{B409E596-9191-440E-ADC7-F0D76EC74B12}" destId="{820B097C-516A-4D5F-BB78-0C42EEF3EC0E}" srcOrd="15" destOrd="0" presId="urn:microsoft.com/office/officeart/2005/8/layout/list1"/>
    <dgm:cxn modelId="{2321849F-E0B8-4A64-B2E5-7225829D4823}" type="presParOf" srcId="{B409E596-9191-440E-ADC7-F0D76EC74B12}" destId="{FD4F0C18-8B55-4D13-A75C-E7964185FA3E}" srcOrd="16" destOrd="0" presId="urn:microsoft.com/office/officeart/2005/8/layout/list1"/>
    <dgm:cxn modelId="{8E370A93-91CD-4E75-9FFA-D6BF14BCB04F}" type="presParOf" srcId="{FD4F0C18-8B55-4D13-A75C-E7964185FA3E}" destId="{8E04009B-2D01-4CBA-9B53-F464DD2C16A7}" srcOrd="0" destOrd="0" presId="urn:microsoft.com/office/officeart/2005/8/layout/list1"/>
    <dgm:cxn modelId="{11FF6F29-7023-4160-B307-A03677EBCB4D}" type="presParOf" srcId="{FD4F0C18-8B55-4D13-A75C-E7964185FA3E}" destId="{CCB382E3-B392-4AAD-BA84-2A4C36DC1538}" srcOrd="1" destOrd="0" presId="urn:microsoft.com/office/officeart/2005/8/layout/list1"/>
    <dgm:cxn modelId="{73D49152-21D4-46C8-B6AC-EDA0EE75163C}" type="presParOf" srcId="{B409E596-9191-440E-ADC7-F0D76EC74B12}" destId="{1F96C7FA-F762-4314-82FF-9EA34556C050}" srcOrd="17" destOrd="0" presId="urn:microsoft.com/office/officeart/2005/8/layout/list1"/>
    <dgm:cxn modelId="{E7CD37A0-8F1D-409A-B936-A0134094EA98}" type="presParOf" srcId="{B409E596-9191-440E-ADC7-F0D76EC74B12}" destId="{28A6B09C-6445-43E8-8DA6-09522EFC85DD}" srcOrd="18" destOrd="0" presId="urn:microsoft.com/office/officeart/2005/8/layout/list1"/>
    <dgm:cxn modelId="{BADB028C-A436-4A65-B6DC-1080AE0B9B13}" type="presParOf" srcId="{B409E596-9191-440E-ADC7-F0D76EC74B12}" destId="{2BF1FCEB-7581-4BE9-AA22-DC554A856797}" srcOrd="19" destOrd="0" presId="urn:microsoft.com/office/officeart/2005/8/layout/list1"/>
    <dgm:cxn modelId="{3D769ADE-0B06-4587-9E60-06228BD25478}" type="presParOf" srcId="{B409E596-9191-440E-ADC7-F0D76EC74B12}" destId="{BB5DB8D5-A187-4FAC-ABF9-65A661464E42}" srcOrd="20" destOrd="0" presId="urn:microsoft.com/office/officeart/2005/8/layout/list1"/>
    <dgm:cxn modelId="{A9A9DFC8-7D7A-4994-908A-F925DFFBCE1A}" type="presParOf" srcId="{BB5DB8D5-A187-4FAC-ABF9-65A661464E42}" destId="{23F2D63C-A9DD-4DE4-92E3-402452C4198D}" srcOrd="0" destOrd="0" presId="urn:microsoft.com/office/officeart/2005/8/layout/list1"/>
    <dgm:cxn modelId="{1917E584-C2F3-46EA-8930-A4ED045A00BB}" type="presParOf" srcId="{BB5DB8D5-A187-4FAC-ABF9-65A661464E42}" destId="{76C60A15-EFBC-47AC-BD29-1BF20AB2086D}" srcOrd="1" destOrd="0" presId="urn:microsoft.com/office/officeart/2005/8/layout/list1"/>
    <dgm:cxn modelId="{CA591C78-33E7-4BDC-B5D0-7EB7FE927B76}" type="presParOf" srcId="{B409E596-9191-440E-ADC7-F0D76EC74B12}" destId="{FF4796A6-A43E-4D27-8F7F-9A3C21240C19}" srcOrd="21" destOrd="0" presId="urn:microsoft.com/office/officeart/2005/8/layout/list1"/>
    <dgm:cxn modelId="{075A07F5-A66F-416D-B280-32670EC9EAF8}" type="presParOf" srcId="{B409E596-9191-440E-ADC7-F0D76EC74B12}" destId="{E55AA7FC-6C00-414F-A409-7D4CCE04145E}" srcOrd="22" destOrd="0" presId="urn:microsoft.com/office/officeart/2005/8/layout/list1"/>
    <dgm:cxn modelId="{4DC952FC-1031-4814-91E7-73B03794F5B2}" type="presParOf" srcId="{B409E596-9191-440E-ADC7-F0D76EC74B12}" destId="{6F267B64-DE23-4345-8D37-E5E51287ECC3}" srcOrd="23" destOrd="0" presId="urn:microsoft.com/office/officeart/2005/8/layout/list1"/>
    <dgm:cxn modelId="{33CAFDD9-EB06-4147-ACB0-EF49A0C96CDF}" type="presParOf" srcId="{B409E596-9191-440E-ADC7-F0D76EC74B12}" destId="{0D8694D6-CF4E-4FE1-9149-48E33724A9E4}" srcOrd="24" destOrd="0" presId="urn:microsoft.com/office/officeart/2005/8/layout/list1"/>
    <dgm:cxn modelId="{A72F80EF-EDD4-43BF-9836-C81F3FCD8EAF}" type="presParOf" srcId="{0D8694D6-CF4E-4FE1-9149-48E33724A9E4}" destId="{A7962310-A2E6-43FE-A3C0-C788D1D72EC6}" srcOrd="0" destOrd="0" presId="urn:microsoft.com/office/officeart/2005/8/layout/list1"/>
    <dgm:cxn modelId="{40C5FB66-1D69-4EA1-8AA7-26A454FC8C59}" type="presParOf" srcId="{0D8694D6-CF4E-4FE1-9149-48E33724A9E4}" destId="{449513E8-8193-4828-8E99-64213C3E98CE}" srcOrd="1" destOrd="0" presId="urn:microsoft.com/office/officeart/2005/8/layout/list1"/>
    <dgm:cxn modelId="{B814E1BD-3291-4768-8CF2-030C4D1C6F81}" type="presParOf" srcId="{B409E596-9191-440E-ADC7-F0D76EC74B12}" destId="{FD947B84-F6CE-48BB-BD61-8DEA3EEFEA7E}" srcOrd="25" destOrd="0" presId="urn:microsoft.com/office/officeart/2005/8/layout/list1"/>
    <dgm:cxn modelId="{7D044804-891B-4C99-870B-E06D4E8BF98F}" type="presParOf" srcId="{B409E596-9191-440E-ADC7-F0D76EC74B12}" destId="{573EBD16-DA4F-44A6-B99F-67FB8CBDB274}"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7C3D9AC-EFD4-41BD-86A2-1DC10069D0B8}"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12D887C2-FF1A-4BBD-A2C5-CA16EE086422}">
      <dgm:prSet phldrT="[Text]"/>
      <dgm:spPr/>
      <dgm:t>
        <a:bodyPr/>
        <a:lstStyle/>
        <a:p>
          <a:r>
            <a:rPr lang="en-US" dirty="0" smtClean="0"/>
            <a:t>Unary</a:t>
          </a:r>
          <a:endParaRPr lang="en-US" dirty="0"/>
        </a:p>
      </dgm:t>
    </dgm:pt>
    <dgm:pt modelId="{CACCF9B6-8EB7-4FD0-BB51-D859914A1929}" type="parTrans" cxnId="{0909E6D2-25F8-4051-8658-C4EF56DC0F7E}">
      <dgm:prSet/>
      <dgm:spPr/>
      <dgm:t>
        <a:bodyPr/>
        <a:lstStyle/>
        <a:p>
          <a:endParaRPr lang="en-US"/>
        </a:p>
      </dgm:t>
    </dgm:pt>
    <dgm:pt modelId="{DD929A4A-BE99-48F5-9886-35EBF7E938F9}" type="sibTrans" cxnId="{0909E6D2-25F8-4051-8658-C4EF56DC0F7E}">
      <dgm:prSet/>
      <dgm:spPr/>
      <dgm:t>
        <a:bodyPr/>
        <a:lstStyle/>
        <a:p>
          <a:endParaRPr lang="en-US"/>
        </a:p>
      </dgm:t>
    </dgm:pt>
    <dgm:pt modelId="{E7E183B9-0802-444C-B384-63B4920D077D}">
      <dgm:prSet phldrT="[Text]"/>
      <dgm:spPr/>
      <dgm:t>
        <a:bodyPr/>
        <a:lstStyle/>
        <a:p>
          <a:r>
            <a:rPr lang="en-US" dirty="0" smtClean="0"/>
            <a:t>An entity is related to itself</a:t>
          </a:r>
          <a:endParaRPr lang="en-US" dirty="0"/>
        </a:p>
      </dgm:t>
    </dgm:pt>
    <dgm:pt modelId="{B3681575-17FC-4321-9CDB-46D4845B29EE}" type="parTrans" cxnId="{3E0C74B6-EACB-4E6D-921E-544C895CBBC5}">
      <dgm:prSet/>
      <dgm:spPr/>
      <dgm:t>
        <a:bodyPr/>
        <a:lstStyle/>
        <a:p>
          <a:endParaRPr lang="en-US"/>
        </a:p>
      </dgm:t>
    </dgm:pt>
    <dgm:pt modelId="{8CF46732-8E53-4853-BAC8-C31D9D76CE37}" type="sibTrans" cxnId="{3E0C74B6-EACB-4E6D-921E-544C895CBBC5}">
      <dgm:prSet/>
      <dgm:spPr/>
      <dgm:t>
        <a:bodyPr/>
        <a:lstStyle/>
        <a:p>
          <a:endParaRPr lang="en-US"/>
        </a:p>
      </dgm:t>
    </dgm:pt>
    <dgm:pt modelId="{FDC5C130-6D29-4306-ABF0-170B3F09328E}">
      <dgm:prSet phldrT="[Text]"/>
      <dgm:spPr/>
      <dgm:t>
        <a:bodyPr/>
        <a:lstStyle/>
        <a:p>
          <a:r>
            <a:rPr lang="en-US" dirty="0" smtClean="0"/>
            <a:t>recursive</a:t>
          </a:r>
          <a:endParaRPr lang="en-US" dirty="0"/>
        </a:p>
      </dgm:t>
    </dgm:pt>
    <dgm:pt modelId="{B708A6BB-BF52-4314-B1FB-A4A83D2C23E1}" type="parTrans" cxnId="{BA696601-B669-4F23-A84C-A7160D3E8B98}">
      <dgm:prSet/>
      <dgm:spPr/>
      <dgm:t>
        <a:bodyPr/>
        <a:lstStyle/>
        <a:p>
          <a:endParaRPr lang="en-US"/>
        </a:p>
      </dgm:t>
    </dgm:pt>
    <dgm:pt modelId="{4F2AF7C0-3086-4F7E-A1F0-9F4E935CCAB3}" type="sibTrans" cxnId="{BA696601-B669-4F23-A84C-A7160D3E8B98}">
      <dgm:prSet/>
      <dgm:spPr/>
      <dgm:t>
        <a:bodyPr/>
        <a:lstStyle/>
        <a:p>
          <a:endParaRPr lang="en-US"/>
        </a:p>
      </dgm:t>
    </dgm:pt>
    <dgm:pt modelId="{EB1D5F0B-5DBE-47A3-849B-E6AAC59309AF}">
      <dgm:prSet phldrT="[Text]"/>
      <dgm:spPr/>
      <dgm:t>
        <a:bodyPr/>
        <a:lstStyle/>
        <a:p>
          <a:r>
            <a:rPr lang="en-US" dirty="0" smtClean="0"/>
            <a:t>Binary</a:t>
          </a:r>
          <a:endParaRPr lang="en-US" dirty="0"/>
        </a:p>
      </dgm:t>
    </dgm:pt>
    <dgm:pt modelId="{20801608-8949-4A81-93E6-6EA4C4929A98}" type="parTrans" cxnId="{707C4005-AEF6-40F4-A7B0-FB44F8316AD2}">
      <dgm:prSet/>
      <dgm:spPr/>
      <dgm:t>
        <a:bodyPr/>
        <a:lstStyle/>
        <a:p>
          <a:endParaRPr lang="en-US"/>
        </a:p>
      </dgm:t>
    </dgm:pt>
    <dgm:pt modelId="{AF37761D-22E0-4E94-8D0F-EB1144E6FDC2}" type="sibTrans" cxnId="{707C4005-AEF6-40F4-A7B0-FB44F8316AD2}">
      <dgm:prSet/>
      <dgm:spPr/>
      <dgm:t>
        <a:bodyPr/>
        <a:lstStyle/>
        <a:p>
          <a:endParaRPr lang="en-US"/>
        </a:p>
      </dgm:t>
    </dgm:pt>
    <dgm:pt modelId="{17A1BA38-4454-4043-B036-23C9E0A018D8}">
      <dgm:prSet phldrT="[Text]"/>
      <dgm:spPr/>
      <dgm:t>
        <a:bodyPr/>
        <a:lstStyle/>
        <a:p>
          <a:r>
            <a:rPr lang="en-US" dirty="0" smtClean="0"/>
            <a:t>2 participating entities</a:t>
          </a:r>
          <a:endParaRPr lang="en-US" dirty="0"/>
        </a:p>
      </dgm:t>
    </dgm:pt>
    <dgm:pt modelId="{2E8C1EE8-393E-4B9C-AEDA-CD907891B7FA}" type="parTrans" cxnId="{BB0B50A1-3F9B-4900-9129-69B8EC43C4DE}">
      <dgm:prSet/>
      <dgm:spPr/>
      <dgm:t>
        <a:bodyPr/>
        <a:lstStyle/>
        <a:p>
          <a:endParaRPr lang="en-US"/>
        </a:p>
      </dgm:t>
    </dgm:pt>
    <dgm:pt modelId="{1FAF6A19-8379-4E98-9631-5147DA7AEF98}" type="sibTrans" cxnId="{BB0B50A1-3F9B-4900-9129-69B8EC43C4DE}">
      <dgm:prSet/>
      <dgm:spPr/>
      <dgm:t>
        <a:bodyPr/>
        <a:lstStyle/>
        <a:p>
          <a:endParaRPr lang="en-US"/>
        </a:p>
      </dgm:t>
    </dgm:pt>
    <dgm:pt modelId="{9E4A81CB-CE93-43EB-8875-83ED2C438271}">
      <dgm:prSet phldrT="[Text]"/>
      <dgm:spPr/>
      <dgm:t>
        <a:bodyPr/>
        <a:lstStyle/>
        <a:p>
          <a:r>
            <a:rPr lang="en-US" dirty="0" smtClean="0"/>
            <a:t>Ternary</a:t>
          </a:r>
          <a:endParaRPr lang="en-US" dirty="0"/>
        </a:p>
      </dgm:t>
    </dgm:pt>
    <dgm:pt modelId="{7B62E4C3-97D1-4EF7-9753-E1C2FE847254}" type="parTrans" cxnId="{BABED2D0-3412-45A9-8EDD-6CE600CD5E78}">
      <dgm:prSet/>
      <dgm:spPr/>
      <dgm:t>
        <a:bodyPr/>
        <a:lstStyle/>
        <a:p>
          <a:endParaRPr lang="en-US"/>
        </a:p>
      </dgm:t>
    </dgm:pt>
    <dgm:pt modelId="{A271207C-143C-4B5C-A018-37D99AB10400}" type="sibTrans" cxnId="{BABED2D0-3412-45A9-8EDD-6CE600CD5E78}">
      <dgm:prSet/>
      <dgm:spPr/>
      <dgm:t>
        <a:bodyPr/>
        <a:lstStyle/>
        <a:p>
          <a:endParaRPr lang="en-US"/>
        </a:p>
      </dgm:t>
    </dgm:pt>
    <dgm:pt modelId="{FE8987B9-164F-4FC4-B25B-88F715E64DCF}">
      <dgm:prSet phldrT="[Text]"/>
      <dgm:spPr/>
      <dgm:t>
        <a:bodyPr/>
        <a:lstStyle/>
        <a:p>
          <a:r>
            <a:rPr lang="en-US" dirty="0" smtClean="0"/>
            <a:t>3 participating entities</a:t>
          </a:r>
          <a:endParaRPr lang="en-US" dirty="0"/>
        </a:p>
      </dgm:t>
    </dgm:pt>
    <dgm:pt modelId="{F071DCFB-1D7B-44EC-AE1A-4E299612C8B1}" type="parTrans" cxnId="{5A268DB6-A93B-4E12-803A-3E9E99485C13}">
      <dgm:prSet/>
      <dgm:spPr/>
      <dgm:t>
        <a:bodyPr/>
        <a:lstStyle/>
        <a:p>
          <a:endParaRPr lang="en-US"/>
        </a:p>
      </dgm:t>
    </dgm:pt>
    <dgm:pt modelId="{D194C8BD-406A-4E65-BB37-FCC5C790FA10}" type="sibTrans" cxnId="{5A268DB6-A93B-4E12-803A-3E9E99485C13}">
      <dgm:prSet/>
      <dgm:spPr/>
      <dgm:t>
        <a:bodyPr/>
        <a:lstStyle/>
        <a:p>
          <a:endParaRPr lang="en-US"/>
        </a:p>
      </dgm:t>
    </dgm:pt>
    <dgm:pt modelId="{3DCEA89D-B0C0-47C0-B636-D2D37473A23E}">
      <dgm:prSet phldrT="[Text]"/>
      <dgm:spPr/>
      <dgm:t>
        <a:bodyPr/>
        <a:lstStyle/>
        <a:p>
          <a:r>
            <a:rPr lang="en-US" dirty="0" smtClean="0"/>
            <a:t>N-ary</a:t>
          </a:r>
          <a:endParaRPr lang="en-US" dirty="0"/>
        </a:p>
      </dgm:t>
    </dgm:pt>
    <dgm:pt modelId="{5EC867C3-A71A-4734-8418-DC5F545086B9}" type="parTrans" cxnId="{11F8640D-B611-4F23-A772-AE5BD0D2C2AE}">
      <dgm:prSet/>
      <dgm:spPr/>
      <dgm:t>
        <a:bodyPr/>
        <a:lstStyle/>
        <a:p>
          <a:endParaRPr lang="en-US"/>
        </a:p>
      </dgm:t>
    </dgm:pt>
    <dgm:pt modelId="{9CD94072-20FD-4C21-A857-EFFDC44C10C0}" type="sibTrans" cxnId="{11F8640D-B611-4F23-A772-AE5BD0D2C2AE}">
      <dgm:prSet/>
      <dgm:spPr/>
      <dgm:t>
        <a:bodyPr/>
        <a:lstStyle/>
        <a:p>
          <a:endParaRPr lang="en-US"/>
        </a:p>
      </dgm:t>
    </dgm:pt>
    <dgm:pt modelId="{6555633C-AFB5-45A1-8F4F-E7AC8727B888}">
      <dgm:prSet phldrT="[Text]"/>
      <dgm:spPr/>
      <dgm:t>
        <a:bodyPr/>
        <a:lstStyle/>
        <a:p>
          <a:r>
            <a:rPr lang="en-US" dirty="0" smtClean="0"/>
            <a:t>4 or more participating entities</a:t>
          </a:r>
          <a:endParaRPr lang="en-US" dirty="0"/>
        </a:p>
      </dgm:t>
    </dgm:pt>
    <dgm:pt modelId="{4D462EB0-E94D-4B73-9895-5C5CDB06F7DC}" type="parTrans" cxnId="{F62D2D13-C482-4795-9120-07AD201903E0}">
      <dgm:prSet/>
      <dgm:spPr/>
      <dgm:t>
        <a:bodyPr/>
        <a:lstStyle/>
        <a:p>
          <a:endParaRPr lang="en-US"/>
        </a:p>
      </dgm:t>
    </dgm:pt>
    <dgm:pt modelId="{760E8537-0FE6-442B-9D44-9C6364848D53}" type="sibTrans" cxnId="{F62D2D13-C482-4795-9120-07AD201903E0}">
      <dgm:prSet/>
      <dgm:spPr/>
      <dgm:t>
        <a:bodyPr/>
        <a:lstStyle/>
        <a:p>
          <a:endParaRPr lang="en-US"/>
        </a:p>
      </dgm:t>
    </dgm:pt>
    <dgm:pt modelId="{904BA26F-42BB-4CF3-8154-DB31E451E1F9}">
      <dgm:prSet phldrT="[Text]"/>
      <dgm:spPr/>
      <dgm:t>
        <a:bodyPr/>
        <a:lstStyle/>
        <a:p>
          <a:r>
            <a:rPr lang="en-US" dirty="0" smtClean="0"/>
            <a:t>(not very common)</a:t>
          </a:r>
          <a:endParaRPr lang="en-US" dirty="0"/>
        </a:p>
      </dgm:t>
    </dgm:pt>
    <dgm:pt modelId="{C0B854CB-91BA-4808-9013-925C8D499E18}" type="parTrans" cxnId="{6AC4F10D-844A-4091-902A-7D2715038546}">
      <dgm:prSet/>
      <dgm:spPr/>
      <dgm:t>
        <a:bodyPr/>
        <a:lstStyle/>
        <a:p>
          <a:endParaRPr lang="en-US"/>
        </a:p>
      </dgm:t>
    </dgm:pt>
    <dgm:pt modelId="{D5A468F6-C77F-4312-A524-1DDA7480FCCF}" type="sibTrans" cxnId="{6AC4F10D-844A-4091-902A-7D2715038546}">
      <dgm:prSet/>
      <dgm:spPr/>
      <dgm:t>
        <a:bodyPr/>
        <a:lstStyle/>
        <a:p>
          <a:endParaRPr lang="en-US"/>
        </a:p>
      </dgm:t>
    </dgm:pt>
    <dgm:pt modelId="{320167F5-852A-4C83-BF9E-907467B19250}" type="pres">
      <dgm:prSet presAssocID="{07C3D9AC-EFD4-41BD-86A2-1DC10069D0B8}" presName="Name0" presStyleCnt="0">
        <dgm:presLayoutVars>
          <dgm:dir/>
          <dgm:animLvl val="lvl"/>
          <dgm:resizeHandles val="exact"/>
        </dgm:presLayoutVars>
      </dgm:prSet>
      <dgm:spPr/>
      <dgm:t>
        <a:bodyPr/>
        <a:lstStyle/>
        <a:p>
          <a:endParaRPr lang="en-US"/>
        </a:p>
      </dgm:t>
    </dgm:pt>
    <dgm:pt modelId="{2A745013-38D1-48A1-8B6F-A656DCCC35DF}" type="pres">
      <dgm:prSet presAssocID="{12D887C2-FF1A-4BBD-A2C5-CA16EE086422}" presName="linNode" presStyleCnt="0"/>
      <dgm:spPr/>
      <dgm:t>
        <a:bodyPr/>
        <a:lstStyle/>
        <a:p>
          <a:endParaRPr lang="en-US"/>
        </a:p>
      </dgm:t>
    </dgm:pt>
    <dgm:pt modelId="{06B619A1-1C2C-4776-BE46-FE406DF09B6B}" type="pres">
      <dgm:prSet presAssocID="{12D887C2-FF1A-4BBD-A2C5-CA16EE086422}" presName="parentText" presStyleLbl="node1" presStyleIdx="0" presStyleCnt="4">
        <dgm:presLayoutVars>
          <dgm:chMax val="1"/>
          <dgm:bulletEnabled val="1"/>
        </dgm:presLayoutVars>
      </dgm:prSet>
      <dgm:spPr/>
      <dgm:t>
        <a:bodyPr/>
        <a:lstStyle/>
        <a:p>
          <a:endParaRPr lang="en-US"/>
        </a:p>
      </dgm:t>
    </dgm:pt>
    <dgm:pt modelId="{BA82F992-868D-4FB9-8621-DCDD41320392}" type="pres">
      <dgm:prSet presAssocID="{12D887C2-FF1A-4BBD-A2C5-CA16EE086422}" presName="descendantText" presStyleLbl="alignAccFollowNode1" presStyleIdx="0" presStyleCnt="4">
        <dgm:presLayoutVars>
          <dgm:bulletEnabled val="1"/>
        </dgm:presLayoutVars>
      </dgm:prSet>
      <dgm:spPr/>
      <dgm:t>
        <a:bodyPr/>
        <a:lstStyle/>
        <a:p>
          <a:endParaRPr lang="en-US"/>
        </a:p>
      </dgm:t>
    </dgm:pt>
    <dgm:pt modelId="{FED99230-2F01-439C-BEA4-2B2C012CCD11}" type="pres">
      <dgm:prSet presAssocID="{DD929A4A-BE99-48F5-9886-35EBF7E938F9}" presName="sp" presStyleCnt="0"/>
      <dgm:spPr/>
      <dgm:t>
        <a:bodyPr/>
        <a:lstStyle/>
        <a:p>
          <a:endParaRPr lang="en-US"/>
        </a:p>
      </dgm:t>
    </dgm:pt>
    <dgm:pt modelId="{41BE7D9C-0561-4151-B822-59244457358B}" type="pres">
      <dgm:prSet presAssocID="{EB1D5F0B-5DBE-47A3-849B-E6AAC59309AF}" presName="linNode" presStyleCnt="0"/>
      <dgm:spPr/>
      <dgm:t>
        <a:bodyPr/>
        <a:lstStyle/>
        <a:p>
          <a:endParaRPr lang="en-US"/>
        </a:p>
      </dgm:t>
    </dgm:pt>
    <dgm:pt modelId="{E67FAAD9-94D2-4AA6-85AA-BE8D6149DA21}" type="pres">
      <dgm:prSet presAssocID="{EB1D5F0B-5DBE-47A3-849B-E6AAC59309AF}" presName="parentText" presStyleLbl="node1" presStyleIdx="1" presStyleCnt="4">
        <dgm:presLayoutVars>
          <dgm:chMax val="1"/>
          <dgm:bulletEnabled val="1"/>
        </dgm:presLayoutVars>
      </dgm:prSet>
      <dgm:spPr/>
      <dgm:t>
        <a:bodyPr/>
        <a:lstStyle/>
        <a:p>
          <a:endParaRPr lang="en-US"/>
        </a:p>
      </dgm:t>
    </dgm:pt>
    <dgm:pt modelId="{01860008-A6A2-40D1-8195-250FD20AB26F}" type="pres">
      <dgm:prSet presAssocID="{EB1D5F0B-5DBE-47A3-849B-E6AAC59309AF}" presName="descendantText" presStyleLbl="alignAccFollowNode1" presStyleIdx="1" presStyleCnt="4">
        <dgm:presLayoutVars>
          <dgm:bulletEnabled val="1"/>
        </dgm:presLayoutVars>
      </dgm:prSet>
      <dgm:spPr/>
      <dgm:t>
        <a:bodyPr/>
        <a:lstStyle/>
        <a:p>
          <a:endParaRPr lang="en-US"/>
        </a:p>
      </dgm:t>
    </dgm:pt>
    <dgm:pt modelId="{5C073841-31BA-459D-A103-CFE5B24CC820}" type="pres">
      <dgm:prSet presAssocID="{AF37761D-22E0-4E94-8D0F-EB1144E6FDC2}" presName="sp" presStyleCnt="0"/>
      <dgm:spPr/>
      <dgm:t>
        <a:bodyPr/>
        <a:lstStyle/>
        <a:p>
          <a:endParaRPr lang="en-US"/>
        </a:p>
      </dgm:t>
    </dgm:pt>
    <dgm:pt modelId="{A285A39C-CE01-49DC-A9D4-539AB6F58D35}" type="pres">
      <dgm:prSet presAssocID="{9E4A81CB-CE93-43EB-8875-83ED2C438271}" presName="linNode" presStyleCnt="0"/>
      <dgm:spPr/>
      <dgm:t>
        <a:bodyPr/>
        <a:lstStyle/>
        <a:p>
          <a:endParaRPr lang="en-US"/>
        </a:p>
      </dgm:t>
    </dgm:pt>
    <dgm:pt modelId="{074CC8A4-3BA1-41ED-85D8-337755C35A1F}" type="pres">
      <dgm:prSet presAssocID="{9E4A81CB-CE93-43EB-8875-83ED2C438271}" presName="parentText" presStyleLbl="node1" presStyleIdx="2" presStyleCnt="4">
        <dgm:presLayoutVars>
          <dgm:chMax val="1"/>
          <dgm:bulletEnabled val="1"/>
        </dgm:presLayoutVars>
      </dgm:prSet>
      <dgm:spPr/>
      <dgm:t>
        <a:bodyPr/>
        <a:lstStyle/>
        <a:p>
          <a:endParaRPr lang="en-US"/>
        </a:p>
      </dgm:t>
    </dgm:pt>
    <dgm:pt modelId="{C45E89BD-2951-4174-BE9A-F4FBBF8DB789}" type="pres">
      <dgm:prSet presAssocID="{9E4A81CB-CE93-43EB-8875-83ED2C438271}" presName="descendantText" presStyleLbl="alignAccFollowNode1" presStyleIdx="2" presStyleCnt="4">
        <dgm:presLayoutVars>
          <dgm:bulletEnabled val="1"/>
        </dgm:presLayoutVars>
      </dgm:prSet>
      <dgm:spPr/>
      <dgm:t>
        <a:bodyPr/>
        <a:lstStyle/>
        <a:p>
          <a:endParaRPr lang="en-US"/>
        </a:p>
      </dgm:t>
    </dgm:pt>
    <dgm:pt modelId="{CCFE641A-7811-4606-9B4A-979332E68F17}" type="pres">
      <dgm:prSet presAssocID="{A271207C-143C-4B5C-A018-37D99AB10400}" presName="sp" presStyleCnt="0"/>
      <dgm:spPr/>
      <dgm:t>
        <a:bodyPr/>
        <a:lstStyle/>
        <a:p>
          <a:endParaRPr lang="en-US"/>
        </a:p>
      </dgm:t>
    </dgm:pt>
    <dgm:pt modelId="{2C715F1B-53D1-41DC-940F-82E6DCBDAABD}" type="pres">
      <dgm:prSet presAssocID="{3DCEA89D-B0C0-47C0-B636-D2D37473A23E}" presName="linNode" presStyleCnt="0"/>
      <dgm:spPr/>
      <dgm:t>
        <a:bodyPr/>
        <a:lstStyle/>
        <a:p>
          <a:endParaRPr lang="en-US"/>
        </a:p>
      </dgm:t>
    </dgm:pt>
    <dgm:pt modelId="{BD4090EB-A67E-4789-903E-B12135C943C9}" type="pres">
      <dgm:prSet presAssocID="{3DCEA89D-B0C0-47C0-B636-D2D37473A23E}" presName="parentText" presStyleLbl="node1" presStyleIdx="3" presStyleCnt="4">
        <dgm:presLayoutVars>
          <dgm:chMax val="1"/>
          <dgm:bulletEnabled val="1"/>
        </dgm:presLayoutVars>
      </dgm:prSet>
      <dgm:spPr/>
      <dgm:t>
        <a:bodyPr/>
        <a:lstStyle/>
        <a:p>
          <a:endParaRPr lang="en-US"/>
        </a:p>
      </dgm:t>
    </dgm:pt>
    <dgm:pt modelId="{2CF18449-1E1C-44FD-B2AB-44F34F155F11}" type="pres">
      <dgm:prSet presAssocID="{3DCEA89D-B0C0-47C0-B636-D2D37473A23E}" presName="descendantText" presStyleLbl="alignAccFollowNode1" presStyleIdx="3" presStyleCnt="4">
        <dgm:presLayoutVars>
          <dgm:bulletEnabled val="1"/>
        </dgm:presLayoutVars>
      </dgm:prSet>
      <dgm:spPr/>
      <dgm:t>
        <a:bodyPr/>
        <a:lstStyle/>
        <a:p>
          <a:endParaRPr lang="en-US"/>
        </a:p>
      </dgm:t>
    </dgm:pt>
  </dgm:ptLst>
  <dgm:cxnLst>
    <dgm:cxn modelId="{2E437144-B259-4A3D-92FE-A20B3CEA34AE}" type="presOf" srcId="{07C3D9AC-EFD4-41BD-86A2-1DC10069D0B8}" destId="{320167F5-852A-4C83-BF9E-907467B19250}" srcOrd="0" destOrd="0" presId="urn:microsoft.com/office/officeart/2005/8/layout/vList5"/>
    <dgm:cxn modelId="{9D8FDCE2-A9BC-472E-990F-109C752AD177}" type="presOf" srcId="{FE8987B9-164F-4FC4-B25B-88F715E64DCF}" destId="{C45E89BD-2951-4174-BE9A-F4FBBF8DB789}" srcOrd="0" destOrd="0" presId="urn:microsoft.com/office/officeart/2005/8/layout/vList5"/>
    <dgm:cxn modelId="{BABED2D0-3412-45A9-8EDD-6CE600CD5E78}" srcId="{07C3D9AC-EFD4-41BD-86A2-1DC10069D0B8}" destId="{9E4A81CB-CE93-43EB-8875-83ED2C438271}" srcOrd="2" destOrd="0" parTransId="{7B62E4C3-97D1-4EF7-9753-E1C2FE847254}" sibTransId="{A271207C-143C-4B5C-A018-37D99AB10400}"/>
    <dgm:cxn modelId="{073C7F24-B263-4B74-ADBD-3248F8E56A55}" type="presOf" srcId="{17A1BA38-4454-4043-B036-23C9E0A018D8}" destId="{01860008-A6A2-40D1-8195-250FD20AB26F}" srcOrd="0" destOrd="0" presId="urn:microsoft.com/office/officeart/2005/8/layout/vList5"/>
    <dgm:cxn modelId="{BB0B50A1-3F9B-4900-9129-69B8EC43C4DE}" srcId="{EB1D5F0B-5DBE-47A3-849B-E6AAC59309AF}" destId="{17A1BA38-4454-4043-B036-23C9E0A018D8}" srcOrd="0" destOrd="0" parTransId="{2E8C1EE8-393E-4B9C-AEDA-CD907891B7FA}" sibTransId="{1FAF6A19-8379-4E98-9631-5147DA7AEF98}"/>
    <dgm:cxn modelId="{2495601A-9ADC-4864-B2CE-AE070446A220}" type="presOf" srcId="{9E4A81CB-CE93-43EB-8875-83ED2C438271}" destId="{074CC8A4-3BA1-41ED-85D8-337755C35A1F}" srcOrd="0" destOrd="0" presId="urn:microsoft.com/office/officeart/2005/8/layout/vList5"/>
    <dgm:cxn modelId="{0909E6D2-25F8-4051-8658-C4EF56DC0F7E}" srcId="{07C3D9AC-EFD4-41BD-86A2-1DC10069D0B8}" destId="{12D887C2-FF1A-4BBD-A2C5-CA16EE086422}" srcOrd="0" destOrd="0" parTransId="{CACCF9B6-8EB7-4FD0-BB51-D859914A1929}" sibTransId="{DD929A4A-BE99-48F5-9886-35EBF7E938F9}"/>
    <dgm:cxn modelId="{3E0C74B6-EACB-4E6D-921E-544C895CBBC5}" srcId="{12D887C2-FF1A-4BBD-A2C5-CA16EE086422}" destId="{E7E183B9-0802-444C-B384-63B4920D077D}" srcOrd="0" destOrd="0" parTransId="{B3681575-17FC-4321-9CDB-46D4845B29EE}" sibTransId="{8CF46732-8E53-4853-BAC8-C31D9D76CE37}"/>
    <dgm:cxn modelId="{4BF47CEA-9DB7-4F59-916C-60B9D43D871E}" type="presOf" srcId="{12D887C2-FF1A-4BBD-A2C5-CA16EE086422}" destId="{06B619A1-1C2C-4776-BE46-FE406DF09B6B}" srcOrd="0" destOrd="0" presId="urn:microsoft.com/office/officeart/2005/8/layout/vList5"/>
    <dgm:cxn modelId="{5CDAFB28-B09E-4621-947A-776759AD3CA5}" type="presOf" srcId="{6555633C-AFB5-45A1-8F4F-E7AC8727B888}" destId="{2CF18449-1E1C-44FD-B2AB-44F34F155F11}" srcOrd="0" destOrd="0" presId="urn:microsoft.com/office/officeart/2005/8/layout/vList5"/>
    <dgm:cxn modelId="{BA696601-B669-4F23-A84C-A7160D3E8B98}" srcId="{12D887C2-FF1A-4BBD-A2C5-CA16EE086422}" destId="{FDC5C130-6D29-4306-ABF0-170B3F09328E}" srcOrd="1" destOrd="0" parTransId="{B708A6BB-BF52-4314-B1FB-A4A83D2C23E1}" sibTransId="{4F2AF7C0-3086-4F7E-A1F0-9F4E935CCAB3}"/>
    <dgm:cxn modelId="{5A268DB6-A93B-4E12-803A-3E9E99485C13}" srcId="{9E4A81CB-CE93-43EB-8875-83ED2C438271}" destId="{FE8987B9-164F-4FC4-B25B-88F715E64DCF}" srcOrd="0" destOrd="0" parTransId="{F071DCFB-1D7B-44EC-AE1A-4E299612C8B1}" sibTransId="{D194C8BD-406A-4E65-BB37-FCC5C790FA10}"/>
    <dgm:cxn modelId="{C2B4B5B7-79DB-47E5-8610-67AA40A98105}" type="presOf" srcId="{E7E183B9-0802-444C-B384-63B4920D077D}" destId="{BA82F992-868D-4FB9-8621-DCDD41320392}" srcOrd="0" destOrd="0" presId="urn:microsoft.com/office/officeart/2005/8/layout/vList5"/>
    <dgm:cxn modelId="{11F8640D-B611-4F23-A772-AE5BD0D2C2AE}" srcId="{07C3D9AC-EFD4-41BD-86A2-1DC10069D0B8}" destId="{3DCEA89D-B0C0-47C0-B636-D2D37473A23E}" srcOrd="3" destOrd="0" parTransId="{5EC867C3-A71A-4734-8418-DC5F545086B9}" sibTransId="{9CD94072-20FD-4C21-A857-EFFDC44C10C0}"/>
    <dgm:cxn modelId="{23515DA7-8893-4C9C-8837-2E1FD82D3E23}" type="presOf" srcId="{EB1D5F0B-5DBE-47A3-849B-E6AAC59309AF}" destId="{E67FAAD9-94D2-4AA6-85AA-BE8D6149DA21}" srcOrd="0" destOrd="0" presId="urn:microsoft.com/office/officeart/2005/8/layout/vList5"/>
    <dgm:cxn modelId="{6AC4F10D-844A-4091-902A-7D2715038546}" srcId="{3DCEA89D-B0C0-47C0-B636-D2D37473A23E}" destId="{904BA26F-42BB-4CF3-8154-DB31E451E1F9}" srcOrd="1" destOrd="0" parTransId="{C0B854CB-91BA-4808-9013-925C8D499E18}" sibTransId="{D5A468F6-C77F-4312-A524-1DDA7480FCCF}"/>
    <dgm:cxn modelId="{800A03F4-9488-4BDE-B32F-DEEA86510936}" type="presOf" srcId="{3DCEA89D-B0C0-47C0-B636-D2D37473A23E}" destId="{BD4090EB-A67E-4789-903E-B12135C943C9}" srcOrd="0" destOrd="0" presId="urn:microsoft.com/office/officeart/2005/8/layout/vList5"/>
    <dgm:cxn modelId="{D47A42A5-F9CB-42C3-B447-466B46B15E01}" type="presOf" srcId="{FDC5C130-6D29-4306-ABF0-170B3F09328E}" destId="{BA82F992-868D-4FB9-8621-DCDD41320392}" srcOrd="0" destOrd="1" presId="urn:microsoft.com/office/officeart/2005/8/layout/vList5"/>
    <dgm:cxn modelId="{D9A2E777-9A50-44A6-9578-207FBD3DF144}" type="presOf" srcId="{904BA26F-42BB-4CF3-8154-DB31E451E1F9}" destId="{2CF18449-1E1C-44FD-B2AB-44F34F155F11}" srcOrd="0" destOrd="1" presId="urn:microsoft.com/office/officeart/2005/8/layout/vList5"/>
    <dgm:cxn modelId="{F62D2D13-C482-4795-9120-07AD201903E0}" srcId="{3DCEA89D-B0C0-47C0-B636-D2D37473A23E}" destId="{6555633C-AFB5-45A1-8F4F-E7AC8727B888}" srcOrd="0" destOrd="0" parTransId="{4D462EB0-E94D-4B73-9895-5C5CDB06F7DC}" sibTransId="{760E8537-0FE6-442B-9D44-9C6364848D53}"/>
    <dgm:cxn modelId="{707C4005-AEF6-40F4-A7B0-FB44F8316AD2}" srcId="{07C3D9AC-EFD4-41BD-86A2-1DC10069D0B8}" destId="{EB1D5F0B-5DBE-47A3-849B-E6AAC59309AF}" srcOrd="1" destOrd="0" parTransId="{20801608-8949-4A81-93E6-6EA4C4929A98}" sibTransId="{AF37761D-22E0-4E94-8D0F-EB1144E6FDC2}"/>
    <dgm:cxn modelId="{D402189A-471A-406E-81F8-7F1BC5398DF3}" type="presParOf" srcId="{320167F5-852A-4C83-BF9E-907467B19250}" destId="{2A745013-38D1-48A1-8B6F-A656DCCC35DF}" srcOrd="0" destOrd="0" presId="urn:microsoft.com/office/officeart/2005/8/layout/vList5"/>
    <dgm:cxn modelId="{E1129024-526E-4491-93D4-592567094B9A}" type="presParOf" srcId="{2A745013-38D1-48A1-8B6F-A656DCCC35DF}" destId="{06B619A1-1C2C-4776-BE46-FE406DF09B6B}" srcOrd="0" destOrd="0" presId="urn:microsoft.com/office/officeart/2005/8/layout/vList5"/>
    <dgm:cxn modelId="{B3EF749C-8135-451B-A46D-C79B09F5BA87}" type="presParOf" srcId="{2A745013-38D1-48A1-8B6F-A656DCCC35DF}" destId="{BA82F992-868D-4FB9-8621-DCDD41320392}" srcOrd="1" destOrd="0" presId="urn:microsoft.com/office/officeart/2005/8/layout/vList5"/>
    <dgm:cxn modelId="{2F7F4B4D-499C-4DF3-B748-EA35513DEF05}" type="presParOf" srcId="{320167F5-852A-4C83-BF9E-907467B19250}" destId="{FED99230-2F01-439C-BEA4-2B2C012CCD11}" srcOrd="1" destOrd="0" presId="urn:microsoft.com/office/officeart/2005/8/layout/vList5"/>
    <dgm:cxn modelId="{54878878-E515-41AF-BFA7-00E3B7D5C0B6}" type="presParOf" srcId="{320167F5-852A-4C83-BF9E-907467B19250}" destId="{41BE7D9C-0561-4151-B822-59244457358B}" srcOrd="2" destOrd="0" presId="urn:microsoft.com/office/officeart/2005/8/layout/vList5"/>
    <dgm:cxn modelId="{6C28D240-9972-4C9A-8E7D-5432918610DE}" type="presParOf" srcId="{41BE7D9C-0561-4151-B822-59244457358B}" destId="{E67FAAD9-94D2-4AA6-85AA-BE8D6149DA21}" srcOrd="0" destOrd="0" presId="urn:microsoft.com/office/officeart/2005/8/layout/vList5"/>
    <dgm:cxn modelId="{072A325A-E749-47B4-9255-DFEFA3D2E823}" type="presParOf" srcId="{41BE7D9C-0561-4151-B822-59244457358B}" destId="{01860008-A6A2-40D1-8195-250FD20AB26F}" srcOrd="1" destOrd="0" presId="urn:microsoft.com/office/officeart/2005/8/layout/vList5"/>
    <dgm:cxn modelId="{4264CDE3-8B31-477C-9E9C-2CFA8507F8BB}" type="presParOf" srcId="{320167F5-852A-4C83-BF9E-907467B19250}" destId="{5C073841-31BA-459D-A103-CFE5B24CC820}" srcOrd="3" destOrd="0" presId="urn:microsoft.com/office/officeart/2005/8/layout/vList5"/>
    <dgm:cxn modelId="{8F10E454-4511-4C32-BA26-3AE51B1253A8}" type="presParOf" srcId="{320167F5-852A-4C83-BF9E-907467B19250}" destId="{A285A39C-CE01-49DC-A9D4-539AB6F58D35}" srcOrd="4" destOrd="0" presId="urn:microsoft.com/office/officeart/2005/8/layout/vList5"/>
    <dgm:cxn modelId="{727892D2-D10C-4987-8712-1F45A3CD9152}" type="presParOf" srcId="{A285A39C-CE01-49DC-A9D4-539AB6F58D35}" destId="{074CC8A4-3BA1-41ED-85D8-337755C35A1F}" srcOrd="0" destOrd="0" presId="urn:microsoft.com/office/officeart/2005/8/layout/vList5"/>
    <dgm:cxn modelId="{3D6EFBF2-F1A3-4D52-9EF9-4DDB7F752FA5}" type="presParOf" srcId="{A285A39C-CE01-49DC-A9D4-539AB6F58D35}" destId="{C45E89BD-2951-4174-BE9A-F4FBBF8DB789}" srcOrd="1" destOrd="0" presId="urn:microsoft.com/office/officeart/2005/8/layout/vList5"/>
    <dgm:cxn modelId="{78B0F4F3-AF64-457F-B0CE-23B3AF1E21AC}" type="presParOf" srcId="{320167F5-852A-4C83-BF9E-907467B19250}" destId="{CCFE641A-7811-4606-9B4A-979332E68F17}" srcOrd="5" destOrd="0" presId="urn:microsoft.com/office/officeart/2005/8/layout/vList5"/>
    <dgm:cxn modelId="{553A7FD7-D342-491C-916D-F446176C6AF6}" type="presParOf" srcId="{320167F5-852A-4C83-BF9E-907467B19250}" destId="{2C715F1B-53D1-41DC-940F-82E6DCBDAABD}" srcOrd="6" destOrd="0" presId="urn:microsoft.com/office/officeart/2005/8/layout/vList5"/>
    <dgm:cxn modelId="{E0FFB9B2-657B-4E62-8943-BB92CBB09D59}" type="presParOf" srcId="{2C715F1B-53D1-41DC-940F-82E6DCBDAABD}" destId="{BD4090EB-A67E-4789-903E-B12135C943C9}" srcOrd="0" destOrd="0" presId="urn:microsoft.com/office/officeart/2005/8/layout/vList5"/>
    <dgm:cxn modelId="{F3A3D524-48F2-4E4F-A17A-662C3221A9F4}" type="presParOf" srcId="{2C715F1B-53D1-41DC-940F-82E6DCBDAABD}" destId="{2CF18449-1E1C-44FD-B2AB-44F34F155F1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7615F56-B18C-4F38-B784-2449DC5E9B39}"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258B5E20-6676-4A61-90DC-766381524E67}">
      <dgm:prSet phldrT="[Text]"/>
      <dgm:spPr/>
      <dgm:t>
        <a:bodyPr/>
        <a:lstStyle/>
        <a:p>
          <a:r>
            <a:rPr lang="en-US" dirty="0" smtClean="0"/>
            <a:t>1:1</a:t>
          </a:r>
          <a:endParaRPr lang="en-US" dirty="0"/>
        </a:p>
      </dgm:t>
    </dgm:pt>
    <dgm:pt modelId="{B0E30BDD-4780-4A78-B5F2-E6EC7D089AD8}" type="parTrans" cxnId="{F3A559EB-1CB8-49FC-8FEC-4C0FD2A28ED5}">
      <dgm:prSet/>
      <dgm:spPr/>
      <dgm:t>
        <a:bodyPr/>
        <a:lstStyle/>
        <a:p>
          <a:endParaRPr lang="en-US"/>
        </a:p>
      </dgm:t>
    </dgm:pt>
    <dgm:pt modelId="{8ACA3179-AA1C-40A5-9FA7-603EE2B8854F}" type="sibTrans" cxnId="{F3A559EB-1CB8-49FC-8FEC-4C0FD2A28ED5}">
      <dgm:prSet/>
      <dgm:spPr/>
      <dgm:t>
        <a:bodyPr/>
        <a:lstStyle/>
        <a:p>
          <a:endParaRPr lang="en-US"/>
        </a:p>
      </dgm:t>
    </dgm:pt>
    <dgm:pt modelId="{5D36711F-8EB2-4FCF-AF6B-EBB38139AA86}">
      <dgm:prSet phldrT="[Text]"/>
      <dgm:spPr/>
      <dgm:t>
        <a:bodyPr/>
        <a:lstStyle/>
        <a:p>
          <a:r>
            <a:rPr lang="en-US" dirty="0" smtClean="0"/>
            <a:t>one-to-one</a:t>
          </a:r>
          <a:endParaRPr lang="en-US" dirty="0"/>
        </a:p>
      </dgm:t>
    </dgm:pt>
    <dgm:pt modelId="{05FEA43A-D20A-431C-9490-A6903321F38D}" type="parTrans" cxnId="{AA546647-BC63-4124-818B-9DA535A11879}">
      <dgm:prSet/>
      <dgm:spPr/>
      <dgm:t>
        <a:bodyPr/>
        <a:lstStyle/>
        <a:p>
          <a:endParaRPr lang="en-US"/>
        </a:p>
      </dgm:t>
    </dgm:pt>
    <dgm:pt modelId="{6B66732B-2E0E-4C06-939B-3378EBAAFBD7}" type="sibTrans" cxnId="{AA546647-BC63-4124-818B-9DA535A11879}">
      <dgm:prSet/>
      <dgm:spPr/>
      <dgm:t>
        <a:bodyPr/>
        <a:lstStyle/>
        <a:p>
          <a:endParaRPr lang="en-US"/>
        </a:p>
      </dgm:t>
    </dgm:pt>
    <dgm:pt modelId="{6C47D8FF-68BB-4068-96BD-7FAA9BA7D2A6}">
      <dgm:prSet phldrT="[Text]"/>
      <dgm:spPr/>
      <dgm:t>
        <a:bodyPr/>
        <a:lstStyle/>
        <a:p>
          <a:r>
            <a:rPr lang="en-US" dirty="0" smtClean="0"/>
            <a:t>1:M</a:t>
          </a:r>
          <a:endParaRPr lang="en-US" dirty="0"/>
        </a:p>
      </dgm:t>
    </dgm:pt>
    <dgm:pt modelId="{AB8E91D1-27A8-4E13-9ED2-A221FAB9D9D8}" type="parTrans" cxnId="{87389B2A-3A12-4938-8500-3CA2CAD10026}">
      <dgm:prSet/>
      <dgm:spPr/>
      <dgm:t>
        <a:bodyPr/>
        <a:lstStyle/>
        <a:p>
          <a:endParaRPr lang="en-US"/>
        </a:p>
      </dgm:t>
    </dgm:pt>
    <dgm:pt modelId="{80398C7A-717A-4989-A8F4-073A6DD99BAD}" type="sibTrans" cxnId="{87389B2A-3A12-4938-8500-3CA2CAD10026}">
      <dgm:prSet/>
      <dgm:spPr/>
      <dgm:t>
        <a:bodyPr/>
        <a:lstStyle/>
        <a:p>
          <a:endParaRPr lang="en-US"/>
        </a:p>
      </dgm:t>
    </dgm:pt>
    <dgm:pt modelId="{EE7FC819-AAD9-458C-A159-3D1473C98158}">
      <dgm:prSet phldrT="[Text]"/>
      <dgm:spPr/>
      <dgm:t>
        <a:bodyPr/>
        <a:lstStyle/>
        <a:p>
          <a:r>
            <a:rPr lang="en-US" dirty="0" smtClean="0"/>
            <a:t>one-to many</a:t>
          </a:r>
          <a:endParaRPr lang="en-US" dirty="0"/>
        </a:p>
      </dgm:t>
    </dgm:pt>
    <dgm:pt modelId="{23E4A32D-0F09-404C-BF58-633DE3C5AE59}" type="parTrans" cxnId="{C12D76FD-2839-4D5F-93BD-7CCAB05DCA9C}">
      <dgm:prSet/>
      <dgm:spPr/>
      <dgm:t>
        <a:bodyPr/>
        <a:lstStyle/>
        <a:p>
          <a:endParaRPr lang="en-US"/>
        </a:p>
      </dgm:t>
    </dgm:pt>
    <dgm:pt modelId="{9DD2322F-6824-482D-B9FA-E9910BEAD277}" type="sibTrans" cxnId="{C12D76FD-2839-4D5F-93BD-7CCAB05DCA9C}">
      <dgm:prSet/>
      <dgm:spPr/>
      <dgm:t>
        <a:bodyPr/>
        <a:lstStyle/>
        <a:p>
          <a:endParaRPr lang="en-US"/>
        </a:p>
      </dgm:t>
    </dgm:pt>
    <dgm:pt modelId="{368039E9-BA50-4F05-B70E-DC3692DDA906}">
      <dgm:prSet phldrT="[Text]"/>
      <dgm:spPr/>
      <dgm:t>
        <a:bodyPr/>
        <a:lstStyle/>
        <a:p>
          <a:r>
            <a:rPr lang="en-US" dirty="0" smtClean="0"/>
            <a:t>or M:1, many to one</a:t>
          </a:r>
          <a:endParaRPr lang="en-US" dirty="0"/>
        </a:p>
      </dgm:t>
    </dgm:pt>
    <dgm:pt modelId="{9DFF211F-231A-46CA-8FA4-CB73D2BAC9F3}" type="parTrans" cxnId="{5BC8C744-135D-44EE-B0B9-DD5AAF29FAFE}">
      <dgm:prSet/>
      <dgm:spPr/>
      <dgm:t>
        <a:bodyPr/>
        <a:lstStyle/>
        <a:p>
          <a:endParaRPr lang="en-US"/>
        </a:p>
      </dgm:t>
    </dgm:pt>
    <dgm:pt modelId="{ED72271D-7EC9-4477-8968-116C43AAF22E}" type="sibTrans" cxnId="{5BC8C744-135D-44EE-B0B9-DD5AAF29FAFE}">
      <dgm:prSet/>
      <dgm:spPr/>
      <dgm:t>
        <a:bodyPr/>
        <a:lstStyle/>
        <a:p>
          <a:endParaRPr lang="en-US"/>
        </a:p>
      </dgm:t>
    </dgm:pt>
    <dgm:pt modelId="{FDE3EE4B-E8C2-4377-95BE-3F6A23984FCB}">
      <dgm:prSet phldrT="[Text]"/>
      <dgm:spPr/>
      <dgm:t>
        <a:bodyPr/>
        <a:lstStyle/>
        <a:p>
          <a:r>
            <a:rPr lang="en-US" dirty="0" smtClean="0"/>
            <a:t>M:N</a:t>
          </a:r>
          <a:endParaRPr lang="en-US" dirty="0"/>
        </a:p>
      </dgm:t>
    </dgm:pt>
    <dgm:pt modelId="{08C3D019-830E-4800-A2A6-43B044BC4076}" type="parTrans" cxnId="{CB33A2AA-99C9-4D54-8059-C9D62F40501A}">
      <dgm:prSet/>
      <dgm:spPr/>
      <dgm:t>
        <a:bodyPr/>
        <a:lstStyle/>
        <a:p>
          <a:endParaRPr lang="en-US"/>
        </a:p>
      </dgm:t>
    </dgm:pt>
    <dgm:pt modelId="{B27313F5-8C4C-4896-9BBE-09AE0996042A}" type="sibTrans" cxnId="{CB33A2AA-99C9-4D54-8059-C9D62F40501A}">
      <dgm:prSet/>
      <dgm:spPr/>
      <dgm:t>
        <a:bodyPr/>
        <a:lstStyle/>
        <a:p>
          <a:endParaRPr lang="en-US"/>
        </a:p>
      </dgm:t>
    </dgm:pt>
    <dgm:pt modelId="{8876D0A6-C356-4372-B85D-60F83A78DF9B}">
      <dgm:prSet phldrT="[Text]"/>
      <dgm:spPr/>
      <dgm:t>
        <a:bodyPr/>
        <a:lstStyle/>
        <a:p>
          <a:r>
            <a:rPr lang="en-US" dirty="0" smtClean="0"/>
            <a:t>many-to-many</a:t>
          </a:r>
          <a:endParaRPr lang="en-US" dirty="0"/>
        </a:p>
      </dgm:t>
    </dgm:pt>
    <dgm:pt modelId="{F413E884-AB0A-40D6-8D37-B51E65570D43}" type="parTrans" cxnId="{DF96BDCA-9244-4DCF-B15C-0181FC4A0928}">
      <dgm:prSet/>
      <dgm:spPr/>
      <dgm:t>
        <a:bodyPr/>
        <a:lstStyle/>
        <a:p>
          <a:endParaRPr lang="en-US"/>
        </a:p>
      </dgm:t>
    </dgm:pt>
    <dgm:pt modelId="{77E240C4-91D4-4D3D-882F-6F18E2147D66}" type="sibTrans" cxnId="{DF96BDCA-9244-4DCF-B15C-0181FC4A0928}">
      <dgm:prSet/>
      <dgm:spPr/>
      <dgm:t>
        <a:bodyPr/>
        <a:lstStyle/>
        <a:p>
          <a:endParaRPr lang="en-US"/>
        </a:p>
      </dgm:t>
    </dgm:pt>
    <dgm:pt modelId="{6025EC36-17D5-46AB-9EA4-D82F5403A025}">
      <dgm:prSet phldrT="[Text]"/>
      <dgm:spPr/>
      <dgm:t>
        <a:bodyPr/>
        <a:lstStyle/>
        <a:p>
          <a:r>
            <a:rPr lang="en-US" dirty="0" smtClean="0"/>
            <a:t>also written N:N or M:M</a:t>
          </a:r>
          <a:endParaRPr lang="en-US" dirty="0"/>
        </a:p>
      </dgm:t>
    </dgm:pt>
    <dgm:pt modelId="{929E0662-7084-4823-B0B5-BB674A5492FB}" type="parTrans" cxnId="{B14EB1A7-BD06-428B-90F9-A2B935273741}">
      <dgm:prSet/>
      <dgm:spPr/>
      <dgm:t>
        <a:bodyPr/>
        <a:lstStyle/>
        <a:p>
          <a:endParaRPr lang="en-US"/>
        </a:p>
      </dgm:t>
    </dgm:pt>
    <dgm:pt modelId="{4E81C190-2FEF-47F1-A1CB-4435E6CCA076}" type="sibTrans" cxnId="{B14EB1A7-BD06-428B-90F9-A2B935273741}">
      <dgm:prSet/>
      <dgm:spPr/>
      <dgm:t>
        <a:bodyPr/>
        <a:lstStyle/>
        <a:p>
          <a:endParaRPr lang="en-US"/>
        </a:p>
      </dgm:t>
    </dgm:pt>
    <dgm:pt modelId="{672B6390-92B6-474E-9C27-4B6E1DDB993D}" type="pres">
      <dgm:prSet presAssocID="{27615F56-B18C-4F38-B784-2449DC5E9B39}" presName="Name0" presStyleCnt="0">
        <dgm:presLayoutVars>
          <dgm:dir/>
          <dgm:animLvl val="lvl"/>
          <dgm:resizeHandles val="exact"/>
        </dgm:presLayoutVars>
      </dgm:prSet>
      <dgm:spPr/>
      <dgm:t>
        <a:bodyPr/>
        <a:lstStyle/>
        <a:p>
          <a:endParaRPr lang="en-US"/>
        </a:p>
      </dgm:t>
    </dgm:pt>
    <dgm:pt modelId="{0E907C87-EA35-4A65-955E-B5B928E8D8BF}" type="pres">
      <dgm:prSet presAssocID="{258B5E20-6676-4A61-90DC-766381524E67}" presName="linNode" presStyleCnt="0"/>
      <dgm:spPr/>
      <dgm:t>
        <a:bodyPr/>
        <a:lstStyle/>
        <a:p>
          <a:endParaRPr lang="en-US"/>
        </a:p>
      </dgm:t>
    </dgm:pt>
    <dgm:pt modelId="{6FE75041-8034-4F8F-BF1B-33D1AD60D72F}" type="pres">
      <dgm:prSet presAssocID="{258B5E20-6676-4A61-90DC-766381524E67}" presName="parentText" presStyleLbl="node1" presStyleIdx="0" presStyleCnt="3">
        <dgm:presLayoutVars>
          <dgm:chMax val="1"/>
          <dgm:bulletEnabled val="1"/>
        </dgm:presLayoutVars>
      </dgm:prSet>
      <dgm:spPr/>
      <dgm:t>
        <a:bodyPr/>
        <a:lstStyle/>
        <a:p>
          <a:endParaRPr lang="en-US"/>
        </a:p>
      </dgm:t>
    </dgm:pt>
    <dgm:pt modelId="{3C69565E-7A13-49D6-AA7E-2D3B55CA3890}" type="pres">
      <dgm:prSet presAssocID="{258B5E20-6676-4A61-90DC-766381524E67}" presName="descendantText" presStyleLbl="alignAccFollowNode1" presStyleIdx="0" presStyleCnt="3">
        <dgm:presLayoutVars>
          <dgm:bulletEnabled val="1"/>
        </dgm:presLayoutVars>
      </dgm:prSet>
      <dgm:spPr/>
      <dgm:t>
        <a:bodyPr/>
        <a:lstStyle/>
        <a:p>
          <a:endParaRPr lang="en-US"/>
        </a:p>
      </dgm:t>
    </dgm:pt>
    <dgm:pt modelId="{3E36135B-3BF3-4367-8A6A-71AFB4A84D56}" type="pres">
      <dgm:prSet presAssocID="{8ACA3179-AA1C-40A5-9FA7-603EE2B8854F}" presName="sp" presStyleCnt="0"/>
      <dgm:spPr/>
      <dgm:t>
        <a:bodyPr/>
        <a:lstStyle/>
        <a:p>
          <a:endParaRPr lang="en-US"/>
        </a:p>
      </dgm:t>
    </dgm:pt>
    <dgm:pt modelId="{74E2CA4E-8C67-4328-8506-8DE5D71078CC}" type="pres">
      <dgm:prSet presAssocID="{6C47D8FF-68BB-4068-96BD-7FAA9BA7D2A6}" presName="linNode" presStyleCnt="0"/>
      <dgm:spPr/>
      <dgm:t>
        <a:bodyPr/>
        <a:lstStyle/>
        <a:p>
          <a:endParaRPr lang="en-US"/>
        </a:p>
      </dgm:t>
    </dgm:pt>
    <dgm:pt modelId="{8607F856-9784-4076-A782-E334256AAED0}" type="pres">
      <dgm:prSet presAssocID="{6C47D8FF-68BB-4068-96BD-7FAA9BA7D2A6}" presName="parentText" presStyleLbl="node1" presStyleIdx="1" presStyleCnt="3">
        <dgm:presLayoutVars>
          <dgm:chMax val="1"/>
          <dgm:bulletEnabled val="1"/>
        </dgm:presLayoutVars>
      </dgm:prSet>
      <dgm:spPr/>
      <dgm:t>
        <a:bodyPr/>
        <a:lstStyle/>
        <a:p>
          <a:endParaRPr lang="en-US"/>
        </a:p>
      </dgm:t>
    </dgm:pt>
    <dgm:pt modelId="{41EA5ABF-B1F6-46DD-800F-E9D7BF1A7BDF}" type="pres">
      <dgm:prSet presAssocID="{6C47D8FF-68BB-4068-96BD-7FAA9BA7D2A6}" presName="descendantText" presStyleLbl="alignAccFollowNode1" presStyleIdx="1" presStyleCnt="3">
        <dgm:presLayoutVars>
          <dgm:bulletEnabled val="1"/>
        </dgm:presLayoutVars>
      </dgm:prSet>
      <dgm:spPr/>
      <dgm:t>
        <a:bodyPr/>
        <a:lstStyle/>
        <a:p>
          <a:endParaRPr lang="en-US"/>
        </a:p>
      </dgm:t>
    </dgm:pt>
    <dgm:pt modelId="{2B78E1E8-504F-465D-87E4-C18A5FA72944}" type="pres">
      <dgm:prSet presAssocID="{80398C7A-717A-4989-A8F4-073A6DD99BAD}" presName="sp" presStyleCnt="0"/>
      <dgm:spPr/>
      <dgm:t>
        <a:bodyPr/>
        <a:lstStyle/>
        <a:p>
          <a:endParaRPr lang="en-US"/>
        </a:p>
      </dgm:t>
    </dgm:pt>
    <dgm:pt modelId="{350DA2EB-4246-463B-8299-66336A5E34AD}" type="pres">
      <dgm:prSet presAssocID="{FDE3EE4B-E8C2-4377-95BE-3F6A23984FCB}" presName="linNode" presStyleCnt="0"/>
      <dgm:spPr/>
      <dgm:t>
        <a:bodyPr/>
        <a:lstStyle/>
        <a:p>
          <a:endParaRPr lang="en-US"/>
        </a:p>
      </dgm:t>
    </dgm:pt>
    <dgm:pt modelId="{53DCFACD-686A-4261-85A8-5C7FAAF18D2A}" type="pres">
      <dgm:prSet presAssocID="{FDE3EE4B-E8C2-4377-95BE-3F6A23984FCB}" presName="parentText" presStyleLbl="node1" presStyleIdx="2" presStyleCnt="3">
        <dgm:presLayoutVars>
          <dgm:chMax val="1"/>
          <dgm:bulletEnabled val="1"/>
        </dgm:presLayoutVars>
      </dgm:prSet>
      <dgm:spPr/>
      <dgm:t>
        <a:bodyPr/>
        <a:lstStyle/>
        <a:p>
          <a:endParaRPr lang="en-US"/>
        </a:p>
      </dgm:t>
    </dgm:pt>
    <dgm:pt modelId="{82D93688-C632-4AD0-85AC-779143E1E2C3}" type="pres">
      <dgm:prSet presAssocID="{FDE3EE4B-E8C2-4377-95BE-3F6A23984FCB}" presName="descendantText" presStyleLbl="alignAccFollowNode1" presStyleIdx="2" presStyleCnt="3">
        <dgm:presLayoutVars>
          <dgm:bulletEnabled val="1"/>
        </dgm:presLayoutVars>
      </dgm:prSet>
      <dgm:spPr/>
      <dgm:t>
        <a:bodyPr/>
        <a:lstStyle/>
        <a:p>
          <a:endParaRPr lang="en-US"/>
        </a:p>
      </dgm:t>
    </dgm:pt>
  </dgm:ptLst>
  <dgm:cxnLst>
    <dgm:cxn modelId="{5BC8C744-135D-44EE-B0B9-DD5AAF29FAFE}" srcId="{6C47D8FF-68BB-4068-96BD-7FAA9BA7D2A6}" destId="{368039E9-BA50-4F05-B70E-DC3692DDA906}" srcOrd="1" destOrd="0" parTransId="{9DFF211F-231A-46CA-8FA4-CB73D2BAC9F3}" sibTransId="{ED72271D-7EC9-4477-8968-116C43AAF22E}"/>
    <dgm:cxn modelId="{96F6802A-DE9A-4C83-AC1F-C2156B404314}" type="presOf" srcId="{6025EC36-17D5-46AB-9EA4-D82F5403A025}" destId="{82D93688-C632-4AD0-85AC-779143E1E2C3}" srcOrd="0" destOrd="1" presId="urn:microsoft.com/office/officeart/2005/8/layout/vList5"/>
    <dgm:cxn modelId="{C6A6CE82-CB04-4A9E-945B-C3E68FF0E7BA}" type="presOf" srcId="{5D36711F-8EB2-4FCF-AF6B-EBB38139AA86}" destId="{3C69565E-7A13-49D6-AA7E-2D3B55CA3890}" srcOrd="0" destOrd="0" presId="urn:microsoft.com/office/officeart/2005/8/layout/vList5"/>
    <dgm:cxn modelId="{AA546647-BC63-4124-818B-9DA535A11879}" srcId="{258B5E20-6676-4A61-90DC-766381524E67}" destId="{5D36711F-8EB2-4FCF-AF6B-EBB38139AA86}" srcOrd="0" destOrd="0" parTransId="{05FEA43A-D20A-431C-9490-A6903321F38D}" sibTransId="{6B66732B-2E0E-4C06-939B-3378EBAAFBD7}"/>
    <dgm:cxn modelId="{AC16DA0C-92D9-4EF4-8C15-FC64C0EF3FEB}" type="presOf" srcId="{8876D0A6-C356-4372-B85D-60F83A78DF9B}" destId="{82D93688-C632-4AD0-85AC-779143E1E2C3}" srcOrd="0" destOrd="0" presId="urn:microsoft.com/office/officeart/2005/8/layout/vList5"/>
    <dgm:cxn modelId="{35E662E5-D56C-453A-870A-928279D583DC}" type="presOf" srcId="{6C47D8FF-68BB-4068-96BD-7FAA9BA7D2A6}" destId="{8607F856-9784-4076-A782-E334256AAED0}" srcOrd="0" destOrd="0" presId="urn:microsoft.com/office/officeart/2005/8/layout/vList5"/>
    <dgm:cxn modelId="{DF96BDCA-9244-4DCF-B15C-0181FC4A0928}" srcId="{FDE3EE4B-E8C2-4377-95BE-3F6A23984FCB}" destId="{8876D0A6-C356-4372-B85D-60F83A78DF9B}" srcOrd="0" destOrd="0" parTransId="{F413E884-AB0A-40D6-8D37-B51E65570D43}" sibTransId="{77E240C4-91D4-4D3D-882F-6F18E2147D66}"/>
    <dgm:cxn modelId="{8447B9AA-50C6-4F27-B44B-C679C596A8E4}" type="presOf" srcId="{27615F56-B18C-4F38-B784-2449DC5E9B39}" destId="{672B6390-92B6-474E-9C27-4B6E1DDB993D}" srcOrd="0" destOrd="0" presId="urn:microsoft.com/office/officeart/2005/8/layout/vList5"/>
    <dgm:cxn modelId="{CB33A2AA-99C9-4D54-8059-C9D62F40501A}" srcId="{27615F56-B18C-4F38-B784-2449DC5E9B39}" destId="{FDE3EE4B-E8C2-4377-95BE-3F6A23984FCB}" srcOrd="2" destOrd="0" parTransId="{08C3D019-830E-4800-A2A6-43B044BC4076}" sibTransId="{B27313F5-8C4C-4896-9BBE-09AE0996042A}"/>
    <dgm:cxn modelId="{6397E034-24AE-4DAA-A2B7-393F07677256}" type="presOf" srcId="{FDE3EE4B-E8C2-4377-95BE-3F6A23984FCB}" destId="{53DCFACD-686A-4261-85A8-5C7FAAF18D2A}" srcOrd="0" destOrd="0" presId="urn:microsoft.com/office/officeart/2005/8/layout/vList5"/>
    <dgm:cxn modelId="{F3A559EB-1CB8-49FC-8FEC-4C0FD2A28ED5}" srcId="{27615F56-B18C-4F38-B784-2449DC5E9B39}" destId="{258B5E20-6676-4A61-90DC-766381524E67}" srcOrd="0" destOrd="0" parTransId="{B0E30BDD-4780-4A78-B5F2-E6EC7D089AD8}" sibTransId="{8ACA3179-AA1C-40A5-9FA7-603EE2B8854F}"/>
    <dgm:cxn modelId="{0B27AAFC-BCA8-4F60-BEC7-B21E843CF969}" type="presOf" srcId="{368039E9-BA50-4F05-B70E-DC3692DDA906}" destId="{41EA5ABF-B1F6-46DD-800F-E9D7BF1A7BDF}" srcOrd="0" destOrd="1" presId="urn:microsoft.com/office/officeart/2005/8/layout/vList5"/>
    <dgm:cxn modelId="{99730645-E561-4AE0-92F5-BE778DD1D8E2}" type="presOf" srcId="{EE7FC819-AAD9-458C-A159-3D1473C98158}" destId="{41EA5ABF-B1F6-46DD-800F-E9D7BF1A7BDF}" srcOrd="0" destOrd="0" presId="urn:microsoft.com/office/officeart/2005/8/layout/vList5"/>
    <dgm:cxn modelId="{C12D76FD-2839-4D5F-93BD-7CCAB05DCA9C}" srcId="{6C47D8FF-68BB-4068-96BD-7FAA9BA7D2A6}" destId="{EE7FC819-AAD9-458C-A159-3D1473C98158}" srcOrd="0" destOrd="0" parTransId="{23E4A32D-0F09-404C-BF58-633DE3C5AE59}" sibTransId="{9DD2322F-6824-482D-B9FA-E9910BEAD277}"/>
    <dgm:cxn modelId="{1C250D5E-BAFF-4390-BF89-78B3BFD9B280}" type="presOf" srcId="{258B5E20-6676-4A61-90DC-766381524E67}" destId="{6FE75041-8034-4F8F-BF1B-33D1AD60D72F}" srcOrd="0" destOrd="0" presId="urn:microsoft.com/office/officeart/2005/8/layout/vList5"/>
    <dgm:cxn modelId="{87389B2A-3A12-4938-8500-3CA2CAD10026}" srcId="{27615F56-B18C-4F38-B784-2449DC5E9B39}" destId="{6C47D8FF-68BB-4068-96BD-7FAA9BA7D2A6}" srcOrd="1" destOrd="0" parTransId="{AB8E91D1-27A8-4E13-9ED2-A221FAB9D9D8}" sibTransId="{80398C7A-717A-4989-A8F4-073A6DD99BAD}"/>
    <dgm:cxn modelId="{B14EB1A7-BD06-428B-90F9-A2B935273741}" srcId="{FDE3EE4B-E8C2-4377-95BE-3F6A23984FCB}" destId="{6025EC36-17D5-46AB-9EA4-D82F5403A025}" srcOrd="1" destOrd="0" parTransId="{929E0662-7084-4823-B0B5-BB674A5492FB}" sibTransId="{4E81C190-2FEF-47F1-A1CB-4435E6CCA076}"/>
    <dgm:cxn modelId="{6C03F761-1FC7-4C50-9A00-8A9113FB49A2}" type="presParOf" srcId="{672B6390-92B6-474E-9C27-4B6E1DDB993D}" destId="{0E907C87-EA35-4A65-955E-B5B928E8D8BF}" srcOrd="0" destOrd="0" presId="urn:microsoft.com/office/officeart/2005/8/layout/vList5"/>
    <dgm:cxn modelId="{79D30898-9359-4451-8899-D4B705E86B6A}" type="presParOf" srcId="{0E907C87-EA35-4A65-955E-B5B928E8D8BF}" destId="{6FE75041-8034-4F8F-BF1B-33D1AD60D72F}" srcOrd="0" destOrd="0" presId="urn:microsoft.com/office/officeart/2005/8/layout/vList5"/>
    <dgm:cxn modelId="{5A720BB2-B90A-4EA1-B2C1-7F8CA6EB9CB6}" type="presParOf" srcId="{0E907C87-EA35-4A65-955E-B5B928E8D8BF}" destId="{3C69565E-7A13-49D6-AA7E-2D3B55CA3890}" srcOrd="1" destOrd="0" presId="urn:microsoft.com/office/officeart/2005/8/layout/vList5"/>
    <dgm:cxn modelId="{BD24AF82-0086-4E2A-9F08-41AAA208702D}" type="presParOf" srcId="{672B6390-92B6-474E-9C27-4B6E1DDB993D}" destId="{3E36135B-3BF3-4367-8A6A-71AFB4A84D56}" srcOrd="1" destOrd="0" presId="urn:microsoft.com/office/officeart/2005/8/layout/vList5"/>
    <dgm:cxn modelId="{FDC47379-3BFD-4ACB-9D91-0BB113FD5B6E}" type="presParOf" srcId="{672B6390-92B6-474E-9C27-4B6E1DDB993D}" destId="{74E2CA4E-8C67-4328-8506-8DE5D71078CC}" srcOrd="2" destOrd="0" presId="urn:microsoft.com/office/officeart/2005/8/layout/vList5"/>
    <dgm:cxn modelId="{3460C192-5C8E-4C08-8191-52529D485B37}" type="presParOf" srcId="{74E2CA4E-8C67-4328-8506-8DE5D71078CC}" destId="{8607F856-9784-4076-A782-E334256AAED0}" srcOrd="0" destOrd="0" presId="urn:microsoft.com/office/officeart/2005/8/layout/vList5"/>
    <dgm:cxn modelId="{D9C1EAB4-7F8F-484A-901A-48AC8E8A30DC}" type="presParOf" srcId="{74E2CA4E-8C67-4328-8506-8DE5D71078CC}" destId="{41EA5ABF-B1F6-46DD-800F-E9D7BF1A7BDF}" srcOrd="1" destOrd="0" presId="urn:microsoft.com/office/officeart/2005/8/layout/vList5"/>
    <dgm:cxn modelId="{BA01C630-E322-44C0-9BB8-96D7CCBE40E3}" type="presParOf" srcId="{672B6390-92B6-474E-9C27-4B6E1DDB993D}" destId="{2B78E1E8-504F-465D-87E4-C18A5FA72944}" srcOrd="3" destOrd="0" presId="urn:microsoft.com/office/officeart/2005/8/layout/vList5"/>
    <dgm:cxn modelId="{1F40DE6B-21BF-4613-8CF2-F031A20E6F69}" type="presParOf" srcId="{672B6390-92B6-474E-9C27-4B6E1DDB993D}" destId="{350DA2EB-4246-463B-8299-66336A5E34AD}" srcOrd="4" destOrd="0" presId="urn:microsoft.com/office/officeart/2005/8/layout/vList5"/>
    <dgm:cxn modelId="{F5D57975-7300-4439-B8DE-3CA49A820861}" type="presParOf" srcId="{350DA2EB-4246-463B-8299-66336A5E34AD}" destId="{53DCFACD-686A-4261-85A8-5C7FAAF18D2A}" srcOrd="0" destOrd="0" presId="urn:microsoft.com/office/officeart/2005/8/layout/vList5"/>
    <dgm:cxn modelId="{7C0441BA-EB5F-44DA-B57A-4FD9E2F77F10}" type="presParOf" srcId="{350DA2EB-4246-463B-8299-66336A5E34AD}" destId="{82D93688-C632-4AD0-85AC-779143E1E2C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288341-5B4C-4F4F-8D94-3AEA6BADC621}"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CC9E3732-793D-4551-973D-E079A0D77C34}">
      <dgm:prSet phldrT="[Text]"/>
      <dgm:spPr/>
      <dgm:t>
        <a:bodyPr/>
        <a:lstStyle/>
        <a:p>
          <a:r>
            <a:rPr lang="en-US" dirty="0" smtClean="0"/>
            <a:t>Control redundancy</a:t>
          </a:r>
          <a:endParaRPr lang="en-US" dirty="0"/>
        </a:p>
      </dgm:t>
    </dgm:pt>
    <dgm:pt modelId="{FBF6AC3A-038B-452F-B7AA-C334F0FD384F}" type="parTrans" cxnId="{EF947724-A284-4B36-AE83-078C5AED4CED}">
      <dgm:prSet/>
      <dgm:spPr/>
      <dgm:t>
        <a:bodyPr/>
        <a:lstStyle/>
        <a:p>
          <a:endParaRPr lang="en-US"/>
        </a:p>
      </dgm:t>
    </dgm:pt>
    <dgm:pt modelId="{D007158F-BDA4-435B-8C8E-3CDED6F8001F}" type="sibTrans" cxnId="{EF947724-A284-4B36-AE83-078C5AED4CED}">
      <dgm:prSet/>
      <dgm:spPr/>
      <dgm:t>
        <a:bodyPr/>
        <a:lstStyle/>
        <a:p>
          <a:endParaRPr lang="en-US"/>
        </a:p>
      </dgm:t>
    </dgm:pt>
    <dgm:pt modelId="{D1BAD674-FF31-4B61-99D7-90F8B4124556}">
      <dgm:prSet phldrT="[Text]"/>
      <dgm:spPr/>
      <dgm:t>
        <a:bodyPr/>
        <a:lstStyle/>
        <a:p>
          <a:r>
            <a:rPr lang="en-US" dirty="0" smtClean="0"/>
            <a:t>Represent complex relationships among data</a:t>
          </a:r>
          <a:endParaRPr lang="en-US" dirty="0"/>
        </a:p>
      </dgm:t>
    </dgm:pt>
    <dgm:pt modelId="{5F313B35-3F2C-4D71-A83A-7253D3FF9DF2}" type="parTrans" cxnId="{B334551E-582B-429D-BC94-2B129C12150F}">
      <dgm:prSet/>
      <dgm:spPr/>
      <dgm:t>
        <a:bodyPr/>
        <a:lstStyle/>
        <a:p>
          <a:endParaRPr lang="en-US"/>
        </a:p>
      </dgm:t>
    </dgm:pt>
    <dgm:pt modelId="{29CE74ED-5847-448D-AB5A-30428EC58C5A}" type="sibTrans" cxnId="{B334551E-582B-429D-BC94-2B129C12150F}">
      <dgm:prSet/>
      <dgm:spPr/>
      <dgm:t>
        <a:bodyPr/>
        <a:lstStyle/>
        <a:p>
          <a:endParaRPr lang="en-US"/>
        </a:p>
      </dgm:t>
    </dgm:pt>
    <dgm:pt modelId="{0D86AC2C-44A9-4899-8856-47B1944E5577}">
      <dgm:prSet phldrT="[Text]"/>
      <dgm:spPr/>
      <dgm:t>
        <a:bodyPr/>
        <a:lstStyle/>
        <a:p>
          <a:r>
            <a:rPr lang="en-US" dirty="0" smtClean="0"/>
            <a:t>Enforce integrity constraints</a:t>
          </a:r>
          <a:endParaRPr lang="en-US" dirty="0"/>
        </a:p>
      </dgm:t>
    </dgm:pt>
    <dgm:pt modelId="{2DC36C08-AF43-4E97-BA63-45907837960A}" type="parTrans" cxnId="{A1487E53-8E4D-43A0-91AA-D403F07CAAF7}">
      <dgm:prSet/>
      <dgm:spPr/>
      <dgm:t>
        <a:bodyPr/>
        <a:lstStyle/>
        <a:p>
          <a:endParaRPr lang="en-US"/>
        </a:p>
      </dgm:t>
    </dgm:pt>
    <dgm:pt modelId="{6F062FE3-7364-4DD6-A984-77301948483D}" type="sibTrans" cxnId="{A1487E53-8E4D-43A0-91AA-D403F07CAAF7}">
      <dgm:prSet/>
      <dgm:spPr/>
      <dgm:t>
        <a:bodyPr/>
        <a:lstStyle/>
        <a:p>
          <a:endParaRPr lang="en-US"/>
        </a:p>
      </dgm:t>
    </dgm:pt>
    <dgm:pt modelId="{281043A1-DAFF-4209-9BD9-0DE0F3E4A379}">
      <dgm:prSet phldrT="[Text]"/>
      <dgm:spPr/>
      <dgm:t>
        <a:bodyPr/>
        <a:lstStyle/>
        <a:p>
          <a:r>
            <a:rPr lang="en-US" dirty="0" smtClean="0"/>
            <a:t>Restrict and control access</a:t>
          </a:r>
          <a:endParaRPr lang="en-US" dirty="0"/>
        </a:p>
      </dgm:t>
    </dgm:pt>
    <dgm:pt modelId="{A2804685-7E5F-467A-B19F-4AA300F03268}" type="parTrans" cxnId="{CEFDEBE2-5D3C-4FB5-8E12-63A1E41E8A3B}">
      <dgm:prSet/>
      <dgm:spPr/>
      <dgm:t>
        <a:bodyPr/>
        <a:lstStyle/>
        <a:p>
          <a:endParaRPr lang="en-US"/>
        </a:p>
      </dgm:t>
    </dgm:pt>
    <dgm:pt modelId="{AD8144EB-A451-449E-895D-CEF54426416A}" type="sibTrans" cxnId="{CEFDEBE2-5D3C-4FB5-8E12-63A1E41E8A3B}">
      <dgm:prSet/>
      <dgm:spPr/>
      <dgm:t>
        <a:bodyPr/>
        <a:lstStyle/>
        <a:p>
          <a:endParaRPr lang="en-US"/>
        </a:p>
      </dgm:t>
    </dgm:pt>
    <dgm:pt modelId="{06D69CA8-17D4-4025-BB26-0703125CAD0E}">
      <dgm:prSet phldrT="[Text]"/>
      <dgm:spPr/>
      <dgm:t>
        <a:bodyPr/>
        <a:lstStyle/>
        <a:p>
          <a:r>
            <a:rPr lang="en-US" dirty="0" smtClean="0"/>
            <a:t>Support multiple user interfaces</a:t>
          </a:r>
          <a:endParaRPr lang="en-US" dirty="0"/>
        </a:p>
      </dgm:t>
    </dgm:pt>
    <dgm:pt modelId="{00C0B8C0-5ACE-4735-AFD5-51C67134DA83}" type="parTrans" cxnId="{088D9C03-9572-45B9-8DB0-1E6D6100270C}">
      <dgm:prSet/>
      <dgm:spPr/>
      <dgm:t>
        <a:bodyPr/>
        <a:lstStyle/>
        <a:p>
          <a:endParaRPr lang="en-US"/>
        </a:p>
      </dgm:t>
    </dgm:pt>
    <dgm:pt modelId="{D399CE78-C63E-4D9F-BC8F-34B6039D2415}" type="sibTrans" cxnId="{088D9C03-9572-45B9-8DB0-1E6D6100270C}">
      <dgm:prSet/>
      <dgm:spPr/>
      <dgm:t>
        <a:bodyPr/>
        <a:lstStyle/>
        <a:p>
          <a:endParaRPr lang="en-US"/>
        </a:p>
      </dgm:t>
    </dgm:pt>
    <dgm:pt modelId="{79931304-1C62-43E5-A2D5-9D88D08A000F}">
      <dgm:prSet phldrT="[Text]"/>
      <dgm:spPr/>
      <dgm:t>
        <a:bodyPr/>
        <a:lstStyle/>
        <a:p>
          <a:r>
            <a:rPr lang="en-US" dirty="0" smtClean="0"/>
            <a:t>Provide persistent storage, backup, and recovery</a:t>
          </a:r>
          <a:endParaRPr lang="en-US" dirty="0"/>
        </a:p>
      </dgm:t>
    </dgm:pt>
    <dgm:pt modelId="{6CDF3678-A346-4B0A-8743-501F5BBEAE3E}" type="parTrans" cxnId="{F56E243B-7EEB-44C3-A825-CEED01C0128B}">
      <dgm:prSet/>
      <dgm:spPr/>
      <dgm:t>
        <a:bodyPr/>
        <a:lstStyle/>
        <a:p>
          <a:endParaRPr lang="en-US"/>
        </a:p>
      </dgm:t>
    </dgm:pt>
    <dgm:pt modelId="{7283BFCC-48B8-449E-B248-84792A45D814}" type="sibTrans" cxnId="{F56E243B-7EEB-44C3-A825-CEED01C0128B}">
      <dgm:prSet/>
      <dgm:spPr/>
      <dgm:t>
        <a:bodyPr/>
        <a:lstStyle/>
        <a:p>
          <a:endParaRPr lang="en-US"/>
        </a:p>
      </dgm:t>
    </dgm:pt>
    <dgm:pt modelId="{F27AC243-C796-4D3C-9F2D-54DAA20E945B}">
      <dgm:prSet phldrT="[Text]"/>
      <dgm:spPr/>
      <dgm:t>
        <a:bodyPr/>
        <a:lstStyle/>
        <a:p>
          <a:r>
            <a:rPr lang="en-US" dirty="0" smtClean="0"/>
            <a:t>Enforce standards for data representation</a:t>
          </a:r>
          <a:endParaRPr lang="en-US" dirty="0"/>
        </a:p>
      </dgm:t>
    </dgm:pt>
    <dgm:pt modelId="{AB346D55-D29B-4102-9C46-A9C0B63AF80C}" type="parTrans" cxnId="{868E3C32-82BD-46F8-90BE-D8BE253D8A76}">
      <dgm:prSet/>
      <dgm:spPr/>
      <dgm:t>
        <a:bodyPr/>
        <a:lstStyle/>
        <a:p>
          <a:endParaRPr lang="en-US"/>
        </a:p>
      </dgm:t>
    </dgm:pt>
    <dgm:pt modelId="{224866CA-F829-4073-AD38-8E1F6B292109}" type="sibTrans" cxnId="{868E3C32-82BD-46F8-90BE-D8BE253D8A76}">
      <dgm:prSet/>
      <dgm:spPr/>
      <dgm:t>
        <a:bodyPr/>
        <a:lstStyle/>
        <a:p>
          <a:endParaRPr lang="en-US"/>
        </a:p>
      </dgm:t>
    </dgm:pt>
    <dgm:pt modelId="{B745AD71-97A6-43E9-8EB9-91173B7BB3E1}" type="pres">
      <dgm:prSet presAssocID="{A4288341-5B4C-4F4F-8D94-3AEA6BADC621}" presName="diagram" presStyleCnt="0">
        <dgm:presLayoutVars>
          <dgm:dir/>
          <dgm:resizeHandles val="exact"/>
        </dgm:presLayoutVars>
      </dgm:prSet>
      <dgm:spPr/>
      <dgm:t>
        <a:bodyPr/>
        <a:lstStyle/>
        <a:p>
          <a:endParaRPr lang="en-US"/>
        </a:p>
      </dgm:t>
    </dgm:pt>
    <dgm:pt modelId="{76F728D5-EB3D-474F-82BA-758C54F182B4}" type="pres">
      <dgm:prSet presAssocID="{CC9E3732-793D-4551-973D-E079A0D77C34}" presName="node" presStyleLbl="node1" presStyleIdx="0" presStyleCnt="7">
        <dgm:presLayoutVars>
          <dgm:bulletEnabled val="1"/>
        </dgm:presLayoutVars>
      </dgm:prSet>
      <dgm:spPr/>
      <dgm:t>
        <a:bodyPr/>
        <a:lstStyle/>
        <a:p>
          <a:endParaRPr lang="en-US"/>
        </a:p>
      </dgm:t>
    </dgm:pt>
    <dgm:pt modelId="{07FB4846-AB10-4830-9E24-6DC9A3481654}" type="pres">
      <dgm:prSet presAssocID="{D007158F-BDA4-435B-8C8E-3CDED6F8001F}" presName="sibTrans" presStyleCnt="0"/>
      <dgm:spPr/>
      <dgm:t>
        <a:bodyPr/>
        <a:lstStyle/>
        <a:p>
          <a:endParaRPr lang="en-US"/>
        </a:p>
      </dgm:t>
    </dgm:pt>
    <dgm:pt modelId="{FC091EC5-EC6A-4C9D-97E7-08001C61EDAD}" type="pres">
      <dgm:prSet presAssocID="{D1BAD674-FF31-4B61-99D7-90F8B4124556}" presName="node" presStyleLbl="node1" presStyleIdx="1" presStyleCnt="7">
        <dgm:presLayoutVars>
          <dgm:bulletEnabled val="1"/>
        </dgm:presLayoutVars>
      </dgm:prSet>
      <dgm:spPr/>
      <dgm:t>
        <a:bodyPr/>
        <a:lstStyle/>
        <a:p>
          <a:endParaRPr lang="en-US"/>
        </a:p>
      </dgm:t>
    </dgm:pt>
    <dgm:pt modelId="{380A9859-5445-4529-B4D0-7C01D4F65AAA}" type="pres">
      <dgm:prSet presAssocID="{29CE74ED-5847-448D-AB5A-30428EC58C5A}" presName="sibTrans" presStyleCnt="0"/>
      <dgm:spPr/>
      <dgm:t>
        <a:bodyPr/>
        <a:lstStyle/>
        <a:p>
          <a:endParaRPr lang="en-US"/>
        </a:p>
      </dgm:t>
    </dgm:pt>
    <dgm:pt modelId="{D021CEDF-51EB-42BF-9544-71E6EEDEF763}" type="pres">
      <dgm:prSet presAssocID="{0D86AC2C-44A9-4899-8856-47B1944E5577}" presName="node" presStyleLbl="node1" presStyleIdx="2" presStyleCnt="7">
        <dgm:presLayoutVars>
          <dgm:bulletEnabled val="1"/>
        </dgm:presLayoutVars>
      </dgm:prSet>
      <dgm:spPr/>
      <dgm:t>
        <a:bodyPr/>
        <a:lstStyle/>
        <a:p>
          <a:endParaRPr lang="en-US"/>
        </a:p>
      </dgm:t>
    </dgm:pt>
    <dgm:pt modelId="{EF7A534B-E6A3-4E33-80A0-C20B531DC5A9}" type="pres">
      <dgm:prSet presAssocID="{6F062FE3-7364-4DD6-A984-77301948483D}" presName="sibTrans" presStyleCnt="0"/>
      <dgm:spPr/>
      <dgm:t>
        <a:bodyPr/>
        <a:lstStyle/>
        <a:p>
          <a:endParaRPr lang="en-US"/>
        </a:p>
      </dgm:t>
    </dgm:pt>
    <dgm:pt modelId="{E865EDE3-81A4-4293-B8B2-4DA7949ADE5B}" type="pres">
      <dgm:prSet presAssocID="{281043A1-DAFF-4209-9BD9-0DE0F3E4A379}" presName="node" presStyleLbl="node1" presStyleIdx="3" presStyleCnt="7">
        <dgm:presLayoutVars>
          <dgm:bulletEnabled val="1"/>
        </dgm:presLayoutVars>
      </dgm:prSet>
      <dgm:spPr/>
      <dgm:t>
        <a:bodyPr/>
        <a:lstStyle/>
        <a:p>
          <a:endParaRPr lang="en-US"/>
        </a:p>
      </dgm:t>
    </dgm:pt>
    <dgm:pt modelId="{FFC0EF5F-5B17-47B8-8B41-4000AEF0C93F}" type="pres">
      <dgm:prSet presAssocID="{AD8144EB-A451-449E-895D-CEF54426416A}" presName="sibTrans" presStyleCnt="0"/>
      <dgm:spPr/>
      <dgm:t>
        <a:bodyPr/>
        <a:lstStyle/>
        <a:p>
          <a:endParaRPr lang="en-US"/>
        </a:p>
      </dgm:t>
    </dgm:pt>
    <dgm:pt modelId="{EA6670E4-33D5-4272-86AF-BB09FEB94E5B}" type="pres">
      <dgm:prSet presAssocID="{06D69CA8-17D4-4025-BB26-0703125CAD0E}" presName="node" presStyleLbl="node1" presStyleIdx="4" presStyleCnt="7">
        <dgm:presLayoutVars>
          <dgm:bulletEnabled val="1"/>
        </dgm:presLayoutVars>
      </dgm:prSet>
      <dgm:spPr/>
      <dgm:t>
        <a:bodyPr/>
        <a:lstStyle/>
        <a:p>
          <a:endParaRPr lang="en-US"/>
        </a:p>
      </dgm:t>
    </dgm:pt>
    <dgm:pt modelId="{E6DD7F64-81D9-4140-86C5-615693707066}" type="pres">
      <dgm:prSet presAssocID="{D399CE78-C63E-4D9F-BC8F-34B6039D2415}" presName="sibTrans" presStyleCnt="0"/>
      <dgm:spPr/>
      <dgm:t>
        <a:bodyPr/>
        <a:lstStyle/>
        <a:p>
          <a:endParaRPr lang="en-US"/>
        </a:p>
      </dgm:t>
    </dgm:pt>
    <dgm:pt modelId="{E6C9349F-7712-4AF1-8BD2-BE3100403CF4}" type="pres">
      <dgm:prSet presAssocID="{79931304-1C62-43E5-A2D5-9D88D08A000F}" presName="node" presStyleLbl="node1" presStyleIdx="5" presStyleCnt="7">
        <dgm:presLayoutVars>
          <dgm:bulletEnabled val="1"/>
        </dgm:presLayoutVars>
      </dgm:prSet>
      <dgm:spPr/>
      <dgm:t>
        <a:bodyPr/>
        <a:lstStyle/>
        <a:p>
          <a:endParaRPr lang="en-US"/>
        </a:p>
      </dgm:t>
    </dgm:pt>
    <dgm:pt modelId="{23E66C30-8023-46BB-A13E-D67BE62263FE}" type="pres">
      <dgm:prSet presAssocID="{7283BFCC-48B8-449E-B248-84792A45D814}" presName="sibTrans" presStyleCnt="0"/>
      <dgm:spPr/>
      <dgm:t>
        <a:bodyPr/>
        <a:lstStyle/>
        <a:p>
          <a:endParaRPr lang="en-US"/>
        </a:p>
      </dgm:t>
    </dgm:pt>
    <dgm:pt modelId="{A8299CE1-97C4-497B-88B7-687F67420358}" type="pres">
      <dgm:prSet presAssocID="{F27AC243-C796-4D3C-9F2D-54DAA20E945B}" presName="node" presStyleLbl="node1" presStyleIdx="6" presStyleCnt="7">
        <dgm:presLayoutVars>
          <dgm:bulletEnabled val="1"/>
        </dgm:presLayoutVars>
      </dgm:prSet>
      <dgm:spPr/>
      <dgm:t>
        <a:bodyPr/>
        <a:lstStyle/>
        <a:p>
          <a:endParaRPr lang="en-US"/>
        </a:p>
      </dgm:t>
    </dgm:pt>
  </dgm:ptLst>
  <dgm:cxnLst>
    <dgm:cxn modelId="{4A58CF93-EF38-4339-8A22-9CDEB283A7CC}" type="presOf" srcId="{F27AC243-C796-4D3C-9F2D-54DAA20E945B}" destId="{A8299CE1-97C4-497B-88B7-687F67420358}" srcOrd="0" destOrd="0" presId="urn:microsoft.com/office/officeart/2005/8/layout/default"/>
    <dgm:cxn modelId="{B334551E-582B-429D-BC94-2B129C12150F}" srcId="{A4288341-5B4C-4F4F-8D94-3AEA6BADC621}" destId="{D1BAD674-FF31-4B61-99D7-90F8B4124556}" srcOrd="1" destOrd="0" parTransId="{5F313B35-3F2C-4D71-A83A-7253D3FF9DF2}" sibTransId="{29CE74ED-5847-448D-AB5A-30428EC58C5A}"/>
    <dgm:cxn modelId="{F56E243B-7EEB-44C3-A825-CEED01C0128B}" srcId="{A4288341-5B4C-4F4F-8D94-3AEA6BADC621}" destId="{79931304-1C62-43E5-A2D5-9D88D08A000F}" srcOrd="5" destOrd="0" parTransId="{6CDF3678-A346-4B0A-8743-501F5BBEAE3E}" sibTransId="{7283BFCC-48B8-449E-B248-84792A45D814}"/>
    <dgm:cxn modelId="{088D9C03-9572-45B9-8DB0-1E6D6100270C}" srcId="{A4288341-5B4C-4F4F-8D94-3AEA6BADC621}" destId="{06D69CA8-17D4-4025-BB26-0703125CAD0E}" srcOrd="4" destOrd="0" parTransId="{00C0B8C0-5ACE-4735-AFD5-51C67134DA83}" sibTransId="{D399CE78-C63E-4D9F-BC8F-34B6039D2415}"/>
    <dgm:cxn modelId="{0AFF4BAF-B750-44FD-A424-3018C80E1545}" type="presOf" srcId="{79931304-1C62-43E5-A2D5-9D88D08A000F}" destId="{E6C9349F-7712-4AF1-8BD2-BE3100403CF4}" srcOrd="0" destOrd="0" presId="urn:microsoft.com/office/officeart/2005/8/layout/default"/>
    <dgm:cxn modelId="{CEFDEBE2-5D3C-4FB5-8E12-63A1E41E8A3B}" srcId="{A4288341-5B4C-4F4F-8D94-3AEA6BADC621}" destId="{281043A1-DAFF-4209-9BD9-0DE0F3E4A379}" srcOrd="3" destOrd="0" parTransId="{A2804685-7E5F-467A-B19F-4AA300F03268}" sibTransId="{AD8144EB-A451-449E-895D-CEF54426416A}"/>
    <dgm:cxn modelId="{7524E8CD-F236-4169-BBDA-A14A73B5F4A4}" type="presOf" srcId="{CC9E3732-793D-4551-973D-E079A0D77C34}" destId="{76F728D5-EB3D-474F-82BA-758C54F182B4}" srcOrd="0" destOrd="0" presId="urn:microsoft.com/office/officeart/2005/8/layout/default"/>
    <dgm:cxn modelId="{154B928D-5D29-4A64-B3E4-D9F9B30EE311}" type="presOf" srcId="{0D86AC2C-44A9-4899-8856-47B1944E5577}" destId="{D021CEDF-51EB-42BF-9544-71E6EEDEF763}" srcOrd="0" destOrd="0" presId="urn:microsoft.com/office/officeart/2005/8/layout/default"/>
    <dgm:cxn modelId="{EF947724-A284-4B36-AE83-078C5AED4CED}" srcId="{A4288341-5B4C-4F4F-8D94-3AEA6BADC621}" destId="{CC9E3732-793D-4551-973D-E079A0D77C34}" srcOrd="0" destOrd="0" parTransId="{FBF6AC3A-038B-452F-B7AA-C334F0FD384F}" sibTransId="{D007158F-BDA4-435B-8C8E-3CDED6F8001F}"/>
    <dgm:cxn modelId="{98394C30-3D89-4B58-B453-58DFB0318124}" type="presOf" srcId="{A4288341-5B4C-4F4F-8D94-3AEA6BADC621}" destId="{B745AD71-97A6-43E9-8EB9-91173B7BB3E1}" srcOrd="0" destOrd="0" presId="urn:microsoft.com/office/officeart/2005/8/layout/default"/>
    <dgm:cxn modelId="{868E3C32-82BD-46F8-90BE-D8BE253D8A76}" srcId="{A4288341-5B4C-4F4F-8D94-3AEA6BADC621}" destId="{F27AC243-C796-4D3C-9F2D-54DAA20E945B}" srcOrd="6" destOrd="0" parTransId="{AB346D55-D29B-4102-9C46-A9C0B63AF80C}" sibTransId="{224866CA-F829-4073-AD38-8E1F6B292109}"/>
    <dgm:cxn modelId="{8D5B88F8-CC2D-4106-B95D-923DE615AB84}" type="presOf" srcId="{281043A1-DAFF-4209-9BD9-0DE0F3E4A379}" destId="{E865EDE3-81A4-4293-B8B2-4DA7949ADE5B}" srcOrd="0" destOrd="0" presId="urn:microsoft.com/office/officeart/2005/8/layout/default"/>
    <dgm:cxn modelId="{A1487E53-8E4D-43A0-91AA-D403F07CAAF7}" srcId="{A4288341-5B4C-4F4F-8D94-3AEA6BADC621}" destId="{0D86AC2C-44A9-4899-8856-47B1944E5577}" srcOrd="2" destOrd="0" parTransId="{2DC36C08-AF43-4E97-BA63-45907837960A}" sibTransId="{6F062FE3-7364-4DD6-A984-77301948483D}"/>
    <dgm:cxn modelId="{1E0F0768-4E51-4C16-BCC6-C3B641743A98}" type="presOf" srcId="{D1BAD674-FF31-4B61-99D7-90F8B4124556}" destId="{FC091EC5-EC6A-4C9D-97E7-08001C61EDAD}" srcOrd="0" destOrd="0" presId="urn:microsoft.com/office/officeart/2005/8/layout/default"/>
    <dgm:cxn modelId="{BA67162B-4A2A-4BFC-B58A-8F416B6269CA}" type="presOf" srcId="{06D69CA8-17D4-4025-BB26-0703125CAD0E}" destId="{EA6670E4-33D5-4272-86AF-BB09FEB94E5B}" srcOrd="0" destOrd="0" presId="urn:microsoft.com/office/officeart/2005/8/layout/default"/>
    <dgm:cxn modelId="{A0170B0A-748A-4ADB-A5D8-E06C11A6BE78}" type="presParOf" srcId="{B745AD71-97A6-43E9-8EB9-91173B7BB3E1}" destId="{76F728D5-EB3D-474F-82BA-758C54F182B4}" srcOrd="0" destOrd="0" presId="urn:microsoft.com/office/officeart/2005/8/layout/default"/>
    <dgm:cxn modelId="{170E52EB-4278-4EEF-9056-0D71042CAF75}" type="presParOf" srcId="{B745AD71-97A6-43E9-8EB9-91173B7BB3E1}" destId="{07FB4846-AB10-4830-9E24-6DC9A3481654}" srcOrd="1" destOrd="0" presId="urn:microsoft.com/office/officeart/2005/8/layout/default"/>
    <dgm:cxn modelId="{59766960-5EAE-4DB4-B531-4D30A0B1EB75}" type="presParOf" srcId="{B745AD71-97A6-43E9-8EB9-91173B7BB3E1}" destId="{FC091EC5-EC6A-4C9D-97E7-08001C61EDAD}" srcOrd="2" destOrd="0" presId="urn:microsoft.com/office/officeart/2005/8/layout/default"/>
    <dgm:cxn modelId="{C2B53E7B-DF0C-4D2B-9504-D1B25292C0DF}" type="presParOf" srcId="{B745AD71-97A6-43E9-8EB9-91173B7BB3E1}" destId="{380A9859-5445-4529-B4D0-7C01D4F65AAA}" srcOrd="3" destOrd="0" presId="urn:microsoft.com/office/officeart/2005/8/layout/default"/>
    <dgm:cxn modelId="{4BB3635B-4E6A-4824-AB8B-381BABE19A3D}" type="presParOf" srcId="{B745AD71-97A6-43E9-8EB9-91173B7BB3E1}" destId="{D021CEDF-51EB-42BF-9544-71E6EEDEF763}" srcOrd="4" destOrd="0" presId="urn:microsoft.com/office/officeart/2005/8/layout/default"/>
    <dgm:cxn modelId="{77F75424-9504-423D-AD15-34AF19988427}" type="presParOf" srcId="{B745AD71-97A6-43E9-8EB9-91173B7BB3E1}" destId="{EF7A534B-E6A3-4E33-80A0-C20B531DC5A9}" srcOrd="5" destOrd="0" presId="urn:microsoft.com/office/officeart/2005/8/layout/default"/>
    <dgm:cxn modelId="{CAC06885-DDA3-4F71-B27A-ED6C1DCC940B}" type="presParOf" srcId="{B745AD71-97A6-43E9-8EB9-91173B7BB3E1}" destId="{E865EDE3-81A4-4293-B8B2-4DA7949ADE5B}" srcOrd="6" destOrd="0" presId="urn:microsoft.com/office/officeart/2005/8/layout/default"/>
    <dgm:cxn modelId="{838B10A4-9C16-4E5D-91CF-1EFCFD142F3B}" type="presParOf" srcId="{B745AD71-97A6-43E9-8EB9-91173B7BB3E1}" destId="{FFC0EF5F-5B17-47B8-8B41-4000AEF0C93F}" srcOrd="7" destOrd="0" presId="urn:microsoft.com/office/officeart/2005/8/layout/default"/>
    <dgm:cxn modelId="{3C2D9F12-D0FC-4436-BD91-9C46A24117C4}" type="presParOf" srcId="{B745AD71-97A6-43E9-8EB9-91173B7BB3E1}" destId="{EA6670E4-33D5-4272-86AF-BB09FEB94E5B}" srcOrd="8" destOrd="0" presId="urn:microsoft.com/office/officeart/2005/8/layout/default"/>
    <dgm:cxn modelId="{CF820D71-E3C4-43BD-858D-84E472118288}" type="presParOf" srcId="{B745AD71-97A6-43E9-8EB9-91173B7BB3E1}" destId="{E6DD7F64-81D9-4140-86C5-615693707066}" srcOrd="9" destOrd="0" presId="urn:microsoft.com/office/officeart/2005/8/layout/default"/>
    <dgm:cxn modelId="{2DABB662-CE80-4C53-9BEC-119C746003A9}" type="presParOf" srcId="{B745AD71-97A6-43E9-8EB9-91173B7BB3E1}" destId="{E6C9349F-7712-4AF1-8BD2-BE3100403CF4}" srcOrd="10" destOrd="0" presId="urn:microsoft.com/office/officeart/2005/8/layout/default"/>
    <dgm:cxn modelId="{4446BABA-97C0-4F22-9539-7D85BD4B0D3E}" type="presParOf" srcId="{B745AD71-97A6-43E9-8EB9-91173B7BB3E1}" destId="{23E66C30-8023-46BB-A13E-D67BE62263FE}" srcOrd="11" destOrd="0" presId="urn:microsoft.com/office/officeart/2005/8/layout/default"/>
    <dgm:cxn modelId="{A9584503-E556-48DD-A17E-896AAFECC28F}" type="presParOf" srcId="{B745AD71-97A6-43E9-8EB9-91173B7BB3E1}" destId="{A8299CE1-97C4-497B-88B7-687F67420358}"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86F2988-60CA-4A58-BA1E-4C8B4549BAE3}"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29BF8D21-4748-4448-8171-91C85A98E802}">
      <dgm:prSet phldrT="[Text]"/>
      <dgm:spPr/>
      <dgm:t>
        <a:bodyPr/>
        <a:lstStyle/>
        <a:p>
          <a:r>
            <a:rPr lang="en-US" dirty="0" smtClean="0"/>
            <a:t>Represent a lot of information</a:t>
          </a:r>
          <a:endParaRPr lang="en-US" dirty="0"/>
        </a:p>
      </dgm:t>
    </dgm:pt>
    <dgm:pt modelId="{9D5015A2-0F49-42CF-B232-9F54D94634EB}" type="parTrans" cxnId="{FD889D69-D077-41B5-B1E4-59F5BD32AF04}">
      <dgm:prSet/>
      <dgm:spPr/>
      <dgm:t>
        <a:bodyPr/>
        <a:lstStyle/>
        <a:p>
          <a:endParaRPr lang="en-US"/>
        </a:p>
      </dgm:t>
    </dgm:pt>
    <dgm:pt modelId="{AB7A3977-B222-4A9A-A0AC-7BA74B3487F6}" type="sibTrans" cxnId="{FD889D69-D077-41B5-B1E4-59F5BD32AF04}">
      <dgm:prSet/>
      <dgm:spPr/>
      <dgm:t>
        <a:bodyPr/>
        <a:lstStyle/>
        <a:p>
          <a:endParaRPr lang="en-US"/>
        </a:p>
      </dgm:t>
    </dgm:pt>
    <dgm:pt modelId="{C79E7D60-240B-46B2-A5D8-E591617D45F1}">
      <dgm:prSet phldrT="[Text]"/>
      <dgm:spPr/>
      <dgm:t>
        <a:bodyPr/>
        <a:lstStyle/>
        <a:p>
          <a:r>
            <a:rPr lang="en-US" dirty="0" smtClean="0"/>
            <a:t>Degree</a:t>
          </a:r>
          <a:endParaRPr lang="en-US" dirty="0"/>
        </a:p>
      </dgm:t>
    </dgm:pt>
    <dgm:pt modelId="{542668E1-2871-42FF-9C9D-6E8929700C3B}" type="parTrans" cxnId="{660D0184-F295-4C44-AF0F-150373D11DBA}">
      <dgm:prSet/>
      <dgm:spPr/>
      <dgm:t>
        <a:bodyPr/>
        <a:lstStyle/>
        <a:p>
          <a:endParaRPr lang="en-US"/>
        </a:p>
      </dgm:t>
    </dgm:pt>
    <dgm:pt modelId="{AB5343E6-3386-4369-802D-58F0719F09A5}" type="sibTrans" cxnId="{660D0184-F295-4C44-AF0F-150373D11DBA}">
      <dgm:prSet/>
      <dgm:spPr/>
      <dgm:t>
        <a:bodyPr/>
        <a:lstStyle/>
        <a:p>
          <a:endParaRPr lang="en-US"/>
        </a:p>
      </dgm:t>
    </dgm:pt>
    <dgm:pt modelId="{C3FA8866-FC23-4D62-BC80-3F9C2C03BD08}">
      <dgm:prSet phldrT="[Text]"/>
      <dgm:spPr/>
      <dgm:t>
        <a:bodyPr/>
        <a:lstStyle/>
        <a:p>
          <a:r>
            <a:rPr lang="en-US" dirty="0" smtClean="0"/>
            <a:t>Cardinality</a:t>
          </a:r>
          <a:endParaRPr lang="en-US" dirty="0"/>
        </a:p>
      </dgm:t>
    </dgm:pt>
    <dgm:pt modelId="{8D748889-BA33-442E-9426-33C14F996CD8}" type="parTrans" cxnId="{8BF1DFA1-A231-46B1-A800-2499381C60B6}">
      <dgm:prSet/>
      <dgm:spPr/>
      <dgm:t>
        <a:bodyPr/>
        <a:lstStyle/>
        <a:p>
          <a:endParaRPr lang="en-US"/>
        </a:p>
      </dgm:t>
    </dgm:pt>
    <dgm:pt modelId="{AC6E725C-EB9E-42C3-8730-A778D0D53B90}" type="sibTrans" cxnId="{8BF1DFA1-A231-46B1-A800-2499381C60B6}">
      <dgm:prSet/>
      <dgm:spPr/>
      <dgm:t>
        <a:bodyPr/>
        <a:lstStyle/>
        <a:p>
          <a:endParaRPr lang="en-US"/>
        </a:p>
      </dgm:t>
    </dgm:pt>
    <dgm:pt modelId="{66F3A21E-13C6-4576-AF58-92C53E3CEBCA}">
      <dgm:prSet phldrT="[Text]"/>
      <dgm:spPr/>
      <dgm:t>
        <a:bodyPr/>
        <a:lstStyle/>
        <a:p>
          <a:r>
            <a:rPr lang="en-US" dirty="0" smtClean="0"/>
            <a:t>Participation</a:t>
          </a:r>
          <a:endParaRPr lang="en-US" dirty="0"/>
        </a:p>
      </dgm:t>
    </dgm:pt>
    <dgm:pt modelId="{1CFD9D2D-5BAA-4157-9B12-36F4706E97C0}" type="parTrans" cxnId="{F80345BB-9F82-4E93-974D-4A9B96C1A8DD}">
      <dgm:prSet/>
      <dgm:spPr/>
      <dgm:t>
        <a:bodyPr/>
        <a:lstStyle/>
        <a:p>
          <a:endParaRPr lang="en-US"/>
        </a:p>
      </dgm:t>
    </dgm:pt>
    <dgm:pt modelId="{36E1008B-A8C7-4168-84E7-1107D51BE264}" type="sibTrans" cxnId="{F80345BB-9F82-4E93-974D-4A9B96C1A8DD}">
      <dgm:prSet/>
      <dgm:spPr/>
      <dgm:t>
        <a:bodyPr/>
        <a:lstStyle/>
        <a:p>
          <a:endParaRPr lang="en-US"/>
        </a:p>
      </dgm:t>
    </dgm:pt>
    <dgm:pt modelId="{5ACBBF80-A219-4399-A22F-7CC0C28B729A}">
      <dgm:prSet phldrT="[Text]"/>
      <dgm:spPr/>
      <dgm:t>
        <a:bodyPr/>
        <a:lstStyle/>
        <a:p>
          <a:r>
            <a:rPr lang="en-US" dirty="0" smtClean="0"/>
            <a:t>Attributes</a:t>
          </a:r>
          <a:endParaRPr lang="en-US" dirty="0"/>
        </a:p>
      </dgm:t>
    </dgm:pt>
    <dgm:pt modelId="{9F711EB7-DEF6-488A-B742-B42320CEC7AD}" type="parTrans" cxnId="{385A0672-4830-4028-A166-686379C0143E}">
      <dgm:prSet/>
      <dgm:spPr/>
      <dgm:t>
        <a:bodyPr/>
        <a:lstStyle/>
        <a:p>
          <a:endParaRPr lang="en-US"/>
        </a:p>
      </dgm:t>
    </dgm:pt>
    <dgm:pt modelId="{AB7747BA-6659-4C18-B1F8-3647607A504C}" type="sibTrans" cxnId="{385A0672-4830-4028-A166-686379C0143E}">
      <dgm:prSet/>
      <dgm:spPr/>
      <dgm:t>
        <a:bodyPr/>
        <a:lstStyle/>
        <a:p>
          <a:endParaRPr lang="en-US"/>
        </a:p>
      </dgm:t>
    </dgm:pt>
    <dgm:pt modelId="{9909D0BF-9EDD-45E6-9C7B-9C175113DC1B}" type="pres">
      <dgm:prSet presAssocID="{D86F2988-60CA-4A58-BA1E-4C8B4549BAE3}" presName="linear" presStyleCnt="0">
        <dgm:presLayoutVars>
          <dgm:dir/>
          <dgm:animLvl val="lvl"/>
          <dgm:resizeHandles val="exact"/>
        </dgm:presLayoutVars>
      </dgm:prSet>
      <dgm:spPr/>
      <dgm:t>
        <a:bodyPr/>
        <a:lstStyle/>
        <a:p>
          <a:endParaRPr lang="en-US"/>
        </a:p>
      </dgm:t>
    </dgm:pt>
    <dgm:pt modelId="{4FD9A795-0913-4C76-8DE2-FB9EF29A177A}" type="pres">
      <dgm:prSet presAssocID="{29BF8D21-4748-4448-8171-91C85A98E802}" presName="parentLin" presStyleCnt="0"/>
      <dgm:spPr/>
      <dgm:t>
        <a:bodyPr/>
        <a:lstStyle/>
        <a:p>
          <a:endParaRPr lang="en-US"/>
        </a:p>
      </dgm:t>
    </dgm:pt>
    <dgm:pt modelId="{50850D1C-64DF-4401-B678-58E328B734F6}" type="pres">
      <dgm:prSet presAssocID="{29BF8D21-4748-4448-8171-91C85A98E802}" presName="parentLeftMargin" presStyleLbl="node1" presStyleIdx="0" presStyleCnt="5"/>
      <dgm:spPr/>
      <dgm:t>
        <a:bodyPr/>
        <a:lstStyle/>
        <a:p>
          <a:endParaRPr lang="en-US"/>
        </a:p>
      </dgm:t>
    </dgm:pt>
    <dgm:pt modelId="{FFF9DC8C-C10D-4671-BB7C-59B6F755CE38}" type="pres">
      <dgm:prSet presAssocID="{29BF8D21-4748-4448-8171-91C85A98E802}" presName="parentText" presStyleLbl="node1" presStyleIdx="0" presStyleCnt="5">
        <dgm:presLayoutVars>
          <dgm:chMax val="0"/>
          <dgm:bulletEnabled val="1"/>
        </dgm:presLayoutVars>
      </dgm:prSet>
      <dgm:spPr/>
      <dgm:t>
        <a:bodyPr/>
        <a:lstStyle/>
        <a:p>
          <a:endParaRPr lang="en-US"/>
        </a:p>
      </dgm:t>
    </dgm:pt>
    <dgm:pt modelId="{52E99A2A-8F6D-4ACE-BB83-7D97B4CF7ADC}" type="pres">
      <dgm:prSet presAssocID="{29BF8D21-4748-4448-8171-91C85A98E802}" presName="negativeSpace" presStyleCnt="0"/>
      <dgm:spPr/>
      <dgm:t>
        <a:bodyPr/>
        <a:lstStyle/>
        <a:p>
          <a:endParaRPr lang="en-US"/>
        </a:p>
      </dgm:t>
    </dgm:pt>
    <dgm:pt modelId="{97B34918-1AE7-45CE-9B55-E2B88FE208A4}" type="pres">
      <dgm:prSet presAssocID="{29BF8D21-4748-4448-8171-91C85A98E802}" presName="childText" presStyleLbl="conFgAcc1" presStyleIdx="0" presStyleCnt="5">
        <dgm:presLayoutVars>
          <dgm:bulletEnabled val="1"/>
        </dgm:presLayoutVars>
      </dgm:prSet>
      <dgm:spPr/>
      <dgm:t>
        <a:bodyPr/>
        <a:lstStyle/>
        <a:p>
          <a:endParaRPr lang="en-US"/>
        </a:p>
      </dgm:t>
    </dgm:pt>
    <dgm:pt modelId="{B27D6CAE-E16E-4027-B4C1-284A64946F0C}" type="pres">
      <dgm:prSet presAssocID="{AB7A3977-B222-4A9A-A0AC-7BA74B3487F6}" presName="spaceBetweenRectangles" presStyleCnt="0"/>
      <dgm:spPr/>
      <dgm:t>
        <a:bodyPr/>
        <a:lstStyle/>
        <a:p>
          <a:endParaRPr lang="en-US"/>
        </a:p>
      </dgm:t>
    </dgm:pt>
    <dgm:pt modelId="{46E0C865-E8D0-4D81-9094-F453BB74AE4A}" type="pres">
      <dgm:prSet presAssocID="{C79E7D60-240B-46B2-A5D8-E591617D45F1}" presName="parentLin" presStyleCnt="0"/>
      <dgm:spPr/>
      <dgm:t>
        <a:bodyPr/>
        <a:lstStyle/>
        <a:p>
          <a:endParaRPr lang="en-US"/>
        </a:p>
      </dgm:t>
    </dgm:pt>
    <dgm:pt modelId="{108DB1AC-03D8-4CDC-BD5E-846375F52314}" type="pres">
      <dgm:prSet presAssocID="{C79E7D60-240B-46B2-A5D8-E591617D45F1}" presName="parentLeftMargin" presStyleLbl="node1" presStyleIdx="0" presStyleCnt="5"/>
      <dgm:spPr/>
      <dgm:t>
        <a:bodyPr/>
        <a:lstStyle/>
        <a:p>
          <a:endParaRPr lang="en-US"/>
        </a:p>
      </dgm:t>
    </dgm:pt>
    <dgm:pt modelId="{BA092776-B9BD-47F7-B4B4-1D0AC0AA9A30}" type="pres">
      <dgm:prSet presAssocID="{C79E7D60-240B-46B2-A5D8-E591617D45F1}" presName="parentText" presStyleLbl="node1" presStyleIdx="1" presStyleCnt="5">
        <dgm:presLayoutVars>
          <dgm:chMax val="0"/>
          <dgm:bulletEnabled val="1"/>
        </dgm:presLayoutVars>
      </dgm:prSet>
      <dgm:spPr/>
      <dgm:t>
        <a:bodyPr/>
        <a:lstStyle/>
        <a:p>
          <a:endParaRPr lang="en-US"/>
        </a:p>
      </dgm:t>
    </dgm:pt>
    <dgm:pt modelId="{ACD2C0BA-B910-4664-AEF6-397D9C366D82}" type="pres">
      <dgm:prSet presAssocID="{C79E7D60-240B-46B2-A5D8-E591617D45F1}" presName="negativeSpace" presStyleCnt="0"/>
      <dgm:spPr/>
      <dgm:t>
        <a:bodyPr/>
        <a:lstStyle/>
        <a:p>
          <a:endParaRPr lang="en-US"/>
        </a:p>
      </dgm:t>
    </dgm:pt>
    <dgm:pt modelId="{DC2B98DC-0601-4108-B0EA-782A19A5E4C3}" type="pres">
      <dgm:prSet presAssocID="{C79E7D60-240B-46B2-A5D8-E591617D45F1}" presName="childText" presStyleLbl="conFgAcc1" presStyleIdx="1" presStyleCnt="5">
        <dgm:presLayoutVars>
          <dgm:bulletEnabled val="1"/>
        </dgm:presLayoutVars>
      </dgm:prSet>
      <dgm:spPr/>
      <dgm:t>
        <a:bodyPr/>
        <a:lstStyle/>
        <a:p>
          <a:endParaRPr lang="en-US"/>
        </a:p>
      </dgm:t>
    </dgm:pt>
    <dgm:pt modelId="{EDABDA40-ABEB-4770-B7AE-20A3B24E0240}" type="pres">
      <dgm:prSet presAssocID="{AB5343E6-3386-4369-802D-58F0719F09A5}" presName="spaceBetweenRectangles" presStyleCnt="0"/>
      <dgm:spPr/>
      <dgm:t>
        <a:bodyPr/>
        <a:lstStyle/>
        <a:p>
          <a:endParaRPr lang="en-US"/>
        </a:p>
      </dgm:t>
    </dgm:pt>
    <dgm:pt modelId="{E0A60B4E-3614-43B8-878C-47D298996FA5}" type="pres">
      <dgm:prSet presAssocID="{C3FA8866-FC23-4D62-BC80-3F9C2C03BD08}" presName="parentLin" presStyleCnt="0"/>
      <dgm:spPr/>
      <dgm:t>
        <a:bodyPr/>
        <a:lstStyle/>
        <a:p>
          <a:endParaRPr lang="en-US"/>
        </a:p>
      </dgm:t>
    </dgm:pt>
    <dgm:pt modelId="{4E688959-1C60-405F-A487-922BF4312067}" type="pres">
      <dgm:prSet presAssocID="{C3FA8866-FC23-4D62-BC80-3F9C2C03BD08}" presName="parentLeftMargin" presStyleLbl="node1" presStyleIdx="1" presStyleCnt="5"/>
      <dgm:spPr/>
      <dgm:t>
        <a:bodyPr/>
        <a:lstStyle/>
        <a:p>
          <a:endParaRPr lang="en-US"/>
        </a:p>
      </dgm:t>
    </dgm:pt>
    <dgm:pt modelId="{DE5A2F0F-5A02-4A18-9DAB-7F587BA69672}" type="pres">
      <dgm:prSet presAssocID="{C3FA8866-FC23-4D62-BC80-3F9C2C03BD08}" presName="parentText" presStyleLbl="node1" presStyleIdx="2" presStyleCnt="5">
        <dgm:presLayoutVars>
          <dgm:chMax val="0"/>
          <dgm:bulletEnabled val="1"/>
        </dgm:presLayoutVars>
      </dgm:prSet>
      <dgm:spPr/>
      <dgm:t>
        <a:bodyPr/>
        <a:lstStyle/>
        <a:p>
          <a:endParaRPr lang="en-US"/>
        </a:p>
      </dgm:t>
    </dgm:pt>
    <dgm:pt modelId="{575D9A23-39C0-41E4-8E63-0D89052F4C14}" type="pres">
      <dgm:prSet presAssocID="{C3FA8866-FC23-4D62-BC80-3F9C2C03BD08}" presName="negativeSpace" presStyleCnt="0"/>
      <dgm:spPr/>
      <dgm:t>
        <a:bodyPr/>
        <a:lstStyle/>
        <a:p>
          <a:endParaRPr lang="en-US"/>
        </a:p>
      </dgm:t>
    </dgm:pt>
    <dgm:pt modelId="{737BB692-236B-4725-9C14-E3EC00A8FCB3}" type="pres">
      <dgm:prSet presAssocID="{C3FA8866-FC23-4D62-BC80-3F9C2C03BD08}" presName="childText" presStyleLbl="conFgAcc1" presStyleIdx="2" presStyleCnt="5">
        <dgm:presLayoutVars>
          <dgm:bulletEnabled val="1"/>
        </dgm:presLayoutVars>
      </dgm:prSet>
      <dgm:spPr/>
      <dgm:t>
        <a:bodyPr/>
        <a:lstStyle/>
        <a:p>
          <a:endParaRPr lang="en-US"/>
        </a:p>
      </dgm:t>
    </dgm:pt>
    <dgm:pt modelId="{094D93A6-E552-4EDE-AA34-38141C36E43A}" type="pres">
      <dgm:prSet presAssocID="{AC6E725C-EB9E-42C3-8730-A778D0D53B90}" presName="spaceBetweenRectangles" presStyleCnt="0"/>
      <dgm:spPr/>
      <dgm:t>
        <a:bodyPr/>
        <a:lstStyle/>
        <a:p>
          <a:endParaRPr lang="en-US"/>
        </a:p>
      </dgm:t>
    </dgm:pt>
    <dgm:pt modelId="{DD7FCB8A-B207-418C-9268-E7E0416C0A6F}" type="pres">
      <dgm:prSet presAssocID="{66F3A21E-13C6-4576-AF58-92C53E3CEBCA}" presName="parentLin" presStyleCnt="0"/>
      <dgm:spPr/>
      <dgm:t>
        <a:bodyPr/>
        <a:lstStyle/>
        <a:p>
          <a:endParaRPr lang="en-US"/>
        </a:p>
      </dgm:t>
    </dgm:pt>
    <dgm:pt modelId="{58EC3D2D-487E-476B-8D67-04733A6F1181}" type="pres">
      <dgm:prSet presAssocID="{66F3A21E-13C6-4576-AF58-92C53E3CEBCA}" presName="parentLeftMargin" presStyleLbl="node1" presStyleIdx="2" presStyleCnt="5"/>
      <dgm:spPr/>
      <dgm:t>
        <a:bodyPr/>
        <a:lstStyle/>
        <a:p>
          <a:endParaRPr lang="en-US"/>
        </a:p>
      </dgm:t>
    </dgm:pt>
    <dgm:pt modelId="{533C61C5-24D7-4F64-A96B-71E9A780B4C8}" type="pres">
      <dgm:prSet presAssocID="{66F3A21E-13C6-4576-AF58-92C53E3CEBCA}" presName="parentText" presStyleLbl="node1" presStyleIdx="3" presStyleCnt="5">
        <dgm:presLayoutVars>
          <dgm:chMax val="0"/>
          <dgm:bulletEnabled val="1"/>
        </dgm:presLayoutVars>
      </dgm:prSet>
      <dgm:spPr/>
      <dgm:t>
        <a:bodyPr/>
        <a:lstStyle/>
        <a:p>
          <a:endParaRPr lang="en-US"/>
        </a:p>
      </dgm:t>
    </dgm:pt>
    <dgm:pt modelId="{E04D0659-8292-4784-8790-A00D5931431F}" type="pres">
      <dgm:prSet presAssocID="{66F3A21E-13C6-4576-AF58-92C53E3CEBCA}" presName="negativeSpace" presStyleCnt="0"/>
      <dgm:spPr/>
      <dgm:t>
        <a:bodyPr/>
        <a:lstStyle/>
        <a:p>
          <a:endParaRPr lang="en-US"/>
        </a:p>
      </dgm:t>
    </dgm:pt>
    <dgm:pt modelId="{83BE8071-6D56-40EF-B900-6E7E2932935E}" type="pres">
      <dgm:prSet presAssocID="{66F3A21E-13C6-4576-AF58-92C53E3CEBCA}" presName="childText" presStyleLbl="conFgAcc1" presStyleIdx="3" presStyleCnt="5">
        <dgm:presLayoutVars>
          <dgm:bulletEnabled val="1"/>
        </dgm:presLayoutVars>
      </dgm:prSet>
      <dgm:spPr/>
      <dgm:t>
        <a:bodyPr/>
        <a:lstStyle/>
        <a:p>
          <a:endParaRPr lang="en-US"/>
        </a:p>
      </dgm:t>
    </dgm:pt>
    <dgm:pt modelId="{33F7BA02-A2D9-48B9-A0E2-101163D616BE}" type="pres">
      <dgm:prSet presAssocID="{36E1008B-A8C7-4168-84E7-1107D51BE264}" presName="spaceBetweenRectangles" presStyleCnt="0"/>
      <dgm:spPr/>
      <dgm:t>
        <a:bodyPr/>
        <a:lstStyle/>
        <a:p>
          <a:endParaRPr lang="en-US"/>
        </a:p>
      </dgm:t>
    </dgm:pt>
    <dgm:pt modelId="{98FE694C-CEDD-4B4E-B181-D708A57276C8}" type="pres">
      <dgm:prSet presAssocID="{5ACBBF80-A219-4399-A22F-7CC0C28B729A}" presName="parentLin" presStyleCnt="0"/>
      <dgm:spPr/>
      <dgm:t>
        <a:bodyPr/>
        <a:lstStyle/>
        <a:p>
          <a:endParaRPr lang="en-US"/>
        </a:p>
      </dgm:t>
    </dgm:pt>
    <dgm:pt modelId="{5945C266-3952-49F1-B125-619D1CA8778E}" type="pres">
      <dgm:prSet presAssocID="{5ACBBF80-A219-4399-A22F-7CC0C28B729A}" presName="parentLeftMargin" presStyleLbl="node1" presStyleIdx="3" presStyleCnt="5"/>
      <dgm:spPr/>
      <dgm:t>
        <a:bodyPr/>
        <a:lstStyle/>
        <a:p>
          <a:endParaRPr lang="en-US"/>
        </a:p>
      </dgm:t>
    </dgm:pt>
    <dgm:pt modelId="{0928DB89-102D-4003-A2C3-5E11A24BFF12}" type="pres">
      <dgm:prSet presAssocID="{5ACBBF80-A219-4399-A22F-7CC0C28B729A}" presName="parentText" presStyleLbl="node1" presStyleIdx="4" presStyleCnt="5">
        <dgm:presLayoutVars>
          <dgm:chMax val="0"/>
          <dgm:bulletEnabled val="1"/>
        </dgm:presLayoutVars>
      </dgm:prSet>
      <dgm:spPr/>
      <dgm:t>
        <a:bodyPr/>
        <a:lstStyle/>
        <a:p>
          <a:endParaRPr lang="en-US"/>
        </a:p>
      </dgm:t>
    </dgm:pt>
    <dgm:pt modelId="{E6E00521-D45F-40B7-A07D-5FF5818E0D70}" type="pres">
      <dgm:prSet presAssocID="{5ACBBF80-A219-4399-A22F-7CC0C28B729A}" presName="negativeSpace" presStyleCnt="0"/>
      <dgm:spPr/>
      <dgm:t>
        <a:bodyPr/>
        <a:lstStyle/>
        <a:p>
          <a:endParaRPr lang="en-US"/>
        </a:p>
      </dgm:t>
    </dgm:pt>
    <dgm:pt modelId="{86A56AF4-B7CF-41B3-A3F6-D074504BA885}" type="pres">
      <dgm:prSet presAssocID="{5ACBBF80-A219-4399-A22F-7CC0C28B729A}" presName="childText" presStyleLbl="conFgAcc1" presStyleIdx="4" presStyleCnt="5">
        <dgm:presLayoutVars>
          <dgm:bulletEnabled val="1"/>
        </dgm:presLayoutVars>
      </dgm:prSet>
      <dgm:spPr/>
      <dgm:t>
        <a:bodyPr/>
        <a:lstStyle/>
        <a:p>
          <a:endParaRPr lang="en-US"/>
        </a:p>
      </dgm:t>
    </dgm:pt>
  </dgm:ptLst>
  <dgm:cxnLst>
    <dgm:cxn modelId="{8BF1DFA1-A231-46B1-A800-2499381C60B6}" srcId="{D86F2988-60CA-4A58-BA1E-4C8B4549BAE3}" destId="{C3FA8866-FC23-4D62-BC80-3F9C2C03BD08}" srcOrd="2" destOrd="0" parTransId="{8D748889-BA33-442E-9426-33C14F996CD8}" sibTransId="{AC6E725C-EB9E-42C3-8730-A778D0D53B90}"/>
    <dgm:cxn modelId="{F80345BB-9F82-4E93-974D-4A9B96C1A8DD}" srcId="{D86F2988-60CA-4A58-BA1E-4C8B4549BAE3}" destId="{66F3A21E-13C6-4576-AF58-92C53E3CEBCA}" srcOrd="3" destOrd="0" parTransId="{1CFD9D2D-5BAA-4157-9B12-36F4706E97C0}" sibTransId="{36E1008B-A8C7-4168-84E7-1107D51BE264}"/>
    <dgm:cxn modelId="{3598DD76-DAD3-48EA-B33A-D77D8109DBD2}" type="presOf" srcId="{66F3A21E-13C6-4576-AF58-92C53E3CEBCA}" destId="{58EC3D2D-487E-476B-8D67-04733A6F1181}" srcOrd="0" destOrd="0" presId="urn:microsoft.com/office/officeart/2005/8/layout/list1"/>
    <dgm:cxn modelId="{660D0184-F295-4C44-AF0F-150373D11DBA}" srcId="{D86F2988-60CA-4A58-BA1E-4C8B4549BAE3}" destId="{C79E7D60-240B-46B2-A5D8-E591617D45F1}" srcOrd="1" destOrd="0" parTransId="{542668E1-2871-42FF-9C9D-6E8929700C3B}" sibTransId="{AB5343E6-3386-4369-802D-58F0719F09A5}"/>
    <dgm:cxn modelId="{64A17E31-C390-4EE3-AEE3-BB65B66B0584}" type="presOf" srcId="{D86F2988-60CA-4A58-BA1E-4C8B4549BAE3}" destId="{9909D0BF-9EDD-45E6-9C7B-9C175113DC1B}" srcOrd="0" destOrd="0" presId="urn:microsoft.com/office/officeart/2005/8/layout/list1"/>
    <dgm:cxn modelId="{32287247-CB23-4F33-A5A3-181973A111AF}" type="presOf" srcId="{5ACBBF80-A219-4399-A22F-7CC0C28B729A}" destId="{5945C266-3952-49F1-B125-619D1CA8778E}" srcOrd="0" destOrd="0" presId="urn:microsoft.com/office/officeart/2005/8/layout/list1"/>
    <dgm:cxn modelId="{BDAC5567-7858-477B-9F34-3ACD77AC20B3}" type="presOf" srcId="{C79E7D60-240B-46B2-A5D8-E591617D45F1}" destId="{BA092776-B9BD-47F7-B4B4-1D0AC0AA9A30}" srcOrd="1" destOrd="0" presId="urn:microsoft.com/office/officeart/2005/8/layout/list1"/>
    <dgm:cxn modelId="{578FCA0A-5CC1-4797-A582-9AB333D7077F}" type="presOf" srcId="{C79E7D60-240B-46B2-A5D8-E591617D45F1}" destId="{108DB1AC-03D8-4CDC-BD5E-846375F52314}" srcOrd="0" destOrd="0" presId="urn:microsoft.com/office/officeart/2005/8/layout/list1"/>
    <dgm:cxn modelId="{AC3083C5-1ECC-49D6-8E18-8E2FFE2B78B8}" type="presOf" srcId="{5ACBBF80-A219-4399-A22F-7CC0C28B729A}" destId="{0928DB89-102D-4003-A2C3-5E11A24BFF12}" srcOrd="1" destOrd="0" presId="urn:microsoft.com/office/officeart/2005/8/layout/list1"/>
    <dgm:cxn modelId="{793A5A40-BA9F-4070-91BF-3FCC425C8F2F}" type="presOf" srcId="{29BF8D21-4748-4448-8171-91C85A98E802}" destId="{50850D1C-64DF-4401-B678-58E328B734F6}" srcOrd="0" destOrd="0" presId="urn:microsoft.com/office/officeart/2005/8/layout/list1"/>
    <dgm:cxn modelId="{D34C6B60-A585-461E-B02F-9B405C22BB5B}" type="presOf" srcId="{29BF8D21-4748-4448-8171-91C85A98E802}" destId="{FFF9DC8C-C10D-4671-BB7C-59B6F755CE38}" srcOrd="1" destOrd="0" presId="urn:microsoft.com/office/officeart/2005/8/layout/list1"/>
    <dgm:cxn modelId="{9B93EF0C-E526-4B63-8C03-B32B9FF02FBB}" type="presOf" srcId="{C3FA8866-FC23-4D62-BC80-3F9C2C03BD08}" destId="{DE5A2F0F-5A02-4A18-9DAB-7F587BA69672}" srcOrd="1" destOrd="0" presId="urn:microsoft.com/office/officeart/2005/8/layout/list1"/>
    <dgm:cxn modelId="{385A0672-4830-4028-A166-686379C0143E}" srcId="{D86F2988-60CA-4A58-BA1E-4C8B4549BAE3}" destId="{5ACBBF80-A219-4399-A22F-7CC0C28B729A}" srcOrd="4" destOrd="0" parTransId="{9F711EB7-DEF6-488A-B742-B42320CEC7AD}" sibTransId="{AB7747BA-6659-4C18-B1F8-3647607A504C}"/>
    <dgm:cxn modelId="{51199ED0-0906-403E-9772-8A38CCD83B3D}" type="presOf" srcId="{C3FA8866-FC23-4D62-BC80-3F9C2C03BD08}" destId="{4E688959-1C60-405F-A487-922BF4312067}" srcOrd="0" destOrd="0" presId="urn:microsoft.com/office/officeart/2005/8/layout/list1"/>
    <dgm:cxn modelId="{3BB9DF39-21B1-4695-8AC7-20A6F7D226EA}" type="presOf" srcId="{66F3A21E-13C6-4576-AF58-92C53E3CEBCA}" destId="{533C61C5-24D7-4F64-A96B-71E9A780B4C8}" srcOrd="1" destOrd="0" presId="urn:microsoft.com/office/officeart/2005/8/layout/list1"/>
    <dgm:cxn modelId="{FD889D69-D077-41B5-B1E4-59F5BD32AF04}" srcId="{D86F2988-60CA-4A58-BA1E-4C8B4549BAE3}" destId="{29BF8D21-4748-4448-8171-91C85A98E802}" srcOrd="0" destOrd="0" parTransId="{9D5015A2-0F49-42CF-B232-9F54D94634EB}" sibTransId="{AB7A3977-B222-4A9A-A0AC-7BA74B3487F6}"/>
    <dgm:cxn modelId="{D6E22573-E3AF-4955-895C-0D5382FF5392}" type="presParOf" srcId="{9909D0BF-9EDD-45E6-9C7B-9C175113DC1B}" destId="{4FD9A795-0913-4C76-8DE2-FB9EF29A177A}" srcOrd="0" destOrd="0" presId="urn:microsoft.com/office/officeart/2005/8/layout/list1"/>
    <dgm:cxn modelId="{B1CDE45D-FFD0-4CDF-A9AE-8CE4E9B999CB}" type="presParOf" srcId="{4FD9A795-0913-4C76-8DE2-FB9EF29A177A}" destId="{50850D1C-64DF-4401-B678-58E328B734F6}" srcOrd="0" destOrd="0" presId="urn:microsoft.com/office/officeart/2005/8/layout/list1"/>
    <dgm:cxn modelId="{BC5EF80B-5115-44DB-AB70-2E0AADBB4DBC}" type="presParOf" srcId="{4FD9A795-0913-4C76-8DE2-FB9EF29A177A}" destId="{FFF9DC8C-C10D-4671-BB7C-59B6F755CE38}" srcOrd="1" destOrd="0" presId="urn:microsoft.com/office/officeart/2005/8/layout/list1"/>
    <dgm:cxn modelId="{ED767EB7-DD14-46B6-8606-32C27999BF8C}" type="presParOf" srcId="{9909D0BF-9EDD-45E6-9C7B-9C175113DC1B}" destId="{52E99A2A-8F6D-4ACE-BB83-7D97B4CF7ADC}" srcOrd="1" destOrd="0" presId="urn:microsoft.com/office/officeart/2005/8/layout/list1"/>
    <dgm:cxn modelId="{1C9B3118-3B38-48E1-87B1-06AE0660F537}" type="presParOf" srcId="{9909D0BF-9EDD-45E6-9C7B-9C175113DC1B}" destId="{97B34918-1AE7-45CE-9B55-E2B88FE208A4}" srcOrd="2" destOrd="0" presId="urn:microsoft.com/office/officeart/2005/8/layout/list1"/>
    <dgm:cxn modelId="{2FF05D09-A48E-44A8-ADBC-3C1FF2226431}" type="presParOf" srcId="{9909D0BF-9EDD-45E6-9C7B-9C175113DC1B}" destId="{B27D6CAE-E16E-4027-B4C1-284A64946F0C}" srcOrd="3" destOrd="0" presId="urn:microsoft.com/office/officeart/2005/8/layout/list1"/>
    <dgm:cxn modelId="{A6152703-3086-4127-954B-6FECDE06CCBE}" type="presParOf" srcId="{9909D0BF-9EDD-45E6-9C7B-9C175113DC1B}" destId="{46E0C865-E8D0-4D81-9094-F453BB74AE4A}" srcOrd="4" destOrd="0" presId="urn:microsoft.com/office/officeart/2005/8/layout/list1"/>
    <dgm:cxn modelId="{F6B80583-CC3E-4920-820A-BC10946B9312}" type="presParOf" srcId="{46E0C865-E8D0-4D81-9094-F453BB74AE4A}" destId="{108DB1AC-03D8-4CDC-BD5E-846375F52314}" srcOrd="0" destOrd="0" presId="urn:microsoft.com/office/officeart/2005/8/layout/list1"/>
    <dgm:cxn modelId="{9C07A258-63EC-4F63-A402-9D6E2BA4F0D1}" type="presParOf" srcId="{46E0C865-E8D0-4D81-9094-F453BB74AE4A}" destId="{BA092776-B9BD-47F7-B4B4-1D0AC0AA9A30}" srcOrd="1" destOrd="0" presId="urn:microsoft.com/office/officeart/2005/8/layout/list1"/>
    <dgm:cxn modelId="{EA877D40-66C1-4793-BFED-BD45CAD9B546}" type="presParOf" srcId="{9909D0BF-9EDD-45E6-9C7B-9C175113DC1B}" destId="{ACD2C0BA-B910-4664-AEF6-397D9C366D82}" srcOrd="5" destOrd="0" presId="urn:microsoft.com/office/officeart/2005/8/layout/list1"/>
    <dgm:cxn modelId="{A0108859-A894-4A77-BFE7-54E66E58C7DD}" type="presParOf" srcId="{9909D0BF-9EDD-45E6-9C7B-9C175113DC1B}" destId="{DC2B98DC-0601-4108-B0EA-782A19A5E4C3}" srcOrd="6" destOrd="0" presId="urn:microsoft.com/office/officeart/2005/8/layout/list1"/>
    <dgm:cxn modelId="{2E854CB9-F1D6-466F-99B5-955FA6577B3C}" type="presParOf" srcId="{9909D0BF-9EDD-45E6-9C7B-9C175113DC1B}" destId="{EDABDA40-ABEB-4770-B7AE-20A3B24E0240}" srcOrd="7" destOrd="0" presId="urn:microsoft.com/office/officeart/2005/8/layout/list1"/>
    <dgm:cxn modelId="{25F9ADD9-95E7-48D7-892E-58675E8E1E28}" type="presParOf" srcId="{9909D0BF-9EDD-45E6-9C7B-9C175113DC1B}" destId="{E0A60B4E-3614-43B8-878C-47D298996FA5}" srcOrd="8" destOrd="0" presId="urn:microsoft.com/office/officeart/2005/8/layout/list1"/>
    <dgm:cxn modelId="{79CBA9DC-E988-4EB0-BF6D-B25CB4EC7E38}" type="presParOf" srcId="{E0A60B4E-3614-43B8-878C-47D298996FA5}" destId="{4E688959-1C60-405F-A487-922BF4312067}" srcOrd="0" destOrd="0" presId="urn:microsoft.com/office/officeart/2005/8/layout/list1"/>
    <dgm:cxn modelId="{AE53EE92-DBA9-4694-8066-181F73B77EC8}" type="presParOf" srcId="{E0A60B4E-3614-43B8-878C-47D298996FA5}" destId="{DE5A2F0F-5A02-4A18-9DAB-7F587BA69672}" srcOrd="1" destOrd="0" presId="urn:microsoft.com/office/officeart/2005/8/layout/list1"/>
    <dgm:cxn modelId="{2FAACC8A-5864-497D-BBCB-EC513E1A05E1}" type="presParOf" srcId="{9909D0BF-9EDD-45E6-9C7B-9C175113DC1B}" destId="{575D9A23-39C0-41E4-8E63-0D89052F4C14}" srcOrd="9" destOrd="0" presId="urn:microsoft.com/office/officeart/2005/8/layout/list1"/>
    <dgm:cxn modelId="{5F669109-09FB-42FE-9FA0-0FD44B0EBD24}" type="presParOf" srcId="{9909D0BF-9EDD-45E6-9C7B-9C175113DC1B}" destId="{737BB692-236B-4725-9C14-E3EC00A8FCB3}" srcOrd="10" destOrd="0" presId="urn:microsoft.com/office/officeart/2005/8/layout/list1"/>
    <dgm:cxn modelId="{2AFC8793-81BE-4EC2-9D19-ABB5A18127BD}" type="presParOf" srcId="{9909D0BF-9EDD-45E6-9C7B-9C175113DC1B}" destId="{094D93A6-E552-4EDE-AA34-38141C36E43A}" srcOrd="11" destOrd="0" presId="urn:microsoft.com/office/officeart/2005/8/layout/list1"/>
    <dgm:cxn modelId="{0AAD041A-A66C-45C9-B383-C6479CDD02DF}" type="presParOf" srcId="{9909D0BF-9EDD-45E6-9C7B-9C175113DC1B}" destId="{DD7FCB8A-B207-418C-9268-E7E0416C0A6F}" srcOrd="12" destOrd="0" presId="urn:microsoft.com/office/officeart/2005/8/layout/list1"/>
    <dgm:cxn modelId="{4CA985E3-FC00-41C8-B8FD-76C679B068A8}" type="presParOf" srcId="{DD7FCB8A-B207-418C-9268-E7E0416C0A6F}" destId="{58EC3D2D-487E-476B-8D67-04733A6F1181}" srcOrd="0" destOrd="0" presId="urn:microsoft.com/office/officeart/2005/8/layout/list1"/>
    <dgm:cxn modelId="{88CFAE7B-3A0A-496D-AEE1-DE8033AA2DF1}" type="presParOf" srcId="{DD7FCB8A-B207-418C-9268-E7E0416C0A6F}" destId="{533C61C5-24D7-4F64-A96B-71E9A780B4C8}" srcOrd="1" destOrd="0" presId="urn:microsoft.com/office/officeart/2005/8/layout/list1"/>
    <dgm:cxn modelId="{E5F49F4B-B219-4F70-94F1-6626037B43A7}" type="presParOf" srcId="{9909D0BF-9EDD-45E6-9C7B-9C175113DC1B}" destId="{E04D0659-8292-4784-8790-A00D5931431F}" srcOrd="13" destOrd="0" presId="urn:microsoft.com/office/officeart/2005/8/layout/list1"/>
    <dgm:cxn modelId="{07C4612E-9D90-4543-BC26-F516DFC9E0ED}" type="presParOf" srcId="{9909D0BF-9EDD-45E6-9C7B-9C175113DC1B}" destId="{83BE8071-6D56-40EF-B900-6E7E2932935E}" srcOrd="14" destOrd="0" presId="urn:microsoft.com/office/officeart/2005/8/layout/list1"/>
    <dgm:cxn modelId="{1FF57C35-607A-45B4-B06B-CC4BA84DB06E}" type="presParOf" srcId="{9909D0BF-9EDD-45E6-9C7B-9C175113DC1B}" destId="{33F7BA02-A2D9-48B9-A0E2-101163D616BE}" srcOrd="15" destOrd="0" presId="urn:microsoft.com/office/officeart/2005/8/layout/list1"/>
    <dgm:cxn modelId="{A766D0E9-441C-4CD3-B302-408E8A80BA2F}" type="presParOf" srcId="{9909D0BF-9EDD-45E6-9C7B-9C175113DC1B}" destId="{98FE694C-CEDD-4B4E-B181-D708A57276C8}" srcOrd="16" destOrd="0" presId="urn:microsoft.com/office/officeart/2005/8/layout/list1"/>
    <dgm:cxn modelId="{6CF4AA95-423E-45E0-AF20-FEC287BEF19D}" type="presParOf" srcId="{98FE694C-CEDD-4B4E-B181-D708A57276C8}" destId="{5945C266-3952-49F1-B125-619D1CA8778E}" srcOrd="0" destOrd="0" presId="urn:microsoft.com/office/officeart/2005/8/layout/list1"/>
    <dgm:cxn modelId="{EF687DC8-4F7F-484C-80BF-C5B8AC5F0A77}" type="presParOf" srcId="{98FE694C-CEDD-4B4E-B181-D708A57276C8}" destId="{0928DB89-102D-4003-A2C3-5E11A24BFF12}" srcOrd="1" destOrd="0" presId="urn:microsoft.com/office/officeart/2005/8/layout/list1"/>
    <dgm:cxn modelId="{E77B1466-DDF3-41F9-96BA-A524A5D59524}" type="presParOf" srcId="{9909D0BF-9EDD-45E6-9C7B-9C175113DC1B}" destId="{E6E00521-D45F-40B7-A07D-5FF5818E0D70}" srcOrd="17" destOrd="0" presId="urn:microsoft.com/office/officeart/2005/8/layout/list1"/>
    <dgm:cxn modelId="{272D0D19-E4B4-43C3-BC24-0A2703C5C25A}" type="presParOf" srcId="{9909D0BF-9EDD-45E6-9C7B-9C175113DC1B}" destId="{86A56AF4-B7CF-41B3-A3F6-D074504BA885}"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59C8F6-FFF7-4674-ADAC-9E495ECF43B3}" type="doc">
      <dgm:prSet loTypeId="urn:microsoft.com/office/officeart/2005/8/layout/process1" loCatId="process" qsTypeId="urn:microsoft.com/office/officeart/2005/8/quickstyle/simple1" qsCatId="simple" csTypeId="urn:microsoft.com/office/officeart/2005/8/colors/colorful5" csCatId="colorful" phldr="1"/>
      <dgm:spPr/>
    </dgm:pt>
    <dgm:pt modelId="{447429FF-85CA-4884-885F-4CEBAEC2194D}">
      <dgm:prSet phldrT="[Text]"/>
      <dgm:spPr/>
      <dgm:t>
        <a:bodyPr/>
        <a:lstStyle/>
        <a:p>
          <a:r>
            <a:rPr lang="en-US" dirty="0" smtClean="0"/>
            <a:t>State N</a:t>
          </a:r>
          <a:endParaRPr lang="en-US" dirty="0"/>
        </a:p>
      </dgm:t>
    </dgm:pt>
    <dgm:pt modelId="{FAA64F48-24EF-40DF-A445-ACC53B519E65}" type="parTrans" cxnId="{B7345B6E-85C7-4EB6-84D9-EBFEEFB07547}">
      <dgm:prSet/>
      <dgm:spPr/>
      <dgm:t>
        <a:bodyPr/>
        <a:lstStyle/>
        <a:p>
          <a:endParaRPr lang="en-US"/>
        </a:p>
      </dgm:t>
    </dgm:pt>
    <dgm:pt modelId="{F2DC3B4B-EB8A-4137-8801-E7D593DD2386}" type="sibTrans" cxnId="{B7345B6E-85C7-4EB6-84D9-EBFEEFB07547}">
      <dgm:prSet/>
      <dgm:spPr/>
      <dgm:t>
        <a:bodyPr/>
        <a:lstStyle/>
        <a:p>
          <a:endParaRPr lang="en-US" dirty="0"/>
        </a:p>
      </dgm:t>
    </dgm:pt>
    <dgm:pt modelId="{333DD7BA-C1E0-4207-8463-2A33AB9359BF}">
      <dgm:prSet phldrT="[Text]"/>
      <dgm:spPr/>
      <dgm:t>
        <a:bodyPr/>
        <a:lstStyle/>
        <a:p>
          <a:r>
            <a:rPr lang="en-US" dirty="0" smtClean="0"/>
            <a:t>State N+1</a:t>
          </a:r>
          <a:endParaRPr lang="en-US" dirty="0"/>
        </a:p>
      </dgm:t>
    </dgm:pt>
    <dgm:pt modelId="{2CD1CE37-A7F6-4147-A499-27E548DA84FD}" type="parTrans" cxnId="{06236663-7E95-4FA6-B227-04B589D3C603}">
      <dgm:prSet/>
      <dgm:spPr/>
      <dgm:t>
        <a:bodyPr/>
        <a:lstStyle/>
        <a:p>
          <a:endParaRPr lang="en-US"/>
        </a:p>
      </dgm:t>
    </dgm:pt>
    <dgm:pt modelId="{77B75302-3F5A-4526-AA7B-1423C7C8FD0E}" type="sibTrans" cxnId="{06236663-7E95-4FA6-B227-04B589D3C603}">
      <dgm:prSet/>
      <dgm:spPr/>
      <dgm:t>
        <a:bodyPr/>
        <a:lstStyle/>
        <a:p>
          <a:endParaRPr lang="en-US" dirty="0"/>
        </a:p>
      </dgm:t>
    </dgm:pt>
    <dgm:pt modelId="{1DEC6B96-84A9-4EB1-80BF-C622370ADAE5}">
      <dgm:prSet phldrT="[Text]"/>
      <dgm:spPr/>
      <dgm:t>
        <a:bodyPr/>
        <a:lstStyle/>
        <a:p>
          <a:r>
            <a:rPr lang="en-US" dirty="0" smtClean="0"/>
            <a:t>State N+2</a:t>
          </a:r>
          <a:endParaRPr lang="en-US" dirty="0"/>
        </a:p>
      </dgm:t>
    </dgm:pt>
    <dgm:pt modelId="{6CC50EE9-15C6-456E-BE1D-B5F8B071FE4A}" type="parTrans" cxnId="{26B6517D-6B25-489C-9CC7-92BDA4F0B023}">
      <dgm:prSet/>
      <dgm:spPr/>
      <dgm:t>
        <a:bodyPr/>
        <a:lstStyle/>
        <a:p>
          <a:endParaRPr lang="en-US"/>
        </a:p>
      </dgm:t>
    </dgm:pt>
    <dgm:pt modelId="{44AED637-4AEA-4385-9D22-92C74A5361C8}" type="sibTrans" cxnId="{26B6517D-6B25-489C-9CC7-92BDA4F0B023}">
      <dgm:prSet/>
      <dgm:spPr/>
      <dgm:t>
        <a:bodyPr/>
        <a:lstStyle/>
        <a:p>
          <a:endParaRPr lang="en-US" dirty="0"/>
        </a:p>
      </dgm:t>
    </dgm:pt>
    <dgm:pt modelId="{6D888506-6301-4CE8-BEAA-AA51008F7B4A}">
      <dgm:prSet phldrT="[Text]"/>
      <dgm:spPr/>
      <dgm:t>
        <a:bodyPr/>
        <a:lstStyle/>
        <a:p>
          <a:r>
            <a:rPr lang="en-US" dirty="0" smtClean="0"/>
            <a:t>Initial State: empty</a:t>
          </a:r>
          <a:endParaRPr lang="en-US" dirty="0"/>
        </a:p>
      </dgm:t>
    </dgm:pt>
    <dgm:pt modelId="{C7D24529-A6B2-4BA4-9017-B1147D529BED}" type="parTrans" cxnId="{68AA50EC-F6DC-4E05-A3D2-D4A76F321217}">
      <dgm:prSet/>
      <dgm:spPr/>
      <dgm:t>
        <a:bodyPr/>
        <a:lstStyle/>
        <a:p>
          <a:endParaRPr lang="en-US"/>
        </a:p>
      </dgm:t>
    </dgm:pt>
    <dgm:pt modelId="{BFF36366-C61E-4650-AFDE-3E8FDB696EE6}" type="sibTrans" cxnId="{68AA50EC-F6DC-4E05-A3D2-D4A76F321217}">
      <dgm:prSet/>
      <dgm:spPr/>
      <dgm:t>
        <a:bodyPr/>
        <a:lstStyle/>
        <a:p>
          <a:endParaRPr lang="en-US" dirty="0"/>
        </a:p>
      </dgm:t>
    </dgm:pt>
    <dgm:pt modelId="{3039A71F-E5AF-4AAA-90E7-0825526F5732}">
      <dgm:prSet phldrT="[Text]"/>
      <dgm:spPr/>
      <dgm:t>
        <a:bodyPr/>
        <a:lstStyle/>
        <a:p>
          <a:r>
            <a:rPr lang="en-US" dirty="0" smtClean="0"/>
            <a:t>…</a:t>
          </a:r>
          <a:endParaRPr lang="en-US" dirty="0"/>
        </a:p>
      </dgm:t>
    </dgm:pt>
    <dgm:pt modelId="{D4338399-22B6-46FA-82D1-AC907025CD03}" type="parTrans" cxnId="{F66331A5-76DD-40FC-BFEB-76F479063B97}">
      <dgm:prSet/>
      <dgm:spPr/>
      <dgm:t>
        <a:bodyPr/>
        <a:lstStyle/>
        <a:p>
          <a:endParaRPr lang="en-US"/>
        </a:p>
      </dgm:t>
    </dgm:pt>
    <dgm:pt modelId="{9A3A18A5-D9AA-4DDB-94A2-EFCD146E2699}" type="sibTrans" cxnId="{F66331A5-76DD-40FC-BFEB-76F479063B97}">
      <dgm:prSet/>
      <dgm:spPr/>
      <dgm:t>
        <a:bodyPr/>
        <a:lstStyle/>
        <a:p>
          <a:endParaRPr lang="en-US"/>
        </a:p>
      </dgm:t>
    </dgm:pt>
    <dgm:pt modelId="{7895A0C3-3941-415F-B801-E649E5C76951}" type="pres">
      <dgm:prSet presAssocID="{7559C8F6-FFF7-4674-ADAC-9E495ECF43B3}" presName="Name0" presStyleCnt="0">
        <dgm:presLayoutVars>
          <dgm:dir/>
          <dgm:resizeHandles val="exact"/>
        </dgm:presLayoutVars>
      </dgm:prSet>
      <dgm:spPr/>
    </dgm:pt>
    <dgm:pt modelId="{4E2539D8-8ED8-48BD-B65E-EE3E4068C594}" type="pres">
      <dgm:prSet presAssocID="{6D888506-6301-4CE8-BEAA-AA51008F7B4A}" presName="node" presStyleLbl="node1" presStyleIdx="0" presStyleCnt="5">
        <dgm:presLayoutVars>
          <dgm:bulletEnabled val="1"/>
        </dgm:presLayoutVars>
      </dgm:prSet>
      <dgm:spPr/>
      <dgm:t>
        <a:bodyPr/>
        <a:lstStyle/>
        <a:p>
          <a:endParaRPr lang="en-US"/>
        </a:p>
      </dgm:t>
    </dgm:pt>
    <dgm:pt modelId="{95FC447F-9160-4052-BEF2-7C61B4995A38}" type="pres">
      <dgm:prSet presAssocID="{BFF36366-C61E-4650-AFDE-3E8FDB696EE6}" presName="sibTrans" presStyleLbl="sibTrans2D1" presStyleIdx="0" presStyleCnt="4"/>
      <dgm:spPr/>
      <dgm:t>
        <a:bodyPr/>
        <a:lstStyle/>
        <a:p>
          <a:endParaRPr lang="en-US"/>
        </a:p>
      </dgm:t>
    </dgm:pt>
    <dgm:pt modelId="{B125A4BA-176E-4154-9A37-0DA490BCF2DF}" type="pres">
      <dgm:prSet presAssocID="{BFF36366-C61E-4650-AFDE-3E8FDB696EE6}" presName="connectorText" presStyleLbl="sibTrans2D1" presStyleIdx="0" presStyleCnt="4"/>
      <dgm:spPr/>
      <dgm:t>
        <a:bodyPr/>
        <a:lstStyle/>
        <a:p>
          <a:endParaRPr lang="en-US"/>
        </a:p>
      </dgm:t>
    </dgm:pt>
    <dgm:pt modelId="{254A6049-5F8D-4961-89F7-96978C66236B}" type="pres">
      <dgm:prSet presAssocID="{447429FF-85CA-4884-885F-4CEBAEC2194D}" presName="node" presStyleLbl="node1" presStyleIdx="1" presStyleCnt="5">
        <dgm:presLayoutVars>
          <dgm:bulletEnabled val="1"/>
        </dgm:presLayoutVars>
      </dgm:prSet>
      <dgm:spPr/>
      <dgm:t>
        <a:bodyPr/>
        <a:lstStyle/>
        <a:p>
          <a:endParaRPr lang="en-US"/>
        </a:p>
      </dgm:t>
    </dgm:pt>
    <dgm:pt modelId="{C60AA130-A212-41DC-9C81-FC910EFC7E71}" type="pres">
      <dgm:prSet presAssocID="{F2DC3B4B-EB8A-4137-8801-E7D593DD2386}" presName="sibTrans" presStyleLbl="sibTrans2D1" presStyleIdx="1" presStyleCnt="4"/>
      <dgm:spPr/>
      <dgm:t>
        <a:bodyPr/>
        <a:lstStyle/>
        <a:p>
          <a:endParaRPr lang="en-US"/>
        </a:p>
      </dgm:t>
    </dgm:pt>
    <dgm:pt modelId="{B50B9179-BCCA-4E8F-82BD-419B8D393172}" type="pres">
      <dgm:prSet presAssocID="{F2DC3B4B-EB8A-4137-8801-E7D593DD2386}" presName="connectorText" presStyleLbl="sibTrans2D1" presStyleIdx="1" presStyleCnt="4"/>
      <dgm:spPr/>
      <dgm:t>
        <a:bodyPr/>
        <a:lstStyle/>
        <a:p>
          <a:endParaRPr lang="en-US"/>
        </a:p>
      </dgm:t>
    </dgm:pt>
    <dgm:pt modelId="{599F902E-50A8-47F3-8004-080F94244B92}" type="pres">
      <dgm:prSet presAssocID="{333DD7BA-C1E0-4207-8463-2A33AB9359BF}" presName="node" presStyleLbl="node1" presStyleIdx="2" presStyleCnt="5">
        <dgm:presLayoutVars>
          <dgm:bulletEnabled val="1"/>
        </dgm:presLayoutVars>
      </dgm:prSet>
      <dgm:spPr/>
      <dgm:t>
        <a:bodyPr/>
        <a:lstStyle/>
        <a:p>
          <a:endParaRPr lang="en-US"/>
        </a:p>
      </dgm:t>
    </dgm:pt>
    <dgm:pt modelId="{71930048-4533-4E20-8600-A38F601F025D}" type="pres">
      <dgm:prSet presAssocID="{77B75302-3F5A-4526-AA7B-1423C7C8FD0E}" presName="sibTrans" presStyleLbl="sibTrans2D1" presStyleIdx="2" presStyleCnt="4"/>
      <dgm:spPr/>
      <dgm:t>
        <a:bodyPr/>
        <a:lstStyle/>
        <a:p>
          <a:endParaRPr lang="en-US"/>
        </a:p>
      </dgm:t>
    </dgm:pt>
    <dgm:pt modelId="{A89C65AA-23F5-4DAF-92AF-89084B1DBED1}" type="pres">
      <dgm:prSet presAssocID="{77B75302-3F5A-4526-AA7B-1423C7C8FD0E}" presName="connectorText" presStyleLbl="sibTrans2D1" presStyleIdx="2" presStyleCnt="4"/>
      <dgm:spPr/>
      <dgm:t>
        <a:bodyPr/>
        <a:lstStyle/>
        <a:p>
          <a:endParaRPr lang="en-US"/>
        </a:p>
      </dgm:t>
    </dgm:pt>
    <dgm:pt modelId="{5CCF8AC2-88F3-4676-8481-16B51A582A11}" type="pres">
      <dgm:prSet presAssocID="{1DEC6B96-84A9-4EB1-80BF-C622370ADAE5}" presName="node" presStyleLbl="node1" presStyleIdx="3" presStyleCnt="5">
        <dgm:presLayoutVars>
          <dgm:bulletEnabled val="1"/>
        </dgm:presLayoutVars>
      </dgm:prSet>
      <dgm:spPr/>
      <dgm:t>
        <a:bodyPr/>
        <a:lstStyle/>
        <a:p>
          <a:endParaRPr lang="en-US"/>
        </a:p>
      </dgm:t>
    </dgm:pt>
    <dgm:pt modelId="{D09889EC-80F9-41B6-9340-8FC4E1596206}" type="pres">
      <dgm:prSet presAssocID="{44AED637-4AEA-4385-9D22-92C74A5361C8}" presName="sibTrans" presStyleLbl="sibTrans2D1" presStyleIdx="3" presStyleCnt="4"/>
      <dgm:spPr/>
      <dgm:t>
        <a:bodyPr/>
        <a:lstStyle/>
        <a:p>
          <a:endParaRPr lang="en-US"/>
        </a:p>
      </dgm:t>
    </dgm:pt>
    <dgm:pt modelId="{956659F2-E565-4EFB-B7F6-769FE75D7691}" type="pres">
      <dgm:prSet presAssocID="{44AED637-4AEA-4385-9D22-92C74A5361C8}" presName="connectorText" presStyleLbl="sibTrans2D1" presStyleIdx="3" presStyleCnt="4"/>
      <dgm:spPr/>
      <dgm:t>
        <a:bodyPr/>
        <a:lstStyle/>
        <a:p>
          <a:endParaRPr lang="en-US"/>
        </a:p>
      </dgm:t>
    </dgm:pt>
    <dgm:pt modelId="{DC6CB97C-AB02-4750-A805-0130F7365C95}" type="pres">
      <dgm:prSet presAssocID="{3039A71F-E5AF-4AAA-90E7-0825526F5732}" presName="node" presStyleLbl="node1" presStyleIdx="4" presStyleCnt="5">
        <dgm:presLayoutVars>
          <dgm:bulletEnabled val="1"/>
        </dgm:presLayoutVars>
      </dgm:prSet>
      <dgm:spPr/>
      <dgm:t>
        <a:bodyPr/>
        <a:lstStyle/>
        <a:p>
          <a:endParaRPr lang="en-US"/>
        </a:p>
      </dgm:t>
    </dgm:pt>
  </dgm:ptLst>
  <dgm:cxnLst>
    <dgm:cxn modelId="{F66331A5-76DD-40FC-BFEB-76F479063B97}" srcId="{7559C8F6-FFF7-4674-ADAC-9E495ECF43B3}" destId="{3039A71F-E5AF-4AAA-90E7-0825526F5732}" srcOrd="4" destOrd="0" parTransId="{D4338399-22B6-46FA-82D1-AC907025CD03}" sibTransId="{9A3A18A5-D9AA-4DDB-94A2-EFCD146E2699}"/>
    <dgm:cxn modelId="{26B6517D-6B25-489C-9CC7-92BDA4F0B023}" srcId="{7559C8F6-FFF7-4674-ADAC-9E495ECF43B3}" destId="{1DEC6B96-84A9-4EB1-80BF-C622370ADAE5}" srcOrd="3" destOrd="0" parTransId="{6CC50EE9-15C6-456E-BE1D-B5F8B071FE4A}" sibTransId="{44AED637-4AEA-4385-9D22-92C74A5361C8}"/>
    <dgm:cxn modelId="{4F27B848-625A-4C8D-8409-BB194299A2D7}" type="presOf" srcId="{77B75302-3F5A-4526-AA7B-1423C7C8FD0E}" destId="{71930048-4533-4E20-8600-A38F601F025D}" srcOrd="0" destOrd="0" presId="urn:microsoft.com/office/officeart/2005/8/layout/process1"/>
    <dgm:cxn modelId="{B7345B6E-85C7-4EB6-84D9-EBFEEFB07547}" srcId="{7559C8F6-FFF7-4674-ADAC-9E495ECF43B3}" destId="{447429FF-85CA-4884-885F-4CEBAEC2194D}" srcOrd="1" destOrd="0" parTransId="{FAA64F48-24EF-40DF-A445-ACC53B519E65}" sibTransId="{F2DC3B4B-EB8A-4137-8801-E7D593DD2386}"/>
    <dgm:cxn modelId="{9CD79585-F3CC-4D80-A689-0A24DC749B3D}" type="presOf" srcId="{F2DC3B4B-EB8A-4137-8801-E7D593DD2386}" destId="{B50B9179-BCCA-4E8F-82BD-419B8D393172}" srcOrd="1" destOrd="0" presId="urn:microsoft.com/office/officeart/2005/8/layout/process1"/>
    <dgm:cxn modelId="{DE79FDD9-4F4F-46D0-A80B-CC9370703789}" type="presOf" srcId="{1DEC6B96-84A9-4EB1-80BF-C622370ADAE5}" destId="{5CCF8AC2-88F3-4676-8481-16B51A582A11}" srcOrd="0" destOrd="0" presId="urn:microsoft.com/office/officeart/2005/8/layout/process1"/>
    <dgm:cxn modelId="{68AA50EC-F6DC-4E05-A3D2-D4A76F321217}" srcId="{7559C8F6-FFF7-4674-ADAC-9E495ECF43B3}" destId="{6D888506-6301-4CE8-BEAA-AA51008F7B4A}" srcOrd="0" destOrd="0" parTransId="{C7D24529-A6B2-4BA4-9017-B1147D529BED}" sibTransId="{BFF36366-C61E-4650-AFDE-3E8FDB696EE6}"/>
    <dgm:cxn modelId="{52E89CB7-6427-426F-B4AF-329C67296525}" type="presOf" srcId="{7559C8F6-FFF7-4674-ADAC-9E495ECF43B3}" destId="{7895A0C3-3941-415F-B801-E649E5C76951}" srcOrd="0" destOrd="0" presId="urn:microsoft.com/office/officeart/2005/8/layout/process1"/>
    <dgm:cxn modelId="{253715B2-46EB-4904-A780-C82C5E3C0E4B}" type="presOf" srcId="{BFF36366-C61E-4650-AFDE-3E8FDB696EE6}" destId="{B125A4BA-176E-4154-9A37-0DA490BCF2DF}" srcOrd="1" destOrd="0" presId="urn:microsoft.com/office/officeart/2005/8/layout/process1"/>
    <dgm:cxn modelId="{A4C0DF43-4C4F-40FB-BEA3-060FF0692A27}" type="presOf" srcId="{3039A71F-E5AF-4AAA-90E7-0825526F5732}" destId="{DC6CB97C-AB02-4750-A805-0130F7365C95}" srcOrd="0" destOrd="0" presId="urn:microsoft.com/office/officeart/2005/8/layout/process1"/>
    <dgm:cxn modelId="{EA8426C5-5374-4835-9858-C66242951948}" type="presOf" srcId="{6D888506-6301-4CE8-BEAA-AA51008F7B4A}" destId="{4E2539D8-8ED8-48BD-B65E-EE3E4068C594}" srcOrd="0" destOrd="0" presId="urn:microsoft.com/office/officeart/2005/8/layout/process1"/>
    <dgm:cxn modelId="{E8079402-C975-4D53-80F4-5B5D6E00DA65}" type="presOf" srcId="{BFF36366-C61E-4650-AFDE-3E8FDB696EE6}" destId="{95FC447F-9160-4052-BEF2-7C61B4995A38}" srcOrd="0" destOrd="0" presId="urn:microsoft.com/office/officeart/2005/8/layout/process1"/>
    <dgm:cxn modelId="{06236663-7E95-4FA6-B227-04B589D3C603}" srcId="{7559C8F6-FFF7-4674-ADAC-9E495ECF43B3}" destId="{333DD7BA-C1E0-4207-8463-2A33AB9359BF}" srcOrd="2" destOrd="0" parTransId="{2CD1CE37-A7F6-4147-A499-27E548DA84FD}" sibTransId="{77B75302-3F5A-4526-AA7B-1423C7C8FD0E}"/>
    <dgm:cxn modelId="{E397827E-16DD-4C61-A98F-D32EE705B261}" type="presOf" srcId="{44AED637-4AEA-4385-9D22-92C74A5361C8}" destId="{D09889EC-80F9-41B6-9340-8FC4E1596206}" srcOrd="0" destOrd="0" presId="urn:microsoft.com/office/officeart/2005/8/layout/process1"/>
    <dgm:cxn modelId="{CCC1FE97-EF94-4732-8995-A48D7FD1067B}" type="presOf" srcId="{77B75302-3F5A-4526-AA7B-1423C7C8FD0E}" destId="{A89C65AA-23F5-4DAF-92AF-89084B1DBED1}" srcOrd="1" destOrd="0" presId="urn:microsoft.com/office/officeart/2005/8/layout/process1"/>
    <dgm:cxn modelId="{9673E7F7-388E-4003-8209-7B72BA181350}" type="presOf" srcId="{F2DC3B4B-EB8A-4137-8801-E7D593DD2386}" destId="{C60AA130-A212-41DC-9C81-FC910EFC7E71}" srcOrd="0" destOrd="0" presId="urn:microsoft.com/office/officeart/2005/8/layout/process1"/>
    <dgm:cxn modelId="{35AD2DCD-5C6D-495D-8E17-E4998BAAF08F}" type="presOf" srcId="{44AED637-4AEA-4385-9D22-92C74A5361C8}" destId="{956659F2-E565-4EFB-B7F6-769FE75D7691}" srcOrd="1" destOrd="0" presId="urn:microsoft.com/office/officeart/2005/8/layout/process1"/>
    <dgm:cxn modelId="{5F872E0A-CE63-4715-80C1-FA1A642DD206}" type="presOf" srcId="{447429FF-85CA-4884-885F-4CEBAEC2194D}" destId="{254A6049-5F8D-4961-89F7-96978C66236B}" srcOrd="0" destOrd="0" presId="urn:microsoft.com/office/officeart/2005/8/layout/process1"/>
    <dgm:cxn modelId="{D7E8E98B-3013-43EC-82ED-6F49DD23CE6A}" type="presOf" srcId="{333DD7BA-C1E0-4207-8463-2A33AB9359BF}" destId="{599F902E-50A8-47F3-8004-080F94244B92}" srcOrd="0" destOrd="0" presId="urn:microsoft.com/office/officeart/2005/8/layout/process1"/>
    <dgm:cxn modelId="{EA5D7A87-90B8-4D0D-9A95-7FE055F40118}" type="presParOf" srcId="{7895A0C3-3941-415F-B801-E649E5C76951}" destId="{4E2539D8-8ED8-48BD-B65E-EE3E4068C594}" srcOrd="0" destOrd="0" presId="urn:microsoft.com/office/officeart/2005/8/layout/process1"/>
    <dgm:cxn modelId="{8937B0CF-47F4-4033-80E3-33377A56350C}" type="presParOf" srcId="{7895A0C3-3941-415F-B801-E649E5C76951}" destId="{95FC447F-9160-4052-BEF2-7C61B4995A38}" srcOrd="1" destOrd="0" presId="urn:microsoft.com/office/officeart/2005/8/layout/process1"/>
    <dgm:cxn modelId="{624CC5E8-4996-4F2E-B635-1007F9FE3F41}" type="presParOf" srcId="{95FC447F-9160-4052-BEF2-7C61B4995A38}" destId="{B125A4BA-176E-4154-9A37-0DA490BCF2DF}" srcOrd="0" destOrd="0" presId="urn:microsoft.com/office/officeart/2005/8/layout/process1"/>
    <dgm:cxn modelId="{DDB046DA-4345-41A8-9318-5B91C7046963}" type="presParOf" srcId="{7895A0C3-3941-415F-B801-E649E5C76951}" destId="{254A6049-5F8D-4961-89F7-96978C66236B}" srcOrd="2" destOrd="0" presId="urn:microsoft.com/office/officeart/2005/8/layout/process1"/>
    <dgm:cxn modelId="{6318A9BD-7C01-4EDA-9D29-FC14194A867A}" type="presParOf" srcId="{7895A0C3-3941-415F-B801-E649E5C76951}" destId="{C60AA130-A212-41DC-9C81-FC910EFC7E71}" srcOrd="3" destOrd="0" presId="urn:microsoft.com/office/officeart/2005/8/layout/process1"/>
    <dgm:cxn modelId="{8CAB3C5A-2D87-46D5-A8DB-8148EB766C23}" type="presParOf" srcId="{C60AA130-A212-41DC-9C81-FC910EFC7E71}" destId="{B50B9179-BCCA-4E8F-82BD-419B8D393172}" srcOrd="0" destOrd="0" presId="urn:microsoft.com/office/officeart/2005/8/layout/process1"/>
    <dgm:cxn modelId="{40E57A0F-8980-479E-B999-07D906187DD8}" type="presParOf" srcId="{7895A0C3-3941-415F-B801-E649E5C76951}" destId="{599F902E-50A8-47F3-8004-080F94244B92}" srcOrd="4" destOrd="0" presId="urn:microsoft.com/office/officeart/2005/8/layout/process1"/>
    <dgm:cxn modelId="{E988F5A7-EA27-45E3-990D-8824A5229E97}" type="presParOf" srcId="{7895A0C3-3941-415F-B801-E649E5C76951}" destId="{71930048-4533-4E20-8600-A38F601F025D}" srcOrd="5" destOrd="0" presId="urn:microsoft.com/office/officeart/2005/8/layout/process1"/>
    <dgm:cxn modelId="{69052D8D-D80B-4A25-ADA5-C343A2E9448A}" type="presParOf" srcId="{71930048-4533-4E20-8600-A38F601F025D}" destId="{A89C65AA-23F5-4DAF-92AF-89084B1DBED1}" srcOrd="0" destOrd="0" presId="urn:microsoft.com/office/officeart/2005/8/layout/process1"/>
    <dgm:cxn modelId="{E125AB49-C80C-4A04-9555-8ECCF3DA146D}" type="presParOf" srcId="{7895A0C3-3941-415F-B801-E649E5C76951}" destId="{5CCF8AC2-88F3-4676-8481-16B51A582A11}" srcOrd="6" destOrd="0" presId="urn:microsoft.com/office/officeart/2005/8/layout/process1"/>
    <dgm:cxn modelId="{D67AC76D-FA77-4204-BA2F-20B566C640F5}" type="presParOf" srcId="{7895A0C3-3941-415F-B801-E649E5C76951}" destId="{D09889EC-80F9-41B6-9340-8FC4E1596206}" srcOrd="7" destOrd="0" presId="urn:microsoft.com/office/officeart/2005/8/layout/process1"/>
    <dgm:cxn modelId="{43757207-4A6E-4A28-9062-C47A042C8824}" type="presParOf" srcId="{D09889EC-80F9-41B6-9340-8FC4E1596206}" destId="{956659F2-E565-4EFB-B7F6-769FE75D7691}" srcOrd="0" destOrd="0" presId="urn:microsoft.com/office/officeart/2005/8/layout/process1"/>
    <dgm:cxn modelId="{6B441C73-6DA7-4FB9-80DC-06EE231A199A}" type="presParOf" srcId="{7895A0C3-3941-415F-B801-E649E5C76951}" destId="{DC6CB97C-AB02-4750-A805-0130F7365C95}"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E0CE67-1256-4036-927C-0BD33BF67EA4}"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0462975-591D-4DE6-B151-84D0B0E57B15}">
      <dgm:prSet phldrT="[Text]"/>
      <dgm:spPr/>
      <dgm:t>
        <a:bodyPr/>
        <a:lstStyle/>
        <a:p>
          <a:r>
            <a:rPr lang="en-US" dirty="0" smtClean="0"/>
            <a:t>Good Quality</a:t>
          </a:r>
          <a:endParaRPr lang="en-US" dirty="0"/>
        </a:p>
      </dgm:t>
    </dgm:pt>
    <dgm:pt modelId="{7765C6AF-4D83-43A1-8148-918B6880CDCD}" type="parTrans" cxnId="{706BDF98-8B34-41E7-91CD-D93737195C1C}">
      <dgm:prSet/>
      <dgm:spPr/>
      <dgm:t>
        <a:bodyPr/>
        <a:lstStyle/>
        <a:p>
          <a:endParaRPr lang="en-US"/>
        </a:p>
      </dgm:t>
    </dgm:pt>
    <dgm:pt modelId="{D40E4529-32B3-43E3-A9D3-9076A9C6E7A9}" type="sibTrans" cxnId="{706BDF98-8B34-41E7-91CD-D93737195C1C}">
      <dgm:prSet/>
      <dgm:spPr/>
      <dgm:t>
        <a:bodyPr/>
        <a:lstStyle/>
        <a:p>
          <a:endParaRPr lang="en-US"/>
        </a:p>
      </dgm:t>
    </dgm:pt>
    <dgm:pt modelId="{8F09A6DB-60A0-4125-8D18-D886E627F908}">
      <dgm:prSet phldrT="[Text]"/>
      <dgm:spPr/>
      <dgm:t>
        <a:bodyPr/>
        <a:lstStyle/>
        <a:p>
          <a:r>
            <a:rPr lang="en-US" dirty="0" smtClean="0"/>
            <a:t>accurate</a:t>
          </a:r>
          <a:endParaRPr lang="en-US" dirty="0"/>
        </a:p>
      </dgm:t>
    </dgm:pt>
    <dgm:pt modelId="{3BC2D162-25A9-449D-B8E1-824062206069}" type="parTrans" cxnId="{494B152C-077A-49F3-ADC2-E452FE7C61D7}">
      <dgm:prSet/>
      <dgm:spPr/>
      <dgm:t>
        <a:bodyPr/>
        <a:lstStyle/>
        <a:p>
          <a:endParaRPr lang="en-US"/>
        </a:p>
      </dgm:t>
    </dgm:pt>
    <dgm:pt modelId="{AE4E2B5B-D2CC-408C-8C78-5049227C16A8}" type="sibTrans" cxnId="{494B152C-077A-49F3-ADC2-E452FE7C61D7}">
      <dgm:prSet/>
      <dgm:spPr/>
      <dgm:t>
        <a:bodyPr/>
        <a:lstStyle/>
        <a:p>
          <a:endParaRPr lang="en-US"/>
        </a:p>
      </dgm:t>
    </dgm:pt>
    <dgm:pt modelId="{C763AA96-12A6-4726-961E-1567DA5A5C09}">
      <dgm:prSet phldrT="[Text]"/>
      <dgm:spPr/>
      <dgm:t>
        <a:bodyPr/>
        <a:lstStyle/>
        <a:p>
          <a:r>
            <a:rPr lang="en-US" dirty="0" smtClean="0"/>
            <a:t>Judge quality by </a:t>
          </a:r>
          <a:r>
            <a:rPr lang="en-US" i="1" dirty="0" smtClean="0"/>
            <a:t>how</a:t>
          </a:r>
          <a:r>
            <a:rPr lang="en-US" i="0" dirty="0" smtClean="0"/>
            <a:t> it is used</a:t>
          </a:r>
          <a:endParaRPr lang="en-US" dirty="0"/>
        </a:p>
      </dgm:t>
    </dgm:pt>
    <dgm:pt modelId="{A2703F62-D5CD-4379-B56B-DC7A92039D9E}" type="parTrans" cxnId="{399702C9-4559-4BB0-BF76-AF918D6DB2EA}">
      <dgm:prSet/>
      <dgm:spPr/>
      <dgm:t>
        <a:bodyPr/>
        <a:lstStyle/>
        <a:p>
          <a:endParaRPr lang="en-US"/>
        </a:p>
      </dgm:t>
    </dgm:pt>
    <dgm:pt modelId="{B0161477-3FF6-4F34-91F6-64B31ACCB854}" type="sibTrans" cxnId="{399702C9-4559-4BB0-BF76-AF918D6DB2EA}">
      <dgm:prSet/>
      <dgm:spPr/>
      <dgm:t>
        <a:bodyPr/>
        <a:lstStyle/>
        <a:p>
          <a:endParaRPr lang="en-US"/>
        </a:p>
      </dgm:t>
    </dgm:pt>
    <dgm:pt modelId="{C923D46E-F05F-4F4B-9470-B678F855387F}">
      <dgm:prSet phldrT="[Text]"/>
      <dgm:spPr/>
      <dgm:t>
        <a:bodyPr/>
        <a:lstStyle/>
        <a:p>
          <a:r>
            <a:rPr lang="en-US" dirty="0" smtClean="0"/>
            <a:t>different applications have different needs</a:t>
          </a:r>
          <a:endParaRPr lang="en-US" dirty="0"/>
        </a:p>
      </dgm:t>
    </dgm:pt>
    <dgm:pt modelId="{F9798CBD-5C16-4EC0-AAC2-CB560C8D3CA0}" type="parTrans" cxnId="{1E7C8B19-9098-4063-9A76-97C46DFE78C2}">
      <dgm:prSet/>
      <dgm:spPr/>
      <dgm:t>
        <a:bodyPr/>
        <a:lstStyle/>
        <a:p>
          <a:endParaRPr lang="en-US"/>
        </a:p>
      </dgm:t>
    </dgm:pt>
    <dgm:pt modelId="{C5548FB5-DEE8-4251-B737-6C6D02B54FC4}" type="sibTrans" cxnId="{1E7C8B19-9098-4063-9A76-97C46DFE78C2}">
      <dgm:prSet/>
      <dgm:spPr/>
      <dgm:t>
        <a:bodyPr/>
        <a:lstStyle/>
        <a:p>
          <a:endParaRPr lang="en-US"/>
        </a:p>
      </dgm:t>
    </dgm:pt>
    <dgm:pt modelId="{F676FB61-AC07-4956-B69C-B8F639D5DB5C}">
      <dgm:prSet phldrT="[Text]"/>
      <dgm:spPr/>
      <dgm:t>
        <a:bodyPr/>
        <a:lstStyle/>
        <a:p>
          <a:r>
            <a:rPr lang="en-US" dirty="0" smtClean="0"/>
            <a:t>consistent</a:t>
          </a:r>
          <a:endParaRPr lang="en-US" dirty="0"/>
        </a:p>
      </dgm:t>
    </dgm:pt>
    <dgm:pt modelId="{3B07DCEE-8B68-4118-82EC-E4BB4C43E088}" type="parTrans" cxnId="{8A9701A8-16EE-4108-AABD-9F2DC31E00DF}">
      <dgm:prSet/>
      <dgm:spPr/>
      <dgm:t>
        <a:bodyPr/>
        <a:lstStyle/>
        <a:p>
          <a:endParaRPr lang="en-US"/>
        </a:p>
      </dgm:t>
    </dgm:pt>
    <dgm:pt modelId="{26DFF2E3-421F-4F00-B59F-0957533B40E0}" type="sibTrans" cxnId="{8A9701A8-16EE-4108-AABD-9F2DC31E00DF}">
      <dgm:prSet/>
      <dgm:spPr/>
      <dgm:t>
        <a:bodyPr/>
        <a:lstStyle/>
        <a:p>
          <a:endParaRPr lang="en-US"/>
        </a:p>
      </dgm:t>
    </dgm:pt>
    <dgm:pt modelId="{51C55401-36EE-43CC-BFAD-63DF13B008DF}">
      <dgm:prSet phldrT="[Text]"/>
      <dgm:spPr/>
      <dgm:t>
        <a:bodyPr/>
        <a:lstStyle/>
        <a:p>
          <a:r>
            <a:rPr lang="en-US" dirty="0" smtClean="0"/>
            <a:t>supports its applications</a:t>
          </a:r>
          <a:endParaRPr lang="en-US" dirty="0"/>
        </a:p>
      </dgm:t>
    </dgm:pt>
    <dgm:pt modelId="{4B271DF1-E81F-4DB7-AEC8-FDDAFD418A3B}" type="parTrans" cxnId="{C6DFC9ED-53EE-4DA4-8EE0-7FA0D691F19B}">
      <dgm:prSet/>
      <dgm:spPr/>
      <dgm:t>
        <a:bodyPr/>
        <a:lstStyle/>
        <a:p>
          <a:endParaRPr lang="en-US"/>
        </a:p>
      </dgm:t>
    </dgm:pt>
    <dgm:pt modelId="{E3DD9235-4E62-4F93-A1B7-826D504275AF}" type="sibTrans" cxnId="{C6DFC9ED-53EE-4DA4-8EE0-7FA0D691F19B}">
      <dgm:prSet/>
      <dgm:spPr/>
      <dgm:t>
        <a:bodyPr/>
        <a:lstStyle/>
        <a:p>
          <a:endParaRPr lang="en-US"/>
        </a:p>
      </dgm:t>
    </dgm:pt>
    <dgm:pt modelId="{BF866487-E01B-485A-BE09-47F18E11760F}">
      <dgm:prSet phldrT="[Text]"/>
      <dgm:spPr/>
      <dgm:t>
        <a:bodyPr/>
        <a:lstStyle/>
        <a:p>
          <a:r>
            <a:rPr lang="en-US" dirty="0" smtClean="0"/>
            <a:t>good quality for one is insufficient for another</a:t>
          </a:r>
          <a:endParaRPr lang="en-US" dirty="0"/>
        </a:p>
      </dgm:t>
    </dgm:pt>
    <dgm:pt modelId="{2D21B0BC-B0CF-4166-96FD-F972D0AD061D}" type="parTrans" cxnId="{B6812B7B-D6F3-4472-850C-01B6EC83B17B}">
      <dgm:prSet/>
      <dgm:spPr/>
      <dgm:t>
        <a:bodyPr/>
        <a:lstStyle/>
        <a:p>
          <a:endParaRPr lang="en-US"/>
        </a:p>
      </dgm:t>
    </dgm:pt>
    <dgm:pt modelId="{E080D6C5-7748-40DE-ABFC-F43A136EB789}" type="sibTrans" cxnId="{B6812B7B-D6F3-4472-850C-01B6EC83B17B}">
      <dgm:prSet/>
      <dgm:spPr/>
      <dgm:t>
        <a:bodyPr/>
        <a:lstStyle/>
        <a:p>
          <a:endParaRPr lang="en-US"/>
        </a:p>
      </dgm:t>
    </dgm:pt>
    <dgm:pt modelId="{A4BFEE20-7FCE-4AD0-BD2E-14F1BDCE0DA6}" type="pres">
      <dgm:prSet presAssocID="{2DE0CE67-1256-4036-927C-0BD33BF67EA4}" presName="linear" presStyleCnt="0">
        <dgm:presLayoutVars>
          <dgm:animLvl val="lvl"/>
          <dgm:resizeHandles val="exact"/>
        </dgm:presLayoutVars>
      </dgm:prSet>
      <dgm:spPr/>
      <dgm:t>
        <a:bodyPr/>
        <a:lstStyle/>
        <a:p>
          <a:endParaRPr lang="en-US"/>
        </a:p>
      </dgm:t>
    </dgm:pt>
    <dgm:pt modelId="{68590299-0EBA-456B-9E85-188B9469D6E4}" type="pres">
      <dgm:prSet presAssocID="{A0462975-591D-4DE6-B151-84D0B0E57B15}" presName="parentText" presStyleLbl="node1" presStyleIdx="0" presStyleCnt="2">
        <dgm:presLayoutVars>
          <dgm:chMax val="0"/>
          <dgm:bulletEnabled val="1"/>
        </dgm:presLayoutVars>
      </dgm:prSet>
      <dgm:spPr/>
      <dgm:t>
        <a:bodyPr/>
        <a:lstStyle/>
        <a:p>
          <a:endParaRPr lang="en-US"/>
        </a:p>
      </dgm:t>
    </dgm:pt>
    <dgm:pt modelId="{FA1ED157-2EA8-455D-9CBD-B5D54638D45E}" type="pres">
      <dgm:prSet presAssocID="{A0462975-591D-4DE6-B151-84D0B0E57B15}" presName="childText" presStyleLbl="revTx" presStyleIdx="0" presStyleCnt="2">
        <dgm:presLayoutVars>
          <dgm:bulletEnabled val="1"/>
        </dgm:presLayoutVars>
      </dgm:prSet>
      <dgm:spPr/>
      <dgm:t>
        <a:bodyPr/>
        <a:lstStyle/>
        <a:p>
          <a:endParaRPr lang="en-US"/>
        </a:p>
      </dgm:t>
    </dgm:pt>
    <dgm:pt modelId="{8E367714-002D-42EB-97EF-BC2C47345C61}" type="pres">
      <dgm:prSet presAssocID="{C763AA96-12A6-4726-961E-1567DA5A5C09}" presName="parentText" presStyleLbl="node1" presStyleIdx="1" presStyleCnt="2">
        <dgm:presLayoutVars>
          <dgm:chMax val="0"/>
          <dgm:bulletEnabled val="1"/>
        </dgm:presLayoutVars>
      </dgm:prSet>
      <dgm:spPr/>
      <dgm:t>
        <a:bodyPr/>
        <a:lstStyle/>
        <a:p>
          <a:endParaRPr lang="en-US"/>
        </a:p>
      </dgm:t>
    </dgm:pt>
    <dgm:pt modelId="{FC598C34-2C00-4DC9-BAF0-12EAEC9D999A}" type="pres">
      <dgm:prSet presAssocID="{C763AA96-12A6-4726-961E-1567DA5A5C09}" presName="childText" presStyleLbl="revTx" presStyleIdx="1" presStyleCnt="2">
        <dgm:presLayoutVars>
          <dgm:bulletEnabled val="1"/>
        </dgm:presLayoutVars>
      </dgm:prSet>
      <dgm:spPr/>
      <dgm:t>
        <a:bodyPr/>
        <a:lstStyle/>
        <a:p>
          <a:endParaRPr lang="en-US"/>
        </a:p>
      </dgm:t>
    </dgm:pt>
  </dgm:ptLst>
  <dgm:cxnLst>
    <dgm:cxn modelId="{399702C9-4559-4BB0-BF76-AF918D6DB2EA}" srcId="{2DE0CE67-1256-4036-927C-0BD33BF67EA4}" destId="{C763AA96-12A6-4726-961E-1567DA5A5C09}" srcOrd="1" destOrd="0" parTransId="{A2703F62-D5CD-4379-B56B-DC7A92039D9E}" sibTransId="{B0161477-3FF6-4F34-91F6-64B31ACCB854}"/>
    <dgm:cxn modelId="{706BDF98-8B34-41E7-91CD-D93737195C1C}" srcId="{2DE0CE67-1256-4036-927C-0BD33BF67EA4}" destId="{A0462975-591D-4DE6-B151-84D0B0E57B15}" srcOrd="0" destOrd="0" parTransId="{7765C6AF-4D83-43A1-8148-918B6880CDCD}" sibTransId="{D40E4529-32B3-43E3-A9D3-9076A9C6E7A9}"/>
    <dgm:cxn modelId="{FCC90993-B663-4456-8F25-8FFA31927C67}" type="presOf" srcId="{BF866487-E01B-485A-BE09-47F18E11760F}" destId="{FC598C34-2C00-4DC9-BAF0-12EAEC9D999A}" srcOrd="0" destOrd="1" presId="urn:microsoft.com/office/officeart/2005/8/layout/vList2"/>
    <dgm:cxn modelId="{FA47AF72-40BD-4986-A98A-CA3E16EE7BBD}" type="presOf" srcId="{2DE0CE67-1256-4036-927C-0BD33BF67EA4}" destId="{A4BFEE20-7FCE-4AD0-BD2E-14F1BDCE0DA6}" srcOrd="0" destOrd="0" presId="urn:microsoft.com/office/officeart/2005/8/layout/vList2"/>
    <dgm:cxn modelId="{B6812B7B-D6F3-4472-850C-01B6EC83B17B}" srcId="{C763AA96-12A6-4726-961E-1567DA5A5C09}" destId="{BF866487-E01B-485A-BE09-47F18E11760F}" srcOrd="1" destOrd="0" parTransId="{2D21B0BC-B0CF-4166-96FD-F972D0AD061D}" sibTransId="{E080D6C5-7748-40DE-ABFC-F43A136EB789}"/>
    <dgm:cxn modelId="{D04713F5-E050-489A-BFE1-2CA6EC0BF134}" type="presOf" srcId="{C763AA96-12A6-4726-961E-1567DA5A5C09}" destId="{8E367714-002D-42EB-97EF-BC2C47345C61}" srcOrd="0" destOrd="0" presId="urn:microsoft.com/office/officeart/2005/8/layout/vList2"/>
    <dgm:cxn modelId="{8F9336C8-9010-468D-9E1C-6D33E8F78549}" type="presOf" srcId="{8F09A6DB-60A0-4125-8D18-D886E627F908}" destId="{FA1ED157-2EA8-455D-9CBD-B5D54638D45E}" srcOrd="0" destOrd="0" presId="urn:microsoft.com/office/officeart/2005/8/layout/vList2"/>
    <dgm:cxn modelId="{C6DFC9ED-53EE-4DA4-8EE0-7FA0D691F19B}" srcId="{A0462975-591D-4DE6-B151-84D0B0E57B15}" destId="{51C55401-36EE-43CC-BFAD-63DF13B008DF}" srcOrd="2" destOrd="0" parTransId="{4B271DF1-E81F-4DB7-AEC8-FDDAFD418A3B}" sibTransId="{E3DD9235-4E62-4F93-A1B7-826D504275AF}"/>
    <dgm:cxn modelId="{3F949AD7-CB62-43F4-A9B1-431A7443FC7F}" type="presOf" srcId="{F676FB61-AC07-4956-B69C-B8F639D5DB5C}" destId="{FA1ED157-2EA8-455D-9CBD-B5D54638D45E}" srcOrd="0" destOrd="1" presId="urn:microsoft.com/office/officeart/2005/8/layout/vList2"/>
    <dgm:cxn modelId="{3F9855B4-E1CC-462F-A5FD-B0899E2545A7}" type="presOf" srcId="{51C55401-36EE-43CC-BFAD-63DF13B008DF}" destId="{FA1ED157-2EA8-455D-9CBD-B5D54638D45E}" srcOrd="0" destOrd="2" presId="urn:microsoft.com/office/officeart/2005/8/layout/vList2"/>
    <dgm:cxn modelId="{8A9701A8-16EE-4108-AABD-9F2DC31E00DF}" srcId="{A0462975-591D-4DE6-B151-84D0B0E57B15}" destId="{F676FB61-AC07-4956-B69C-B8F639D5DB5C}" srcOrd="1" destOrd="0" parTransId="{3B07DCEE-8B68-4118-82EC-E4BB4C43E088}" sibTransId="{26DFF2E3-421F-4F00-B59F-0957533B40E0}"/>
    <dgm:cxn modelId="{EAC68B33-2A0D-4851-ACE3-4C2E88EE119E}" type="presOf" srcId="{A0462975-591D-4DE6-B151-84D0B0E57B15}" destId="{68590299-0EBA-456B-9E85-188B9469D6E4}" srcOrd="0" destOrd="0" presId="urn:microsoft.com/office/officeart/2005/8/layout/vList2"/>
    <dgm:cxn modelId="{83BA16E9-E54E-4D4E-A105-2E4B53D9A02A}" type="presOf" srcId="{C923D46E-F05F-4F4B-9470-B678F855387F}" destId="{FC598C34-2C00-4DC9-BAF0-12EAEC9D999A}" srcOrd="0" destOrd="0" presId="urn:microsoft.com/office/officeart/2005/8/layout/vList2"/>
    <dgm:cxn modelId="{494B152C-077A-49F3-ADC2-E452FE7C61D7}" srcId="{A0462975-591D-4DE6-B151-84D0B0E57B15}" destId="{8F09A6DB-60A0-4125-8D18-D886E627F908}" srcOrd="0" destOrd="0" parTransId="{3BC2D162-25A9-449D-B8E1-824062206069}" sibTransId="{AE4E2B5B-D2CC-408C-8C78-5049227C16A8}"/>
    <dgm:cxn modelId="{1E7C8B19-9098-4063-9A76-97C46DFE78C2}" srcId="{C763AA96-12A6-4726-961E-1567DA5A5C09}" destId="{C923D46E-F05F-4F4B-9470-B678F855387F}" srcOrd="0" destOrd="0" parTransId="{F9798CBD-5C16-4EC0-AAC2-CB560C8D3CA0}" sibTransId="{C5548FB5-DEE8-4251-B737-6C6D02B54FC4}"/>
    <dgm:cxn modelId="{36FA2386-56F0-41B0-993A-9B1D33DD430D}" type="presParOf" srcId="{A4BFEE20-7FCE-4AD0-BD2E-14F1BDCE0DA6}" destId="{68590299-0EBA-456B-9E85-188B9469D6E4}" srcOrd="0" destOrd="0" presId="urn:microsoft.com/office/officeart/2005/8/layout/vList2"/>
    <dgm:cxn modelId="{7F85BA7B-CE2F-486B-9A9E-2736FC8AA5EF}" type="presParOf" srcId="{A4BFEE20-7FCE-4AD0-BD2E-14F1BDCE0DA6}" destId="{FA1ED157-2EA8-455D-9CBD-B5D54638D45E}" srcOrd="1" destOrd="0" presId="urn:microsoft.com/office/officeart/2005/8/layout/vList2"/>
    <dgm:cxn modelId="{0D7054DC-063B-410B-B879-5FB32DFA8DD9}" type="presParOf" srcId="{A4BFEE20-7FCE-4AD0-BD2E-14F1BDCE0DA6}" destId="{8E367714-002D-42EB-97EF-BC2C47345C61}" srcOrd="2" destOrd="0" presId="urn:microsoft.com/office/officeart/2005/8/layout/vList2"/>
    <dgm:cxn modelId="{7BA3D776-AE86-4275-B1F2-9ADCAFDE4F28}" type="presParOf" srcId="{A4BFEE20-7FCE-4AD0-BD2E-14F1BDCE0DA6}" destId="{FC598C34-2C00-4DC9-BAF0-12EAEC9D999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5493C9-5F76-41B6-8556-71169498B92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C03BFA7-0548-4021-B24C-830E8110587B}">
      <dgm:prSet phldrT="[Text]"/>
      <dgm:spPr/>
      <dgm:t>
        <a:bodyPr/>
        <a:lstStyle/>
        <a:p>
          <a:r>
            <a:rPr lang="en-US" dirty="0" smtClean="0"/>
            <a:t>Missing data</a:t>
          </a:r>
          <a:endParaRPr lang="en-US" dirty="0"/>
        </a:p>
      </dgm:t>
    </dgm:pt>
    <dgm:pt modelId="{F75D3A0D-1DB4-43A9-9419-9470275E0214}" type="parTrans" cxnId="{0D27CC54-BE78-4FE2-B3C9-EAB81746454A}">
      <dgm:prSet/>
      <dgm:spPr/>
      <dgm:t>
        <a:bodyPr/>
        <a:lstStyle/>
        <a:p>
          <a:endParaRPr lang="en-US"/>
        </a:p>
      </dgm:t>
    </dgm:pt>
    <dgm:pt modelId="{254D75B0-93E0-4519-B945-8A1736799109}" type="sibTrans" cxnId="{0D27CC54-BE78-4FE2-B3C9-EAB81746454A}">
      <dgm:prSet/>
      <dgm:spPr/>
      <dgm:t>
        <a:bodyPr/>
        <a:lstStyle/>
        <a:p>
          <a:endParaRPr lang="en-US"/>
        </a:p>
      </dgm:t>
    </dgm:pt>
    <dgm:pt modelId="{6C6C5107-1EF2-4E38-914E-366E534B1363}">
      <dgm:prSet phldrT="[Text]"/>
      <dgm:spPr/>
      <dgm:t>
        <a:bodyPr/>
        <a:lstStyle/>
        <a:p>
          <a:r>
            <a:rPr lang="en-US" dirty="0" smtClean="0"/>
            <a:t>attribute value, record, record set</a:t>
          </a:r>
          <a:endParaRPr lang="en-US" dirty="0"/>
        </a:p>
      </dgm:t>
    </dgm:pt>
    <dgm:pt modelId="{45B1D0AF-51D6-4B64-A0B9-98365CAD69B2}" type="parTrans" cxnId="{A65D83B6-5797-45BD-A2DD-C75353DE5254}">
      <dgm:prSet/>
      <dgm:spPr/>
      <dgm:t>
        <a:bodyPr/>
        <a:lstStyle/>
        <a:p>
          <a:endParaRPr lang="en-US"/>
        </a:p>
      </dgm:t>
    </dgm:pt>
    <dgm:pt modelId="{247A18FE-ECEE-4B26-9206-C24A3FA75126}" type="sibTrans" cxnId="{A65D83B6-5797-45BD-A2DD-C75353DE5254}">
      <dgm:prSet/>
      <dgm:spPr/>
      <dgm:t>
        <a:bodyPr/>
        <a:lstStyle/>
        <a:p>
          <a:endParaRPr lang="en-US"/>
        </a:p>
      </dgm:t>
    </dgm:pt>
    <dgm:pt modelId="{9ABEC0FA-2021-4395-AF56-1C18C87560A2}">
      <dgm:prSet phldrT="[Text]"/>
      <dgm:spPr/>
      <dgm:t>
        <a:bodyPr/>
        <a:lstStyle/>
        <a:p>
          <a:r>
            <a:rPr lang="en-US" dirty="0" smtClean="0"/>
            <a:t>Reason for omission</a:t>
          </a:r>
          <a:endParaRPr lang="en-US" dirty="0"/>
        </a:p>
      </dgm:t>
    </dgm:pt>
    <dgm:pt modelId="{7CD6DE46-9669-4783-8482-989EC739F19E}" type="parTrans" cxnId="{C6901713-2E1D-4E86-B0F7-2EB61F76F3E0}">
      <dgm:prSet/>
      <dgm:spPr/>
      <dgm:t>
        <a:bodyPr/>
        <a:lstStyle/>
        <a:p>
          <a:endParaRPr lang="en-US"/>
        </a:p>
      </dgm:t>
    </dgm:pt>
    <dgm:pt modelId="{0D0C9BB8-B436-45CD-9448-CFCFFBF61D16}" type="sibTrans" cxnId="{C6901713-2E1D-4E86-B0F7-2EB61F76F3E0}">
      <dgm:prSet/>
      <dgm:spPr/>
      <dgm:t>
        <a:bodyPr/>
        <a:lstStyle/>
        <a:p>
          <a:endParaRPr lang="en-US"/>
        </a:p>
      </dgm:t>
    </dgm:pt>
    <dgm:pt modelId="{BA3846DD-F4D3-4ED8-8CC3-5B2978101199}">
      <dgm:prSet phldrT="[Text]"/>
      <dgm:spPr/>
      <dgm:t>
        <a:bodyPr/>
        <a:lstStyle/>
        <a:p>
          <a:r>
            <a:rPr lang="en-US" dirty="0" smtClean="0"/>
            <a:t>accidentally</a:t>
          </a:r>
          <a:endParaRPr lang="en-US" dirty="0"/>
        </a:p>
      </dgm:t>
    </dgm:pt>
    <dgm:pt modelId="{58464D90-F0E8-4A0C-8237-BE6300252F49}" type="parTrans" cxnId="{8E340D4E-9EFA-4698-9F83-87264FE38BA7}">
      <dgm:prSet/>
      <dgm:spPr/>
      <dgm:t>
        <a:bodyPr/>
        <a:lstStyle/>
        <a:p>
          <a:endParaRPr lang="en-US"/>
        </a:p>
      </dgm:t>
    </dgm:pt>
    <dgm:pt modelId="{2A2675BF-7556-4556-90B0-E33F31DBBBFF}" type="sibTrans" cxnId="{8E340D4E-9EFA-4698-9F83-87264FE38BA7}">
      <dgm:prSet/>
      <dgm:spPr/>
      <dgm:t>
        <a:bodyPr/>
        <a:lstStyle/>
        <a:p>
          <a:endParaRPr lang="en-US"/>
        </a:p>
      </dgm:t>
    </dgm:pt>
    <dgm:pt modelId="{1DA8B450-88C7-4879-8CEE-40287ED1E97D}">
      <dgm:prSet phldrT="[Text]"/>
      <dgm:spPr/>
      <dgm:t>
        <a:bodyPr/>
        <a:lstStyle/>
        <a:p>
          <a:r>
            <a:rPr lang="en-US" dirty="0" smtClean="0"/>
            <a:t>unknown</a:t>
          </a:r>
          <a:endParaRPr lang="en-US" dirty="0"/>
        </a:p>
      </dgm:t>
    </dgm:pt>
    <dgm:pt modelId="{8B99D236-8F33-482D-B08A-215B59F13B8F}" type="parTrans" cxnId="{4256B261-C50D-4F49-841E-06E7274AABC5}">
      <dgm:prSet/>
      <dgm:spPr/>
      <dgm:t>
        <a:bodyPr/>
        <a:lstStyle/>
        <a:p>
          <a:endParaRPr lang="en-US"/>
        </a:p>
      </dgm:t>
    </dgm:pt>
    <dgm:pt modelId="{E997108A-9819-4A65-B96C-5BD608214309}" type="sibTrans" cxnId="{4256B261-C50D-4F49-841E-06E7274AABC5}">
      <dgm:prSet/>
      <dgm:spPr/>
      <dgm:t>
        <a:bodyPr/>
        <a:lstStyle/>
        <a:p>
          <a:endParaRPr lang="en-US"/>
        </a:p>
      </dgm:t>
    </dgm:pt>
    <dgm:pt modelId="{0DEE5C01-65A6-4E54-88F6-614743E5B0CB}">
      <dgm:prSet phldrT="[Text]"/>
      <dgm:spPr/>
      <dgm:t>
        <a:bodyPr/>
        <a:lstStyle/>
        <a:p>
          <a:r>
            <a:rPr lang="en-US" dirty="0" smtClean="0"/>
            <a:t>Duplication</a:t>
          </a:r>
          <a:endParaRPr lang="en-US" dirty="0"/>
        </a:p>
      </dgm:t>
    </dgm:pt>
    <dgm:pt modelId="{93DEE711-BE99-4493-83F0-FCBD1F6E99E4}" type="parTrans" cxnId="{0F5D1310-2D08-499C-A0A1-DCEA9B0EC11C}">
      <dgm:prSet/>
      <dgm:spPr/>
      <dgm:t>
        <a:bodyPr/>
        <a:lstStyle/>
        <a:p>
          <a:endParaRPr lang="en-US"/>
        </a:p>
      </dgm:t>
    </dgm:pt>
    <dgm:pt modelId="{3390FF6C-6FCF-4407-89FE-CE9EB20F3D38}" type="sibTrans" cxnId="{0F5D1310-2D08-499C-A0A1-DCEA9B0EC11C}">
      <dgm:prSet/>
      <dgm:spPr/>
      <dgm:t>
        <a:bodyPr/>
        <a:lstStyle/>
        <a:p>
          <a:endParaRPr lang="en-US"/>
        </a:p>
      </dgm:t>
    </dgm:pt>
    <dgm:pt modelId="{2E48CD96-F8C2-461F-9326-4F57979DC928}">
      <dgm:prSet phldrT="[Text]"/>
      <dgm:spPr/>
      <dgm:t>
        <a:bodyPr/>
        <a:lstStyle/>
        <a:p>
          <a:r>
            <a:rPr lang="en-US" dirty="0" smtClean="0"/>
            <a:t>duplicate records (violation of entity integrity)</a:t>
          </a:r>
          <a:endParaRPr lang="en-US" dirty="0"/>
        </a:p>
      </dgm:t>
    </dgm:pt>
    <dgm:pt modelId="{F16AEDD8-5976-4F75-93EB-18AA44AB1695}" type="parTrans" cxnId="{F9DD20E2-05A3-4D7E-B644-776578AC07E7}">
      <dgm:prSet/>
      <dgm:spPr/>
      <dgm:t>
        <a:bodyPr/>
        <a:lstStyle/>
        <a:p>
          <a:endParaRPr lang="en-US"/>
        </a:p>
      </dgm:t>
    </dgm:pt>
    <dgm:pt modelId="{5F8AF315-C07C-4BAD-88B1-357CD9EE5CCE}" type="sibTrans" cxnId="{F9DD20E2-05A3-4D7E-B644-776578AC07E7}">
      <dgm:prSet/>
      <dgm:spPr/>
      <dgm:t>
        <a:bodyPr/>
        <a:lstStyle/>
        <a:p>
          <a:endParaRPr lang="en-US"/>
        </a:p>
      </dgm:t>
    </dgm:pt>
    <dgm:pt modelId="{0C3EC834-224F-495F-8B0E-4CC5F8738CE9}">
      <dgm:prSet phldrT="[Text]"/>
      <dgm:spPr/>
      <dgm:t>
        <a:bodyPr/>
        <a:lstStyle/>
        <a:p>
          <a:r>
            <a:rPr lang="en-US" dirty="0" smtClean="0"/>
            <a:t>redundant information, e.g., with minor variations</a:t>
          </a:r>
          <a:endParaRPr lang="en-US" dirty="0"/>
        </a:p>
      </dgm:t>
    </dgm:pt>
    <dgm:pt modelId="{EAD95EFD-ECE0-4D1A-A458-F6D826DEECF5}" type="parTrans" cxnId="{ED70670B-275F-4307-BFAD-8873D4C64016}">
      <dgm:prSet/>
      <dgm:spPr/>
      <dgm:t>
        <a:bodyPr/>
        <a:lstStyle/>
        <a:p>
          <a:endParaRPr lang="en-US"/>
        </a:p>
      </dgm:t>
    </dgm:pt>
    <dgm:pt modelId="{9A93A7CA-8E93-4E08-8A17-05384B2CB846}" type="sibTrans" cxnId="{ED70670B-275F-4307-BFAD-8873D4C64016}">
      <dgm:prSet/>
      <dgm:spPr/>
      <dgm:t>
        <a:bodyPr/>
        <a:lstStyle/>
        <a:p>
          <a:endParaRPr lang="en-US"/>
        </a:p>
      </dgm:t>
    </dgm:pt>
    <dgm:pt modelId="{1710B309-8F5B-46E7-BD58-BBC9BBB01C3A}">
      <dgm:prSet phldrT="[Text]"/>
      <dgm:spPr/>
      <dgm:t>
        <a:bodyPr/>
        <a:lstStyle/>
        <a:p>
          <a:r>
            <a:rPr lang="en-US" dirty="0" smtClean="0"/>
            <a:t>Erroneous data</a:t>
          </a:r>
          <a:endParaRPr lang="en-US" dirty="0"/>
        </a:p>
      </dgm:t>
    </dgm:pt>
    <dgm:pt modelId="{B9EBEA39-2757-4A40-B495-760DE225FCC7}" type="parTrans" cxnId="{BC726623-15A6-437A-A941-2AF5A1F9DD01}">
      <dgm:prSet/>
      <dgm:spPr/>
      <dgm:t>
        <a:bodyPr/>
        <a:lstStyle/>
        <a:p>
          <a:endParaRPr lang="en-US"/>
        </a:p>
      </dgm:t>
    </dgm:pt>
    <dgm:pt modelId="{9F184E6F-36F4-4DF2-A46D-DF33DC7AF580}" type="sibTrans" cxnId="{BC726623-15A6-437A-A941-2AF5A1F9DD01}">
      <dgm:prSet/>
      <dgm:spPr/>
      <dgm:t>
        <a:bodyPr/>
        <a:lstStyle/>
        <a:p>
          <a:endParaRPr lang="en-US"/>
        </a:p>
      </dgm:t>
    </dgm:pt>
    <dgm:pt modelId="{171220A0-1489-4D4B-A356-5B7B924F92EC}">
      <dgm:prSet phldrT="[Text]"/>
      <dgm:spPr/>
      <dgm:t>
        <a:bodyPr/>
        <a:lstStyle/>
        <a:p>
          <a:r>
            <a:rPr lang="en-US" dirty="0" smtClean="0"/>
            <a:t>outdated</a:t>
          </a:r>
          <a:endParaRPr lang="en-US" dirty="0"/>
        </a:p>
      </dgm:t>
    </dgm:pt>
    <dgm:pt modelId="{96BCB67A-1F74-4D7C-8E91-82015B522F33}" type="parTrans" cxnId="{85515AD5-CE5F-425E-A607-0DC0CF6A6E3E}">
      <dgm:prSet/>
      <dgm:spPr/>
      <dgm:t>
        <a:bodyPr/>
        <a:lstStyle/>
        <a:p>
          <a:endParaRPr lang="en-US"/>
        </a:p>
      </dgm:t>
    </dgm:pt>
    <dgm:pt modelId="{0D22C0B8-41D6-4011-B0B1-A5DACBA4123A}" type="sibTrans" cxnId="{85515AD5-CE5F-425E-A607-0DC0CF6A6E3E}">
      <dgm:prSet/>
      <dgm:spPr/>
      <dgm:t>
        <a:bodyPr/>
        <a:lstStyle/>
        <a:p>
          <a:endParaRPr lang="en-US"/>
        </a:p>
      </dgm:t>
    </dgm:pt>
    <dgm:pt modelId="{584F2A00-A338-477E-A3E3-B8B78C08F59A}">
      <dgm:prSet phldrT="[Text]"/>
      <dgm:spPr/>
      <dgm:t>
        <a:bodyPr/>
        <a:lstStyle/>
        <a:p>
          <a:r>
            <a:rPr lang="en-US" dirty="0" smtClean="0"/>
            <a:t>intentionally</a:t>
          </a:r>
          <a:endParaRPr lang="en-US" dirty="0"/>
        </a:p>
      </dgm:t>
    </dgm:pt>
    <dgm:pt modelId="{A8AE1B19-8E32-4B4A-87AA-8F8A9197EEE6}" type="parTrans" cxnId="{B0D2CB6C-3FED-4BA4-9824-A0F6FEC19A2E}">
      <dgm:prSet/>
      <dgm:spPr/>
      <dgm:t>
        <a:bodyPr/>
        <a:lstStyle/>
        <a:p>
          <a:endParaRPr lang="en-US"/>
        </a:p>
      </dgm:t>
    </dgm:pt>
    <dgm:pt modelId="{B37EC839-F966-4125-93B7-A3665B34ECCF}" type="sibTrans" cxnId="{B0D2CB6C-3FED-4BA4-9824-A0F6FEC19A2E}">
      <dgm:prSet/>
      <dgm:spPr/>
      <dgm:t>
        <a:bodyPr/>
        <a:lstStyle/>
        <a:p>
          <a:endParaRPr lang="en-US"/>
        </a:p>
      </dgm:t>
    </dgm:pt>
    <dgm:pt modelId="{4B240D05-7E38-4119-B684-81622BAB7A27}">
      <dgm:prSet phldrT="[Text]"/>
      <dgm:spPr/>
      <dgm:t>
        <a:bodyPr/>
        <a:lstStyle/>
        <a:p>
          <a:r>
            <a:rPr lang="en-US" dirty="0" smtClean="0"/>
            <a:t>minor error, e.g., misspelling</a:t>
          </a:r>
          <a:endParaRPr lang="en-US" dirty="0"/>
        </a:p>
      </dgm:t>
    </dgm:pt>
    <dgm:pt modelId="{1712E822-6602-4B53-A8CC-604E24CC1229}" type="parTrans" cxnId="{1F233AEB-1EED-4922-97B6-4684B80F9791}">
      <dgm:prSet/>
      <dgm:spPr/>
      <dgm:t>
        <a:bodyPr/>
        <a:lstStyle/>
        <a:p>
          <a:endParaRPr lang="en-US"/>
        </a:p>
      </dgm:t>
    </dgm:pt>
    <dgm:pt modelId="{0B1B7E8A-C216-445A-AB00-C266B2ADF7CA}" type="sibTrans" cxnId="{1F233AEB-1EED-4922-97B6-4684B80F9791}">
      <dgm:prSet/>
      <dgm:spPr/>
      <dgm:t>
        <a:bodyPr/>
        <a:lstStyle/>
        <a:p>
          <a:endParaRPr lang="en-US"/>
        </a:p>
      </dgm:t>
    </dgm:pt>
    <dgm:pt modelId="{DB50F34E-E17E-436C-9BFA-D65A3362522B}">
      <dgm:prSet phldrT="[Text]"/>
      <dgm:spPr/>
      <dgm:t>
        <a:bodyPr/>
        <a:lstStyle/>
        <a:p>
          <a:r>
            <a:rPr lang="en-US" dirty="0" smtClean="0"/>
            <a:t>just plain wrong</a:t>
          </a:r>
          <a:endParaRPr lang="en-US" dirty="0"/>
        </a:p>
      </dgm:t>
    </dgm:pt>
    <dgm:pt modelId="{CCA830A7-5F36-4C20-9342-1DFA31B526DF}" type="parTrans" cxnId="{5DD89787-9BE2-460F-AA84-94004052424C}">
      <dgm:prSet/>
      <dgm:spPr/>
      <dgm:t>
        <a:bodyPr/>
        <a:lstStyle/>
        <a:p>
          <a:endParaRPr lang="en-US"/>
        </a:p>
      </dgm:t>
    </dgm:pt>
    <dgm:pt modelId="{1ACF20F9-C2DE-488C-8057-C938CB5E3538}" type="sibTrans" cxnId="{5DD89787-9BE2-460F-AA84-94004052424C}">
      <dgm:prSet/>
      <dgm:spPr/>
      <dgm:t>
        <a:bodyPr/>
        <a:lstStyle/>
        <a:p>
          <a:endParaRPr lang="en-US"/>
        </a:p>
      </dgm:t>
    </dgm:pt>
    <dgm:pt modelId="{7AD3DBBF-61ED-44FB-8F9E-530253E2F281}" type="pres">
      <dgm:prSet presAssocID="{865493C9-5F76-41B6-8556-71169498B927}" presName="linear" presStyleCnt="0">
        <dgm:presLayoutVars>
          <dgm:animLvl val="lvl"/>
          <dgm:resizeHandles val="exact"/>
        </dgm:presLayoutVars>
      </dgm:prSet>
      <dgm:spPr/>
      <dgm:t>
        <a:bodyPr/>
        <a:lstStyle/>
        <a:p>
          <a:endParaRPr lang="en-US"/>
        </a:p>
      </dgm:t>
    </dgm:pt>
    <dgm:pt modelId="{DD77C596-5928-423E-A3DB-E1DA0735B012}" type="pres">
      <dgm:prSet presAssocID="{8C03BFA7-0548-4021-B24C-830E8110587B}" presName="parentText" presStyleLbl="node1" presStyleIdx="0" presStyleCnt="4">
        <dgm:presLayoutVars>
          <dgm:chMax val="0"/>
          <dgm:bulletEnabled val="1"/>
        </dgm:presLayoutVars>
      </dgm:prSet>
      <dgm:spPr/>
      <dgm:t>
        <a:bodyPr/>
        <a:lstStyle/>
        <a:p>
          <a:endParaRPr lang="en-US"/>
        </a:p>
      </dgm:t>
    </dgm:pt>
    <dgm:pt modelId="{28762F4A-1795-482F-85E1-8B3816F09BBA}" type="pres">
      <dgm:prSet presAssocID="{8C03BFA7-0548-4021-B24C-830E8110587B}" presName="childText" presStyleLbl="revTx" presStyleIdx="0" presStyleCnt="4">
        <dgm:presLayoutVars>
          <dgm:bulletEnabled val="1"/>
        </dgm:presLayoutVars>
      </dgm:prSet>
      <dgm:spPr/>
      <dgm:t>
        <a:bodyPr/>
        <a:lstStyle/>
        <a:p>
          <a:endParaRPr lang="en-US"/>
        </a:p>
      </dgm:t>
    </dgm:pt>
    <dgm:pt modelId="{ADAE8DC6-B30C-4546-B35F-02DB55504E4C}" type="pres">
      <dgm:prSet presAssocID="{9ABEC0FA-2021-4395-AF56-1C18C87560A2}" presName="parentText" presStyleLbl="node1" presStyleIdx="1" presStyleCnt="4">
        <dgm:presLayoutVars>
          <dgm:chMax val="0"/>
          <dgm:bulletEnabled val="1"/>
        </dgm:presLayoutVars>
      </dgm:prSet>
      <dgm:spPr/>
      <dgm:t>
        <a:bodyPr/>
        <a:lstStyle/>
        <a:p>
          <a:endParaRPr lang="en-US"/>
        </a:p>
      </dgm:t>
    </dgm:pt>
    <dgm:pt modelId="{72656837-B9D6-46A9-8F8D-8101638F3A6C}" type="pres">
      <dgm:prSet presAssocID="{9ABEC0FA-2021-4395-AF56-1C18C87560A2}" presName="childText" presStyleLbl="revTx" presStyleIdx="1" presStyleCnt="4">
        <dgm:presLayoutVars>
          <dgm:bulletEnabled val="1"/>
        </dgm:presLayoutVars>
      </dgm:prSet>
      <dgm:spPr/>
      <dgm:t>
        <a:bodyPr/>
        <a:lstStyle/>
        <a:p>
          <a:endParaRPr lang="en-US"/>
        </a:p>
      </dgm:t>
    </dgm:pt>
    <dgm:pt modelId="{AF57EF87-FA0F-4779-8619-285C8E13CCAF}" type="pres">
      <dgm:prSet presAssocID="{0DEE5C01-65A6-4E54-88F6-614743E5B0CB}" presName="parentText" presStyleLbl="node1" presStyleIdx="2" presStyleCnt="4">
        <dgm:presLayoutVars>
          <dgm:chMax val="0"/>
          <dgm:bulletEnabled val="1"/>
        </dgm:presLayoutVars>
      </dgm:prSet>
      <dgm:spPr/>
      <dgm:t>
        <a:bodyPr/>
        <a:lstStyle/>
        <a:p>
          <a:endParaRPr lang="en-US"/>
        </a:p>
      </dgm:t>
    </dgm:pt>
    <dgm:pt modelId="{8AF09381-725A-4300-BACA-4A8105B4618D}" type="pres">
      <dgm:prSet presAssocID="{0DEE5C01-65A6-4E54-88F6-614743E5B0CB}" presName="childText" presStyleLbl="revTx" presStyleIdx="2" presStyleCnt="4">
        <dgm:presLayoutVars>
          <dgm:bulletEnabled val="1"/>
        </dgm:presLayoutVars>
      </dgm:prSet>
      <dgm:spPr/>
      <dgm:t>
        <a:bodyPr/>
        <a:lstStyle/>
        <a:p>
          <a:endParaRPr lang="en-US"/>
        </a:p>
      </dgm:t>
    </dgm:pt>
    <dgm:pt modelId="{BC66C046-A9EC-4CCE-87F2-837CF68D557A}" type="pres">
      <dgm:prSet presAssocID="{1710B309-8F5B-46E7-BD58-BBC9BBB01C3A}" presName="parentText" presStyleLbl="node1" presStyleIdx="3" presStyleCnt="4">
        <dgm:presLayoutVars>
          <dgm:chMax val="0"/>
          <dgm:bulletEnabled val="1"/>
        </dgm:presLayoutVars>
      </dgm:prSet>
      <dgm:spPr/>
      <dgm:t>
        <a:bodyPr/>
        <a:lstStyle/>
        <a:p>
          <a:endParaRPr lang="en-US"/>
        </a:p>
      </dgm:t>
    </dgm:pt>
    <dgm:pt modelId="{4FFD4E30-405E-4BB4-9802-99F3DE1DFC6A}" type="pres">
      <dgm:prSet presAssocID="{1710B309-8F5B-46E7-BD58-BBC9BBB01C3A}" presName="childText" presStyleLbl="revTx" presStyleIdx="3" presStyleCnt="4">
        <dgm:presLayoutVars>
          <dgm:bulletEnabled val="1"/>
        </dgm:presLayoutVars>
      </dgm:prSet>
      <dgm:spPr/>
      <dgm:t>
        <a:bodyPr/>
        <a:lstStyle/>
        <a:p>
          <a:endParaRPr lang="en-US"/>
        </a:p>
      </dgm:t>
    </dgm:pt>
  </dgm:ptLst>
  <dgm:cxnLst>
    <dgm:cxn modelId="{2F96804B-6256-4F89-BB12-0911B7A73428}" type="presOf" srcId="{584F2A00-A338-477E-A3E3-B8B78C08F59A}" destId="{72656837-B9D6-46A9-8F8D-8101638F3A6C}" srcOrd="0" destOrd="1" presId="urn:microsoft.com/office/officeart/2005/8/layout/vList2"/>
    <dgm:cxn modelId="{F9DD20E2-05A3-4D7E-B644-776578AC07E7}" srcId="{0DEE5C01-65A6-4E54-88F6-614743E5B0CB}" destId="{2E48CD96-F8C2-461F-9326-4F57979DC928}" srcOrd="0" destOrd="0" parTransId="{F16AEDD8-5976-4F75-93EB-18AA44AB1695}" sibTransId="{5F8AF315-C07C-4BAD-88B1-357CD9EE5CCE}"/>
    <dgm:cxn modelId="{D204EA44-6A0A-4E36-B43B-E0A8E7870358}" type="presOf" srcId="{0C3EC834-224F-495F-8B0E-4CC5F8738CE9}" destId="{8AF09381-725A-4300-BACA-4A8105B4618D}" srcOrd="0" destOrd="1" presId="urn:microsoft.com/office/officeart/2005/8/layout/vList2"/>
    <dgm:cxn modelId="{B5FF060C-F5B6-42FE-A793-49A1C36155E6}" type="presOf" srcId="{171220A0-1489-4D4B-A356-5B7B924F92EC}" destId="{4FFD4E30-405E-4BB4-9802-99F3DE1DFC6A}" srcOrd="0" destOrd="0" presId="urn:microsoft.com/office/officeart/2005/8/layout/vList2"/>
    <dgm:cxn modelId="{D2F1F663-D9CF-4746-BCAB-34A3C0A7560B}" type="presOf" srcId="{6C6C5107-1EF2-4E38-914E-366E534B1363}" destId="{28762F4A-1795-482F-85E1-8B3816F09BBA}" srcOrd="0" destOrd="0" presId="urn:microsoft.com/office/officeart/2005/8/layout/vList2"/>
    <dgm:cxn modelId="{2A829ADC-B7B8-4698-884F-59B6555686A9}" type="presOf" srcId="{BA3846DD-F4D3-4ED8-8CC3-5B2978101199}" destId="{72656837-B9D6-46A9-8F8D-8101638F3A6C}" srcOrd="0" destOrd="0" presId="urn:microsoft.com/office/officeart/2005/8/layout/vList2"/>
    <dgm:cxn modelId="{1F233AEB-1EED-4922-97B6-4684B80F9791}" srcId="{1710B309-8F5B-46E7-BD58-BBC9BBB01C3A}" destId="{4B240D05-7E38-4119-B684-81622BAB7A27}" srcOrd="1" destOrd="0" parTransId="{1712E822-6602-4B53-A8CC-604E24CC1229}" sibTransId="{0B1B7E8A-C216-445A-AB00-C266B2ADF7CA}"/>
    <dgm:cxn modelId="{A65D6E9C-12B7-4312-ACF3-04D5F8A8ADA1}" type="presOf" srcId="{865493C9-5F76-41B6-8556-71169498B927}" destId="{7AD3DBBF-61ED-44FB-8F9E-530253E2F281}" srcOrd="0" destOrd="0" presId="urn:microsoft.com/office/officeart/2005/8/layout/vList2"/>
    <dgm:cxn modelId="{0F5D1310-2D08-499C-A0A1-DCEA9B0EC11C}" srcId="{865493C9-5F76-41B6-8556-71169498B927}" destId="{0DEE5C01-65A6-4E54-88F6-614743E5B0CB}" srcOrd="2" destOrd="0" parTransId="{93DEE711-BE99-4493-83F0-FCBD1F6E99E4}" sibTransId="{3390FF6C-6FCF-4407-89FE-CE9EB20F3D38}"/>
    <dgm:cxn modelId="{B6568695-3D18-4882-B685-66057F08FF63}" type="presOf" srcId="{9ABEC0FA-2021-4395-AF56-1C18C87560A2}" destId="{ADAE8DC6-B30C-4546-B35F-02DB55504E4C}" srcOrd="0" destOrd="0" presId="urn:microsoft.com/office/officeart/2005/8/layout/vList2"/>
    <dgm:cxn modelId="{DFB7A3C4-D3CE-4F1B-A88A-EB4BF764D7EC}" type="presOf" srcId="{2E48CD96-F8C2-461F-9326-4F57979DC928}" destId="{8AF09381-725A-4300-BACA-4A8105B4618D}" srcOrd="0" destOrd="0" presId="urn:microsoft.com/office/officeart/2005/8/layout/vList2"/>
    <dgm:cxn modelId="{57A94F48-6EE3-496E-9864-36F45FB74DF1}" type="presOf" srcId="{1710B309-8F5B-46E7-BD58-BBC9BBB01C3A}" destId="{BC66C046-A9EC-4CCE-87F2-837CF68D557A}" srcOrd="0" destOrd="0" presId="urn:microsoft.com/office/officeart/2005/8/layout/vList2"/>
    <dgm:cxn modelId="{85515AD5-CE5F-425E-A607-0DC0CF6A6E3E}" srcId="{1710B309-8F5B-46E7-BD58-BBC9BBB01C3A}" destId="{171220A0-1489-4D4B-A356-5B7B924F92EC}" srcOrd="0" destOrd="0" parTransId="{96BCB67A-1F74-4D7C-8E91-82015B522F33}" sibTransId="{0D22C0B8-41D6-4011-B0B1-A5DACBA4123A}"/>
    <dgm:cxn modelId="{4CA6043F-391D-49F9-846B-33753CC71C98}" type="presOf" srcId="{8C03BFA7-0548-4021-B24C-830E8110587B}" destId="{DD77C596-5928-423E-A3DB-E1DA0735B012}" srcOrd="0" destOrd="0" presId="urn:microsoft.com/office/officeart/2005/8/layout/vList2"/>
    <dgm:cxn modelId="{9694A466-EDB0-4FEA-8D67-C80D3B61100C}" type="presOf" srcId="{DB50F34E-E17E-436C-9BFA-D65A3362522B}" destId="{4FFD4E30-405E-4BB4-9802-99F3DE1DFC6A}" srcOrd="0" destOrd="2" presId="urn:microsoft.com/office/officeart/2005/8/layout/vList2"/>
    <dgm:cxn modelId="{7877442D-BAFD-45B3-ADFF-50B8E13AD9D7}" type="presOf" srcId="{1DA8B450-88C7-4879-8CEE-40287ED1E97D}" destId="{72656837-B9D6-46A9-8F8D-8101638F3A6C}" srcOrd="0" destOrd="2" presId="urn:microsoft.com/office/officeart/2005/8/layout/vList2"/>
    <dgm:cxn modelId="{8E340D4E-9EFA-4698-9F83-87264FE38BA7}" srcId="{9ABEC0FA-2021-4395-AF56-1C18C87560A2}" destId="{BA3846DD-F4D3-4ED8-8CC3-5B2978101199}" srcOrd="0" destOrd="0" parTransId="{58464D90-F0E8-4A0C-8237-BE6300252F49}" sibTransId="{2A2675BF-7556-4556-90B0-E33F31DBBBFF}"/>
    <dgm:cxn modelId="{0D27CC54-BE78-4FE2-B3C9-EAB81746454A}" srcId="{865493C9-5F76-41B6-8556-71169498B927}" destId="{8C03BFA7-0548-4021-B24C-830E8110587B}" srcOrd="0" destOrd="0" parTransId="{F75D3A0D-1DB4-43A9-9419-9470275E0214}" sibTransId="{254D75B0-93E0-4519-B945-8A1736799109}"/>
    <dgm:cxn modelId="{4256B261-C50D-4F49-841E-06E7274AABC5}" srcId="{9ABEC0FA-2021-4395-AF56-1C18C87560A2}" destId="{1DA8B450-88C7-4879-8CEE-40287ED1E97D}" srcOrd="2" destOrd="0" parTransId="{8B99D236-8F33-482D-B08A-215B59F13B8F}" sibTransId="{E997108A-9819-4A65-B96C-5BD608214309}"/>
    <dgm:cxn modelId="{BC726623-15A6-437A-A941-2AF5A1F9DD01}" srcId="{865493C9-5F76-41B6-8556-71169498B927}" destId="{1710B309-8F5B-46E7-BD58-BBC9BBB01C3A}" srcOrd="3" destOrd="0" parTransId="{B9EBEA39-2757-4A40-B495-760DE225FCC7}" sibTransId="{9F184E6F-36F4-4DF2-A46D-DF33DC7AF580}"/>
    <dgm:cxn modelId="{D5ABEB66-81CA-46BA-BB98-50DC8466FEF6}" type="presOf" srcId="{4B240D05-7E38-4119-B684-81622BAB7A27}" destId="{4FFD4E30-405E-4BB4-9802-99F3DE1DFC6A}" srcOrd="0" destOrd="1" presId="urn:microsoft.com/office/officeart/2005/8/layout/vList2"/>
    <dgm:cxn modelId="{ED70670B-275F-4307-BFAD-8873D4C64016}" srcId="{0DEE5C01-65A6-4E54-88F6-614743E5B0CB}" destId="{0C3EC834-224F-495F-8B0E-4CC5F8738CE9}" srcOrd="1" destOrd="0" parTransId="{EAD95EFD-ECE0-4D1A-A458-F6D826DEECF5}" sibTransId="{9A93A7CA-8E93-4E08-8A17-05384B2CB846}"/>
    <dgm:cxn modelId="{B0D2CB6C-3FED-4BA4-9824-A0F6FEC19A2E}" srcId="{9ABEC0FA-2021-4395-AF56-1C18C87560A2}" destId="{584F2A00-A338-477E-A3E3-B8B78C08F59A}" srcOrd="1" destOrd="0" parTransId="{A8AE1B19-8E32-4B4A-87AA-8F8A9197EEE6}" sibTransId="{B37EC839-F966-4125-93B7-A3665B34ECCF}"/>
    <dgm:cxn modelId="{E7FCF21D-A88E-4A91-87C0-D3664EB5D9EE}" type="presOf" srcId="{0DEE5C01-65A6-4E54-88F6-614743E5B0CB}" destId="{AF57EF87-FA0F-4779-8619-285C8E13CCAF}" srcOrd="0" destOrd="0" presId="urn:microsoft.com/office/officeart/2005/8/layout/vList2"/>
    <dgm:cxn modelId="{A65D83B6-5797-45BD-A2DD-C75353DE5254}" srcId="{8C03BFA7-0548-4021-B24C-830E8110587B}" destId="{6C6C5107-1EF2-4E38-914E-366E534B1363}" srcOrd="0" destOrd="0" parTransId="{45B1D0AF-51D6-4B64-A0B9-98365CAD69B2}" sibTransId="{247A18FE-ECEE-4B26-9206-C24A3FA75126}"/>
    <dgm:cxn modelId="{5DD89787-9BE2-460F-AA84-94004052424C}" srcId="{1710B309-8F5B-46E7-BD58-BBC9BBB01C3A}" destId="{DB50F34E-E17E-436C-9BFA-D65A3362522B}" srcOrd="2" destOrd="0" parTransId="{CCA830A7-5F36-4C20-9342-1DFA31B526DF}" sibTransId="{1ACF20F9-C2DE-488C-8057-C938CB5E3538}"/>
    <dgm:cxn modelId="{C6901713-2E1D-4E86-B0F7-2EB61F76F3E0}" srcId="{865493C9-5F76-41B6-8556-71169498B927}" destId="{9ABEC0FA-2021-4395-AF56-1C18C87560A2}" srcOrd="1" destOrd="0" parTransId="{7CD6DE46-9669-4783-8482-989EC739F19E}" sibTransId="{0D0C9BB8-B436-45CD-9448-CFCFFBF61D16}"/>
    <dgm:cxn modelId="{B1C1A289-222C-4A7C-8FA4-0AEF0A49204D}" type="presParOf" srcId="{7AD3DBBF-61ED-44FB-8F9E-530253E2F281}" destId="{DD77C596-5928-423E-A3DB-E1DA0735B012}" srcOrd="0" destOrd="0" presId="urn:microsoft.com/office/officeart/2005/8/layout/vList2"/>
    <dgm:cxn modelId="{AF64E7E0-B7AF-4C36-BFD3-C163EA6DD03B}" type="presParOf" srcId="{7AD3DBBF-61ED-44FB-8F9E-530253E2F281}" destId="{28762F4A-1795-482F-85E1-8B3816F09BBA}" srcOrd="1" destOrd="0" presId="urn:microsoft.com/office/officeart/2005/8/layout/vList2"/>
    <dgm:cxn modelId="{A90E7DFF-23D3-4551-BD9D-7A602D2CBD75}" type="presParOf" srcId="{7AD3DBBF-61ED-44FB-8F9E-530253E2F281}" destId="{ADAE8DC6-B30C-4546-B35F-02DB55504E4C}" srcOrd="2" destOrd="0" presId="urn:microsoft.com/office/officeart/2005/8/layout/vList2"/>
    <dgm:cxn modelId="{61DACA30-1897-4378-9309-FBF908FBDA16}" type="presParOf" srcId="{7AD3DBBF-61ED-44FB-8F9E-530253E2F281}" destId="{72656837-B9D6-46A9-8F8D-8101638F3A6C}" srcOrd="3" destOrd="0" presId="urn:microsoft.com/office/officeart/2005/8/layout/vList2"/>
    <dgm:cxn modelId="{BE20161C-3570-4238-92B0-A223F65BD1C6}" type="presParOf" srcId="{7AD3DBBF-61ED-44FB-8F9E-530253E2F281}" destId="{AF57EF87-FA0F-4779-8619-285C8E13CCAF}" srcOrd="4" destOrd="0" presId="urn:microsoft.com/office/officeart/2005/8/layout/vList2"/>
    <dgm:cxn modelId="{6E2115E1-2BF5-4A54-9D47-FFA5976A7F3F}" type="presParOf" srcId="{7AD3DBBF-61ED-44FB-8F9E-530253E2F281}" destId="{8AF09381-725A-4300-BACA-4A8105B4618D}" srcOrd="5" destOrd="0" presId="urn:microsoft.com/office/officeart/2005/8/layout/vList2"/>
    <dgm:cxn modelId="{F8BF831E-C57A-4581-9E3D-299D6AA71A35}" type="presParOf" srcId="{7AD3DBBF-61ED-44FB-8F9E-530253E2F281}" destId="{BC66C046-A9EC-4CCE-87F2-837CF68D557A}" srcOrd="6" destOrd="0" presId="urn:microsoft.com/office/officeart/2005/8/layout/vList2"/>
    <dgm:cxn modelId="{BD25A581-DC0D-4330-B0EB-711FB8592BF9}" type="presParOf" srcId="{7AD3DBBF-61ED-44FB-8F9E-530253E2F281}" destId="{4FFD4E30-405E-4BB4-9802-99F3DE1DFC6A}"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C06EEAA-FFAF-4B35-8ACE-AF776F0C0D4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003A20C-95E2-4909-AAD9-B6A7A538E771}">
      <dgm:prSet phldrT="[Text]"/>
      <dgm:spPr/>
      <dgm:t>
        <a:bodyPr/>
        <a:lstStyle/>
        <a:p>
          <a:r>
            <a:rPr lang="en-US" dirty="0" smtClean="0"/>
            <a:t>Doesn't represent information in a useful way</a:t>
          </a:r>
          <a:endParaRPr lang="en-US" dirty="0"/>
        </a:p>
      </dgm:t>
    </dgm:pt>
    <dgm:pt modelId="{395C7EF8-AE60-4C49-A723-A3FEE948AF1D}" type="parTrans" cxnId="{28BE57FF-DF34-4039-8A66-4FE2D13044A2}">
      <dgm:prSet/>
      <dgm:spPr/>
      <dgm:t>
        <a:bodyPr/>
        <a:lstStyle/>
        <a:p>
          <a:endParaRPr lang="en-US"/>
        </a:p>
      </dgm:t>
    </dgm:pt>
    <dgm:pt modelId="{4A4DDB7B-9CCD-4E8E-8472-B9A83EDB9A20}" type="sibTrans" cxnId="{28BE57FF-DF34-4039-8A66-4FE2D13044A2}">
      <dgm:prSet/>
      <dgm:spPr/>
      <dgm:t>
        <a:bodyPr/>
        <a:lstStyle/>
        <a:p>
          <a:endParaRPr lang="en-US"/>
        </a:p>
      </dgm:t>
    </dgm:pt>
    <dgm:pt modelId="{DC0C98E1-C330-42A8-8B5A-3003BE51EC91}">
      <dgm:prSet phldrT="[Text]"/>
      <dgm:spPr/>
      <dgm:t>
        <a:bodyPr/>
        <a:lstStyle/>
        <a:p>
          <a:r>
            <a:rPr lang="en-US" dirty="0" smtClean="0"/>
            <a:t>temperature for choosing a coat</a:t>
          </a:r>
          <a:endParaRPr lang="en-US" dirty="0"/>
        </a:p>
      </dgm:t>
    </dgm:pt>
    <dgm:pt modelId="{F685B0A5-746C-4FE9-BA29-49A2AA4C7FA1}" type="parTrans" cxnId="{4033CB71-92C1-4F9E-9025-C1029BB142C2}">
      <dgm:prSet/>
      <dgm:spPr/>
      <dgm:t>
        <a:bodyPr/>
        <a:lstStyle/>
        <a:p>
          <a:endParaRPr lang="en-US"/>
        </a:p>
      </dgm:t>
    </dgm:pt>
    <dgm:pt modelId="{D45CDEEA-A960-4E30-8A89-7577A002BE18}" type="sibTrans" cxnId="{4033CB71-92C1-4F9E-9025-C1029BB142C2}">
      <dgm:prSet/>
      <dgm:spPr/>
      <dgm:t>
        <a:bodyPr/>
        <a:lstStyle/>
        <a:p>
          <a:endParaRPr lang="en-US"/>
        </a:p>
      </dgm:t>
    </dgm:pt>
    <dgm:pt modelId="{D587935D-68AC-4A25-90F1-271B990968B1}">
      <dgm:prSet phldrT="[Text]"/>
      <dgm:spPr/>
      <dgm:t>
        <a:bodyPr/>
        <a:lstStyle/>
        <a:p>
          <a:r>
            <a:rPr lang="en-US" dirty="0" smtClean="0"/>
            <a:t>Error of precision, granularity of representation</a:t>
          </a:r>
          <a:endParaRPr lang="en-US" dirty="0"/>
        </a:p>
      </dgm:t>
    </dgm:pt>
    <dgm:pt modelId="{3FC3C2F1-630F-406A-A118-ACA0748B61A9}" type="parTrans" cxnId="{9D42DED3-D167-446C-9DBE-9A4DE2395C83}">
      <dgm:prSet/>
      <dgm:spPr/>
      <dgm:t>
        <a:bodyPr/>
        <a:lstStyle/>
        <a:p>
          <a:endParaRPr lang="en-US"/>
        </a:p>
      </dgm:t>
    </dgm:pt>
    <dgm:pt modelId="{FB039E37-1912-4102-BB71-688EF2E7D114}" type="sibTrans" cxnId="{9D42DED3-D167-446C-9DBE-9A4DE2395C83}">
      <dgm:prSet/>
      <dgm:spPr/>
      <dgm:t>
        <a:bodyPr/>
        <a:lstStyle/>
        <a:p>
          <a:endParaRPr lang="en-US"/>
        </a:p>
      </dgm:t>
    </dgm:pt>
    <dgm:pt modelId="{0A6010F5-98CE-48D1-A4EF-BA4EA3A20AFD}">
      <dgm:prSet phldrT="[Text]"/>
      <dgm:spPr/>
      <dgm:t>
        <a:bodyPr/>
        <a:lstStyle/>
        <a:p>
          <a:r>
            <a:rPr lang="en-US" dirty="0" smtClean="0"/>
            <a:t>Date of Birth</a:t>
          </a:r>
          <a:endParaRPr lang="en-US" dirty="0"/>
        </a:p>
      </dgm:t>
    </dgm:pt>
    <dgm:pt modelId="{39040693-88EE-463F-9DD8-B02742D8F847}" type="parTrans" cxnId="{AF5FFF0D-A3CD-4A30-8D7F-97B0CCC7C4EB}">
      <dgm:prSet/>
      <dgm:spPr/>
      <dgm:t>
        <a:bodyPr/>
        <a:lstStyle/>
        <a:p>
          <a:endParaRPr lang="en-US"/>
        </a:p>
      </dgm:t>
    </dgm:pt>
    <dgm:pt modelId="{015A9FAD-AF0D-4F28-BF02-F79D516FAEB6}" type="sibTrans" cxnId="{AF5FFF0D-A3CD-4A30-8D7F-97B0CCC7C4EB}">
      <dgm:prSet/>
      <dgm:spPr/>
      <dgm:t>
        <a:bodyPr/>
        <a:lstStyle/>
        <a:p>
          <a:endParaRPr lang="en-US"/>
        </a:p>
      </dgm:t>
    </dgm:pt>
    <dgm:pt modelId="{80E76644-1E6C-4C77-857F-46B4796EA57C}">
      <dgm:prSet phldrT="[Text]"/>
      <dgm:spPr/>
      <dgm:t>
        <a:bodyPr/>
        <a:lstStyle/>
        <a:p>
          <a:r>
            <a:rPr lang="en-US" dirty="0" smtClean="0"/>
            <a:t>temperature for fever</a:t>
          </a:r>
          <a:endParaRPr lang="en-US" dirty="0"/>
        </a:p>
      </dgm:t>
    </dgm:pt>
    <dgm:pt modelId="{2AF7AE29-9193-49F8-A19E-AC9D8620B62D}" type="parTrans" cxnId="{987A068D-6E0A-4073-89DA-231B8C85EBA7}">
      <dgm:prSet/>
      <dgm:spPr/>
      <dgm:t>
        <a:bodyPr/>
        <a:lstStyle/>
        <a:p>
          <a:endParaRPr lang="en-US"/>
        </a:p>
      </dgm:t>
    </dgm:pt>
    <dgm:pt modelId="{DA347309-D9AE-406E-B631-889758E449E9}" type="sibTrans" cxnId="{987A068D-6E0A-4073-89DA-231B8C85EBA7}">
      <dgm:prSet/>
      <dgm:spPr/>
      <dgm:t>
        <a:bodyPr/>
        <a:lstStyle/>
        <a:p>
          <a:endParaRPr lang="en-US"/>
        </a:p>
      </dgm:t>
    </dgm:pt>
    <dgm:pt modelId="{67973E03-A343-4A69-89CF-AFE439D155F7}">
      <dgm:prSet phldrT="[Text]"/>
      <dgm:spPr/>
      <dgm:t>
        <a:bodyPr/>
        <a:lstStyle/>
        <a:p>
          <a:r>
            <a:rPr lang="en-US" dirty="0" smtClean="0"/>
            <a:t>Age in years</a:t>
          </a:r>
          <a:endParaRPr lang="en-US" dirty="0"/>
        </a:p>
      </dgm:t>
    </dgm:pt>
    <dgm:pt modelId="{41F0A9B7-81E1-48B8-BD13-43C31F10395C}" type="parTrans" cxnId="{CBE7D713-B0BF-4FCE-A59E-4233986E46F2}">
      <dgm:prSet/>
      <dgm:spPr/>
      <dgm:t>
        <a:bodyPr/>
        <a:lstStyle/>
        <a:p>
          <a:endParaRPr lang="en-US"/>
        </a:p>
      </dgm:t>
    </dgm:pt>
    <dgm:pt modelId="{BFE78D58-24AE-4962-9D8E-CAFF4819A3B1}" type="sibTrans" cxnId="{CBE7D713-B0BF-4FCE-A59E-4233986E46F2}">
      <dgm:prSet/>
      <dgm:spPr/>
      <dgm:t>
        <a:bodyPr/>
        <a:lstStyle/>
        <a:p>
          <a:endParaRPr lang="en-US"/>
        </a:p>
      </dgm:t>
    </dgm:pt>
    <dgm:pt modelId="{0B840C90-00E0-4CA4-8CEC-69A28F139EB0}">
      <dgm:prSet phldrT="[Text]"/>
      <dgm:spPr/>
      <dgm:t>
        <a:bodyPr/>
        <a:lstStyle/>
        <a:p>
          <a:r>
            <a:rPr lang="en-US" dirty="0" smtClean="0"/>
            <a:t>Teenager</a:t>
          </a:r>
          <a:endParaRPr lang="en-US" dirty="0"/>
        </a:p>
      </dgm:t>
    </dgm:pt>
    <dgm:pt modelId="{57225D85-2C9F-4AA6-9084-A17D5F6E4213}" type="parTrans" cxnId="{C74D06CF-7F3F-48D3-9242-9599784E4E57}">
      <dgm:prSet/>
      <dgm:spPr/>
      <dgm:t>
        <a:bodyPr/>
        <a:lstStyle/>
        <a:p>
          <a:endParaRPr lang="en-US"/>
        </a:p>
      </dgm:t>
    </dgm:pt>
    <dgm:pt modelId="{5E205720-0D4F-425F-8310-995164BBF544}" type="sibTrans" cxnId="{C74D06CF-7F3F-48D3-9242-9599784E4E57}">
      <dgm:prSet/>
      <dgm:spPr/>
      <dgm:t>
        <a:bodyPr/>
        <a:lstStyle/>
        <a:p>
          <a:endParaRPr lang="en-US"/>
        </a:p>
      </dgm:t>
    </dgm:pt>
    <dgm:pt modelId="{BA96712A-DF35-456F-AC7A-61F018E222E1}">
      <dgm:prSet phldrT="[Text]"/>
      <dgm:spPr/>
      <dgm:t>
        <a:bodyPr/>
        <a:lstStyle/>
        <a:p>
          <a:r>
            <a:rPr lang="en-US" dirty="0" smtClean="0"/>
            <a:t>Grade level in school ("age surrogate")</a:t>
          </a:r>
          <a:endParaRPr lang="en-US" dirty="0"/>
        </a:p>
      </dgm:t>
    </dgm:pt>
    <dgm:pt modelId="{7A805091-BAC2-40E5-850E-2E18D39AEFB4}" type="parTrans" cxnId="{B3A90471-ACAA-47CC-9F7F-E6B52C22D8E2}">
      <dgm:prSet/>
      <dgm:spPr/>
      <dgm:t>
        <a:bodyPr/>
        <a:lstStyle/>
        <a:p>
          <a:endParaRPr lang="en-US"/>
        </a:p>
      </dgm:t>
    </dgm:pt>
    <dgm:pt modelId="{851A3FAC-45C5-42DA-AED9-844D26AE1434}" type="sibTrans" cxnId="{B3A90471-ACAA-47CC-9F7F-E6B52C22D8E2}">
      <dgm:prSet/>
      <dgm:spPr/>
      <dgm:t>
        <a:bodyPr/>
        <a:lstStyle/>
        <a:p>
          <a:endParaRPr lang="en-US"/>
        </a:p>
      </dgm:t>
    </dgm:pt>
    <dgm:pt modelId="{E3582193-730D-40E8-BB6C-D584FD17DF4B}">
      <dgm:prSet phldrT="[Text]"/>
      <dgm:spPr/>
      <dgm:t>
        <a:bodyPr/>
        <a:lstStyle/>
        <a:p>
          <a:r>
            <a:rPr lang="en-US" dirty="0" smtClean="0"/>
            <a:t>Doesn't support necessary functions</a:t>
          </a:r>
          <a:endParaRPr lang="en-US" dirty="0"/>
        </a:p>
      </dgm:t>
    </dgm:pt>
    <dgm:pt modelId="{6590BC7E-21DB-4393-9090-890BE1557AE2}" type="parTrans" cxnId="{9AEFA38A-4FAA-4E37-B2D6-39FC6E46E95F}">
      <dgm:prSet/>
      <dgm:spPr/>
      <dgm:t>
        <a:bodyPr/>
        <a:lstStyle/>
        <a:p>
          <a:endParaRPr lang="en-US"/>
        </a:p>
      </dgm:t>
    </dgm:pt>
    <dgm:pt modelId="{47D9901E-8377-4F25-A500-9C3596709695}" type="sibTrans" cxnId="{9AEFA38A-4FAA-4E37-B2D6-39FC6E46E95F}">
      <dgm:prSet/>
      <dgm:spPr/>
      <dgm:t>
        <a:bodyPr/>
        <a:lstStyle/>
        <a:p>
          <a:endParaRPr lang="en-US"/>
        </a:p>
      </dgm:t>
    </dgm:pt>
    <dgm:pt modelId="{2C7339C4-7CCF-485C-BC68-9A76E3259891}">
      <dgm:prSet phldrT="[Text]"/>
      <dgm:spPr/>
      <dgm:t>
        <a:bodyPr/>
        <a:lstStyle/>
        <a:p>
          <a:r>
            <a:rPr lang="en-US" dirty="0" smtClean="0"/>
            <a:t>calculate the average age</a:t>
          </a:r>
          <a:endParaRPr lang="en-US" dirty="0"/>
        </a:p>
      </dgm:t>
    </dgm:pt>
    <dgm:pt modelId="{C0E267D8-0236-4949-9038-C4353C07AFF9}" type="parTrans" cxnId="{FB2BF542-F429-4749-BA96-674A69FEE833}">
      <dgm:prSet/>
      <dgm:spPr/>
      <dgm:t>
        <a:bodyPr/>
        <a:lstStyle/>
        <a:p>
          <a:endParaRPr lang="en-US"/>
        </a:p>
      </dgm:t>
    </dgm:pt>
    <dgm:pt modelId="{C2744A6A-87E3-4A7D-B12E-30B1E5CAF8E7}" type="sibTrans" cxnId="{FB2BF542-F429-4749-BA96-674A69FEE833}">
      <dgm:prSet/>
      <dgm:spPr/>
      <dgm:t>
        <a:bodyPr/>
        <a:lstStyle/>
        <a:p>
          <a:endParaRPr lang="en-US"/>
        </a:p>
      </dgm:t>
    </dgm:pt>
    <dgm:pt modelId="{12AA326C-5A4B-4F4F-8255-A06AD9614A02}" type="pres">
      <dgm:prSet presAssocID="{AC06EEAA-FFAF-4B35-8ACE-AF776F0C0D4E}" presName="linear" presStyleCnt="0">
        <dgm:presLayoutVars>
          <dgm:animLvl val="lvl"/>
          <dgm:resizeHandles val="exact"/>
        </dgm:presLayoutVars>
      </dgm:prSet>
      <dgm:spPr/>
      <dgm:t>
        <a:bodyPr/>
        <a:lstStyle/>
        <a:p>
          <a:endParaRPr lang="en-US"/>
        </a:p>
      </dgm:t>
    </dgm:pt>
    <dgm:pt modelId="{7EFD1A2B-92E0-4DF8-8064-8B183EAC0E0C}" type="pres">
      <dgm:prSet presAssocID="{4003A20C-95E2-4909-AAD9-B6A7A538E771}" presName="parentText" presStyleLbl="node1" presStyleIdx="0" presStyleCnt="3">
        <dgm:presLayoutVars>
          <dgm:chMax val="0"/>
          <dgm:bulletEnabled val="1"/>
        </dgm:presLayoutVars>
      </dgm:prSet>
      <dgm:spPr/>
      <dgm:t>
        <a:bodyPr/>
        <a:lstStyle/>
        <a:p>
          <a:endParaRPr lang="en-US"/>
        </a:p>
      </dgm:t>
    </dgm:pt>
    <dgm:pt modelId="{45C11E62-62C5-49E5-9676-25C8832C6EA1}" type="pres">
      <dgm:prSet presAssocID="{4003A20C-95E2-4909-AAD9-B6A7A538E771}" presName="childText" presStyleLbl="revTx" presStyleIdx="0" presStyleCnt="3">
        <dgm:presLayoutVars>
          <dgm:bulletEnabled val="1"/>
        </dgm:presLayoutVars>
      </dgm:prSet>
      <dgm:spPr/>
      <dgm:t>
        <a:bodyPr/>
        <a:lstStyle/>
        <a:p>
          <a:endParaRPr lang="en-US"/>
        </a:p>
      </dgm:t>
    </dgm:pt>
    <dgm:pt modelId="{CFDD79CD-537B-4678-BA50-BCEE5A597847}" type="pres">
      <dgm:prSet presAssocID="{D587935D-68AC-4A25-90F1-271B990968B1}" presName="parentText" presStyleLbl="node1" presStyleIdx="1" presStyleCnt="3">
        <dgm:presLayoutVars>
          <dgm:chMax val="0"/>
          <dgm:bulletEnabled val="1"/>
        </dgm:presLayoutVars>
      </dgm:prSet>
      <dgm:spPr/>
      <dgm:t>
        <a:bodyPr/>
        <a:lstStyle/>
        <a:p>
          <a:endParaRPr lang="en-US"/>
        </a:p>
      </dgm:t>
    </dgm:pt>
    <dgm:pt modelId="{27517234-6985-4A73-90FD-AC2285901478}" type="pres">
      <dgm:prSet presAssocID="{D587935D-68AC-4A25-90F1-271B990968B1}" presName="childText" presStyleLbl="revTx" presStyleIdx="1" presStyleCnt="3">
        <dgm:presLayoutVars>
          <dgm:bulletEnabled val="1"/>
        </dgm:presLayoutVars>
      </dgm:prSet>
      <dgm:spPr/>
      <dgm:t>
        <a:bodyPr/>
        <a:lstStyle/>
        <a:p>
          <a:endParaRPr lang="en-US"/>
        </a:p>
      </dgm:t>
    </dgm:pt>
    <dgm:pt modelId="{580C762E-9504-400C-A514-97C6B03D7969}" type="pres">
      <dgm:prSet presAssocID="{E3582193-730D-40E8-BB6C-D584FD17DF4B}" presName="parentText" presStyleLbl="node1" presStyleIdx="2" presStyleCnt="3">
        <dgm:presLayoutVars>
          <dgm:chMax val="0"/>
          <dgm:bulletEnabled val="1"/>
        </dgm:presLayoutVars>
      </dgm:prSet>
      <dgm:spPr/>
      <dgm:t>
        <a:bodyPr/>
        <a:lstStyle/>
        <a:p>
          <a:endParaRPr lang="en-US"/>
        </a:p>
      </dgm:t>
    </dgm:pt>
    <dgm:pt modelId="{DFA171BB-719E-4D65-8779-4D7A213B3FDF}" type="pres">
      <dgm:prSet presAssocID="{E3582193-730D-40E8-BB6C-D584FD17DF4B}" presName="childText" presStyleLbl="revTx" presStyleIdx="2" presStyleCnt="3">
        <dgm:presLayoutVars>
          <dgm:bulletEnabled val="1"/>
        </dgm:presLayoutVars>
      </dgm:prSet>
      <dgm:spPr/>
      <dgm:t>
        <a:bodyPr/>
        <a:lstStyle/>
        <a:p>
          <a:endParaRPr lang="en-US"/>
        </a:p>
      </dgm:t>
    </dgm:pt>
  </dgm:ptLst>
  <dgm:cxnLst>
    <dgm:cxn modelId="{4033CB71-92C1-4F9E-9025-C1029BB142C2}" srcId="{4003A20C-95E2-4909-AAD9-B6A7A538E771}" destId="{DC0C98E1-C330-42A8-8B5A-3003BE51EC91}" srcOrd="0" destOrd="0" parTransId="{F685B0A5-746C-4FE9-BA29-49A2AA4C7FA1}" sibTransId="{D45CDEEA-A960-4E30-8A89-7577A002BE18}"/>
    <dgm:cxn modelId="{987A068D-6E0A-4073-89DA-231B8C85EBA7}" srcId="{4003A20C-95E2-4909-AAD9-B6A7A538E771}" destId="{80E76644-1E6C-4C77-857F-46B4796EA57C}" srcOrd="1" destOrd="0" parTransId="{2AF7AE29-9193-49F8-A19E-AC9D8620B62D}" sibTransId="{DA347309-D9AE-406E-B631-889758E449E9}"/>
    <dgm:cxn modelId="{28BE57FF-DF34-4039-8A66-4FE2D13044A2}" srcId="{AC06EEAA-FFAF-4B35-8ACE-AF776F0C0D4E}" destId="{4003A20C-95E2-4909-AAD9-B6A7A538E771}" srcOrd="0" destOrd="0" parTransId="{395C7EF8-AE60-4C49-A723-A3FEE948AF1D}" sibTransId="{4A4DDB7B-9CCD-4E8E-8472-B9A83EDB9A20}"/>
    <dgm:cxn modelId="{CBE7D713-B0BF-4FCE-A59E-4233986E46F2}" srcId="{D587935D-68AC-4A25-90F1-271B990968B1}" destId="{67973E03-A343-4A69-89CF-AFE439D155F7}" srcOrd="1" destOrd="0" parTransId="{41F0A9B7-81E1-48B8-BD13-43C31F10395C}" sibTransId="{BFE78D58-24AE-4962-9D8E-CAFF4819A3B1}"/>
    <dgm:cxn modelId="{9AEFA38A-4FAA-4E37-B2D6-39FC6E46E95F}" srcId="{AC06EEAA-FFAF-4B35-8ACE-AF776F0C0D4E}" destId="{E3582193-730D-40E8-BB6C-D584FD17DF4B}" srcOrd="2" destOrd="0" parTransId="{6590BC7E-21DB-4393-9090-890BE1557AE2}" sibTransId="{47D9901E-8377-4F25-A500-9C3596709695}"/>
    <dgm:cxn modelId="{E583F153-10C0-4362-B9BE-AB68B1E79343}" type="presOf" srcId="{67973E03-A343-4A69-89CF-AFE439D155F7}" destId="{27517234-6985-4A73-90FD-AC2285901478}" srcOrd="0" destOrd="1" presId="urn:microsoft.com/office/officeart/2005/8/layout/vList2"/>
    <dgm:cxn modelId="{FE00DE27-B4F5-4F77-B4AD-F669BF2B606C}" type="presOf" srcId="{0A6010F5-98CE-48D1-A4EF-BA4EA3A20AFD}" destId="{27517234-6985-4A73-90FD-AC2285901478}" srcOrd="0" destOrd="0" presId="urn:microsoft.com/office/officeart/2005/8/layout/vList2"/>
    <dgm:cxn modelId="{05E2FFB1-5348-48B9-93A7-7B49DB8EC026}" type="presOf" srcId="{0B840C90-00E0-4CA4-8CEC-69A28F139EB0}" destId="{27517234-6985-4A73-90FD-AC2285901478}" srcOrd="0" destOrd="2" presId="urn:microsoft.com/office/officeart/2005/8/layout/vList2"/>
    <dgm:cxn modelId="{FB2BF542-F429-4749-BA96-674A69FEE833}" srcId="{E3582193-730D-40E8-BB6C-D584FD17DF4B}" destId="{2C7339C4-7CCF-485C-BC68-9A76E3259891}" srcOrd="0" destOrd="0" parTransId="{C0E267D8-0236-4949-9038-C4353C07AFF9}" sibTransId="{C2744A6A-87E3-4A7D-B12E-30B1E5CAF8E7}"/>
    <dgm:cxn modelId="{9D42DED3-D167-446C-9DBE-9A4DE2395C83}" srcId="{AC06EEAA-FFAF-4B35-8ACE-AF776F0C0D4E}" destId="{D587935D-68AC-4A25-90F1-271B990968B1}" srcOrd="1" destOrd="0" parTransId="{3FC3C2F1-630F-406A-A118-ACA0748B61A9}" sibTransId="{FB039E37-1912-4102-BB71-688EF2E7D114}"/>
    <dgm:cxn modelId="{19FA718A-57C0-4BC3-BBE1-5963D45C6DF3}" type="presOf" srcId="{E3582193-730D-40E8-BB6C-D584FD17DF4B}" destId="{580C762E-9504-400C-A514-97C6B03D7969}" srcOrd="0" destOrd="0" presId="urn:microsoft.com/office/officeart/2005/8/layout/vList2"/>
    <dgm:cxn modelId="{020E6A19-356C-4EE6-A15C-6DC052F00715}" type="presOf" srcId="{AC06EEAA-FFAF-4B35-8ACE-AF776F0C0D4E}" destId="{12AA326C-5A4B-4F4F-8255-A06AD9614A02}" srcOrd="0" destOrd="0" presId="urn:microsoft.com/office/officeart/2005/8/layout/vList2"/>
    <dgm:cxn modelId="{C74D06CF-7F3F-48D3-9242-9599784E4E57}" srcId="{D587935D-68AC-4A25-90F1-271B990968B1}" destId="{0B840C90-00E0-4CA4-8CEC-69A28F139EB0}" srcOrd="2" destOrd="0" parTransId="{57225D85-2C9F-4AA6-9084-A17D5F6E4213}" sibTransId="{5E205720-0D4F-425F-8310-995164BBF544}"/>
    <dgm:cxn modelId="{AF5FFF0D-A3CD-4A30-8D7F-97B0CCC7C4EB}" srcId="{D587935D-68AC-4A25-90F1-271B990968B1}" destId="{0A6010F5-98CE-48D1-A4EF-BA4EA3A20AFD}" srcOrd="0" destOrd="0" parTransId="{39040693-88EE-463F-9DD8-B02742D8F847}" sibTransId="{015A9FAD-AF0D-4F28-BF02-F79D516FAEB6}"/>
    <dgm:cxn modelId="{628946C0-B37B-46DB-BCCE-ACB3CFE02123}" type="presOf" srcId="{4003A20C-95E2-4909-AAD9-B6A7A538E771}" destId="{7EFD1A2B-92E0-4DF8-8064-8B183EAC0E0C}" srcOrd="0" destOrd="0" presId="urn:microsoft.com/office/officeart/2005/8/layout/vList2"/>
    <dgm:cxn modelId="{15103FB0-79C5-4ACE-B739-A82A3CC0EF6E}" type="presOf" srcId="{DC0C98E1-C330-42A8-8B5A-3003BE51EC91}" destId="{45C11E62-62C5-49E5-9676-25C8832C6EA1}" srcOrd="0" destOrd="0" presId="urn:microsoft.com/office/officeart/2005/8/layout/vList2"/>
    <dgm:cxn modelId="{101C1E43-2492-44E8-8B8B-01DFBE218285}" type="presOf" srcId="{D587935D-68AC-4A25-90F1-271B990968B1}" destId="{CFDD79CD-537B-4678-BA50-BCEE5A597847}" srcOrd="0" destOrd="0" presId="urn:microsoft.com/office/officeart/2005/8/layout/vList2"/>
    <dgm:cxn modelId="{B9C30289-67E0-413D-86E7-476B31D180F5}" type="presOf" srcId="{80E76644-1E6C-4C77-857F-46B4796EA57C}" destId="{45C11E62-62C5-49E5-9676-25C8832C6EA1}" srcOrd="0" destOrd="1" presId="urn:microsoft.com/office/officeart/2005/8/layout/vList2"/>
    <dgm:cxn modelId="{B3A90471-ACAA-47CC-9F7F-E6B52C22D8E2}" srcId="{D587935D-68AC-4A25-90F1-271B990968B1}" destId="{BA96712A-DF35-456F-AC7A-61F018E222E1}" srcOrd="3" destOrd="0" parTransId="{7A805091-BAC2-40E5-850E-2E18D39AEFB4}" sibTransId="{851A3FAC-45C5-42DA-AED9-844D26AE1434}"/>
    <dgm:cxn modelId="{69145849-CB5D-4C0B-9B82-B53E9F3C00F9}" type="presOf" srcId="{2C7339C4-7CCF-485C-BC68-9A76E3259891}" destId="{DFA171BB-719E-4D65-8779-4D7A213B3FDF}" srcOrd="0" destOrd="0" presId="urn:microsoft.com/office/officeart/2005/8/layout/vList2"/>
    <dgm:cxn modelId="{72F74CF6-B646-45AB-A4E1-EE9E8EA3392E}" type="presOf" srcId="{BA96712A-DF35-456F-AC7A-61F018E222E1}" destId="{27517234-6985-4A73-90FD-AC2285901478}" srcOrd="0" destOrd="3" presId="urn:microsoft.com/office/officeart/2005/8/layout/vList2"/>
    <dgm:cxn modelId="{2B73A44F-F52F-438C-9EF7-CAC671EF8642}" type="presParOf" srcId="{12AA326C-5A4B-4F4F-8255-A06AD9614A02}" destId="{7EFD1A2B-92E0-4DF8-8064-8B183EAC0E0C}" srcOrd="0" destOrd="0" presId="urn:microsoft.com/office/officeart/2005/8/layout/vList2"/>
    <dgm:cxn modelId="{0A877166-2BD5-4275-830A-FDC9E6B4FC0F}" type="presParOf" srcId="{12AA326C-5A4B-4F4F-8255-A06AD9614A02}" destId="{45C11E62-62C5-49E5-9676-25C8832C6EA1}" srcOrd="1" destOrd="0" presId="urn:microsoft.com/office/officeart/2005/8/layout/vList2"/>
    <dgm:cxn modelId="{29F33826-8B37-4072-98BD-13A32CFBD1E6}" type="presParOf" srcId="{12AA326C-5A4B-4F4F-8255-A06AD9614A02}" destId="{CFDD79CD-537B-4678-BA50-BCEE5A597847}" srcOrd="2" destOrd="0" presId="urn:microsoft.com/office/officeart/2005/8/layout/vList2"/>
    <dgm:cxn modelId="{4F330A6E-5426-48A0-ACD3-EBA2C97544A8}" type="presParOf" srcId="{12AA326C-5A4B-4F4F-8255-A06AD9614A02}" destId="{27517234-6985-4A73-90FD-AC2285901478}" srcOrd="3" destOrd="0" presId="urn:microsoft.com/office/officeart/2005/8/layout/vList2"/>
    <dgm:cxn modelId="{AB762D5F-7F86-4AE6-B27D-A080851E26A2}" type="presParOf" srcId="{12AA326C-5A4B-4F4F-8255-A06AD9614A02}" destId="{580C762E-9504-400C-A514-97C6B03D7969}" srcOrd="4" destOrd="0" presId="urn:microsoft.com/office/officeart/2005/8/layout/vList2"/>
    <dgm:cxn modelId="{4C560DF4-9EE3-49DC-847A-F2A21DF7C87C}" type="presParOf" srcId="{12AA326C-5A4B-4F4F-8255-A06AD9614A02}" destId="{DFA171BB-719E-4D65-8779-4D7A213B3FDF}"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E1AA625-3DD9-45A5-A5F7-AAC190D85CA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1B4FB1A-834E-4A7A-A72E-BEC42A2B558A}">
      <dgm:prSet phldrT="[Text]"/>
      <dgm:spPr/>
      <dgm:t>
        <a:bodyPr/>
        <a:lstStyle/>
        <a:p>
          <a:r>
            <a:rPr lang="en-US" dirty="0" smtClean="0"/>
            <a:t>Document</a:t>
          </a:r>
          <a:endParaRPr lang="en-US" dirty="0"/>
        </a:p>
      </dgm:t>
    </dgm:pt>
    <dgm:pt modelId="{F4E30892-8473-4005-BF65-A5007083F783}" type="parTrans" cxnId="{E6C3CE3D-5B73-41B2-A116-3B3BABC7C34B}">
      <dgm:prSet/>
      <dgm:spPr/>
      <dgm:t>
        <a:bodyPr/>
        <a:lstStyle/>
        <a:p>
          <a:endParaRPr lang="en-US"/>
        </a:p>
      </dgm:t>
    </dgm:pt>
    <dgm:pt modelId="{26A10595-ABBC-42AD-A4F0-F30EEFD7707B}" type="sibTrans" cxnId="{E6C3CE3D-5B73-41B2-A116-3B3BABC7C34B}">
      <dgm:prSet/>
      <dgm:spPr/>
      <dgm:t>
        <a:bodyPr/>
        <a:lstStyle/>
        <a:p>
          <a:endParaRPr lang="en-US"/>
        </a:p>
      </dgm:t>
    </dgm:pt>
    <dgm:pt modelId="{F8D3590C-2376-4CEF-84C4-8171B0EF5820}">
      <dgm:prSet phldrT="[Text]"/>
      <dgm:spPr/>
      <dgm:t>
        <a:bodyPr/>
        <a:lstStyle/>
        <a:p>
          <a:r>
            <a:rPr lang="en-US" dirty="0" smtClean="0"/>
            <a:t>purpose, design, sources</a:t>
          </a:r>
          <a:endParaRPr lang="en-US" dirty="0"/>
        </a:p>
      </dgm:t>
    </dgm:pt>
    <dgm:pt modelId="{DE16BDC5-BC2E-4BED-8F0B-5C834221285C}" type="parTrans" cxnId="{A3980850-2024-4ED3-B9A7-0BEDA7565381}">
      <dgm:prSet/>
      <dgm:spPr/>
      <dgm:t>
        <a:bodyPr/>
        <a:lstStyle/>
        <a:p>
          <a:endParaRPr lang="en-US"/>
        </a:p>
      </dgm:t>
    </dgm:pt>
    <dgm:pt modelId="{5DA00F74-074E-4C6D-AAFF-61E6AA2F8D56}" type="sibTrans" cxnId="{A3980850-2024-4ED3-B9A7-0BEDA7565381}">
      <dgm:prSet/>
      <dgm:spPr/>
      <dgm:t>
        <a:bodyPr/>
        <a:lstStyle/>
        <a:p>
          <a:endParaRPr lang="en-US"/>
        </a:p>
      </dgm:t>
    </dgm:pt>
    <dgm:pt modelId="{B2027BB1-BCFC-4242-9740-E7712A15F017}">
      <dgm:prSet phldrT="[Text]"/>
      <dgm:spPr/>
      <dgm:t>
        <a:bodyPr/>
        <a:lstStyle/>
        <a:p>
          <a:r>
            <a:rPr lang="en-US" dirty="0" smtClean="0"/>
            <a:t>Clean</a:t>
          </a:r>
          <a:endParaRPr lang="en-US" dirty="0"/>
        </a:p>
      </dgm:t>
    </dgm:pt>
    <dgm:pt modelId="{61A89D9B-7835-4988-A4C7-7A9B0CACE1D8}" type="parTrans" cxnId="{B7755AD2-D5CB-4911-AF76-BEDCC0F47F00}">
      <dgm:prSet/>
      <dgm:spPr/>
      <dgm:t>
        <a:bodyPr/>
        <a:lstStyle/>
        <a:p>
          <a:endParaRPr lang="en-US"/>
        </a:p>
      </dgm:t>
    </dgm:pt>
    <dgm:pt modelId="{F8BC755B-8A6E-433D-8733-C4BFD3363FEA}" type="sibTrans" cxnId="{B7755AD2-D5CB-4911-AF76-BEDCC0F47F00}">
      <dgm:prSet/>
      <dgm:spPr/>
      <dgm:t>
        <a:bodyPr/>
        <a:lstStyle/>
        <a:p>
          <a:endParaRPr lang="en-US"/>
        </a:p>
      </dgm:t>
    </dgm:pt>
    <dgm:pt modelId="{2D20CC92-F4F3-47C8-AF3D-9FCC9284797F}">
      <dgm:prSet phldrT="[Text]"/>
      <dgm:spPr/>
      <dgm:t>
        <a:bodyPr/>
        <a:lstStyle/>
        <a:p>
          <a:r>
            <a:rPr lang="en-US" dirty="0" smtClean="0"/>
            <a:t>correct errors, change datatypes, normalize domains, find missing data</a:t>
          </a:r>
          <a:endParaRPr lang="en-US" dirty="0"/>
        </a:p>
      </dgm:t>
    </dgm:pt>
    <dgm:pt modelId="{C44AA235-8D26-405F-837B-B6C57053F626}" type="parTrans" cxnId="{5C4FBA47-3D00-44DB-AD6E-47E95AA0F93E}">
      <dgm:prSet/>
      <dgm:spPr/>
      <dgm:t>
        <a:bodyPr/>
        <a:lstStyle/>
        <a:p>
          <a:endParaRPr lang="en-US"/>
        </a:p>
      </dgm:t>
    </dgm:pt>
    <dgm:pt modelId="{B5AD6D67-A310-4B36-88D7-D69218D6A23E}" type="sibTrans" cxnId="{5C4FBA47-3D00-44DB-AD6E-47E95AA0F93E}">
      <dgm:prSet/>
      <dgm:spPr/>
      <dgm:t>
        <a:bodyPr/>
        <a:lstStyle/>
        <a:p>
          <a:endParaRPr lang="en-US"/>
        </a:p>
      </dgm:t>
    </dgm:pt>
    <dgm:pt modelId="{0F6C215D-D635-4F54-B6C9-2CB269F4BF67}">
      <dgm:prSet phldrT="[Text]"/>
      <dgm:spPr/>
      <dgm:t>
        <a:bodyPr/>
        <a:lstStyle/>
        <a:p>
          <a:r>
            <a:rPr lang="en-US" dirty="0" smtClean="0"/>
            <a:t>known problems, limitations</a:t>
          </a:r>
          <a:endParaRPr lang="en-US" dirty="0"/>
        </a:p>
      </dgm:t>
    </dgm:pt>
    <dgm:pt modelId="{00EAA9BC-C997-4FFA-817C-B31F50105589}" type="parTrans" cxnId="{02A0463C-1826-4595-9F0C-5D7F2EA9B191}">
      <dgm:prSet/>
      <dgm:spPr/>
      <dgm:t>
        <a:bodyPr/>
        <a:lstStyle/>
        <a:p>
          <a:endParaRPr lang="en-US"/>
        </a:p>
      </dgm:t>
    </dgm:pt>
    <dgm:pt modelId="{97EA5009-E4A5-4674-8521-C6620F465676}" type="sibTrans" cxnId="{02A0463C-1826-4595-9F0C-5D7F2EA9B191}">
      <dgm:prSet/>
      <dgm:spPr/>
      <dgm:t>
        <a:bodyPr/>
        <a:lstStyle/>
        <a:p>
          <a:endParaRPr lang="en-US"/>
        </a:p>
      </dgm:t>
    </dgm:pt>
    <dgm:pt modelId="{6B393E85-28C4-4A18-80B5-32A06A6DBF69}">
      <dgm:prSet phldrT="[Text]"/>
      <dgm:spPr/>
      <dgm:t>
        <a:bodyPr/>
        <a:lstStyle/>
        <a:p>
          <a:r>
            <a:rPr lang="en-US" dirty="0" smtClean="0"/>
            <a:t>tedious, but important!</a:t>
          </a:r>
          <a:endParaRPr lang="en-US" dirty="0"/>
        </a:p>
      </dgm:t>
    </dgm:pt>
    <dgm:pt modelId="{94C53159-A0A8-4889-A7DC-F1CB7D7E252B}" type="parTrans" cxnId="{6C03A935-4C0B-4111-BA73-3C0677508BC5}">
      <dgm:prSet/>
      <dgm:spPr/>
      <dgm:t>
        <a:bodyPr/>
        <a:lstStyle/>
        <a:p>
          <a:endParaRPr lang="en-US"/>
        </a:p>
      </dgm:t>
    </dgm:pt>
    <dgm:pt modelId="{A13081D0-1701-438F-AC5A-59C777DD2F9E}" type="sibTrans" cxnId="{6C03A935-4C0B-4111-BA73-3C0677508BC5}">
      <dgm:prSet/>
      <dgm:spPr/>
      <dgm:t>
        <a:bodyPr/>
        <a:lstStyle/>
        <a:p>
          <a:endParaRPr lang="en-US"/>
        </a:p>
      </dgm:t>
    </dgm:pt>
    <dgm:pt modelId="{FF4A1FEB-F8F5-490A-82EC-483E5D76F8B9}">
      <dgm:prSet phldrT="[Text]"/>
      <dgm:spPr/>
      <dgm:t>
        <a:bodyPr/>
        <a:lstStyle/>
        <a:p>
          <a:r>
            <a:rPr lang="en-US" dirty="0" smtClean="0"/>
            <a:t>Test</a:t>
          </a:r>
          <a:endParaRPr lang="en-US" dirty="0"/>
        </a:p>
      </dgm:t>
    </dgm:pt>
    <dgm:pt modelId="{88A50EB5-5D85-400E-8CEA-135FF3D10355}" type="parTrans" cxnId="{B5C733C2-DDF6-4F31-91F5-48BF5EC991D0}">
      <dgm:prSet/>
      <dgm:spPr/>
      <dgm:t>
        <a:bodyPr/>
        <a:lstStyle/>
        <a:p>
          <a:endParaRPr lang="en-US"/>
        </a:p>
      </dgm:t>
    </dgm:pt>
    <dgm:pt modelId="{271290BA-F780-4D67-B5D4-58EFFEBCC58D}" type="sibTrans" cxnId="{B5C733C2-DDF6-4F31-91F5-48BF5EC991D0}">
      <dgm:prSet/>
      <dgm:spPr/>
      <dgm:t>
        <a:bodyPr/>
        <a:lstStyle/>
        <a:p>
          <a:endParaRPr lang="en-US"/>
        </a:p>
      </dgm:t>
    </dgm:pt>
    <dgm:pt modelId="{5F4057F4-8468-4DE4-B431-1269B79D071C}">
      <dgm:prSet phldrT="[Text]"/>
      <dgm:spPr/>
      <dgm:t>
        <a:bodyPr/>
        <a:lstStyle/>
        <a:p>
          <a:r>
            <a:rPr lang="en-US" dirty="0" smtClean="0"/>
            <a:t>design, queries, results</a:t>
          </a:r>
          <a:endParaRPr lang="en-US" dirty="0"/>
        </a:p>
      </dgm:t>
    </dgm:pt>
    <dgm:pt modelId="{6F409CC7-3265-4146-B6E6-76CFF9BE05B1}" type="parTrans" cxnId="{EB2AFA2C-0877-4D52-82EF-672949C65E1C}">
      <dgm:prSet/>
      <dgm:spPr/>
      <dgm:t>
        <a:bodyPr/>
        <a:lstStyle/>
        <a:p>
          <a:endParaRPr lang="en-US"/>
        </a:p>
      </dgm:t>
    </dgm:pt>
    <dgm:pt modelId="{635F84CD-446C-493A-A4BA-DA4BE2ACD536}" type="sibTrans" cxnId="{EB2AFA2C-0877-4D52-82EF-672949C65E1C}">
      <dgm:prSet/>
      <dgm:spPr/>
      <dgm:t>
        <a:bodyPr/>
        <a:lstStyle/>
        <a:p>
          <a:endParaRPr lang="en-US"/>
        </a:p>
      </dgm:t>
    </dgm:pt>
    <dgm:pt modelId="{C5BA3C90-2EBF-42FB-8EFE-CEA704857986}">
      <dgm:prSet phldrT="[Text]"/>
      <dgm:spPr/>
      <dgm:t>
        <a:bodyPr/>
        <a:lstStyle/>
        <a:p>
          <a:r>
            <a:rPr lang="en-US" dirty="0" smtClean="0"/>
            <a:t>set of test queries with known results</a:t>
          </a:r>
          <a:endParaRPr lang="en-US" dirty="0"/>
        </a:p>
      </dgm:t>
    </dgm:pt>
    <dgm:pt modelId="{C0495B2E-8A76-47B8-9A9D-3594F3C4E2F1}" type="parTrans" cxnId="{1E49BA35-ABEF-4A9A-B749-1B4A156121D9}">
      <dgm:prSet/>
      <dgm:spPr/>
      <dgm:t>
        <a:bodyPr/>
        <a:lstStyle/>
        <a:p>
          <a:endParaRPr lang="en-US"/>
        </a:p>
      </dgm:t>
    </dgm:pt>
    <dgm:pt modelId="{7A7693A3-85B1-4A4E-9390-3B8AC0123320}" type="sibTrans" cxnId="{1E49BA35-ABEF-4A9A-B749-1B4A156121D9}">
      <dgm:prSet/>
      <dgm:spPr/>
      <dgm:t>
        <a:bodyPr/>
        <a:lstStyle/>
        <a:p>
          <a:endParaRPr lang="en-US"/>
        </a:p>
      </dgm:t>
    </dgm:pt>
    <dgm:pt modelId="{A6D01366-DD60-44DF-8AC6-9E5CADCBA0F0}">
      <dgm:prSet phldrT="[Text]"/>
      <dgm:spPr/>
      <dgm:t>
        <a:bodyPr/>
        <a:lstStyle/>
        <a:p>
          <a:r>
            <a:rPr lang="en-US" dirty="0" smtClean="0"/>
            <a:t>Audit</a:t>
          </a:r>
          <a:endParaRPr lang="en-US" dirty="0"/>
        </a:p>
      </dgm:t>
    </dgm:pt>
    <dgm:pt modelId="{D9D74E01-DB3E-48B6-BB7D-A1A120CB94E1}" type="parTrans" cxnId="{C29B7CBC-6785-4EDF-B7B1-FC83B0E8FAA0}">
      <dgm:prSet/>
      <dgm:spPr/>
      <dgm:t>
        <a:bodyPr/>
        <a:lstStyle/>
        <a:p>
          <a:endParaRPr lang="en-US"/>
        </a:p>
      </dgm:t>
    </dgm:pt>
    <dgm:pt modelId="{D053ECE1-C23F-4BC7-8BEC-FE5FC0A9433C}" type="sibTrans" cxnId="{C29B7CBC-6785-4EDF-B7B1-FC83B0E8FAA0}">
      <dgm:prSet/>
      <dgm:spPr/>
      <dgm:t>
        <a:bodyPr/>
        <a:lstStyle/>
        <a:p>
          <a:endParaRPr lang="en-US"/>
        </a:p>
      </dgm:t>
    </dgm:pt>
    <dgm:pt modelId="{5A7DC062-F4AF-43E8-BA30-F18F4DADEEB9}">
      <dgm:prSet phldrT="[Text]"/>
      <dgm:spPr/>
      <dgm:t>
        <a:bodyPr/>
        <a:lstStyle/>
        <a:p>
          <a:r>
            <a:rPr lang="en-US" dirty="0" smtClean="0"/>
            <a:t>unexpected patterns or trends in the data</a:t>
          </a:r>
          <a:endParaRPr lang="en-US" dirty="0"/>
        </a:p>
      </dgm:t>
    </dgm:pt>
    <dgm:pt modelId="{646DA835-6814-4607-8CBE-BD400C63E61B}" type="parTrans" cxnId="{72B2CA1D-253C-4A50-BE9E-C3EEE1A61A8C}">
      <dgm:prSet/>
      <dgm:spPr/>
      <dgm:t>
        <a:bodyPr/>
        <a:lstStyle/>
        <a:p>
          <a:endParaRPr lang="en-US"/>
        </a:p>
      </dgm:t>
    </dgm:pt>
    <dgm:pt modelId="{CB5D88BE-EA09-4B78-A4AC-55FFD7A646FC}" type="sibTrans" cxnId="{72B2CA1D-253C-4A50-BE9E-C3EEE1A61A8C}">
      <dgm:prSet/>
      <dgm:spPr/>
      <dgm:t>
        <a:bodyPr/>
        <a:lstStyle/>
        <a:p>
          <a:endParaRPr lang="en-US"/>
        </a:p>
      </dgm:t>
    </dgm:pt>
    <dgm:pt modelId="{F81DD019-A989-4BD3-BD85-6C0CBD2AD600}">
      <dgm:prSet phldrT="[Text]"/>
      <dgm:spPr/>
      <dgm:t>
        <a:bodyPr/>
        <a:lstStyle/>
        <a:p>
          <a:r>
            <a:rPr lang="en-US" dirty="0" smtClean="0"/>
            <a:t>aggregate queries: e.g., averages, counts, min, max</a:t>
          </a:r>
          <a:endParaRPr lang="en-US" dirty="0"/>
        </a:p>
      </dgm:t>
    </dgm:pt>
    <dgm:pt modelId="{7C755F3E-2246-4D31-A5BF-4B94260F5A04}" type="parTrans" cxnId="{E9C85273-F433-4B50-9962-61D6D53A0197}">
      <dgm:prSet/>
      <dgm:spPr/>
      <dgm:t>
        <a:bodyPr/>
        <a:lstStyle/>
        <a:p>
          <a:endParaRPr lang="en-US"/>
        </a:p>
      </dgm:t>
    </dgm:pt>
    <dgm:pt modelId="{8437AE31-3274-4C84-8229-15C298E00EFC}" type="sibTrans" cxnId="{E9C85273-F433-4B50-9962-61D6D53A0197}">
      <dgm:prSet/>
      <dgm:spPr/>
      <dgm:t>
        <a:bodyPr/>
        <a:lstStyle/>
        <a:p>
          <a:endParaRPr lang="en-US"/>
        </a:p>
      </dgm:t>
    </dgm:pt>
    <dgm:pt modelId="{88D95A11-9925-4E71-AC6B-2E9AE3D02E20}">
      <dgm:prSet phldrT="[Text]"/>
      <dgm:spPr/>
      <dgm:t>
        <a:bodyPr/>
        <a:lstStyle/>
        <a:p>
          <a:r>
            <a:rPr lang="en-US" dirty="0" smtClean="0"/>
            <a:t>changes in transactions: inserts, deletes, updates</a:t>
          </a:r>
          <a:endParaRPr lang="en-US" dirty="0"/>
        </a:p>
      </dgm:t>
    </dgm:pt>
    <dgm:pt modelId="{7EAAC8A4-B336-4D35-B017-ECA7926694E8}" type="parTrans" cxnId="{CF871DC4-4B07-4CC9-8D2A-6B0725D6E553}">
      <dgm:prSet/>
      <dgm:spPr/>
      <dgm:t>
        <a:bodyPr/>
        <a:lstStyle/>
        <a:p>
          <a:endParaRPr lang="en-US"/>
        </a:p>
      </dgm:t>
    </dgm:pt>
    <dgm:pt modelId="{37211A90-9D1F-42D3-94E4-13B4D5A59F21}" type="sibTrans" cxnId="{CF871DC4-4B07-4CC9-8D2A-6B0725D6E553}">
      <dgm:prSet/>
      <dgm:spPr/>
      <dgm:t>
        <a:bodyPr/>
        <a:lstStyle/>
        <a:p>
          <a:endParaRPr lang="en-US"/>
        </a:p>
      </dgm:t>
    </dgm:pt>
    <dgm:pt modelId="{C147B7B5-0D7D-4A1D-8553-7EB88289EAA8}" type="pres">
      <dgm:prSet presAssocID="{1E1AA625-3DD9-45A5-A5F7-AAC190D85CA6}" presName="linear" presStyleCnt="0">
        <dgm:presLayoutVars>
          <dgm:animLvl val="lvl"/>
          <dgm:resizeHandles val="exact"/>
        </dgm:presLayoutVars>
      </dgm:prSet>
      <dgm:spPr/>
      <dgm:t>
        <a:bodyPr/>
        <a:lstStyle/>
        <a:p>
          <a:endParaRPr lang="en-US"/>
        </a:p>
      </dgm:t>
    </dgm:pt>
    <dgm:pt modelId="{E13A3ECF-68B8-44C8-A284-5A142E551DD6}" type="pres">
      <dgm:prSet presAssocID="{91B4FB1A-834E-4A7A-A72E-BEC42A2B558A}" presName="parentText" presStyleLbl="node1" presStyleIdx="0" presStyleCnt="4">
        <dgm:presLayoutVars>
          <dgm:chMax val="0"/>
          <dgm:bulletEnabled val="1"/>
        </dgm:presLayoutVars>
      </dgm:prSet>
      <dgm:spPr/>
      <dgm:t>
        <a:bodyPr/>
        <a:lstStyle/>
        <a:p>
          <a:endParaRPr lang="en-US"/>
        </a:p>
      </dgm:t>
    </dgm:pt>
    <dgm:pt modelId="{1526A879-45B0-4F53-890D-CD9FBE4CC3B6}" type="pres">
      <dgm:prSet presAssocID="{91B4FB1A-834E-4A7A-A72E-BEC42A2B558A}" presName="childText" presStyleLbl="revTx" presStyleIdx="0" presStyleCnt="4">
        <dgm:presLayoutVars>
          <dgm:bulletEnabled val="1"/>
        </dgm:presLayoutVars>
      </dgm:prSet>
      <dgm:spPr/>
      <dgm:t>
        <a:bodyPr/>
        <a:lstStyle/>
        <a:p>
          <a:endParaRPr lang="en-US"/>
        </a:p>
      </dgm:t>
    </dgm:pt>
    <dgm:pt modelId="{AE3B7FB6-57C7-4CDF-AB4E-ED4CC1883B30}" type="pres">
      <dgm:prSet presAssocID="{B2027BB1-BCFC-4242-9740-E7712A15F017}" presName="parentText" presStyleLbl="node1" presStyleIdx="1" presStyleCnt="4">
        <dgm:presLayoutVars>
          <dgm:chMax val="0"/>
          <dgm:bulletEnabled val="1"/>
        </dgm:presLayoutVars>
      </dgm:prSet>
      <dgm:spPr/>
      <dgm:t>
        <a:bodyPr/>
        <a:lstStyle/>
        <a:p>
          <a:endParaRPr lang="en-US"/>
        </a:p>
      </dgm:t>
    </dgm:pt>
    <dgm:pt modelId="{2A30A361-3399-478F-A46E-0DAEA1083372}" type="pres">
      <dgm:prSet presAssocID="{B2027BB1-BCFC-4242-9740-E7712A15F017}" presName="childText" presStyleLbl="revTx" presStyleIdx="1" presStyleCnt="4">
        <dgm:presLayoutVars>
          <dgm:bulletEnabled val="1"/>
        </dgm:presLayoutVars>
      </dgm:prSet>
      <dgm:spPr/>
      <dgm:t>
        <a:bodyPr/>
        <a:lstStyle/>
        <a:p>
          <a:endParaRPr lang="en-US"/>
        </a:p>
      </dgm:t>
    </dgm:pt>
    <dgm:pt modelId="{6E15DE71-9C04-4307-AF57-8A3779134D2C}" type="pres">
      <dgm:prSet presAssocID="{FF4A1FEB-F8F5-490A-82EC-483E5D76F8B9}" presName="parentText" presStyleLbl="node1" presStyleIdx="2" presStyleCnt="4">
        <dgm:presLayoutVars>
          <dgm:chMax val="0"/>
          <dgm:bulletEnabled val="1"/>
        </dgm:presLayoutVars>
      </dgm:prSet>
      <dgm:spPr/>
      <dgm:t>
        <a:bodyPr/>
        <a:lstStyle/>
        <a:p>
          <a:endParaRPr lang="en-US"/>
        </a:p>
      </dgm:t>
    </dgm:pt>
    <dgm:pt modelId="{914EAF4D-E098-4A28-9F52-96EEF8A7D59B}" type="pres">
      <dgm:prSet presAssocID="{FF4A1FEB-F8F5-490A-82EC-483E5D76F8B9}" presName="childText" presStyleLbl="revTx" presStyleIdx="2" presStyleCnt="4">
        <dgm:presLayoutVars>
          <dgm:bulletEnabled val="1"/>
        </dgm:presLayoutVars>
      </dgm:prSet>
      <dgm:spPr/>
      <dgm:t>
        <a:bodyPr/>
        <a:lstStyle/>
        <a:p>
          <a:endParaRPr lang="en-US"/>
        </a:p>
      </dgm:t>
    </dgm:pt>
    <dgm:pt modelId="{61325FF5-F1D1-4681-9007-342090C05DC2}" type="pres">
      <dgm:prSet presAssocID="{A6D01366-DD60-44DF-8AC6-9E5CADCBA0F0}" presName="parentText" presStyleLbl="node1" presStyleIdx="3" presStyleCnt="4">
        <dgm:presLayoutVars>
          <dgm:chMax val="0"/>
          <dgm:bulletEnabled val="1"/>
        </dgm:presLayoutVars>
      </dgm:prSet>
      <dgm:spPr/>
      <dgm:t>
        <a:bodyPr/>
        <a:lstStyle/>
        <a:p>
          <a:endParaRPr lang="en-US"/>
        </a:p>
      </dgm:t>
    </dgm:pt>
    <dgm:pt modelId="{2A70A74E-2FDF-4D1F-8D93-CC36F7D7299A}" type="pres">
      <dgm:prSet presAssocID="{A6D01366-DD60-44DF-8AC6-9E5CADCBA0F0}" presName="childText" presStyleLbl="revTx" presStyleIdx="3" presStyleCnt="4">
        <dgm:presLayoutVars>
          <dgm:bulletEnabled val="1"/>
        </dgm:presLayoutVars>
      </dgm:prSet>
      <dgm:spPr/>
      <dgm:t>
        <a:bodyPr/>
        <a:lstStyle/>
        <a:p>
          <a:endParaRPr lang="en-US"/>
        </a:p>
      </dgm:t>
    </dgm:pt>
  </dgm:ptLst>
  <dgm:cxnLst>
    <dgm:cxn modelId="{DE5B6168-5AEB-4365-A9B5-E170A16A5F99}" type="presOf" srcId="{FF4A1FEB-F8F5-490A-82EC-483E5D76F8B9}" destId="{6E15DE71-9C04-4307-AF57-8A3779134D2C}" srcOrd="0" destOrd="0" presId="urn:microsoft.com/office/officeart/2005/8/layout/vList2"/>
    <dgm:cxn modelId="{5C4FBA47-3D00-44DB-AD6E-47E95AA0F93E}" srcId="{B2027BB1-BCFC-4242-9740-E7712A15F017}" destId="{2D20CC92-F4F3-47C8-AF3D-9FCC9284797F}" srcOrd="0" destOrd="0" parTransId="{C44AA235-8D26-405F-837B-B6C57053F626}" sibTransId="{B5AD6D67-A310-4B36-88D7-D69218D6A23E}"/>
    <dgm:cxn modelId="{E9C85273-F433-4B50-9962-61D6D53A0197}" srcId="{A6D01366-DD60-44DF-8AC6-9E5CADCBA0F0}" destId="{F81DD019-A989-4BD3-BD85-6C0CBD2AD600}" srcOrd="1" destOrd="0" parTransId="{7C755F3E-2246-4D31-A5BF-4B94260F5A04}" sibTransId="{8437AE31-3274-4C84-8229-15C298E00EFC}"/>
    <dgm:cxn modelId="{6BF14967-658F-470A-8819-A857FF50A670}" type="presOf" srcId="{2D20CC92-F4F3-47C8-AF3D-9FCC9284797F}" destId="{2A30A361-3399-478F-A46E-0DAEA1083372}" srcOrd="0" destOrd="0" presId="urn:microsoft.com/office/officeart/2005/8/layout/vList2"/>
    <dgm:cxn modelId="{722F1C07-8FEA-4C82-8F59-21883E928F25}" type="presOf" srcId="{B2027BB1-BCFC-4242-9740-E7712A15F017}" destId="{AE3B7FB6-57C7-4CDF-AB4E-ED4CC1883B30}" srcOrd="0" destOrd="0" presId="urn:microsoft.com/office/officeart/2005/8/layout/vList2"/>
    <dgm:cxn modelId="{32B2CE63-B1DD-4573-9140-9643DA64EF1E}" type="presOf" srcId="{1E1AA625-3DD9-45A5-A5F7-AAC190D85CA6}" destId="{C147B7B5-0D7D-4A1D-8553-7EB88289EAA8}" srcOrd="0" destOrd="0" presId="urn:microsoft.com/office/officeart/2005/8/layout/vList2"/>
    <dgm:cxn modelId="{EB2AFA2C-0877-4D52-82EF-672949C65E1C}" srcId="{FF4A1FEB-F8F5-490A-82EC-483E5D76F8B9}" destId="{5F4057F4-8468-4DE4-B431-1269B79D071C}" srcOrd="0" destOrd="0" parTransId="{6F409CC7-3265-4146-B6E6-76CFF9BE05B1}" sibTransId="{635F84CD-446C-493A-A4BA-DA4BE2ACD536}"/>
    <dgm:cxn modelId="{72B2CA1D-253C-4A50-BE9E-C3EEE1A61A8C}" srcId="{A6D01366-DD60-44DF-8AC6-9E5CADCBA0F0}" destId="{5A7DC062-F4AF-43E8-BA30-F18F4DADEEB9}" srcOrd="0" destOrd="0" parTransId="{646DA835-6814-4607-8CBE-BD400C63E61B}" sibTransId="{CB5D88BE-EA09-4B78-A4AC-55FFD7A646FC}"/>
    <dgm:cxn modelId="{0739C352-678E-49C3-AE4F-F1A4AD8441BE}" type="presOf" srcId="{C5BA3C90-2EBF-42FB-8EFE-CEA704857986}" destId="{914EAF4D-E098-4A28-9F52-96EEF8A7D59B}" srcOrd="0" destOrd="1" presId="urn:microsoft.com/office/officeart/2005/8/layout/vList2"/>
    <dgm:cxn modelId="{02A0463C-1826-4595-9F0C-5D7F2EA9B191}" srcId="{91B4FB1A-834E-4A7A-A72E-BEC42A2B558A}" destId="{0F6C215D-D635-4F54-B6C9-2CB269F4BF67}" srcOrd="1" destOrd="0" parTransId="{00EAA9BC-C997-4FFA-817C-B31F50105589}" sibTransId="{97EA5009-E4A5-4674-8521-C6620F465676}"/>
    <dgm:cxn modelId="{078301BC-C7EE-4654-95BC-013937BF0097}" type="presOf" srcId="{88D95A11-9925-4E71-AC6B-2E9AE3D02E20}" destId="{2A70A74E-2FDF-4D1F-8D93-CC36F7D7299A}" srcOrd="0" destOrd="2" presId="urn:microsoft.com/office/officeart/2005/8/layout/vList2"/>
    <dgm:cxn modelId="{1E49BA35-ABEF-4A9A-B749-1B4A156121D9}" srcId="{FF4A1FEB-F8F5-490A-82EC-483E5D76F8B9}" destId="{C5BA3C90-2EBF-42FB-8EFE-CEA704857986}" srcOrd="1" destOrd="0" parTransId="{C0495B2E-8A76-47B8-9A9D-3594F3C4E2F1}" sibTransId="{7A7693A3-85B1-4A4E-9390-3B8AC0123320}"/>
    <dgm:cxn modelId="{6C03A935-4C0B-4111-BA73-3C0677508BC5}" srcId="{B2027BB1-BCFC-4242-9740-E7712A15F017}" destId="{6B393E85-28C4-4A18-80B5-32A06A6DBF69}" srcOrd="1" destOrd="0" parTransId="{94C53159-A0A8-4889-A7DC-F1CB7D7E252B}" sibTransId="{A13081D0-1701-438F-AC5A-59C777DD2F9E}"/>
    <dgm:cxn modelId="{B7755AD2-D5CB-4911-AF76-BEDCC0F47F00}" srcId="{1E1AA625-3DD9-45A5-A5F7-AAC190D85CA6}" destId="{B2027BB1-BCFC-4242-9740-E7712A15F017}" srcOrd="1" destOrd="0" parTransId="{61A89D9B-7835-4988-A4C7-7A9B0CACE1D8}" sibTransId="{F8BC755B-8A6E-433D-8733-C4BFD3363FEA}"/>
    <dgm:cxn modelId="{379C5EB8-8D06-46A3-AAC6-832E3FC0A094}" type="presOf" srcId="{5A7DC062-F4AF-43E8-BA30-F18F4DADEEB9}" destId="{2A70A74E-2FDF-4D1F-8D93-CC36F7D7299A}" srcOrd="0" destOrd="0" presId="urn:microsoft.com/office/officeart/2005/8/layout/vList2"/>
    <dgm:cxn modelId="{A3980850-2024-4ED3-B9A7-0BEDA7565381}" srcId="{91B4FB1A-834E-4A7A-A72E-BEC42A2B558A}" destId="{F8D3590C-2376-4CEF-84C4-8171B0EF5820}" srcOrd="0" destOrd="0" parTransId="{DE16BDC5-BC2E-4BED-8F0B-5C834221285C}" sibTransId="{5DA00F74-074E-4C6D-AAFF-61E6AA2F8D56}"/>
    <dgm:cxn modelId="{F1323EBB-1B3D-44EB-9BEC-567D0BD541BB}" type="presOf" srcId="{F8D3590C-2376-4CEF-84C4-8171B0EF5820}" destId="{1526A879-45B0-4F53-890D-CD9FBE4CC3B6}" srcOrd="0" destOrd="0" presId="urn:microsoft.com/office/officeart/2005/8/layout/vList2"/>
    <dgm:cxn modelId="{B5C733C2-DDF6-4F31-91F5-48BF5EC991D0}" srcId="{1E1AA625-3DD9-45A5-A5F7-AAC190D85CA6}" destId="{FF4A1FEB-F8F5-490A-82EC-483E5D76F8B9}" srcOrd="2" destOrd="0" parTransId="{88A50EB5-5D85-400E-8CEA-135FF3D10355}" sibTransId="{271290BA-F780-4D67-B5D4-58EFFEBCC58D}"/>
    <dgm:cxn modelId="{A485F274-0E63-497E-81FB-7809A510F7F8}" type="presOf" srcId="{5F4057F4-8468-4DE4-B431-1269B79D071C}" destId="{914EAF4D-E098-4A28-9F52-96EEF8A7D59B}" srcOrd="0" destOrd="0" presId="urn:microsoft.com/office/officeart/2005/8/layout/vList2"/>
    <dgm:cxn modelId="{E6C3CE3D-5B73-41B2-A116-3B3BABC7C34B}" srcId="{1E1AA625-3DD9-45A5-A5F7-AAC190D85CA6}" destId="{91B4FB1A-834E-4A7A-A72E-BEC42A2B558A}" srcOrd="0" destOrd="0" parTransId="{F4E30892-8473-4005-BF65-A5007083F783}" sibTransId="{26A10595-ABBC-42AD-A4F0-F30EEFD7707B}"/>
    <dgm:cxn modelId="{A9D30D9C-9AF5-4B3A-B078-ABC09A203CB6}" type="presOf" srcId="{6B393E85-28C4-4A18-80B5-32A06A6DBF69}" destId="{2A30A361-3399-478F-A46E-0DAEA1083372}" srcOrd="0" destOrd="1" presId="urn:microsoft.com/office/officeart/2005/8/layout/vList2"/>
    <dgm:cxn modelId="{93B8B153-8424-4D50-92B5-F6C33F553BD8}" type="presOf" srcId="{F81DD019-A989-4BD3-BD85-6C0CBD2AD600}" destId="{2A70A74E-2FDF-4D1F-8D93-CC36F7D7299A}" srcOrd="0" destOrd="1" presId="urn:microsoft.com/office/officeart/2005/8/layout/vList2"/>
    <dgm:cxn modelId="{CF871DC4-4B07-4CC9-8D2A-6B0725D6E553}" srcId="{A6D01366-DD60-44DF-8AC6-9E5CADCBA0F0}" destId="{88D95A11-9925-4E71-AC6B-2E9AE3D02E20}" srcOrd="2" destOrd="0" parTransId="{7EAAC8A4-B336-4D35-B017-ECA7926694E8}" sibTransId="{37211A90-9D1F-42D3-94E4-13B4D5A59F21}"/>
    <dgm:cxn modelId="{D920BC27-7433-426A-A066-D2DC9B232A62}" type="presOf" srcId="{91B4FB1A-834E-4A7A-A72E-BEC42A2B558A}" destId="{E13A3ECF-68B8-44C8-A284-5A142E551DD6}" srcOrd="0" destOrd="0" presId="urn:microsoft.com/office/officeart/2005/8/layout/vList2"/>
    <dgm:cxn modelId="{C29B7CBC-6785-4EDF-B7B1-FC83B0E8FAA0}" srcId="{1E1AA625-3DD9-45A5-A5F7-AAC190D85CA6}" destId="{A6D01366-DD60-44DF-8AC6-9E5CADCBA0F0}" srcOrd="3" destOrd="0" parTransId="{D9D74E01-DB3E-48B6-BB7D-A1A120CB94E1}" sibTransId="{D053ECE1-C23F-4BC7-8BEC-FE5FC0A9433C}"/>
    <dgm:cxn modelId="{0F62DA1D-7B86-47B6-BC25-BBDD71807D94}" type="presOf" srcId="{0F6C215D-D635-4F54-B6C9-2CB269F4BF67}" destId="{1526A879-45B0-4F53-890D-CD9FBE4CC3B6}" srcOrd="0" destOrd="1" presId="urn:microsoft.com/office/officeart/2005/8/layout/vList2"/>
    <dgm:cxn modelId="{0D37691E-5AC7-4A7F-875A-179FEB9393DC}" type="presOf" srcId="{A6D01366-DD60-44DF-8AC6-9E5CADCBA0F0}" destId="{61325FF5-F1D1-4681-9007-342090C05DC2}" srcOrd="0" destOrd="0" presId="urn:microsoft.com/office/officeart/2005/8/layout/vList2"/>
    <dgm:cxn modelId="{7986D2FA-1E68-4465-9A38-5EEEF75C250C}" type="presParOf" srcId="{C147B7B5-0D7D-4A1D-8553-7EB88289EAA8}" destId="{E13A3ECF-68B8-44C8-A284-5A142E551DD6}" srcOrd="0" destOrd="0" presId="urn:microsoft.com/office/officeart/2005/8/layout/vList2"/>
    <dgm:cxn modelId="{CC03EAFE-FAA1-4369-AAD6-F310559E3838}" type="presParOf" srcId="{C147B7B5-0D7D-4A1D-8553-7EB88289EAA8}" destId="{1526A879-45B0-4F53-890D-CD9FBE4CC3B6}" srcOrd="1" destOrd="0" presId="urn:microsoft.com/office/officeart/2005/8/layout/vList2"/>
    <dgm:cxn modelId="{B66B1E07-F850-4685-AA22-74F5FD60AD10}" type="presParOf" srcId="{C147B7B5-0D7D-4A1D-8553-7EB88289EAA8}" destId="{AE3B7FB6-57C7-4CDF-AB4E-ED4CC1883B30}" srcOrd="2" destOrd="0" presId="urn:microsoft.com/office/officeart/2005/8/layout/vList2"/>
    <dgm:cxn modelId="{BC71471C-0F47-43E0-8EBA-A082F64B8F5B}" type="presParOf" srcId="{C147B7B5-0D7D-4A1D-8553-7EB88289EAA8}" destId="{2A30A361-3399-478F-A46E-0DAEA1083372}" srcOrd="3" destOrd="0" presId="urn:microsoft.com/office/officeart/2005/8/layout/vList2"/>
    <dgm:cxn modelId="{F3C217C9-C234-42FE-AF66-44FA4E9525C2}" type="presParOf" srcId="{C147B7B5-0D7D-4A1D-8553-7EB88289EAA8}" destId="{6E15DE71-9C04-4307-AF57-8A3779134D2C}" srcOrd="4" destOrd="0" presId="urn:microsoft.com/office/officeart/2005/8/layout/vList2"/>
    <dgm:cxn modelId="{12069856-0961-4D7E-9542-152447E8C0B0}" type="presParOf" srcId="{C147B7B5-0D7D-4A1D-8553-7EB88289EAA8}" destId="{914EAF4D-E098-4A28-9F52-96EEF8A7D59B}" srcOrd="5" destOrd="0" presId="urn:microsoft.com/office/officeart/2005/8/layout/vList2"/>
    <dgm:cxn modelId="{806C22D3-4927-4255-A00E-D56313AFF1A5}" type="presParOf" srcId="{C147B7B5-0D7D-4A1D-8553-7EB88289EAA8}" destId="{61325FF5-F1D1-4681-9007-342090C05DC2}" srcOrd="6" destOrd="0" presId="urn:microsoft.com/office/officeart/2005/8/layout/vList2"/>
    <dgm:cxn modelId="{447E21BF-0CC9-4256-B54D-0F120077FEB0}" type="presParOf" srcId="{C147B7B5-0D7D-4A1D-8553-7EB88289EAA8}" destId="{2A70A74E-2FDF-4D1F-8D93-CC36F7D7299A}"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518491B-FC2D-4F3C-93D6-C5A442E7C59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6BDEE92-6478-4C60-AF28-87B303E5E60C}">
      <dgm:prSet phldrT="[Text]"/>
      <dgm:spPr/>
      <dgm:t>
        <a:bodyPr/>
        <a:lstStyle/>
        <a:p>
          <a:r>
            <a:rPr lang="en-US" dirty="0" smtClean="0"/>
            <a:t>Identify threats</a:t>
          </a:r>
          <a:endParaRPr lang="en-US" dirty="0"/>
        </a:p>
      </dgm:t>
    </dgm:pt>
    <dgm:pt modelId="{E48E3635-427A-45BF-9B8E-72E1DA2B0F10}" type="parTrans" cxnId="{4B3D8171-2DF2-44EA-B934-33831EABEBE9}">
      <dgm:prSet/>
      <dgm:spPr/>
      <dgm:t>
        <a:bodyPr/>
        <a:lstStyle/>
        <a:p>
          <a:endParaRPr lang="en-US"/>
        </a:p>
      </dgm:t>
    </dgm:pt>
    <dgm:pt modelId="{FA75AD07-D9EC-461C-A478-D40902CE94E7}" type="sibTrans" cxnId="{4B3D8171-2DF2-44EA-B934-33831EABEBE9}">
      <dgm:prSet/>
      <dgm:spPr/>
      <dgm:t>
        <a:bodyPr/>
        <a:lstStyle/>
        <a:p>
          <a:endParaRPr lang="en-US"/>
        </a:p>
      </dgm:t>
    </dgm:pt>
    <dgm:pt modelId="{E4F9AC2E-2518-4C98-AE43-30894CA6FD4B}">
      <dgm:prSet phldrT="[Text]"/>
      <dgm:spPr/>
      <dgm:t>
        <a:bodyPr/>
        <a:lstStyle/>
        <a:p>
          <a:r>
            <a:rPr lang="en-US" dirty="0" smtClean="0"/>
            <a:t>Take action</a:t>
          </a:r>
          <a:endParaRPr lang="en-US" dirty="0"/>
        </a:p>
      </dgm:t>
    </dgm:pt>
    <dgm:pt modelId="{51FCC22C-8E6A-42AF-A2D9-B9B4B47C9825}" type="parTrans" cxnId="{68B8DAC2-435B-4CCA-AFC1-D347C4F57539}">
      <dgm:prSet/>
      <dgm:spPr/>
      <dgm:t>
        <a:bodyPr/>
        <a:lstStyle/>
        <a:p>
          <a:endParaRPr lang="en-US"/>
        </a:p>
      </dgm:t>
    </dgm:pt>
    <dgm:pt modelId="{944F4A75-2A8C-46F6-BF98-98FFB6539BEA}" type="sibTrans" cxnId="{68B8DAC2-435B-4CCA-AFC1-D347C4F57539}">
      <dgm:prSet/>
      <dgm:spPr/>
      <dgm:t>
        <a:bodyPr/>
        <a:lstStyle/>
        <a:p>
          <a:endParaRPr lang="en-US"/>
        </a:p>
      </dgm:t>
    </dgm:pt>
    <dgm:pt modelId="{5994DCC0-D553-4247-9F19-12CAFD7E1170}">
      <dgm:prSet phldrT="[Text]"/>
      <dgm:spPr/>
      <dgm:t>
        <a:bodyPr/>
        <a:lstStyle/>
        <a:p>
          <a:r>
            <a:rPr lang="en-US" dirty="0" smtClean="0"/>
            <a:t>design</a:t>
          </a:r>
          <a:endParaRPr lang="en-US" dirty="0"/>
        </a:p>
      </dgm:t>
    </dgm:pt>
    <dgm:pt modelId="{27DF26B7-E0F6-4878-8A89-79B1DDCEC3C4}" type="parTrans" cxnId="{6ED3CC0E-3AA7-4988-AB51-E3B68CCA3624}">
      <dgm:prSet/>
      <dgm:spPr/>
      <dgm:t>
        <a:bodyPr/>
        <a:lstStyle/>
        <a:p>
          <a:endParaRPr lang="en-US"/>
        </a:p>
      </dgm:t>
    </dgm:pt>
    <dgm:pt modelId="{1D18297A-768A-43F4-9307-2E5DE0942D2B}" type="sibTrans" cxnId="{6ED3CC0E-3AA7-4988-AB51-E3B68CCA3624}">
      <dgm:prSet/>
      <dgm:spPr/>
      <dgm:t>
        <a:bodyPr/>
        <a:lstStyle/>
        <a:p>
          <a:endParaRPr lang="en-US"/>
        </a:p>
      </dgm:t>
    </dgm:pt>
    <dgm:pt modelId="{756387A3-0A16-4D75-9D9A-14653F20652D}">
      <dgm:prSet phldrT="[Text]"/>
      <dgm:spPr/>
      <dgm:t>
        <a:bodyPr/>
        <a:lstStyle/>
        <a:p>
          <a:r>
            <a:rPr lang="en-US" dirty="0" smtClean="0"/>
            <a:t>data entry or import</a:t>
          </a:r>
          <a:endParaRPr lang="en-US" dirty="0"/>
        </a:p>
      </dgm:t>
    </dgm:pt>
    <dgm:pt modelId="{DC532C26-2B5F-4616-B016-3541C7154D0A}" type="parTrans" cxnId="{D7F563C2-F70D-4241-B00D-56BD6DBE51A6}">
      <dgm:prSet/>
      <dgm:spPr/>
      <dgm:t>
        <a:bodyPr/>
        <a:lstStyle/>
        <a:p>
          <a:endParaRPr lang="en-US"/>
        </a:p>
      </dgm:t>
    </dgm:pt>
    <dgm:pt modelId="{B868F65D-CAD9-4894-AC31-EAE8042B3600}" type="sibTrans" cxnId="{D7F563C2-F70D-4241-B00D-56BD6DBE51A6}">
      <dgm:prSet/>
      <dgm:spPr/>
      <dgm:t>
        <a:bodyPr/>
        <a:lstStyle/>
        <a:p>
          <a:endParaRPr lang="en-US"/>
        </a:p>
      </dgm:t>
    </dgm:pt>
    <dgm:pt modelId="{CBFC2D74-A3CC-4F75-8055-D39C4FC048CF}">
      <dgm:prSet phldrT="[Text]"/>
      <dgm:spPr/>
      <dgm:t>
        <a:bodyPr/>
        <a:lstStyle/>
        <a:p>
          <a:r>
            <a:rPr lang="en-US" dirty="0" smtClean="0"/>
            <a:t>limit DB access</a:t>
          </a:r>
          <a:endParaRPr lang="en-US" dirty="0"/>
        </a:p>
      </dgm:t>
    </dgm:pt>
    <dgm:pt modelId="{2DBADDB8-57D6-4AAE-AB53-B65CA1AF43E6}" type="parTrans" cxnId="{09FC4BA3-2678-450E-86F1-EFC7E3D1A320}">
      <dgm:prSet/>
      <dgm:spPr/>
      <dgm:t>
        <a:bodyPr/>
        <a:lstStyle/>
        <a:p>
          <a:endParaRPr lang="en-US"/>
        </a:p>
      </dgm:t>
    </dgm:pt>
    <dgm:pt modelId="{E71F714A-75E6-4149-B0CE-F760F1580B78}" type="sibTrans" cxnId="{09FC4BA3-2678-450E-86F1-EFC7E3D1A320}">
      <dgm:prSet/>
      <dgm:spPr/>
      <dgm:t>
        <a:bodyPr/>
        <a:lstStyle/>
        <a:p>
          <a:endParaRPr lang="en-US"/>
        </a:p>
      </dgm:t>
    </dgm:pt>
    <dgm:pt modelId="{537D188E-0A90-45CF-907E-3FFCF9AF01F3}">
      <dgm:prSet phldrT="[Text]"/>
      <dgm:spPr/>
      <dgm:t>
        <a:bodyPr/>
        <a:lstStyle/>
        <a:p>
          <a:r>
            <a:rPr lang="en-US" dirty="0" smtClean="0"/>
            <a:t>Monitor quality</a:t>
          </a:r>
          <a:endParaRPr lang="en-US" dirty="0"/>
        </a:p>
      </dgm:t>
    </dgm:pt>
    <dgm:pt modelId="{A4FFA118-28D8-4657-8124-F4E5BC1BA110}" type="parTrans" cxnId="{82BF8C3F-9DA8-4209-93DE-AF548ABC2B99}">
      <dgm:prSet/>
      <dgm:spPr/>
      <dgm:t>
        <a:bodyPr/>
        <a:lstStyle/>
        <a:p>
          <a:endParaRPr lang="en-US"/>
        </a:p>
      </dgm:t>
    </dgm:pt>
    <dgm:pt modelId="{28259B7E-94FD-4348-9BA4-EA5160548AB8}" type="sibTrans" cxnId="{82BF8C3F-9DA8-4209-93DE-AF548ABC2B99}">
      <dgm:prSet/>
      <dgm:spPr/>
      <dgm:t>
        <a:bodyPr/>
        <a:lstStyle/>
        <a:p>
          <a:endParaRPr lang="en-US"/>
        </a:p>
      </dgm:t>
    </dgm:pt>
    <dgm:pt modelId="{9E7D0010-236E-40DB-BE4C-CFD67C5A84F9}">
      <dgm:prSet phldrT="[Text]"/>
      <dgm:spPr/>
      <dgm:t>
        <a:bodyPr/>
        <a:lstStyle/>
        <a:p>
          <a:r>
            <a:rPr lang="en-US" dirty="0" smtClean="0"/>
            <a:t>plan</a:t>
          </a:r>
          <a:endParaRPr lang="en-US" dirty="0"/>
        </a:p>
      </dgm:t>
    </dgm:pt>
    <dgm:pt modelId="{B433FE0D-5704-454C-AE97-0D2B2B236B18}" type="parTrans" cxnId="{96A150C0-5834-450B-90C6-840A4F9E4FA4}">
      <dgm:prSet/>
      <dgm:spPr/>
      <dgm:t>
        <a:bodyPr/>
        <a:lstStyle/>
        <a:p>
          <a:endParaRPr lang="en-US"/>
        </a:p>
      </dgm:t>
    </dgm:pt>
    <dgm:pt modelId="{C623F042-E16C-4FF6-9421-3833700159E2}" type="sibTrans" cxnId="{96A150C0-5834-450B-90C6-840A4F9E4FA4}">
      <dgm:prSet/>
      <dgm:spPr/>
      <dgm:t>
        <a:bodyPr/>
        <a:lstStyle/>
        <a:p>
          <a:endParaRPr lang="en-US"/>
        </a:p>
      </dgm:t>
    </dgm:pt>
    <dgm:pt modelId="{CF26E118-F792-412D-907B-B7B05AD8D8A7}">
      <dgm:prSet phldrT="[Text]"/>
      <dgm:spPr/>
      <dgm:t>
        <a:bodyPr/>
        <a:lstStyle/>
        <a:p>
          <a:r>
            <a:rPr lang="en-US" dirty="0" smtClean="0"/>
            <a:t>audits, test queries</a:t>
          </a:r>
          <a:endParaRPr lang="en-US" dirty="0"/>
        </a:p>
      </dgm:t>
    </dgm:pt>
    <dgm:pt modelId="{91B1F695-5277-410C-8527-2D1EC9EB430E}" type="parTrans" cxnId="{2C7BFFE2-6463-4EBD-A0E6-FBD643C59659}">
      <dgm:prSet/>
      <dgm:spPr/>
      <dgm:t>
        <a:bodyPr/>
        <a:lstStyle/>
        <a:p>
          <a:endParaRPr lang="en-US"/>
        </a:p>
      </dgm:t>
    </dgm:pt>
    <dgm:pt modelId="{20656A29-A84A-4E76-A046-D605B0D6EC89}" type="sibTrans" cxnId="{2C7BFFE2-6463-4EBD-A0E6-FBD643C59659}">
      <dgm:prSet/>
      <dgm:spPr/>
      <dgm:t>
        <a:bodyPr/>
        <a:lstStyle/>
        <a:p>
          <a:endParaRPr lang="en-US"/>
        </a:p>
      </dgm:t>
    </dgm:pt>
    <dgm:pt modelId="{4E4044F9-1968-442C-9F06-9A0D324C8D76}">
      <dgm:prSet phldrT="[Text]"/>
      <dgm:spPr/>
      <dgm:t>
        <a:bodyPr/>
        <a:lstStyle/>
        <a:p>
          <a:r>
            <a:rPr lang="en-US" dirty="0" smtClean="0"/>
            <a:t>train users</a:t>
          </a:r>
          <a:endParaRPr lang="en-US" dirty="0"/>
        </a:p>
      </dgm:t>
    </dgm:pt>
    <dgm:pt modelId="{27848085-1D25-438A-BAF0-511F09A8ABC2}" type="parTrans" cxnId="{8E3742FC-4430-44F2-A4A3-F912FA6613E2}">
      <dgm:prSet/>
      <dgm:spPr/>
      <dgm:t>
        <a:bodyPr/>
        <a:lstStyle/>
        <a:p>
          <a:endParaRPr lang="en-US"/>
        </a:p>
      </dgm:t>
    </dgm:pt>
    <dgm:pt modelId="{5DFE2044-78F2-4E00-9128-3C6F8D81A913}" type="sibTrans" cxnId="{8E3742FC-4430-44F2-A4A3-F912FA6613E2}">
      <dgm:prSet/>
      <dgm:spPr/>
      <dgm:t>
        <a:bodyPr/>
        <a:lstStyle/>
        <a:p>
          <a:endParaRPr lang="en-US"/>
        </a:p>
      </dgm:t>
    </dgm:pt>
    <dgm:pt modelId="{81AE53E7-091D-496E-BD18-E0E91D9931AB}">
      <dgm:prSet phldrT="[Text]"/>
      <dgm:spPr/>
      <dgm:t>
        <a:bodyPr/>
        <a:lstStyle/>
        <a:p>
          <a:r>
            <a:rPr lang="en-US" dirty="0" smtClean="0"/>
            <a:t>Backup and recovery</a:t>
          </a:r>
          <a:endParaRPr lang="en-US" dirty="0"/>
        </a:p>
      </dgm:t>
    </dgm:pt>
    <dgm:pt modelId="{2D5CAB61-70CE-4247-8836-B74119298578}" type="parTrans" cxnId="{67E2099B-0842-41F4-A8B6-B13CB912D556}">
      <dgm:prSet/>
      <dgm:spPr/>
      <dgm:t>
        <a:bodyPr/>
        <a:lstStyle/>
        <a:p>
          <a:endParaRPr lang="en-US"/>
        </a:p>
      </dgm:t>
    </dgm:pt>
    <dgm:pt modelId="{3AD8E954-3888-4429-9C3F-148853F702BD}" type="sibTrans" cxnId="{67E2099B-0842-41F4-A8B6-B13CB912D556}">
      <dgm:prSet/>
      <dgm:spPr/>
      <dgm:t>
        <a:bodyPr/>
        <a:lstStyle/>
        <a:p>
          <a:endParaRPr lang="en-US"/>
        </a:p>
      </dgm:t>
    </dgm:pt>
    <dgm:pt modelId="{063CD260-E60F-4F58-966A-3F1BAA7A58BD}">
      <dgm:prSet phldrT="[Text]"/>
      <dgm:spPr/>
      <dgm:t>
        <a:bodyPr/>
        <a:lstStyle/>
        <a:p>
          <a:r>
            <a:rPr lang="en-US" dirty="0" smtClean="0"/>
            <a:t>assume the worst</a:t>
          </a:r>
          <a:endParaRPr lang="en-US" dirty="0"/>
        </a:p>
      </dgm:t>
    </dgm:pt>
    <dgm:pt modelId="{0E876ED5-8E24-4221-8250-E54F09266AA9}" type="parTrans" cxnId="{BAF57710-19CF-45C8-92DA-27E5B4D522E0}">
      <dgm:prSet/>
      <dgm:spPr/>
      <dgm:t>
        <a:bodyPr/>
        <a:lstStyle/>
        <a:p>
          <a:endParaRPr lang="en-US"/>
        </a:p>
      </dgm:t>
    </dgm:pt>
    <dgm:pt modelId="{F53A4DFF-AD56-4B7F-BF02-E9A39CF48DC8}" type="sibTrans" cxnId="{BAF57710-19CF-45C8-92DA-27E5B4D522E0}">
      <dgm:prSet/>
      <dgm:spPr/>
      <dgm:t>
        <a:bodyPr/>
        <a:lstStyle/>
        <a:p>
          <a:endParaRPr lang="en-US"/>
        </a:p>
      </dgm:t>
    </dgm:pt>
    <dgm:pt modelId="{0B1D0652-393A-4B1F-9F24-05DD9C3EBAFB}">
      <dgm:prSet phldrT="[Text]"/>
      <dgm:spPr/>
      <dgm:t>
        <a:bodyPr/>
        <a:lstStyle/>
        <a:p>
          <a:r>
            <a:rPr lang="en-US" dirty="0" smtClean="0"/>
            <a:t>test backup and recovery</a:t>
          </a:r>
          <a:endParaRPr lang="en-US" dirty="0"/>
        </a:p>
      </dgm:t>
    </dgm:pt>
    <dgm:pt modelId="{5286B6D2-172C-4B4F-A799-0909688607FD}" type="parTrans" cxnId="{583066B8-D285-43EC-BA2E-9503A518F698}">
      <dgm:prSet/>
      <dgm:spPr/>
      <dgm:t>
        <a:bodyPr/>
        <a:lstStyle/>
        <a:p>
          <a:endParaRPr lang="en-US"/>
        </a:p>
      </dgm:t>
    </dgm:pt>
    <dgm:pt modelId="{E264F084-F5E4-4517-90D1-993681C728F8}" type="sibTrans" cxnId="{583066B8-D285-43EC-BA2E-9503A518F698}">
      <dgm:prSet/>
      <dgm:spPr/>
      <dgm:t>
        <a:bodyPr/>
        <a:lstStyle/>
        <a:p>
          <a:endParaRPr lang="en-US"/>
        </a:p>
      </dgm:t>
    </dgm:pt>
    <dgm:pt modelId="{600DD275-F674-4C76-BDED-0497BB4C836F}">
      <dgm:prSet phldrT="[Text]"/>
      <dgm:spPr/>
      <dgm:t>
        <a:bodyPr/>
        <a:lstStyle/>
        <a:p>
          <a:r>
            <a:rPr lang="en-US" dirty="0" smtClean="0"/>
            <a:t>Goals</a:t>
          </a:r>
          <a:endParaRPr lang="en-US" dirty="0"/>
        </a:p>
      </dgm:t>
    </dgm:pt>
    <dgm:pt modelId="{3E8D276A-E91A-4F7D-9D11-312C1CF5AC0E}" type="parTrans" cxnId="{9C06DDE3-634E-42F7-9B21-FFB4E93EB3BD}">
      <dgm:prSet/>
      <dgm:spPr/>
      <dgm:t>
        <a:bodyPr/>
        <a:lstStyle/>
        <a:p>
          <a:endParaRPr lang="en-US"/>
        </a:p>
      </dgm:t>
    </dgm:pt>
    <dgm:pt modelId="{D715E638-F1EE-4971-98DD-060AC46D8E02}" type="sibTrans" cxnId="{9C06DDE3-634E-42F7-9B21-FFB4E93EB3BD}">
      <dgm:prSet/>
      <dgm:spPr/>
      <dgm:t>
        <a:bodyPr/>
        <a:lstStyle/>
        <a:p>
          <a:endParaRPr lang="en-US"/>
        </a:p>
      </dgm:t>
    </dgm:pt>
    <dgm:pt modelId="{504967EC-2372-4152-B62F-05C734FD0BC2}">
      <dgm:prSet phldrT="[Text]"/>
      <dgm:spPr/>
      <dgm:t>
        <a:bodyPr/>
        <a:lstStyle/>
        <a:p>
          <a:r>
            <a:rPr lang="en-US" dirty="0" smtClean="0"/>
            <a:t>recognize the problem</a:t>
          </a:r>
          <a:endParaRPr lang="en-US" dirty="0"/>
        </a:p>
      </dgm:t>
    </dgm:pt>
    <dgm:pt modelId="{2CC490D0-BEB3-49A2-8D4E-2AB2688BA6E5}" type="parTrans" cxnId="{458AEBBA-CECB-4905-99E4-EF5AE5B498C8}">
      <dgm:prSet/>
      <dgm:spPr/>
      <dgm:t>
        <a:bodyPr/>
        <a:lstStyle/>
        <a:p>
          <a:endParaRPr lang="en-US"/>
        </a:p>
      </dgm:t>
    </dgm:pt>
    <dgm:pt modelId="{2646391E-8C3F-4BE1-A2F2-8659AE5764AC}" type="sibTrans" cxnId="{458AEBBA-CECB-4905-99E4-EF5AE5B498C8}">
      <dgm:prSet/>
      <dgm:spPr/>
      <dgm:t>
        <a:bodyPr/>
        <a:lstStyle/>
        <a:p>
          <a:endParaRPr lang="en-US"/>
        </a:p>
      </dgm:t>
    </dgm:pt>
    <dgm:pt modelId="{A3C74444-C9C0-4F7D-ACCA-86921724B0E0}">
      <dgm:prSet phldrT="[Text]"/>
      <dgm:spPr/>
      <dgm:t>
        <a:bodyPr/>
        <a:lstStyle/>
        <a:p>
          <a:r>
            <a:rPr lang="en-US" dirty="0" smtClean="0"/>
            <a:t>recover data</a:t>
          </a:r>
          <a:endParaRPr lang="en-US" dirty="0"/>
        </a:p>
      </dgm:t>
    </dgm:pt>
    <dgm:pt modelId="{43513593-7C41-44D7-90A5-A5A97067B0AC}" type="parTrans" cxnId="{5F8F85B2-764F-4265-9256-3FAF9B9CC2A9}">
      <dgm:prSet/>
      <dgm:spPr/>
      <dgm:t>
        <a:bodyPr/>
        <a:lstStyle/>
        <a:p>
          <a:endParaRPr lang="en-US"/>
        </a:p>
      </dgm:t>
    </dgm:pt>
    <dgm:pt modelId="{3AA533A3-8FD2-43AF-86E7-B2C356148847}" type="sibTrans" cxnId="{5F8F85B2-764F-4265-9256-3FAF9B9CC2A9}">
      <dgm:prSet/>
      <dgm:spPr/>
      <dgm:t>
        <a:bodyPr/>
        <a:lstStyle/>
        <a:p>
          <a:endParaRPr lang="en-US"/>
        </a:p>
      </dgm:t>
    </dgm:pt>
    <dgm:pt modelId="{E9D2DE80-8F58-44A5-A2B3-9787E4E55891}">
      <dgm:prSet phldrT="[Text]"/>
      <dgm:spPr/>
      <dgm:t>
        <a:bodyPr/>
        <a:lstStyle/>
        <a:p>
          <a:r>
            <a:rPr lang="en-US" dirty="0" smtClean="0"/>
            <a:t>resume normal operations</a:t>
          </a:r>
          <a:endParaRPr lang="en-US" dirty="0"/>
        </a:p>
      </dgm:t>
    </dgm:pt>
    <dgm:pt modelId="{F546572C-B0E2-47C9-819F-722C10E7C7C9}" type="parTrans" cxnId="{FC753137-4E15-4C6D-8A91-9C952E418EB5}">
      <dgm:prSet/>
      <dgm:spPr/>
      <dgm:t>
        <a:bodyPr/>
        <a:lstStyle/>
        <a:p>
          <a:endParaRPr lang="en-US"/>
        </a:p>
      </dgm:t>
    </dgm:pt>
    <dgm:pt modelId="{CE7769A2-E1BA-48C5-A52E-F45E0B1527E4}" type="sibTrans" cxnId="{FC753137-4E15-4C6D-8A91-9C952E418EB5}">
      <dgm:prSet/>
      <dgm:spPr/>
      <dgm:t>
        <a:bodyPr/>
        <a:lstStyle/>
        <a:p>
          <a:endParaRPr lang="en-US"/>
        </a:p>
      </dgm:t>
    </dgm:pt>
    <dgm:pt modelId="{1D224B28-148B-4B94-B52A-E39352954205}" type="pres">
      <dgm:prSet presAssocID="{5518491B-FC2D-4F3C-93D6-C5A442E7C596}" presName="linear" presStyleCnt="0">
        <dgm:presLayoutVars>
          <dgm:animLvl val="lvl"/>
          <dgm:resizeHandles val="exact"/>
        </dgm:presLayoutVars>
      </dgm:prSet>
      <dgm:spPr/>
      <dgm:t>
        <a:bodyPr/>
        <a:lstStyle/>
        <a:p>
          <a:endParaRPr lang="en-US"/>
        </a:p>
      </dgm:t>
    </dgm:pt>
    <dgm:pt modelId="{1D49353A-B10E-4F3F-A75E-90ABAD1BDD39}" type="pres">
      <dgm:prSet presAssocID="{86BDEE92-6478-4C60-AF28-87B303E5E60C}" presName="parentText" presStyleLbl="node1" presStyleIdx="0" presStyleCnt="5" custLinFactNeighborY="-7866">
        <dgm:presLayoutVars>
          <dgm:chMax val="0"/>
          <dgm:bulletEnabled val="1"/>
        </dgm:presLayoutVars>
      </dgm:prSet>
      <dgm:spPr/>
      <dgm:t>
        <a:bodyPr/>
        <a:lstStyle/>
        <a:p>
          <a:endParaRPr lang="en-US"/>
        </a:p>
      </dgm:t>
    </dgm:pt>
    <dgm:pt modelId="{F5628334-449B-4CF7-B330-18B3F092B14B}" type="pres">
      <dgm:prSet presAssocID="{FA75AD07-D9EC-461C-A478-D40902CE94E7}" presName="spacer" presStyleCnt="0"/>
      <dgm:spPr/>
    </dgm:pt>
    <dgm:pt modelId="{14157438-64B0-47F3-82F7-9309B19D71D8}" type="pres">
      <dgm:prSet presAssocID="{E4F9AC2E-2518-4C98-AE43-30894CA6FD4B}" presName="parentText" presStyleLbl="node1" presStyleIdx="1" presStyleCnt="5">
        <dgm:presLayoutVars>
          <dgm:chMax val="0"/>
          <dgm:bulletEnabled val="1"/>
        </dgm:presLayoutVars>
      </dgm:prSet>
      <dgm:spPr/>
      <dgm:t>
        <a:bodyPr/>
        <a:lstStyle/>
        <a:p>
          <a:endParaRPr lang="en-US"/>
        </a:p>
      </dgm:t>
    </dgm:pt>
    <dgm:pt modelId="{046716E1-BF9E-4F10-A1AC-192E21C05C6A}" type="pres">
      <dgm:prSet presAssocID="{E4F9AC2E-2518-4C98-AE43-30894CA6FD4B}" presName="childText" presStyleLbl="revTx" presStyleIdx="0" presStyleCnt="4">
        <dgm:presLayoutVars>
          <dgm:bulletEnabled val="1"/>
        </dgm:presLayoutVars>
      </dgm:prSet>
      <dgm:spPr/>
      <dgm:t>
        <a:bodyPr/>
        <a:lstStyle/>
        <a:p>
          <a:endParaRPr lang="en-US"/>
        </a:p>
      </dgm:t>
    </dgm:pt>
    <dgm:pt modelId="{1ABA4909-BF0E-4551-AB2F-4AEF7B128EE3}" type="pres">
      <dgm:prSet presAssocID="{537D188E-0A90-45CF-907E-3FFCF9AF01F3}" presName="parentText" presStyleLbl="node1" presStyleIdx="2" presStyleCnt="5">
        <dgm:presLayoutVars>
          <dgm:chMax val="0"/>
          <dgm:bulletEnabled val="1"/>
        </dgm:presLayoutVars>
      </dgm:prSet>
      <dgm:spPr/>
      <dgm:t>
        <a:bodyPr/>
        <a:lstStyle/>
        <a:p>
          <a:endParaRPr lang="en-US"/>
        </a:p>
      </dgm:t>
    </dgm:pt>
    <dgm:pt modelId="{7A96FA60-BDA7-4CE6-A180-A2A12BE0BA4A}" type="pres">
      <dgm:prSet presAssocID="{537D188E-0A90-45CF-907E-3FFCF9AF01F3}" presName="childText" presStyleLbl="revTx" presStyleIdx="1" presStyleCnt="4">
        <dgm:presLayoutVars>
          <dgm:bulletEnabled val="1"/>
        </dgm:presLayoutVars>
      </dgm:prSet>
      <dgm:spPr/>
      <dgm:t>
        <a:bodyPr/>
        <a:lstStyle/>
        <a:p>
          <a:endParaRPr lang="en-US"/>
        </a:p>
      </dgm:t>
    </dgm:pt>
    <dgm:pt modelId="{B4FF4277-05B4-4EBE-8510-216CCFAC0C5C}" type="pres">
      <dgm:prSet presAssocID="{81AE53E7-091D-496E-BD18-E0E91D9931AB}" presName="parentText" presStyleLbl="node1" presStyleIdx="3" presStyleCnt="5">
        <dgm:presLayoutVars>
          <dgm:chMax val="0"/>
          <dgm:bulletEnabled val="1"/>
        </dgm:presLayoutVars>
      </dgm:prSet>
      <dgm:spPr/>
      <dgm:t>
        <a:bodyPr/>
        <a:lstStyle/>
        <a:p>
          <a:endParaRPr lang="en-US"/>
        </a:p>
      </dgm:t>
    </dgm:pt>
    <dgm:pt modelId="{F2EA93F5-5F75-49F5-919D-5AF7AFA20374}" type="pres">
      <dgm:prSet presAssocID="{81AE53E7-091D-496E-BD18-E0E91D9931AB}" presName="childText" presStyleLbl="revTx" presStyleIdx="2" presStyleCnt="4">
        <dgm:presLayoutVars>
          <dgm:bulletEnabled val="1"/>
        </dgm:presLayoutVars>
      </dgm:prSet>
      <dgm:spPr/>
      <dgm:t>
        <a:bodyPr/>
        <a:lstStyle/>
        <a:p>
          <a:endParaRPr lang="en-US"/>
        </a:p>
      </dgm:t>
    </dgm:pt>
    <dgm:pt modelId="{ED525073-49D7-4B11-856A-E58462E87282}" type="pres">
      <dgm:prSet presAssocID="{600DD275-F674-4C76-BDED-0497BB4C836F}" presName="parentText" presStyleLbl="node1" presStyleIdx="4" presStyleCnt="5">
        <dgm:presLayoutVars>
          <dgm:chMax val="0"/>
          <dgm:bulletEnabled val="1"/>
        </dgm:presLayoutVars>
      </dgm:prSet>
      <dgm:spPr/>
      <dgm:t>
        <a:bodyPr/>
        <a:lstStyle/>
        <a:p>
          <a:endParaRPr lang="en-US"/>
        </a:p>
      </dgm:t>
    </dgm:pt>
    <dgm:pt modelId="{099BEBE6-E9CA-4976-B0D8-31540CB1D316}" type="pres">
      <dgm:prSet presAssocID="{600DD275-F674-4C76-BDED-0497BB4C836F}" presName="childText" presStyleLbl="revTx" presStyleIdx="3" presStyleCnt="4">
        <dgm:presLayoutVars>
          <dgm:bulletEnabled val="1"/>
        </dgm:presLayoutVars>
      </dgm:prSet>
      <dgm:spPr/>
      <dgm:t>
        <a:bodyPr/>
        <a:lstStyle/>
        <a:p>
          <a:endParaRPr lang="en-US"/>
        </a:p>
      </dgm:t>
    </dgm:pt>
  </dgm:ptLst>
  <dgm:cxnLst>
    <dgm:cxn modelId="{51B62B96-D4DC-439D-9EA3-C786A184A4FC}" type="presOf" srcId="{CBFC2D74-A3CC-4F75-8055-D39C4FC048CF}" destId="{046716E1-BF9E-4F10-A1AC-192E21C05C6A}" srcOrd="0" destOrd="2" presId="urn:microsoft.com/office/officeart/2005/8/layout/vList2"/>
    <dgm:cxn modelId="{5A48B8D7-AC04-4FEF-B24B-6A99A8C05DD8}" type="presOf" srcId="{504967EC-2372-4152-B62F-05C734FD0BC2}" destId="{099BEBE6-E9CA-4976-B0D8-31540CB1D316}" srcOrd="0" destOrd="0" presId="urn:microsoft.com/office/officeart/2005/8/layout/vList2"/>
    <dgm:cxn modelId="{09C1EBE4-744B-4159-8CE6-E47078BF151C}" type="presOf" srcId="{600DD275-F674-4C76-BDED-0497BB4C836F}" destId="{ED525073-49D7-4B11-856A-E58462E87282}" srcOrd="0" destOrd="0" presId="urn:microsoft.com/office/officeart/2005/8/layout/vList2"/>
    <dgm:cxn modelId="{458AEBBA-CECB-4905-99E4-EF5AE5B498C8}" srcId="{600DD275-F674-4C76-BDED-0497BB4C836F}" destId="{504967EC-2372-4152-B62F-05C734FD0BC2}" srcOrd="0" destOrd="0" parTransId="{2CC490D0-BEB3-49A2-8D4E-2AB2688BA6E5}" sibTransId="{2646391E-8C3F-4BE1-A2F2-8659AE5764AC}"/>
    <dgm:cxn modelId="{D82A72CD-1475-41A6-875A-EB2EE300B515}" type="presOf" srcId="{E4F9AC2E-2518-4C98-AE43-30894CA6FD4B}" destId="{14157438-64B0-47F3-82F7-9309B19D71D8}" srcOrd="0" destOrd="0" presId="urn:microsoft.com/office/officeart/2005/8/layout/vList2"/>
    <dgm:cxn modelId="{14D79335-86E0-4413-BE82-58CC5737713D}" type="presOf" srcId="{0B1D0652-393A-4B1F-9F24-05DD9C3EBAFB}" destId="{F2EA93F5-5F75-49F5-919D-5AF7AFA20374}" srcOrd="0" destOrd="1" presId="urn:microsoft.com/office/officeart/2005/8/layout/vList2"/>
    <dgm:cxn modelId="{F50D8D0B-5A29-4061-BFE5-5195D744AE54}" type="presOf" srcId="{756387A3-0A16-4D75-9D9A-14653F20652D}" destId="{046716E1-BF9E-4F10-A1AC-192E21C05C6A}" srcOrd="0" destOrd="1" presId="urn:microsoft.com/office/officeart/2005/8/layout/vList2"/>
    <dgm:cxn modelId="{FC753137-4E15-4C6D-8A91-9C952E418EB5}" srcId="{600DD275-F674-4C76-BDED-0497BB4C836F}" destId="{E9D2DE80-8F58-44A5-A2B3-9787E4E55891}" srcOrd="2" destOrd="0" parTransId="{F546572C-B0E2-47C9-819F-722C10E7C7C9}" sibTransId="{CE7769A2-E1BA-48C5-A52E-F45E0B1527E4}"/>
    <dgm:cxn modelId="{3E5F34DC-866D-4F40-BF45-FE737924E023}" type="presOf" srcId="{5994DCC0-D553-4247-9F19-12CAFD7E1170}" destId="{046716E1-BF9E-4F10-A1AC-192E21C05C6A}" srcOrd="0" destOrd="0" presId="urn:microsoft.com/office/officeart/2005/8/layout/vList2"/>
    <dgm:cxn modelId="{583066B8-D285-43EC-BA2E-9503A518F698}" srcId="{81AE53E7-091D-496E-BD18-E0E91D9931AB}" destId="{0B1D0652-393A-4B1F-9F24-05DD9C3EBAFB}" srcOrd="1" destOrd="0" parTransId="{5286B6D2-172C-4B4F-A799-0909688607FD}" sibTransId="{E264F084-F5E4-4517-90D1-993681C728F8}"/>
    <dgm:cxn modelId="{67E2099B-0842-41F4-A8B6-B13CB912D556}" srcId="{5518491B-FC2D-4F3C-93D6-C5A442E7C596}" destId="{81AE53E7-091D-496E-BD18-E0E91D9931AB}" srcOrd="3" destOrd="0" parTransId="{2D5CAB61-70CE-4247-8836-B74119298578}" sibTransId="{3AD8E954-3888-4429-9C3F-148853F702BD}"/>
    <dgm:cxn modelId="{17E49723-1730-4BBA-BF80-5F5B3EED6AEE}" type="presOf" srcId="{86BDEE92-6478-4C60-AF28-87B303E5E60C}" destId="{1D49353A-B10E-4F3F-A75E-90ABAD1BDD39}" srcOrd="0" destOrd="0" presId="urn:microsoft.com/office/officeart/2005/8/layout/vList2"/>
    <dgm:cxn modelId="{66082017-A38A-4FE2-BF98-605B76D566EA}" type="presOf" srcId="{5518491B-FC2D-4F3C-93D6-C5A442E7C596}" destId="{1D224B28-148B-4B94-B52A-E39352954205}" srcOrd="0" destOrd="0" presId="urn:microsoft.com/office/officeart/2005/8/layout/vList2"/>
    <dgm:cxn modelId="{42ACB721-5747-4606-AE64-813E22C1CA0E}" type="presOf" srcId="{A3C74444-C9C0-4F7D-ACCA-86921724B0E0}" destId="{099BEBE6-E9CA-4976-B0D8-31540CB1D316}" srcOrd="0" destOrd="1" presId="urn:microsoft.com/office/officeart/2005/8/layout/vList2"/>
    <dgm:cxn modelId="{68B8DAC2-435B-4CCA-AFC1-D347C4F57539}" srcId="{5518491B-FC2D-4F3C-93D6-C5A442E7C596}" destId="{E4F9AC2E-2518-4C98-AE43-30894CA6FD4B}" srcOrd="1" destOrd="0" parTransId="{51FCC22C-8E6A-42AF-A2D9-B9B4B47C9825}" sibTransId="{944F4A75-2A8C-46F6-BF98-98FFB6539BEA}"/>
    <dgm:cxn modelId="{64592220-30A2-42E9-933D-57F1942B77EE}" type="presOf" srcId="{4E4044F9-1968-442C-9F06-9A0D324C8D76}" destId="{7A96FA60-BDA7-4CE6-A180-A2A12BE0BA4A}" srcOrd="0" destOrd="2" presId="urn:microsoft.com/office/officeart/2005/8/layout/vList2"/>
    <dgm:cxn modelId="{96A150C0-5834-450B-90C6-840A4F9E4FA4}" srcId="{537D188E-0A90-45CF-907E-3FFCF9AF01F3}" destId="{9E7D0010-236E-40DB-BE4C-CFD67C5A84F9}" srcOrd="0" destOrd="0" parTransId="{B433FE0D-5704-454C-AE97-0D2B2B236B18}" sibTransId="{C623F042-E16C-4FF6-9421-3833700159E2}"/>
    <dgm:cxn modelId="{6ED3CC0E-3AA7-4988-AB51-E3B68CCA3624}" srcId="{E4F9AC2E-2518-4C98-AE43-30894CA6FD4B}" destId="{5994DCC0-D553-4247-9F19-12CAFD7E1170}" srcOrd="0" destOrd="0" parTransId="{27DF26B7-E0F6-4878-8A89-79B1DDCEC3C4}" sibTransId="{1D18297A-768A-43F4-9307-2E5DE0942D2B}"/>
    <dgm:cxn modelId="{E1B717D9-FD7C-434F-BDF8-E892465DC63F}" type="presOf" srcId="{81AE53E7-091D-496E-BD18-E0E91D9931AB}" destId="{B4FF4277-05B4-4EBE-8510-216CCFAC0C5C}" srcOrd="0" destOrd="0" presId="urn:microsoft.com/office/officeart/2005/8/layout/vList2"/>
    <dgm:cxn modelId="{7B37CC0E-A44A-4F3F-8C76-CF504609E4BA}" type="presOf" srcId="{9E7D0010-236E-40DB-BE4C-CFD67C5A84F9}" destId="{7A96FA60-BDA7-4CE6-A180-A2A12BE0BA4A}" srcOrd="0" destOrd="0" presId="urn:microsoft.com/office/officeart/2005/8/layout/vList2"/>
    <dgm:cxn modelId="{4B3D8171-2DF2-44EA-B934-33831EABEBE9}" srcId="{5518491B-FC2D-4F3C-93D6-C5A442E7C596}" destId="{86BDEE92-6478-4C60-AF28-87B303E5E60C}" srcOrd="0" destOrd="0" parTransId="{E48E3635-427A-45BF-9B8E-72E1DA2B0F10}" sibTransId="{FA75AD07-D9EC-461C-A478-D40902CE94E7}"/>
    <dgm:cxn modelId="{3587D3C6-05E4-4C13-83B9-2A18F7E90B12}" type="presOf" srcId="{063CD260-E60F-4F58-966A-3F1BAA7A58BD}" destId="{F2EA93F5-5F75-49F5-919D-5AF7AFA20374}" srcOrd="0" destOrd="0" presId="urn:microsoft.com/office/officeart/2005/8/layout/vList2"/>
    <dgm:cxn modelId="{BAF57710-19CF-45C8-92DA-27E5B4D522E0}" srcId="{81AE53E7-091D-496E-BD18-E0E91D9931AB}" destId="{063CD260-E60F-4F58-966A-3F1BAA7A58BD}" srcOrd="0" destOrd="0" parTransId="{0E876ED5-8E24-4221-8250-E54F09266AA9}" sibTransId="{F53A4DFF-AD56-4B7F-BF02-E9A39CF48DC8}"/>
    <dgm:cxn modelId="{80DB8706-0A5D-4C2C-8B98-04377E987574}" type="presOf" srcId="{E9D2DE80-8F58-44A5-A2B3-9787E4E55891}" destId="{099BEBE6-E9CA-4976-B0D8-31540CB1D316}" srcOrd="0" destOrd="2" presId="urn:microsoft.com/office/officeart/2005/8/layout/vList2"/>
    <dgm:cxn modelId="{096533E1-E55C-47EA-B003-2F58770F277E}" type="presOf" srcId="{CF26E118-F792-412D-907B-B7B05AD8D8A7}" destId="{7A96FA60-BDA7-4CE6-A180-A2A12BE0BA4A}" srcOrd="0" destOrd="1" presId="urn:microsoft.com/office/officeart/2005/8/layout/vList2"/>
    <dgm:cxn modelId="{D7F563C2-F70D-4241-B00D-56BD6DBE51A6}" srcId="{E4F9AC2E-2518-4C98-AE43-30894CA6FD4B}" destId="{756387A3-0A16-4D75-9D9A-14653F20652D}" srcOrd="1" destOrd="0" parTransId="{DC532C26-2B5F-4616-B016-3541C7154D0A}" sibTransId="{B868F65D-CAD9-4894-AC31-EAE8042B3600}"/>
    <dgm:cxn modelId="{5F8F85B2-764F-4265-9256-3FAF9B9CC2A9}" srcId="{600DD275-F674-4C76-BDED-0497BB4C836F}" destId="{A3C74444-C9C0-4F7D-ACCA-86921724B0E0}" srcOrd="1" destOrd="0" parTransId="{43513593-7C41-44D7-90A5-A5A97067B0AC}" sibTransId="{3AA533A3-8FD2-43AF-86E7-B2C356148847}"/>
    <dgm:cxn modelId="{09FC4BA3-2678-450E-86F1-EFC7E3D1A320}" srcId="{E4F9AC2E-2518-4C98-AE43-30894CA6FD4B}" destId="{CBFC2D74-A3CC-4F75-8055-D39C4FC048CF}" srcOrd="2" destOrd="0" parTransId="{2DBADDB8-57D6-4AAE-AB53-B65CA1AF43E6}" sibTransId="{E71F714A-75E6-4149-B0CE-F760F1580B78}"/>
    <dgm:cxn modelId="{9C06DDE3-634E-42F7-9B21-FFB4E93EB3BD}" srcId="{5518491B-FC2D-4F3C-93D6-C5A442E7C596}" destId="{600DD275-F674-4C76-BDED-0497BB4C836F}" srcOrd="4" destOrd="0" parTransId="{3E8D276A-E91A-4F7D-9D11-312C1CF5AC0E}" sibTransId="{D715E638-F1EE-4971-98DD-060AC46D8E02}"/>
    <dgm:cxn modelId="{2C7BFFE2-6463-4EBD-A0E6-FBD643C59659}" srcId="{537D188E-0A90-45CF-907E-3FFCF9AF01F3}" destId="{CF26E118-F792-412D-907B-B7B05AD8D8A7}" srcOrd="1" destOrd="0" parTransId="{91B1F695-5277-410C-8527-2D1EC9EB430E}" sibTransId="{20656A29-A84A-4E76-A046-D605B0D6EC89}"/>
    <dgm:cxn modelId="{3961C2BC-7E4B-442D-82B9-0CC7CE33F94C}" type="presOf" srcId="{537D188E-0A90-45CF-907E-3FFCF9AF01F3}" destId="{1ABA4909-BF0E-4551-AB2F-4AEF7B128EE3}" srcOrd="0" destOrd="0" presId="urn:microsoft.com/office/officeart/2005/8/layout/vList2"/>
    <dgm:cxn modelId="{8E3742FC-4430-44F2-A4A3-F912FA6613E2}" srcId="{537D188E-0A90-45CF-907E-3FFCF9AF01F3}" destId="{4E4044F9-1968-442C-9F06-9A0D324C8D76}" srcOrd="2" destOrd="0" parTransId="{27848085-1D25-438A-BAF0-511F09A8ABC2}" sibTransId="{5DFE2044-78F2-4E00-9128-3C6F8D81A913}"/>
    <dgm:cxn modelId="{82BF8C3F-9DA8-4209-93DE-AF548ABC2B99}" srcId="{5518491B-FC2D-4F3C-93D6-C5A442E7C596}" destId="{537D188E-0A90-45CF-907E-3FFCF9AF01F3}" srcOrd="2" destOrd="0" parTransId="{A4FFA118-28D8-4657-8124-F4E5BC1BA110}" sibTransId="{28259B7E-94FD-4348-9BA4-EA5160548AB8}"/>
    <dgm:cxn modelId="{244D438B-4082-43CE-B5D4-4013F0984A1F}" type="presParOf" srcId="{1D224B28-148B-4B94-B52A-E39352954205}" destId="{1D49353A-B10E-4F3F-A75E-90ABAD1BDD39}" srcOrd="0" destOrd="0" presId="urn:microsoft.com/office/officeart/2005/8/layout/vList2"/>
    <dgm:cxn modelId="{80422B6A-4B31-481D-BEA0-18430BEF066B}" type="presParOf" srcId="{1D224B28-148B-4B94-B52A-E39352954205}" destId="{F5628334-449B-4CF7-B330-18B3F092B14B}" srcOrd="1" destOrd="0" presId="urn:microsoft.com/office/officeart/2005/8/layout/vList2"/>
    <dgm:cxn modelId="{0AFDE2D9-68F6-410D-B43C-1B5B2C8EF1DA}" type="presParOf" srcId="{1D224B28-148B-4B94-B52A-E39352954205}" destId="{14157438-64B0-47F3-82F7-9309B19D71D8}" srcOrd="2" destOrd="0" presId="urn:microsoft.com/office/officeart/2005/8/layout/vList2"/>
    <dgm:cxn modelId="{0105DAA6-56D7-4414-9ED4-C6BC2DFD087F}" type="presParOf" srcId="{1D224B28-148B-4B94-B52A-E39352954205}" destId="{046716E1-BF9E-4F10-A1AC-192E21C05C6A}" srcOrd="3" destOrd="0" presId="urn:microsoft.com/office/officeart/2005/8/layout/vList2"/>
    <dgm:cxn modelId="{F33AE562-4449-47A8-94A6-3254256F2C07}" type="presParOf" srcId="{1D224B28-148B-4B94-B52A-E39352954205}" destId="{1ABA4909-BF0E-4551-AB2F-4AEF7B128EE3}" srcOrd="4" destOrd="0" presId="urn:microsoft.com/office/officeart/2005/8/layout/vList2"/>
    <dgm:cxn modelId="{2053276A-F9FD-41F8-B20B-002221FDE44D}" type="presParOf" srcId="{1D224B28-148B-4B94-B52A-E39352954205}" destId="{7A96FA60-BDA7-4CE6-A180-A2A12BE0BA4A}" srcOrd="5" destOrd="0" presId="urn:microsoft.com/office/officeart/2005/8/layout/vList2"/>
    <dgm:cxn modelId="{8782E8EA-DBC4-4A8C-A60D-0F54C5E05827}" type="presParOf" srcId="{1D224B28-148B-4B94-B52A-E39352954205}" destId="{B4FF4277-05B4-4EBE-8510-216CCFAC0C5C}" srcOrd="6" destOrd="0" presId="urn:microsoft.com/office/officeart/2005/8/layout/vList2"/>
    <dgm:cxn modelId="{07DBD9DD-E442-43AA-85D5-029790E885A9}" type="presParOf" srcId="{1D224B28-148B-4B94-B52A-E39352954205}" destId="{F2EA93F5-5F75-49F5-919D-5AF7AFA20374}" srcOrd="7" destOrd="0" presId="urn:microsoft.com/office/officeart/2005/8/layout/vList2"/>
    <dgm:cxn modelId="{FA99A1CF-72A2-4815-BE8B-00D429315717}" type="presParOf" srcId="{1D224B28-148B-4B94-B52A-E39352954205}" destId="{ED525073-49D7-4B11-856A-E58462E87282}" srcOrd="8" destOrd="0" presId="urn:microsoft.com/office/officeart/2005/8/layout/vList2"/>
    <dgm:cxn modelId="{220268D6-D0AD-45E8-AE63-0FC498A68F3B}" type="presParOf" srcId="{1D224B28-148B-4B94-B52A-E39352954205}" destId="{099BEBE6-E9CA-4976-B0D8-31540CB1D316}"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518491B-FC2D-4F3C-93D6-C5A442E7C59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6BDEE92-6478-4C60-AF28-87B303E5E60C}">
      <dgm:prSet phldrT="[Text]"/>
      <dgm:spPr/>
      <dgm:t>
        <a:bodyPr/>
        <a:lstStyle/>
        <a:p>
          <a:r>
            <a:rPr lang="en-US" dirty="0" smtClean="0"/>
            <a:t>View the world as a database</a:t>
          </a:r>
          <a:endParaRPr lang="en-US" dirty="0"/>
        </a:p>
      </dgm:t>
    </dgm:pt>
    <dgm:pt modelId="{E48E3635-427A-45BF-9B8E-72E1DA2B0F10}" type="parTrans" cxnId="{4B3D8171-2DF2-44EA-B934-33831EABEBE9}">
      <dgm:prSet/>
      <dgm:spPr/>
      <dgm:t>
        <a:bodyPr/>
        <a:lstStyle/>
        <a:p>
          <a:endParaRPr lang="en-US"/>
        </a:p>
      </dgm:t>
    </dgm:pt>
    <dgm:pt modelId="{FA75AD07-D9EC-461C-A478-D40902CE94E7}" type="sibTrans" cxnId="{4B3D8171-2DF2-44EA-B934-33831EABEBE9}">
      <dgm:prSet/>
      <dgm:spPr/>
      <dgm:t>
        <a:bodyPr/>
        <a:lstStyle/>
        <a:p>
          <a:endParaRPr lang="en-US"/>
        </a:p>
      </dgm:t>
    </dgm:pt>
    <dgm:pt modelId="{E9D2DE80-8F58-44A5-A2B3-9787E4E55891}">
      <dgm:prSet phldrT="[Text]"/>
      <dgm:spPr/>
      <dgm:t>
        <a:bodyPr/>
        <a:lstStyle/>
        <a:p>
          <a:r>
            <a:rPr lang="en-US" dirty="0" smtClean="0"/>
            <a:t>Formalize your information in DB terms</a:t>
          </a:r>
          <a:endParaRPr lang="en-US" dirty="0"/>
        </a:p>
      </dgm:t>
    </dgm:pt>
    <dgm:pt modelId="{F546572C-B0E2-47C9-819F-722C10E7C7C9}" type="parTrans" cxnId="{FC753137-4E15-4C6D-8A91-9C952E418EB5}">
      <dgm:prSet/>
      <dgm:spPr/>
      <dgm:t>
        <a:bodyPr/>
        <a:lstStyle/>
        <a:p>
          <a:endParaRPr lang="en-US"/>
        </a:p>
      </dgm:t>
    </dgm:pt>
    <dgm:pt modelId="{CE7769A2-E1BA-48C5-A52E-F45E0B1527E4}" type="sibTrans" cxnId="{FC753137-4E15-4C6D-8A91-9C952E418EB5}">
      <dgm:prSet/>
      <dgm:spPr/>
      <dgm:t>
        <a:bodyPr/>
        <a:lstStyle/>
        <a:p>
          <a:endParaRPr lang="en-US"/>
        </a:p>
      </dgm:t>
    </dgm:pt>
    <dgm:pt modelId="{76CCDF35-DD18-4D9F-B46C-DF71ACDCB0B0}">
      <dgm:prSet phldrT="[Text]"/>
      <dgm:spPr/>
      <dgm:t>
        <a:bodyPr/>
        <a:lstStyle/>
        <a:p>
          <a:r>
            <a:rPr lang="en-US" dirty="0" smtClean="0"/>
            <a:t>things, what you know about things</a:t>
          </a:r>
          <a:endParaRPr lang="en-US" dirty="0"/>
        </a:p>
      </dgm:t>
    </dgm:pt>
    <dgm:pt modelId="{BD6D2B3D-C640-4BE5-9E83-F5D18782555A}" type="parTrans" cxnId="{226F6330-597D-4DE3-B80E-7474F1A3177F}">
      <dgm:prSet/>
      <dgm:spPr/>
      <dgm:t>
        <a:bodyPr/>
        <a:lstStyle/>
        <a:p>
          <a:endParaRPr lang="en-US"/>
        </a:p>
      </dgm:t>
    </dgm:pt>
    <dgm:pt modelId="{C1C6C74E-E7C9-484B-94B3-65A886B27CC1}" type="sibTrans" cxnId="{226F6330-597D-4DE3-B80E-7474F1A3177F}">
      <dgm:prSet/>
      <dgm:spPr/>
      <dgm:t>
        <a:bodyPr/>
        <a:lstStyle/>
        <a:p>
          <a:endParaRPr lang="en-US"/>
        </a:p>
      </dgm:t>
    </dgm:pt>
    <dgm:pt modelId="{C3A11506-654B-4098-8D83-BCD4A87D12F4}">
      <dgm:prSet phldrT="[Text]"/>
      <dgm:spPr/>
      <dgm:t>
        <a:bodyPr/>
        <a:lstStyle/>
        <a:p>
          <a:r>
            <a:rPr lang="en-US" dirty="0" smtClean="0"/>
            <a:t>entities, attributes, relationships</a:t>
          </a:r>
          <a:endParaRPr lang="en-US" dirty="0"/>
        </a:p>
      </dgm:t>
    </dgm:pt>
    <dgm:pt modelId="{8C023F3F-6F1A-4CF2-9BBF-1A2623E8C4D2}" type="parTrans" cxnId="{FF89A3DA-1398-42ED-BB4B-C79BCDECD4B2}">
      <dgm:prSet/>
      <dgm:spPr/>
      <dgm:t>
        <a:bodyPr/>
        <a:lstStyle/>
        <a:p>
          <a:endParaRPr lang="en-US"/>
        </a:p>
      </dgm:t>
    </dgm:pt>
    <dgm:pt modelId="{215CBCAA-F883-4707-AA84-D800F7A10B51}" type="sibTrans" cxnId="{FF89A3DA-1398-42ED-BB4B-C79BCDECD4B2}">
      <dgm:prSet/>
      <dgm:spPr/>
      <dgm:t>
        <a:bodyPr/>
        <a:lstStyle/>
        <a:p>
          <a:endParaRPr lang="en-US"/>
        </a:p>
      </dgm:t>
    </dgm:pt>
    <dgm:pt modelId="{43F60EDF-55F4-42BF-854F-B3BBBD876811}">
      <dgm:prSet phldrT="[Text]"/>
      <dgm:spPr/>
      <dgm:t>
        <a:bodyPr/>
        <a:lstStyle/>
        <a:p>
          <a:r>
            <a:rPr lang="en-US" dirty="0" smtClean="0"/>
            <a:t>Recognize areas that need clarification, specification, codifying</a:t>
          </a:r>
          <a:endParaRPr lang="en-US" dirty="0"/>
        </a:p>
      </dgm:t>
    </dgm:pt>
    <dgm:pt modelId="{F016277D-5A4D-4857-9517-5BE1C0DCF49E}" type="parTrans" cxnId="{A97D2BB3-F45F-4BEB-A6E9-2ED4B55DA64B}">
      <dgm:prSet/>
      <dgm:spPr/>
      <dgm:t>
        <a:bodyPr/>
        <a:lstStyle/>
        <a:p>
          <a:endParaRPr lang="en-US"/>
        </a:p>
      </dgm:t>
    </dgm:pt>
    <dgm:pt modelId="{3E7419BE-4822-4330-BB1B-0AE2C9CF0B8F}" type="sibTrans" cxnId="{A97D2BB3-F45F-4BEB-A6E9-2ED4B55DA64B}">
      <dgm:prSet/>
      <dgm:spPr/>
      <dgm:t>
        <a:bodyPr/>
        <a:lstStyle/>
        <a:p>
          <a:endParaRPr lang="en-US"/>
        </a:p>
      </dgm:t>
    </dgm:pt>
    <dgm:pt modelId="{5C482596-21DE-4B28-9CB6-856996E2703F}">
      <dgm:prSet phldrT="[Text]"/>
      <dgm:spPr/>
      <dgm:t>
        <a:bodyPr/>
        <a:lstStyle/>
        <a:p>
          <a:r>
            <a:rPr lang="en-US" dirty="0" smtClean="0"/>
            <a:t>business rules, natural laws, external constraints</a:t>
          </a:r>
          <a:endParaRPr lang="en-US" dirty="0"/>
        </a:p>
      </dgm:t>
    </dgm:pt>
    <dgm:pt modelId="{B899DA1A-EDCF-483E-B79E-D184EAAEC597}" type="parTrans" cxnId="{4D34A478-5303-4498-93D6-1A25F1BD6777}">
      <dgm:prSet/>
      <dgm:spPr/>
      <dgm:t>
        <a:bodyPr/>
        <a:lstStyle/>
        <a:p>
          <a:endParaRPr lang="en-US"/>
        </a:p>
      </dgm:t>
    </dgm:pt>
    <dgm:pt modelId="{AC607BBB-CA37-409C-9CA3-79005C91B221}" type="sibTrans" cxnId="{4D34A478-5303-4498-93D6-1A25F1BD6777}">
      <dgm:prSet/>
      <dgm:spPr/>
      <dgm:t>
        <a:bodyPr/>
        <a:lstStyle/>
        <a:p>
          <a:endParaRPr lang="en-US"/>
        </a:p>
      </dgm:t>
    </dgm:pt>
    <dgm:pt modelId="{3697E79D-CC71-4690-97C7-3F6F79671A2F}">
      <dgm:prSet phldrT="[Text]"/>
      <dgm:spPr/>
      <dgm:t>
        <a:bodyPr/>
        <a:lstStyle/>
        <a:p>
          <a:r>
            <a:rPr lang="en-US" dirty="0" smtClean="0"/>
            <a:t>externalize professional knowledge, practice</a:t>
          </a:r>
          <a:endParaRPr lang="en-US" dirty="0"/>
        </a:p>
      </dgm:t>
    </dgm:pt>
    <dgm:pt modelId="{5E64BC7B-FB57-49D1-85FC-6539BCB5544C}" type="parTrans" cxnId="{77DADC69-485B-404B-A289-443E70A7E038}">
      <dgm:prSet/>
      <dgm:spPr/>
      <dgm:t>
        <a:bodyPr/>
        <a:lstStyle/>
        <a:p>
          <a:endParaRPr lang="en-US"/>
        </a:p>
      </dgm:t>
    </dgm:pt>
    <dgm:pt modelId="{5796E45C-189D-4AB3-B0A4-220E3A9AB92A}" type="sibTrans" cxnId="{77DADC69-485B-404B-A289-443E70A7E038}">
      <dgm:prSet/>
      <dgm:spPr/>
      <dgm:t>
        <a:bodyPr/>
        <a:lstStyle/>
        <a:p>
          <a:endParaRPr lang="en-US"/>
        </a:p>
      </dgm:t>
    </dgm:pt>
    <dgm:pt modelId="{1D224B28-148B-4B94-B52A-E39352954205}" type="pres">
      <dgm:prSet presAssocID="{5518491B-FC2D-4F3C-93D6-C5A442E7C596}" presName="linear" presStyleCnt="0">
        <dgm:presLayoutVars>
          <dgm:animLvl val="lvl"/>
          <dgm:resizeHandles val="exact"/>
        </dgm:presLayoutVars>
      </dgm:prSet>
      <dgm:spPr/>
      <dgm:t>
        <a:bodyPr/>
        <a:lstStyle/>
        <a:p>
          <a:endParaRPr lang="en-US"/>
        </a:p>
      </dgm:t>
    </dgm:pt>
    <dgm:pt modelId="{1D49353A-B10E-4F3F-A75E-90ABAD1BDD39}" type="pres">
      <dgm:prSet presAssocID="{86BDEE92-6478-4C60-AF28-87B303E5E60C}" presName="parentText" presStyleLbl="node1" presStyleIdx="0" presStyleCnt="3" custLinFactNeighborY="-7866">
        <dgm:presLayoutVars>
          <dgm:chMax val="0"/>
          <dgm:bulletEnabled val="1"/>
        </dgm:presLayoutVars>
      </dgm:prSet>
      <dgm:spPr/>
      <dgm:t>
        <a:bodyPr/>
        <a:lstStyle/>
        <a:p>
          <a:endParaRPr lang="en-US"/>
        </a:p>
      </dgm:t>
    </dgm:pt>
    <dgm:pt modelId="{81A6FB9B-C0B8-4DFA-A02F-9A200EA289A0}" type="pres">
      <dgm:prSet presAssocID="{86BDEE92-6478-4C60-AF28-87B303E5E60C}" presName="childText" presStyleLbl="revTx" presStyleIdx="0" presStyleCnt="3">
        <dgm:presLayoutVars>
          <dgm:bulletEnabled val="1"/>
        </dgm:presLayoutVars>
      </dgm:prSet>
      <dgm:spPr/>
      <dgm:t>
        <a:bodyPr/>
        <a:lstStyle/>
        <a:p>
          <a:endParaRPr lang="en-US"/>
        </a:p>
      </dgm:t>
    </dgm:pt>
    <dgm:pt modelId="{CCD44444-5E6A-43C5-9288-2D2C17594D7A}" type="pres">
      <dgm:prSet presAssocID="{E9D2DE80-8F58-44A5-A2B3-9787E4E55891}" presName="parentText" presStyleLbl="node1" presStyleIdx="1" presStyleCnt="3">
        <dgm:presLayoutVars>
          <dgm:chMax val="0"/>
          <dgm:bulletEnabled val="1"/>
        </dgm:presLayoutVars>
      </dgm:prSet>
      <dgm:spPr/>
      <dgm:t>
        <a:bodyPr/>
        <a:lstStyle/>
        <a:p>
          <a:endParaRPr lang="en-US"/>
        </a:p>
      </dgm:t>
    </dgm:pt>
    <dgm:pt modelId="{E015E2FC-542C-4286-968D-DCC3998440F5}" type="pres">
      <dgm:prSet presAssocID="{E9D2DE80-8F58-44A5-A2B3-9787E4E55891}" presName="childText" presStyleLbl="revTx" presStyleIdx="1" presStyleCnt="3">
        <dgm:presLayoutVars>
          <dgm:bulletEnabled val="1"/>
        </dgm:presLayoutVars>
      </dgm:prSet>
      <dgm:spPr/>
      <dgm:t>
        <a:bodyPr/>
        <a:lstStyle/>
        <a:p>
          <a:endParaRPr lang="en-US"/>
        </a:p>
      </dgm:t>
    </dgm:pt>
    <dgm:pt modelId="{78D839FD-E95C-47ED-95AF-AB598D024C8D}" type="pres">
      <dgm:prSet presAssocID="{43F60EDF-55F4-42BF-854F-B3BBBD876811}" presName="parentText" presStyleLbl="node1" presStyleIdx="2" presStyleCnt="3">
        <dgm:presLayoutVars>
          <dgm:chMax val="0"/>
          <dgm:bulletEnabled val="1"/>
        </dgm:presLayoutVars>
      </dgm:prSet>
      <dgm:spPr/>
      <dgm:t>
        <a:bodyPr/>
        <a:lstStyle/>
        <a:p>
          <a:endParaRPr lang="en-US"/>
        </a:p>
      </dgm:t>
    </dgm:pt>
    <dgm:pt modelId="{1C28DF53-F9B9-4D9B-8F90-A860A7719D6C}" type="pres">
      <dgm:prSet presAssocID="{43F60EDF-55F4-42BF-854F-B3BBBD876811}" presName="childText" presStyleLbl="revTx" presStyleIdx="2" presStyleCnt="3">
        <dgm:presLayoutVars>
          <dgm:bulletEnabled val="1"/>
        </dgm:presLayoutVars>
      </dgm:prSet>
      <dgm:spPr/>
      <dgm:t>
        <a:bodyPr/>
        <a:lstStyle/>
        <a:p>
          <a:endParaRPr lang="en-US"/>
        </a:p>
      </dgm:t>
    </dgm:pt>
  </dgm:ptLst>
  <dgm:cxnLst>
    <dgm:cxn modelId="{FC753137-4E15-4C6D-8A91-9C952E418EB5}" srcId="{5518491B-FC2D-4F3C-93D6-C5A442E7C596}" destId="{E9D2DE80-8F58-44A5-A2B3-9787E4E55891}" srcOrd="1" destOrd="0" parTransId="{F546572C-B0E2-47C9-819F-722C10E7C7C9}" sibTransId="{CE7769A2-E1BA-48C5-A52E-F45E0B1527E4}"/>
    <dgm:cxn modelId="{DE5146DF-DC63-490D-9BBB-A747E0D6851F}" type="presOf" srcId="{3697E79D-CC71-4690-97C7-3F6F79671A2F}" destId="{1C28DF53-F9B9-4D9B-8F90-A860A7719D6C}" srcOrd="0" destOrd="1" presId="urn:microsoft.com/office/officeart/2005/8/layout/vList2"/>
    <dgm:cxn modelId="{330505C5-5706-4241-8266-D65819A59EB1}" type="presOf" srcId="{C3A11506-654B-4098-8D83-BCD4A87D12F4}" destId="{E015E2FC-542C-4286-968D-DCC3998440F5}" srcOrd="0" destOrd="0" presId="urn:microsoft.com/office/officeart/2005/8/layout/vList2"/>
    <dgm:cxn modelId="{A97D2BB3-F45F-4BEB-A6E9-2ED4B55DA64B}" srcId="{5518491B-FC2D-4F3C-93D6-C5A442E7C596}" destId="{43F60EDF-55F4-42BF-854F-B3BBBD876811}" srcOrd="2" destOrd="0" parTransId="{F016277D-5A4D-4857-9517-5BE1C0DCF49E}" sibTransId="{3E7419BE-4822-4330-BB1B-0AE2C9CF0B8F}"/>
    <dgm:cxn modelId="{4B3D8171-2DF2-44EA-B934-33831EABEBE9}" srcId="{5518491B-FC2D-4F3C-93D6-C5A442E7C596}" destId="{86BDEE92-6478-4C60-AF28-87B303E5E60C}" srcOrd="0" destOrd="0" parTransId="{E48E3635-427A-45BF-9B8E-72E1DA2B0F10}" sibTransId="{FA75AD07-D9EC-461C-A478-D40902CE94E7}"/>
    <dgm:cxn modelId="{77DADC69-485B-404B-A289-443E70A7E038}" srcId="{43F60EDF-55F4-42BF-854F-B3BBBD876811}" destId="{3697E79D-CC71-4690-97C7-3F6F79671A2F}" srcOrd="1" destOrd="0" parTransId="{5E64BC7B-FB57-49D1-85FC-6539BCB5544C}" sibTransId="{5796E45C-189D-4AB3-B0A4-220E3A9AB92A}"/>
    <dgm:cxn modelId="{BDB065D2-1FF0-46B2-9090-E49743C11CE0}" type="presOf" srcId="{5518491B-FC2D-4F3C-93D6-C5A442E7C596}" destId="{1D224B28-148B-4B94-B52A-E39352954205}" srcOrd="0" destOrd="0" presId="urn:microsoft.com/office/officeart/2005/8/layout/vList2"/>
    <dgm:cxn modelId="{226F6330-597D-4DE3-B80E-7474F1A3177F}" srcId="{86BDEE92-6478-4C60-AF28-87B303E5E60C}" destId="{76CCDF35-DD18-4D9F-B46C-DF71ACDCB0B0}" srcOrd="0" destOrd="0" parTransId="{BD6D2B3D-C640-4BE5-9E83-F5D18782555A}" sibTransId="{C1C6C74E-E7C9-484B-94B3-65A886B27CC1}"/>
    <dgm:cxn modelId="{3D2ACA69-F8F4-4EE5-9FD1-5FFE50EC8F6D}" type="presOf" srcId="{5C482596-21DE-4B28-9CB6-856996E2703F}" destId="{1C28DF53-F9B9-4D9B-8F90-A860A7719D6C}" srcOrd="0" destOrd="0" presId="urn:microsoft.com/office/officeart/2005/8/layout/vList2"/>
    <dgm:cxn modelId="{CB1C2BCD-C415-4BF7-A044-B8DAECEC42D8}" type="presOf" srcId="{E9D2DE80-8F58-44A5-A2B3-9787E4E55891}" destId="{CCD44444-5E6A-43C5-9288-2D2C17594D7A}" srcOrd="0" destOrd="0" presId="urn:microsoft.com/office/officeart/2005/8/layout/vList2"/>
    <dgm:cxn modelId="{147E7A0D-D8C2-40F2-B7F8-C1EF3083EFF8}" type="presOf" srcId="{43F60EDF-55F4-42BF-854F-B3BBBD876811}" destId="{78D839FD-E95C-47ED-95AF-AB598D024C8D}" srcOrd="0" destOrd="0" presId="urn:microsoft.com/office/officeart/2005/8/layout/vList2"/>
    <dgm:cxn modelId="{4D34A478-5303-4498-93D6-1A25F1BD6777}" srcId="{43F60EDF-55F4-42BF-854F-B3BBBD876811}" destId="{5C482596-21DE-4B28-9CB6-856996E2703F}" srcOrd="0" destOrd="0" parTransId="{B899DA1A-EDCF-483E-B79E-D184EAAEC597}" sibTransId="{AC607BBB-CA37-409C-9CA3-79005C91B221}"/>
    <dgm:cxn modelId="{FF89A3DA-1398-42ED-BB4B-C79BCDECD4B2}" srcId="{E9D2DE80-8F58-44A5-A2B3-9787E4E55891}" destId="{C3A11506-654B-4098-8D83-BCD4A87D12F4}" srcOrd="0" destOrd="0" parTransId="{8C023F3F-6F1A-4CF2-9BBF-1A2623E8C4D2}" sibTransId="{215CBCAA-F883-4707-AA84-D800F7A10B51}"/>
    <dgm:cxn modelId="{E43B0783-7F13-445D-A644-B7F60AE2630D}" type="presOf" srcId="{76CCDF35-DD18-4D9F-B46C-DF71ACDCB0B0}" destId="{81A6FB9B-C0B8-4DFA-A02F-9A200EA289A0}" srcOrd="0" destOrd="0" presId="urn:microsoft.com/office/officeart/2005/8/layout/vList2"/>
    <dgm:cxn modelId="{0DE881A0-8EAE-466C-BAF7-A296C2BC8B4E}" type="presOf" srcId="{86BDEE92-6478-4C60-AF28-87B303E5E60C}" destId="{1D49353A-B10E-4F3F-A75E-90ABAD1BDD39}" srcOrd="0" destOrd="0" presId="urn:microsoft.com/office/officeart/2005/8/layout/vList2"/>
    <dgm:cxn modelId="{B3DAB0AB-B722-499B-99D5-7C23DB933BC3}" type="presParOf" srcId="{1D224B28-148B-4B94-B52A-E39352954205}" destId="{1D49353A-B10E-4F3F-A75E-90ABAD1BDD39}" srcOrd="0" destOrd="0" presId="urn:microsoft.com/office/officeart/2005/8/layout/vList2"/>
    <dgm:cxn modelId="{CBC2C0FC-8AA8-4690-AB2D-563060429BC2}" type="presParOf" srcId="{1D224B28-148B-4B94-B52A-E39352954205}" destId="{81A6FB9B-C0B8-4DFA-A02F-9A200EA289A0}" srcOrd="1" destOrd="0" presId="urn:microsoft.com/office/officeart/2005/8/layout/vList2"/>
    <dgm:cxn modelId="{449D13AA-7592-4D1A-894E-92BD3990F039}" type="presParOf" srcId="{1D224B28-148B-4B94-B52A-E39352954205}" destId="{CCD44444-5E6A-43C5-9288-2D2C17594D7A}" srcOrd="2" destOrd="0" presId="urn:microsoft.com/office/officeart/2005/8/layout/vList2"/>
    <dgm:cxn modelId="{6F6D05A6-BA7B-4B0C-8010-B6C36FDE914D}" type="presParOf" srcId="{1D224B28-148B-4B94-B52A-E39352954205}" destId="{E015E2FC-542C-4286-968D-DCC3998440F5}" srcOrd="3" destOrd="0" presId="urn:microsoft.com/office/officeart/2005/8/layout/vList2"/>
    <dgm:cxn modelId="{B2DEA034-E202-4615-9848-BE1829AA48BE}" type="presParOf" srcId="{1D224B28-148B-4B94-B52A-E39352954205}" destId="{78D839FD-E95C-47ED-95AF-AB598D024C8D}" srcOrd="4" destOrd="0" presId="urn:microsoft.com/office/officeart/2005/8/layout/vList2"/>
    <dgm:cxn modelId="{959CA9CC-7A30-4A7F-BBFA-D9AA91BCA8E8}" type="presParOf" srcId="{1D224B28-148B-4B94-B52A-E39352954205}" destId="{1C28DF53-F9B9-4D9B-8F90-A860A7719D6C}"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390733-BE87-46B8-9FD5-3AF8A52A9D8B}">
      <dsp:nvSpPr>
        <dsp:cNvPr id="0" name=""/>
        <dsp:cNvSpPr/>
      </dsp:nvSpPr>
      <dsp:spPr>
        <a:xfrm>
          <a:off x="0" y="346360"/>
          <a:ext cx="7086600" cy="7780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9999" tIns="395732" rIns="549999"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“all or nothing”</a:t>
          </a:r>
          <a:endParaRPr lang="en-US" sz="1800" kern="1200" dirty="0"/>
        </a:p>
      </dsp:txBody>
      <dsp:txXfrm>
        <a:off x="0" y="346360"/>
        <a:ext cx="7086600" cy="778050"/>
      </dsp:txXfrm>
    </dsp:sp>
    <dsp:sp modelId="{0F11FA0A-88C0-4BF4-9197-C79D2C23132E}">
      <dsp:nvSpPr>
        <dsp:cNvPr id="0" name=""/>
        <dsp:cNvSpPr/>
      </dsp:nvSpPr>
      <dsp:spPr>
        <a:xfrm>
          <a:off x="354330" y="65920"/>
          <a:ext cx="4960620" cy="5608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7500" tIns="0" rIns="187500" bIns="0" numCol="1" spcCol="1270" anchor="ctr" anchorCtr="0">
          <a:noAutofit/>
        </a:bodyPr>
        <a:lstStyle/>
        <a:p>
          <a:pPr lvl="0" algn="l" defTabSz="800100">
            <a:lnSpc>
              <a:spcPct val="90000"/>
            </a:lnSpc>
            <a:spcBef>
              <a:spcPct val="0"/>
            </a:spcBef>
            <a:spcAft>
              <a:spcPct val="35000"/>
            </a:spcAft>
          </a:pPr>
          <a:r>
            <a:rPr lang="en-US" sz="1800" b="1" kern="1200" dirty="0" smtClean="0"/>
            <a:t>A</a:t>
          </a:r>
          <a:r>
            <a:rPr lang="en-US" sz="1800" kern="1200" dirty="0" smtClean="0"/>
            <a:t>tomicity</a:t>
          </a:r>
          <a:endParaRPr lang="en-US" sz="1800" kern="1200" dirty="0"/>
        </a:p>
      </dsp:txBody>
      <dsp:txXfrm>
        <a:off x="381710" y="93300"/>
        <a:ext cx="4905860" cy="506120"/>
      </dsp:txXfrm>
    </dsp:sp>
    <dsp:sp modelId="{C466ADEE-D13C-494E-A1AE-B1C640BC544A}">
      <dsp:nvSpPr>
        <dsp:cNvPr id="0" name=""/>
        <dsp:cNvSpPr/>
      </dsp:nvSpPr>
      <dsp:spPr>
        <a:xfrm>
          <a:off x="0" y="1507450"/>
          <a:ext cx="7086600" cy="778050"/>
        </a:xfrm>
        <a:prstGeom prst="rect">
          <a:avLst/>
        </a:prstGeom>
        <a:solidFill>
          <a:schemeClr val="lt1">
            <a:alpha val="90000"/>
            <a:hueOff val="0"/>
            <a:satOff val="0"/>
            <a:lumOff val="0"/>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9999" tIns="395732" rIns="549999"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valid transactions -&gt; valid state</a:t>
          </a:r>
          <a:endParaRPr lang="en-US" sz="1800" kern="1200" dirty="0"/>
        </a:p>
      </dsp:txBody>
      <dsp:txXfrm>
        <a:off x="0" y="1507450"/>
        <a:ext cx="7086600" cy="778050"/>
      </dsp:txXfrm>
    </dsp:sp>
    <dsp:sp modelId="{1F31C7CE-9A3A-4161-8068-9101FF5518C1}">
      <dsp:nvSpPr>
        <dsp:cNvPr id="0" name=""/>
        <dsp:cNvSpPr/>
      </dsp:nvSpPr>
      <dsp:spPr>
        <a:xfrm>
          <a:off x="354330" y="1227010"/>
          <a:ext cx="4960620" cy="560880"/>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7500" tIns="0" rIns="187500" bIns="0" numCol="1" spcCol="1270" anchor="ctr" anchorCtr="0">
          <a:noAutofit/>
        </a:bodyPr>
        <a:lstStyle/>
        <a:p>
          <a:pPr lvl="0" algn="l" defTabSz="800100">
            <a:lnSpc>
              <a:spcPct val="90000"/>
            </a:lnSpc>
            <a:spcBef>
              <a:spcPct val="0"/>
            </a:spcBef>
            <a:spcAft>
              <a:spcPct val="35000"/>
            </a:spcAft>
          </a:pPr>
          <a:r>
            <a:rPr lang="en-US" sz="1800" b="1" kern="1200" dirty="0" smtClean="0"/>
            <a:t>C</a:t>
          </a:r>
          <a:r>
            <a:rPr lang="en-US" sz="1800" kern="1200" dirty="0" smtClean="0"/>
            <a:t>onsistency</a:t>
          </a:r>
          <a:endParaRPr lang="en-US" sz="1800" kern="1200" dirty="0"/>
        </a:p>
      </dsp:txBody>
      <dsp:txXfrm>
        <a:off x="381710" y="1254390"/>
        <a:ext cx="4905860" cy="506120"/>
      </dsp:txXfrm>
    </dsp:sp>
    <dsp:sp modelId="{6A47C7A3-C0F7-4533-A141-EF54466CBCE6}">
      <dsp:nvSpPr>
        <dsp:cNvPr id="0" name=""/>
        <dsp:cNvSpPr/>
      </dsp:nvSpPr>
      <dsp:spPr>
        <a:xfrm>
          <a:off x="0" y="2668540"/>
          <a:ext cx="7086600" cy="778050"/>
        </a:xfrm>
        <a:prstGeom prst="rect">
          <a:avLst/>
        </a:prstGeom>
        <a:solidFill>
          <a:schemeClr val="lt1">
            <a:alpha val="90000"/>
            <a:hueOff val="0"/>
            <a:satOff val="0"/>
            <a:lumOff val="0"/>
            <a:alphaOff val="0"/>
          </a:schemeClr>
        </a:solidFill>
        <a:ln w="12700" cap="flat" cmpd="sng" algn="ctr">
          <a:solidFill>
            <a:schemeClr val="accent5">
              <a:hueOff val="-4902230"/>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9999" tIns="395732" rIns="549999"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same result with concurrent or serial execution</a:t>
          </a:r>
          <a:endParaRPr lang="en-US" sz="1800" kern="1200" dirty="0"/>
        </a:p>
      </dsp:txBody>
      <dsp:txXfrm>
        <a:off x="0" y="2668540"/>
        <a:ext cx="7086600" cy="778050"/>
      </dsp:txXfrm>
    </dsp:sp>
    <dsp:sp modelId="{B671C988-2E7F-4550-9617-C08FD231CC98}">
      <dsp:nvSpPr>
        <dsp:cNvPr id="0" name=""/>
        <dsp:cNvSpPr/>
      </dsp:nvSpPr>
      <dsp:spPr>
        <a:xfrm>
          <a:off x="354330" y="2388100"/>
          <a:ext cx="4960620" cy="560880"/>
        </a:xfrm>
        <a:prstGeom prst="round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7500" tIns="0" rIns="187500" bIns="0" numCol="1" spcCol="1270" anchor="ctr" anchorCtr="0">
          <a:noAutofit/>
        </a:bodyPr>
        <a:lstStyle/>
        <a:p>
          <a:pPr lvl="0" algn="l" defTabSz="800100">
            <a:lnSpc>
              <a:spcPct val="90000"/>
            </a:lnSpc>
            <a:spcBef>
              <a:spcPct val="0"/>
            </a:spcBef>
            <a:spcAft>
              <a:spcPct val="35000"/>
            </a:spcAft>
          </a:pPr>
          <a:r>
            <a:rPr lang="en-US" sz="1800" b="1" kern="1200" dirty="0" smtClean="0"/>
            <a:t>I</a:t>
          </a:r>
          <a:r>
            <a:rPr lang="en-US" sz="1800" kern="1200" dirty="0" smtClean="0"/>
            <a:t>solation</a:t>
          </a:r>
          <a:endParaRPr lang="en-US" sz="1800" kern="1200" dirty="0"/>
        </a:p>
      </dsp:txBody>
      <dsp:txXfrm>
        <a:off x="381710" y="2415480"/>
        <a:ext cx="4905860" cy="506120"/>
      </dsp:txXfrm>
    </dsp:sp>
    <dsp:sp modelId="{ADAA9AE8-E180-4D1B-9C1E-A1794F1BEF93}">
      <dsp:nvSpPr>
        <dsp:cNvPr id="0" name=""/>
        <dsp:cNvSpPr/>
      </dsp:nvSpPr>
      <dsp:spPr>
        <a:xfrm>
          <a:off x="0" y="3784838"/>
          <a:ext cx="7086600" cy="778050"/>
        </a:xfrm>
        <a:prstGeom prst="rect">
          <a:avLst/>
        </a:prstGeom>
        <a:solidFill>
          <a:schemeClr val="lt1">
            <a:alpha val="90000"/>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9999" tIns="395732" rIns="549999"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“crash-proof”</a:t>
          </a:r>
          <a:endParaRPr lang="en-US" sz="1800" kern="1200" dirty="0"/>
        </a:p>
      </dsp:txBody>
      <dsp:txXfrm>
        <a:off x="0" y="3784838"/>
        <a:ext cx="7086600" cy="778050"/>
      </dsp:txXfrm>
    </dsp:sp>
    <dsp:sp modelId="{916E77F7-878B-4C5D-90A1-72ACE7D62619}">
      <dsp:nvSpPr>
        <dsp:cNvPr id="0" name=""/>
        <dsp:cNvSpPr/>
      </dsp:nvSpPr>
      <dsp:spPr>
        <a:xfrm>
          <a:off x="354330" y="3549190"/>
          <a:ext cx="4960620" cy="56088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7500" tIns="0" rIns="187500" bIns="0" numCol="1" spcCol="1270" anchor="ctr" anchorCtr="0">
          <a:noAutofit/>
        </a:bodyPr>
        <a:lstStyle/>
        <a:p>
          <a:pPr lvl="0" algn="l" defTabSz="800100">
            <a:lnSpc>
              <a:spcPct val="90000"/>
            </a:lnSpc>
            <a:spcBef>
              <a:spcPct val="0"/>
            </a:spcBef>
            <a:spcAft>
              <a:spcPct val="35000"/>
            </a:spcAft>
          </a:pPr>
          <a:r>
            <a:rPr lang="en-US" sz="1800" b="1" kern="1200" dirty="0" smtClean="0"/>
            <a:t>D</a:t>
          </a:r>
          <a:r>
            <a:rPr lang="en-US" sz="1800" kern="1200" dirty="0" smtClean="0"/>
            <a:t>urability</a:t>
          </a:r>
          <a:endParaRPr lang="en-US" sz="1800" kern="1200" dirty="0"/>
        </a:p>
      </dsp:txBody>
      <dsp:txXfrm>
        <a:off x="381710" y="3576570"/>
        <a:ext cx="4905860" cy="5061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E76F43-47A1-4BC5-B288-D41A2AA6696D}">
      <dsp:nvSpPr>
        <dsp:cNvPr id="0" name=""/>
        <dsp:cNvSpPr/>
      </dsp:nvSpPr>
      <dsp:spPr>
        <a:xfrm>
          <a:off x="0" y="82993"/>
          <a:ext cx="6096000" cy="79450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create the </a:t>
          </a:r>
          <a:r>
            <a:rPr lang="en-US" sz="2000" i="1" kern="1200" dirty="0" smtClean="0"/>
            <a:t>definition</a:t>
          </a:r>
          <a:r>
            <a:rPr lang="en-US" sz="2000" i="0" kern="1200" dirty="0" smtClean="0"/>
            <a:t> of the entity</a:t>
          </a:r>
          <a:endParaRPr lang="en-US" sz="2000" kern="1200" dirty="0"/>
        </a:p>
      </dsp:txBody>
      <dsp:txXfrm>
        <a:off x="38784" y="121777"/>
        <a:ext cx="6018432" cy="716935"/>
      </dsp:txXfrm>
    </dsp:sp>
    <dsp:sp modelId="{406AF7FE-1CA2-40A0-A362-5C1F33627EEC}">
      <dsp:nvSpPr>
        <dsp:cNvPr id="0" name=""/>
        <dsp:cNvSpPr/>
      </dsp:nvSpPr>
      <dsp:spPr>
        <a:xfrm>
          <a:off x="0" y="935096"/>
          <a:ext cx="6096000" cy="794503"/>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typically named with a singular noun</a:t>
          </a:r>
          <a:endParaRPr lang="en-US" sz="2000" kern="1200" dirty="0"/>
        </a:p>
      </dsp:txBody>
      <dsp:txXfrm>
        <a:off x="38784" y="973880"/>
        <a:ext cx="6018432" cy="716935"/>
      </dsp:txXfrm>
    </dsp:sp>
    <dsp:sp modelId="{26B75069-8425-4B43-B30D-8C69E9643910}">
      <dsp:nvSpPr>
        <dsp:cNvPr id="0" name=""/>
        <dsp:cNvSpPr/>
      </dsp:nvSpPr>
      <dsp:spPr>
        <a:xfrm>
          <a:off x="0" y="1729600"/>
          <a:ext cx="6096000"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(but not always)</a:t>
          </a:r>
          <a:endParaRPr lang="en-US" sz="1600" kern="1200" dirty="0"/>
        </a:p>
      </dsp:txBody>
      <dsp:txXfrm>
        <a:off x="0" y="1729600"/>
        <a:ext cx="6096000" cy="331200"/>
      </dsp:txXfrm>
    </dsp:sp>
    <dsp:sp modelId="{00B6B8EE-81F8-408B-97F1-CED9AF179DB3}">
      <dsp:nvSpPr>
        <dsp:cNvPr id="0" name=""/>
        <dsp:cNvSpPr/>
      </dsp:nvSpPr>
      <dsp:spPr>
        <a:xfrm>
          <a:off x="0" y="2060800"/>
          <a:ext cx="6096000" cy="794503"/>
        </a:xfrm>
        <a:prstGeom prst="round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tangible or intangible “thing” in the mini-world</a:t>
          </a:r>
          <a:endParaRPr lang="en-US" sz="2000" kern="1200" dirty="0"/>
        </a:p>
      </dsp:txBody>
      <dsp:txXfrm>
        <a:off x="38784" y="2099584"/>
        <a:ext cx="6018432" cy="716935"/>
      </dsp:txXfrm>
    </dsp:sp>
    <dsp:sp modelId="{3A1E9BE5-2A2D-49C6-8B7A-1D09184E724B}">
      <dsp:nvSpPr>
        <dsp:cNvPr id="0" name=""/>
        <dsp:cNvSpPr/>
      </dsp:nvSpPr>
      <dsp:spPr>
        <a:xfrm>
          <a:off x="0" y="2855303"/>
          <a:ext cx="6096000"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distinguishable from other objects in the mini-world</a:t>
          </a:r>
          <a:endParaRPr lang="en-US" sz="1600" kern="1200" dirty="0"/>
        </a:p>
      </dsp:txBody>
      <dsp:txXfrm>
        <a:off x="0" y="2855303"/>
        <a:ext cx="6096000" cy="331200"/>
      </dsp:txXfrm>
    </dsp:sp>
    <dsp:sp modelId="{91EDB8F4-FC18-4FF3-84C9-B8C2E64EDB0E}">
      <dsp:nvSpPr>
        <dsp:cNvPr id="0" name=""/>
        <dsp:cNvSpPr/>
      </dsp:nvSpPr>
      <dsp:spPr>
        <a:xfrm>
          <a:off x="0" y="3186503"/>
          <a:ext cx="6096000" cy="794503"/>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represented by a rectangle in the ER</a:t>
          </a:r>
          <a:endParaRPr lang="en-US" sz="2000" kern="1200" dirty="0"/>
        </a:p>
      </dsp:txBody>
      <dsp:txXfrm>
        <a:off x="38784" y="3225287"/>
        <a:ext cx="6018432" cy="7169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53E6AA-F339-41E2-9B89-17C563780CDA}">
      <dsp:nvSpPr>
        <dsp:cNvPr id="0" name=""/>
        <dsp:cNvSpPr/>
      </dsp:nvSpPr>
      <dsp:spPr>
        <a:xfrm>
          <a:off x="0" y="271140"/>
          <a:ext cx="5562600" cy="9149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properties, or pieces of information that describe an entity</a:t>
          </a:r>
          <a:endParaRPr lang="en-US" sz="2300" kern="1200" dirty="0"/>
        </a:p>
      </dsp:txBody>
      <dsp:txXfrm>
        <a:off x="44664" y="315804"/>
        <a:ext cx="5473272" cy="825612"/>
      </dsp:txXfrm>
    </dsp:sp>
    <dsp:sp modelId="{29420191-AF29-4F64-B368-AB1D130468EC}">
      <dsp:nvSpPr>
        <dsp:cNvPr id="0" name=""/>
        <dsp:cNvSpPr/>
      </dsp:nvSpPr>
      <dsp:spPr>
        <a:xfrm>
          <a:off x="0" y="1252320"/>
          <a:ext cx="5562600" cy="91494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represent the real-world entity in the database</a:t>
          </a:r>
          <a:endParaRPr lang="en-US" sz="2300" kern="1200" dirty="0"/>
        </a:p>
      </dsp:txBody>
      <dsp:txXfrm>
        <a:off x="44664" y="1296984"/>
        <a:ext cx="5473272" cy="82561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256DC-B8BD-4A14-96A0-1393CC4C3E22}">
      <dsp:nvSpPr>
        <dsp:cNvPr id="0" name=""/>
        <dsp:cNvSpPr/>
      </dsp:nvSpPr>
      <dsp:spPr>
        <a:xfrm>
          <a:off x="1194595" y="13658"/>
          <a:ext cx="2395611" cy="143736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domain</a:t>
          </a:r>
          <a:endParaRPr lang="en-US" sz="2700" kern="1200" dirty="0"/>
        </a:p>
      </dsp:txBody>
      <dsp:txXfrm>
        <a:off x="1194595" y="13658"/>
        <a:ext cx="2395611" cy="1437367"/>
      </dsp:txXfrm>
    </dsp:sp>
    <dsp:sp modelId="{D71B5F08-9DB9-497B-B87F-2D0DBA202ED6}">
      <dsp:nvSpPr>
        <dsp:cNvPr id="0" name=""/>
        <dsp:cNvSpPr/>
      </dsp:nvSpPr>
      <dsp:spPr>
        <a:xfrm>
          <a:off x="3853580" y="1757"/>
          <a:ext cx="2395611" cy="1437367"/>
        </a:xfrm>
        <a:prstGeom prst="rect">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single-valued or multi-valued</a:t>
          </a:r>
          <a:endParaRPr lang="en-US" sz="2700" kern="1200" dirty="0"/>
        </a:p>
      </dsp:txBody>
      <dsp:txXfrm>
        <a:off x="3853580" y="1757"/>
        <a:ext cx="2395611" cy="1437367"/>
      </dsp:txXfrm>
    </dsp:sp>
    <dsp:sp modelId="{DC6D044C-8F32-48D3-B90B-B76175AD9A8C}">
      <dsp:nvSpPr>
        <dsp:cNvPr id="0" name=""/>
        <dsp:cNvSpPr/>
      </dsp:nvSpPr>
      <dsp:spPr>
        <a:xfrm>
          <a:off x="1218407" y="1678685"/>
          <a:ext cx="2395611" cy="1437367"/>
        </a:xfrm>
        <a:prstGeom prst="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stored or derived</a:t>
          </a:r>
          <a:endParaRPr lang="en-US" sz="2700" kern="1200" dirty="0"/>
        </a:p>
      </dsp:txBody>
      <dsp:txXfrm>
        <a:off x="1218407" y="1678685"/>
        <a:ext cx="2395611" cy="1437367"/>
      </dsp:txXfrm>
    </dsp:sp>
    <dsp:sp modelId="{C6A56650-CA6D-425D-948D-BCA537748906}">
      <dsp:nvSpPr>
        <dsp:cNvPr id="0" name=""/>
        <dsp:cNvSpPr/>
      </dsp:nvSpPr>
      <dsp:spPr>
        <a:xfrm>
          <a:off x="3853580" y="1678685"/>
          <a:ext cx="2395611" cy="1437367"/>
        </a:xfrm>
        <a:prstGeom prst="rect">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optional or required</a:t>
          </a:r>
          <a:endParaRPr lang="en-US" sz="2700" kern="1200" dirty="0"/>
        </a:p>
      </dsp:txBody>
      <dsp:txXfrm>
        <a:off x="3853580" y="1678685"/>
        <a:ext cx="2395611" cy="1437367"/>
      </dsp:txXfrm>
    </dsp:sp>
    <dsp:sp modelId="{1542DB15-BBE0-4559-A2E0-C38033FF3850}">
      <dsp:nvSpPr>
        <dsp:cNvPr id="0" name=""/>
        <dsp:cNvSpPr/>
      </dsp:nvSpPr>
      <dsp:spPr>
        <a:xfrm>
          <a:off x="2535994" y="3355613"/>
          <a:ext cx="2395611" cy="1437367"/>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candidate key(s)</a:t>
          </a:r>
          <a:endParaRPr lang="en-US" sz="2700" kern="1200" dirty="0"/>
        </a:p>
      </dsp:txBody>
      <dsp:txXfrm>
        <a:off x="2535994" y="3355613"/>
        <a:ext cx="2395611" cy="143736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0ECB8-C468-44B0-B0CF-0C37CFCA7420}">
      <dsp:nvSpPr>
        <dsp:cNvPr id="0" name=""/>
        <dsp:cNvSpPr/>
      </dsp:nvSpPr>
      <dsp:spPr>
        <a:xfrm>
          <a:off x="390" y="17957"/>
          <a:ext cx="1523627" cy="91417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char(N)</a:t>
          </a:r>
          <a:endParaRPr lang="en-US" sz="1900" kern="1200" dirty="0"/>
        </a:p>
      </dsp:txBody>
      <dsp:txXfrm>
        <a:off x="390" y="17957"/>
        <a:ext cx="1523627" cy="914176"/>
      </dsp:txXfrm>
    </dsp:sp>
    <dsp:sp modelId="{67321B94-F843-43EB-B5A1-0C3F19365429}">
      <dsp:nvSpPr>
        <dsp:cNvPr id="0" name=""/>
        <dsp:cNvSpPr/>
      </dsp:nvSpPr>
      <dsp:spPr>
        <a:xfrm>
          <a:off x="1676381" y="17957"/>
          <a:ext cx="1523627" cy="914176"/>
        </a:xfrm>
        <a:prstGeom prst="rect">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varchar(N)</a:t>
          </a:r>
          <a:endParaRPr lang="en-US" sz="1900" kern="1200" dirty="0"/>
        </a:p>
      </dsp:txBody>
      <dsp:txXfrm>
        <a:off x="1676381" y="17957"/>
        <a:ext cx="1523627" cy="914176"/>
      </dsp:txXfrm>
    </dsp:sp>
    <dsp:sp modelId="{420370FD-6BF4-4A27-A647-28DE8317B8BA}">
      <dsp:nvSpPr>
        <dsp:cNvPr id="0" name=""/>
        <dsp:cNvSpPr/>
      </dsp:nvSpPr>
      <dsp:spPr>
        <a:xfrm>
          <a:off x="390" y="1084496"/>
          <a:ext cx="1523627" cy="914176"/>
        </a:xfrm>
        <a:prstGeom prst="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integer</a:t>
          </a:r>
          <a:endParaRPr lang="en-US" sz="1900" kern="1200" dirty="0"/>
        </a:p>
      </dsp:txBody>
      <dsp:txXfrm>
        <a:off x="390" y="1084496"/>
        <a:ext cx="1523627" cy="914176"/>
      </dsp:txXfrm>
    </dsp:sp>
    <dsp:sp modelId="{491175BA-38B5-4CF5-A5E8-9D1A3F351ECF}">
      <dsp:nvSpPr>
        <dsp:cNvPr id="0" name=""/>
        <dsp:cNvSpPr/>
      </dsp:nvSpPr>
      <dsp:spPr>
        <a:xfrm>
          <a:off x="1676381" y="1084496"/>
          <a:ext cx="1523627" cy="914176"/>
        </a:xfrm>
        <a:prstGeom prst="rect">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floating point(N,N)</a:t>
          </a:r>
          <a:endParaRPr lang="en-US" sz="1900" kern="1200" dirty="0"/>
        </a:p>
      </dsp:txBody>
      <dsp:txXfrm>
        <a:off x="1676381" y="1084496"/>
        <a:ext cx="1523627" cy="914176"/>
      </dsp:txXfrm>
    </dsp:sp>
    <dsp:sp modelId="{7C0F5D58-2AF9-48D7-9ACF-68220248121E}">
      <dsp:nvSpPr>
        <dsp:cNvPr id="0" name=""/>
        <dsp:cNvSpPr/>
      </dsp:nvSpPr>
      <dsp:spPr>
        <a:xfrm>
          <a:off x="838386" y="2151036"/>
          <a:ext cx="1523627" cy="914176"/>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date</a:t>
          </a:r>
          <a:endParaRPr lang="en-US" sz="1900" kern="1200" dirty="0"/>
        </a:p>
      </dsp:txBody>
      <dsp:txXfrm>
        <a:off x="838386" y="2151036"/>
        <a:ext cx="1523627" cy="9141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CE5AD-1B82-4DFE-9AC5-93C8E588E7A7}">
      <dsp:nvSpPr>
        <dsp:cNvPr id="0" name=""/>
        <dsp:cNvSpPr/>
      </dsp:nvSpPr>
      <dsp:spPr>
        <a:xfrm>
          <a:off x="0" y="41905"/>
          <a:ext cx="5410200" cy="45571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data type format</a:t>
          </a:r>
          <a:endParaRPr lang="en-US" sz="1900" kern="1200" dirty="0"/>
        </a:p>
      </dsp:txBody>
      <dsp:txXfrm>
        <a:off x="22246" y="64151"/>
        <a:ext cx="5365708" cy="411223"/>
      </dsp:txXfrm>
    </dsp:sp>
    <dsp:sp modelId="{F27B84C0-0FFF-448E-B11A-EF7CAC2F4B13}">
      <dsp:nvSpPr>
        <dsp:cNvPr id="0" name=""/>
        <dsp:cNvSpPr/>
      </dsp:nvSpPr>
      <dsp:spPr>
        <a:xfrm>
          <a:off x="0" y="497620"/>
          <a:ext cx="541020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77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smtClean="0"/>
            <a:t>PID: a nine-digit number</a:t>
          </a:r>
          <a:endParaRPr lang="en-US" sz="1500" kern="1200" dirty="0"/>
        </a:p>
      </dsp:txBody>
      <dsp:txXfrm>
        <a:off x="0" y="497620"/>
        <a:ext cx="5410200" cy="314640"/>
      </dsp:txXfrm>
    </dsp:sp>
    <dsp:sp modelId="{9099618F-4257-42BA-A74E-841EB10C86B2}">
      <dsp:nvSpPr>
        <dsp:cNvPr id="0" name=""/>
        <dsp:cNvSpPr/>
      </dsp:nvSpPr>
      <dsp:spPr>
        <a:xfrm>
          <a:off x="0" y="812260"/>
          <a:ext cx="5410200" cy="455715"/>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list of values</a:t>
          </a:r>
        </a:p>
      </dsp:txBody>
      <dsp:txXfrm>
        <a:off x="22246" y="834506"/>
        <a:ext cx="5365708" cy="411223"/>
      </dsp:txXfrm>
    </dsp:sp>
    <dsp:sp modelId="{E131E9E8-4543-45E5-97CA-A3DB93FE3F32}">
      <dsp:nvSpPr>
        <dsp:cNvPr id="0" name=""/>
        <dsp:cNvSpPr/>
      </dsp:nvSpPr>
      <dsp:spPr>
        <a:xfrm>
          <a:off x="0" y="1267975"/>
          <a:ext cx="541020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77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smtClean="0"/>
            <a:t>Department: {produce, bakery, dairy}</a:t>
          </a:r>
          <a:endParaRPr lang="en-US" sz="1500" kern="1200" dirty="0"/>
        </a:p>
      </dsp:txBody>
      <dsp:txXfrm>
        <a:off x="0" y="1267975"/>
        <a:ext cx="5410200" cy="314640"/>
      </dsp:txXfrm>
    </dsp:sp>
    <dsp:sp modelId="{05603E62-A1D3-47D8-99DB-A030A6F9434A}">
      <dsp:nvSpPr>
        <dsp:cNvPr id="0" name=""/>
        <dsp:cNvSpPr/>
      </dsp:nvSpPr>
      <dsp:spPr>
        <a:xfrm>
          <a:off x="0" y="1582615"/>
          <a:ext cx="5410200" cy="455715"/>
        </a:xfrm>
        <a:prstGeom prst="round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range of values</a:t>
          </a:r>
          <a:endParaRPr lang="en-US" sz="1900" kern="1200" dirty="0"/>
        </a:p>
      </dsp:txBody>
      <dsp:txXfrm>
        <a:off x="22246" y="1604861"/>
        <a:ext cx="5365708" cy="411223"/>
      </dsp:txXfrm>
    </dsp:sp>
    <dsp:sp modelId="{BDABF902-C7D4-43D4-92B0-33F15385B1D6}">
      <dsp:nvSpPr>
        <dsp:cNvPr id="0" name=""/>
        <dsp:cNvSpPr/>
      </dsp:nvSpPr>
      <dsp:spPr>
        <a:xfrm>
          <a:off x="0" y="2038330"/>
          <a:ext cx="541020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77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smtClean="0"/>
            <a:t>fulltime student: 9 ≤ NumCredits ≤ 15</a:t>
          </a:r>
          <a:endParaRPr lang="en-US" sz="1500" kern="1200" dirty="0"/>
        </a:p>
      </dsp:txBody>
      <dsp:txXfrm>
        <a:off x="0" y="2038330"/>
        <a:ext cx="5410200" cy="314640"/>
      </dsp:txXfrm>
    </dsp:sp>
    <dsp:sp modelId="{D7810644-7062-4E8D-9550-0EA033511444}">
      <dsp:nvSpPr>
        <dsp:cNvPr id="0" name=""/>
        <dsp:cNvSpPr/>
      </dsp:nvSpPr>
      <dsp:spPr>
        <a:xfrm>
          <a:off x="0" y="2352970"/>
          <a:ext cx="5410200" cy="455715"/>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rule</a:t>
          </a:r>
          <a:endParaRPr lang="en-US" sz="1900" kern="1200" dirty="0"/>
        </a:p>
      </dsp:txBody>
      <dsp:txXfrm>
        <a:off x="22246" y="2375216"/>
        <a:ext cx="5365708" cy="411223"/>
      </dsp:txXfrm>
    </dsp:sp>
    <dsp:sp modelId="{B4CB8552-C484-4F0F-BCA5-38E1F9664BDE}">
      <dsp:nvSpPr>
        <dsp:cNvPr id="0" name=""/>
        <dsp:cNvSpPr/>
      </dsp:nvSpPr>
      <dsp:spPr>
        <a:xfrm>
          <a:off x="0" y="2808685"/>
          <a:ext cx="541020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77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smtClean="0"/>
            <a:t>sales tax = ItemCost * .065</a:t>
          </a:r>
          <a:endParaRPr lang="en-US" sz="1500" kern="1200" dirty="0"/>
        </a:p>
      </dsp:txBody>
      <dsp:txXfrm>
        <a:off x="0" y="2808685"/>
        <a:ext cx="5410200" cy="31464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1A40AC-064F-4DA5-A363-FA17FC73DAEA}">
      <dsp:nvSpPr>
        <dsp:cNvPr id="0" name=""/>
        <dsp:cNvSpPr/>
      </dsp:nvSpPr>
      <dsp:spPr>
        <a:xfrm>
          <a:off x="394543" y="800"/>
          <a:ext cx="2527101" cy="151626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attribute doesn’t apply</a:t>
          </a:r>
          <a:endParaRPr lang="en-US" sz="2300" kern="1200" dirty="0"/>
        </a:p>
      </dsp:txBody>
      <dsp:txXfrm>
        <a:off x="394543" y="800"/>
        <a:ext cx="2527101" cy="1516260"/>
      </dsp:txXfrm>
    </dsp:sp>
    <dsp:sp modelId="{E3D41484-81E5-4E8A-9C3D-C7FAAC0A02C9}">
      <dsp:nvSpPr>
        <dsp:cNvPr id="0" name=""/>
        <dsp:cNvSpPr/>
      </dsp:nvSpPr>
      <dsp:spPr>
        <a:xfrm>
          <a:off x="3174355" y="800"/>
          <a:ext cx="2527101" cy="1516260"/>
        </a:xfrm>
        <a:prstGeom prst="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unknown value, but known to exist</a:t>
          </a:r>
          <a:endParaRPr lang="en-US" sz="2300" kern="1200" dirty="0"/>
        </a:p>
      </dsp:txBody>
      <dsp:txXfrm>
        <a:off x="3174355" y="800"/>
        <a:ext cx="2527101" cy="1516260"/>
      </dsp:txXfrm>
    </dsp:sp>
    <dsp:sp modelId="{A58FDF69-E105-4ACE-8A91-56C501D59665}">
      <dsp:nvSpPr>
        <dsp:cNvPr id="0" name=""/>
        <dsp:cNvSpPr/>
      </dsp:nvSpPr>
      <dsp:spPr>
        <a:xfrm>
          <a:off x="394543" y="1769771"/>
          <a:ext cx="2527101" cy="1516260"/>
        </a:xfrm>
        <a:prstGeom prst="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unknown value, unknown if it even exists</a:t>
          </a:r>
          <a:endParaRPr lang="en-US" sz="2300" kern="1200" dirty="0"/>
        </a:p>
      </dsp:txBody>
      <dsp:txXfrm>
        <a:off x="394543" y="1769771"/>
        <a:ext cx="2527101" cy="1516260"/>
      </dsp:txXfrm>
    </dsp:sp>
    <dsp:sp modelId="{5B2E39FE-5E92-4166-8ACF-1FBCC20CF1B7}">
      <dsp:nvSpPr>
        <dsp:cNvPr id="0" name=""/>
        <dsp:cNvSpPr/>
      </dsp:nvSpPr>
      <dsp:spPr>
        <a:xfrm>
          <a:off x="3174355" y="1769771"/>
          <a:ext cx="2527101" cy="1516260"/>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value doesn’t exist </a:t>
          </a:r>
          <a:r>
            <a:rPr lang="en-US" sz="2300" i="1" kern="1200" dirty="0" smtClean="0"/>
            <a:t>now</a:t>
          </a:r>
          <a:r>
            <a:rPr lang="en-US" sz="2300" i="0" kern="1200" dirty="0" smtClean="0"/>
            <a:t>, but will in the future</a:t>
          </a:r>
          <a:endParaRPr lang="en-US" sz="2300" kern="1200" dirty="0"/>
        </a:p>
      </dsp:txBody>
      <dsp:txXfrm>
        <a:off x="3174355" y="1769771"/>
        <a:ext cx="2527101" cy="151626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6781B5-B3C2-46BC-AE32-7C1DB138CB43}">
      <dsp:nvSpPr>
        <dsp:cNvPr id="0" name=""/>
        <dsp:cNvSpPr/>
      </dsp:nvSpPr>
      <dsp:spPr>
        <a:xfrm>
          <a:off x="0" y="1516131"/>
          <a:ext cx="1038224" cy="103173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needs to be recorded in DB</a:t>
          </a:r>
          <a:endParaRPr lang="en-US" sz="1500" kern="1200" dirty="0"/>
        </a:p>
      </dsp:txBody>
      <dsp:txXfrm>
        <a:off x="30219" y="1546350"/>
        <a:ext cx="977786" cy="971298"/>
      </dsp:txXfrm>
    </dsp:sp>
    <dsp:sp modelId="{05FCA83D-9189-4B18-AE7C-7D020249981D}">
      <dsp:nvSpPr>
        <dsp:cNvPr id="0" name=""/>
        <dsp:cNvSpPr/>
      </dsp:nvSpPr>
      <dsp:spPr>
        <a:xfrm>
          <a:off x="1142047" y="1903260"/>
          <a:ext cx="220103" cy="25747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a:off x="1142047" y="1954756"/>
        <a:ext cx="154072" cy="154487"/>
      </dsp:txXfrm>
    </dsp:sp>
    <dsp:sp modelId="{CAC0AD67-49BD-41D3-9C3E-93A4DFBD494D}">
      <dsp:nvSpPr>
        <dsp:cNvPr id="0" name=""/>
        <dsp:cNvSpPr/>
      </dsp:nvSpPr>
      <dsp:spPr>
        <a:xfrm>
          <a:off x="1453515" y="1516131"/>
          <a:ext cx="1038224" cy="1031736"/>
        </a:xfrm>
        <a:prstGeom prst="roundRect">
          <a:avLst>
            <a:gd name="adj" fmla="val 10000"/>
          </a:avLst>
        </a:prstGeom>
        <a:solidFill>
          <a:schemeClr val="accent5">
            <a:hueOff val="-1470669"/>
            <a:satOff val="-2046"/>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datatype &amp; domain</a:t>
          </a:r>
          <a:endParaRPr lang="en-US" sz="1500" kern="1200" dirty="0"/>
        </a:p>
      </dsp:txBody>
      <dsp:txXfrm>
        <a:off x="1483734" y="1546350"/>
        <a:ext cx="977786" cy="971298"/>
      </dsp:txXfrm>
    </dsp:sp>
    <dsp:sp modelId="{25CCE56F-E781-47DB-A55B-49C1D2FE1B28}">
      <dsp:nvSpPr>
        <dsp:cNvPr id="0" name=""/>
        <dsp:cNvSpPr/>
      </dsp:nvSpPr>
      <dsp:spPr>
        <a:xfrm>
          <a:off x="2595562" y="1903260"/>
          <a:ext cx="220103" cy="257479"/>
        </a:xfrm>
        <a:prstGeom prst="rightArrow">
          <a:avLst>
            <a:gd name="adj1" fmla="val 60000"/>
            <a:gd name="adj2" fmla="val 50000"/>
          </a:avLst>
        </a:prstGeom>
        <a:solidFill>
          <a:schemeClr val="accent5">
            <a:hueOff val="-1838336"/>
            <a:satOff val="-2557"/>
            <a:lumOff val="-98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a:off x="2595562" y="1954756"/>
        <a:ext cx="154072" cy="154487"/>
      </dsp:txXfrm>
    </dsp:sp>
    <dsp:sp modelId="{ACFB2E8B-4D6E-41EF-92B2-D2E7991AF068}">
      <dsp:nvSpPr>
        <dsp:cNvPr id="0" name=""/>
        <dsp:cNvSpPr/>
      </dsp:nvSpPr>
      <dsp:spPr>
        <a:xfrm>
          <a:off x="2907030" y="1516131"/>
          <a:ext cx="1038224" cy="1031736"/>
        </a:xfrm>
        <a:prstGeom prst="roundRect">
          <a:avLst>
            <a:gd name="adj" fmla="val 10000"/>
          </a:avLst>
        </a:prstGeom>
        <a:solidFill>
          <a:schemeClr val="accent5">
            <a:hueOff val="-2941338"/>
            <a:satOff val="-4091"/>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single- or multi-valued</a:t>
          </a:r>
          <a:endParaRPr lang="en-US" sz="1500" kern="1200" dirty="0"/>
        </a:p>
      </dsp:txBody>
      <dsp:txXfrm>
        <a:off x="2937249" y="1546350"/>
        <a:ext cx="977786" cy="971298"/>
      </dsp:txXfrm>
    </dsp:sp>
    <dsp:sp modelId="{8C90648A-DCBA-407D-B788-0EE397CBDBD5}">
      <dsp:nvSpPr>
        <dsp:cNvPr id="0" name=""/>
        <dsp:cNvSpPr/>
      </dsp:nvSpPr>
      <dsp:spPr>
        <a:xfrm>
          <a:off x="4049077" y="1903260"/>
          <a:ext cx="220103" cy="257479"/>
        </a:xfrm>
        <a:prstGeom prst="rightArrow">
          <a:avLst>
            <a:gd name="adj1" fmla="val 60000"/>
            <a:gd name="adj2" fmla="val 50000"/>
          </a:avLst>
        </a:prstGeom>
        <a:solidFill>
          <a:schemeClr val="accent5">
            <a:hueOff val="-3676672"/>
            <a:satOff val="-5114"/>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a:off x="4049077" y="1954756"/>
        <a:ext cx="154072" cy="154487"/>
      </dsp:txXfrm>
    </dsp:sp>
    <dsp:sp modelId="{C705C1F6-5AA5-438F-A137-C7490FD65F37}">
      <dsp:nvSpPr>
        <dsp:cNvPr id="0" name=""/>
        <dsp:cNvSpPr/>
      </dsp:nvSpPr>
      <dsp:spPr>
        <a:xfrm>
          <a:off x="4360545" y="1516131"/>
          <a:ext cx="1038224" cy="1031736"/>
        </a:xfrm>
        <a:prstGeom prst="roundRect">
          <a:avLst>
            <a:gd name="adj" fmla="val 10000"/>
          </a:avLst>
        </a:prstGeom>
        <a:solidFill>
          <a:schemeClr val="accent5">
            <a:hueOff val="-4412007"/>
            <a:satOff val="-613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stored or derived</a:t>
          </a:r>
          <a:endParaRPr lang="en-US" sz="1500" kern="1200" dirty="0"/>
        </a:p>
      </dsp:txBody>
      <dsp:txXfrm>
        <a:off x="4390764" y="1546350"/>
        <a:ext cx="977786" cy="971298"/>
      </dsp:txXfrm>
    </dsp:sp>
    <dsp:sp modelId="{62A71145-AA44-431D-9ED2-B61A9714F6B4}">
      <dsp:nvSpPr>
        <dsp:cNvPr id="0" name=""/>
        <dsp:cNvSpPr/>
      </dsp:nvSpPr>
      <dsp:spPr>
        <a:xfrm>
          <a:off x="5502592" y="1903260"/>
          <a:ext cx="220103" cy="257479"/>
        </a:xfrm>
        <a:prstGeom prst="rightArrow">
          <a:avLst>
            <a:gd name="adj1" fmla="val 60000"/>
            <a:gd name="adj2" fmla="val 50000"/>
          </a:avLst>
        </a:prstGeom>
        <a:solidFill>
          <a:schemeClr val="accent5">
            <a:hueOff val="-5515009"/>
            <a:satOff val="-7671"/>
            <a:lumOff val="-294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a:off x="5502592" y="1954756"/>
        <a:ext cx="154072" cy="154487"/>
      </dsp:txXfrm>
    </dsp:sp>
    <dsp:sp modelId="{E2AADB8A-4E10-4E66-B77C-0D358CD71C17}">
      <dsp:nvSpPr>
        <dsp:cNvPr id="0" name=""/>
        <dsp:cNvSpPr/>
      </dsp:nvSpPr>
      <dsp:spPr>
        <a:xfrm>
          <a:off x="5814060" y="1516131"/>
          <a:ext cx="1038224" cy="1031736"/>
        </a:xfrm>
        <a:prstGeom prst="roundRect">
          <a:avLst>
            <a:gd name="adj" fmla="val 10000"/>
          </a:avLst>
        </a:prstGeom>
        <a:solidFill>
          <a:schemeClr val="accent5">
            <a:hueOff val="-5882676"/>
            <a:satOff val="-8182"/>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required or optional</a:t>
          </a:r>
          <a:endParaRPr lang="en-US" sz="1500" kern="1200" dirty="0"/>
        </a:p>
      </dsp:txBody>
      <dsp:txXfrm>
        <a:off x="5844279" y="1546350"/>
        <a:ext cx="977786" cy="971298"/>
      </dsp:txXfrm>
    </dsp:sp>
    <dsp:sp modelId="{BE425294-8610-4F4B-A9A4-68AB803E4184}">
      <dsp:nvSpPr>
        <dsp:cNvPr id="0" name=""/>
        <dsp:cNvSpPr/>
      </dsp:nvSpPr>
      <dsp:spPr>
        <a:xfrm>
          <a:off x="6956107" y="1903260"/>
          <a:ext cx="220103" cy="257479"/>
        </a:xfrm>
        <a:prstGeom prst="rightArrow">
          <a:avLst>
            <a:gd name="adj1" fmla="val 60000"/>
            <a:gd name="adj2" fmla="val 50000"/>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a:off x="6956107" y="1954756"/>
        <a:ext cx="154072" cy="154487"/>
      </dsp:txXfrm>
    </dsp:sp>
    <dsp:sp modelId="{E32F92BE-6DE0-4551-BB36-76C25D1D224F}">
      <dsp:nvSpPr>
        <dsp:cNvPr id="0" name=""/>
        <dsp:cNvSpPr/>
      </dsp:nvSpPr>
      <dsp:spPr>
        <a:xfrm>
          <a:off x="7267575" y="1516131"/>
          <a:ext cx="1038224" cy="1031736"/>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will null value be updated</a:t>
          </a:r>
          <a:endParaRPr lang="en-US" sz="1500" kern="1200" dirty="0"/>
        </a:p>
      </dsp:txBody>
      <dsp:txXfrm>
        <a:off x="7297794" y="1546350"/>
        <a:ext cx="977786" cy="97129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F0102-3523-4BA8-A771-BA8E8059A921}">
      <dsp:nvSpPr>
        <dsp:cNvPr id="0" name=""/>
        <dsp:cNvSpPr/>
      </dsp:nvSpPr>
      <dsp:spPr>
        <a:xfrm>
          <a:off x="0" y="496699"/>
          <a:ext cx="8077200" cy="378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BD62E2-5420-48DD-B44A-6F6D8AB95C19}">
      <dsp:nvSpPr>
        <dsp:cNvPr id="0" name=""/>
        <dsp:cNvSpPr/>
      </dsp:nvSpPr>
      <dsp:spPr>
        <a:xfrm>
          <a:off x="403860" y="275299"/>
          <a:ext cx="5654040" cy="442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666750">
            <a:lnSpc>
              <a:spcPct val="90000"/>
            </a:lnSpc>
            <a:spcBef>
              <a:spcPct val="0"/>
            </a:spcBef>
            <a:spcAft>
              <a:spcPct val="35000"/>
            </a:spcAft>
          </a:pPr>
          <a:r>
            <a:rPr lang="en-US" sz="1500" kern="1200" dirty="0" smtClean="0"/>
            <a:t>represented in the database</a:t>
          </a:r>
          <a:endParaRPr lang="en-US" sz="1500" kern="1200" dirty="0"/>
        </a:p>
      </dsp:txBody>
      <dsp:txXfrm>
        <a:off x="425476" y="296915"/>
        <a:ext cx="5610808" cy="399568"/>
      </dsp:txXfrm>
    </dsp:sp>
    <dsp:sp modelId="{C07F9C3F-B5E0-438E-888B-FEF0E28257DE}">
      <dsp:nvSpPr>
        <dsp:cNvPr id="0" name=""/>
        <dsp:cNvSpPr/>
      </dsp:nvSpPr>
      <dsp:spPr>
        <a:xfrm>
          <a:off x="0" y="1177099"/>
          <a:ext cx="8077200" cy="378000"/>
        </a:xfrm>
        <a:prstGeom prst="rect">
          <a:avLst/>
        </a:prstGeom>
        <a:solidFill>
          <a:schemeClr val="lt1">
            <a:alpha val="90000"/>
            <a:hueOff val="0"/>
            <a:satOff val="0"/>
            <a:lumOff val="0"/>
            <a:alphaOff val="0"/>
          </a:schemeClr>
        </a:solidFill>
        <a:ln w="12700" cap="flat" cmpd="sng" algn="ctr">
          <a:solidFill>
            <a:schemeClr val="accent5">
              <a:hueOff val="-1225557"/>
              <a:satOff val="-1705"/>
              <a:lumOff val="-65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56CB98-B339-450B-BF73-249ABDF25F1F}">
      <dsp:nvSpPr>
        <dsp:cNvPr id="0" name=""/>
        <dsp:cNvSpPr/>
      </dsp:nvSpPr>
      <dsp:spPr>
        <a:xfrm>
          <a:off x="403860" y="955699"/>
          <a:ext cx="5654040" cy="442800"/>
        </a:xfrm>
        <a:prstGeom prst="roundRect">
          <a:avLst/>
        </a:prstGeom>
        <a:solidFill>
          <a:schemeClr val="accent5">
            <a:hueOff val="-1225557"/>
            <a:satOff val="-1705"/>
            <a:lumOff val="-6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666750">
            <a:lnSpc>
              <a:spcPct val="90000"/>
            </a:lnSpc>
            <a:spcBef>
              <a:spcPct val="0"/>
            </a:spcBef>
            <a:spcAft>
              <a:spcPct val="35000"/>
            </a:spcAft>
          </a:pPr>
          <a:r>
            <a:rPr lang="en-US" sz="1500" kern="1200" dirty="0" smtClean="0"/>
            <a:t>name with active verb or verb phrase</a:t>
          </a:r>
          <a:endParaRPr lang="en-US" sz="1500" kern="1200" dirty="0"/>
        </a:p>
      </dsp:txBody>
      <dsp:txXfrm>
        <a:off x="425476" y="977315"/>
        <a:ext cx="5610808" cy="399568"/>
      </dsp:txXfrm>
    </dsp:sp>
    <dsp:sp modelId="{020CA8BB-1727-4030-ADD0-C7AAEC1AE408}">
      <dsp:nvSpPr>
        <dsp:cNvPr id="0" name=""/>
        <dsp:cNvSpPr/>
      </dsp:nvSpPr>
      <dsp:spPr>
        <a:xfrm>
          <a:off x="0" y="1857500"/>
          <a:ext cx="8077200" cy="378000"/>
        </a:xfrm>
        <a:prstGeom prst="rect">
          <a:avLst/>
        </a:prstGeom>
        <a:solidFill>
          <a:schemeClr val="lt1">
            <a:alpha val="90000"/>
            <a:hueOff val="0"/>
            <a:satOff val="0"/>
            <a:lumOff val="0"/>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8D5927F-7144-4B95-9F72-5F78938C6157}">
      <dsp:nvSpPr>
        <dsp:cNvPr id="0" name=""/>
        <dsp:cNvSpPr/>
      </dsp:nvSpPr>
      <dsp:spPr>
        <a:xfrm>
          <a:off x="403860" y="1636099"/>
          <a:ext cx="5654040" cy="442800"/>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666750">
            <a:lnSpc>
              <a:spcPct val="90000"/>
            </a:lnSpc>
            <a:spcBef>
              <a:spcPct val="0"/>
            </a:spcBef>
            <a:spcAft>
              <a:spcPct val="35000"/>
            </a:spcAft>
          </a:pPr>
          <a:r>
            <a:rPr lang="en-US" sz="1500" kern="1200" dirty="0" smtClean="0"/>
            <a:t>represents assumptions about the world</a:t>
          </a:r>
          <a:endParaRPr lang="en-US" sz="1500" kern="1200" dirty="0"/>
        </a:p>
      </dsp:txBody>
      <dsp:txXfrm>
        <a:off x="425476" y="1657715"/>
        <a:ext cx="5610808" cy="399568"/>
      </dsp:txXfrm>
    </dsp:sp>
    <dsp:sp modelId="{1190B945-247E-4408-8EED-381900F00804}">
      <dsp:nvSpPr>
        <dsp:cNvPr id="0" name=""/>
        <dsp:cNvSpPr/>
      </dsp:nvSpPr>
      <dsp:spPr>
        <a:xfrm>
          <a:off x="0" y="2537900"/>
          <a:ext cx="8077200" cy="378000"/>
        </a:xfrm>
        <a:prstGeom prst="rect">
          <a:avLst/>
        </a:prstGeom>
        <a:solidFill>
          <a:schemeClr val="lt1">
            <a:alpha val="90000"/>
            <a:hueOff val="0"/>
            <a:satOff val="0"/>
            <a:lumOff val="0"/>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017556-AF43-4791-9370-6F128F8452D3}">
      <dsp:nvSpPr>
        <dsp:cNvPr id="0" name=""/>
        <dsp:cNvSpPr/>
      </dsp:nvSpPr>
      <dsp:spPr>
        <a:xfrm>
          <a:off x="403860" y="2316500"/>
          <a:ext cx="5654040" cy="442800"/>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666750">
            <a:lnSpc>
              <a:spcPct val="90000"/>
            </a:lnSpc>
            <a:spcBef>
              <a:spcPct val="0"/>
            </a:spcBef>
            <a:spcAft>
              <a:spcPct val="35000"/>
            </a:spcAft>
          </a:pPr>
          <a:r>
            <a:rPr lang="en-US" sz="1500" kern="1200" dirty="0" smtClean="0"/>
            <a:t>entity usually participates in at least 1 relationship</a:t>
          </a:r>
          <a:endParaRPr lang="en-US" sz="1500" kern="1200" dirty="0"/>
        </a:p>
      </dsp:txBody>
      <dsp:txXfrm>
        <a:off x="425476" y="2338116"/>
        <a:ext cx="5610808" cy="399568"/>
      </dsp:txXfrm>
    </dsp:sp>
    <dsp:sp modelId="{28A6B09C-6445-43E8-8DA6-09522EFC85DD}">
      <dsp:nvSpPr>
        <dsp:cNvPr id="0" name=""/>
        <dsp:cNvSpPr/>
      </dsp:nvSpPr>
      <dsp:spPr>
        <a:xfrm>
          <a:off x="0" y="3218300"/>
          <a:ext cx="8077200" cy="378000"/>
        </a:xfrm>
        <a:prstGeom prst="rect">
          <a:avLst/>
        </a:prstGeom>
        <a:solidFill>
          <a:schemeClr val="lt1">
            <a:alpha val="90000"/>
            <a:hueOff val="0"/>
            <a:satOff val="0"/>
            <a:lumOff val="0"/>
            <a:alphaOff val="0"/>
          </a:schemeClr>
        </a:solidFill>
        <a:ln w="12700" cap="flat" cmpd="sng" algn="ctr">
          <a:solidFill>
            <a:schemeClr val="accent5">
              <a:hueOff val="-4902230"/>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B382E3-B392-4AAD-BA84-2A4C36DC1538}">
      <dsp:nvSpPr>
        <dsp:cNvPr id="0" name=""/>
        <dsp:cNvSpPr/>
      </dsp:nvSpPr>
      <dsp:spPr>
        <a:xfrm>
          <a:off x="403860" y="2996900"/>
          <a:ext cx="5654040" cy="442800"/>
        </a:xfrm>
        <a:prstGeom prst="round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666750">
            <a:lnSpc>
              <a:spcPct val="90000"/>
            </a:lnSpc>
            <a:spcBef>
              <a:spcPct val="0"/>
            </a:spcBef>
            <a:spcAft>
              <a:spcPct val="35000"/>
            </a:spcAft>
          </a:pPr>
          <a:r>
            <a:rPr lang="en-US" sz="1500" kern="1200" dirty="0" smtClean="0"/>
            <a:t>entity does not have to connect with </a:t>
          </a:r>
          <a:r>
            <a:rPr lang="en-US" sz="1500" u="sng" kern="1200" dirty="0" smtClean="0"/>
            <a:t>all</a:t>
          </a:r>
          <a:r>
            <a:rPr lang="en-US" sz="1500" u="none" kern="1200" dirty="0" smtClean="0"/>
            <a:t> </a:t>
          </a:r>
          <a:r>
            <a:rPr lang="en-US" sz="1500" kern="1200" dirty="0" smtClean="0"/>
            <a:t>other entities</a:t>
          </a:r>
          <a:endParaRPr lang="en-US" sz="1500" kern="1200" dirty="0"/>
        </a:p>
      </dsp:txBody>
      <dsp:txXfrm>
        <a:off x="425476" y="3018516"/>
        <a:ext cx="5610808" cy="399568"/>
      </dsp:txXfrm>
    </dsp:sp>
    <dsp:sp modelId="{E55AA7FC-6C00-414F-A409-7D4CCE04145E}">
      <dsp:nvSpPr>
        <dsp:cNvPr id="0" name=""/>
        <dsp:cNvSpPr/>
      </dsp:nvSpPr>
      <dsp:spPr>
        <a:xfrm>
          <a:off x="0" y="3898700"/>
          <a:ext cx="8077200" cy="378000"/>
        </a:xfrm>
        <a:prstGeom prst="rect">
          <a:avLst/>
        </a:prstGeom>
        <a:solidFill>
          <a:schemeClr val="lt1">
            <a:alpha val="90000"/>
            <a:hueOff val="0"/>
            <a:satOff val="0"/>
            <a:lumOff val="0"/>
            <a:alphaOff val="0"/>
          </a:schemeClr>
        </a:solidFill>
        <a:ln w="12700" cap="flat" cmpd="sng" algn="ctr">
          <a:solidFill>
            <a:schemeClr val="accent5">
              <a:hueOff val="-6127787"/>
              <a:satOff val="-8523"/>
              <a:lumOff val="-3268"/>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C60A15-EFBC-47AC-BD29-1BF20AB2086D}">
      <dsp:nvSpPr>
        <dsp:cNvPr id="0" name=""/>
        <dsp:cNvSpPr/>
      </dsp:nvSpPr>
      <dsp:spPr>
        <a:xfrm>
          <a:off x="403860" y="3677300"/>
          <a:ext cx="5654040" cy="442800"/>
        </a:xfrm>
        <a:prstGeom prst="roundRect">
          <a:avLst/>
        </a:prstGeom>
        <a:solidFill>
          <a:schemeClr val="accent5">
            <a:hueOff val="-6127787"/>
            <a:satOff val="-8523"/>
            <a:lumOff val="-32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666750">
            <a:lnSpc>
              <a:spcPct val="90000"/>
            </a:lnSpc>
            <a:spcBef>
              <a:spcPct val="0"/>
            </a:spcBef>
            <a:spcAft>
              <a:spcPct val="35000"/>
            </a:spcAft>
          </a:pPr>
          <a:r>
            <a:rPr lang="en-US" sz="1500" kern="1200" dirty="0" smtClean="0"/>
            <a:t>represented as a diamond</a:t>
          </a:r>
          <a:endParaRPr lang="en-US" sz="1500" kern="1200" dirty="0"/>
        </a:p>
      </dsp:txBody>
      <dsp:txXfrm>
        <a:off x="425476" y="3698916"/>
        <a:ext cx="5610808" cy="399568"/>
      </dsp:txXfrm>
    </dsp:sp>
    <dsp:sp modelId="{573EBD16-DA4F-44A6-B99F-67FB8CBDB274}">
      <dsp:nvSpPr>
        <dsp:cNvPr id="0" name=""/>
        <dsp:cNvSpPr/>
      </dsp:nvSpPr>
      <dsp:spPr>
        <a:xfrm>
          <a:off x="0" y="4579099"/>
          <a:ext cx="8077200" cy="378000"/>
        </a:xfrm>
        <a:prstGeom prst="rect">
          <a:avLst/>
        </a:prstGeom>
        <a:solidFill>
          <a:schemeClr val="lt1">
            <a:alpha val="90000"/>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9513E8-8193-4828-8E99-64213C3E98CE}">
      <dsp:nvSpPr>
        <dsp:cNvPr id="0" name=""/>
        <dsp:cNvSpPr/>
      </dsp:nvSpPr>
      <dsp:spPr>
        <a:xfrm>
          <a:off x="403860" y="4357700"/>
          <a:ext cx="5654040" cy="44280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666750">
            <a:lnSpc>
              <a:spcPct val="90000"/>
            </a:lnSpc>
            <a:spcBef>
              <a:spcPct val="0"/>
            </a:spcBef>
            <a:spcAft>
              <a:spcPct val="35000"/>
            </a:spcAft>
          </a:pPr>
          <a:r>
            <a:rPr lang="en-US" sz="1500" kern="1200" dirty="0" smtClean="0"/>
            <a:t>3 design decisions: degree, cardinality, participation</a:t>
          </a:r>
          <a:endParaRPr lang="en-US" sz="1500" kern="1200" dirty="0"/>
        </a:p>
      </dsp:txBody>
      <dsp:txXfrm>
        <a:off x="425476" y="4379316"/>
        <a:ext cx="5610808" cy="39956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2F992-868D-4FB9-8621-DCDD41320392}">
      <dsp:nvSpPr>
        <dsp:cNvPr id="0" name=""/>
        <dsp:cNvSpPr/>
      </dsp:nvSpPr>
      <dsp:spPr>
        <a:xfrm rot="5400000">
          <a:off x="3287617" y="-1240081"/>
          <a:ext cx="782637" cy="3462528"/>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An entity is related to itself</a:t>
          </a:r>
          <a:endParaRPr lang="en-US" sz="1500" kern="1200" dirty="0"/>
        </a:p>
        <a:p>
          <a:pPr marL="114300" lvl="1" indent="-114300" algn="l" defTabSz="666750">
            <a:lnSpc>
              <a:spcPct val="90000"/>
            </a:lnSpc>
            <a:spcBef>
              <a:spcPct val="0"/>
            </a:spcBef>
            <a:spcAft>
              <a:spcPct val="15000"/>
            </a:spcAft>
            <a:buChar char="••"/>
          </a:pPr>
          <a:r>
            <a:rPr lang="en-US" sz="1500" kern="1200" dirty="0" smtClean="0"/>
            <a:t>recursive</a:t>
          </a:r>
          <a:endParaRPr lang="en-US" sz="1500" kern="1200" dirty="0"/>
        </a:p>
      </dsp:txBody>
      <dsp:txXfrm rot="-5400000">
        <a:off x="1947672" y="138069"/>
        <a:ext cx="3424323" cy="706227"/>
      </dsp:txXfrm>
    </dsp:sp>
    <dsp:sp modelId="{06B619A1-1C2C-4776-BE46-FE406DF09B6B}">
      <dsp:nvSpPr>
        <dsp:cNvPr id="0" name=""/>
        <dsp:cNvSpPr/>
      </dsp:nvSpPr>
      <dsp:spPr>
        <a:xfrm>
          <a:off x="0" y="2033"/>
          <a:ext cx="1947672" cy="97829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smtClean="0"/>
            <a:t>Unary</a:t>
          </a:r>
          <a:endParaRPr lang="en-US" sz="3100" kern="1200" dirty="0"/>
        </a:p>
      </dsp:txBody>
      <dsp:txXfrm>
        <a:off x="47756" y="49789"/>
        <a:ext cx="1852160" cy="882784"/>
      </dsp:txXfrm>
    </dsp:sp>
    <dsp:sp modelId="{01860008-A6A2-40D1-8195-250FD20AB26F}">
      <dsp:nvSpPr>
        <dsp:cNvPr id="0" name=""/>
        <dsp:cNvSpPr/>
      </dsp:nvSpPr>
      <dsp:spPr>
        <a:xfrm rot="5400000">
          <a:off x="3287617" y="-212869"/>
          <a:ext cx="782637" cy="3462528"/>
        </a:xfrm>
        <a:prstGeom prst="round2SameRect">
          <a:avLst/>
        </a:prstGeom>
        <a:solidFill>
          <a:schemeClr val="accent5">
            <a:tint val="40000"/>
            <a:alpha val="90000"/>
            <a:hueOff val="-2463918"/>
            <a:satOff val="-4272"/>
            <a:lumOff val="-430"/>
            <a:alphaOff val="0"/>
          </a:schemeClr>
        </a:solidFill>
        <a:ln w="12700" cap="flat" cmpd="sng" algn="ctr">
          <a:solidFill>
            <a:schemeClr val="accent5">
              <a:tint val="40000"/>
              <a:alpha val="90000"/>
              <a:hueOff val="-2463918"/>
              <a:satOff val="-4272"/>
              <a:lumOff val="-43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2 participating entities</a:t>
          </a:r>
          <a:endParaRPr lang="en-US" sz="1500" kern="1200" dirty="0"/>
        </a:p>
      </dsp:txBody>
      <dsp:txXfrm rot="-5400000">
        <a:off x="1947672" y="1165281"/>
        <a:ext cx="3424323" cy="706227"/>
      </dsp:txXfrm>
    </dsp:sp>
    <dsp:sp modelId="{E67FAAD9-94D2-4AA6-85AA-BE8D6149DA21}">
      <dsp:nvSpPr>
        <dsp:cNvPr id="0" name=""/>
        <dsp:cNvSpPr/>
      </dsp:nvSpPr>
      <dsp:spPr>
        <a:xfrm>
          <a:off x="0" y="1029245"/>
          <a:ext cx="1947672" cy="978296"/>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smtClean="0"/>
            <a:t>Binary</a:t>
          </a:r>
          <a:endParaRPr lang="en-US" sz="3100" kern="1200" dirty="0"/>
        </a:p>
      </dsp:txBody>
      <dsp:txXfrm>
        <a:off x="47756" y="1077001"/>
        <a:ext cx="1852160" cy="882784"/>
      </dsp:txXfrm>
    </dsp:sp>
    <dsp:sp modelId="{C45E89BD-2951-4174-BE9A-F4FBBF8DB789}">
      <dsp:nvSpPr>
        <dsp:cNvPr id="0" name=""/>
        <dsp:cNvSpPr/>
      </dsp:nvSpPr>
      <dsp:spPr>
        <a:xfrm rot="5400000">
          <a:off x="3287617" y="814341"/>
          <a:ext cx="782637" cy="3462528"/>
        </a:xfrm>
        <a:prstGeom prst="round2SameRect">
          <a:avLst/>
        </a:prstGeom>
        <a:solidFill>
          <a:schemeClr val="accent5">
            <a:tint val="40000"/>
            <a:alpha val="90000"/>
            <a:hueOff val="-4927837"/>
            <a:satOff val="-8544"/>
            <a:lumOff val="-859"/>
            <a:alphaOff val="0"/>
          </a:schemeClr>
        </a:solidFill>
        <a:ln w="12700" cap="flat" cmpd="sng" algn="ctr">
          <a:solidFill>
            <a:schemeClr val="accent5">
              <a:tint val="40000"/>
              <a:alpha val="90000"/>
              <a:hueOff val="-4927837"/>
              <a:satOff val="-8544"/>
              <a:lumOff val="-8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3 participating entities</a:t>
          </a:r>
          <a:endParaRPr lang="en-US" sz="1500" kern="1200" dirty="0"/>
        </a:p>
      </dsp:txBody>
      <dsp:txXfrm rot="-5400000">
        <a:off x="1947672" y="2192492"/>
        <a:ext cx="3424323" cy="706227"/>
      </dsp:txXfrm>
    </dsp:sp>
    <dsp:sp modelId="{074CC8A4-3BA1-41ED-85D8-337755C35A1F}">
      <dsp:nvSpPr>
        <dsp:cNvPr id="0" name=""/>
        <dsp:cNvSpPr/>
      </dsp:nvSpPr>
      <dsp:spPr>
        <a:xfrm>
          <a:off x="0" y="2056457"/>
          <a:ext cx="1947672" cy="978296"/>
        </a:xfrm>
        <a:prstGeom prst="round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smtClean="0"/>
            <a:t>Ternary</a:t>
          </a:r>
          <a:endParaRPr lang="en-US" sz="3100" kern="1200" dirty="0"/>
        </a:p>
      </dsp:txBody>
      <dsp:txXfrm>
        <a:off x="47756" y="2104213"/>
        <a:ext cx="1852160" cy="882784"/>
      </dsp:txXfrm>
    </dsp:sp>
    <dsp:sp modelId="{2CF18449-1E1C-44FD-B2AB-44F34F155F11}">
      <dsp:nvSpPr>
        <dsp:cNvPr id="0" name=""/>
        <dsp:cNvSpPr/>
      </dsp:nvSpPr>
      <dsp:spPr>
        <a:xfrm rot="5400000">
          <a:off x="3287617" y="1841553"/>
          <a:ext cx="782637" cy="3462528"/>
        </a:xfrm>
        <a:prstGeom prst="round2Same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4 or more participating entities</a:t>
          </a:r>
          <a:endParaRPr lang="en-US" sz="1500" kern="1200" dirty="0"/>
        </a:p>
        <a:p>
          <a:pPr marL="114300" lvl="1" indent="-114300" algn="l" defTabSz="666750">
            <a:lnSpc>
              <a:spcPct val="90000"/>
            </a:lnSpc>
            <a:spcBef>
              <a:spcPct val="0"/>
            </a:spcBef>
            <a:spcAft>
              <a:spcPct val="15000"/>
            </a:spcAft>
            <a:buChar char="••"/>
          </a:pPr>
          <a:r>
            <a:rPr lang="en-US" sz="1500" kern="1200" dirty="0" smtClean="0"/>
            <a:t>(not very common)</a:t>
          </a:r>
          <a:endParaRPr lang="en-US" sz="1500" kern="1200" dirty="0"/>
        </a:p>
      </dsp:txBody>
      <dsp:txXfrm rot="-5400000">
        <a:off x="1947672" y="3219704"/>
        <a:ext cx="3424323" cy="706227"/>
      </dsp:txXfrm>
    </dsp:sp>
    <dsp:sp modelId="{BD4090EB-A67E-4789-903E-B12135C943C9}">
      <dsp:nvSpPr>
        <dsp:cNvPr id="0" name=""/>
        <dsp:cNvSpPr/>
      </dsp:nvSpPr>
      <dsp:spPr>
        <a:xfrm>
          <a:off x="0" y="3083669"/>
          <a:ext cx="1947672" cy="978296"/>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smtClean="0"/>
            <a:t>N-ary</a:t>
          </a:r>
          <a:endParaRPr lang="en-US" sz="3100" kern="1200" dirty="0"/>
        </a:p>
      </dsp:txBody>
      <dsp:txXfrm>
        <a:off x="47756" y="3131425"/>
        <a:ext cx="1852160" cy="88278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9565E-7A13-49D6-AA7E-2D3B55CA3890}">
      <dsp:nvSpPr>
        <dsp:cNvPr id="0" name=""/>
        <dsp:cNvSpPr/>
      </dsp:nvSpPr>
      <dsp:spPr>
        <a:xfrm rot="5400000">
          <a:off x="3615612" y="-1286628"/>
          <a:ext cx="1059335" cy="3901440"/>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one-to-one</a:t>
          </a:r>
          <a:endParaRPr lang="en-US" sz="2200" kern="1200" dirty="0"/>
        </a:p>
      </dsp:txBody>
      <dsp:txXfrm rot="-5400000">
        <a:off x="2194560" y="186136"/>
        <a:ext cx="3849728" cy="955911"/>
      </dsp:txXfrm>
    </dsp:sp>
    <dsp:sp modelId="{6FE75041-8034-4F8F-BF1B-33D1AD60D72F}">
      <dsp:nvSpPr>
        <dsp:cNvPr id="0" name=""/>
        <dsp:cNvSpPr/>
      </dsp:nvSpPr>
      <dsp:spPr>
        <a:xfrm>
          <a:off x="0" y="2006"/>
          <a:ext cx="2194560" cy="132416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110490" rIns="220980" bIns="110490" numCol="1" spcCol="1270" anchor="ctr" anchorCtr="0">
          <a:noAutofit/>
        </a:bodyPr>
        <a:lstStyle/>
        <a:p>
          <a:pPr lvl="0" algn="ctr" defTabSz="2578100">
            <a:lnSpc>
              <a:spcPct val="90000"/>
            </a:lnSpc>
            <a:spcBef>
              <a:spcPct val="0"/>
            </a:spcBef>
            <a:spcAft>
              <a:spcPct val="35000"/>
            </a:spcAft>
          </a:pPr>
          <a:r>
            <a:rPr lang="en-US" sz="5800" kern="1200" dirty="0" smtClean="0"/>
            <a:t>1:1</a:t>
          </a:r>
          <a:endParaRPr lang="en-US" sz="5800" kern="1200" dirty="0"/>
        </a:p>
      </dsp:txBody>
      <dsp:txXfrm>
        <a:off x="64641" y="66647"/>
        <a:ext cx="2065278" cy="1194887"/>
      </dsp:txXfrm>
    </dsp:sp>
    <dsp:sp modelId="{41EA5ABF-B1F6-46DD-800F-E9D7BF1A7BDF}">
      <dsp:nvSpPr>
        <dsp:cNvPr id="0" name=""/>
        <dsp:cNvSpPr/>
      </dsp:nvSpPr>
      <dsp:spPr>
        <a:xfrm rot="5400000">
          <a:off x="3615612" y="103749"/>
          <a:ext cx="1059335" cy="3901440"/>
        </a:xfrm>
        <a:prstGeom prst="round2Same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one-to many</a:t>
          </a:r>
          <a:endParaRPr lang="en-US" sz="2200" kern="1200" dirty="0"/>
        </a:p>
        <a:p>
          <a:pPr marL="228600" lvl="1" indent="-228600" algn="l" defTabSz="977900">
            <a:lnSpc>
              <a:spcPct val="90000"/>
            </a:lnSpc>
            <a:spcBef>
              <a:spcPct val="0"/>
            </a:spcBef>
            <a:spcAft>
              <a:spcPct val="15000"/>
            </a:spcAft>
            <a:buChar char="••"/>
          </a:pPr>
          <a:r>
            <a:rPr lang="en-US" sz="2200" kern="1200" dirty="0" smtClean="0"/>
            <a:t>or M:1, many to one</a:t>
          </a:r>
          <a:endParaRPr lang="en-US" sz="2200" kern="1200" dirty="0"/>
        </a:p>
      </dsp:txBody>
      <dsp:txXfrm rot="-5400000">
        <a:off x="2194560" y="1576513"/>
        <a:ext cx="3849728" cy="955911"/>
      </dsp:txXfrm>
    </dsp:sp>
    <dsp:sp modelId="{8607F856-9784-4076-A782-E334256AAED0}">
      <dsp:nvSpPr>
        <dsp:cNvPr id="0" name=""/>
        <dsp:cNvSpPr/>
      </dsp:nvSpPr>
      <dsp:spPr>
        <a:xfrm>
          <a:off x="0" y="1392384"/>
          <a:ext cx="2194560" cy="1324169"/>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110490" rIns="220980" bIns="110490" numCol="1" spcCol="1270" anchor="ctr" anchorCtr="0">
          <a:noAutofit/>
        </a:bodyPr>
        <a:lstStyle/>
        <a:p>
          <a:pPr lvl="0" algn="ctr" defTabSz="2578100">
            <a:lnSpc>
              <a:spcPct val="90000"/>
            </a:lnSpc>
            <a:spcBef>
              <a:spcPct val="0"/>
            </a:spcBef>
            <a:spcAft>
              <a:spcPct val="35000"/>
            </a:spcAft>
          </a:pPr>
          <a:r>
            <a:rPr lang="en-US" sz="5800" kern="1200" dirty="0" smtClean="0"/>
            <a:t>1:M</a:t>
          </a:r>
          <a:endParaRPr lang="en-US" sz="5800" kern="1200" dirty="0"/>
        </a:p>
      </dsp:txBody>
      <dsp:txXfrm>
        <a:off x="64641" y="1457025"/>
        <a:ext cx="2065278" cy="1194887"/>
      </dsp:txXfrm>
    </dsp:sp>
    <dsp:sp modelId="{82D93688-C632-4AD0-85AC-779143E1E2C3}">
      <dsp:nvSpPr>
        <dsp:cNvPr id="0" name=""/>
        <dsp:cNvSpPr/>
      </dsp:nvSpPr>
      <dsp:spPr>
        <a:xfrm rot="5400000">
          <a:off x="3615612" y="1494127"/>
          <a:ext cx="1059335" cy="3901440"/>
        </a:xfrm>
        <a:prstGeom prst="round2Same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many-to-many</a:t>
          </a:r>
          <a:endParaRPr lang="en-US" sz="2200" kern="1200" dirty="0"/>
        </a:p>
        <a:p>
          <a:pPr marL="228600" lvl="1" indent="-228600" algn="l" defTabSz="977900">
            <a:lnSpc>
              <a:spcPct val="90000"/>
            </a:lnSpc>
            <a:spcBef>
              <a:spcPct val="0"/>
            </a:spcBef>
            <a:spcAft>
              <a:spcPct val="15000"/>
            </a:spcAft>
            <a:buChar char="••"/>
          </a:pPr>
          <a:r>
            <a:rPr lang="en-US" sz="2200" kern="1200" dirty="0" smtClean="0"/>
            <a:t>also written N:N or M:M</a:t>
          </a:r>
          <a:endParaRPr lang="en-US" sz="2200" kern="1200" dirty="0"/>
        </a:p>
      </dsp:txBody>
      <dsp:txXfrm rot="-5400000">
        <a:off x="2194560" y="2966891"/>
        <a:ext cx="3849728" cy="955911"/>
      </dsp:txXfrm>
    </dsp:sp>
    <dsp:sp modelId="{53DCFACD-686A-4261-85A8-5C7FAAF18D2A}">
      <dsp:nvSpPr>
        <dsp:cNvPr id="0" name=""/>
        <dsp:cNvSpPr/>
      </dsp:nvSpPr>
      <dsp:spPr>
        <a:xfrm>
          <a:off x="0" y="2782762"/>
          <a:ext cx="2194560" cy="1324169"/>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110490" rIns="220980" bIns="110490" numCol="1" spcCol="1270" anchor="ctr" anchorCtr="0">
          <a:noAutofit/>
        </a:bodyPr>
        <a:lstStyle/>
        <a:p>
          <a:pPr lvl="0" algn="ctr" defTabSz="2578100">
            <a:lnSpc>
              <a:spcPct val="90000"/>
            </a:lnSpc>
            <a:spcBef>
              <a:spcPct val="0"/>
            </a:spcBef>
            <a:spcAft>
              <a:spcPct val="35000"/>
            </a:spcAft>
          </a:pPr>
          <a:r>
            <a:rPr lang="en-US" sz="5800" kern="1200" dirty="0" smtClean="0"/>
            <a:t>M:N</a:t>
          </a:r>
          <a:endParaRPr lang="en-US" sz="5800" kern="1200" dirty="0"/>
        </a:p>
      </dsp:txBody>
      <dsp:txXfrm>
        <a:off x="64641" y="2847403"/>
        <a:ext cx="2065278" cy="11948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728D5-EB3D-474F-82BA-758C54F182B4}">
      <dsp:nvSpPr>
        <dsp:cNvPr id="0" name=""/>
        <dsp:cNvSpPr/>
      </dsp:nvSpPr>
      <dsp:spPr>
        <a:xfrm>
          <a:off x="223837" y="2884"/>
          <a:ext cx="2098476" cy="12590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Control redundancy</a:t>
          </a:r>
          <a:endParaRPr lang="en-US" sz="1800" kern="1200" dirty="0"/>
        </a:p>
      </dsp:txBody>
      <dsp:txXfrm>
        <a:off x="223837" y="2884"/>
        <a:ext cx="2098476" cy="1259085"/>
      </dsp:txXfrm>
    </dsp:sp>
    <dsp:sp modelId="{FC091EC5-EC6A-4C9D-97E7-08001C61EDAD}">
      <dsp:nvSpPr>
        <dsp:cNvPr id="0" name=""/>
        <dsp:cNvSpPr/>
      </dsp:nvSpPr>
      <dsp:spPr>
        <a:xfrm>
          <a:off x="2532161" y="2884"/>
          <a:ext cx="2098476" cy="1259085"/>
        </a:xfrm>
        <a:prstGeom prst="rect">
          <a:avLst/>
        </a:prstGeom>
        <a:solidFill>
          <a:schemeClr val="accent5">
            <a:hueOff val="-1225557"/>
            <a:satOff val="-1705"/>
            <a:lumOff val="-6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Represent complex relationships among data</a:t>
          </a:r>
          <a:endParaRPr lang="en-US" sz="1800" kern="1200" dirty="0"/>
        </a:p>
      </dsp:txBody>
      <dsp:txXfrm>
        <a:off x="2532161" y="2884"/>
        <a:ext cx="2098476" cy="1259085"/>
      </dsp:txXfrm>
    </dsp:sp>
    <dsp:sp modelId="{D021CEDF-51EB-42BF-9544-71E6EEDEF763}">
      <dsp:nvSpPr>
        <dsp:cNvPr id="0" name=""/>
        <dsp:cNvSpPr/>
      </dsp:nvSpPr>
      <dsp:spPr>
        <a:xfrm>
          <a:off x="4840485" y="2884"/>
          <a:ext cx="2098476" cy="1259085"/>
        </a:xfrm>
        <a:prstGeom prst="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Enforce integrity constraints</a:t>
          </a:r>
          <a:endParaRPr lang="en-US" sz="1800" kern="1200" dirty="0"/>
        </a:p>
      </dsp:txBody>
      <dsp:txXfrm>
        <a:off x="4840485" y="2884"/>
        <a:ext cx="2098476" cy="1259085"/>
      </dsp:txXfrm>
    </dsp:sp>
    <dsp:sp modelId="{E865EDE3-81A4-4293-B8B2-4DA7949ADE5B}">
      <dsp:nvSpPr>
        <dsp:cNvPr id="0" name=""/>
        <dsp:cNvSpPr/>
      </dsp:nvSpPr>
      <dsp:spPr>
        <a:xfrm>
          <a:off x="223837" y="1471818"/>
          <a:ext cx="2098476" cy="1259085"/>
        </a:xfrm>
        <a:prstGeom prst="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Restrict and control access</a:t>
          </a:r>
          <a:endParaRPr lang="en-US" sz="1800" kern="1200" dirty="0"/>
        </a:p>
      </dsp:txBody>
      <dsp:txXfrm>
        <a:off x="223837" y="1471818"/>
        <a:ext cx="2098476" cy="1259085"/>
      </dsp:txXfrm>
    </dsp:sp>
    <dsp:sp modelId="{EA6670E4-33D5-4272-86AF-BB09FEB94E5B}">
      <dsp:nvSpPr>
        <dsp:cNvPr id="0" name=""/>
        <dsp:cNvSpPr/>
      </dsp:nvSpPr>
      <dsp:spPr>
        <a:xfrm>
          <a:off x="2532161" y="1471818"/>
          <a:ext cx="2098476" cy="1259085"/>
        </a:xfrm>
        <a:prstGeom prst="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Support multiple user interfaces</a:t>
          </a:r>
          <a:endParaRPr lang="en-US" sz="1800" kern="1200" dirty="0"/>
        </a:p>
      </dsp:txBody>
      <dsp:txXfrm>
        <a:off x="2532161" y="1471818"/>
        <a:ext cx="2098476" cy="1259085"/>
      </dsp:txXfrm>
    </dsp:sp>
    <dsp:sp modelId="{E6C9349F-7712-4AF1-8BD2-BE3100403CF4}">
      <dsp:nvSpPr>
        <dsp:cNvPr id="0" name=""/>
        <dsp:cNvSpPr/>
      </dsp:nvSpPr>
      <dsp:spPr>
        <a:xfrm>
          <a:off x="4840485" y="1471818"/>
          <a:ext cx="2098476" cy="1259085"/>
        </a:xfrm>
        <a:prstGeom prst="rect">
          <a:avLst/>
        </a:prstGeom>
        <a:solidFill>
          <a:schemeClr val="accent5">
            <a:hueOff val="-6127787"/>
            <a:satOff val="-8523"/>
            <a:lumOff val="-32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Provide persistent storage, backup, and recovery</a:t>
          </a:r>
          <a:endParaRPr lang="en-US" sz="1800" kern="1200" dirty="0"/>
        </a:p>
      </dsp:txBody>
      <dsp:txXfrm>
        <a:off x="4840485" y="1471818"/>
        <a:ext cx="2098476" cy="1259085"/>
      </dsp:txXfrm>
    </dsp:sp>
    <dsp:sp modelId="{A8299CE1-97C4-497B-88B7-687F67420358}">
      <dsp:nvSpPr>
        <dsp:cNvPr id="0" name=""/>
        <dsp:cNvSpPr/>
      </dsp:nvSpPr>
      <dsp:spPr>
        <a:xfrm>
          <a:off x="2532161" y="2940752"/>
          <a:ext cx="2098476" cy="1259085"/>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Enforce standards for data representation</a:t>
          </a:r>
          <a:endParaRPr lang="en-US" sz="1800" kern="1200" dirty="0"/>
        </a:p>
      </dsp:txBody>
      <dsp:txXfrm>
        <a:off x="2532161" y="2940752"/>
        <a:ext cx="2098476" cy="125908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34918-1AE7-45CE-9B55-E2B88FE208A4}">
      <dsp:nvSpPr>
        <dsp:cNvPr id="0" name=""/>
        <dsp:cNvSpPr/>
      </dsp:nvSpPr>
      <dsp:spPr>
        <a:xfrm>
          <a:off x="0" y="305079"/>
          <a:ext cx="6096000" cy="453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F9DC8C-C10D-4671-BB7C-59B6F755CE38}">
      <dsp:nvSpPr>
        <dsp:cNvPr id="0" name=""/>
        <dsp:cNvSpPr/>
      </dsp:nvSpPr>
      <dsp:spPr>
        <a:xfrm>
          <a:off x="304800" y="39399"/>
          <a:ext cx="4267200"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800100">
            <a:lnSpc>
              <a:spcPct val="90000"/>
            </a:lnSpc>
            <a:spcBef>
              <a:spcPct val="0"/>
            </a:spcBef>
            <a:spcAft>
              <a:spcPct val="35000"/>
            </a:spcAft>
          </a:pPr>
          <a:r>
            <a:rPr lang="en-US" sz="1800" kern="1200" dirty="0" smtClean="0"/>
            <a:t>Represent a lot of information</a:t>
          </a:r>
          <a:endParaRPr lang="en-US" sz="1800" kern="1200" dirty="0"/>
        </a:p>
      </dsp:txBody>
      <dsp:txXfrm>
        <a:off x="330739" y="65338"/>
        <a:ext cx="4215322" cy="479482"/>
      </dsp:txXfrm>
    </dsp:sp>
    <dsp:sp modelId="{DC2B98DC-0601-4108-B0EA-782A19A5E4C3}">
      <dsp:nvSpPr>
        <dsp:cNvPr id="0" name=""/>
        <dsp:cNvSpPr/>
      </dsp:nvSpPr>
      <dsp:spPr>
        <a:xfrm>
          <a:off x="0" y="1121559"/>
          <a:ext cx="6096000" cy="453600"/>
        </a:xfrm>
        <a:prstGeom prst="rect">
          <a:avLst/>
        </a:prstGeom>
        <a:solidFill>
          <a:schemeClr val="lt1">
            <a:alpha val="90000"/>
            <a:hueOff val="0"/>
            <a:satOff val="0"/>
            <a:lumOff val="0"/>
            <a:alphaOff val="0"/>
          </a:schemeClr>
        </a:solidFill>
        <a:ln w="12700" cap="flat" cmpd="sng" algn="ctr">
          <a:solidFill>
            <a:schemeClr val="accent5">
              <a:hueOff val="-1838336"/>
              <a:satOff val="-2557"/>
              <a:lumOff val="-981"/>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092776-B9BD-47F7-B4B4-1D0AC0AA9A30}">
      <dsp:nvSpPr>
        <dsp:cNvPr id="0" name=""/>
        <dsp:cNvSpPr/>
      </dsp:nvSpPr>
      <dsp:spPr>
        <a:xfrm>
          <a:off x="304800" y="855879"/>
          <a:ext cx="4267200" cy="531360"/>
        </a:xfrm>
        <a:prstGeom prst="roundRect">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800100">
            <a:lnSpc>
              <a:spcPct val="90000"/>
            </a:lnSpc>
            <a:spcBef>
              <a:spcPct val="0"/>
            </a:spcBef>
            <a:spcAft>
              <a:spcPct val="35000"/>
            </a:spcAft>
          </a:pPr>
          <a:r>
            <a:rPr lang="en-US" sz="1800" kern="1200" dirty="0" smtClean="0"/>
            <a:t>Degree</a:t>
          </a:r>
          <a:endParaRPr lang="en-US" sz="1800" kern="1200" dirty="0"/>
        </a:p>
      </dsp:txBody>
      <dsp:txXfrm>
        <a:off x="330739" y="881818"/>
        <a:ext cx="4215322" cy="479482"/>
      </dsp:txXfrm>
    </dsp:sp>
    <dsp:sp modelId="{737BB692-236B-4725-9C14-E3EC00A8FCB3}">
      <dsp:nvSpPr>
        <dsp:cNvPr id="0" name=""/>
        <dsp:cNvSpPr/>
      </dsp:nvSpPr>
      <dsp:spPr>
        <a:xfrm>
          <a:off x="0" y="1938039"/>
          <a:ext cx="6096000" cy="453600"/>
        </a:xfrm>
        <a:prstGeom prst="rect">
          <a:avLst/>
        </a:prstGeom>
        <a:solidFill>
          <a:schemeClr val="lt1">
            <a:alpha val="90000"/>
            <a:hueOff val="0"/>
            <a:satOff val="0"/>
            <a:lumOff val="0"/>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5A2F0F-5A02-4A18-9DAB-7F587BA69672}">
      <dsp:nvSpPr>
        <dsp:cNvPr id="0" name=""/>
        <dsp:cNvSpPr/>
      </dsp:nvSpPr>
      <dsp:spPr>
        <a:xfrm>
          <a:off x="304800" y="1672359"/>
          <a:ext cx="4267200" cy="531360"/>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800100">
            <a:lnSpc>
              <a:spcPct val="90000"/>
            </a:lnSpc>
            <a:spcBef>
              <a:spcPct val="0"/>
            </a:spcBef>
            <a:spcAft>
              <a:spcPct val="35000"/>
            </a:spcAft>
          </a:pPr>
          <a:r>
            <a:rPr lang="en-US" sz="1800" kern="1200" dirty="0" smtClean="0"/>
            <a:t>Cardinality</a:t>
          </a:r>
          <a:endParaRPr lang="en-US" sz="1800" kern="1200" dirty="0"/>
        </a:p>
      </dsp:txBody>
      <dsp:txXfrm>
        <a:off x="330739" y="1698298"/>
        <a:ext cx="4215322" cy="479482"/>
      </dsp:txXfrm>
    </dsp:sp>
    <dsp:sp modelId="{83BE8071-6D56-40EF-B900-6E7E2932935E}">
      <dsp:nvSpPr>
        <dsp:cNvPr id="0" name=""/>
        <dsp:cNvSpPr/>
      </dsp:nvSpPr>
      <dsp:spPr>
        <a:xfrm>
          <a:off x="0" y="2754520"/>
          <a:ext cx="6096000" cy="453600"/>
        </a:xfrm>
        <a:prstGeom prst="rect">
          <a:avLst/>
        </a:prstGeom>
        <a:solidFill>
          <a:schemeClr val="lt1">
            <a:alpha val="90000"/>
            <a:hueOff val="0"/>
            <a:satOff val="0"/>
            <a:lumOff val="0"/>
            <a:alphaOff val="0"/>
          </a:schemeClr>
        </a:solidFill>
        <a:ln w="12700" cap="flat" cmpd="sng" algn="ctr">
          <a:solidFill>
            <a:schemeClr val="accent5">
              <a:hueOff val="-5515009"/>
              <a:satOff val="-7671"/>
              <a:lumOff val="-2942"/>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3C61C5-24D7-4F64-A96B-71E9A780B4C8}">
      <dsp:nvSpPr>
        <dsp:cNvPr id="0" name=""/>
        <dsp:cNvSpPr/>
      </dsp:nvSpPr>
      <dsp:spPr>
        <a:xfrm>
          <a:off x="304800" y="2488840"/>
          <a:ext cx="4267200" cy="531360"/>
        </a:xfrm>
        <a:prstGeom prst="roundRect">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800100">
            <a:lnSpc>
              <a:spcPct val="90000"/>
            </a:lnSpc>
            <a:spcBef>
              <a:spcPct val="0"/>
            </a:spcBef>
            <a:spcAft>
              <a:spcPct val="35000"/>
            </a:spcAft>
          </a:pPr>
          <a:r>
            <a:rPr lang="en-US" sz="1800" kern="1200" dirty="0" smtClean="0"/>
            <a:t>Participation</a:t>
          </a:r>
          <a:endParaRPr lang="en-US" sz="1800" kern="1200" dirty="0"/>
        </a:p>
      </dsp:txBody>
      <dsp:txXfrm>
        <a:off x="330739" y="2514779"/>
        <a:ext cx="4215322" cy="479482"/>
      </dsp:txXfrm>
    </dsp:sp>
    <dsp:sp modelId="{86A56AF4-B7CF-41B3-A3F6-D074504BA885}">
      <dsp:nvSpPr>
        <dsp:cNvPr id="0" name=""/>
        <dsp:cNvSpPr/>
      </dsp:nvSpPr>
      <dsp:spPr>
        <a:xfrm>
          <a:off x="0" y="3571000"/>
          <a:ext cx="6096000" cy="453600"/>
        </a:xfrm>
        <a:prstGeom prst="rect">
          <a:avLst/>
        </a:prstGeom>
        <a:solidFill>
          <a:schemeClr val="lt1">
            <a:alpha val="90000"/>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28DB89-102D-4003-A2C3-5E11A24BFF12}">
      <dsp:nvSpPr>
        <dsp:cNvPr id="0" name=""/>
        <dsp:cNvSpPr/>
      </dsp:nvSpPr>
      <dsp:spPr>
        <a:xfrm>
          <a:off x="304800" y="3305320"/>
          <a:ext cx="4267200" cy="53136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800100">
            <a:lnSpc>
              <a:spcPct val="90000"/>
            </a:lnSpc>
            <a:spcBef>
              <a:spcPct val="0"/>
            </a:spcBef>
            <a:spcAft>
              <a:spcPct val="35000"/>
            </a:spcAft>
          </a:pPr>
          <a:r>
            <a:rPr lang="en-US" sz="1800" kern="1200" dirty="0" smtClean="0"/>
            <a:t>Attributes</a:t>
          </a:r>
          <a:endParaRPr lang="en-US" sz="1800" kern="1200" dirty="0"/>
        </a:p>
      </dsp:txBody>
      <dsp:txXfrm>
        <a:off x="330739" y="3331259"/>
        <a:ext cx="4215322"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2539D8-8ED8-48BD-B65E-EE3E4068C594}">
      <dsp:nvSpPr>
        <dsp:cNvPr id="0" name=""/>
        <dsp:cNvSpPr/>
      </dsp:nvSpPr>
      <dsp:spPr>
        <a:xfrm>
          <a:off x="2976" y="474744"/>
          <a:ext cx="922734" cy="94291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Initial State: empty</a:t>
          </a:r>
          <a:endParaRPr lang="en-US" sz="1800" kern="1200" dirty="0"/>
        </a:p>
      </dsp:txBody>
      <dsp:txXfrm>
        <a:off x="30002" y="501770"/>
        <a:ext cx="868682" cy="888867"/>
      </dsp:txXfrm>
    </dsp:sp>
    <dsp:sp modelId="{95FC447F-9160-4052-BEF2-7C61B4995A38}">
      <dsp:nvSpPr>
        <dsp:cNvPr id="0" name=""/>
        <dsp:cNvSpPr/>
      </dsp:nvSpPr>
      <dsp:spPr>
        <a:xfrm>
          <a:off x="1017984" y="831784"/>
          <a:ext cx="195619" cy="228838"/>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p>
      </dsp:txBody>
      <dsp:txXfrm>
        <a:off x="1017984" y="877552"/>
        <a:ext cx="136933" cy="137302"/>
      </dsp:txXfrm>
    </dsp:sp>
    <dsp:sp modelId="{254A6049-5F8D-4961-89F7-96978C66236B}">
      <dsp:nvSpPr>
        <dsp:cNvPr id="0" name=""/>
        <dsp:cNvSpPr/>
      </dsp:nvSpPr>
      <dsp:spPr>
        <a:xfrm>
          <a:off x="1294804" y="474744"/>
          <a:ext cx="922734" cy="942919"/>
        </a:xfrm>
        <a:prstGeom prst="roundRect">
          <a:avLst>
            <a:gd name="adj" fmla="val 10000"/>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State N</a:t>
          </a:r>
          <a:endParaRPr lang="en-US" sz="1800" kern="1200" dirty="0"/>
        </a:p>
      </dsp:txBody>
      <dsp:txXfrm>
        <a:off x="1321830" y="501770"/>
        <a:ext cx="868682" cy="888867"/>
      </dsp:txXfrm>
    </dsp:sp>
    <dsp:sp modelId="{C60AA130-A212-41DC-9C81-FC910EFC7E71}">
      <dsp:nvSpPr>
        <dsp:cNvPr id="0" name=""/>
        <dsp:cNvSpPr/>
      </dsp:nvSpPr>
      <dsp:spPr>
        <a:xfrm>
          <a:off x="2309812" y="831784"/>
          <a:ext cx="195619" cy="228838"/>
        </a:xfrm>
        <a:prstGeom prst="rightArrow">
          <a:avLst>
            <a:gd name="adj1" fmla="val 60000"/>
            <a:gd name="adj2" fmla="val 50000"/>
          </a:avLst>
        </a:prstGeom>
        <a:solidFill>
          <a:schemeClr val="accent5">
            <a:hueOff val="-2451115"/>
            <a:satOff val="-3409"/>
            <a:lumOff val="-130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p>
      </dsp:txBody>
      <dsp:txXfrm>
        <a:off x="2309812" y="877552"/>
        <a:ext cx="136933" cy="137302"/>
      </dsp:txXfrm>
    </dsp:sp>
    <dsp:sp modelId="{599F902E-50A8-47F3-8004-080F94244B92}">
      <dsp:nvSpPr>
        <dsp:cNvPr id="0" name=""/>
        <dsp:cNvSpPr/>
      </dsp:nvSpPr>
      <dsp:spPr>
        <a:xfrm>
          <a:off x="2586632" y="474744"/>
          <a:ext cx="922734" cy="942919"/>
        </a:xfrm>
        <a:prstGeom prst="roundRect">
          <a:avLst>
            <a:gd name="adj" fmla="val 10000"/>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State N+1</a:t>
          </a:r>
          <a:endParaRPr lang="en-US" sz="1800" kern="1200" dirty="0"/>
        </a:p>
      </dsp:txBody>
      <dsp:txXfrm>
        <a:off x="2613658" y="501770"/>
        <a:ext cx="868682" cy="888867"/>
      </dsp:txXfrm>
    </dsp:sp>
    <dsp:sp modelId="{71930048-4533-4E20-8600-A38F601F025D}">
      <dsp:nvSpPr>
        <dsp:cNvPr id="0" name=""/>
        <dsp:cNvSpPr/>
      </dsp:nvSpPr>
      <dsp:spPr>
        <a:xfrm>
          <a:off x="3601640" y="831784"/>
          <a:ext cx="195619" cy="228838"/>
        </a:xfrm>
        <a:prstGeom prst="rightArrow">
          <a:avLst>
            <a:gd name="adj1" fmla="val 60000"/>
            <a:gd name="adj2" fmla="val 50000"/>
          </a:avLst>
        </a:prstGeom>
        <a:solidFill>
          <a:schemeClr val="accent5">
            <a:hueOff val="-4902230"/>
            <a:satOff val="-6819"/>
            <a:lumOff val="-261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p>
      </dsp:txBody>
      <dsp:txXfrm>
        <a:off x="3601640" y="877552"/>
        <a:ext cx="136933" cy="137302"/>
      </dsp:txXfrm>
    </dsp:sp>
    <dsp:sp modelId="{5CCF8AC2-88F3-4676-8481-16B51A582A11}">
      <dsp:nvSpPr>
        <dsp:cNvPr id="0" name=""/>
        <dsp:cNvSpPr/>
      </dsp:nvSpPr>
      <dsp:spPr>
        <a:xfrm>
          <a:off x="3878460" y="474744"/>
          <a:ext cx="922734" cy="942919"/>
        </a:xfrm>
        <a:prstGeom prst="roundRect">
          <a:avLst>
            <a:gd name="adj" fmla="val 10000"/>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State N+2</a:t>
          </a:r>
          <a:endParaRPr lang="en-US" sz="1800" kern="1200" dirty="0"/>
        </a:p>
      </dsp:txBody>
      <dsp:txXfrm>
        <a:off x="3905486" y="501770"/>
        <a:ext cx="868682" cy="888867"/>
      </dsp:txXfrm>
    </dsp:sp>
    <dsp:sp modelId="{D09889EC-80F9-41B6-9340-8FC4E1596206}">
      <dsp:nvSpPr>
        <dsp:cNvPr id="0" name=""/>
        <dsp:cNvSpPr/>
      </dsp:nvSpPr>
      <dsp:spPr>
        <a:xfrm>
          <a:off x="4893468" y="831784"/>
          <a:ext cx="195619" cy="228838"/>
        </a:xfrm>
        <a:prstGeom prst="rightArrow">
          <a:avLst>
            <a:gd name="adj1" fmla="val 60000"/>
            <a:gd name="adj2" fmla="val 50000"/>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p>
      </dsp:txBody>
      <dsp:txXfrm>
        <a:off x="4893468" y="877552"/>
        <a:ext cx="136933" cy="137302"/>
      </dsp:txXfrm>
    </dsp:sp>
    <dsp:sp modelId="{DC6CB97C-AB02-4750-A805-0130F7365C95}">
      <dsp:nvSpPr>
        <dsp:cNvPr id="0" name=""/>
        <dsp:cNvSpPr/>
      </dsp:nvSpPr>
      <dsp:spPr>
        <a:xfrm>
          <a:off x="5170289" y="474744"/>
          <a:ext cx="922734" cy="942919"/>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t>
          </a:r>
          <a:endParaRPr lang="en-US" sz="1800" kern="1200" dirty="0"/>
        </a:p>
      </dsp:txBody>
      <dsp:txXfrm>
        <a:off x="5197315" y="501770"/>
        <a:ext cx="868682" cy="8888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590299-0EBA-456B-9E85-188B9469D6E4}">
      <dsp:nvSpPr>
        <dsp:cNvPr id="0" name=""/>
        <dsp:cNvSpPr/>
      </dsp:nvSpPr>
      <dsp:spPr>
        <a:xfrm>
          <a:off x="0" y="15774"/>
          <a:ext cx="6096000" cy="69556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smtClean="0"/>
            <a:t>Good Quality</a:t>
          </a:r>
          <a:endParaRPr lang="en-US" sz="2900" kern="1200" dirty="0"/>
        </a:p>
      </dsp:txBody>
      <dsp:txXfrm>
        <a:off x="33955" y="49729"/>
        <a:ext cx="6028090" cy="627655"/>
      </dsp:txXfrm>
    </dsp:sp>
    <dsp:sp modelId="{FA1ED157-2EA8-455D-9CBD-B5D54638D45E}">
      <dsp:nvSpPr>
        <dsp:cNvPr id="0" name=""/>
        <dsp:cNvSpPr/>
      </dsp:nvSpPr>
      <dsp:spPr>
        <a:xfrm>
          <a:off x="0" y="711340"/>
          <a:ext cx="6096000" cy="1200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dirty="0" smtClean="0"/>
            <a:t>accurate</a:t>
          </a:r>
          <a:endParaRPr lang="en-US" sz="2300" kern="1200" dirty="0"/>
        </a:p>
        <a:p>
          <a:pPr marL="228600" lvl="1" indent="-228600" algn="l" defTabSz="1022350">
            <a:lnSpc>
              <a:spcPct val="90000"/>
            </a:lnSpc>
            <a:spcBef>
              <a:spcPct val="0"/>
            </a:spcBef>
            <a:spcAft>
              <a:spcPct val="20000"/>
            </a:spcAft>
            <a:buChar char="••"/>
          </a:pPr>
          <a:r>
            <a:rPr lang="en-US" sz="2300" kern="1200" dirty="0" smtClean="0"/>
            <a:t>consistent</a:t>
          </a:r>
          <a:endParaRPr lang="en-US" sz="2300" kern="1200" dirty="0"/>
        </a:p>
        <a:p>
          <a:pPr marL="228600" lvl="1" indent="-228600" algn="l" defTabSz="1022350">
            <a:lnSpc>
              <a:spcPct val="90000"/>
            </a:lnSpc>
            <a:spcBef>
              <a:spcPct val="0"/>
            </a:spcBef>
            <a:spcAft>
              <a:spcPct val="20000"/>
            </a:spcAft>
            <a:buChar char="••"/>
          </a:pPr>
          <a:r>
            <a:rPr lang="en-US" sz="2300" kern="1200" dirty="0" smtClean="0"/>
            <a:t>supports its applications</a:t>
          </a:r>
          <a:endParaRPr lang="en-US" sz="2300" kern="1200" dirty="0"/>
        </a:p>
      </dsp:txBody>
      <dsp:txXfrm>
        <a:off x="0" y="711340"/>
        <a:ext cx="6096000" cy="1200599"/>
      </dsp:txXfrm>
    </dsp:sp>
    <dsp:sp modelId="{8E367714-002D-42EB-97EF-BC2C47345C61}">
      <dsp:nvSpPr>
        <dsp:cNvPr id="0" name=""/>
        <dsp:cNvSpPr/>
      </dsp:nvSpPr>
      <dsp:spPr>
        <a:xfrm>
          <a:off x="0" y="1911940"/>
          <a:ext cx="6096000" cy="695565"/>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smtClean="0"/>
            <a:t>Judge quality by </a:t>
          </a:r>
          <a:r>
            <a:rPr lang="en-US" sz="2900" i="1" kern="1200" dirty="0" smtClean="0"/>
            <a:t>how</a:t>
          </a:r>
          <a:r>
            <a:rPr lang="en-US" sz="2900" i="0" kern="1200" dirty="0" smtClean="0"/>
            <a:t> it is used</a:t>
          </a:r>
          <a:endParaRPr lang="en-US" sz="2900" kern="1200" dirty="0"/>
        </a:p>
      </dsp:txBody>
      <dsp:txXfrm>
        <a:off x="33955" y="1945895"/>
        <a:ext cx="6028090" cy="627655"/>
      </dsp:txXfrm>
    </dsp:sp>
    <dsp:sp modelId="{FC598C34-2C00-4DC9-BAF0-12EAEC9D999A}">
      <dsp:nvSpPr>
        <dsp:cNvPr id="0" name=""/>
        <dsp:cNvSpPr/>
      </dsp:nvSpPr>
      <dsp:spPr>
        <a:xfrm>
          <a:off x="0" y="2607505"/>
          <a:ext cx="6096000" cy="1440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dirty="0" smtClean="0"/>
            <a:t>different applications have different needs</a:t>
          </a:r>
          <a:endParaRPr lang="en-US" sz="2300" kern="1200" dirty="0"/>
        </a:p>
        <a:p>
          <a:pPr marL="228600" lvl="1" indent="-228600" algn="l" defTabSz="1022350">
            <a:lnSpc>
              <a:spcPct val="90000"/>
            </a:lnSpc>
            <a:spcBef>
              <a:spcPct val="0"/>
            </a:spcBef>
            <a:spcAft>
              <a:spcPct val="20000"/>
            </a:spcAft>
            <a:buChar char="••"/>
          </a:pPr>
          <a:r>
            <a:rPr lang="en-US" sz="2300" kern="1200" dirty="0" smtClean="0"/>
            <a:t>good quality for one is insufficient for another</a:t>
          </a:r>
          <a:endParaRPr lang="en-US" sz="2300" kern="1200" dirty="0"/>
        </a:p>
      </dsp:txBody>
      <dsp:txXfrm>
        <a:off x="0" y="2607505"/>
        <a:ext cx="6096000" cy="14407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77C596-5928-423E-A3DB-E1DA0735B012}">
      <dsp:nvSpPr>
        <dsp:cNvPr id="0" name=""/>
        <dsp:cNvSpPr/>
      </dsp:nvSpPr>
      <dsp:spPr>
        <a:xfrm>
          <a:off x="0" y="112534"/>
          <a:ext cx="7241308" cy="50368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Missing data</a:t>
          </a:r>
          <a:endParaRPr lang="en-US" sz="2100" kern="1200" dirty="0"/>
        </a:p>
      </dsp:txBody>
      <dsp:txXfrm>
        <a:off x="24588" y="137122"/>
        <a:ext cx="7192132" cy="454509"/>
      </dsp:txXfrm>
    </dsp:sp>
    <dsp:sp modelId="{28762F4A-1795-482F-85E1-8B3816F09BBA}">
      <dsp:nvSpPr>
        <dsp:cNvPr id="0" name=""/>
        <dsp:cNvSpPr/>
      </dsp:nvSpPr>
      <dsp:spPr>
        <a:xfrm>
          <a:off x="0" y="616219"/>
          <a:ext cx="7241308"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1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attribute value, record, record set</a:t>
          </a:r>
          <a:endParaRPr lang="en-US" sz="1600" kern="1200" dirty="0"/>
        </a:p>
      </dsp:txBody>
      <dsp:txXfrm>
        <a:off x="0" y="616219"/>
        <a:ext cx="7241308" cy="347760"/>
      </dsp:txXfrm>
    </dsp:sp>
    <dsp:sp modelId="{ADAE8DC6-B30C-4546-B35F-02DB55504E4C}">
      <dsp:nvSpPr>
        <dsp:cNvPr id="0" name=""/>
        <dsp:cNvSpPr/>
      </dsp:nvSpPr>
      <dsp:spPr>
        <a:xfrm>
          <a:off x="0" y="963979"/>
          <a:ext cx="7241308" cy="503685"/>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Reason for omission</a:t>
          </a:r>
          <a:endParaRPr lang="en-US" sz="2100" kern="1200" dirty="0"/>
        </a:p>
      </dsp:txBody>
      <dsp:txXfrm>
        <a:off x="24588" y="988567"/>
        <a:ext cx="7192132" cy="454509"/>
      </dsp:txXfrm>
    </dsp:sp>
    <dsp:sp modelId="{72656837-B9D6-46A9-8F8D-8101638F3A6C}">
      <dsp:nvSpPr>
        <dsp:cNvPr id="0" name=""/>
        <dsp:cNvSpPr/>
      </dsp:nvSpPr>
      <dsp:spPr>
        <a:xfrm>
          <a:off x="0" y="1467664"/>
          <a:ext cx="7241308"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1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accidentally</a:t>
          </a:r>
          <a:endParaRPr lang="en-US" sz="1600" kern="1200" dirty="0"/>
        </a:p>
        <a:p>
          <a:pPr marL="171450" lvl="1" indent="-171450" algn="l" defTabSz="711200">
            <a:lnSpc>
              <a:spcPct val="90000"/>
            </a:lnSpc>
            <a:spcBef>
              <a:spcPct val="0"/>
            </a:spcBef>
            <a:spcAft>
              <a:spcPct val="20000"/>
            </a:spcAft>
            <a:buChar char="••"/>
          </a:pPr>
          <a:r>
            <a:rPr lang="en-US" sz="1600" kern="1200" dirty="0" smtClean="0"/>
            <a:t>intentionally</a:t>
          </a:r>
          <a:endParaRPr lang="en-US" sz="1600" kern="1200" dirty="0"/>
        </a:p>
        <a:p>
          <a:pPr marL="171450" lvl="1" indent="-171450" algn="l" defTabSz="711200">
            <a:lnSpc>
              <a:spcPct val="90000"/>
            </a:lnSpc>
            <a:spcBef>
              <a:spcPct val="0"/>
            </a:spcBef>
            <a:spcAft>
              <a:spcPct val="20000"/>
            </a:spcAft>
            <a:buChar char="••"/>
          </a:pPr>
          <a:r>
            <a:rPr lang="en-US" sz="1600" kern="1200" dirty="0" smtClean="0"/>
            <a:t>unknown</a:t>
          </a:r>
          <a:endParaRPr lang="en-US" sz="1600" kern="1200" dirty="0"/>
        </a:p>
      </dsp:txBody>
      <dsp:txXfrm>
        <a:off x="0" y="1467664"/>
        <a:ext cx="7241308" cy="825930"/>
      </dsp:txXfrm>
    </dsp:sp>
    <dsp:sp modelId="{AF57EF87-FA0F-4779-8619-285C8E13CCAF}">
      <dsp:nvSpPr>
        <dsp:cNvPr id="0" name=""/>
        <dsp:cNvSpPr/>
      </dsp:nvSpPr>
      <dsp:spPr>
        <a:xfrm>
          <a:off x="0" y="2293594"/>
          <a:ext cx="7241308" cy="503685"/>
        </a:xfrm>
        <a:prstGeom prst="round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Duplication</a:t>
          </a:r>
          <a:endParaRPr lang="en-US" sz="2100" kern="1200" dirty="0"/>
        </a:p>
      </dsp:txBody>
      <dsp:txXfrm>
        <a:off x="24588" y="2318182"/>
        <a:ext cx="7192132" cy="454509"/>
      </dsp:txXfrm>
    </dsp:sp>
    <dsp:sp modelId="{8AF09381-725A-4300-BACA-4A8105B4618D}">
      <dsp:nvSpPr>
        <dsp:cNvPr id="0" name=""/>
        <dsp:cNvSpPr/>
      </dsp:nvSpPr>
      <dsp:spPr>
        <a:xfrm>
          <a:off x="0" y="2797279"/>
          <a:ext cx="7241308"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1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duplicate records (violation of entity integrity)</a:t>
          </a:r>
          <a:endParaRPr lang="en-US" sz="1600" kern="1200" dirty="0"/>
        </a:p>
        <a:p>
          <a:pPr marL="171450" lvl="1" indent="-171450" algn="l" defTabSz="711200">
            <a:lnSpc>
              <a:spcPct val="90000"/>
            </a:lnSpc>
            <a:spcBef>
              <a:spcPct val="0"/>
            </a:spcBef>
            <a:spcAft>
              <a:spcPct val="20000"/>
            </a:spcAft>
            <a:buChar char="••"/>
          </a:pPr>
          <a:r>
            <a:rPr lang="en-US" sz="1600" kern="1200" dirty="0" smtClean="0"/>
            <a:t>redundant information, e.g., with minor variations</a:t>
          </a:r>
          <a:endParaRPr lang="en-US" sz="1600" kern="1200" dirty="0"/>
        </a:p>
      </dsp:txBody>
      <dsp:txXfrm>
        <a:off x="0" y="2797279"/>
        <a:ext cx="7241308" cy="554242"/>
      </dsp:txXfrm>
    </dsp:sp>
    <dsp:sp modelId="{BC66C046-A9EC-4CCE-87F2-837CF68D557A}">
      <dsp:nvSpPr>
        <dsp:cNvPr id="0" name=""/>
        <dsp:cNvSpPr/>
      </dsp:nvSpPr>
      <dsp:spPr>
        <a:xfrm>
          <a:off x="0" y="3351522"/>
          <a:ext cx="7241308" cy="503685"/>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Erroneous data</a:t>
          </a:r>
          <a:endParaRPr lang="en-US" sz="2100" kern="1200" dirty="0"/>
        </a:p>
      </dsp:txBody>
      <dsp:txXfrm>
        <a:off x="24588" y="3376110"/>
        <a:ext cx="7192132" cy="454509"/>
      </dsp:txXfrm>
    </dsp:sp>
    <dsp:sp modelId="{4FFD4E30-405E-4BB4-9802-99F3DE1DFC6A}">
      <dsp:nvSpPr>
        <dsp:cNvPr id="0" name=""/>
        <dsp:cNvSpPr/>
      </dsp:nvSpPr>
      <dsp:spPr>
        <a:xfrm>
          <a:off x="0" y="3855207"/>
          <a:ext cx="7241308"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1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outdated</a:t>
          </a:r>
          <a:endParaRPr lang="en-US" sz="1600" kern="1200" dirty="0"/>
        </a:p>
        <a:p>
          <a:pPr marL="171450" lvl="1" indent="-171450" algn="l" defTabSz="711200">
            <a:lnSpc>
              <a:spcPct val="90000"/>
            </a:lnSpc>
            <a:spcBef>
              <a:spcPct val="0"/>
            </a:spcBef>
            <a:spcAft>
              <a:spcPct val="20000"/>
            </a:spcAft>
            <a:buChar char="••"/>
          </a:pPr>
          <a:r>
            <a:rPr lang="en-US" sz="1600" kern="1200" dirty="0" smtClean="0"/>
            <a:t>minor error, e.g., misspelling</a:t>
          </a:r>
          <a:endParaRPr lang="en-US" sz="1600" kern="1200" dirty="0"/>
        </a:p>
        <a:p>
          <a:pPr marL="171450" lvl="1" indent="-171450" algn="l" defTabSz="711200">
            <a:lnSpc>
              <a:spcPct val="90000"/>
            </a:lnSpc>
            <a:spcBef>
              <a:spcPct val="0"/>
            </a:spcBef>
            <a:spcAft>
              <a:spcPct val="20000"/>
            </a:spcAft>
            <a:buChar char="••"/>
          </a:pPr>
          <a:r>
            <a:rPr lang="en-US" sz="1600" kern="1200" dirty="0" smtClean="0"/>
            <a:t>just plain wrong</a:t>
          </a:r>
          <a:endParaRPr lang="en-US" sz="1600" kern="1200" dirty="0"/>
        </a:p>
      </dsp:txBody>
      <dsp:txXfrm>
        <a:off x="0" y="3855207"/>
        <a:ext cx="7241308" cy="8259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D1A2B-92E0-4DF8-8064-8B183EAC0E0C}">
      <dsp:nvSpPr>
        <dsp:cNvPr id="0" name=""/>
        <dsp:cNvSpPr/>
      </dsp:nvSpPr>
      <dsp:spPr>
        <a:xfrm>
          <a:off x="0" y="443771"/>
          <a:ext cx="6991350" cy="5276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Doesn't represent information in a useful way</a:t>
          </a:r>
          <a:endParaRPr lang="en-US" sz="2200" kern="1200" dirty="0"/>
        </a:p>
      </dsp:txBody>
      <dsp:txXfrm>
        <a:off x="25759" y="469530"/>
        <a:ext cx="6939832" cy="476152"/>
      </dsp:txXfrm>
    </dsp:sp>
    <dsp:sp modelId="{45C11E62-62C5-49E5-9676-25C8832C6EA1}">
      <dsp:nvSpPr>
        <dsp:cNvPr id="0" name=""/>
        <dsp:cNvSpPr/>
      </dsp:nvSpPr>
      <dsp:spPr>
        <a:xfrm>
          <a:off x="0" y="971441"/>
          <a:ext cx="6991350" cy="59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197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smtClean="0"/>
            <a:t>temperature for choosing a coat</a:t>
          </a:r>
          <a:endParaRPr lang="en-US" sz="1700" kern="1200" dirty="0"/>
        </a:p>
        <a:p>
          <a:pPr marL="171450" lvl="1" indent="-171450" algn="l" defTabSz="755650">
            <a:lnSpc>
              <a:spcPct val="90000"/>
            </a:lnSpc>
            <a:spcBef>
              <a:spcPct val="0"/>
            </a:spcBef>
            <a:spcAft>
              <a:spcPct val="20000"/>
            </a:spcAft>
            <a:buChar char="••"/>
          </a:pPr>
          <a:r>
            <a:rPr lang="en-US" sz="1700" kern="1200" dirty="0" smtClean="0"/>
            <a:t>temperature for fever</a:t>
          </a:r>
          <a:endParaRPr lang="en-US" sz="1700" kern="1200" dirty="0"/>
        </a:p>
      </dsp:txBody>
      <dsp:txXfrm>
        <a:off x="0" y="971441"/>
        <a:ext cx="6991350" cy="592020"/>
      </dsp:txXfrm>
    </dsp:sp>
    <dsp:sp modelId="{CFDD79CD-537B-4678-BA50-BCEE5A597847}">
      <dsp:nvSpPr>
        <dsp:cNvPr id="0" name=""/>
        <dsp:cNvSpPr/>
      </dsp:nvSpPr>
      <dsp:spPr>
        <a:xfrm>
          <a:off x="0" y="1563461"/>
          <a:ext cx="6991350" cy="527670"/>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Error of precision, granularity of representation</a:t>
          </a:r>
          <a:endParaRPr lang="en-US" sz="2200" kern="1200" dirty="0"/>
        </a:p>
      </dsp:txBody>
      <dsp:txXfrm>
        <a:off x="25759" y="1589220"/>
        <a:ext cx="6939832" cy="476152"/>
      </dsp:txXfrm>
    </dsp:sp>
    <dsp:sp modelId="{27517234-6985-4A73-90FD-AC2285901478}">
      <dsp:nvSpPr>
        <dsp:cNvPr id="0" name=""/>
        <dsp:cNvSpPr/>
      </dsp:nvSpPr>
      <dsp:spPr>
        <a:xfrm>
          <a:off x="0" y="2091132"/>
          <a:ext cx="6991350" cy="1161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197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smtClean="0"/>
            <a:t>Date of Birth</a:t>
          </a:r>
          <a:endParaRPr lang="en-US" sz="1700" kern="1200" dirty="0"/>
        </a:p>
        <a:p>
          <a:pPr marL="171450" lvl="1" indent="-171450" algn="l" defTabSz="755650">
            <a:lnSpc>
              <a:spcPct val="90000"/>
            </a:lnSpc>
            <a:spcBef>
              <a:spcPct val="0"/>
            </a:spcBef>
            <a:spcAft>
              <a:spcPct val="20000"/>
            </a:spcAft>
            <a:buChar char="••"/>
          </a:pPr>
          <a:r>
            <a:rPr lang="en-US" sz="1700" kern="1200" dirty="0" smtClean="0"/>
            <a:t>Age in years</a:t>
          </a:r>
          <a:endParaRPr lang="en-US" sz="1700" kern="1200" dirty="0"/>
        </a:p>
        <a:p>
          <a:pPr marL="171450" lvl="1" indent="-171450" algn="l" defTabSz="755650">
            <a:lnSpc>
              <a:spcPct val="90000"/>
            </a:lnSpc>
            <a:spcBef>
              <a:spcPct val="0"/>
            </a:spcBef>
            <a:spcAft>
              <a:spcPct val="20000"/>
            </a:spcAft>
            <a:buChar char="••"/>
          </a:pPr>
          <a:r>
            <a:rPr lang="en-US" sz="1700" kern="1200" dirty="0" smtClean="0"/>
            <a:t>Teenager</a:t>
          </a:r>
          <a:endParaRPr lang="en-US" sz="1700" kern="1200" dirty="0"/>
        </a:p>
        <a:p>
          <a:pPr marL="171450" lvl="1" indent="-171450" algn="l" defTabSz="755650">
            <a:lnSpc>
              <a:spcPct val="90000"/>
            </a:lnSpc>
            <a:spcBef>
              <a:spcPct val="0"/>
            </a:spcBef>
            <a:spcAft>
              <a:spcPct val="20000"/>
            </a:spcAft>
            <a:buChar char="••"/>
          </a:pPr>
          <a:r>
            <a:rPr lang="en-US" sz="1700" kern="1200" dirty="0" smtClean="0"/>
            <a:t>Grade level in school ("age surrogate")</a:t>
          </a:r>
          <a:endParaRPr lang="en-US" sz="1700" kern="1200" dirty="0"/>
        </a:p>
      </dsp:txBody>
      <dsp:txXfrm>
        <a:off x="0" y="2091132"/>
        <a:ext cx="6991350" cy="1161270"/>
      </dsp:txXfrm>
    </dsp:sp>
    <dsp:sp modelId="{580C762E-9504-400C-A514-97C6B03D7969}">
      <dsp:nvSpPr>
        <dsp:cNvPr id="0" name=""/>
        <dsp:cNvSpPr/>
      </dsp:nvSpPr>
      <dsp:spPr>
        <a:xfrm>
          <a:off x="0" y="3252402"/>
          <a:ext cx="6991350" cy="52767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Doesn't support necessary functions</a:t>
          </a:r>
          <a:endParaRPr lang="en-US" sz="2200" kern="1200" dirty="0"/>
        </a:p>
      </dsp:txBody>
      <dsp:txXfrm>
        <a:off x="25759" y="3278161"/>
        <a:ext cx="6939832" cy="476152"/>
      </dsp:txXfrm>
    </dsp:sp>
    <dsp:sp modelId="{DFA171BB-719E-4D65-8779-4D7A213B3FDF}">
      <dsp:nvSpPr>
        <dsp:cNvPr id="0" name=""/>
        <dsp:cNvSpPr/>
      </dsp:nvSpPr>
      <dsp:spPr>
        <a:xfrm>
          <a:off x="0" y="3780072"/>
          <a:ext cx="699135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197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smtClean="0"/>
            <a:t>calculate the average age</a:t>
          </a:r>
          <a:endParaRPr lang="en-US" sz="1700" kern="1200" dirty="0"/>
        </a:p>
      </dsp:txBody>
      <dsp:txXfrm>
        <a:off x="0" y="3780072"/>
        <a:ext cx="6991350" cy="3643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3A3ECF-68B8-44C8-A284-5A142E551DD6}">
      <dsp:nvSpPr>
        <dsp:cNvPr id="0" name=""/>
        <dsp:cNvSpPr/>
      </dsp:nvSpPr>
      <dsp:spPr>
        <a:xfrm>
          <a:off x="0" y="60869"/>
          <a:ext cx="6525846" cy="50368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Document</a:t>
          </a:r>
          <a:endParaRPr lang="en-US" sz="2100" kern="1200" dirty="0"/>
        </a:p>
      </dsp:txBody>
      <dsp:txXfrm>
        <a:off x="24588" y="85457"/>
        <a:ext cx="6476670" cy="454509"/>
      </dsp:txXfrm>
    </dsp:sp>
    <dsp:sp modelId="{1526A879-45B0-4F53-890D-CD9FBE4CC3B6}">
      <dsp:nvSpPr>
        <dsp:cNvPr id="0" name=""/>
        <dsp:cNvSpPr/>
      </dsp:nvSpPr>
      <dsp:spPr>
        <a:xfrm>
          <a:off x="0" y="564554"/>
          <a:ext cx="6525846"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19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purpose, design, sources</a:t>
          </a:r>
          <a:endParaRPr lang="en-US" sz="1600" kern="1200" dirty="0"/>
        </a:p>
        <a:p>
          <a:pPr marL="171450" lvl="1" indent="-171450" algn="l" defTabSz="711200">
            <a:lnSpc>
              <a:spcPct val="90000"/>
            </a:lnSpc>
            <a:spcBef>
              <a:spcPct val="0"/>
            </a:spcBef>
            <a:spcAft>
              <a:spcPct val="20000"/>
            </a:spcAft>
            <a:buChar char="••"/>
          </a:pPr>
          <a:r>
            <a:rPr lang="en-US" sz="1600" kern="1200" dirty="0" smtClean="0"/>
            <a:t>known problems, limitations</a:t>
          </a:r>
          <a:endParaRPr lang="en-US" sz="1600" kern="1200" dirty="0"/>
        </a:p>
      </dsp:txBody>
      <dsp:txXfrm>
        <a:off x="0" y="564554"/>
        <a:ext cx="6525846" cy="554242"/>
      </dsp:txXfrm>
    </dsp:sp>
    <dsp:sp modelId="{AE3B7FB6-57C7-4CDF-AB4E-ED4CC1883B30}">
      <dsp:nvSpPr>
        <dsp:cNvPr id="0" name=""/>
        <dsp:cNvSpPr/>
      </dsp:nvSpPr>
      <dsp:spPr>
        <a:xfrm>
          <a:off x="0" y="1118797"/>
          <a:ext cx="6525846" cy="503685"/>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Clean</a:t>
          </a:r>
          <a:endParaRPr lang="en-US" sz="2100" kern="1200" dirty="0"/>
        </a:p>
      </dsp:txBody>
      <dsp:txXfrm>
        <a:off x="24588" y="1143385"/>
        <a:ext cx="6476670" cy="454509"/>
      </dsp:txXfrm>
    </dsp:sp>
    <dsp:sp modelId="{2A30A361-3399-478F-A46E-0DAEA1083372}">
      <dsp:nvSpPr>
        <dsp:cNvPr id="0" name=""/>
        <dsp:cNvSpPr/>
      </dsp:nvSpPr>
      <dsp:spPr>
        <a:xfrm>
          <a:off x="0" y="1622482"/>
          <a:ext cx="6525846"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19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correct errors, change datatypes, normalize domains, find missing data</a:t>
          </a:r>
          <a:endParaRPr lang="en-US" sz="1600" kern="1200" dirty="0"/>
        </a:p>
        <a:p>
          <a:pPr marL="171450" lvl="1" indent="-171450" algn="l" defTabSz="711200">
            <a:lnSpc>
              <a:spcPct val="90000"/>
            </a:lnSpc>
            <a:spcBef>
              <a:spcPct val="0"/>
            </a:spcBef>
            <a:spcAft>
              <a:spcPct val="20000"/>
            </a:spcAft>
            <a:buChar char="••"/>
          </a:pPr>
          <a:r>
            <a:rPr lang="en-US" sz="1600" kern="1200" dirty="0" smtClean="0"/>
            <a:t>tedious, but important!</a:t>
          </a:r>
          <a:endParaRPr lang="en-US" sz="1600" kern="1200" dirty="0"/>
        </a:p>
      </dsp:txBody>
      <dsp:txXfrm>
        <a:off x="0" y="1622482"/>
        <a:ext cx="6525846" cy="782460"/>
      </dsp:txXfrm>
    </dsp:sp>
    <dsp:sp modelId="{6E15DE71-9C04-4307-AF57-8A3779134D2C}">
      <dsp:nvSpPr>
        <dsp:cNvPr id="0" name=""/>
        <dsp:cNvSpPr/>
      </dsp:nvSpPr>
      <dsp:spPr>
        <a:xfrm>
          <a:off x="0" y="2404942"/>
          <a:ext cx="6525846" cy="503685"/>
        </a:xfrm>
        <a:prstGeom prst="round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Test</a:t>
          </a:r>
          <a:endParaRPr lang="en-US" sz="2100" kern="1200" dirty="0"/>
        </a:p>
      </dsp:txBody>
      <dsp:txXfrm>
        <a:off x="24588" y="2429530"/>
        <a:ext cx="6476670" cy="454509"/>
      </dsp:txXfrm>
    </dsp:sp>
    <dsp:sp modelId="{914EAF4D-E098-4A28-9F52-96EEF8A7D59B}">
      <dsp:nvSpPr>
        <dsp:cNvPr id="0" name=""/>
        <dsp:cNvSpPr/>
      </dsp:nvSpPr>
      <dsp:spPr>
        <a:xfrm>
          <a:off x="0" y="2908626"/>
          <a:ext cx="6525846"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19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design, queries, results</a:t>
          </a:r>
          <a:endParaRPr lang="en-US" sz="1600" kern="1200" dirty="0"/>
        </a:p>
        <a:p>
          <a:pPr marL="171450" lvl="1" indent="-171450" algn="l" defTabSz="711200">
            <a:lnSpc>
              <a:spcPct val="90000"/>
            </a:lnSpc>
            <a:spcBef>
              <a:spcPct val="0"/>
            </a:spcBef>
            <a:spcAft>
              <a:spcPct val="20000"/>
            </a:spcAft>
            <a:buChar char="••"/>
          </a:pPr>
          <a:r>
            <a:rPr lang="en-US" sz="1600" kern="1200" dirty="0" smtClean="0"/>
            <a:t>set of test queries with known results</a:t>
          </a:r>
          <a:endParaRPr lang="en-US" sz="1600" kern="1200" dirty="0"/>
        </a:p>
      </dsp:txBody>
      <dsp:txXfrm>
        <a:off x="0" y="2908626"/>
        <a:ext cx="6525846" cy="554242"/>
      </dsp:txXfrm>
    </dsp:sp>
    <dsp:sp modelId="{61325FF5-F1D1-4681-9007-342090C05DC2}">
      <dsp:nvSpPr>
        <dsp:cNvPr id="0" name=""/>
        <dsp:cNvSpPr/>
      </dsp:nvSpPr>
      <dsp:spPr>
        <a:xfrm>
          <a:off x="0" y="3462869"/>
          <a:ext cx="6525846" cy="503685"/>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Audit</a:t>
          </a:r>
          <a:endParaRPr lang="en-US" sz="2100" kern="1200" dirty="0"/>
        </a:p>
      </dsp:txBody>
      <dsp:txXfrm>
        <a:off x="24588" y="3487457"/>
        <a:ext cx="6476670" cy="454509"/>
      </dsp:txXfrm>
    </dsp:sp>
    <dsp:sp modelId="{2A70A74E-2FDF-4D1F-8D93-CC36F7D7299A}">
      <dsp:nvSpPr>
        <dsp:cNvPr id="0" name=""/>
        <dsp:cNvSpPr/>
      </dsp:nvSpPr>
      <dsp:spPr>
        <a:xfrm>
          <a:off x="0" y="3966554"/>
          <a:ext cx="6525846"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19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unexpected patterns or trends in the data</a:t>
          </a:r>
          <a:endParaRPr lang="en-US" sz="1600" kern="1200" dirty="0"/>
        </a:p>
        <a:p>
          <a:pPr marL="171450" lvl="1" indent="-171450" algn="l" defTabSz="711200">
            <a:lnSpc>
              <a:spcPct val="90000"/>
            </a:lnSpc>
            <a:spcBef>
              <a:spcPct val="0"/>
            </a:spcBef>
            <a:spcAft>
              <a:spcPct val="20000"/>
            </a:spcAft>
            <a:buChar char="••"/>
          </a:pPr>
          <a:r>
            <a:rPr lang="en-US" sz="1600" kern="1200" dirty="0" smtClean="0"/>
            <a:t>aggregate queries: e.g., averages, counts, min, max</a:t>
          </a:r>
          <a:endParaRPr lang="en-US" sz="1600" kern="1200" dirty="0"/>
        </a:p>
        <a:p>
          <a:pPr marL="171450" lvl="1" indent="-171450" algn="l" defTabSz="711200">
            <a:lnSpc>
              <a:spcPct val="90000"/>
            </a:lnSpc>
            <a:spcBef>
              <a:spcPct val="0"/>
            </a:spcBef>
            <a:spcAft>
              <a:spcPct val="20000"/>
            </a:spcAft>
            <a:buChar char="••"/>
          </a:pPr>
          <a:r>
            <a:rPr lang="en-US" sz="1600" kern="1200" dirty="0" smtClean="0"/>
            <a:t>changes in transactions: inserts, deletes, updates</a:t>
          </a:r>
          <a:endParaRPr lang="en-US" sz="1600" kern="1200" dirty="0"/>
        </a:p>
      </dsp:txBody>
      <dsp:txXfrm>
        <a:off x="0" y="3966554"/>
        <a:ext cx="6525846" cy="8259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9353A-B10E-4F3F-A75E-90ABAD1BDD39}">
      <dsp:nvSpPr>
        <dsp:cNvPr id="0" name=""/>
        <dsp:cNvSpPr/>
      </dsp:nvSpPr>
      <dsp:spPr>
        <a:xfrm>
          <a:off x="0" y="46039"/>
          <a:ext cx="6289430" cy="45571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Identify threats</a:t>
          </a:r>
          <a:endParaRPr lang="en-US" sz="1900" kern="1200" dirty="0"/>
        </a:p>
      </dsp:txBody>
      <dsp:txXfrm>
        <a:off x="22246" y="68285"/>
        <a:ext cx="6244938" cy="411223"/>
      </dsp:txXfrm>
    </dsp:sp>
    <dsp:sp modelId="{14157438-64B0-47F3-82F7-9309B19D71D8}">
      <dsp:nvSpPr>
        <dsp:cNvPr id="0" name=""/>
        <dsp:cNvSpPr/>
      </dsp:nvSpPr>
      <dsp:spPr>
        <a:xfrm>
          <a:off x="0" y="560778"/>
          <a:ext cx="6289430" cy="455715"/>
        </a:xfrm>
        <a:prstGeom prst="roundRect">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Take action</a:t>
          </a:r>
          <a:endParaRPr lang="en-US" sz="1900" kern="1200" dirty="0"/>
        </a:p>
      </dsp:txBody>
      <dsp:txXfrm>
        <a:off x="22246" y="583024"/>
        <a:ext cx="6244938" cy="411223"/>
      </dsp:txXfrm>
    </dsp:sp>
    <dsp:sp modelId="{046716E1-BF9E-4F10-A1AC-192E21C05C6A}">
      <dsp:nvSpPr>
        <dsp:cNvPr id="0" name=""/>
        <dsp:cNvSpPr/>
      </dsp:nvSpPr>
      <dsp:spPr>
        <a:xfrm>
          <a:off x="0" y="1016493"/>
          <a:ext cx="6289430" cy="766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689"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smtClean="0"/>
            <a:t>design</a:t>
          </a:r>
          <a:endParaRPr lang="en-US" sz="1500" kern="1200" dirty="0"/>
        </a:p>
        <a:p>
          <a:pPr marL="114300" lvl="1" indent="-114300" algn="l" defTabSz="666750">
            <a:lnSpc>
              <a:spcPct val="90000"/>
            </a:lnSpc>
            <a:spcBef>
              <a:spcPct val="0"/>
            </a:spcBef>
            <a:spcAft>
              <a:spcPct val="20000"/>
            </a:spcAft>
            <a:buChar char="••"/>
          </a:pPr>
          <a:r>
            <a:rPr lang="en-US" sz="1500" kern="1200" dirty="0" smtClean="0"/>
            <a:t>data entry or import</a:t>
          </a:r>
          <a:endParaRPr lang="en-US" sz="1500" kern="1200" dirty="0"/>
        </a:p>
        <a:p>
          <a:pPr marL="114300" lvl="1" indent="-114300" algn="l" defTabSz="666750">
            <a:lnSpc>
              <a:spcPct val="90000"/>
            </a:lnSpc>
            <a:spcBef>
              <a:spcPct val="0"/>
            </a:spcBef>
            <a:spcAft>
              <a:spcPct val="20000"/>
            </a:spcAft>
            <a:buChar char="••"/>
          </a:pPr>
          <a:r>
            <a:rPr lang="en-US" sz="1500" kern="1200" dirty="0" smtClean="0"/>
            <a:t>limit DB access</a:t>
          </a:r>
          <a:endParaRPr lang="en-US" sz="1500" kern="1200" dirty="0"/>
        </a:p>
      </dsp:txBody>
      <dsp:txXfrm>
        <a:off x="0" y="1016493"/>
        <a:ext cx="6289430" cy="766935"/>
      </dsp:txXfrm>
    </dsp:sp>
    <dsp:sp modelId="{1ABA4909-BF0E-4551-AB2F-4AEF7B128EE3}">
      <dsp:nvSpPr>
        <dsp:cNvPr id="0" name=""/>
        <dsp:cNvSpPr/>
      </dsp:nvSpPr>
      <dsp:spPr>
        <a:xfrm>
          <a:off x="0" y="1783428"/>
          <a:ext cx="6289430" cy="455715"/>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Monitor quality</a:t>
          </a:r>
          <a:endParaRPr lang="en-US" sz="1900" kern="1200" dirty="0"/>
        </a:p>
      </dsp:txBody>
      <dsp:txXfrm>
        <a:off x="22246" y="1805674"/>
        <a:ext cx="6244938" cy="411223"/>
      </dsp:txXfrm>
    </dsp:sp>
    <dsp:sp modelId="{7A96FA60-BDA7-4CE6-A180-A2A12BE0BA4A}">
      <dsp:nvSpPr>
        <dsp:cNvPr id="0" name=""/>
        <dsp:cNvSpPr/>
      </dsp:nvSpPr>
      <dsp:spPr>
        <a:xfrm>
          <a:off x="0" y="2239143"/>
          <a:ext cx="6289430" cy="766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689"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smtClean="0"/>
            <a:t>plan</a:t>
          </a:r>
          <a:endParaRPr lang="en-US" sz="1500" kern="1200" dirty="0"/>
        </a:p>
        <a:p>
          <a:pPr marL="114300" lvl="1" indent="-114300" algn="l" defTabSz="666750">
            <a:lnSpc>
              <a:spcPct val="90000"/>
            </a:lnSpc>
            <a:spcBef>
              <a:spcPct val="0"/>
            </a:spcBef>
            <a:spcAft>
              <a:spcPct val="20000"/>
            </a:spcAft>
            <a:buChar char="••"/>
          </a:pPr>
          <a:r>
            <a:rPr lang="en-US" sz="1500" kern="1200" dirty="0" smtClean="0"/>
            <a:t>audits, test queries</a:t>
          </a:r>
          <a:endParaRPr lang="en-US" sz="1500" kern="1200" dirty="0"/>
        </a:p>
        <a:p>
          <a:pPr marL="114300" lvl="1" indent="-114300" algn="l" defTabSz="666750">
            <a:lnSpc>
              <a:spcPct val="90000"/>
            </a:lnSpc>
            <a:spcBef>
              <a:spcPct val="0"/>
            </a:spcBef>
            <a:spcAft>
              <a:spcPct val="20000"/>
            </a:spcAft>
            <a:buChar char="••"/>
          </a:pPr>
          <a:r>
            <a:rPr lang="en-US" sz="1500" kern="1200" dirty="0" smtClean="0"/>
            <a:t>train users</a:t>
          </a:r>
          <a:endParaRPr lang="en-US" sz="1500" kern="1200" dirty="0"/>
        </a:p>
      </dsp:txBody>
      <dsp:txXfrm>
        <a:off x="0" y="2239143"/>
        <a:ext cx="6289430" cy="766935"/>
      </dsp:txXfrm>
    </dsp:sp>
    <dsp:sp modelId="{B4FF4277-05B4-4EBE-8510-216CCFAC0C5C}">
      <dsp:nvSpPr>
        <dsp:cNvPr id="0" name=""/>
        <dsp:cNvSpPr/>
      </dsp:nvSpPr>
      <dsp:spPr>
        <a:xfrm>
          <a:off x="0" y="3006078"/>
          <a:ext cx="6289430" cy="455715"/>
        </a:xfrm>
        <a:prstGeom prst="roundRect">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Backup and recovery</a:t>
          </a:r>
          <a:endParaRPr lang="en-US" sz="1900" kern="1200" dirty="0"/>
        </a:p>
      </dsp:txBody>
      <dsp:txXfrm>
        <a:off x="22246" y="3028324"/>
        <a:ext cx="6244938" cy="411223"/>
      </dsp:txXfrm>
    </dsp:sp>
    <dsp:sp modelId="{F2EA93F5-5F75-49F5-919D-5AF7AFA20374}">
      <dsp:nvSpPr>
        <dsp:cNvPr id="0" name=""/>
        <dsp:cNvSpPr/>
      </dsp:nvSpPr>
      <dsp:spPr>
        <a:xfrm>
          <a:off x="0" y="3461793"/>
          <a:ext cx="6289430" cy="511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689"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smtClean="0"/>
            <a:t>assume the worst</a:t>
          </a:r>
          <a:endParaRPr lang="en-US" sz="1500" kern="1200" dirty="0"/>
        </a:p>
        <a:p>
          <a:pPr marL="114300" lvl="1" indent="-114300" algn="l" defTabSz="666750">
            <a:lnSpc>
              <a:spcPct val="90000"/>
            </a:lnSpc>
            <a:spcBef>
              <a:spcPct val="0"/>
            </a:spcBef>
            <a:spcAft>
              <a:spcPct val="20000"/>
            </a:spcAft>
            <a:buChar char="••"/>
          </a:pPr>
          <a:r>
            <a:rPr lang="en-US" sz="1500" kern="1200" dirty="0" smtClean="0"/>
            <a:t>test backup and recovery</a:t>
          </a:r>
          <a:endParaRPr lang="en-US" sz="1500" kern="1200" dirty="0"/>
        </a:p>
      </dsp:txBody>
      <dsp:txXfrm>
        <a:off x="0" y="3461793"/>
        <a:ext cx="6289430" cy="511290"/>
      </dsp:txXfrm>
    </dsp:sp>
    <dsp:sp modelId="{ED525073-49D7-4B11-856A-E58462E87282}">
      <dsp:nvSpPr>
        <dsp:cNvPr id="0" name=""/>
        <dsp:cNvSpPr/>
      </dsp:nvSpPr>
      <dsp:spPr>
        <a:xfrm>
          <a:off x="0" y="3973083"/>
          <a:ext cx="6289430" cy="455715"/>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Goals</a:t>
          </a:r>
          <a:endParaRPr lang="en-US" sz="1900" kern="1200" dirty="0"/>
        </a:p>
      </dsp:txBody>
      <dsp:txXfrm>
        <a:off x="22246" y="3995329"/>
        <a:ext cx="6244938" cy="411223"/>
      </dsp:txXfrm>
    </dsp:sp>
    <dsp:sp modelId="{099BEBE6-E9CA-4976-B0D8-31540CB1D316}">
      <dsp:nvSpPr>
        <dsp:cNvPr id="0" name=""/>
        <dsp:cNvSpPr/>
      </dsp:nvSpPr>
      <dsp:spPr>
        <a:xfrm>
          <a:off x="0" y="4428798"/>
          <a:ext cx="6289430" cy="766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689"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smtClean="0"/>
            <a:t>recognize the problem</a:t>
          </a:r>
          <a:endParaRPr lang="en-US" sz="1500" kern="1200" dirty="0"/>
        </a:p>
        <a:p>
          <a:pPr marL="114300" lvl="1" indent="-114300" algn="l" defTabSz="666750">
            <a:lnSpc>
              <a:spcPct val="90000"/>
            </a:lnSpc>
            <a:spcBef>
              <a:spcPct val="0"/>
            </a:spcBef>
            <a:spcAft>
              <a:spcPct val="20000"/>
            </a:spcAft>
            <a:buChar char="••"/>
          </a:pPr>
          <a:r>
            <a:rPr lang="en-US" sz="1500" kern="1200" dirty="0" smtClean="0"/>
            <a:t>recover data</a:t>
          </a:r>
          <a:endParaRPr lang="en-US" sz="1500" kern="1200" dirty="0"/>
        </a:p>
        <a:p>
          <a:pPr marL="114300" lvl="1" indent="-114300" algn="l" defTabSz="666750">
            <a:lnSpc>
              <a:spcPct val="90000"/>
            </a:lnSpc>
            <a:spcBef>
              <a:spcPct val="0"/>
            </a:spcBef>
            <a:spcAft>
              <a:spcPct val="20000"/>
            </a:spcAft>
            <a:buChar char="••"/>
          </a:pPr>
          <a:r>
            <a:rPr lang="en-US" sz="1500" kern="1200" dirty="0" smtClean="0"/>
            <a:t>resume normal operations</a:t>
          </a:r>
          <a:endParaRPr lang="en-US" sz="1500" kern="1200" dirty="0"/>
        </a:p>
      </dsp:txBody>
      <dsp:txXfrm>
        <a:off x="0" y="4428798"/>
        <a:ext cx="6289430" cy="7669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9353A-B10E-4F3F-A75E-90ABAD1BDD39}">
      <dsp:nvSpPr>
        <dsp:cNvPr id="0" name=""/>
        <dsp:cNvSpPr/>
      </dsp:nvSpPr>
      <dsp:spPr>
        <a:xfrm>
          <a:off x="0" y="0"/>
          <a:ext cx="7521819" cy="91367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View the world as a database</a:t>
          </a:r>
          <a:endParaRPr lang="en-US" sz="2300" kern="1200" dirty="0"/>
        </a:p>
      </dsp:txBody>
      <dsp:txXfrm>
        <a:off x="44602" y="44602"/>
        <a:ext cx="7432615" cy="824474"/>
      </dsp:txXfrm>
    </dsp:sp>
    <dsp:sp modelId="{81A6FB9B-C0B8-4DFA-A02F-9A200EA289A0}">
      <dsp:nvSpPr>
        <dsp:cNvPr id="0" name=""/>
        <dsp:cNvSpPr/>
      </dsp:nvSpPr>
      <dsp:spPr>
        <a:xfrm>
          <a:off x="0" y="940989"/>
          <a:ext cx="7521819"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818"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things, what you know about things</a:t>
          </a:r>
          <a:endParaRPr lang="en-US" sz="1800" kern="1200" dirty="0"/>
        </a:p>
      </dsp:txBody>
      <dsp:txXfrm>
        <a:off x="0" y="940989"/>
        <a:ext cx="7521819" cy="380880"/>
      </dsp:txXfrm>
    </dsp:sp>
    <dsp:sp modelId="{CCD44444-5E6A-43C5-9288-2D2C17594D7A}">
      <dsp:nvSpPr>
        <dsp:cNvPr id="0" name=""/>
        <dsp:cNvSpPr/>
      </dsp:nvSpPr>
      <dsp:spPr>
        <a:xfrm>
          <a:off x="0" y="1321869"/>
          <a:ext cx="7521819" cy="913678"/>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Formalize your information in DB terms</a:t>
          </a:r>
          <a:endParaRPr lang="en-US" sz="2300" kern="1200" dirty="0"/>
        </a:p>
      </dsp:txBody>
      <dsp:txXfrm>
        <a:off x="44602" y="1366471"/>
        <a:ext cx="7432615" cy="824474"/>
      </dsp:txXfrm>
    </dsp:sp>
    <dsp:sp modelId="{E015E2FC-542C-4286-968D-DCC3998440F5}">
      <dsp:nvSpPr>
        <dsp:cNvPr id="0" name=""/>
        <dsp:cNvSpPr/>
      </dsp:nvSpPr>
      <dsp:spPr>
        <a:xfrm>
          <a:off x="0" y="2235548"/>
          <a:ext cx="7521819"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818"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entities, attributes, relationships</a:t>
          </a:r>
          <a:endParaRPr lang="en-US" sz="1800" kern="1200" dirty="0"/>
        </a:p>
      </dsp:txBody>
      <dsp:txXfrm>
        <a:off x="0" y="2235548"/>
        <a:ext cx="7521819" cy="380880"/>
      </dsp:txXfrm>
    </dsp:sp>
    <dsp:sp modelId="{78D839FD-E95C-47ED-95AF-AB598D024C8D}">
      <dsp:nvSpPr>
        <dsp:cNvPr id="0" name=""/>
        <dsp:cNvSpPr/>
      </dsp:nvSpPr>
      <dsp:spPr>
        <a:xfrm>
          <a:off x="0" y="2616428"/>
          <a:ext cx="7521819" cy="913678"/>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Recognize areas that need clarification, specification, codifying</a:t>
          </a:r>
          <a:endParaRPr lang="en-US" sz="2300" kern="1200" dirty="0"/>
        </a:p>
      </dsp:txBody>
      <dsp:txXfrm>
        <a:off x="44602" y="2661030"/>
        <a:ext cx="7432615" cy="824474"/>
      </dsp:txXfrm>
    </dsp:sp>
    <dsp:sp modelId="{1C28DF53-F9B9-4D9B-8F90-A860A7719D6C}">
      <dsp:nvSpPr>
        <dsp:cNvPr id="0" name=""/>
        <dsp:cNvSpPr/>
      </dsp:nvSpPr>
      <dsp:spPr>
        <a:xfrm>
          <a:off x="0" y="3530106"/>
          <a:ext cx="7521819"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818"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business rules, natural laws, external constraints</a:t>
          </a:r>
          <a:endParaRPr lang="en-US" sz="1800" kern="1200" dirty="0"/>
        </a:p>
        <a:p>
          <a:pPr marL="171450" lvl="1" indent="-171450" algn="l" defTabSz="800100">
            <a:lnSpc>
              <a:spcPct val="90000"/>
            </a:lnSpc>
            <a:spcBef>
              <a:spcPct val="0"/>
            </a:spcBef>
            <a:spcAft>
              <a:spcPct val="20000"/>
            </a:spcAft>
            <a:buChar char="••"/>
          </a:pPr>
          <a:r>
            <a:rPr lang="en-US" sz="1800" kern="1200" dirty="0" smtClean="0"/>
            <a:t>externalize professional knowledge, practice</a:t>
          </a:r>
          <a:endParaRPr lang="en-US" sz="1800" kern="1200" dirty="0"/>
        </a:p>
      </dsp:txBody>
      <dsp:txXfrm>
        <a:off x="0" y="3530106"/>
        <a:ext cx="7521819" cy="618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287F171E-1337-4F93-8F2C-C7AF35B5FBBD}" type="datetimeFigureOut">
              <a:rPr lang="en-US" smtClean="0"/>
              <a:t>8/15/2016</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55F4BFD7-9DEA-49E0-B15C-59973AFA02B3}" type="slidenum">
              <a:rPr lang="en-US" smtClean="0"/>
              <a:t>‹#›</a:t>
            </a:fld>
            <a:endParaRPr lang="en-US" dirty="0"/>
          </a:p>
        </p:txBody>
      </p:sp>
    </p:spTree>
    <p:extLst>
      <p:ext uri="{BB962C8B-B14F-4D97-AF65-F5344CB8AC3E}">
        <p14:creationId xmlns:p14="http://schemas.microsoft.com/office/powerpoint/2010/main" val="353121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2069F66-C34B-4F19-BC8E-AEA551198532}" type="datetimeFigureOut">
              <a:rPr lang="en-US" smtClean="0"/>
              <a:t>8/15/2016</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60627C9-2B5D-43A9-8CD8-A93A2A08272D}" type="slidenum">
              <a:rPr lang="en-US" smtClean="0"/>
              <a:t>‹#›</a:t>
            </a:fld>
            <a:endParaRPr lang="en-US" dirty="0"/>
          </a:p>
        </p:txBody>
      </p:sp>
    </p:spTree>
    <p:extLst>
      <p:ext uri="{BB962C8B-B14F-4D97-AF65-F5344CB8AC3E}">
        <p14:creationId xmlns:p14="http://schemas.microsoft.com/office/powerpoint/2010/main" val="1155626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0627C9-2B5D-43A9-8CD8-A93A2A08272D}" type="slidenum">
              <a:rPr lang="en-US" smtClean="0"/>
              <a:t>1</a:t>
            </a:fld>
            <a:endParaRPr lang="en-US" dirty="0"/>
          </a:p>
        </p:txBody>
      </p:sp>
    </p:spTree>
    <p:extLst>
      <p:ext uri="{BB962C8B-B14F-4D97-AF65-F5344CB8AC3E}">
        <p14:creationId xmlns:p14="http://schemas.microsoft.com/office/powerpoint/2010/main" val="955490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6F9B3D-2210-4CE4-BD7F-6BF5056CF3C8}" type="slidenum">
              <a:rPr lang="en-US" smtClean="0"/>
              <a:t>22</a:t>
            </a:fld>
            <a:endParaRPr lang="en-US" dirty="0"/>
          </a:p>
        </p:txBody>
      </p:sp>
    </p:spTree>
    <p:extLst>
      <p:ext uri="{BB962C8B-B14F-4D97-AF65-F5344CB8AC3E}">
        <p14:creationId xmlns:p14="http://schemas.microsoft.com/office/powerpoint/2010/main" val="2681566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0627C9-2B5D-43A9-8CD8-A93A2A08272D}" type="slidenum">
              <a:rPr lang="en-US" smtClean="0"/>
              <a:t>25</a:t>
            </a:fld>
            <a:endParaRPr lang="en-US" dirty="0"/>
          </a:p>
        </p:txBody>
      </p:sp>
    </p:spTree>
    <p:extLst>
      <p:ext uri="{BB962C8B-B14F-4D97-AF65-F5344CB8AC3E}">
        <p14:creationId xmlns:p14="http://schemas.microsoft.com/office/powerpoint/2010/main" val="2531390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60F8F5-1449-4A0A-9E7E-F8DD33FA7FCF}" type="slidenum">
              <a:rPr lang="en-US" smtClean="0"/>
              <a:t>28</a:t>
            </a:fld>
            <a:endParaRPr lang="en-US" dirty="0"/>
          </a:p>
        </p:txBody>
      </p:sp>
    </p:spTree>
    <p:extLst>
      <p:ext uri="{BB962C8B-B14F-4D97-AF65-F5344CB8AC3E}">
        <p14:creationId xmlns:p14="http://schemas.microsoft.com/office/powerpoint/2010/main" val="3630377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60F8F5-1449-4A0A-9E7E-F8DD33FA7FCF}" type="slidenum">
              <a:rPr lang="en-US" smtClean="0"/>
              <a:t>30</a:t>
            </a:fld>
            <a:endParaRPr lang="en-US" dirty="0"/>
          </a:p>
        </p:txBody>
      </p:sp>
    </p:spTree>
    <p:extLst>
      <p:ext uri="{BB962C8B-B14F-4D97-AF65-F5344CB8AC3E}">
        <p14:creationId xmlns:p14="http://schemas.microsoft.com/office/powerpoint/2010/main" val="3238024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60F8F5-1449-4A0A-9E7E-F8DD33FA7FCF}" type="slidenum">
              <a:rPr lang="en-US" smtClean="0"/>
              <a:t>33</a:t>
            </a:fld>
            <a:endParaRPr lang="en-US" dirty="0"/>
          </a:p>
        </p:txBody>
      </p:sp>
    </p:spTree>
    <p:extLst>
      <p:ext uri="{BB962C8B-B14F-4D97-AF65-F5344CB8AC3E}">
        <p14:creationId xmlns:p14="http://schemas.microsoft.com/office/powerpoint/2010/main" val="3628792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 of examples</a:t>
            </a:r>
            <a:r>
              <a:rPr lang="en-US" baseline="0" dirty="0" smtClean="0"/>
              <a:t> in your work.</a:t>
            </a:r>
            <a:endParaRPr lang="en-US" dirty="0"/>
          </a:p>
        </p:txBody>
      </p:sp>
      <p:sp>
        <p:nvSpPr>
          <p:cNvPr id="4" name="Slide Number Placeholder 3"/>
          <p:cNvSpPr>
            <a:spLocks noGrp="1"/>
          </p:cNvSpPr>
          <p:nvPr>
            <p:ph type="sldNum" sz="quarter" idx="10"/>
          </p:nvPr>
        </p:nvSpPr>
        <p:spPr/>
        <p:txBody>
          <a:bodyPr/>
          <a:lstStyle/>
          <a:p>
            <a:fld id="{F60627C9-2B5D-43A9-8CD8-A93A2A08272D}" type="slidenum">
              <a:rPr lang="en-US" smtClean="0"/>
              <a:t>35</a:t>
            </a:fld>
            <a:endParaRPr lang="en-US" dirty="0"/>
          </a:p>
        </p:txBody>
      </p:sp>
    </p:spTree>
    <p:extLst>
      <p:ext uri="{BB962C8B-B14F-4D97-AF65-F5344CB8AC3E}">
        <p14:creationId xmlns:p14="http://schemas.microsoft.com/office/powerpoint/2010/main" val="828832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60F8F5-1449-4A0A-9E7E-F8DD33FA7FCF}" type="slidenum">
              <a:rPr lang="en-US" smtClean="0"/>
              <a:t>37</a:t>
            </a:fld>
            <a:endParaRPr lang="en-US" dirty="0"/>
          </a:p>
        </p:txBody>
      </p:sp>
    </p:spTree>
    <p:extLst>
      <p:ext uri="{BB962C8B-B14F-4D97-AF65-F5344CB8AC3E}">
        <p14:creationId xmlns:p14="http://schemas.microsoft.com/office/powerpoint/2010/main" val="782285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Come up with an example</a:t>
            </a:r>
            <a:r>
              <a:rPr lang="en-US" baseline="0" dirty="0" smtClean="0"/>
              <a:t> of each.</a:t>
            </a:r>
            <a:endParaRPr lang="en-US" dirty="0"/>
          </a:p>
        </p:txBody>
      </p:sp>
      <p:sp>
        <p:nvSpPr>
          <p:cNvPr id="4" name="Slide Number Placeholder 3"/>
          <p:cNvSpPr>
            <a:spLocks noGrp="1"/>
          </p:cNvSpPr>
          <p:nvPr>
            <p:ph type="sldNum" sz="quarter" idx="10"/>
          </p:nvPr>
        </p:nvSpPr>
        <p:spPr/>
        <p:txBody>
          <a:bodyPr/>
          <a:lstStyle/>
          <a:p>
            <a:fld id="{6360F8F5-1449-4A0A-9E7E-F8DD33FA7FCF}" type="slidenum">
              <a:rPr lang="en-US" smtClean="0"/>
              <a:t>38</a:t>
            </a:fld>
            <a:endParaRPr lang="en-US" dirty="0"/>
          </a:p>
        </p:txBody>
      </p:sp>
    </p:spTree>
    <p:extLst>
      <p:ext uri="{BB962C8B-B14F-4D97-AF65-F5344CB8AC3E}">
        <p14:creationId xmlns:p14="http://schemas.microsoft.com/office/powerpoint/2010/main" val="1316282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Break for exercise?</a:t>
            </a:r>
            <a:r>
              <a:rPr lang="en-US" baseline="0" dirty="0" smtClean="0"/>
              <a:t> Starting the mentions DB?</a:t>
            </a:r>
            <a:endParaRPr lang="en-US" dirty="0"/>
          </a:p>
        </p:txBody>
      </p:sp>
      <p:sp>
        <p:nvSpPr>
          <p:cNvPr id="4" name="Slide Number Placeholder 3"/>
          <p:cNvSpPr>
            <a:spLocks noGrp="1"/>
          </p:cNvSpPr>
          <p:nvPr>
            <p:ph type="sldNum" sz="quarter" idx="10"/>
          </p:nvPr>
        </p:nvSpPr>
        <p:spPr/>
        <p:txBody>
          <a:bodyPr/>
          <a:lstStyle/>
          <a:p>
            <a:fld id="{F60627C9-2B5D-43A9-8CD8-A93A2A08272D}" type="slidenum">
              <a:rPr lang="en-US" smtClean="0"/>
              <a:t>39</a:t>
            </a:fld>
            <a:endParaRPr lang="en-US" dirty="0"/>
          </a:p>
        </p:txBody>
      </p:sp>
    </p:spTree>
    <p:extLst>
      <p:ext uri="{BB962C8B-B14F-4D97-AF65-F5344CB8AC3E}">
        <p14:creationId xmlns:p14="http://schemas.microsoft.com/office/powerpoint/2010/main" val="2548693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Exercise:</a:t>
            </a:r>
            <a:r>
              <a:rPr lang="en-US" baseline="0" dirty="0" smtClean="0"/>
              <a:t> identify candidate entities and attributes for the Mentions DB.</a:t>
            </a:r>
            <a:endParaRPr lang="en-US" dirty="0"/>
          </a:p>
        </p:txBody>
      </p:sp>
      <p:sp>
        <p:nvSpPr>
          <p:cNvPr id="4" name="Slide Number Placeholder 3"/>
          <p:cNvSpPr>
            <a:spLocks noGrp="1"/>
          </p:cNvSpPr>
          <p:nvPr>
            <p:ph type="sldNum" sz="quarter" idx="10"/>
          </p:nvPr>
        </p:nvSpPr>
        <p:spPr/>
        <p:txBody>
          <a:bodyPr/>
          <a:lstStyle/>
          <a:p>
            <a:fld id="{F60627C9-2B5D-43A9-8CD8-A93A2A08272D}" type="slidenum">
              <a:rPr lang="en-US" smtClean="0"/>
              <a:t>42</a:t>
            </a:fld>
            <a:endParaRPr lang="en-US" dirty="0"/>
          </a:p>
        </p:txBody>
      </p:sp>
    </p:spTree>
    <p:extLst>
      <p:ext uri="{BB962C8B-B14F-4D97-AF65-F5344CB8AC3E}">
        <p14:creationId xmlns:p14="http://schemas.microsoft.com/office/powerpoint/2010/main" val="2115502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0627C9-2B5D-43A9-8CD8-A93A2A08272D}" type="slidenum">
              <a:rPr lang="en-US" smtClean="0"/>
              <a:t>3</a:t>
            </a:fld>
            <a:endParaRPr lang="en-US" dirty="0"/>
          </a:p>
        </p:txBody>
      </p:sp>
    </p:spTree>
    <p:extLst>
      <p:ext uri="{BB962C8B-B14F-4D97-AF65-F5344CB8AC3E}">
        <p14:creationId xmlns:p14="http://schemas.microsoft.com/office/powerpoint/2010/main" val="2316347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60F8F5-1449-4A0A-9E7E-F8DD33FA7FCF}" type="slidenum">
              <a:rPr lang="en-US" smtClean="0"/>
              <a:t>52</a:t>
            </a:fld>
            <a:endParaRPr lang="en-US" dirty="0"/>
          </a:p>
        </p:txBody>
      </p:sp>
    </p:spTree>
    <p:extLst>
      <p:ext uri="{BB962C8B-B14F-4D97-AF65-F5344CB8AC3E}">
        <p14:creationId xmlns:p14="http://schemas.microsoft.com/office/powerpoint/2010/main" val="730068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60F8F5-1449-4A0A-9E7E-F8DD33FA7FCF}" type="slidenum">
              <a:rPr lang="en-US" smtClean="0"/>
              <a:t>54</a:t>
            </a:fld>
            <a:endParaRPr lang="en-US" dirty="0"/>
          </a:p>
        </p:txBody>
      </p:sp>
    </p:spTree>
    <p:extLst>
      <p:ext uri="{BB962C8B-B14F-4D97-AF65-F5344CB8AC3E}">
        <p14:creationId xmlns:p14="http://schemas.microsoft.com/office/powerpoint/2010/main" val="3285939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60F8F5-1449-4A0A-9E7E-F8DD33FA7FCF}" type="slidenum">
              <a:rPr lang="en-US" smtClean="0"/>
              <a:t>55</a:t>
            </a:fld>
            <a:endParaRPr lang="en-US" dirty="0"/>
          </a:p>
        </p:txBody>
      </p:sp>
    </p:spTree>
    <p:extLst>
      <p:ext uri="{BB962C8B-B14F-4D97-AF65-F5344CB8AC3E}">
        <p14:creationId xmlns:p14="http://schemas.microsoft.com/office/powerpoint/2010/main" val="5624250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60F8F5-1449-4A0A-9E7E-F8DD33FA7FCF}" type="slidenum">
              <a:rPr lang="en-US" smtClean="0"/>
              <a:t>56</a:t>
            </a:fld>
            <a:endParaRPr lang="en-US" dirty="0"/>
          </a:p>
        </p:txBody>
      </p:sp>
    </p:spTree>
    <p:extLst>
      <p:ext uri="{BB962C8B-B14F-4D97-AF65-F5344CB8AC3E}">
        <p14:creationId xmlns:p14="http://schemas.microsoft.com/office/powerpoint/2010/main" val="22573325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60F8F5-1449-4A0A-9E7E-F8DD33FA7FCF}" type="slidenum">
              <a:rPr lang="en-US" smtClean="0"/>
              <a:t>58</a:t>
            </a:fld>
            <a:endParaRPr lang="en-US" dirty="0"/>
          </a:p>
        </p:txBody>
      </p:sp>
    </p:spTree>
    <p:extLst>
      <p:ext uri="{BB962C8B-B14F-4D97-AF65-F5344CB8AC3E}">
        <p14:creationId xmlns:p14="http://schemas.microsoft.com/office/powerpoint/2010/main" val="1909533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60F8F5-1449-4A0A-9E7E-F8DD33FA7FCF}" type="slidenum">
              <a:rPr lang="en-US" smtClean="0"/>
              <a:t>59</a:t>
            </a:fld>
            <a:endParaRPr lang="en-US" dirty="0"/>
          </a:p>
        </p:txBody>
      </p:sp>
    </p:spTree>
    <p:extLst>
      <p:ext uri="{BB962C8B-B14F-4D97-AF65-F5344CB8AC3E}">
        <p14:creationId xmlns:p14="http://schemas.microsoft.com/office/powerpoint/2010/main" val="2400651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60F8F5-1449-4A0A-9E7E-F8DD33FA7FCF}" type="slidenum">
              <a:rPr lang="en-US" smtClean="0"/>
              <a:t>60</a:t>
            </a:fld>
            <a:endParaRPr lang="en-US" dirty="0"/>
          </a:p>
        </p:txBody>
      </p:sp>
    </p:spTree>
    <p:extLst>
      <p:ext uri="{BB962C8B-B14F-4D97-AF65-F5344CB8AC3E}">
        <p14:creationId xmlns:p14="http://schemas.microsoft.com/office/powerpoint/2010/main" val="18584538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60F8F5-1449-4A0A-9E7E-F8DD33FA7FCF}" type="slidenum">
              <a:rPr lang="en-US" smtClean="0"/>
              <a:t>61</a:t>
            </a:fld>
            <a:endParaRPr lang="en-US" dirty="0"/>
          </a:p>
        </p:txBody>
      </p:sp>
    </p:spTree>
    <p:extLst>
      <p:ext uri="{BB962C8B-B14F-4D97-AF65-F5344CB8AC3E}">
        <p14:creationId xmlns:p14="http://schemas.microsoft.com/office/powerpoint/2010/main" val="2908259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0627C9-2B5D-43A9-8CD8-A93A2A08272D}" type="slidenum">
              <a:rPr lang="en-US" smtClean="0"/>
              <a:t>11</a:t>
            </a:fld>
            <a:endParaRPr lang="en-US" dirty="0"/>
          </a:p>
        </p:txBody>
      </p:sp>
    </p:spTree>
    <p:extLst>
      <p:ext uri="{BB962C8B-B14F-4D97-AF65-F5344CB8AC3E}">
        <p14:creationId xmlns:p14="http://schemas.microsoft.com/office/powerpoint/2010/main" val="3374500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6F9B3D-2210-4CE4-BD7F-6BF5056CF3C8}" type="slidenum">
              <a:rPr lang="en-US" smtClean="0"/>
              <a:t>12</a:t>
            </a:fld>
            <a:endParaRPr lang="en-US" dirty="0"/>
          </a:p>
        </p:txBody>
      </p:sp>
    </p:spTree>
    <p:extLst>
      <p:ext uri="{BB962C8B-B14F-4D97-AF65-F5344CB8AC3E}">
        <p14:creationId xmlns:p14="http://schemas.microsoft.com/office/powerpoint/2010/main" val="1802884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6F9B3D-2210-4CE4-BD7F-6BF5056CF3C8}" type="slidenum">
              <a:rPr lang="en-US" smtClean="0"/>
              <a:t>13</a:t>
            </a:fld>
            <a:endParaRPr lang="en-US" dirty="0"/>
          </a:p>
        </p:txBody>
      </p:sp>
    </p:spTree>
    <p:extLst>
      <p:ext uri="{BB962C8B-B14F-4D97-AF65-F5344CB8AC3E}">
        <p14:creationId xmlns:p14="http://schemas.microsoft.com/office/powerpoint/2010/main" val="2696366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6F9B3D-2210-4CE4-BD7F-6BF5056CF3C8}" type="slidenum">
              <a:rPr lang="en-US" smtClean="0"/>
              <a:t>16</a:t>
            </a:fld>
            <a:endParaRPr lang="en-US" dirty="0"/>
          </a:p>
        </p:txBody>
      </p:sp>
    </p:spTree>
    <p:extLst>
      <p:ext uri="{BB962C8B-B14F-4D97-AF65-F5344CB8AC3E}">
        <p14:creationId xmlns:p14="http://schemas.microsoft.com/office/powerpoint/2010/main" val="3326864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6F9B3D-2210-4CE4-BD7F-6BF5056CF3C8}" type="slidenum">
              <a:rPr lang="en-US" smtClean="0"/>
              <a:t>17</a:t>
            </a:fld>
            <a:endParaRPr lang="en-US" dirty="0"/>
          </a:p>
        </p:txBody>
      </p:sp>
    </p:spTree>
    <p:extLst>
      <p:ext uri="{BB962C8B-B14F-4D97-AF65-F5344CB8AC3E}">
        <p14:creationId xmlns:p14="http://schemas.microsoft.com/office/powerpoint/2010/main" val="439113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6F9B3D-2210-4CE4-BD7F-6BF5056CF3C8}" type="slidenum">
              <a:rPr lang="en-US" smtClean="0"/>
              <a:t>18</a:t>
            </a:fld>
            <a:endParaRPr lang="en-US" dirty="0"/>
          </a:p>
        </p:txBody>
      </p:sp>
    </p:spTree>
    <p:extLst>
      <p:ext uri="{BB962C8B-B14F-4D97-AF65-F5344CB8AC3E}">
        <p14:creationId xmlns:p14="http://schemas.microsoft.com/office/powerpoint/2010/main" val="986374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6F9B3D-2210-4CE4-BD7F-6BF5056CF3C8}" type="slidenum">
              <a:rPr lang="en-US" smtClean="0"/>
              <a:t>20</a:t>
            </a:fld>
            <a:endParaRPr lang="en-US" dirty="0"/>
          </a:p>
        </p:txBody>
      </p:sp>
    </p:spTree>
    <p:extLst>
      <p:ext uri="{BB962C8B-B14F-4D97-AF65-F5344CB8AC3E}">
        <p14:creationId xmlns:p14="http://schemas.microsoft.com/office/powerpoint/2010/main" val="3737430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29CAA2-FEDC-4ED5-BD37-5F7C63410A5C}" type="datetime1">
              <a:rPr lang="en-US" smtClean="0"/>
              <a:t>8/15/2016</a:t>
            </a:fld>
            <a:endParaRPr lang="en-US" dirty="0"/>
          </a:p>
        </p:txBody>
      </p:sp>
      <p:sp>
        <p:nvSpPr>
          <p:cNvPr id="5" name="Footer Placeholder 4"/>
          <p:cNvSpPr>
            <a:spLocks noGrp="1"/>
          </p:cNvSpPr>
          <p:nvPr>
            <p:ph type="ftr" sz="quarter" idx="11"/>
          </p:nvPr>
        </p:nvSpPr>
        <p:spPr/>
        <p:txBody>
          <a:bodyPr/>
          <a:lstStyle/>
          <a:p>
            <a:r>
              <a:rPr lang="en-US" dirty="0" smtClean="0"/>
              <a:t>Stephanie W. Haas – Data and Databases</a:t>
            </a:r>
            <a:endParaRPr lang="en-US" dirty="0"/>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dirty="0"/>
          </a:p>
        </p:txBody>
      </p:sp>
    </p:spTree>
    <p:extLst>
      <p:ext uri="{BB962C8B-B14F-4D97-AF65-F5344CB8AC3E}">
        <p14:creationId xmlns:p14="http://schemas.microsoft.com/office/powerpoint/2010/main" val="15136840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2A7CDB-CA17-4404-B39F-EBE76BB82A2F}" type="datetime1">
              <a:rPr lang="en-US" smtClean="0"/>
              <a:t>8/15/2016</a:t>
            </a:fld>
            <a:endParaRPr lang="en-US" dirty="0"/>
          </a:p>
        </p:txBody>
      </p:sp>
      <p:sp>
        <p:nvSpPr>
          <p:cNvPr id="5" name="Footer Placeholder 4"/>
          <p:cNvSpPr>
            <a:spLocks noGrp="1"/>
          </p:cNvSpPr>
          <p:nvPr>
            <p:ph type="ftr" sz="quarter" idx="11"/>
          </p:nvPr>
        </p:nvSpPr>
        <p:spPr/>
        <p:txBody>
          <a:bodyPr/>
          <a:lstStyle/>
          <a:p>
            <a:r>
              <a:rPr lang="en-US" dirty="0" smtClean="0"/>
              <a:t>Stephanie W. Haas – Data and Databases</a:t>
            </a:r>
            <a:endParaRPr lang="en-US" dirty="0"/>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dirty="0"/>
          </a:p>
        </p:txBody>
      </p:sp>
    </p:spTree>
    <p:extLst>
      <p:ext uri="{BB962C8B-B14F-4D97-AF65-F5344CB8AC3E}">
        <p14:creationId xmlns:p14="http://schemas.microsoft.com/office/powerpoint/2010/main" val="137760079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863E80-4198-4A9E-804F-D541F1BC3110}" type="datetime1">
              <a:rPr lang="en-US" smtClean="0"/>
              <a:t>8/15/2016</a:t>
            </a:fld>
            <a:endParaRPr lang="en-US" dirty="0"/>
          </a:p>
        </p:txBody>
      </p:sp>
      <p:sp>
        <p:nvSpPr>
          <p:cNvPr id="5" name="Footer Placeholder 4"/>
          <p:cNvSpPr>
            <a:spLocks noGrp="1"/>
          </p:cNvSpPr>
          <p:nvPr>
            <p:ph type="ftr" sz="quarter" idx="11"/>
          </p:nvPr>
        </p:nvSpPr>
        <p:spPr/>
        <p:txBody>
          <a:bodyPr/>
          <a:lstStyle/>
          <a:p>
            <a:r>
              <a:rPr lang="en-US" dirty="0" smtClean="0"/>
              <a:t>Stephanie W. Haas – Data and Databases</a:t>
            </a:r>
            <a:endParaRPr lang="en-US" dirty="0"/>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dirty="0"/>
          </a:p>
        </p:txBody>
      </p:sp>
    </p:spTree>
    <p:extLst>
      <p:ext uri="{BB962C8B-B14F-4D97-AF65-F5344CB8AC3E}">
        <p14:creationId xmlns:p14="http://schemas.microsoft.com/office/powerpoint/2010/main" val="30483676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D5D17E-4D62-4781-A8F3-2497D697CE4D}" type="datetime1">
              <a:rPr lang="en-US" smtClean="0"/>
              <a:t>8/15/2016</a:t>
            </a:fld>
            <a:endParaRPr lang="en-US" dirty="0"/>
          </a:p>
        </p:txBody>
      </p:sp>
      <p:sp>
        <p:nvSpPr>
          <p:cNvPr id="5" name="Footer Placeholder 4"/>
          <p:cNvSpPr>
            <a:spLocks noGrp="1"/>
          </p:cNvSpPr>
          <p:nvPr>
            <p:ph type="ftr" sz="quarter" idx="11"/>
          </p:nvPr>
        </p:nvSpPr>
        <p:spPr/>
        <p:txBody>
          <a:bodyPr/>
          <a:lstStyle/>
          <a:p>
            <a:r>
              <a:rPr lang="en-US" dirty="0" smtClean="0"/>
              <a:t>Stephanie W. Haas – Data and Databases</a:t>
            </a:r>
            <a:endParaRPr lang="en-US" dirty="0"/>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dirty="0"/>
          </a:p>
        </p:txBody>
      </p:sp>
    </p:spTree>
    <p:extLst>
      <p:ext uri="{BB962C8B-B14F-4D97-AF65-F5344CB8AC3E}">
        <p14:creationId xmlns:p14="http://schemas.microsoft.com/office/powerpoint/2010/main" val="6707963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C97543-F889-4BDA-AD6B-15099B6C0A7D}" type="datetime1">
              <a:rPr lang="en-US" smtClean="0"/>
              <a:t>8/15/2016</a:t>
            </a:fld>
            <a:endParaRPr lang="en-US" dirty="0"/>
          </a:p>
        </p:txBody>
      </p:sp>
      <p:sp>
        <p:nvSpPr>
          <p:cNvPr id="5" name="Footer Placeholder 4"/>
          <p:cNvSpPr>
            <a:spLocks noGrp="1"/>
          </p:cNvSpPr>
          <p:nvPr>
            <p:ph type="ftr" sz="quarter" idx="11"/>
          </p:nvPr>
        </p:nvSpPr>
        <p:spPr/>
        <p:txBody>
          <a:bodyPr/>
          <a:lstStyle/>
          <a:p>
            <a:r>
              <a:rPr lang="en-US" dirty="0" smtClean="0"/>
              <a:t>Stephanie W. Haas – Data and Databases</a:t>
            </a:r>
            <a:endParaRPr lang="en-US" dirty="0"/>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dirty="0"/>
          </a:p>
        </p:txBody>
      </p:sp>
    </p:spTree>
    <p:extLst>
      <p:ext uri="{BB962C8B-B14F-4D97-AF65-F5344CB8AC3E}">
        <p14:creationId xmlns:p14="http://schemas.microsoft.com/office/powerpoint/2010/main" val="10477782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8BB0F9-4FCA-4A40-B913-A68BEBF6DB20}" type="datetime1">
              <a:rPr lang="en-US" smtClean="0"/>
              <a:t>8/15/2016</a:t>
            </a:fld>
            <a:endParaRPr lang="en-US" dirty="0"/>
          </a:p>
        </p:txBody>
      </p:sp>
      <p:sp>
        <p:nvSpPr>
          <p:cNvPr id="6" name="Footer Placeholder 5"/>
          <p:cNvSpPr>
            <a:spLocks noGrp="1"/>
          </p:cNvSpPr>
          <p:nvPr>
            <p:ph type="ftr" sz="quarter" idx="11"/>
          </p:nvPr>
        </p:nvSpPr>
        <p:spPr/>
        <p:txBody>
          <a:bodyPr/>
          <a:lstStyle/>
          <a:p>
            <a:r>
              <a:rPr lang="en-US" dirty="0" smtClean="0"/>
              <a:t>Stephanie W. Haas – Data and Databases</a:t>
            </a:r>
            <a:endParaRPr lang="en-US" dirty="0"/>
          </a:p>
        </p:txBody>
      </p:sp>
      <p:sp>
        <p:nvSpPr>
          <p:cNvPr id="7" name="Slide Number Placeholder 6"/>
          <p:cNvSpPr>
            <a:spLocks noGrp="1"/>
          </p:cNvSpPr>
          <p:nvPr>
            <p:ph type="sldNum" sz="quarter" idx="12"/>
          </p:nvPr>
        </p:nvSpPr>
        <p:spPr/>
        <p:txBody>
          <a:bodyPr/>
          <a:lstStyle/>
          <a:p>
            <a:fld id="{91D11958-1960-4AC3-B3FE-C8FF6A01984A}" type="slidenum">
              <a:rPr lang="en-US" smtClean="0"/>
              <a:t>‹#›</a:t>
            </a:fld>
            <a:endParaRPr lang="en-US" dirty="0"/>
          </a:p>
        </p:txBody>
      </p:sp>
    </p:spTree>
    <p:extLst>
      <p:ext uri="{BB962C8B-B14F-4D97-AF65-F5344CB8AC3E}">
        <p14:creationId xmlns:p14="http://schemas.microsoft.com/office/powerpoint/2010/main" val="674146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3C13B10-760C-4C4E-8F3F-417EB836B8E4}" type="datetime1">
              <a:rPr lang="en-US" smtClean="0"/>
              <a:t>8/15/2016</a:t>
            </a:fld>
            <a:endParaRPr lang="en-US" dirty="0"/>
          </a:p>
        </p:txBody>
      </p:sp>
      <p:sp>
        <p:nvSpPr>
          <p:cNvPr id="8" name="Footer Placeholder 7"/>
          <p:cNvSpPr>
            <a:spLocks noGrp="1"/>
          </p:cNvSpPr>
          <p:nvPr>
            <p:ph type="ftr" sz="quarter" idx="11"/>
          </p:nvPr>
        </p:nvSpPr>
        <p:spPr/>
        <p:txBody>
          <a:bodyPr/>
          <a:lstStyle/>
          <a:p>
            <a:r>
              <a:rPr lang="en-US" dirty="0" smtClean="0"/>
              <a:t>Stephanie W. Haas – Data and Databases</a:t>
            </a:r>
            <a:endParaRPr lang="en-US" dirty="0"/>
          </a:p>
        </p:txBody>
      </p:sp>
      <p:sp>
        <p:nvSpPr>
          <p:cNvPr id="9" name="Slide Number Placeholder 8"/>
          <p:cNvSpPr>
            <a:spLocks noGrp="1"/>
          </p:cNvSpPr>
          <p:nvPr>
            <p:ph type="sldNum" sz="quarter" idx="12"/>
          </p:nvPr>
        </p:nvSpPr>
        <p:spPr/>
        <p:txBody>
          <a:bodyPr/>
          <a:lstStyle/>
          <a:p>
            <a:fld id="{91D11958-1960-4AC3-B3FE-C8FF6A01984A}" type="slidenum">
              <a:rPr lang="en-US" smtClean="0"/>
              <a:t>‹#›</a:t>
            </a:fld>
            <a:endParaRPr lang="en-US" dirty="0"/>
          </a:p>
        </p:txBody>
      </p:sp>
    </p:spTree>
    <p:extLst>
      <p:ext uri="{BB962C8B-B14F-4D97-AF65-F5344CB8AC3E}">
        <p14:creationId xmlns:p14="http://schemas.microsoft.com/office/powerpoint/2010/main" val="53387370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E852A73-5292-4DE6-B521-7BED7FEDAD9A}" type="datetime1">
              <a:rPr lang="en-US" smtClean="0"/>
              <a:t>8/15/2016</a:t>
            </a:fld>
            <a:endParaRPr lang="en-US" dirty="0"/>
          </a:p>
        </p:txBody>
      </p:sp>
      <p:sp>
        <p:nvSpPr>
          <p:cNvPr id="4" name="Footer Placeholder 3"/>
          <p:cNvSpPr>
            <a:spLocks noGrp="1"/>
          </p:cNvSpPr>
          <p:nvPr>
            <p:ph type="ftr" sz="quarter" idx="11"/>
          </p:nvPr>
        </p:nvSpPr>
        <p:spPr/>
        <p:txBody>
          <a:bodyPr/>
          <a:lstStyle/>
          <a:p>
            <a:r>
              <a:rPr lang="en-US" dirty="0" smtClean="0"/>
              <a:t>Stephanie W. Haas – Data and Databases</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a:t>
            </a:fld>
            <a:endParaRPr lang="en-US" dirty="0"/>
          </a:p>
        </p:txBody>
      </p:sp>
    </p:spTree>
    <p:extLst>
      <p:ext uri="{BB962C8B-B14F-4D97-AF65-F5344CB8AC3E}">
        <p14:creationId xmlns:p14="http://schemas.microsoft.com/office/powerpoint/2010/main" val="24447462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2421D-B67D-41F8-99CF-D613165993D7}" type="datetime1">
              <a:rPr lang="en-US" smtClean="0"/>
              <a:t>8/15/2016</a:t>
            </a:fld>
            <a:endParaRPr lang="en-US" dirty="0"/>
          </a:p>
        </p:txBody>
      </p:sp>
      <p:sp>
        <p:nvSpPr>
          <p:cNvPr id="3" name="Footer Placeholder 2"/>
          <p:cNvSpPr>
            <a:spLocks noGrp="1"/>
          </p:cNvSpPr>
          <p:nvPr>
            <p:ph type="ftr" sz="quarter" idx="11"/>
          </p:nvPr>
        </p:nvSpPr>
        <p:spPr/>
        <p:txBody>
          <a:bodyPr/>
          <a:lstStyle/>
          <a:p>
            <a:r>
              <a:rPr lang="en-US" dirty="0" smtClean="0"/>
              <a:t>Stephanie W. Haas – Data and Databases</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a:t>
            </a:fld>
            <a:endParaRPr lang="en-US" dirty="0"/>
          </a:p>
        </p:txBody>
      </p:sp>
    </p:spTree>
    <p:extLst>
      <p:ext uri="{BB962C8B-B14F-4D97-AF65-F5344CB8AC3E}">
        <p14:creationId xmlns:p14="http://schemas.microsoft.com/office/powerpoint/2010/main" val="31535779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D33AF3-6D75-4E30-91D0-00EA7EBEE285}" type="datetime1">
              <a:rPr lang="en-US" smtClean="0"/>
              <a:t>8/15/2016</a:t>
            </a:fld>
            <a:endParaRPr lang="en-US" dirty="0"/>
          </a:p>
        </p:txBody>
      </p:sp>
      <p:sp>
        <p:nvSpPr>
          <p:cNvPr id="6" name="Footer Placeholder 5"/>
          <p:cNvSpPr>
            <a:spLocks noGrp="1"/>
          </p:cNvSpPr>
          <p:nvPr>
            <p:ph type="ftr" sz="quarter" idx="11"/>
          </p:nvPr>
        </p:nvSpPr>
        <p:spPr/>
        <p:txBody>
          <a:bodyPr/>
          <a:lstStyle/>
          <a:p>
            <a:r>
              <a:rPr lang="en-US" dirty="0" smtClean="0"/>
              <a:t>Stephanie W. Haas – Data and Databases</a:t>
            </a:r>
            <a:endParaRPr lang="en-US" dirty="0"/>
          </a:p>
        </p:txBody>
      </p:sp>
      <p:sp>
        <p:nvSpPr>
          <p:cNvPr id="7" name="Slide Number Placeholder 6"/>
          <p:cNvSpPr>
            <a:spLocks noGrp="1"/>
          </p:cNvSpPr>
          <p:nvPr>
            <p:ph type="sldNum" sz="quarter" idx="12"/>
          </p:nvPr>
        </p:nvSpPr>
        <p:spPr/>
        <p:txBody>
          <a:bodyPr/>
          <a:lstStyle/>
          <a:p>
            <a:fld id="{91D11958-1960-4AC3-B3FE-C8FF6A01984A}" type="slidenum">
              <a:rPr lang="en-US" smtClean="0"/>
              <a:t>‹#›</a:t>
            </a:fld>
            <a:endParaRPr lang="en-US" dirty="0"/>
          </a:p>
        </p:txBody>
      </p:sp>
    </p:spTree>
    <p:extLst>
      <p:ext uri="{BB962C8B-B14F-4D97-AF65-F5344CB8AC3E}">
        <p14:creationId xmlns:p14="http://schemas.microsoft.com/office/powerpoint/2010/main" val="22999610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0F459C-622A-48D3-9A11-E6BCD55FD94A}" type="datetime1">
              <a:rPr lang="en-US" smtClean="0"/>
              <a:t>8/15/2016</a:t>
            </a:fld>
            <a:endParaRPr lang="en-US" dirty="0"/>
          </a:p>
        </p:txBody>
      </p:sp>
      <p:sp>
        <p:nvSpPr>
          <p:cNvPr id="6" name="Footer Placeholder 5"/>
          <p:cNvSpPr>
            <a:spLocks noGrp="1"/>
          </p:cNvSpPr>
          <p:nvPr>
            <p:ph type="ftr" sz="quarter" idx="11"/>
          </p:nvPr>
        </p:nvSpPr>
        <p:spPr/>
        <p:txBody>
          <a:bodyPr/>
          <a:lstStyle/>
          <a:p>
            <a:r>
              <a:rPr lang="en-US" dirty="0" smtClean="0"/>
              <a:t>Stephanie W. Haas – Data and Databases</a:t>
            </a:r>
            <a:endParaRPr lang="en-US" dirty="0"/>
          </a:p>
        </p:txBody>
      </p:sp>
      <p:sp>
        <p:nvSpPr>
          <p:cNvPr id="7" name="Slide Number Placeholder 6"/>
          <p:cNvSpPr>
            <a:spLocks noGrp="1"/>
          </p:cNvSpPr>
          <p:nvPr>
            <p:ph type="sldNum" sz="quarter" idx="12"/>
          </p:nvPr>
        </p:nvSpPr>
        <p:spPr/>
        <p:txBody>
          <a:bodyPr/>
          <a:lstStyle/>
          <a:p>
            <a:fld id="{91D11958-1960-4AC3-B3FE-C8FF6A01984A}" type="slidenum">
              <a:rPr lang="en-US" smtClean="0"/>
              <a:t>‹#›</a:t>
            </a:fld>
            <a:endParaRPr lang="en-US" dirty="0"/>
          </a:p>
        </p:txBody>
      </p:sp>
    </p:spTree>
    <p:extLst>
      <p:ext uri="{BB962C8B-B14F-4D97-AF65-F5344CB8AC3E}">
        <p14:creationId xmlns:p14="http://schemas.microsoft.com/office/powerpoint/2010/main" val="8329330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t="88000" r="70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E02847-C22B-4285-B0E0-08C87043029E}" type="datetime1">
              <a:rPr lang="en-US" smtClean="0"/>
              <a:t>8/15/2016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Stephanie W. Haas – Data and Databases</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D11958-1960-4AC3-B3FE-C8FF6A01984A}" type="slidenum">
              <a:rPr lang="en-US" smtClean="0"/>
              <a:t>‹#›</a:t>
            </a:fld>
            <a:endParaRPr lang="en-US" dirty="0"/>
          </a:p>
        </p:txBody>
      </p:sp>
    </p:spTree>
    <p:extLst>
      <p:ext uri="{BB962C8B-B14F-4D97-AF65-F5344CB8AC3E}">
        <p14:creationId xmlns:p14="http://schemas.microsoft.com/office/powerpoint/2010/main" val="707366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6.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3.emf"/></Relationships>
</file>

<file path=ppt/slides/_rels/slide3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7.emf"/><Relationship Id="rId5" Type="http://schemas.openxmlformats.org/officeDocument/2006/relationships/image" Target="../media/image16.jpeg"/><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6.xml"/><Relationship Id="rId4" Type="http://schemas.openxmlformats.org/officeDocument/2006/relationships/image" Target="../media/image2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6.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51.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diagramLayout" Target="../diagrams/layout18.xml"/><Relationship Id="rId7" Type="http://schemas.openxmlformats.org/officeDocument/2006/relationships/image" Target="../media/image21.emf"/><Relationship Id="rId2" Type="http://schemas.openxmlformats.org/officeDocument/2006/relationships/diagramData" Target="../diagrams/data18.xml"/><Relationship Id="rId1" Type="http://schemas.openxmlformats.org/officeDocument/2006/relationships/slideLayout" Target="../slideLayouts/slideLayout6.xml"/><Relationship Id="rId6" Type="http://schemas.microsoft.com/office/2007/relationships/diagramDrawing" Target="../diagrams/drawing18.xml"/><Relationship Id="rId5" Type="http://schemas.openxmlformats.org/officeDocument/2006/relationships/diagramColors" Target="../diagrams/colors18.xml"/><Relationship Id="rId10" Type="http://schemas.openxmlformats.org/officeDocument/2006/relationships/image" Target="../media/image24.emf"/><Relationship Id="rId4" Type="http://schemas.openxmlformats.org/officeDocument/2006/relationships/diagramQuickStyle" Target="../diagrams/quickStyle18.xml"/><Relationship Id="rId9" Type="http://schemas.openxmlformats.org/officeDocument/2006/relationships/image" Target="../media/image23.emf"/></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5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png"/></Relationships>
</file>

<file path=ppt/slides/_rels/slide5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33.emf"/><Relationship Id="rId4" Type="http://schemas.openxmlformats.org/officeDocument/2006/relationships/image" Target="../media/image32.emf"/></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emf"/><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40.emf"/><Relationship Id="rId4" Type="http://schemas.openxmlformats.org/officeDocument/2006/relationships/image" Target="../media/image39.emf"/></Relationships>
</file>

<file path=ppt/slides/_rels/slide59.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44.emf"/><Relationship Id="rId4" Type="http://schemas.openxmlformats.org/officeDocument/2006/relationships/image" Target="../media/image43.emf"/></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6.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6.xml"/><Relationship Id="rId4" Type="http://schemas.openxmlformats.org/officeDocument/2006/relationships/image" Target="../media/image20.emf"/></Relationships>
</file>

<file path=ppt/slides/_rels/slide67.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000" b="1" dirty="0" smtClean="0">
                <a:latin typeface="Verdana" panose="020B0604030504040204" pitchFamily="34" charset="0"/>
                <a:ea typeface="Verdana" panose="020B0604030504040204" pitchFamily="34" charset="0"/>
                <a:cs typeface="Verdana" panose="020B0604030504040204" pitchFamily="34" charset="0"/>
              </a:rPr>
              <a:t>4.</a:t>
            </a:r>
            <a:r>
              <a:rPr lang="en-US" sz="5000" dirty="0" smtClean="0">
                <a:latin typeface="Verdana" panose="020B0604030504040204" pitchFamily="34" charset="0"/>
                <a:ea typeface="Verdana" panose="020B0604030504040204" pitchFamily="34" charset="0"/>
                <a:cs typeface="Verdana" panose="020B0604030504040204" pitchFamily="34" charset="0"/>
              </a:rPr>
              <a:t> </a:t>
            </a:r>
            <a:r>
              <a:rPr lang="en-US" sz="5000" dirty="0" smtClean="0">
                <a:latin typeface="Verdana" panose="020B0604030504040204" pitchFamily="34" charset="0"/>
                <a:ea typeface="Verdana" panose="020B0604030504040204" pitchFamily="34" charset="0"/>
                <a:cs typeface="Verdana" panose="020B0604030504040204" pitchFamily="34" charset="0"/>
              </a:rPr>
              <a:t>Data and Databases</a:t>
            </a:r>
            <a:endParaRPr lang="en-US" sz="5000" dirty="0"/>
          </a:p>
        </p:txBody>
      </p:sp>
      <p:sp>
        <p:nvSpPr>
          <p:cNvPr id="3" name="Subtitle 2"/>
          <p:cNvSpPr>
            <a:spLocks noGrp="1"/>
          </p:cNvSpPr>
          <p:nvPr>
            <p:ph type="subTitle" idx="1"/>
          </p:nvPr>
        </p:nvSpPr>
        <p:spPr>
          <a:xfrm>
            <a:off x="1143000" y="4167303"/>
            <a:ext cx="6858000" cy="1655762"/>
          </a:xfrm>
        </p:spPr>
        <p:txBody>
          <a:bodyPr>
            <a:normAutofit lnSpcReduction="10000"/>
          </a:bodyPr>
          <a:lstStyle/>
          <a:p>
            <a:r>
              <a:rPr lang="en-US" dirty="0" smtClean="0">
                <a:latin typeface="Verdana" panose="020B0604030504040204" pitchFamily="34" charset="0"/>
                <a:ea typeface="Verdana" panose="020B0604030504040204" pitchFamily="34" charset="0"/>
                <a:cs typeface="Verdana" panose="020B0604030504040204" pitchFamily="34" charset="0"/>
              </a:rPr>
              <a:t>Stephanie W. Haas</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shaas@email.unc.edu</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September 9, </a:t>
            </a:r>
            <a:r>
              <a:rPr lang="en-US" dirty="0" smtClean="0">
                <a:latin typeface="Verdana" panose="020B0604030504040204" pitchFamily="34" charset="0"/>
                <a:ea typeface="Verdana" panose="020B0604030504040204" pitchFamily="34" charset="0"/>
                <a:cs typeface="Verdana" panose="020B0604030504040204" pitchFamily="34" charset="0"/>
              </a:rPr>
              <a:t>2016</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11" name="TextBox 10"/>
          <p:cNvSpPr txBox="1"/>
          <p:nvPr/>
        </p:nvSpPr>
        <p:spPr>
          <a:xfrm>
            <a:off x="4752177" y="5942661"/>
            <a:ext cx="4118974" cy="738664"/>
          </a:xfrm>
          <a:prstGeom prst="rect">
            <a:avLst/>
          </a:prstGeom>
          <a:noFill/>
        </p:spPr>
        <p:txBody>
          <a:bodyPr wrap="square" rtlCol="0">
            <a:spAutoFit/>
          </a:bodyPr>
          <a:lstStyle/>
          <a:p>
            <a:pPr algn="r"/>
            <a:r>
              <a:rPr lang="en-US" sz="1400" dirty="0" smtClean="0">
                <a:latin typeface="Verdana" panose="020B0604030504040204" pitchFamily="34" charset="0"/>
                <a:ea typeface="Verdana" panose="020B0604030504040204" pitchFamily="34" charset="0"/>
                <a:cs typeface="Verdana" panose="020B0604030504040204" pitchFamily="34" charset="0"/>
              </a:rPr>
              <a:t>Open Source Center</a:t>
            </a:r>
          </a:p>
          <a:p>
            <a:pPr algn="r"/>
            <a:r>
              <a:rPr lang="en-US" sz="1400" dirty="0" smtClean="0">
                <a:latin typeface="Verdana" panose="020B0604030504040204" pitchFamily="34" charset="0"/>
                <a:ea typeface="Verdana" panose="020B0604030504040204" pitchFamily="34" charset="0"/>
                <a:cs typeface="Verdana" panose="020B0604030504040204" pitchFamily="34" charset="0"/>
              </a:rPr>
              <a:t>Reston</a:t>
            </a:r>
            <a:r>
              <a:rPr lang="en-US" sz="1400" dirty="0">
                <a:latin typeface="Verdana" panose="020B0604030504040204" pitchFamily="34" charset="0"/>
                <a:ea typeface="Verdana" panose="020B0604030504040204" pitchFamily="34" charset="0"/>
                <a:cs typeface="Verdana" panose="020B0604030504040204" pitchFamily="34" charset="0"/>
              </a:rPr>
              <a:t>, VA, USA</a:t>
            </a:r>
          </a:p>
          <a:p>
            <a:pPr algn="r"/>
            <a:r>
              <a:rPr lang="en-US" sz="1400" dirty="0" smtClean="0">
                <a:latin typeface="Verdana" panose="020B0604030504040204" pitchFamily="34" charset="0"/>
                <a:ea typeface="Verdana" panose="020B0604030504040204" pitchFamily="34" charset="0"/>
                <a:cs typeface="Verdana" panose="020B0604030504040204" pitchFamily="34" charset="0"/>
              </a:rPr>
              <a:t>September, </a:t>
            </a:r>
            <a:r>
              <a:rPr lang="en-US" sz="1400" dirty="0" smtClean="0">
                <a:latin typeface="Verdana" panose="020B0604030504040204" pitchFamily="34" charset="0"/>
                <a:ea typeface="Verdana" panose="020B0604030504040204" pitchFamily="34" charset="0"/>
                <a:cs typeface="Verdana" panose="020B0604030504040204" pitchFamily="34" charset="0"/>
              </a:rPr>
              <a:t>2016</a:t>
            </a:r>
            <a:endParaRPr lang="en-US"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77346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50168"/>
            <a:ext cx="8763000" cy="477018"/>
          </a:xfrm>
        </p:spPr>
        <p:txBody>
          <a:bodyPr>
            <a:normAutofit/>
          </a:bodyPr>
          <a:lstStyle/>
          <a:p>
            <a:r>
              <a:rPr lang="en-US" sz="1800" dirty="0" smtClean="0"/>
              <a:t>A DBMS supports data sharing and multi-user </a:t>
            </a:r>
            <a:r>
              <a:rPr lang="en-US" sz="1800" b="1" u="sng" dirty="0" smtClean="0">
                <a:solidFill>
                  <a:schemeClr val="tx2">
                    <a:lumMod val="75000"/>
                  </a:schemeClr>
                </a:solidFill>
              </a:rPr>
              <a:t>transactions</a:t>
            </a:r>
            <a:endParaRPr lang="en-US" sz="1800" b="1" u="sng" dirty="0">
              <a:solidFill>
                <a:schemeClr val="tx2">
                  <a:lumMod val="75000"/>
                </a:schemeClr>
              </a:solidFill>
            </a:endParaRPr>
          </a:p>
        </p:txBody>
      </p:sp>
      <p:sp>
        <p:nvSpPr>
          <p:cNvPr id="3" name="TextBox 2"/>
          <p:cNvSpPr txBox="1"/>
          <p:nvPr/>
        </p:nvSpPr>
        <p:spPr>
          <a:xfrm>
            <a:off x="152400" y="627186"/>
            <a:ext cx="3962400" cy="584775"/>
          </a:xfrm>
          <a:prstGeom prst="rect">
            <a:avLst/>
          </a:prstGeom>
          <a:noFill/>
        </p:spPr>
        <p:txBody>
          <a:bodyPr wrap="square" rtlCol="0">
            <a:spAutoFit/>
          </a:bodyPr>
          <a:lstStyle/>
          <a:p>
            <a:r>
              <a:rPr lang="en-US" sz="1600" b="1" u="sng" dirty="0">
                <a:solidFill>
                  <a:schemeClr val="tx2">
                    <a:lumMod val="75000"/>
                  </a:schemeClr>
                </a:solidFill>
              </a:rPr>
              <a:t>Concurrency control</a:t>
            </a:r>
            <a:r>
              <a:rPr lang="en-US" sz="1600" b="1" dirty="0">
                <a:solidFill>
                  <a:schemeClr val="tx2">
                    <a:lumMod val="75000"/>
                  </a:schemeClr>
                </a:solidFill>
              </a:rPr>
              <a:t>: </a:t>
            </a:r>
            <a:r>
              <a:rPr lang="en-US" sz="1600" dirty="0"/>
              <a:t>transactions shouldn’t get in each other’s way. </a:t>
            </a:r>
          </a:p>
        </p:txBody>
      </p:sp>
      <p:sp>
        <p:nvSpPr>
          <p:cNvPr id="6" name="TextBox 5"/>
          <p:cNvSpPr txBox="1"/>
          <p:nvPr/>
        </p:nvSpPr>
        <p:spPr>
          <a:xfrm>
            <a:off x="4419600" y="627186"/>
            <a:ext cx="3848100" cy="584775"/>
          </a:xfrm>
          <a:prstGeom prst="rect">
            <a:avLst/>
          </a:prstGeom>
          <a:noFill/>
        </p:spPr>
        <p:txBody>
          <a:bodyPr wrap="square" rtlCol="0">
            <a:spAutoFit/>
          </a:bodyPr>
          <a:lstStyle/>
          <a:p>
            <a:r>
              <a:rPr lang="en-US" sz="1600" b="1" u="sng" dirty="0" smtClean="0">
                <a:solidFill>
                  <a:schemeClr val="tx2">
                    <a:lumMod val="75000"/>
                  </a:schemeClr>
                </a:solidFill>
              </a:rPr>
              <a:t>ACID</a:t>
            </a:r>
            <a:r>
              <a:rPr lang="en-US" sz="1600" b="1" u="sng" dirty="0" smtClean="0"/>
              <a:t> properties</a:t>
            </a:r>
            <a:r>
              <a:rPr lang="en-US" sz="1600" dirty="0" smtClean="0"/>
              <a:t>: guarantee the correctness of database operations.</a:t>
            </a:r>
            <a:endParaRPr lang="en-US" sz="1600" dirty="0"/>
          </a:p>
        </p:txBody>
      </p:sp>
      <p:graphicFrame>
        <p:nvGraphicFramePr>
          <p:cNvPr id="8" name="Diagram 7"/>
          <p:cNvGraphicFramePr/>
          <p:nvPr>
            <p:extLst>
              <p:ext uri="{D42A27DB-BD31-4B8C-83A1-F6EECF244321}">
                <p14:modId xmlns:p14="http://schemas.microsoft.com/office/powerpoint/2010/main" val="3237604604"/>
              </p:ext>
            </p:extLst>
          </p:nvPr>
        </p:nvGraphicFramePr>
        <p:xfrm>
          <a:off x="914400" y="1336433"/>
          <a:ext cx="7086600" cy="467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p:cNvSpPr>
            <a:spLocks noGrp="1"/>
          </p:cNvSpPr>
          <p:nvPr>
            <p:ph type="ftr" sz="quarter" idx="11"/>
          </p:nvPr>
        </p:nvSpPr>
        <p:spPr/>
        <p:txBody>
          <a:bodyPr/>
          <a:lstStyle/>
          <a:p>
            <a:r>
              <a:rPr lang="en-US" dirty="0" smtClean="0"/>
              <a:t>Stephanie Haas - </a:t>
            </a:r>
            <a:r>
              <a:rPr lang="en-US" dirty="0"/>
              <a:t>Data and </a:t>
            </a:r>
            <a:r>
              <a:rPr lang="en-US" dirty="0" smtClean="0"/>
              <a:t>Databases</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10</a:t>
            </a:fld>
            <a:endParaRPr lang="en-US" dirty="0"/>
          </a:p>
        </p:txBody>
      </p:sp>
    </p:spTree>
    <p:extLst>
      <p:ext uri="{BB962C8B-B14F-4D97-AF65-F5344CB8AC3E}">
        <p14:creationId xmlns:p14="http://schemas.microsoft.com/office/powerpoint/2010/main" val="3315229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5126"/>
            <a:ext cx="8134350" cy="742705"/>
          </a:xfrm>
        </p:spPr>
        <p:txBody>
          <a:bodyPr>
            <a:normAutofit/>
          </a:bodyPr>
          <a:lstStyle/>
          <a:p>
            <a:r>
              <a:rPr lang="en-US" sz="3600" dirty="0" smtClean="0"/>
              <a:t>A DBMS supports </a:t>
            </a:r>
            <a:r>
              <a:rPr lang="en-US" sz="3600" u="sng" dirty="0" smtClean="0"/>
              <a:t>data abstraction</a:t>
            </a:r>
            <a:endParaRPr lang="en-US" sz="3600" u="sng" dirty="0"/>
          </a:p>
        </p:txBody>
      </p:sp>
      <p:sp>
        <p:nvSpPr>
          <p:cNvPr id="4" name="Rounded Rectangle 3"/>
          <p:cNvSpPr/>
          <p:nvPr/>
        </p:nvSpPr>
        <p:spPr>
          <a:xfrm>
            <a:off x="480640" y="1395037"/>
            <a:ext cx="2438400" cy="1295400"/>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hide unnecessary details</a:t>
            </a:r>
            <a:endParaRPr lang="en-US" dirty="0">
              <a:solidFill>
                <a:schemeClr val="tx2">
                  <a:lumMod val="75000"/>
                </a:schemeClr>
              </a:solidFill>
            </a:endParaRPr>
          </a:p>
        </p:txBody>
      </p:sp>
      <p:sp>
        <p:nvSpPr>
          <p:cNvPr id="5" name="Rounded Rectangle 4"/>
          <p:cNvSpPr/>
          <p:nvPr/>
        </p:nvSpPr>
        <p:spPr>
          <a:xfrm>
            <a:off x="3326417" y="1395037"/>
            <a:ext cx="2362200" cy="1295400"/>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focus on </a:t>
            </a:r>
            <a:r>
              <a:rPr lang="en-US" i="1" dirty="0" smtClean="0">
                <a:solidFill>
                  <a:schemeClr val="tx2">
                    <a:lumMod val="75000"/>
                  </a:schemeClr>
                </a:solidFill>
              </a:rPr>
              <a:t>what</a:t>
            </a:r>
            <a:r>
              <a:rPr lang="en-US" dirty="0" smtClean="0">
                <a:solidFill>
                  <a:schemeClr val="tx2">
                    <a:lumMod val="75000"/>
                  </a:schemeClr>
                </a:solidFill>
              </a:rPr>
              <a:t> not </a:t>
            </a:r>
            <a:r>
              <a:rPr lang="en-US" i="1" dirty="0" smtClean="0">
                <a:solidFill>
                  <a:schemeClr val="tx2">
                    <a:lumMod val="75000"/>
                  </a:schemeClr>
                </a:solidFill>
              </a:rPr>
              <a:t>how</a:t>
            </a:r>
            <a:endParaRPr lang="en-US" dirty="0">
              <a:solidFill>
                <a:schemeClr val="tx2">
                  <a:lumMod val="75000"/>
                </a:schemeClr>
              </a:solidFill>
            </a:endParaRPr>
          </a:p>
        </p:txBody>
      </p:sp>
      <p:sp>
        <p:nvSpPr>
          <p:cNvPr id="6" name="Rounded Rectangle 5"/>
          <p:cNvSpPr/>
          <p:nvPr/>
        </p:nvSpPr>
        <p:spPr>
          <a:xfrm>
            <a:off x="6095994" y="1395037"/>
            <a:ext cx="2362200" cy="1295400"/>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different users, different views</a:t>
            </a:r>
            <a:endParaRPr lang="en-US" dirty="0">
              <a:solidFill>
                <a:schemeClr val="tx2">
                  <a:lumMod val="75000"/>
                </a:schemeClr>
              </a:solidFill>
            </a:endParaRPr>
          </a:p>
        </p:txBody>
      </p:sp>
      <p:sp>
        <p:nvSpPr>
          <p:cNvPr id="7" name="Rounded Rectangle 6"/>
          <p:cNvSpPr/>
          <p:nvPr/>
        </p:nvSpPr>
        <p:spPr>
          <a:xfrm>
            <a:off x="3428994" y="3288314"/>
            <a:ext cx="2286000" cy="1295400"/>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common data model</a:t>
            </a:r>
            <a:endParaRPr lang="en-US" dirty="0">
              <a:solidFill>
                <a:schemeClr val="tx2">
                  <a:lumMod val="75000"/>
                </a:schemeClr>
              </a:solidFill>
            </a:endParaRPr>
          </a:p>
        </p:txBody>
      </p:sp>
      <p:sp>
        <p:nvSpPr>
          <p:cNvPr id="9" name="Title 1"/>
          <p:cNvSpPr txBox="1">
            <a:spLocks/>
          </p:cNvSpPr>
          <p:nvPr/>
        </p:nvSpPr>
        <p:spPr>
          <a:xfrm>
            <a:off x="380994" y="4728059"/>
            <a:ext cx="8229600" cy="1143000"/>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t>Leads to concepts of </a:t>
            </a:r>
            <a:r>
              <a:rPr lang="en-US" sz="3600" u="sng" dirty="0" smtClean="0"/>
              <a:t>data independence</a:t>
            </a:r>
            <a:endParaRPr lang="en-US" sz="3600" u="sng" dirty="0"/>
          </a:p>
        </p:txBody>
      </p:sp>
      <p:cxnSp>
        <p:nvCxnSpPr>
          <p:cNvPr id="8" name="Straight Connector 7"/>
          <p:cNvCxnSpPr/>
          <p:nvPr/>
        </p:nvCxnSpPr>
        <p:spPr>
          <a:xfrm>
            <a:off x="457194" y="2989376"/>
            <a:ext cx="8229600" cy="0"/>
          </a:xfrm>
          <a:prstGeom prst="line">
            <a:avLst/>
          </a:prstGeom>
          <a:ln w="762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dirty="0" smtClean="0"/>
              <a:t>Stephanie Haas - </a:t>
            </a:r>
            <a:r>
              <a:rPr lang="en-US" dirty="0"/>
              <a:t>Data and </a:t>
            </a:r>
            <a:r>
              <a:rPr lang="en-US" dirty="0" smtClean="0"/>
              <a:t>Databases</a:t>
            </a:r>
            <a:endParaRPr lang="en-US" dirty="0"/>
          </a:p>
        </p:txBody>
      </p:sp>
      <p:sp>
        <p:nvSpPr>
          <p:cNvPr id="10" name="Slide Number Placeholder 9"/>
          <p:cNvSpPr>
            <a:spLocks noGrp="1"/>
          </p:cNvSpPr>
          <p:nvPr>
            <p:ph type="sldNum" sz="quarter" idx="12"/>
          </p:nvPr>
        </p:nvSpPr>
        <p:spPr/>
        <p:txBody>
          <a:bodyPr/>
          <a:lstStyle/>
          <a:p>
            <a:fld id="{91D11958-1960-4AC3-B3FE-C8FF6A01984A}" type="slidenum">
              <a:rPr lang="en-US" smtClean="0"/>
              <a:t>11</a:t>
            </a:fld>
            <a:endParaRPr lang="en-US" dirty="0"/>
          </a:p>
        </p:txBody>
      </p:sp>
    </p:spTree>
    <p:extLst>
      <p:ext uri="{BB962C8B-B14F-4D97-AF65-F5344CB8AC3E}">
        <p14:creationId xmlns:p14="http://schemas.microsoft.com/office/powerpoint/2010/main" val="282898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105" y="291857"/>
            <a:ext cx="8077200" cy="523220"/>
          </a:xfrm>
          <a:prstGeom prst="rect">
            <a:avLst/>
          </a:prstGeom>
          <a:noFill/>
        </p:spPr>
        <p:txBody>
          <a:bodyPr wrap="square" rtlCol="0">
            <a:spAutoFit/>
          </a:bodyPr>
          <a:lstStyle/>
          <a:p>
            <a:pPr algn="ctr"/>
            <a:r>
              <a:rPr lang="en-US" sz="2800" dirty="0" smtClean="0"/>
              <a:t>A DBMS supports </a:t>
            </a:r>
            <a:r>
              <a:rPr lang="en-US" sz="2800" u="sng" dirty="0" smtClean="0"/>
              <a:t>multiple views of the data</a:t>
            </a:r>
            <a:endParaRPr lang="en-US" sz="2800" u="sng" dirty="0"/>
          </a:p>
        </p:txBody>
      </p:sp>
      <p:sp>
        <p:nvSpPr>
          <p:cNvPr id="5" name="TextBox 4"/>
          <p:cNvSpPr txBox="1"/>
          <p:nvPr/>
        </p:nvSpPr>
        <p:spPr>
          <a:xfrm>
            <a:off x="3036698" y="1609832"/>
            <a:ext cx="3070604" cy="3366563"/>
          </a:xfrm>
          <a:prstGeom prst="rect">
            <a:avLst/>
          </a:prstGeom>
          <a:solidFill>
            <a:srgbClr val="FFFFCC"/>
          </a:solidFill>
          <a:ln>
            <a:solidFill>
              <a:schemeClr val="tx2">
                <a:lumMod val="75000"/>
              </a:schemeClr>
            </a:solidFill>
          </a:ln>
        </p:spPr>
        <p:txBody>
          <a:bodyPr wrap="square" rtlCol="0">
            <a:spAutoFit/>
          </a:bodyPr>
          <a:lstStyle/>
          <a:p>
            <a:pPr algn="ctr">
              <a:lnSpc>
                <a:spcPct val="150000"/>
              </a:lnSpc>
            </a:pPr>
            <a:r>
              <a:rPr lang="en-US" sz="1600" b="1" dirty="0" smtClean="0"/>
              <a:t>Your employee record</a:t>
            </a:r>
          </a:p>
          <a:p>
            <a:pPr>
              <a:lnSpc>
                <a:spcPct val="150000"/>
              </a:lnSpc>
            </a:pPr>
            <a:r>
              <a:rPr lang="en-US" sz="1600" dirty="0"/>
              <a:t>E</a:t>
            </a:r>
            <a:r>
              <a:rPr lang="en-US" sz="1600" dirty="0" smtClean="0"/>
              <a:t>ID: 123456789</a:t>
            </a:r>
          </a:p>
          <a:p>
            <a:pPr>
              <a:lnSpc>
                <a:spcPct val="150000"/>
              </a:lnSpc>
            </a:pPr>
            <a:r>
              <a:rPr lang="en-US" sz="1600" dirty="0" smtClean="0"/>
              <a:t>Name:  Worker, Kelly</a:t>
            </a:r>
          </a:p>
          <a:p>
            <a:pPr>
              <a:lnSpc>
                <a:spcPct val="150000"/>
              </a:lnSpc>
            </a:pPr>
            <a:r>
              <a:rPr lang="en-US" sz="1600" dirty="0" smtClean="0"/>
              <a:t>Address: 123 Fourth St.</a:t>
            </a:r>
          </a:p>
          <a:p>
            <a:pPr>
              <a:lnSpc>
                <a:spcPct val="150000"/>
              </a:lnSpc>
            </a:pPr>
            <a:r>
              <a:rPr lang="en-US" sz="1600" dirty="0" smtClean="0"/>
              <a:t>Phone:  919-987-6543</a:t>
            </a:r>
          </a:p>
          <a:p>
            <a:pPr>
              <a:lnSpc>
                <a:spcPct val="150000"/>
              </a:lnSpc>
            </a:pPr>
            <a:r>
              <a:rPr lang="en-US" sz="1600" dirty="0" smtClean="0"/>
              <a:t>Email:   kworker@dept.gov</a:t>
            </a:r>
          </a:p>
          <a:p>
            <a:pPr>
              <a:lnSpc>
                <a:spcPct val="150000"/>
              </a:lnSpc>
            </a:pPr>
            <a:r>
              <a:rPr lang="en-US" sz="1600" dirty="0" smtClean="0"/>
              <a:t>Hired: 2009-04-21</a:t>
            </a:r>
          </a:p>
          <a:p>
            <a:pPr>
              <a:lnSpc>
                <a:spcPct val="150000"/>
              </a:lnSpc>
            </a:pPr>
            <a:r>
              <a:rPr lang="en-US" sz="1600" dirty="0" smtClean="0"/>
              <a:t>Title: Assistant Chief</a:t>
            </a:r>
          </a:p>
          <a:p>
            <a:pPr>
              <a:lnSpc>
                <a:spcPct val="150000"/>
              </a:lnSpc>
            </a:pPr>
            <a:r>
              <a:rPr lang="en-US" sz="1600" dirty="0" smtClean="0"/>
              <a:t>Salary: 72,000</a:t>
            </a:r>
            <a:endParaRPr lang="en-US" sz="1600" dirty="0"/>
          </a:p>
        </p:txBody>
      </p:sp>
      <p:pic>
        <p:nvPicPr>
          <p:cNvPr id="2052" name="Picture 4" descr="http://77.snuipp.fr/IMG/arton17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378" y="1751019"/>
            <a:ext cx="1329143" cy="131332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6912196" y="2581222"/>
            <a:ext cx="1344587" cy="1514370"/>
            <a:chOff x="609963" y="4885553"/>
            <a:chExt cx="1344587" cy="1514370"/>
          </a:xfrm>
        </p:grpSpPr>
        <p:pic>
          <p:nvPicPr>
            <p:cNvPr id="2050" name="Picture 2" descr="https://encrypted-tbn2.gstatic.com/images?q=tbn:ANd9GcTw6fCYvcMKQP7JYe4P7gknzWBYY0NsmYhjQawDG65S5-Ivd8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885553"/>
              <a:ext cx="1210446" cy="12104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09963" y="6061369"/>
              <a:ext cx="1344587" cy="338554"/>
            </a:xfrm>
            <a:prstGeom prst="rect">
              <a:avLst/>
            </a:prstGeom>
            <a:noFill/>
          </p:spPr>
          <p:txBody>
            <a:bodyPr wrap="square" rtlCol="0">
              <a:spAutoFit/>
            </a:bodyPr>
            <a:lstStyle/>
            <a:p>
              <a:pPr algn="ctr"/>
              <a:r>
                <a:rPr lang="en-US" sz="1600" dirty="0" smtClean="0"/>
                <a:t>employee</a:t>
              </a:r>
              <a:endParaRPr lang="en-US" sz="1600" dirty="0"/>
            </a:p>
          </p:txBody>
        </p:sp>
      </p:grpSp>
      <p:grpSp>
        <p:nvGrpSpPr>
          <p:cNvPr id="9" name="Group 8"/>
          <p:cNvGrpSpPr/>
          <p:nvPr/>
        </p:nvGrpSpPr>
        <p:grpSpPr>
          <a:xfrm>
            <a:off x="928075" y="3598045"/>
            <a:ext cx="1210446" cy="1516729"/>
            <a:chOff x="304800" y="2973639"/>
            <a:chExt cx="1210446" cy="1516729"/>
          </a:xfrm>
        </p:grpSpPr>
        <p:pic>
          <p:nvPicPr>
            <p:cNvPr id="12" name="Picture 2" descr="https://encrypted-tbn2.gstatic.com/images?q=tbn:ANd9GcTw6fCYvcMKQP7JYe4P7gknzWBYY0NsmYhjQawDG65S5-Ivd8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973639"/>
              <a:ext cx="1210446" cy="121044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06333" y="4151814"/>
              <a:ext cx="1143000" cy="338554"/>
            </a:xfrm>
            <a:prstGeom prst="rect">
              <a:avLst/>
            </a:prstGeom>
            <a:noFill/>
          </p:spPr>
          <p:txBody>
            <a:bodyPr wrap="square" rtlCol="0">
              <a:spAutoFit/>
            </a:bodyPr>
            <a:lstStyle/>
            <a:p>
              <a:pPr algn="ctr"/>
              <a:r>
                <a:rPr lang="en-US" sz="1600" dirty="0" smtClean="0"/>
                <a:t>HR</a:t>
              </a:r>
              <a:endParaRPr lang="en-US" sz="1600" dirty="0"/>
            </a:p>
          </p:txBody>
        </p:sp>
      </p:grpSp>
      <p:cxnSp>
        <p:nvCxnSpPr>
          <p:cNvPr id="17" name="Straight Arrow Connector 16"/>
          <p:cNvCxnSpPr/>
          <p:nvPr/>
        </p:nvCxnSpPr>
        <p:spPr>
          <a:xfrm>
            <a:off x="3944399" y="5412612"/>
            <a:ext cx="762000" cy="0"/>
          </a:xfrm>
          <a:prstGeom prst="straightConnector1">
            <a:avLst/>
          </a:prstGeom>
          <a:ln w="381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886199" y="5043280"/>
            <a:ext cx="1149691" cy="369332"/>
          </a:xfrm>
          <a:prstGeom prst="rect">
            <a:avLst/>
          </a:prstGeom>
          <a:noFill/>
        </p:spPr>
        <p:txBody>
          <a:bodyPr wrap="square" rtlCol="0">
            <a:spAutoFit/>
          </a:bodyPr>
          <a:lstStyle/>
          <a:p>
            <a:r>
              <a:rPr lang="en-US" dirty="0" smtClean="0"/>
              <a:t>view</a:t>
            </a:r>
            <a:endParaRPr lang="en-US" dirty="0"/>
          </a:p>
        </p:txBody>
      </p:sp>
      <p:cxnSp>
        <p:nvCxnSpPr>
          <p:cNvPr id="20" name="Straight Arrow Connector 19"/>
          <p:cNvCxnSpPr/>
          <p:nvPr/>
        </p:nvCxnSpPr>
        <p:spPr>
          <a:xfrm>
            <a:off x="3944399" y="5956405"/>
            <a:ext cx="762000" cy="0"/>
          </a:xfrm>
          <a:prstGeom prst="straightConnector1">
            <a:avLst/>
          </a:prstGeom>
          <a:ln w="38100">
            <a:solidFill>
              <a:srgbClr val="0099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750554" y="5520188"/>
            <a:ext cx="1149691" cy="369332"/>
          </a:xfrm>
          <a:prstGeom prst="rect">
            <a:avLst/>
          </a:prstGeom>
          <a:noFill/>
        </p:spPr>
        <p:txBody>
          <a:bodyPr wrap="square" rtlCol="0">
            <a:spAutoFit/>
          </a:bodyPr>
          <a:lstStyle/>
          <a:p>
            <a:r>
              <a:rPr lang="en-US" dirty="0" smtClean="0"/>
              <a:t>change</a:t>
            </a:r>
            <a:endParaRPr lang="en-US" dirty="0"/>
          </a:p>
        </p:txBody>
      </p:sp>
      <p:cxnSp>
        <p:nvCxnSpPr>
          <p:cNvPr id="24" name="Straight Arrow Connector 23"/>
          <p:cNvCxnSpPr/>
          <p:nvPr/>
        </p:nvCxnSpPr>
        <p:spPr>
          <a:xfrm>
            <a:off x="2180552" y="2389265"/>
            <a:ext cx="931983" cy="191957"/>
          </a:xfrm>
          <a:prstGeom prst="straightConnector1">
            <a:avLst/>
          </a:prstGeom>
          <a:ln w="381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176440" y="2389265"/>
            <a:ext cx="936095" cy="1183846"/>
          </a:xfrm>
          <a:prstGeom prst="straightConnector1">
            <a:avLst/>
          </a:prstGeom>
          <a:ln w="381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2" idx="3"/>
          </p:cNvCxnSpPr>
          <p:nvPr/>
        </p:nvCxnSpPr>
        <p:spPr>
          <a:xfrm flipV="1">
            <a:off x="2138521" y="2200275"/>
            <a:ext cx="941665" cy="2002994"/>
          </a:xfrm>
          <a:prstGeom prst="straightConnector1">
            <a:avLst/>
          </a:prstGeom>
          <a:ln w="381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3"/>
          </p:cNvCxnSpPr>
          <p:nvPr/>
        </p:nvCxnSpPr>
        <p:spPr>
          <a:xfrm flipV="1">
            <a:off x="2138521" y="3698548"/>
            <a:ext cx="964090" cy="504721"/>
          </a:xfrm>
          <a:prstGeom prst="straightConnector1">
            <a:avLst/>
          </a:prstGeom>
          <a:ln w="381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2" idx="3"/>
          </p:cNvCxnSpPr>
          <p:nvPr/>
        </p:nvCxnSpPr>
        <p:spPr>
          <a:xfrm flipV="1">
            <a:off x="2138521" y="4085255"/>
            <a:ext cx="990540" cy="118014"/>
          </a:xfrm>
          <a:prstGeom prst="straightConnector1">
            <a:avLst/>
          </a:prstGeom>
          <a:ln w="381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3"/>
          </p:cNvCxnSpPr>
          <p:nvPr/>
        </p:nvCxnSpPr>
        <p:spPr>
          <a:xfrm>
            <a:off x="2138521" y="4203269"/>
            <a:ext cx="964090" cy="241026"/>
          </a:xfrm>
          <a:prstGeom prst="straightConnector1">
            <a:avLst/>
          </a:prstGeom>
          <a:ln w="38100">
            <a:solidFill>
              <a:srgbClr val="0099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5984290" y="3193569"/>
            <a:ext cx="1003743" cy="490379"/>
          </a:xfrm>
          <a:prstGeom prst="straightConnector1">
            <a:avLst/>
          </a:prstGeom>
          <a:ln w="381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050" idx="1"/>
          </p:cNvCxnSpPr>
          <p:nvPr/>
        </p:nvCxnSpPr>
        <p:spPr>
          <a:xfrm flipH="1">
            <a:off x="5613178" y="3186446"/>
            <a:ext cx="1374855" cy="73090"/>
          </a:xfrm>
          <a:prstGeom prst="straightConnector1">
            <a:avLst/>
          </a:prstGeom>
          <a:ln w="381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050" idx="1"/>
          </p:cNvCxnSpPr>
          <p:nvPr/>
        </p:nvCxnSpPr>
        <p:spPr>
          <a:xfrm flipH="1" flipV="1">
            <a:off x="5613178" y="2947595"/>
            <a:ext cx="1374855" cy="238851"/>
          </a:xfrm>
          <a:prstGeom prst="straightConnector1">
            <a:avLst/>
          </a:prstGeom>
          <a:ln w="38100">
            <a:solidFill>
              <a:srgbClr val="0099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050" idx="1"/>
          </p:cNvCxnSpPr>
          <p:nvPr/>
        </p:nvCxnSpPr>
        <p:spPr>
          <a:xfrm flipH="1">
            <a:off x="5242066" y="3186446"/>
            <a:ext cx="1745967" cy="1548962"/>
          </a:xfrm>
          <a:prstGeom prst="straightConnector1">
            <a:avLst/>
          </a:prstGeom>
          <a:ln w="38100">
            <a:solidFill>
              <a:srgbClr val="0099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680642" y="3889169"/>
            <a:ext cx="426660" cy="523220"/>
          </a:xfrm>
          <a:prstGeom prst="rect">
            <a:avLst/>
          </a:prstGeom>
          <a:noFill/>
        </p:spPr>
        <p:txBody>
          <a:bodyPr wrap="square" rtlCol="0">
            <a:spAutoFit/>
          </a:bodyPr>
          <a:lstStyle/>
          <a:p>
            <a:r>
              <a:rPr lang="en-US" sz="2800" b="1" dirty="0" smtClean="0">
                <a:solidFill>
                  <a:srgbClr val="C00000"/>
                </a:solidFill>
              </a:rPr>
              <a:t>X</a:t>
            </a:r>
            <a:endParaRPr lang="en-US" sz="2800" b="1" dirty="0">
              <a:solidFill>
                <a:srgbClr val="C00000"/>
              </a:solidFill>
            </a:endParaRPr>
          </a:p>
        </p:txBody>
      </p:sp>
      <p:sp>
        <p:nvSpPr>
          <p:cNvPr id="3" name="Slide Number Placeholder 2"/>
          <p:cNvSpPr>
            <a:spLocks noGrp="1"/>
          </p:cNvSpPr>
          <p:nvPr>
            <p:ph type="sldNum" sz="quarter" idx="12"/>
          </p:nvPr>
        </p:nvSpPr>
        <p:spPr/>
        <p:txBody>
          <a:bodyPr/>
          <a:lstStyle/>
          <a:p>
            <a:fld id="{91D11958-1960-4AC3-B3FE-C8FF6A01984A}" type="slidenum">
              <a:rPr lang="en-US" smtClean="0"/>
              <a:t>12</a:t>
            </a:fld>
            <a:endParaRPr lang="en-US" dirty="0"/>
          </a:p>
        </p:txBody>
      </p:sp>
      <p:sp>
        <p:nvSpPr>
          <p:cNvPr id="8" name="Footer Placeholder 7"/>
          <p:cNvSpPr>
            <a:spLocks noGrp="1"/>
          </p:cNvSpPr>
          <p:nvPr>
            <p:ph type="ftr" sz="quarter" idx="11"/>
          </p:nvPr>
        </p:nvSpPr>
        <p:spPr/>
        <p:txBody>
          <a:bodyPr/>
          <a:lstStyle/>
          <a:p>
            <a:r>
              <a:rPr lang="en-US" dirty="0" smtClean="0"/>
              <a:t>Stephanie Haas - </a:t>
            </a:r>
            <a:r>
              <a:rPr lang="en-US" dirty="0"/>
              <a:t>Data and </a:t>
            </a:r>
            <a:r>
              <a:rPr lang="en-US" dirty="0" smtClean="0"/>
              <a:t>Databases</a:t>
            </a:r>
            <a:endParaRPr lang="en-US" dirty="0"/>
          </a:p>
        </p:txBody>
      </p:sp>
      <p:cxnSp>
        <p:nvCxnSpPr>
          <p:cNvPr id="28" name="Straight Arrow Connector 27"/>
          <p:cNvCxnSpPr>
            <a:stCxn id="12" idx="3"/>
          </p:cNvCxnSpPr>
          <p:nvPr/>
        </p:nvCxnSpPr>
        <p:spPr>
          <a:xfrm flipV="1">
            <a:off x="2138521" y="2700169"/>
            <a:ext cx="941665" cy="1503100"/>
          </a:xfrm>
          <a:prstGeom prst="straightConnector1">
            <a:avLst/>
          </a:prstGeom>
          <a:ln w="381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56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105" y="291857"/>
            <a:ext cx="8077200" cy="523220"/>
          </a:xfrm>
          <a:prstGeom prst="rect">
            <a:avLst/>
          </a:prstGeom>
          <a:noFill/>
        </p:spPr>
        <p:txBody>
          <a:bodyPr wrap="square" rtlCol="0">
            <a:spAutoFit/>
          </a:bodyPr>
          <a:lstStyle/>
          <a:p>
            <a:pPr algn="ctr"/>
            <a:r>
              <a:rPr lang="en-US" sz="2800" dirty="0"/>
              <a:t>A DBMS supports </a:t>
            </a:r>
            <a:r>
              <a:rPr lang="en-US" sz="2800" u="sng" dirty="0"/>
              <a:t>virtual, or derived, data</a:t>
            </a:r>
          </a:p>
        </p:txBody>
      </p:sp>
      <p:sp>
        <p:nvSpPr>
          <p:cNvPr id="5" name="TextBox 4"/>
          <p:cNvSpPr txBox="1"/>
          <p:nvPr/>
        </p:nvSpPr>
        <p:spPr>
          <a:xfrm>
            <a:off x="3036698" y="1609832"/>
            <a:ext cx="3070604" cy="3366563"/>
          </a:xfrm>
          <a:prstGeom prst="rect">
            <a:avLst/>
          </a:prstGeom>
          <a:solidFill>
            <a:srgbClr val="FFFFCC"/>
          </a:solidFill>
          <a:ln>
            <a:solidFill>
              <a:schemeClr val="tx2">
                <a:lumMod val="75000"/>
              </a:schemeClr>
            </a:solidFill>
          </a:ln>
        </p:spPr>
        <p:txBody>
          <a:bodyPr wrap="square" rtlCol="0">
            <a:spAutoFit/>
          </a:bodyPr>
          <a:lstStyle/>
          <a:p>
            <a:pPr algn="ctr">
              <a:lnSpc>
                <a:spcPct val="150000"/>
              </a:lnSpc>
            </a:pPr>
            <a:r>
              <a:rPr lang="en-US" sz="1600" b="1" dirty="0" smtClean="0"/>
              <a:t>Your employee record</a:t>
            </a:r>
          </a:p>
          <a:p>
            <a:pPr>
              <a:lnSpc>
                <a:spcPct val="150000"/>
              </a:lnSpc>
            </a:pPr>
            <a:r>
              <a:rPr lang="en-US" sz="1600" dirty="0"/>
              <a:t>E</a:t>
            </a:r>
            <a:r>
              <a:rPr lang="en-US" sz="1600" dirty="0" smtClean="0"/>
              <a:t>ID: 123456789</a:t>
            </a:r>
          </a:p>
          <a:p>
            <a:pPr>
              <a:lnSpc>
                <a:spcPct val="150000"/>
              </a:lnSpc>
            </a:pPr>
            <a:r>
              <a:rPr lang="en-US" sz="1600" dirty="0" smtClean="0"/>
              <a:t>Name:  Worker, Kelly</a:t>
            </a:r>
          </a:p>
          <a:p>
            <a:pPr>
              <a:lnSpc>
                <a:spcPct val="150000"/>
              </a:lnSpc>
            </a:pPr>
            <a:r>
              <a:rPr lang="en-US" sz="1600" dirty="0" smtClean="0"/>
              <a:t>Address: 123 Fourth St.</a:t>
            </a:r>
          </a:p>
          <a:p>
            <a:pPr>
              <a:lnSpc>
                <a:spcPct val="150000"/>
              </a:lnSpc>
            </a:pPr>
            <a:r>
              <a:rPr lang="en-US" sz="1600" dirty="0" smtClean="0"/>
              <a:t>Phone:  919-987-6543</a:t>
            </a:r>
          </a:p>
          <a:p>
            <a:pPr>
              <a:lnSpc>
                <a:spcPct val="150000"/>
              </a:lnSpc>
            </a:pPr>
            <a:r>
              <a:rPr lang="en-US" sz="1600" dirty="0" smtClean="0"/>
              <a:t>Email:   kworker@dept.gov</a:t>
            </a:r>
          </a:p>
          <a:p>
            <a:pPr>
              <a:lnSpc>
                <a:spcPct val="150000"/>
              </a:lnSpc>
            </a:pPr>
            <a:r>
              <a:rPr lang="en-US" sz="1600" dirty="0" smtClean="0"/>
              <a:t>Hired: 2009-04-21</a:t>
            </a:r>
          </a:p>
          <a:p>
            <a:pPr>
              <a:lnSpc>
                <a:spcPct val="150000"/>
              </a:lnSpc>
            </a:pPr>
            <a:r>
              <a:rPr lang="en-US" sz="1600" dirty="0" smtClean="0"/>
              <a:t>Title: Assistant Chief</a:t>
            </a:r>
          </a:p>
          <a:p>
            <a:pPr>
              <a:lnSpc>
                <a:spcPct val="150000"/>
              </a:lnSpc>
            </a:pPr>
            <a:r>
              <a:rPr lang="en-US" sz="1600" dirty="0" smtClean="0"/>
              <a:t>Salary: 72,000</a:t>
            </a:r>
            <a:endParaRPr lang="en-US" sz="1600" dirty="0"/>
          </a:p>
        </p:txBody>
      </p:sp>
      <p:sp>
        <p:nvSpPr>
          <p:cNvPr id="3" name="Slide Number Placeholder 2"/>
          <p:cNvSpPr>
            <a:spLocks noGrp="1"/>
          </p:cNvSpPr>
          <p:nvPr>
            <p:ph type="sldNum" sz="quarter" idx="12"/>
          </p:nvPr>
        </p:nvSpPr>
        <p:spPr/>
        <p:txBody>
          <a:bodyPr/>
          <a:lstStyle/>
          <a:p>
            <a:fld id="{91D11958-1960-4AC3-B3FE-C8FF6A01984A}" type="slidenum">
              <a:rPr lang="en-US" smtClean="0"/>
              <a:t>13</a:t>
            </a:fld>
            <a:endParaRPr lang="en-US" dirty="0"/>
          </a:p>
        </p:txBody>
      </p:sp>
      <p:sp>
        <p:nvSpPr>
          <p:cNvPr id="8" name="Footer Placeholder 7"/>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28" name="TextBox 27"/>
          <p:cNvSpPr txBox="1"/>
          <p:nvPr/>
        </p:nvSpPr>
        <p:spPr>
          <a:xfrm>
            <a:off x="440904" y="2373625"/>
            <a:ext cx="2514600" cy="369332"/>
          </a:xfrm>
          <a:prstGeom prst="rect">
            <a:avLst/>
          </a:prstGeom>
          <a:noFill/>
        </p:spPr>
        <p:txBody>
          <a:bodyPr wrap="square" rtlCol="0">
            <a:spAutoFit/>
          </a:bodyPr>
          <a:lstStyle/>
          <a:p>
            <a:r>
              <a:rPr lang="en-US" dirty="0" smtClean="0"/>
              <a:t>Years worked = 7</a:t>
            </a:r>
          </a:p>
        </p:txBody>
      </p:sp>
      <p:sp>
        <p:nvSpPr>
          <p:cNvPr id="29" name="TextBox 28"/>
          <p:cNvSpPr txBox="1"/>
          <p:nvPr/>
        </p:nvSpPr>
        <p:spPr>
          <a:xfrm>
            <a:off x="6269691" y="2662384"/>
            <a:ext cx="3002096" cy="1754326"/>
          </a:xfrm>
          <a:prstGeom prst="rect">
            <a:avLst/>
          </a:prstGeom>
          <a:noFill/>
        </p:spPr>
        <p:txBody>
          <a:bodyPr wrap="square" rtlCol="0">
            <a:spAutoFit/>
          </a:bodyPr>
          <a:lstStyle/>
          <a:p>
            <a:r>
              <a:rPr lang="en-US" dirty="0" smtClean="0"/>
              <a:t>Want to earn 100,000?</a:t>
            </a:r>
          </a:p>
          <a:p>
            <a:endParaRPr lang="en-US" dirty="0" smtClean="0"/>
          </a:p>
          <a:p>
            <a:r>
              <a:rPr lang="en-US" dirty="0" smtClean="0"/>
              <a:t>100,000 – 72,000 = 28,000 </a:t>
            </a:r>
          </a:p>
          <a:p>
            <a:endParaRPr lang="en-US" dirty="0"/>
          </a:p>
          <a:p>
            <a:r>
              <a:rPr lang="en-US" dirty="0" smtClean="0"/>
              <a:t>pay raise desired!</a:t>
            </a:r>
          </a:p>
        </p:txBody>
      </p:sp>
    </p:spTree>
    <p:extLst>
      <p:ext uri="{BB962C8B-B14F-4D97-AF65-F5344CB8AC3E}">
        <p14:creationId xmlns:p14="http://schemas.microsoft.com/office/powerpoint/2010/main" val="357520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639762"/>
          </a:xfrm>
        </p:spPr>
        <p:txBody>
          <a:bodyPr>
            <a:normAutofit fontScale="90000"/>
          </a:bodyPr>
          <a:lstStyle/>
          <a:p>
            <a:r>
              <a:rPr lang="en-US" dirty="0"/>
              <a:t>The DBMS can also…</a:t>
            </a:r>
          </a:p>
        </p:txBody>
      </p:sp>
      <p:graphicFrame>
        <p:nvGraphicFramePr>
          <p:cNvPr id="5" name="Diagram 4"/>
          <p:cNvGraphicFramePr/>
          <p:nvPr>
            <p:extLst>
              <p:ext uri="{D42A27DB-BD31-4B8C-83A1-F6EECF244321}">
                <p14:modId xmlns:p14="http://schemas.microsoft.com/office/powerpoint/2010/main" val="2681055557"/>
              </p:ext>
            </p:extLst>
          </p:nvPr>
        </p:nvGraphicFramePr>
        <p:xfrm>
          <a:off x="762000" y="849923"/>
          <a:ext cx="7162800" cy="4202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57200" y="5164010"/>
            <a:ext cx="8229600" cy="400110"/>
          </a:xfrm>
          <a:prstGeom prst="rect">
            <a:avLst/>
          </a:prstGeom>
          <a:noFill/>
        </p:spPr>
        <p:txBody>
          <a:bodyPr wrap="square" rtlCol="0">
            <a:spAutoFit/>
          </a:bodyPr>
          <a:lstStyle/>
          <a:p>
            <a:r>
              <a:rPr lang="en-US" sz="2000" b="1" dirty="0" smtClean="0"/>
              <a:t>Help ensure that users are getting current, correct, trustworthy information!</a:t>
            </a:r>
            <a:endParaRPr lang="en-US" sz="2000" b="1" dirty="0"/>
          </a:p>
        </p:txBody>
      </p:sp>
      <p:sp>
        <p:nvSpPr>
          <p:cNvPr id="2" name="Footer Placeholder 1"/>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14</a:t>
            </a:fld>
            <a:endParaRPr lang="en-US" dirty="0"/>
          </a:p>
        </p:txBody>
      </p:sp>
    </p:spTree>
    <p:extLst>
      <p:ext uri="{BB962C8B-B14F-4D97-AF65-F5344CB8AC3E}">
        <p14:creationId xmlns:p14="http://schemas.microsoft.com/office/powerpoint/2010/main" val="40893413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50" y="603739"/>
            <a:ext cx="8229600" cy="4893647"/>
          </a:xfrm>
          <a:prstGeom prst="rect">
            <a:avLst/>
          </a:prstGeom>
          <a:noFill/>
        </p:spPr>
        <p:txBody>
          <a:bodyPr wrap="square" rtlCol="0">
            <a:spAutoFit/>
          </a:bodyPr>
          <a:lstStyle/>
          <a:p>
            <a:pPr algn="ctr"/>
            <a:r>
              <a:rPr lang="en-US" sz="2400" dirty="0"/>
              <a:t>Of course, nothing’s perfect</a:t>
            </a:r>
            <a:r>
              <a:rPr lang="en-US" sz="2400" dirty="0" smtClean="0"/>
              <a:t>…</a:t>
            </a:r>
          </a:p>
          <a:p>
            <a:pPr algn="ctr"/>
            <a:endParaRPr lang="en-US" sz="2400" dirty="0" smtClean="0"/>
          </a:p>
          <a:p>
            <a:pPr algn="ctr"/>
            <a:endParaRPr lang="en-US" sz="2400" dirty="0"/>
          </a:p>
          <a:p>
            <a:pPr algn="ctr"/>
            <a:r>
              <a:rPr lang="en-US" sz="2400" dirty="0"/>
              <a:t>Garbage in, garbage out</a:t>
            </a:r>
            <a:r>
              <a:rPr lang="en-US" sz="2400" dirty="0" smtClean="0"/>
              <a:t>.</a:t>
            </a:r>
          </a:p>
          <a:p>
            <a:pPr algn="ctr"/>
            <a:endParaRPr lang="en-US" sz="2400" dirty="0" smtClean="0"/>
          </a:p>
          <a:p>
            <a:pPr algn="ctr"/>
            <a:endParaRPr lang="en-US" sz="2400" dirty="0"/>
          </a:p>
          <a:p>
            <a:pPr algn="ctr"/>
            <a:r>
              <a:rPr lang="en-US" sz="2400" b="1" dirty="0">
                <a:solidFill>
                  <a:srgbClr val="C00000"/>
                </a:solidFill>
              </a:rPr>
              <a:t>If you lie to the database, it will lie to you</a:t>
            </a:r>
            <a:r>
              <a:rPr lang="en-US" sz="2400" b="1" dirty="0"/>
              <a:t>.</a:t>
            </a:r>
          </a:p>
          <a:p>
            <a:pPr algn="ctr"/>
            <a:endParaRPr lang="en-US" sz="2400" dirty="0" smtClean="0"/>
          </a:p>
          <a:p>
            <a:pPr algn="ctr"/>
            <a:endParaRPr lang="en-US" sz="2400" dirty="0" smtClean="0"/>
          </a:p>
          <a:p>
            <a:pPr algn="ctr"/>
            <a:endParaRPr lang="en-US" sz="2400" dirty="0"/>
          </a:p>
          <a:p>
            <a:pPr algn="ctr"/>
            <a:r>
              <a:rPr lang="en-US" sz="2400" dirty="0"/>
              <a:t>Poor DB design, or poor data quality will cause trouble.</a:t>
            </a:r>
          </a:p>
          <a:p>
            <a:pPr algn="ctr"/>
            <a:r>
              <a:rPr lang="en-US" sz="2400" dirty="0"/>
              <a:t>But the DBMS can </a:t>
            </a:r>
            <a:r>
              <a:rPr lang="en-US" sz="2400" dirty="0" smtClean="0"/>
              <a:t>help.</a:t>
            </a:r>
            <a:endParaRPr lang="en-US" sz="2400" dirty="0"/>
          </a:p>
        </p:txBody>
      </p:sp>
      <p:sp>
        <p:nvSpPr>
          <p:cNvPr id="3" name="Footer Placeholder 2"/>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15</a:t>
            </a:fld>
            <a:endParaRPr lang="en-US" dirty="0"/>
          </a:p>
        </p:txBody>
      </p:sp>
    </p:spTree>
    <p:extLst>
      <p:ext uri="{BB962C8B-B14F-4D97-AF65-F5344CB8AC3E}">
        <p14:creationId xmlns:p14="http://schemas.microsoft.com/office/powerpoint/2010/main" val="10701982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856819" y="457200"/>
          <a:ext cx="3200400" cy="3261360"/>
        </p:xfrm>
        <a:graphic>
          <a:graphicData uri="http://schemas.openxmlformats.org/drawingml/2006/table">
            <a:tbl>
              <a:tblPr firstRow="1" bandRow="1">
                <a:tableStyleId>{5940675A-B579-460E-94D1-54222C63F5DA}</a:tableStyleId>
              </a:tblPr>
              <a:tblGrid>
                <a:gridCol w="3200400"/>
              </a:tblGrid>
              <a:tr h="370840">
                <a:tc>
                  <a:txBody>
                    <a:bodyPr/>
                    <a:lstStyle/>
                    <a:p>
                      <a:pPr algn="ctr"/>
                      <a:r>
                        <a:rPr lang="en-US" sz="2000" b="1" dirty="0" smtClean="0"/>
                        <a:t>SCHEMA</a:t>
                      </a:r>
                      <a:endParaRPr lang="en-US" sz="2000" b="1" dirty="0"/>
                    </a:p>
                  </a:txBody>
                  <a:tcPr>
                    <a:solidFill>
                      <a:schemeClr val="tx2">
                        <a:lumMod val="20000"/>
                        <a:lumOff val="80000"/>
                      </a:schemeClr>
                    </a:solidFill>
                  </a:tcPr>
                </a:tc>
              </a:tr>
              <a:tr h="370840">
                <a:tc>
                  <a:txBody>
                    <a:bodyPr/>
                    <a:lstStyle/>
                    <a:p>
                      <a:r>
                        <a:rPr lang="en-US" dirty="0" smtClean="0"/>
                        <a:t>description, definition of the DB</a:t>
                      </a:r>
                      <a:endParaRPr lang="en-US" dirty="0"/>
                    </a:p>
                  </a:txBody>
                  <a:tcPr/>
                </a:tc>
              </a:tr>
              <a:tr h="370840">
                <a:tc>
                  <a:txBody>
                    <a:bodyPr/>
                    <a:lstStyle/>
                    <a:p>
                      <a:r>
                        <a:rPr lang="en-US" dirty="0" smtClean="0"/>
                        <a:t>structure of the DB</a:t>
                      </a:r>
                      <a:endParaRPr lang="en-US" dirty="0"/>
                    </a:p>
                  </a:txBody>
                  <a:tcPr/>
                </a:tc>
              </a:tr>
              <a:tr h="370840">
                <a:tc>
                  <a:txBody>
                    <a:bodyPr/>
                    <a:lstStyle/>
                    <a:p>
                      <a:r>
                        <a:rPr lang="en-US" dirty="0" smtClean="0"/>
                        <a:t>doesn’t change often</a:t>
                      </a:r>
                      <a:endParaRPr lang="en-US" dirty="0"/>
                    </a:p>
                  </a:txBody>
                  <a:tcPr/>
                </a:tc>
              </a:tr>
              <a:tr h="370840">
                <a:tc>
                  <a:txBody>
                    <a:bodyPr/>
                    <a:lstStyle/>
                    <a:p>
                      <a:r>
                        <a:rPr lang="en-US" dirty="0" smtClean="0"/>
                        <a:t>data types, constraints</a:t>
                      </a:r>
                      <a:endParaRPr lang="en-US" dirty="0"/>
                    </a:p>
                  </a:txBody>
                  <a:tcPr/>
                </a:tc>
              </a:tr>
              <a:tr h="370840">
                <a:tc>
                  <a:txBody>
                    <a:bodyPr/>
                    <a:lstStyle/>
                    <a:p>
                      <a:r>
                        <a:rPr lang="en-US" dirty="0" smtClean="0"/>
                        <a:t>similar to metadata</a:t>
                      </a:r>
                      <a:endParaRPr lang="en-US" dirty="0"/>
                    </a:p>
                  </a:txBody>
                  <a:tcPr/>
                </a:tc>
              </a:tr>
              <a:tr h="370840">
                <a:tc>
                  <a:txBody>
                    <a:bodyPr/>
                    <a:lstStyle/>
                    <a:p>
                      <a:r>
                        <a:rPr lang="en-US" dirty="0" smtClean="0"/>
                        <a:t>ER, relation models</a:t>
                      </a:r>
                      <a:endParaRPr lang="en-US" dirty="0"/>
                    </a:p>
                  </a:txBody>
                  <a:tcPr/>
                </a:tc>
              </a:tr>
              <a:tr h="370840">
                <a:tc>
                  <a:txBody>
                    <a:bodyPr/>
                    <a:lstStyle/>
                    <a:p>
                      <a:r>
                        <a:rPr lang="en-US" dirty="0" smtClean="0"/>
                        <a:t>DDL</a:t>
                      </a:r>
                      <a:endParaRPr lang="en-US" dirty="0"/>
                    </a:p>
                  </a:txBody>
                  <a:tcPr/>
                </a:tc>
              </a:tr>
            </a:tbl>
          </a:graphicData>
        </a:graphic>
      </p:graphicFrame>
      <p:graphicFrame>
        <p:nvGraphicFramePr>
          <p:cNvPr id="5" name="Table 4"/>
          <p:cNvGraphicFramePr>
            <a:graphicFrameLocks noGrp="1"/>
          </p:cNvGraphicFramePr>
          <p:nvPr>
            <p:extLst/>
          </p:nvPr>
        </p:nvGraphicFramePr>
        <p:xfrm>
          <a:off x="4940808" y="457200"/>
          <a:ext cx="3200400" cy="2692400"/>
        </p:xfrm>
        <a:graphic>
          <a:graphicData uri="http://schemas.openxmlformats.org/drawingml/2006/table">
            <a:tbl>
              <a:tblPr firstRow="1" bandRow="1">
                <a:tableStyleId>{5940675A-B579-460E-94D1-54222C63F5DA}</a:tableStyleId>
              </a:tblPr>
              <a:tblGrid>
                <a:gridCol w="3200400"/>
              </a:tblGrid>
              <a:tr h="370840">
                <a:tc>
                  <a:txBody>
                    <a:bodyPr/>
                    <a:lstStyle/>
                    <a:p>
                      <a:pPr algn="ctr"/>
                      <a:r>
                        <a:rPr lang="en-US" sz="2000" b="1" dirty="0" smtClean="0"/>
                        <a:t>CONTENT</a:t>
                      </a:r>
                      <a:endParaRPr lang="en-US" sz="2000" b="1" dirty="0"/>
                    </a:p>
                  </a:txBody>
                  <a:tcPr>
                    <a:solidFill>
                      <a:schemeClr val="tx2">
                        <a:lumMod val="20000"/>
                        <a:lumOff val="80000"/>
                      </a:schemeClr>
                    </a:solidFill>
                  </a:tcPr>
                </a:tc>
              </a:tr>
              <a:tr h="370840">
                <a:tc>
                  <a:txBody>
                    <a:bodyPr/>
                    <a:lstStyle/>
                    <a:p>
                      <a:r>
                        <a:rPr lang="en-US" dirty="0" smtClean="0"/>
                        <a:t>represents</a:t>
                      </a:r>
                      <a:r>
                        <a:rPr lang="en-US" baseline="0" dirty="0" smtClean="0"/>
                        <a:t> instances, events in the world</a:t>
                      </a:r>
                      <a:endParaRPr lang="en-US" dirty="0"/>
                    </a:p>
                  </a:txBody>
                  <a:tcPr/>
                </a:tc>
              </a:tr>
              <a:tr h="370840">
                <a:tc>
                  <a:txBody>
                    <a:bodyPr/>
                    <a:lstStyle/>
                    <a:p>
                      <a:r>
                        <a:rPr lang="en-US" dirty="0" smtClean="0"/>
                        <a:t>records in the tables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 change</a:t>
                      </a:r>
                      <a:r>
                        <a:rPr lang="en-US" baseline="0" dirty="0" smtClean="0"/>
                        <a:t> frequently </a:t>
                      </a:r>
                      <a:r>
                        <a:rPr lang="en-US" dirty="0" smtClean="0"/>
                        <a:t>in response to events</a:t>
                      </a:r>
                      <a:r>
                        <a:rPr lang="en-US" baseline="0" dirty="0" smtClean="0"/>
                        <a:t> or actions</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DML</a:t>
                      </a: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3914742"/>
              </p:ext>
            </p:extLst>
          </p:nvPr>
        </p:nvGraphicFramePr>
        <p:xfrm>
          <a:off x="457198" y="4572000"/>
          <a:ext cx="3688774" cy="431800"/>
        </p:xfrm>
        <a:graphic>
          <a:graphicData uri="http://schemas.openxmlformats.org/drawingml/2006/table">
            <a:tbl>
              <a:tblPr firstRow="1" bandRow="1">
                <a:tableStyleId>{5C22544A-7EE6-4342-B048-85BDC9FD1C3A}</a:tableStyleId>
              </a:tblPr>
              <a:tblGrid>
                <a:gridCol w="1726604"/>
                <a:gridCol w="871370"/>
                <a:gridCol w="1090800"/>
              </a:tblGrid>
              <a:tr h="431800">
                <a:tc>
                  <a:txBody>
                    <a:bodyPr/>
                    <a:lstStyle/>
                    <a:p>
                      <a:r>
                        <a:rPr lang="en-US" dirty="0" smtClean="0"/>
                        <a:t>SourceID </a:t>
                      </a:r>
                      <a:endParaRPr lang="en-US" dirty="0"/>
                    </a:p>
                  </a:txBody>
                  <a:tcPr/>
                </a:tc>
                <a:tc>
                  <a:txBody>
                    <a:bodyPr/>
                    <a:lstStyle/>
                    <a:p>
                      <a:r>
                        <a:rPr lang="en-US" dirty="0" smtClean="0"/>
                        <a:t>Title</a:t>
                      </a:r>
                      <a:endParaRPr lang="en-US" dirty="0"/>
                    </a:p>
                  </a:txBody>
                  <a:tcPr/>
                </a:tc>
                <a:tc>
                  <a:txBody>
                    <a:bodyPr/>
                    <a:lstStyle/>
                    <a:p>
                      <a:r>
                        <a:rPr lang="en-US" dirty="0" smtClean="0"/>
                        <a:t>Author</a:t>
                      </a:r>
                      <a:endParaRPr lang="en-US" dirty="0"/>
                    </a:p>
                  </a:txBody>
                  <a:tcPr/>
                </a:tc>
              </a:tr>
            </a:tbl>
          </a:graphicData>
        </a:graphic>
      </p:graphicFrame>
      <p:sp>
        <p:nvSpPr>
          <p:cNvPr id="7" name="TextBox 6"/>
          <p:cNvSpPr txBox="1"/>
          <p:nvPr/>
        </p:nvSpPr>
        <p:spPr>
          <a:xfrm>
            <a:off x="445008" y="4202668"/>
            <a:ext cx="948849" cy="369332"/>
          </a:xfrm>
          <a:prstGeom prst="rect">
            <a:avLst/>
          </a:prstGeom>
          <a:noFill/>
        </p:spPr>
        <p:txBody>
          <a:bodyPr wrap="none" rtlCol="0">
            <a:spAutoFit/>
          </a:bodyPr>
          <a:lstStyle/>
          <a:p>
            <a:r>
              <a:rPr lang="en-US" dirty="0" smtClean="0"/>
              <a:t>SOURCE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444432396"/>
              </p:ext>
            </p:extLst>
          </p:nvPr>
        </p:nvGraphicFramePr>
        <p:xfrm>
          <a:off x="4468092" y="3962400"/>
          <a:ext cx="4523510" cy="2352040"/>
        </p:xfrm>
        <a:graphic>
          <a:graphicData uri="http://schemas.openxmlformats.org/drawingml/2006/table">
            <a:tbl>
              <a:tblPr firstRow="1" bandRow="1">
                <a:tableStyleId>{5C22544A-7EE6-4342-B048-85BDC9FD1C3A}</a:tableStyleId>
              </a:tblPr>
              <a:tblGrid>
                <a:gridCol w="1167733"/>
                <a:gridCol w="1872806"/>
                <a:gridCol w="1482971"/>
              </a:tblGrid>
              <a:tr h="431800">
                <a:tc>
                  <a:txBody>
                    <a:bodyPr/>
                    <a:lstStyle/>
                    <a:p>
                      <a:r>
                        <a:rPr lang="en-US" dirty="0" smtClean="0"/>
                        <a:t>SourceID </a:t>
                      </a:r>
                      <a:endParaRPr lang="en-US" dirty="0"/>
                    </a:p>
                  </a:txBody>
                  <a:tcPr/>
                </a:tc>
                <a:tc>
                  <a:txBody>
                    <a:bodyPr/>
                    <a:lstStyle/>
                    <a:p>
                      <a:r>
                        <a:rPr lang="en-US" dirty="0" smtClean="0"/>
                        <a:t>Title</a:t>
                      </a:r>
                      <a:endParaRPr lang="en-US" dirty="0"/>
                    </a:p>
                  </a:txBody>
                  <a:tcPr/>
                </a:tc>
                <a:tc>
                  <a:txBody>
                    <a:bodyPr/>
                    <a:lstStyle/>
                    <a:p>
                      <a:r>
                        <a:rPr lang="en-US" dirty="0" smtClean="0"/>
                        <a:t>Author</a:t>
                      </a:r>
                      <a:endParaRPr lang="en-US" dirty="0"/>
                    </a:p>
                  </a:txBody>
                  <a:tcPr/>
                </a:tc>
              </a:tr>
              <a:tr h="431800">
                <a:tc>
                  <a:txBody>
                    <a:bodyPr/>
                    <a:lstStyle/>
                    <a:p>
                      <a:r>
                        <a:rPr lang="en-US" dirty="0" smtClean="0"/>
                        <a:t>1000</a:t>
                      </a:r>
                      <a:endParaRPr lang="en-US" dirty="0"/>
                    </a:p>
                  </a:txBody>
                  <a:tcPr/>
                </a:tc>
                <a:tc>
                  <a:txBody>
                    <a:bodyPr/>
                    <a:lstStyle/>
                    <a:p>
                      <a:r>
                        <a:rPr lang="en-US" dirty="0" smtClean="0"/>
                        <a:t>The Daily Source</a:t>
                      </a:r>
                      <a:endParaRPr lang="en-US" dirty="0"/>
                    </a:p>
                  </a:txBody>
                  <a:tcPr/>
                </a:tc>
                <a:tc>
                  <a:txBody>
                    <a:bodyPr/>
                    <a:lstStyle/>
                    <a:p>
                      <a:r>
                        <a:rPr lang="en-US" dirty="0" smtClean="0"/>
                        <a:t>Alex</a:t>
                      </a:r>
                      <a:endParaRPr lang="en-US" dirty="0"/>
                    </a:p>
                  </a:txBody>
                  <a:tcPr/>
                </a:tc>
              </a:tr>
              <a:tr h="431800">
                <a:tc>
                  <a:txBody>
                    <a:bodyPr/>
                    <a:lstStyle/>
                    <a:p>
                      <a:r>
                        <a:rPr lang="en-US" dirty="0" smtClean="0"/>
                        <a:t>1001</a:t>
                      </a:r>
                      <a:endParaRPr lang="en-US" dirty="0"/>
                    </a:p>
                  </a:txBody>
                  <a:tcPr/>
                </a:tc>
                <a:tc>
                  <a:txBody>
                    <a:bodyPr/>
                    <a:lstStyle/>
                    <a:p>
                      <a:r>
                        <a:rPr lang="en-US" dirty="0" smtClean="0"/>
                        <a:t>Twitter</a:t>
                      </a:r>
                      <a:endParaRPr lang="en-US" dirty="0"/>
                    </a:p>
                  </a:txBody>
                  <a:tcPr/>
                </a:tc>
                <a:tc>
                  <a:txBody>
                    <a:bodyPr/>
                    <a:lstStyle/>
                    <a:p>
                      <a:r>
                        <a:rPr lang="en-US" dirty="0" smtClean="0"/>
                        <a:t>@OakTree</a:t>
                      </a:r>
                      <a:endParaRPr lang="en-US" dirty="0"/>
                    </a:p>
                  </a:txBody>
                  <a:tcPr/>
                </a:tc>
              </a:tr>
              <a:tr h="431800">
                <a:tc>
                  <a:txBody>
                    <a:bodyPr/>
                    <a:lstStyle/>
                    <a:p>
                      <a:r>
                        <a:rPr lang="en-US" dirty="0" smtClean="0"/>
                        <a:t>1002</a:t>
                      </a:r>
                      <a:endParaRPr lang="en-US" dirty="0"/>
                    </a:p>
                  </a:txBody>
                  <a:tcPr/>
                </a:tc>
                <a:tc>
                  <a:txBody>
                    <a:bodyPr/>
                    <a:lstStyle/>
                    <a:p>
                      <a:r>
                        <a:rPr lang="en-US" dirty="0" smtClean="0"/>
                        <a:t>The Midnight</a:t>
                      </a:r>
                      <a:r>
                        <a:rPr lang="en-US" baseline="0" dirty="0" smtClean="0"/>
                        <a:t> News</a:t>
                      </a:r>
                      <a:endParaRPr lang="en-US" dirty="0"/>
                    </a:p>
                  </a:txBody>
                  <a:tcPr/>
                </a:tc>
                <a:tc>
                  <a:txBody>
                    <a:bodyPr/>
                    <a:lstStyle/>
                    <a:p>
                      <a:r>
                        <a:rPr lang="en-US" dirty="0" smtClean="0"/>
                        <a:t>Your Host</a:t>
                      </a:r>
                      <a:endParaRPr lang="en-US" dirty="0"/>
                    </a:p>
                  </a:txBody>
                  <a:tcPr/>
                </a:tc>
              </a:tr>
            </a:tbl>
          </a:graphicData>
        </a:graphic>
      </p:graphicFrame>
      <p:sp>
        <p:nvSpPr>
          <p:cNvPr id="9" name="TextBox 8"/>
          <p:cNvSpPr txBox="1"/>
          <p:nvPr/>
        </p:nvSpPr>
        <p:spPr>
          <a:xfrm>
            <a:off x="4468092" y="3593068"/>
            <a:ext cx="948849" cy="369332"/>
          </a:xfrm>
          <a:prstGeom prst="rect">
            <a:avLst/>
          </a:prstGeom>
          <a:noFill/>
        </p:spPr>
        <p:txBody>
          <a:bodyPr wrap="none" rtlCol="0">
            <a:spAutoFit/>
          </a:bodyPr>
          <a:lstStyle/>
          <a:p>
            <a:r>
              <a:rPr lang="en-US" dirty="0" smtClean="0"/>
              <a:t>SOURCE</a:t>
            </a:r>
            <a:endParaRPr lang="en-US" dirty="0"/>
          </a:p>
        </p:txBody>
      </p:sp>
      <p:sp>
        <p:nvSpPr>
          <p:cNvPr id="2" name="Footer Placeholder 1"/>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16</a:t>
            </a:fld>
            <a:endParaRPr lang="en-US" dirty="0"/>
          </a:p>
        </p:txBody>
      </p:sp>
    </p:spTree>
    <p:extLst>
      <p:ext uri="{BB962C8B-B14F-4D97-AF65-F5344CB8AC3E}">
        <p14:creationId xmlns:p14="http://schemas.microsoft.com/office/powerpoint/2010/main" val="2380535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dirty="0" smtClean="0"/>
              <a:t>State</a:t>
            </a:r>
            <a:endParaRPr lang="en-US" dirty="0"/>
          </a:p>
        </p:txBody>
      </p:sp>
      <p:sp>
        <p:nvSpPr>
          <p:cNvPr id="8" name="TextBox 7"/>
          <p:cNvSpPr txBox="1"/>
          <p:nvPr/>
        </p:nvSpPr>
        <p:spPr>
          <a:xfrm>
            <a:off x="990600" y="4183745"/>
            <a:ext cx="1900518" cy="369332"/>
          </a:xfrm>
          <a:prstGeom prst="rect">
            <a:avLst/>
          </a:prstGeom>
          <a:noFill/>
        </p:spPr>
        <p:txBody>
          <a:bodyPr wrap="square" rtlCol="0">
            <a:spAutoFit/>
          </a:bodyPr>
          <a:lstStyle/>
          <a:p>
            <a:r>
              <a:rPr lang="en-US" dirty="0" smtClean="0"/>
              <a:t>Employees</a:t>
            </a:r>
            <a:endParaRPr lang="en-US" dirty="0"/>
          </a:p>
        </p:txBody>
      </p:sp>
      <p:sp>
        <p:nvSpPr>
          <p:cNvPr id="9" name="TextBox 8"/>
          <p:cNvSpPr txBox="1"/>
          <p:nvPr/>
        </p:nvSpPr>
        <p:spPr>
          <a:xfrm>
            <a:off x="990600" y="4553077"/>
            <a:ext cx="1900518" cy="369332"/>
          </a:xfrm>
          <a:prstGeom prst="rect">
            <a:avLst/>
          </a:prstGeom>
          <a:noFill/>
          <a:ln w="12700">
            <a:solidFill>
              <a:schemeClr val="tx1"/>
            </a:solidFill>
          </a:ln>
        </p:spPr>
        <p:txBody>
          <a:bodyPr wrap="square" rtlCol="0">
            <a:spAutoFit/>
          </a:bodyPr>
          <a:lstStyle/>
          <a:p>
            <a:r>
              <a:rPr lang="en-US" dirty="0" smtClean="0"/>
              <a:t>EID</a:t>
            </a:r>
            <a:endParaRPr lang="en-US" dirty="0"/>
          </a:p>
        </p:txBody>
      </p:sp>
      <p:sp>
        <p:nvSpPr>
          <p:cNvPr id="10" name="TextBox 9"/>
          <p:cNvSpPr txBox="1"/>
          <p:nvPr/>
        </p:nvSpPr>
        <p:spPr>
          <a:xfrm>
            <a:off x="999565" y="5297009"/>
            <a:ext cx="1900518" cy="369332"/>
          </a:xfrm>
          <a:prstGeom prst="rect">
            <a:avLst/>
          </a:prstGeom>
          <a:noFill/>
        </p:spPr>
        <p:txBody>
          <a:bodyPr wrap="square" rtlCol="0">
            <a:spAutoFit/>
          </a:bodyPr>
          <a:lstStyle/>
          <a:p>
            <a:r>
              <a:rPr lang="en-US" dirty="0" smtClean="0"/>
              <a:t>   </a:t>
            </a:r>
            <a:endParaRPr lang="en-US" dirty="0"/>
          </a:p>
        </p:txBody>
      </p:sp>
      <p:sp>
        <p:nvSpPr>
          <p:cNvPr id="11" name="TextBox 10"/>
          <p:cNvSpPr txBox="1"/>
          <p:nvPr/>
        </p:nvSpPr>
        <p:spPr>
          <a:xfrm>
            <a:off x="990600" y="4922409"/>
            <a:ext cx="1900518" cy="369332"/>
          </a:xfrm>
          <a:prstGeom prst="rect">
            <a:avLst/>
          </a:prstGeom>
          <a:noFill/>
          <a:ln w="12700">
            <a:solidFill>
              <a:schemeClr val="tx1"/>
            </a:solidFill>
          </a:ln>
        </p:spPr>
        <p:txBody>
          <a:bodyPr wrap="square" rtlCol="0">
            <a:spAutoFit/>
          </a:bodyPr>
          <a:lstStyle/>
          <a:p>
            <a:r>
              <a:rPr lang="en-US" dirty="0" smtClean="0"/>
              <a:t>123456789</a:t>
            </a:r>
            <a:endParaRPr lang="en-US" dirty="0"/>
          </a:p>
        </p:txBody>
      </p:sp>
      <p:sp>
        <p:nvSpPr>
          <p:cNvPr id="12" name="TextBox 11"/>
          <p:cNvSpPr txBox="1"/>
          <p:nvPr/>
        </p:nvSpPr>
        <p:spPr>
          <a:xfrm>
            <a:off x="990600" y="5297009"/>
            <a:ext cx="1900518" cy="369332"/>
          </a:xfrm>
          <a:prstGeom prst="rect">
            <a:avLst/>
          </a:prstGeom>
          <a:noFill/>
          <a:ln w="12700">
            <a:solidFill>
              <a:schemeClr val="tx1"/>
            </a:solidFill>
          </a:ln>
        </p:spPr>
        <p:txBody>
          <a:bodyPr wrap="square" rtlCol="0">
            <a:spAutoFit/>
          </a:bodyPr>
          <a:lstStyle/>
          <a:p>
            <a:r>
              <a:rPr lang="en-US" dirty="0" smtClean="0">
                <a:solidFill>
                  <a:srgbClr val="C00000"/>
                </a:solidFill>
              </a:rPr>
              <a:t>123456789</a:t>
            </a:r>
            <a:endParaRPr lang="en-US" dirty="0">
              <a:solidFill>
                <a:srgbClr val="C00000"/>
              </a:solidFill>
            </a:endParaRPr>
          </a:p>
        </p:txBody>
      </p:sp>
      <p:graphicFrame>
        <p:nvGraphicFramePr>
          <p:cNvPr id="14" name="Diagram 13"/>
          <p:cNvGraphicFramePr/>
          <p:nvPr>
            <p:extLst/>
          </p:nvPr>
        </p:nvGraphicFramePr>
        <p:xfrm>
          <a:off x="1270747" y="838200"/>
          <a:ext cx="6096000" cy="1892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6" name="Straight Arrow Connector 15"/>
          <p:cNvCxnSpPr/>
          <p:nvPr/>
        </p:nvCxnSpPr>
        <p:spPr>
          <a:xfrm flipH="1" flipV="1">
            <a:off x="2362200" y="1981200"/>
            <a:ext cx="1931894" cy="1143000"/>
          </a:xfrm>
          <a:prstGeom prst="straightConnector1">
            <a:avLst/>
          </a:prstGeom>
          <a:ln w="381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Double Brace 16"/>
          <p:cNvSpPr/>
          <p:nvPr/>
        </p:nvSpPr>
        <p:spPr>
          <a:xfrm>
            <a:off x="3662082" y="3124200"/>
            <a:ext cx="1371600" cy="1066800"/>
          </a:xfrm>
          <a:prstGeom prst="bracePair">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insert</a:t>
            </a:r>
          </a:p>
          <a:p>
            <a:pPr algn="ctr"/>
            <a:r>
              <a:rPr lang="en-US" dirty="0" smtClean="0"/>
              <a:t>update</a:t>
            </a:r>
          </a:p>
          <a:p>
            <a:pPr algn="ctr"/>
            <a:r>
              <a:rPr lang="en-US" dirty="0" smtClean="0"/>
              <a:t>delete</a:t>
            </a:r>
            <a:endParaRPr lang="en-US" dirty="0"/>
          </a:p>
        </p:txBody>
      </p:sp>
      <p:cxnSp>
        <p:nvCxnSpPr>
          <p:cNvPr id="20" name="Straight Arrow Connector 19"/>
          <p:cNvCxnSpPr/>
          <p:nvPr/>
        </p:nvCxnSpPr>
        <p:spPr>
          <a:xfrm flipH="1" flipV="1">
            <a:off x="3662082" y="1981200"/>
            <a:ext cx="632012" cy="1143000"/>
          </a:xfrm>
          <a:prstGeom prst="straightConnector1">
            <a:avLst/>
          </a:prstGeom>
          <a:ln w="381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294094" y="1981200"/>
            <a:ext cx="1954306" cy="1143000"/>
          </a:xfrm>
          <a:prstGeom prst="straightConnector1">
            <a:avLst/>
          </a:prstGeom>
          <a:ln w="381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123113" y="4916009"/>
            <a:ext cx="1371600" cy="369332"/>
          </a:xfrm>
          <a:prstGeom prst="rect">
            <a:avLst/>
          </a:prstGeom>
          <a:noFill/>
        </p:spPr>
        <p:txBody>
          <a:bodyPr wrap="square" rtlCol="0">
            <a:spAutoFit/>
          </a:bodyPr>
          <a:lstStyle/>
          <a:p>
            <a:r>
              <a:rPr lang="en-US" dirty="0" smtClean="0"/>
              <a:t>valid</a:t>
            </a:r>
            <a:endParaRPr lang="en-US" dirty="0"/>
          </a:p>
        </p:txBody>
      </p:sp>
      <p:sp>
        <p:nvSpPr>
          <p:cNvPr id="27" name="TextBox 26"/>
          <p:cNvSpPr txBox="1"/>
          <p:nvPr/>
        </p:nvSpPr>
        <p:spPr>
          <a:xfrm>
            <a:off x="4114800" y="5285341"/>
            <a:ext cx="1371600" cy="369332"/>
          </a:xfrm>
          <a:prstGeom prst="rect">
            <a:avLst/>
          </a:prstGeom>
          <a:noFill/>
        </p:spPr>
        <p:txBody>
          <a:bodyPr wrap="square" rtlCol="0">
            <a:spAutoFit/>
          </a:bodyPr>
          <a:lstStyle/>
          <a:p>
            <a:r>
              <a:rPr lang="en-US" dirty="0" smtClean="0">
                <a:solidFill>
                  <a:srgbClr val="C00000"/>
                </a:solidFill>
              </a:rPr>
              <a:t>invalid</a:t>
            </a:r>
            <a:endParaRPr lang="en-US" dirty="0">
              <a:solidFill>
                <a:srgbClr val="C00000"/>
              </a:solidFill>
            </a:endParaRPr>
          </a:p>
        </p:txBody>
      </p:sp>
      <p:cxnSp>
        <p:nvCxnSpPr>
          <p:cNvPr id="31" name="Straight Arrow Connector 30"/>
          <p:cNvCxnSpPr>
            <a:stCxn id="26" idx="1"/>
          </p:cNvCxnSpPr>
          <p:nvPr/>
        </p:nvCxnSpPr>
        <p:spPr>
          <a:xfrm flipH="1">
            <a:off x="3132513" y="5100675"/>
            <a:ext cx="990600" cy="4725"/>
          </a:xfrm>
          <a:prstGeom prst="straightConnector1">
            <a:avLst/>
          </a:prstGeom>
          <a:ln w="381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1"/>
          </p:cNvCxnSpPr>
          <p:nvPr/>
        </p:nvCxnSpPr>
        <p:spPr>
          <a:xfrm flipH="1">
            <a:off x="3048000" y="5470007"/>
            <a:ext cx="106680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294094" y="1981200"/>
            <a:ext cx="658906" cy="1143000"/>
          </a:xfrm>
          <a:prstGeom prst="straightConnector1">
            <a:avLst/>
          </a:prstGeom>
          <a:ln w="381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17</a:t>
            </a:fld>
            <a:endParaRPr lang="en-US" dirty="0"/>
          </a:p>
        </p:txBody>
      </p:sp>
    </p:spTree>
    <p:extLst>
      <p:ext uri="{BB962C8B-B14F-4D97-AF65-F5344CB8AC3E}">
        <p14:creationId xmlns:p14="http://schemas.microsoft.com/office/powerpoint/2010/main" val="19459138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16726138"/>
              </p:ext>
            </p:extLst>
          </p:nvPr>
        </p:nvGraphicFramePr>
        <p:xfrm>
          <a:off x="5937565" y="2492289"/>
          <a:ext cx="3012296" cy="2159000"/>
        </p:xfrm>
        <a:graphic>
          <a:graphicData uri="http://schemas.openxmlformats.org/drawingml/2006/table">
            <a:tbl>
              <a:tblPr firstRow="1" bandRow="1">
                <a:tableStyleId>{5C22544A-7EE6-4342-B048-85BDC9FD1C3A}</a:tableStyleId>
              </a:tblPr>
              <a:tblGrid>
                <a:gridCol w="1165734"/>
                <a:gridCol w="1846562"/>
              </a:tblGrid>
              <a:tr h="431800">
                <a:tc>
                  <a:txBody>
                    <a:bodyPr/>
                    <a:lstStyle/>
                    <a:p>
                      <a:r>
                        <a:rPr lang="en-US" dirty="0" smtClean="0"/>
                        <a:t>Source</a:t>
                      </a:r>
                      <a:endParaRPr lang="en-US" dirty="0"/>
                    </a:p>
                  </a:txBody>
                  <a:tcPr/>
                </a:tc>
                <a:tc>
                  <a:txBody>
                    <a:bodyPr/>
                    <a:lstStyle/>
                    <a:p>
                      <a:r>
                        <a:rPr lang="en-US" dirty="0" smtClean="0"/>
                        <a:t>MentionNum</a:t>
                      </a:r>
                      <a:r>
                        <a:rPr lang="en-US" baseline="0" dirty="0" smtClean="0"/>
                        <a:t> </a:t>
                      </a:r>
                      <a:endParaRPr lang="en-US" dirty="0"/>
                    </a:p>
                  </a:txBody>
                  <a:tcPr/>
                </a:tc>
              </a:tr>
              <a:tr h="431800">
                <a:tc>
                  <a:txBody>
                    <a:bodyPr/>
                    <a:lstStyle/>
                    <a:p>
                      <a:r>
                        <a:rPr lang="en-US" dirty="0" smtClean="0"/>
                        <a:t>1000</a:t>
                      </a:r>
                      <a:endParaRPr lang="en-US" dirty="0"/>
                    </a:p>
                  </a:txBody>
                  <a:tcPr/>
                </a:tc>
                <a:tc>
                  <a:txBody>
                    <a:bodyPr/>
                    <a:lstStyle/>
                    <a:p>
                      <a:r>
                        <a:rPr lang="en-US" dirty="0" smtClean="0"/>
                        <a:t>99999</a:t>
                      </a:r>
                      <a:endParaRPr lang="en-US" dirty="0"/>
                    </a:p>
                  </a:txBody>
                  <a:tcPr/>
                </a:tc>
              </a:tr>
              <a:tr h="431800">
                <a:tc>
                  <a:txBody>
                    <a:bodyPr/>
                    <a:lstStyle/>
                    <a:p>
                      <a:r>
                        <a:rPr lang="en-US" dirty="0" smtClean="0"/>
                        <a:t>1001</a:t>
                      </a:r>
                      <a:endParaRPr lang="en-US" dirty="0"/>
                    </a:p>
                  </a:txBody>
                  <a:tcPr/>
                </a:tc>
                <a:tc>
                  <a:txBody>
                    <a:bodyPr/>
                    <a:lstStyle/>
                    <a:p>
                      <a:r>
                        <a:rPr lang="en-US" dirty="0" smtClean="0"/>
                        <a:t>99998</a:t>
                      </a:r>
                      <a:endParaRPr lang="en-US" dirty="0"/>
                    </a:p>
                  </a:txBody>
                  <a:tcPr/>
                </a:tc>
              </a:tr>
              <a:tr h="431800">
                <a:tc>
                  <a:txBody>
                    <a:bodyPr/>
                    <a:lstStyle/>
                    <a:p>
                      <a:r>
                        <a:rPr lang="en-US" dirty="0" smtClean="0"/>
                        <a:t>1001</a:t>
                      </a:r>
                      <a:endParaRPr lang="en-US" dirty="0"/>
                    </a:p>
                  </a:txBody>
                  <a:tcPr/>
                </a:tc>
                <a:tc>
                  <a:txBody>
                    <a:bodyPr/>
                    <a:lstStyle/>
                    <a:p>
                      <a:r>
                        <a:rPr lang="en-US" dirty="0" smtClean="0"/>
                        <a:t>99997</a:t>
                      </a:r>
                      <a:endParaRPr lang="en-US" dirty="0"/>
                    </a:p>
                  </a:txBody>
                  <a:tcPr/>
                </a:tc>
              </a:tr>
              <a:tr h="431800">
                <a:tc>
                  <a:txBody>
                    <a:bodyPr/>
                    <a:lstStyle/>
                    <a:p>
                      <a:r>
                        <a:rPr lang="en-US" dirty="0" smtClean="0"/>
                        <a:t>1002</a:t>
                      </a:r>
                      <a:endParaRPr lang="en-US" dirty="0"/>
                    </a:p>
                  </a:txBody>
                  <a:tcPr/>
                </a:tc>
                <a:tc>
                  <a:txBody>
                    <a:bodyPr/>
                    <a:lstStyle/>
                    <a:p>
                      <a:r>
                        <a:rPr lang="en-US" dirty="0" smtClean="0"/>
                        <a:t>99996</a:t>
                      </a:r>
                      <a:endParaRPr lang="en-US" dirty="0"/>
                    </a:p>
                  </a:txBody>
                  <a:tcPr/>
                </a:tc>
              </a:tr>
            </a:tbl>
          </a:graphicData>
        </a:graphic>
      </p:graphicFrame>
      <p:sp>
        <p:nvSpPr>
          <p:cNvPr id="6" name="TextBox 5"/>
          <p:cNvSpPr txBox="1"/>
          <p:nvPr/>
        </p:nvSpPr>
        <p:spPr>
          <a:xfrm>
            <a:off x="5935189" y="2120633"/>
            <a:ext cx="1114408" cy="369332"/>
          </a:xfrm>
          <a:prstGeom prst="rect">
            <a:avLst/>
          </a:prstGeom>
          <a:noFill/>
        </p:spPr>
        <p:txBody>
          <a:bodyPr wrap="none" rtlCol="0">
            <a:spAutoFit/>
          </a:bodyPr>
          <a:lstStyle/>
          <a:p>
            <a:r>
              <a:rPr lang="en-US" dirty="0" smtClean="0"/>
              <a:t>MENTION</a:t>
            </a:r>
            <a:endParaRPr lang="en-US" dirty="0"/>
          </a:p>
        </p:txBody>
      </p:sp>
      <p:sp>
        <p:nvSpPr>
          <p:cNvPr id="7" name="TextBox 6"/>
          <p:cNvSpPr txBox="1"/>
          <p:nvPr/>
        </p:nvSpPr>
        <p:spPr>
          <a:xfrm>
            <a:off x="7164593" y="4651289"/>
            <a:ext cx="1776293" cy="369332"/>
          </a:xfrm>
          <a:prstGeom prst="rect">
            <a:avLst/>
          </a:prstGeom>
          <a:solidFill>
            <a:srgbClr val="00B8B4"/>
          </a:solidFill>
        </p:spPr>
        <p:txBody>
          <a:bodyPr wrap="square" rtlCol="0">
            <a:spAutoFit/>
          </a:bodyPr>
          <a:lstStyle/>
          <a:p>
            <a:r>
              <a:rPr lang="en-US" dirty="0" smtClean="0"/>
              <a:t>99995</a:t>
            </a:r>
            <a:endParaRPr lang="en-US" dirty="0"/>
          </a:p>
        </p:txBody>
      </p:sp>
      <p:sp>
        <p:nvSpPr>
          <p:cNvPr id="8" name="TextBox 7"/>
          <p:cNvSpPr txBox="1"/>
          <p:nvPr/>
        </p:nvSpPr>
        <p:spPr>
          <a:xfrm>
            <a:off x="5935190" y="4651289"/>
            <a:ext cx="1229404" cy="369332"/>
          </a:xfrm>
          <a:prstGeom prst="rect">
            <a:avLst/>
          </a:prstGeom>
          <a:solidFill>
            <a:srgbClr val="00B8B4"/>
          </a:solidFill>
        </p:spPr>
        <p:txBody>
          <a:bodyPr wrap="square" rtlCol="0">
            <a:spAutoFit/>
          </a:bodyPr>
          <a:lstStyle/>
          <a:p>
            <a:r>
              <a:rPr lang="en-US" dirty="0" smtClean="0"/>
              <a:t>1003</a:t>
            </a:r>
            <a:endParaRPr lang="en-US" dirty="0"/>
          </a:p>
        </p:txBody>
      </p:sp>
      <p:sp>
        <p:nvSpPr>
          <p:cNvPr id="9" name="TextBox 8"/>
          <p:cNvSpPr txBox="1"/>
          <p:nvPr/>
        </p:nvSpPr>
        <p:spPr>
          <a:xfrm>
            <a:off x="401445" y="4521370"/>
            <a:ext cx="4894385" cy="1200329"/>
          </a:xfrm>
          <a:prstGeom prst="rect">
            <a:avLst/>
          </a:prstGeom>
          <a:noFill/>
        </p:spPr>
        <p:txBody>
          <a:bodyPr wrap="square" rtlCol="0">
            <a:spAutoFit/>
          </a:bodyPr>
          <a:lstStyle/>
          <a:p>
            <a:pPr marL="342900" indent="-342900">
              <a:buAutoNum type="alphaLcParenR"/>
            </a:pPr>
            <a:r>
              <a:rPr lang="en-US" dirty="0" smtClean="0"/>
              <a:t>This is a </a:t>
            </a:r>
            <a:r>
              <a:rPr lang="en-US" dirty="0" smtClean="0">
                <a:solidFill>
                  <a:srgbClr val="009999"/>
                </a:solidFill>
              </a:rPr>
              <a:t>new</a:t>
            </a:r>
            <a:r>
              <a:rPr lang="en-US" dirty="0" smtClean="0"/>
              <a:t>, </a:t>
            </a:r>
            <a:r>
              <a:rPr lang="en-US" dirty="0" smtClean="0">
                <a:solidFill>
                  <a:srgbClr val="009999"/>
                </a:solidFill>
              </a:rPr>
              <a:t>valid</a:t>
            </a:r>
            <a:r>
              <a:rPr lang="en-US" dirty="0" smtClean="0"/>
              <a:t> state of the DB.</a:t>
            </a:r>
          </a:p>
          <a:p>
            <a:pPr marL="342900" indent="-342900">
              <a:buAutoNum type="alphaLcParenR"/>
            </a:pPr>
            <a:r>
              <a:rPr lang="en-US" dirty="0" smtClean="0"/>
              <a:t>This is an </a:t>
            </a:r>
            <a:r>
              <a:rPr lang="en-US" dirty="0" smtClean="0">
                <a:solidFill>
                  <a:srgbClr val="009999"/>
                </a:solidFill>
              </a:rPr>
              <a:t>old</a:t>
            </a:r>
            <a:r>
              <a:rPr lang="en-US" dirty="0" smtClean="0"/>
              <a:t>, </a:t>
            </a:r>
            <a:r>
              <a:rPr lang="en-US" dirty="0" smtClean="0">
                <a:solidFill>
                  <a:srgbClr val="009999"/>
                </a:solidFill>
              </a:rPr>
              <a:t>valid</a:t>
            </a:r>
            <a:r>
              <a:rPr lang="en-US" dirty="0" smtClean="0"/>
              <a:t> state of the DB.</a:t>
            </a:r>
          </a:p>
          <a:p>
            <a:pPr marL="342900" indent="-342900">
              <a:buAutoNum type="alphaLcParenR"/>
            </a:pPr>
            <a:r>
              <a:rPr lang="en-US" dirty="0" smtClean="0"/>
              <a:t>This is a </a:t>
            </a:r>
            <a:r>
              <a:rPr lang="en-US" dirty="0" smtClean="0">
                <a:solidFill>
                  <a:srgbClr val="009999"/>
                </a:solidFill>
              </a:rPr>
              <a:t>new</a:t>
            </a:r>
            <a:r>
              <a:rPr lang="en-US" dirty="0" smtClean="0"/>
              <a:t>, </a:t>
            </a:r>
            <a:r>
              <a:rPr lang="en-US" dirty="0" smtClean="0">
                <a:solidFill>
                  <a:srgbClr val="009999"/>
                </a:solidFill>
              </a:rPr>
              <a:t>invalid</a:t>
            </a:r>
            <a:r>
              <a:rPr lang="en-US" dirty="0" smtClean="0"/>
              <a:t> state of the DB.</a:t>
            </a:r>
          </a:p>
          <a:p>
            <a:pPr marL="342900" indent="-342900">
              <a:buAutoNum type="alphaLcParenR"/>
            </a:pPr>
            <a:r>
              <a:rPr lang="en-US" dirty="0" smtClean="0"/>
              <a:t>This is an </a:t>
            </a:r>
            <a:r>
              <a:rPr lang="en-US" dirty="0" smtClean="0">
                <a:solidFill>
                  <a:schemeClr val="accent3">
                    <a:lumMod val="50000"/>
                  </a:schemeClr>
                </a:solidFill>
              </a:rPr>
              <a:t>old</a:t>
            </a:r>
            <a:r>
              <a:rPr lang="en-US" dirty="0" smtClean="0"/>
              <a:t>, </a:t>
            </a:r>
            <a:r>
              <a:rPr lang="en-US" dirty="0" smtClean="0">
                <a:solidFill>
                  <a:srgbClr val="009999"/>
                </a:solidFill>
              </a:rPr>
              <a:t>invalid</a:t>
            </a:r>
            <a:r>
              <a:rPr lang="en-US" dirty="0" smtClean="0"/>
              <a:t> state of the DB.</a:t>
            </a:r>
            <a:endParaRPr lang="en-US" dirty="0"/>
          </a:p>
        </p:txBody>
      </p:sp>
      <p:sp>
        <p:nvSpPr>
          <p:cNvPr id="10" name="TextBox 9"/>
          <p:cNvSpPr txBox="1"/>
          <p:nvPr/>
        </p:nvSpPr>
        <p:spPr>
          <a:xfrm>
            <a:off x="2528047" y="3479957"/>
            <a:ext cx="457200" cy="523220"/>
          </a:xfrm>
          <a:prstGeom prst="rect">
            <a:avLst/>
          </a:prstGeom>
          <a:noFill/>
        </p:spPr>
        <p:txBody>
          <a:bodyPr wrap="square" rtlCol="0">
            <a:spAutoFit/>
          </a:bodyPr>
          <a:lstStyle/>
          <a:p>
            <a:r>
              <a:rPr lang="en-US" sz="2800" b="1" dirty="0" smtClean="0">
                <a:solidFill>
                  <a:srgbClr val="C00000"/>
                </a:solidFill>
              </a:rPr>
              <a:t>X</a:t>
            </a:r>
            <a:endParaRPr lang="en-US" sz="2800" b="1" dirty="0">
              <a:solidFill>
                <a:srgbClr val="C00000"/>
              </a:solidFill>
            </a:endParaRPr>
          </a:p>
        </p:txBody>
      </p:sp>
      <p:sp>
        <p:nvSpPr>
          <p:cNvPr id="11" name="TextBox 10"/>
          <p:cNvSpPr txBox="1"/>
          <p:nvPr/>
        </p:nvSpPr>
        <p:spPr>
          <a:xfrm>
            <a:off x="449490" y="2934761"/>
            <a:ext cx="1045202" cy="461665"/>
          </a:xfrm>
          <a:prstGeom prst="rect">
            <a:avLst/>
          </a:prstGeom>
          <a:noFill/>
        </p:spPr>
        <p:txBody>
          <a:bodyPr wrap="square" rtlCol="0">
            <a:spAutoFit/>
          </a:bodyPr>
          <a:lstStyle/>
          <a:p>
            <a:r>
              <a:rPr lang="en-US" sz="2400" b="1" dirty="0" smtClean="0">
                <a:solidFill>
                  <a:srgbClr val="C00000"/>
                </a:solidFill>
              </a:rPr>
              <a:t>????</a:t>
            </a:r>
            <a:endParaRPr lang="en-US" sz="2400" b="1" dirty="0">
              <a:solidFill>
                <a:srgbClr val="C00000"/>
              </a:solidFill>
            </a:endParaRPr>
          </a:p>
        </p:txBody>
      </p:sp>
      <p:sp>
        <p:nvSpPr>
          <p:cNvPr id="15" name="Oval 14"/>
          <p:cNvSpPr/>
          <p:nvPr/>
        </p:nvSpPr>
        <p:spPr>
          <a:xfrm>
            <a:off x="273644" y="5078521"/>
            <a:ext cx="5206894" cy="381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285820"/>
              </p:ext>
            </p:extLst>
          </p:nvPr>
        </p:nvGraphicFramePr>
        <p:xfrm>
          <a:off x="451199" y="791001"/>
          <a:ext cx="4794878" cy="2143760"/>
        </p:xfrm>
        <a:graphic>
          <a:graphicData uri="http://schemas.openxmlformats.org/drawingml/2006/table">
            <a:tbl>
              <a:tblPr firstRow="1" bandRow="1">
                <a:tableStyleId>{5C22544A-7EE6-4342-B048-85BDC9FD1C3A}</a:tableStyleId>
              </a:tblPr>
              <a:tblGrid>
                <a:gridCol w="1167733"/>
                <a:gridCol w="2185903"/>
                <a:gridCol w="1441242"/>
              </a:tblGrid>
              <a:tr h="431800">
                <a:tc>
                  <a:txBody>
                    <a:bodyPr/>
                    <a:lstStyle/>
                    <a:p>
                      <a:r>
                        <a:rPr lang="en-US" dirty="0" smtClean="0"/>
                        <a:t>SourceID </a:t>
                      </a:r>
                      <a:endParaRPr lang="en-US" dirty="0"/>
                    </a:p>
                  </a:txBody>
                  <a:tcPr/>
                </a:tc>
                <a:tc>
                  <a:txBody>
                    <a:bodyPr/>
                    <a:lstStyle/>
                    <a:p>
                      <a:r>
                        <a:rPr lang="en-US" dirty="0" smtClean="0"/>
                        <a:t>Title</a:t>
                      </a:r>
                      <a:endParaRPr lang="en-US" dirty="0"/>
                    </a:p>
                  </a:txBody>
                  <a:tcPr/>
                </a:tc>
                <a:tc>
                  <a:txBody>
                    <a:bodyPr/>
                    <a:lstStyle/>
                    <a:p>
                      <a:r>
                        <a:rPr lang="en-US" dirty="0" smtClean="0"/>
                        <a:t>Author</a:t>
                      </a:r>
                      <a:endParaRPr lang="en-US" dirty="0"/>
                    </a:p>
                  </a:txBody>
                  <a:tcPr/>
                </a:tc>
              </a:tr>
              <a:tr h="431800">
                <a:tc>
                  <a:txBody>
                    <a:bodyPr/>
                    <a:lstStyle/>
                    <a:p>
                      <a:r>
                        <a:rPr lang="en-US" dirty="0" smtClean="0"/>
                        <a:t>1000</a:t>
                      </a:r>
                      <a:endParaRPr lang="en-US" dirty="0"/>
                    </a:p>
                  </a:txBody>
                  <a:tcPr/>
                </a:tc>
                <a:tc>
                  <a:txBody>
                    <a:bodyPr/>
                    <a:lstStyle/>
                    <a:p>
                      <a:r>
                        <a:rPr lang="en-US" dirty="0" smtClean="0"/>
                        <a:t>The Daily Source</a:t>
                      </a:r>
                      <a:endParaRPr lang="en-US" dirty="0"/>
                    </a:p>
                  </a:txBody>
                  <a:tcPr/>
                </a:tc>
                <a:tc>
                  <a:txBody>
                    <a:bodyPr/>
                    <a:lstStyle/>
                    <a:p>
                      <a:r>
                        <a:rPr lang="en-US" dirty="0" smtClean="0"/>
                        <a:t>Alex</a:t>
                      </a:r>
                      <a:endParaRPr lang="en-US" dirty="0"/>
                    </a:p>
                  </a:txBody>
                  <a:tcPr/>
                </a:tc>
              </a:tr>
              <a:tr h="431800">
                <a:tc>
                  <a:txBody>
                    <a:bodyPr/>
                    <a:lstStyle/>
                    <a:p>
                      <a:r>
                        <a:rPr lang="en-US" dirty="0" smtClean="0"/>
                        <a:t>1001</a:t>
                      </a:r>
                      <a:endParaRPr lang="en-US" dirty="0"/>
                    </a:p>
                  </a:txBody>
                  <a:tcPr/>
                </a:tc>
                <a:tc>
                  <a:txBody>
                    <a:bodyPr/>
                    <a:lstStyle/>
                    <a:p>
                      <a:r>
                        <a:rPr lang="en-US" dirty="0" smtClean="0"/>
                        <a:t>Twitter</a:t>
                      </a:r>
                      <a:endParaRPr lang="en-US" dirty="0"/>
                    </a:p>
                  </a:txBody>
                  <a:tcPr/>
                </a:tc>
                <a:tc>
                  <a:txBody>
                    <a:bodyPr/>
                    <a:lstStyle/>
                    <a:p>
                      <a:r>
                        <a:rPr lang="en-US" dirty="0" smtClean="0"/>
                        <a:t>@OakTree</a:t>
                      </a:r>
                      <a:endParaRPr lang="en-US" dirty="0"/>
                    </a:p>
                  </a:txBody>
                  <a:tcPr/>
                </a:tc>
              </a:tr>
              <a:tr h="431800">
                <a:tc>
                  <a:txBody>
                    <a:bodyPr/>
                    <a:lstStyle/>
                    <a:p>
                      <a:r>
                        <a:rPr lang="en-US" dirty="0" smtClean="0"/>
                        <a:t>1002</a:t>
                      </a:r>
                      <a:endParaRPr lang="en-US" dirty="0"/>
                    </a:p>
                  </a:txBody>
                  <a:tcPr/>
                </a:tc>
                <a:tc>
                  <a:txBody>
                    <a:bodyPr/>
                    <a:lstStyle/>
                    <a:p>
                      <a:r>
                        <a:rPr lang="en-US" dirty="0" smtClean="0"/>
                        <a:t>The Midnight</a:t>
                      </a:r>
                      <a:r>
                        <a:rPr lang="en-US" baseline="0" dirty="0" smtClean="0"/>
                        <a:t> News</a:t>
                      </a:r>
                      <a:endParaRPr lang="en-US" dirty="0"/>
                    </a:p>
                  </a:txBody>
                  <a:tcPr/>
                </a:tc>
                <a:tc>
                  <a:txBody>
                    <a:bodyPr/>
                    <a:lstStyle/>
                    <a:p>
                      <a:r>
                        <a:rPr lang="en-US" dirty="0" smtClean="0"/>
                        <a:t>Your Host</a:t>
                      </a:r>
                      <a:endParaRPr lang="en-US" dirty="0"/>
                    </a:p>
                  </a:txBody>
                  <a:tcPr/>
                </a:tc>
              </a:tr>
            </a:tbl>
          </a:graphicData>
        </a:graphic>
      </p:graphicFrame>
      <p:sp>
        <p:nvSpPr>
          <p:cNvPr id="14" name="TextBox 13"/>
          <p:cNvSpPr txBox="1"/>
          <p:nvPr/>
        </p:nvSpPr>
        <p:spPr>
          <a:xfrm>
            <a:off x="449490" y="421669"/>
            <a:ext cx="948849" cy="369332"/>
          </a:xfrm>
          <a:prstGeom prst="rect">
            <a:avLst/>
          </a:prstGeom>
          <a:noFill/>
        </p:spPr>
        <p:txBody>
          <a:bodyPr wrap="none" rtlCol="0">
            <a:spAutoFit/>
          </a:bodyPr>
          <a:lstStyle/>
          <a:p>
            <a:r>
              <a:rPr lang="en-US" dirty="0" smtClean="0"/>
              <a:t>SOURCE</a:t>
            </a:r>
            <a:endParaRPr lang="en-US" dirty="0"/>
          </a:p>
        </p:txBody>
      </p:sp>
      <p:sp>
        <p:nvSpPr>
          <p:cNvPr id="2" name="Footer Placeholder 1"/>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18</a:t>
            </a:fld>
            <a:endParaRPr lang="en-US" dirty="0"/>
          </a:p>
        </p:txBody>
      </p:sp>
      <p:cxnSp>
        <p:nvCxnSpPr>
          <p:cNvPr id="12" name="Straight Arrow Connector 11"/>
          <p:cNvCxnSpPr/>
          <p:nvPr/>
        </p:nvCxnSpPr>
        <p:spPr>
          <a:xfrm flipH="1" flipV="1">
            <a:off x="1226603" y="2753958"/>
            <a:ext cx="4708587" cy="1656678"/>
          </a:xfrm>
          <a:prstGeom prst="straightConnector1">
            <a:avLst/>
          </a:prstGeom>
          <a:ln w="381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1"/>
          </p:cNvCxnSpPr>
          <p:nvPr/>
        </p:nvCxnSpPr>
        <p:spPr>
          <a:xfrm flipH="1" flipV="1">
            <a:off x="1226603" y="3173506"/>
            <a:ext cx="4708587" cy="1662449"/>
          </a:xfrm>
          <a:prstGeom prst="straightConnector1">
            <a:avLst/>
          </a:prstGeom>
          <a:ln w="381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98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p:bldP spid="11" grpId="0"/>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5573" y="212728"/>
            <a:ext cx="7886700" cy="1031594"/>
          </a:xfrm>
        </p:spPr>
        <p:txBody>
          <a:bodyPr>
            <a:normAutofit/>
          </a:bodyPr>
          <a:lstStyle/>
          <a:p>
            <a:r>
              <a:rPr lang="en-US" dirty="0" smtClean="0"/>
              <a:t>Data Quality: what it is</a:t>
            </a:r>
            <a:endParaRPr lang="en-US" dirty="0"/>
          </a:p>
        </p:txBody>
      </p:sp>
      <p:graphicFrame>
        <p:nvGraphicFramePr>
          <p:cNvPr id="5" name="Diagram 4"/>
          <p:cNvGraphicFramePr/>
          <p:nvPr>
            <p:extLst>
              <p:ext uri="{D42A27DB-BD31-4B8C-83A1-F6EECF244321}">
                <p14:modId xmlns:p14="http://schemas.microsoft.com/office/powerpoint/2010/main" val="11963814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19</a:t>
            </a:fld>
            <a:endParaRPr lang="en-US" dirty="0"/>
          </a:p>
        </p:txBody>
      </p:sp>
    </p:spTree>
    <p:extLst>
      <p:ext uri="{BB962C8B-B14F-4D97-AF65-F5344CB8AC3E}">
        <p14:creationId xmlns:p14="http://schemas.microsoft.com/office/powerpoint/2010/main" val="1056192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28650" y="365127"/>
            <a:ext cx="7886700" cy="1296988"/>
          </a:xfrm>
        </p:spPr>
        <p:txBody>
          <a:bodyPr>
            <a:normAutofit/>
          </a:bodyPr>
          <a:lstStyle/>
          <a:p>
            <a:r>
              <a:rPr lang="en-US" sz="4000" dirty="0" smtClean="0"/>
              <a:t>Course Description and Objectives</a:t>
            </a:r>
            <a:endParaRPr lang="en-US" sz="4000" dirty="0"/>
          </a:p>
        </p:txBody>
      </p:sp>
      <p:sp>
        <p:nvSpPr>
          <p:cNvPr id="4" name="Footer Placeholder 3"/>
          <p:cNvSpPr>
            <a:spLocks noGrp="1"/>
          </p:cNvSpPr>
          <p:nvPr>
            <p:ph type="ftr" sz="quarter" idx="11"/>
          </p:nvPr>
        </p:nvSpPr>
        <p:spPr/>
        <p:txBody>
          <a:bodyPr/>
          <a:lstStyle/>
          <a:p>
            <a:r>
              <a:rPr lang="en-US" dirty="0" smtClean="0"/>
              <a:t>Stephanie W. Haas – Data and Databases</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2</a:t>
            </a:fld>
            <a:endParaRPr lang="en-US" dirty="0"/>
          </a:p>
        </p:txBody>
      </p:sp>
      <p:sp>
        <p:nvSpPr>
          <p:cNvPr id="7" name="TextBox 6"/>
          <p:cNvSpPr txBox="1"/>
          <p:nvPr/>
        </p:nvSpPr>
        <p:spPr>
          <a:xfrm>
            <a:off x="285750" y="1662114"/>
            <a:ext cx="8524875" cy="4524315"/>
          </a:xfrm>
          <a:prstGeom prst="rect">
            <a:avLst/>
          </a:prstGeom>
          <a:noFill/>
        </p:spPr>
        <p:txBody>
          <a:bodyPr wrap="square" rtlCol="0">
            <a:spAutoFit/>
          </a:bodyPr>
          <a:lstStyle/>
          <a:p>
            <a:r>
              <a:rPr lang="en-US" sz="1600" dirty="0"/>
              <a:t>A "good" relational database is one that allows users to enter, manipulate, and retrieve information while protecting the quality of the information itself. This module is intended for </a:t>
            </a:r>
          </a:p>
          <a:p>
            <a:pPr marL="285750" lvl="0" indent="-285750">
              <a:buFont typeface="Arial" panose="020B0604020202020204" pitchFamily="34" charset="0"/>
              <a:buChar char="•"/>
            </a:pPr>
            <a:r>
              <a:rPr lang="en-US" sz="1600" dirty="0"/>
              <a:t>database users who want to learn more about relational databases and how they represent information and support user interactions, and</a:t>
            </a:r>
          </a:p>
          <a:p>
            <a:pPr marL="285750" lvl="0" indent="-285750">
              <a:buFont typeface="Arial" panose="020B0604020202020204" pitchFamily="34" charset="0"/>
              <a:buChar char="•"/>
            </a:pPr>
            <a:r>
              <a:rPr lang="en-US" sz="1600" dirty="0"/>
              <a:t>those who need to work with database designers, expressing user requirements accurately and unambiguously. </a:t>
            </a:r>
          </a:p>
          <a:p>
            <a:r>
              <a:rPr lang="en-US" sz="1600" dirty="0"/>
              <a:t>Topics include definitions of data quality and its interaction with database design decisions; the selection, representation, and structure of information for a database; and the use of conceptual modeling to represent database content in a way that aids its incorporation into a well-formed database design.</a:t>
            </a:r>
          </a:p>
          <a:p>
            <a:r>
              <a:rPr lang="en-US" sz="1600" dirty="0"/>
              <a:t> </a:t>
            </a:r>
          </a:p>
          <a:p>
            <a:r>
              <a:rPr lang="en-US" sz="1600" dirty="0" smtClean="0"/>
              <a:t>Objectives</a:t>
            </a:r>
          </a:p>
          <a:p>
            <a:pPr marL="285750" lvl="0" indent="-285750">
              <a:buFont typeface="Arial" panose="020B0604020202020204" pitchFamily="34" charset="0"/>
              <a:buChar char="•"/>
            </a:pPr>
            <a:r>
              <a:rPr lang="en-US" sz="1600" dirty="0" smtClean="0"/>
              <a:t>Understand </a:t>
            </a:r>
            <a:r>
              <a:rPr lang="en-US" sz="1600" dirty="0"/>
              <a:t>the importance of data quality, including actions to maintain it and minimize risks.</a:t>
            </a:r>
          </a:p>
          <a:p>
            <a:pPr marL="285750" lvl="0" indent="-285750">
              <a:buFont typeface="Arial" panose="020B0604020202020204" pitchFamily="34" charset="0"/>
              <a:buChar char="•"/>
            </a:pPr>
            <a:r>
              <a:rPr lang="en-US" sz="1600" dirty="0"/>
              <a:t>Be able to specify user requirements so the resulting database supports needed functionality. </a:t>
            </a:r>
          </a:p>
          <a:p>
            <a:pPr marL="285750" lvl="0" indent="-285750">
              <a:buFont typeface="Arial" panose="020B0604020202020204" pitchFamily="34" charset="0"/>
              <a:buChar char="•"/>
            </a:pPr>
            <a:r>
              <a:rPr lang="en-US" sz="1600" dirty="0"/>
              <a:t>Use a conceptual model to represent requirements as data and relationships</a:t>
            </a:r>
            <a:r>
              <a:rPr lang="en-US" sz="1600" dirty="0" smtClean="0"/>
              <a:t>.</a:t>
            </a:r>
            <a:endParaRPr lang="en-US" sz="1600" dirty="0"/>
          </a:p>
        </p:txBody>
      </p:sp>
    </p:spTree>
    <p:extLst>
      <p:ext uri="{BB962C8B-B14F-4D97-AF65-F5344CB8AC3E}">
        <p14:creationId xmlns:p14="http://schemas.microsoft.com/office/powerpoint/2010/main" val="20760366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849" y="124995"/>
            <a:ext cx="1735016" cy="2601254"/>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7233" y="281355"/>
            <a:ext cx="2805206" cy="1891322"/>
          </a:xfrm>
          <a:prstGeom prst="rect">
            <a:avLst/>
          </a:prstGeom>
        </p:spPr>
      </p:pic>
      <p:sp>
        <p:nvSpPr>
          <p:cNvPr id="9" name="TextBox 8"/>
          <p:cNvSpPr txBox="1"/>
          <p:nvPr/>
        </p:nvSpPr>
        <p:spPr>
          <a:xfrm>
            <a:off x="2546989" y="3714547"/>
            <a:ext cx="1312986" cy="307777"/>
          </a:xfrm>
          <a:prstGeom prst="rect">
            <a:avLst/>
          </a:prstGeom>
          <a:noFill/>
        </p:spPr>
        <p:txBody>
          <a:bodyPr wrap="square" rtlCol="0">
            <a:spAutoFit/>
          </a:bodyPr>
          <a:lstStyle/>
          <a:p>
            <a:pPr algn="ctr"/>
            <a:r>
              <a:rPr lang="en-US" sz="1400" dirty="0" smtClean="0"/>
              <a:t>allergic to nuts</a:t>
            </a:r>
            <a:endParaRPr lang="en-US" sz="1400" dirty="0"/>
          </a:p>
        </p:txBody>
      </p:sp>
      <p:sp>
        <p:nvSpPr>
          <p:cNvPr id="10" name="TextBox 9"/>
          <p:cNvSpPr txBox="1"/>
          <p:nvPr/>
        </p:nvSpPr>
        <p:spPr>
          <a:xfrm>
            <a:off x="2603163" y="2867975"/>
            <a:ext cx="1312986" cy="307777"/>
          </a:xfrm>
          <a:prstGeom prst="rect">
            <a:avLst/>
          </a:prstGeom>
          <a:noFill/>
        </p:spPr>
        <p:txBody>
          <a:bodyPr wrap="square" rtlCol="0">
            <a:spAutoFit/>
          </a:bodyPr>
          <a:lstStyle/>
          <a:p>
            <a:pPr algn="ctr"/>
            <a:r>
              <a:rPr lang="en-US" sz="1400" dirty="0" smtClean="0"/>
              <a:t>gluten-free</a:t>
            </a:r>
            <a:endParaRPr lang="en-US" sz="1400" dirty="0"/>
          </a:p>
        </p:txBody>
      </p:sp>
      <p:sp>
        <p:nvSpPr>
          <p:cNvPr id="11" name="TextBox 10"/>
          <p:cNvSpPr txBox="1"/>
          <p:nvPr/>
        </p:nvSpPr>
        <p:spPr>
          <a:xfrm>
            <a:off x="2341493" y="4783393"/>
            <a:ext cx="992555" cy="307777"/>
          </a:xfrm>
          <a:prstGeom prst="rect">
            <a:avLst/>
          </a:prstGeom>
          <a:noFill/>
        </p:spPr>
        <p:txBody>
          <a:bodyPr wrap="square" rtlCol="0">
            <a:spAutoFit/>
          </a:bodyPr>
          <a:lstStyle/>
          <a:p>
            <a:pPr algn="ctr"/>
            <a:r>
              <a:rPr lang="en-US" sz="1400" dirty="0" smtClean="0"/>
              <a:t>no dairy</a:t>
            </a:r>
            <a:endParaRPr lang="en-US" sz="1400" dirty="0"/>
          </a:p>
        </p:txBody>
      </p:sp>
      <p:sp>
        <p:nvSpPr>
          <p:cNvPr id="36" name="TextBox 35"/>
          <p:cNvSpPr txBox="1"/>
          <p:nvPr/>
        </p:nvSpPr>
        <p:spPr>
          <a:xfrm>
            <a:off x="943708" y="5129673"/>
            <a:ext cx="1262185" cy="707886"/>
          </a:xfrm>
          <a:prstGeom prst="rect">
            <a:avLst/>
          </a:prstGeom>
          <a:noFill/>
        </p:spPr>
        <p:txBody>
          <a:bodyPr wrap="square" rtlCol="0">
            <a:spAutoFit/>
          </a:bodyPr>
          <a:lstStyle/>
          <a:p>
            <a:pPr algn="ctr"/>
            <a:r>
              <a:rPr lang="en-US" sz="2000" dirty="0" smtClean="0">
                <a:solidFill>
                  <a:srgbClr val="C00000"/>
                </a:solidFill>
              </a:rPr>
              <a:t>Good Quality</a:t>
            </a:r>
            <a:endParaRPr lang="en-US" sz="2000" dirty="0">
              <a:solidFill>
                <a:srgbClr val="C00000"/>
              </a:solidFill>
            </a:endParaRPr>
          </a:p>
        </p:txBody>
      </p:sp>
      <p:sp>
        <p:nvSpPr>
          <p:cNvPr id="37" name="TextBox 36"/>
          <p:cNvSpPr txBox="1"/>
          <p:nvPr/>
        </p:nvSpPr>
        <p:spPr>
          <a:xfrm>
            <a:off x="6318739" y="5129673"/>
            <a:ext cx="1670538" cy="707886"/>
          </a:xfrm>
          <a:prstGeom prst="rect">
            <a:avLst/>
          </a:prstGeom>
          <a:noFill/>
        </p:spPr>
        <p:txBody>
          <a:bodyPr wrap="square" rtlCol="0">
            <a:spAutoFit/>
          </a:bodyPr>
          <a:lstStyle/>
          <a:p>
            <a:pPr algn="ctr"/>
            <a:r>
              <a:rPr lang="en-US" sz="2000" dirty="0" smtClean="0">
                <a:solidFill>
                  <a:srgbClr val="C00000"/>
                </a:solidFill>
              </a:rPr>
              <a:t>Insufficient Quality</a:t>
            </a:r>
            <a:endParaRPr lang="en-US" sz="2000" dirty="0">
              <a:solidFill>
                <a:srgbClr val="C00000"/>
              </a:solidFill>
            </a:endParaRPr>
          </a:p>
        </p:txBody>
      </p:sp>
      <p:sp>
        <p:nvSpPr>
          <p:cNvPr id="42" name="TextBox 41"/>
          <p:cNvSpPr txBox="1"/>
          <p:nvPr/>
        </p:nvSpPr>
        <p:spPr>
          <a:xfrm>
            <a:off x="4895603" y="3179665"/>
            <a:ext cx="1312986" cy="307777"/>
          </a:xfrm>
          <a:prstGeom prst="rect">
            <a:avLst/>
          </a:prstGeom>
          <a:noFill/>
        </p:spPr>
        <p:txBody>
          <a:bodyPr wrap="square" rtlCol="0">
            <a:spAutoFit/>
          </a:bodyPr>
          <a:lstStyle/>
          <a:p>
            <a:pPr algn="ctr"/>
            <a:r>
              <a:rPr lang="en-US" sz="1400" dirty="0" smtClean="0"/>
              <a:t>severity</a:t>
            </a:r>
            <a:endParaRPr lang="en-US" sz="1400" dirty="0"/>
          </a:p>
        </p:txBody>
      </p:sp>
      <p:sp>
        <p:nvSpPr>
          <p:cNvPr id="43" name="TextBox 42"/>
          <p:cNvSpPr txBox="1"/>
          <p:nvPr/>
        </p:nvSpPr>
        <p:spPr>
          <a:xfrm>
            <a:off x="5039251" y="4120033"/>
            <a:ext cx="1312986" cy="307777"/>
          </a:xfrm>
          <a:prstGeom prst="rect">
            <a:avLst/>
          </a:prstGeom>
          <a:noFill/>
        </p:spPr>
        <p:txBody>
          <a:bodyPr wrap="square" rtlCol="0">
            <a:spAutoFit/>
          </a:bodyPr>
          <a:lstStyle/>
          <a:p>
            <a:pPr algn="ctr"/>
            <a:r>
              <a:rPr lang="en-US" sz="1400" dirty="0" smtClean="0"/>
              <a:t>tested?</a:t>
            </a:r>
            <a:endParaRPr lang="en-US" sz="1400" dirty="0"/>
          </a:p>
        </p:txBody>
      </p:sp>
      <p:sp>
        <p:nvSpPr>
          <p:cNvPr id="44" name="TextBox 43"/>
          <p:cNvSpPr txBox="1"/>
          <p:nvPr/>
        </p:nvSpPr>
        <p:spPr>
          <a:xfrm>
            <a:off x="3618524" y="416998"/>
            <a:ext cx="1906952" cy="1384995"/>
          </a:xfrm>
          <a:prstGeom prst="rect">
            <a:avLst/>
          </a:prstGeom>
          <a:noFill/>
        </p:spPr>
        <p:txBody>
          <a:bodyPr wrap="square" rtlCol="0">
            <a:spAutoFit/>
          </a:bodyPr>
          <a:lstStyle/>
          <a:p>
            <a:pPr algn="ctr"/>
            <a:r>
              <a:rPr lang="en-US" sz="2800" u="sng" dirty="0" smtClean="0"/>
              <a:t>Quality </a:t>
            </a:r>
            <a:r>
              <a:rPr lang="en-US" sz="2800" dirty="0" smtClean="0"/>
              <a:t>depends on </a:t>
            </a:r>
            <a:r>
              <a:rPr lang="en-US" sz="2800" u="sng" dirty="0" smtClean="0"/>
              <a:t>Purpose</a:t>
            </a:r>
            <a:endParaRPr lang="en-US" sz="2800" u="sng" dirty="0"/>
          </a:p>
        </p:txBody>
      </p:sp>
      <p:sp>
        <p:nvSpPr>
          <p:cNvPr id="2" name="Footer Placeholder 1"/>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12" name="Slide Number Placeholder 11"/>
          <p:cNvSpPr>
            <a:spLocks noGrp="1"/>
          </p:cNvSpPr>
          <p:nvPr>
            <p:ph type="sldNum" sz="quarter" idx="12"/>
          </p:nvPr>
        </p:nvSpPr>
        <p:spPr/>
        <p:txBody>
          <a:bodyPr/>
          <a:lstStyle/>
          <a:p>
            <a:fld id="{91D11958-1960-4AC3-B3FE-C8FF6A01984A}" type="slidenum">
              <a:rPr lang="en-US" smtClean="0"/>
              <a:t>20</a:t>
            </a:fld>
            <a:endParaRPr lang="en-US" dirty="0"/>
          </a:p>
        </p:txBody>
      </p:sp>
      <p:pic>
        <p:nvPicPr>
          <p:cNvPr id="15" name="Picture 14"/>
          <p:cNvPicPr>
            <a:picLocks noChangeAspect="1"/>
          </p:cNvPicPr>
          <p:nvPr/>
        </p:nvPicPr>
        <p:blipFill>
          <a:blip r:embed="rId5"/>
          <a:stretch>
            <a:fillRect/>
          </a:stretch>
        </p:blipFill>
        <p:spPr>
          <a:xfrm>
            <a:off x="6134177" y="2905931"/>
            <a:ext cx="2471318" cy="1964346"/>
          </a:xfrm>
          <a:prstGeom prst="rect">
            <a:avLst/>
          </a:prstGeom>
        </p:spPr>
      </p:pic>
      <p:pic>
        <p:nvPicPr>
          <p:cNvPr id="5" name="Picture 4"/>
          <p:cNvPicPr>
            <a:picLocks noChangeAspect="1"/>
          </p:cNvPicPr>
          <p:nvPr/>
        </p:nvPicPr>
        <p:blipFill>
          <a:blip r:embed="rId6"/>
          <a:stretch>
            <a:fillRect/>
          </a:stretch>
        </p:blipFill>
        <p:spPr>
          <a:xfrm>
            <a:off x="252433" y="2946608"/>
            <a:ext cx="2368968" cy="1882992"/>
          </a:xfrm>
          <a:prstGeom prst="rect">
            <a:avLst/>
          </a:prstGeom>
        </p:spPr>
      </p:pic>
    </p:spTree>
    <p:extLst>
      <p:ext uri="{BB962C8B-B14F-4D97-AF65-F5344CB8AC3E}">
        <p14:creationId xmlns:p14="http://schemas.microsoft.com/office/powerpoint/2010/main" val="267846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36" grpId="0"/>
      <p:bldP spid="37" grpId="0"/>
      <p:bldP spid="42" grpId="0"/>
      <p:bldP spid="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020" y="154112"/>
            <a:ext cx="7886700" cy="877520"/>
          </a:xfrm>
        </p:spPr>
        <p:txBody>
          <a:bodyPr>
            <a:normAutofit/>
          </a:bodyPr>
          <a:lstStyle/>
          <a:p>
            <a:r>
              <a:rPr lang="en-US" dirty="0" smtClean="0"/>
              <a:t>Data Quality Problems</a:t>
            </a:r>
            <a:endParaRPr lang="en-US" dirty="0"/>
          </a:p>
        </p:txBody>
      </p:sp>
      <p:graphicFrame>
        <p:nvGraphicFramePr>
          <p:cNvPr id="3" name="Diagram 2"/>
          <p:cNvGraphicFramePr/>
          <p:nvPr>
            <p:extLst/>
          </p:nvPr>
        </p:nvGraphicFramePr>
        <p:xfrm>
          <a:off x="951346" y="1117601"/>
          <a:ext cx="7241308" cy="4793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21</a:t>
            </a:fld>
            <a:endParaRPr lang="en-US" dirty="0"/>
          </a:p>
        </p:txBody>
      </p:sp>
    </p:spTree>
    <p:extLst>
      <p:ext uri="{BB962C8B-B14F-4D97-AF65-F5344CB8AC3E}">
        <p14:creationId xmlns:p14="http://schemas.microsoft.com/office/powerpoint/2010/main" val="1989725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26012"/>
          </a:xfrm>
        </p:spPr>
        <p:txBody>
          <a:bodyPr>
            <a:normAutofit/>
          </a:bodyPr>
          <a:lstStyle/>
          <a:p>
            <a:r>
              <a:rPr lang="en-US" dirty="0" smtClean="0"/>
              <a:t>Erroneous Data</a:t>
            </a:r>
            <a:endParaRPr lang="en-US" dirty="0"/>
          </a:p>
        </p:txBody>
      </p:sp>
      <p:graphicFrame>
        <p:nvGraphicFramePr>
          <p:cNvPr id="3" name="Diagram 2"/>
          <p:cNvGraphicFramePr/>
          <p:nvPr>
            <p:extLst>
              <p:ext uri="{D42A27DB-BD31-4B8C-83A1-F6EECF244321}">
                <p14:modId xmlns:p14="http://schemas.microsoft.com/office/powerpoint/2010/main" val="2982927961"/>
              </p:ext>
            </p:extLst>
          </p:nvPr>
        </p:nvGraphicFramePr>
        <p:xfrm>
          <a:off x="1076325" y="1397000"/>
          <a:ext cx="6991350" cy="45881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22</a:t>
            </a:fld>
            <a:endParaRPr lang="en-US" dirty="0"/>
          </a:p>
        </p:txBody>
      </p:sp>
    </p:spTree>
    <p:extLst>
      <p:ext uri="{BB962C8B-B14F-4D97-AF65-F5344CB8AC3E}">
        <p14:creationId xmlns:p14="http://schemas.microsoft.com/office/powerpoint/2010/main" val="6834838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541" y="198430"/>
            <a:ext cx="8359043" cy="868505"/>
          </a:xfrm>
        </p:spPr>
        <p:txBody>
          <a:bodyPr>
            <a:noAutofit/>
          </a:bodyPr>
          <a:lstStyle/>
          <a:p>
            <a:pPr algn="ctr"/>
            <a:r>
              <a:rPr lang="en-US" sz="3800" dirty="0" smtClean="0"/>
              <a:t>Sources of Data Quality Problems</a:t>
            </a:r>
            <a:endParaRPr lang="en-US" sz="3800" dirty="0"/>
          </a:p>
        </p:txBody>
      </p:sp>
      <p:sp>
        <p:nvSpPr>
          <p:cNvPr id="5" name="Cloud Callout 4"/>
          <p:cNvSpPr/>
          <p:nvPr/>
        </p:nvSpPr>
        <p:spPr>
          <a:xfrm>
            <a:off x="742462" y="1255344"/>
            <a:ext cx="2438400" cy="953479"/>
          </a:xfrm>
          <a:prstGeom prst="cloudCallout">
            <a:avLst>
              <a:gd name="adj1" fmla="val 95455"/>
              <a:gd name="adj2" fmla="val 12117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Where did the data come from?</a:t>
            </a:r>
            <a:endParaRPr lang="en-US" sz="1200" dirty="0">
              <a:solidFill>
                <a:schemeClr val="tx1"/>
              </a:solidFill>
            </a:endParaRPr>
          </a:p>
        </p:txBody>
      </p:sp>
      <p:sp>
        <p:nvSpPr>
          <p:cNvPr id="6" name="Cloud Callout 5"/>
          <p:cNvSpPr/>
          <p:nvPr/>
        </p:nvSpPr>
        <p:spPr>
          <a:xfrm>
            <a:off x="1953846" y="5251938"/>
            <a:ext cx="2625971" cy="1172294"/>
          </a:xfrm>
          <a:prstGeom prst="cloudCallout">
            <a:avLst>
              <a:gd name="adj1" fmla="val 17274"/>
              <a:gd name="adj2" fmla="val -12746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Poor database design: not in 3NF, anomalies, spurious tuples</a:t>
            </a:r>
            <a:endParaRPr lang="en-US" sz="1200" dirty="0">
              <a:solidFill>
                <a:schemeClr val="tx1"/>
              </a:solidFill>
            </a:endParaRPr>
          </a:p>
        </p:txBody>
      </p:sp>
      <p:sp>
        <p:nvSpPr>
          <p:cNvPr id="8" name="Cloud Callout 7"/>
          <p:cNvSpPr/>
          <p:nvPr/>
        </p:nvSpPr>
        <p:spPr>
          <a:xfrm>
            <a:off x="4657969" y="1032874"/>
            <a:ext cx="2305539" cy="894862"/>
          </a:xfrm>
          <a:prstGeom prst="cloudCallout">
            <a:avLst>
              <a:gd name="adj1" fmla="val -34818"/>
              <a:gd name="adj2" fmla="val 150797"/>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Design that doesn't support the application</a:t>
            </a:r>
            <a:endParaRPr lang="en-US" sz="1200" dirty="0">
              <a:solidFill>
                <a:schemeClr val="tx1"/>
              </a:solidFill>
            </a:endParaRPr>
          </a:p>
        </p:txBody>
      </p:sp>
      <p:sp>
        <p:nvSpPr>
          <p:cNvPr id="9" name="Cloud Callout 8"/>
          <p:cNvSpPr/>
          <p:nvPr/>
        </p:nvSpPr>
        <p:spPr>
          <a:xfrm>
            <a:off x="552085" y="3307860"/>
            <a:ext cx="2551723" cy="1176215"/>
          </a:xfrm>
          <a:prstGeom prst="cloudCallout">
            <a:avLst>
              <a:gd name="adj1" fmla="val 81560"/>
              <a:gd name="adj2" fmla="val -29261"/>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Lack of domain constraints, entity integrity, referential integrity</a:t>
            </a:r>
            <a:endParaRPr lang="en-US" sz="1200" dirty="0">
              <a:solidFill>
                <a:schemeClr val="tx1"/>
              </a:solidFill>
            </a:endParaRPr>
          </a:p>
        </p:txBody>
      </p:sp>
      <p:sp>
        <p:nvSpPr>
          <p:cNvPr id="10" name="Cloud Callout 9"/>
          <p:cNvSpPr/>
          <p:nvPr/>
        </p:nvSpPr>
        <p:spPr>
          <a:xfrm>
            <a:off x="5957032" y="4485045"/>
            <a:ext cx="2177073" cy="888999"/>
          </a:xfrm>
          <a:prstGeom prst="cloudCallout">
            <a:avLst>
              <a:gd name="adj1" fmla="val -72280"/>
              <a:gd name="adj2" fmla="val -7442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Re-purposing a database</a:t>
            </a:r>
            <a:endParaRPr lang="en-US" sz="1200" dirty="0">
              <a:solidFill>
                <a:schemeClr val="tx1"/>
              </a:solidFill>
            </a:endParaRPr>
          </a:p>
        </p:txBody>
      </p:sp>
      <p:sp>
        <p:nvSpPr>
          <p:cNvPr id="11" name="Cloud Callout 10"/>
          <p:cNvSpPr/>
          <p:nvPr/>
        </p:nvSpPr>
        <p:spPr>
          <a:xfrm>
            <a:off x="6338277" y="2244476"/>
            <a:ext cx="2094523" cy="820616"/>
          </a:xfrm>
          <a:prstGeom prst="cloudCallout">
            <a:avLst>
              <a:gd name="adj1" fmla="val -84639"/>
              <a:gd name="adj2" fmla="val 74881"/>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Poorly-designed queries</a:t>
            </a:r>
            <a:endParaRPr lang="en-US" sz="1200" dirty="0">
              <a:solidFill>
                <a:schemeClr val="tx1"/>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7108" y="3134237"/>
            <a:ext cx="1328615" cy="1349838"/>
          </a:xfrm>
          <a:prstGeom prst="rect">
            <a:avLst/>
          </a:prstGeom>
        </p:spPr>
      </p:pic>
      <p:sp>
        <p:nvSpPr>
          <p:cNvPr id="15" name="Lightning Bolt 14"/>
          <p:cNvSpPr/>
          <p:nvPr/>
        </p:nvSpPr>
        <p:spPr>
          <a:xfrm>
            <a:off x="875323" y="1802910"/>
            <a:ext cx="461108" cy="476739"/>
          </a:xfrm>
          <a:prstGeom prst="lightningBol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C00000"/>
              </a:solidFill>
            </a:endParaRPr>
          </a:p>
        </p:txBody>
      </p:sp>
      <p:sp>
        <p:nvSpPr>
          <p:cNvPr id="16" name="Lightning Bolt 15"/>
          <p:cNvSpPr/>
          <p:nvPr/>
        </p:nvSpPr>
        <p:spPr>
          <a:xfrm>
            <a:off x="7672997" y="5028213"/>
            <a:ext cx="461108" cy="476739"/>
          </a:xfrm>
          <a:prstGeom prst="lightningBol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C00000"/>
              </a:solidFill>
            </a:endParaRPr>
          </a:p>
        </p:txBody>
      </p:sp>
      <p:sp>
        <p:nvSpPr>
          <p:cNvPr id="17" name="Lightning Bolt 16"/>
          <p:cNvSpPr/>
          <p:nvPr/>
        </p:nvSpPr>
        <p:spPr>
          <a:xfrm>
            <a:off x="1117601" y="4187093"/>
            <a:ext cx="461108" cy="476739"/>
          </a:xfrm>
          <a:prstGeom prst="lightningBol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C00000"/>
              </a:solidFill>
            </a:endParaRPr>
          </a:p>
        </p:txBody>
      </p:sp>
      <p:sp>
        <p:nvSpPr>
          <p:cNvPr id="4" name="Lightning Bolt 3"/>
          <p:cNvSpPr/>
          <p:nvPr/>
        </p:nvSpPr>
        <p:spPr>
          <a:xfrm>
            <a:off x="6570540" y="1346953"/>
            <a:ext cx="461108" cy="476739"/>
          </a:xfrm>
          <a:prstGeom prst="lightningBol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C00000"/>
              </a:solidFill>
            </a:endParaRPr>
          </a:p>
        </p:txBody>
      </p:sp>
      <p:sp>
        <p:nvSpPr>
          <p:cNvPr id="18" name="Lightning Bolt 17"/>
          <p:cNvSpPr/>
          <p:nvPr/>
        </p:nvSpPr>
        <p:spPr>
          <a:xfrm>
            <a:off x="7847134" y="2621293"/>
            <a:ext cx="461108" cy="476739"/>
          </a:xfrm>
          <a:prstGeom prst="lightningBol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C00000"/>
              </a:solidFill>
            </a:endParaRPr>
          </a:p>
        </p:txBody>
      </p:sp>
      <p:sp>
        <p:nvSpPr>
          <p:cNvPr id="19" name="Lightning Bolt 18"/>
          <p:cNvSpPr/>
          <p:nvPr/>
        </p:nvSpPr>
        <p:spPr>
          <a:xfrm>
            <a:off x="4315802" y="5690576"/>
            <a:ext cx="461108" cy="476739"/>
          </a:xfrm>
          <a:prstGeom prst="lightningBol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C00000"/>
              </a:solidFill>
            </a:endParaRPr>
          </a:p>
        </p:txBody>
      </p:sp>
      <p:sp>
        <p:nvSpPr>
          <p:cNvPr id="13" name="Footer Placeholder 12"/>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14" name="Slide Number Placeholder 13"/>
          <p:cNvSpPr>
            <a:spLocks noGrp="1"/>
          </p:cNvSpPr>
          <p:nvPr>
            <p:ph type="sldNum" sz="quarter" idx="12"/>
          </p:nvPr>
        </p:nvSpPr>
        <p:spPr/>
        <p:txBody>
          <a:bodyPr/>
          <a:lstStyle/>
          <a:p>
            <a:fld id="{91D11958-1960-4AC3-B3FE-C8FF6A01984A}" type="slidenum">
              <a:rPr lang="en-US" smtClean="0"/>
              <a:t>23</a:t>
            </a:fld>
            <a:endParaRPr lang="en-US" dirty="0"/>
          </a:p>
        </p:txBody>
      </p:sp>
    </p:spTree>
    <p:extLst>
      <p:ext uri="{BB962C8B-B14F-4D97-AF65-F5344CB8AC3E}">
        <p14:creationId xmlns:p14="http://schemas.microsoft.com/office/powerpoint/2010/main" val="205725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P spid="15" grpId="0" animBg="1"/>
      <p:bldP spid="16" grpId="0" animBg="1"/>
      <p:bldP spid="17" grpId="0" animBg="1"/>
      <p:bldP spid="4" grpId="0" animBg="1"/>
      <p:bldP spid="18"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312" y="220541"/>
            <a:ext cx="7886700" cy="1065089"/>
          </a:xfrm>
        </p:spPr>
        <p:txBody>
          <a:bodyPr>
            <a:noAutofit/>
          </a:bodyPr>
          <a:lstStyle/>
          <a:p>
            <a:r>
              <a:rPr lang="en-US" sz="3600" dirty="0" smtClean="0"/>
              <a:t>Avoiding </a:t>
            </a:r>
            <a:r>
              <a:rPr lang="en-US" sz="2800" dirty="0" smtClean="0"/>
              <a:t>(minimizing)</a:t>
            </a:r>
            <a:r>
              <a:rPr lang="en-US" sz="3600" dirty="0" smtClean="0"/>
              <a:t> DQ Problems</a:t>
            </a:r>
            <a:endParaRPr lang="en-US" sz="3600" dirty="0"/>
          </a:p>
        </p:txBody>
      </p:sp>
      <p:graphicFrame>
        <p:nvGraphicFramePr>
          <p:cNvPr id="3" name="Diagram 2"/>
          <p:cNvGraphicFramePr/>
          <p:nvPr>
            <p:extLst>
              <p:ext uri="{D42A27DB-BD31-4B8C-83A1-F6EECF244321}">
                <p14:modId xmlns:p14="http://schemas.microsoft.com/office/powerpoint/2010/main" val="2687124864"/>
              </p:ext>
            </p:extLst>
          </p:nvPr>
        </p:nvGraphicFramePr>
        <p:xfrm>
          <a:off x="1309077" y="1172308"/>
          <a:ext cx="6525846" cy="4853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24</a:t>
            </a:fld>
            <a:endParaRPr lang="en-US" dirty="0"/>
          </a:p>
        </p:txBody>
      </p:sp>
    </p:spTree>
    <p:extLst>
      <p:ext uri="{BB962C8B-B14F-4D97-AF65-F5344CB8AC3E}">
        <p14:creationId xmlns:p14="http://schemas.microsoft.com/office/powerpoint/2010/main" val="22018755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312" y="142388"/>
            <a:ext cx="7886700" cy="854074"/>
          </a:xfrm>
        </p:spPr>
        <p:txBody>
          <a:bodyPr>
            <a:normAutofit/>
          </a:bodyPr>
          <a:lstStyle/>
          <a:p>
            <a:r>
              <a:rPr lang="en-US" sz="4000" dirty="0" smtClean="0"/>
              <a:t>Proactive DQ Management</a:t>
            </a:r>
            <a:endParaRPr lang="en-US" sz="4000" dirty="0"/>
          </a:p>
        </p:txBody>
      </p:sp>
      <p:graphicFrame>
        <p:nvGraphicFramePr>
          <p:cNvPr id="3" name="Diagram 2"/>
          <p:cNvGraphicFramePr/>
          <p:nvPr>
            <p:extLst>
              <p:ext uri="{D42A27DB-BD31-4B8C-83A1-F6EECF244321}">
                <p14:modId xmlns:p14="http://schemas.microsoft.com/office/powerpoint/2010/main" val="1680137032"/>
              </p:ext>
            </p:extLst>
          </p:nvPr>
        </p:nvGraphicFramePr>
        <p:xfrm>
          <a:off x="1817077" y="908538"/>
          <a:ext cx="6289431" cy="52460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25</a:t>
            </a:fld>
            <a:endParaRPr lang="en-US" dirty="0"/>
          </a:p>
        </p:txBody>
      </p:sp>
    </p:spTree>
    <p:extLst>
      <p:ext uri="{BB962C8B-B14F-4D97-AF65-F5344CB8AC3E}">
        <p14:creationId xmlns:p14="http://schemas.microsoft.com/office/powerpoint/2010/main" val="8367878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26</a:t>
            </a:fld>
            <a:endParaRPr lang="en-US" dirty="0"/>
          </a:p>
        </p:txBody>
      </p:sp>
      <p:sp>
        <p:nvSpPr>
          <p:cNvPr id="5" name="TextBox 4"/>
          <p:cNvSpPr txBox="1"/>
          <p:nvPr/>
        </p:nvSpPr>
        <p:spPr>
          <a:xfrm>
            <a:off x="484450" y="417838"/>
            <a:ext cx="8090321" cy="2123658"/>
          </a:xfrm>
          <a:prstGeom prst="rect">
            <a:avLst/>
          </a:prstGeom>
          <a:noFill/>
        </p:spPr>
        <p:txBody>
          <a:bodyPr wrap="square" rtlCol="0">
            <a:spAutoFit/>
          </a:bodyPr>
          <a:lstStyle/>
          <a:p>
            <a:r>
              <a:rPr lang="en-US" sz="4400" dirty="0" smtClean="0">
                <a:latin typeface="Verdana" panose="020B0604030504040204" pitchFamily="34" charset="0"/>
                <a:ea typeface="Verdana" panose="020B0604030504040204" pitchFamily="34" charset="0"/>
                <a:cs typeface="Verdana" panose="020B0604030504040204" pitchFamily="34" charset="0"/>
              </a:rPr>
              <a:t>Part 2:</a:t>
            </a:r>
          </a:p>
          <a:p>
            <a:r>
              <a:rPr lang="en-US" sz="4400" b="1" dirty="0" smtClean="0">
                <a:latin typeface="Verdana" panose="020B0604030504040204" pitchFamily="34" charset="0"/>
                <a:ea typeface="Verdana" panose="020B0604030504040204" pitchFamily="34" charset="0"/>
                <a:cs typeface="Verdana" panose="020B0604030504040204" pitchFamily="34" charset="0"/>
              </a:rPr>
              <a:t>Entity Relationship Modeling</a:t>
            </a:r>
            <a:endParaRPr lang="en-US" sz="4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619180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Why? </a:t>
            </a:r>
            <a:br>
              <a:rPr lang="en-US" sz="3600" dirty="0" smtClean="0"/>
            </a:br>
            <a:r>
              <a:rPr lang="en-US" sz="3100" dirty="0" smtClean="0"/>
              <a:t>Can't I just talk to the designers like ordinary people?</a:t>
            </a:r>
            <a:endParaRPr lang="en-US" sz="3100" dirty="0"/>
          </a:p>
        </p:txBody>
      </p:sp>
      <p:sp>
        <p:nvSpPr>
          <p:cNvPr id="3" name="Footer Placeholder 2"/>
          <p:cNvSpPr>
            <a:spLocks noGrp="1"/>
          </p:cNvSpPr>
          <p:nvPr>
            <p:ph type="ftr" sz="quarter" idx="11"/>
          </p:nvPr>
        </p:nvSpPr>
        <p:spPr/>
        <p:txBody>
          <a:bodyPr/>
          <a:lstStyle/>
          <a:p>
            <a:r>
              <a:rPr lang="en-US" dirty="0" smtClean="0"/>
              <a:t>Stephanie W. Haas – Data and Databases</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27</a:t>
            </a:fld>
            <a:endParaRPr lang="en-US" dirty="0"/>
          </a:p>
        </p:txBody>
      </p:sp>
      <p:graphicFrame>
        <p:nvGraphicFramePr>
          <p:cNvPr id="5" name="Diagram 4"/>
          <p:cNvGraphicFramePr/>
          <p:nvPr>
            <p:extLst>
              <p:ext uri="{D42A27DB-BD31-4B8C-83A1-F6EECF244321}">
                <p14:modId xmlns:p14="http://schemas.microsoft.com/office/powerpoint/2010/main" val="1999604045"/>
              </p:ext>
            </p:extLst>
          </p:nvPr>
        </p:nvGraphicFramePr>
        <p:xfrm>
          <a:off x="811091" y="1855176"/>
          <a:ext cx="7521819" cy="4176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723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795" y="204835"/>
            <a:ext cx="8229600" cy="609600"/>
          </a:xfrm>
        </p:spPr>
        <p:txBody>
          <a:bodyPr>
            <a:noAutofit/>
          </a:bodyPr>
          <a:lstStyle/>
          <a:p>
            <a:r>
              <a:rPr lang="en-US" sz="4000" dirty="0" smtClean="0"/>
              <a:t>Entity Relationship (ER) Model</a:t>
            </a:r>
            <a:endParaRPr lang="en-US" sz="4000" dirty="0"/>
          </a:p>
        </p:txBody>
      </p:sp>
      <p:sp>
        <p:nvSpPr>
          <p:cNvPr id="5" name="Rectangle 4"/>
          <p:cNvSpPr/>
          <p:nvPr/>
        </p:nvSpPr>
        <p:spPr>
          <a:xfrm>
            <a:off x="699247" y="2397931"/>
            <a:ext cx="990600" cy="6096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Source</a:t>
            </a:r>
            <a:endParaRPr lang="en-US" sz="1600" dirty="0">
              <a:solidFill>
                <a:schemeClr val="tx1"/>
              </a:solidFill>
            </a:endParaRPr>
          </a:p>
        </p:txBody>
      </p:sp>
      <p:sp>
        <p:nvSpPr>
          <p:cNvPr id="6" name="Rectangle 5"/>
          <p:cNvSpPr/>
          <p:nvPr/>
        </p:nvSpPr>
        <p:spPr>
          <a:xfrm>
            <a:off x="699246" y="1626967"/>
            <a:ext cx="1006461" cy="60063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Mention</a:t>
            </a:r>
            <a:endParaRPr lang="en-US" sz="1600" dirty="0">
              <a:solidFill>
                <a:schemeClr val="tx1"/>
              </a:solidFill>
            </a:endParaRPr>
          </a:p>
        </p:txBody>
      </p:sp>
      <p:sp>
        <p:nvSpPr>
          <p:cNvPr id="8" name="TextBox 7"/>
          <p:cNvSpPr txBox="1"/>
          <p:nvPr/>
        </p:nvSpPr>
        <p:spPr>
          <a:xfrm>
            <a:off x="457200" y="1006460"/>
            <a:ext cx="1752600" cy="461665"/>
          </a:xfrm>
          <a:prstGeom prst="rect">
            <a:avLst/>
          </a:prstGeom>
          <a:noFill/>
        </p:spPr>
        <p:txBody>
          <a:bodyPr wrap="square" rtlCol="0">
            <a:spAutoFit/>
          </a:bodyPr>
          <a:lstStyle/>
          <a:p>
            <a:pPr algn="ctr"/>
            <a:r>
              <a:rPr lang="en-US" sz="2400" b="1" dirty="0" smtClean="0">
                <a:solidFill>
                  <a:srgbClr val="0070C0"/>
                </a:solidFill>
              </a:rPr>
              <a:t>Entities</a:t>
            </a:r>
            <a:endParaRPr lang="en-US" sz="2400" b="1" dirty="0">
              <a:solidFill>
                <a:srgbClr val="0070C0"/>
              </a:solidFill>
            </a:endParaRPr>
          </a:p>
        </p:txBody>
      </p:sp>
      <p:sp>
        <p:nvSpPr>
          <p:cNvPr id="9" name="Rectangle 8"/>
          <p:cNvSpPr/>
          <p:nvPr/>
        </p:nvSpPr>
        <p:spPr>
          <a:xfrm>
            <a:off x="623047" y="3221250"/>
            <a:ext cx="1143000" cy="6096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PurchaseOrder</a:t>
            </a:r>
            <a:endParaRPr lang="en-US" sz="1600" dirty="0">
              <a:solidFill>
                <a:schemeClr val="tx1"/>
              </a:solidFill>
            </a:endParaRPr>
          </a:p>
        </p:txBody>
      </p:sp>
      <p:sp>
        <p:nvSpPr>
          <p:cNvPr id="10" name="Rectangle 9"/>
          <p:cNvSpPr/>
          <p:nvPr/>
        </p:nvSpPr>
        <p:spPr>
          <a:xfrm>
            <a:off x="571500" y="4052327"/>
            <a:ext cx="1246094" cy="6096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Employee</a:t>
            </a:r>
            <a:endParaRPr lang="en-US" sz="1600" dirty="0">
              <a:solidFill>
                <a:schemeClr val="tx1"/>
              </a:solidFill>
            </a:endParaRPr>
          </a:p>
        </p:txBody>
      </p:sp>
      <p:sp>
        <p:nvSpPr>
          <p:cNvPr id="11" name="TextBox 10"/>
          <p:cNvSpPr txBox="1"/>
          <p:nvPr/>
        </p:nvSpPr>
        <p:spPr>
          <a:xfrm>
            <a:off x="3610397" y="1006459"/>
            <a:ext cx="2003885" cy="461665"/>
          </a:xfrm>
          <a:prstGeom prst="rect">
            <a:avLst/>
          </a:prstGeom>
          <a:noFill/>
        </p:spPr>
        <p:txBody>
          <a:bodyPr wrap="square" rtlCol="0">
            <a:spAutoFit/>
          </a:bodyPr>
          <a:lstStyle/>
          <a:p>
            <a:pPr algn="ctr"/>
            <a:r>
              <a:rPr lang="en-US" sz="2400" b="1" dirty="0" smtClean="0">
                <a:solidFill>
                  <a:schemeClr val="accent6">
                    <a:lumMod val="75000"/>
                  </a:schemeClr>
                </a:solidFill>
              </a:rPr>
              <a:t>Attributes</a:t>
            </a:r>
            <a:endParaRPr lang="en-US" sz="2400" b="1" dirty="0">
              <a:solidFill>
                <a:schemeClr val="accent6">
                  <a:lumMod val="75000"/>
                </a:schemeClr>
              </a:solidFill>
            </a:endParaRPr>
          </a:p>
        </p:txBody>
      </p:sp>
      <p:sp>
        <p:nvSpPr>
          <p:cNvPr id="53" name="TextBox 52"/>
          <p:cNvSpPr txBox="1"/>
          <p:nvPr/>
        </p:nvSpPr>
        <p:spPr>
          <a:xfrm>
            <a:off x="1307812" y="5175792"/>
            <a:ext cx="3175921" cy="830997"/>
          </a:xfrm>
          <a:prstGeom prst="rect">
            <a:avLst/>
          </a:prstGeom>
          <a:noFill/>
        </p:spPr>
        <p:txBody>
          <a:bodyPr wrap="square" rtlCol="0">
            <a:spAutoFit/>
          </a:bodyPr>
          <a:lstStyle/>
          <a:p>
            <a:r>
              <a:rPr lang="en-US" sz="2400" i="1" dirty="0" smtClean="0"/>
              <a:t>What does the DB “need to know”?</a:t>
            </a:r>
            <a:endParaRPr lang="en-US" sz="2400" i="1" dirty="0"/>
          </a:p>
        </p:txBody>
      </p:sp>
      <p:sp>
        <p:nvSpPr>
          <p:cNvPr id="54" name="TextBox 53"/>
          <p:cNvSpPr txBox="1"/>
          <p:nvPr/>
        </p:nvSpPr>
        <p:spPr>
          <a:xfrm>
            <a:off x="5393350" y="5793915"/>
            <a:ext cx="3406502" cy="369332"/>
          </a:xfrm>
          <a:prstGeom prst="rect">
            <a:avLst/>
          </a:prstGeom>
          <a:noFill/>
        </p:spPr>
        <p:txBody>
          <a:bodyPr wrap="square" rtlCol="0">
            <a:spAutoFit/>
          </a:bodyPr>
          <a:lstStyle/>
          <a:p>
            <a:pPr algn="ctr"/>
            <a:r>
              <a:rPr lang="en-US" dirty="0" smtClean="0">
                <a:solidFill>
                  <a:srgbClr val="009999"/>
                </a:solidFill>
              </a:rPr>
              <a:t>your soccer/tennis league?</a:t>
            </a:r>
            <a:endParaRPr lang="en-US" dirty="0">
              <a:solidFill>
                <a:srgbClr val="009999"/>
              </a:solidFill>
            </a:endParaRPr>
          </a:p>
        </p:txBody>
      </p:sp>
      <p:sp>
        <p:nvSpPr>
          <p:cNvPr id="55" name="TextBox 54"/>
          <p:cNvSpPr txBox="1"/>
          <p:nvPr/>
        </p:nvSpPr>
        <p:spPr>
          <a:xfrm>
            <a:off x="6167718" y="1006460"/>
            <a:ext cx="2519082" cy="646331"/>
          </a:xfrm>
          <a:prstGeom prst="rect">
            <a:avLst/>
          </a:prstGeom>
          <a:noFill/>
        </p:spPr>
        <p:txBody>
          <a:bodyPr wrap="square" rtlCol="0">
            <a:spAutoFit/>
          </a:bodyPr>
          <a:lstStyle/>
          <a:p>
            <a:pPr algn="ctr"/>
            <a:r>
              <a:rPr lang="en-US" sz="2400" b="1" dirty="0" smtClean="0">
                <a:solidFill>
                  <a:schemeClr val="accent5">
                    <a:lumMod val="75000"/>
                  </a:schemeClr>
                </a:solidFill>
              </a:rPr>
              <a:t>Relationships</a:t>
            </a:r>
          </a:p>
          <a:p>
            <a:pPr algn="ctr"/>
            <a:r>
              <a:rPr lang="en-US" sz="1200" b="1" dirty="0" smtClean="0">
                <a:solidFill>
                  <a:schemeClr val="accent5">
                    <a:lumMod val="75000"/>
                  </a:schemeClr>
                </a:solidFill>
              </a:rPr>
              <a:t>(more on these later)</a:t>
            </a:r>
            <a:endParaRPr lang="en-US" sz="1200" b="1" dirty="0">
              <a:solidFill>
                <a:schemeClr val="accent5">
                  <a:lumMod val="75000"/>
                </a:schemeClr>
              </a:solidFill>
            </a:endParaRPr>
          </a:p>
        </p:txBody>
      </p:sp>
      <p:sp>
        <p:nvSpPr>
          <p:cNvPr id="56" name="TextBox 55"/>
          <p:cNvSpPr txBox="1"/>
          <p:nvPr/>
        </p:nvSpPr>
        <p:spPr>
          <a:xfrm>
            <a:off x="5663625" y="5126969"/>
            <a:ext cx="2935642" cy="369332"/>
          </a:xfrm>
          <a:prstGeom prst="rect">
            <a:avLst/>
          </a:prstGeom>
          <a:noFill/>
        </p:spPr>
        <p:txBody>
          <a:bodyPr wrap="square" rtlCol="0">
            <a:spAutoFit/>
          </a:bodyPr>
          <a:lstStyle/>
          <a:p>
            <a:pPr algn="ctr"/>
            <a:r>
              <a:rPr lang="en-US" dirty="0" smtClean="0">
                <a:solidFill>
                  <a:srgbClr val="009999"/>
                </a:solidFill>
              </a:rPr>
              <a:t>your medical record?</a:t>
            </a:r>
            <a:endParaRPr lang="en-US" dirty="0">
              <a:solidFill>
                <a:srgbClr val="009999"/>
              </a:solidFill>
            </a:endParaRPr>
          </a:p>
        </p:txBody>
      </p:sp>
      <p:sp>
        <p:nvSpPr>
          <p:cNvPr id="2" name="Footer Placeholder 1"/>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28</a:t>
            </a:fld>
            <a:endParaRPr lang="en-US" dirty="0"/>
          </a:p>
        </p:txBody>
      </p:sp>
      <p:pic>
        <p:nvPicPr>
          <p:cNvPr id="7" name="Picture 6"/>
          <p:cNvPicPr>
            <a:picLocks noChangeAspect="1"/>
          </p:cNvPicPr>
          <p:nvPr/>
        </p:nvPicPr>
        <p:blipFill>
          <a:blip r:embed="rId3"/>
          <a:stretch>
            <a:fillRect/>
          </a:stretch>
        </p:blipFill>
        <p:spPr>
          <a:xfrm>
            <a:off x="3275868" y="1536437"/>
            <a:ext cx="2387757" cy="1454133"/>
          </a:xfrm>
          <a:prstGeom prst="rect">
            <a:avLst/>
          </a:prstGeom>
        </p:spPr>
      </p:pic>
      <p:pic>
        <p:nvPicPr>
          <p:cNvPr id="13" name="Picture 12"/>
          <p:cNvPicPr>
            <a:picLocks noChangeAspect="1"/>
          </p:cNvPicPr>
          <p:nvPr/>
        </p:nvPicPr>
        <p:blipFill>
          <a:blip r:embed="rId4"/>
          <a:stretch>
            <a:fillRect/>
          </a:stretch>
        </p:blipFill>
        <p:spPr>
          <a:xfrm>
            <a:off x="3301901" y="3151432"/>
            <a:ext cx="2361724" cy="1877234"/>
          </a:xfrm>
          <a:prstGeom prst="rect">
            <a:avLst/>
          </a:prstGeom>
        </p:spPr>
      </p:pic>
    </p:spTree>
    <p:extLst>
      <p:ext uri="{BB962C8B-B14F-4D97-AF65-F5344CB8AC3E}">
        <p14:creationId xmlns:p14="http://schemas.microsoft.com/office/powerpoint/2010/main" val="23587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animBg="1"/>
      <p:bldP spid="10" grpId="0" animBg="1"/>
      <p:bldP spid="11" grpId="0"/>
      <p:bldP spid="53" grpId="0"/>
      <p:bldP spid="54" grpId="0"/>
      <p:bldP spid="55" grpId="0"/>
      <p:bldP spid="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smtClean="0"/>
              <a:t>When you design an entity…</a:t>
            </a:r>
            <a:endParaRPr lang="en-US" dirty="0"/>
          </a:p>
        </p:txBody>
      </p:sp>
      <p:graphicFrame>
        <p:nvGraphicFramePr>
          <p:cNvPr id="8" name="Diagram 7"/>
          <p:cNvGraphicFramePr/>
          <p:nvPr>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29</a:t>
            </a:fld>
            <a:endParaRPr lang="en-US" dirty="0"/>
          </a:p>
        </p:txBody>
      </p:sp>
    </p:spTree>
    <p:extLst>
      <p:ext uri="{BB962C8B-B14F-4D97-AF65-F5344CB8AC3E}">
        <p14:creationId xmlns:p14="http://schemas.microsoft.com/office/powerpoint/2010/main" val="3826113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1D11958-1960-4AC3-B3FE-C8FF6A01984A}" type="slidenum">
              <a:rPr lang="en-US" smtClean="0"/>
              <a:t>3</a:t>
            </a:fld>
            <a:endParaRPr lang="en-US" dirty="0"/>
          </a:p>
        </p:txBody>
      </p:sp>
      <p:sp>
        <p:nvSpPr>
          <p:cNvPr id="3" name="Footer Placeholder 2"/>
          <p:cNvSpPr>
            <a:spLocks noGrp="1"/>
          </p:cNvSpPr>
          <p:nvPr>
            <p:ph type="ftr" sz="quarter" idx="11"/>
          </p:nvPr>
        </p:nvSpPr>
        <p:spPr>
          <a:xfrm>
            <a:off x="3462338" y="6356351"/>
            <a:ext cx="2219325" cy="365125"/>
          </a:xfrm>
        </p:spPr>
        <p:txBody>
          <a:bodyPr/>
          <a:lstStyle/>
          <a:p>
            <a:r>
              <a:rPr lang="en-US" dirty="0" smtClean="0"/>
              <a:t>Stephanie Haas </a:t>
            </a:r>
            <a:r>
              <a:rPr lang="en-US" dirty="0" smtClean="0"/>
              <a:t>– Data and Databases</a:t>
            </a:r>
            <a:endParaRPr lang="en-US" dirty="0"/>
          </a:p>
        </p:txBody>
      </p:sp>
      <p:sp>
        <p:nvSpPr>
          <p:cNvPr id="8" name="TextBox 7"/>
          <p:cNvSpPr txBox="1"/>
          <p:nvPr/>
        </p:nvSpPr>
        <p:spPr>
          <a:xfrm>
            <a:off x="484450" y="417838"/>
            <a:ext cx="8090321" cy="2123658"/>
          </a:xfrm>
          <a:prstGeom prst="rect">
            <a:avLst/>
          </a:prstGeom>
          <a:noFill/>
        </p:spPr>
        <p:txBody>
          <a:bodyPr wrap="square" rtlCol="0">
            <a:spAutoFit/>
          </a:bodyPr>
          <a:lstStyle/>
          <a:p>
            <a:r>
              <a:rPr lang="en-US" sz="4400" dirty="0" smtClean="0">
                <a:latin typeface="Verdana" panose="020B0604030504040204" pitchFamily="34" charset="0"/>
                <a:ea typeface="Verdana" panose="020B0604030504040204" pitchFamily="34" charset="0"/>
                <a:cs typeface="Verdana" panose="020B0604030504040204" pitchFamily="34" charset="0"/>
              </a:rPr>
              <a:t>Part 1:</a:t>
            </a:r>
          </a:p>
          <a:p>
            <a:r>
              <a:rPr lang="en-US" sz="4400" b="1" dirty="0" smtClean="0">
                <a:latin typeface="Verdana" panose="020B0604030504040204" pitchFamily="34" charset="0"/>
                <a:ea typeface="Verdana" panose="020B0604030504040204" pitchFamily="34" charset="0"/>
                <a:cs typeface="Verdana" panose="020B0604030504040204" pitchFamily="34" charset="0"/>
              </a:rPr>
              <a:t>Database terms and concepts</a:t>
            </a:r>
            <a:endParaRPr lang="en-US" sz="4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526808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800" dirty="0" smtClean="0"/>
              <a:t>When you design attributes…</a:t>
            </a:r>
            <a:endParaRPr lang="en-US" sz="3800" dirty="0"/>
          </a:p>
        </p:txBody>
      </p:sp>
      <p:graphicFrame>
        <p:nvGraphicFramePr>
          <p:cNvPr id="4" name="Diagram 3"/>
          <p:cNvGraphicFramePr/>
          <p:nvPr>
            <p:extLst/>
          </p:nvPr>
        </p:nvGraphicFramePr>
        <p:xfrm>
          <a:off x="1752600" y="914400"/>
          <a:ext cx="5562600" cy="243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443706" y="3570455"/>
            <a:ext cx="2982782" cy="369332"/>
          </a:xfrm>
          <a:prstGeom prst="rect">
            <a:avLst/>
          </a:prstGeom>
          <a:noFill/>
        </p:spPr>
        <p:txBody>
          <a:bodyPr wrap="square" rtlCol="0">
            <a:spAutoFit/>
          </a:bodyPr>
          <a:lstStyle/>
          <a:p>
            <a:pPr algn="ctr"/>
            <a:r>
              <a:rPr lang="en-US" dirty="0" smtClean="0"/>
              <a:t>Representing a meeting room</a:t>
            </a:r>
            <a:endParaRPr lang="en-US" dirty="0"/>
          </a:p>
        </p:txBody>
      </p:sp>
      <p:sp>
        <p:nvSpPr>
          <p:cNvPr id="7" name="TextBox 6"/>
          <p:cNvSpPr txBox="1"/>
          <p:nvPr/>
        </p:nvSpPr>
        <p:spPr>
          <a:xfrm>
            <a:off x="1143000" y="4420809"/>
            <a:ext cx="2514600" cy="369332"/>
          </a:xfrm>
          <a:prstGeom prst="rect">
            <a:avLst/>
          </a:prstGeom>
          <a:noFill/>
        </p:spPr>
        <p:txBody>
          <a:bodyPr wrap="square" rtlCol="0">
            <a:spAutoFit/>
          </a:bodyPr>
          <a:lstStyle/>
          <a:p>
            <a:pPr algn="ctr"/>
            <a:r>
              <a:rPr lang="en-US" dirty="0" smtClean="0"/>
              <a:t>for scheduling activities</a:t>
            </a:r>
            <a:endParaRPr lang="en-US" dirty="0"/>
          </a:p>
        </p:txBody>
      </p:sp>
      <p:pic>
        <p:nvPicPr>
          <p:cNvPr id="1026" name="Picture 2" descr="C:\Users\shaas\AppData\Local\Microsoft\Windows\Temporary Internet Files\Content.IE5\2ICBSOI2\MP900438770[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06537" y="3265783"/>
            <a:ext cx="2962275" cy="29622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777206" y="5212466"/>
            <a:ext cx="2566194" cy="523220"/>
          </a:xfrm>
          <a:prstGeom prst="rect">
            <a:avLst/>
          </a:prstGeom>
          <a:noFill/>
        </p:spPr>
        <p:txBody>
          <a:bodyPr wrap="square" rtlCol="0">
            <a:spAutoFit/>
          </a:bodyPr>
          <a:lstStyle/>
          <a:p>
            <a:pPr algn="ctr"/>
            <a:r>
              <a:rPr lang="en-US" sz="2800" b="1" i="1" dirty="0" smtClean="0">
                <a:solidFill>
                  <a:srgbClr val="006600"/>
                </a:solidFill>
              </a:rPr>
              <a:t>wall color?</a:t>
            </a:r>
            <a:endParaRPr lang="en-US" sz="2800" b="1" i="1" dirty="0">
              <a:solidFill>
                <a:srgbClr val="006600"/>
              </a:solidFill>
            </a:endParaRPr>
          </a:p>
        </p:txBody>
      </p:sp>
      <p:sp>
        <p:nvSpPr>
          <p:cNvPr id="3" name="Footer Placeholder 2"/>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6" name="Slide Number Placeholder 5"/>
          <p:cNvSpPr>
            <a:spLocks noGrp="1"/>
          </p:cNvSpPr>
          <p:nvPr>
            <p:ph type="sldNum" sz="quarter" idx="12"/>
          </p:nvPr>
        </p:nvSpPr>
        <p:spPr/>
        <p:txBody>
          <a:bodyPr/>
          <a:lstStyle/>
          <a:p>
            <a:fld id="{91D11958-1960-4AC3-B3FE-C8FF6A01984A}" type="slidenum">
              <a:rPr lang="en-US" smtClean="0"/>
              <a:t>30</a:t>
            </a:fld>
            <a:endParaRPr lang="en-US" dirty="0"/>
          </a:p>
        </p:txBody>
      </p:sp>
    </p:spTree>
    <p:extLst>
      <p:ext uri="{BB962C8B-B14F-4D97-AF65-F5344CB8AC3E}">
        <p14:creationId xmlns:p14="http://schemas.microsoft.com/office/powerpoint/2010/main" val="411204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encrypted-tbn1.gstatic.com/images?q=tbn:ANd9GcTRC_GijhO6NxHl_Pwktl12JocYz6AsQnkQQSAnjGZ9OBxHNYLMfw"/>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 name="Picture 6" descr="C:\Users\Stephanie2\AppData\Local\Microsoft\Windows\Temporary Internet Files\Content.IE5\MF0N9RGF\MP900448546[1].jpg"/>
          <p:cNvPicPr>
            <a:picLocks noChangeAspect="1" noChangeArrowheads="1"/>
          </p:cNvPicPr>
          <p:nvPr/>
        </p:nvPicPr>
        <p:blipFill rotWithShape="1">
          <a:blip r:embed="rId2">
            <a:extLst>
              <a:ext uri="{28A0092B-C50C-407E-A947-70E740481C1C}">
                <a14:useLocalDpi xmlns:a14="http://schemas.microsoft.com/office/drawing/2010/main" val="0"/>
              </a:ext>
            </a:extLst>
          </a:blip>
          <a:srcRect t="27485"/>
          <a:stretch/>
        </p:blipFill>
        <p:spPr bwMode="auto">
          <a:xfrm>
            <a:off x="5257800" y="990600"/>
            <a:ext cx="3581400" cy="49841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8300" y="1361718"/>
            <a:ext cx="4584700" cy="707886"/>
          </a:xfrm>
          <a:prstGeom prst="rect">
            <a:avLst/>
          </a:prstGeom>
          <a:noFill/>
        </p:spPr>
        <p:txBody>
          <a:bodyPr wrap="square" rtlCol="0">
            <a:spAutoFit/>
          </a:bodyPr>
          <a:lstStyle/>
          <a:p>
            <a:pPr algn="ctr"/>
            <a:r>
              <a:rPr lang="en-US" sz="2000" dirty="0" smtClean="0"/>
              <a:t>What </a:t>
            </a:r>
            <a:r>
              <a:rPr lang="en-US" sz="2000" b="1" dirty="0" smtClean="0">
                <a:solidFill>
                  <a:srgbClr val="C00000"/>
                </a:solidFill>
              </a:rPr>
              <a:t>must</a:t>
            </a:r>
            <a:r>
              <a:rPr lang="en-US" sz="2000" dirty="0" smtClean="0"/>
              <a:t> the DB record about an entity?</a:t>
            </a:r>
            <a:endParaRPr lang="en-US" sz="2000" dirty="0"/>
          </a:p>
        </p:txBody>
      </p:sp>
      <p:sp>
        <p:nvSpPr>
          <p:cNvPr id="7" name="TextBox 6"/>
          <p:cNvSpPr txBox="1"/>
          <p:nvPr/>
        </p:nvSpPr>
        <p:spPr>
          <a:xfrm>
            <a:off x="368300" y="2427010"/>
            <a:ext cx="4584700" cy="707886"/>
          </a:xfrm>
          <a:prstGeom prst="rect">
            <a:avLst/>
          </a:prstGeom>
          <a:noFill/>
        </p:spPr>
        <p:txBody>
          <a:bodyPr wrap="square" rtlCol="0">
            <a:spAutoFit/>
          </a:bodyPr>
          <a:lstStyle/>
          <a:p>
            <a:pPr algn="ctr"/>
            <a:r>
              <a:rPr lang="en-US" sz="2000" dirty="0" smtClean="0"/>
              <a:t>What </a:t>
            </a:r>
            <a:r>
              <a:rPr lang="en-US" sz="2000" b="1" dirty="0" smtClean="0">
                <a:solidFill>
                  <a:srgbClr val="C00000"/>
                </a:solidFill>
              </a:rPr>
              <a:t>could</a:t>
            </a:r>
            <a:r>
              <a:rPr lang="en-US" sz="2000" dirty="0" smtClean="0"/>
              <a:t> the DB record about an entity?</a:t>
            </a:r>
            <a:endParaRPr lang="en-US" sz="2000" dirty="0"/>
          </a:p>
        </p:txBody>
      </p:sp>
      <p:sp>
        <p:nvSpPr>
          <p:cNvPr id="8" name="TextBox 7"/>
          <p:cNvSpPr txBox="1"/>
          <p:nvPr/>
        </p:nvSpPr>
        <p:spPr>
          <a:xfrm>
            <a:off x="444500" y="4212047"/>
            <a:ext cx="4508500" cy="954107"/>
          </a:xfrm>
          <a:prstGeom prst="rect">
            <a:avLst/>
          </a:prstGeom>
          <a:noFill/>
        </p:spPr>
        <p:txBody>
          <a:bodyPr wrap="square" rtlCol="0">
            <a:spAutoFit/>
          </a:bodyPr>
          <a:lstStyle/>
          <a:p>
            <a:pPr algn="ctr"/>
            <a:r>
              <a:rPr lang="en-US" sz="2800" b="1" i="1" dirty="0" smtClean="0">
                <a:solidFill>
                  <a:srgbClr val="996633"/>
                </a:solidFill>
              </a:rPr>
              <a:t>What footprints does the entity leave in the database?</a:t>
            </a:r>
            <a:endParaRPr lang="en-US" sz="2800" b="1" i="1" dirty="0">
              <a:solidFill>
                <a:srgbClr val="996633"/>
              </a:solidFill>
            </a:endParaRPr>
          </a:p>
        </p:txBody>
      </p:sp>
      <p:sp>
        <p:nvSpPr>
          <p:cNvPr id="2" name="Footer Placeholder 1"/>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31</a:t>
            </a:fld>
            <a:endParaRPr lang="en-US" dirty="0"/>
          </a:p>
        </p:txBody>
      </p:sp>
    </p:spTree>
    <p:extLst>
      <p:ext uri="{BB962C8B-B14F-4D97-AF65-F5344CB8AC3E}">
        <p14:creationId xmlns:p14="http://schemas.microsoft.com/office/powerpoint/2010/main" val="311234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089978957"/>
              </p:ext>
            </p:extLst>
          </p:nvPr>
        </p:nvGraphicFramePr>
        <p:xfrm>
          <a:off x="762000" y="1260232"/>
          <a:ext cx="7467600" cy="479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298938" y="365126"/>
            <a:ext cx="8216412" cy="842351"/>
          </a:xfrm>
        </p:spPr>
        <p:txBody>
          <a:bodyPr>
            <a:normAutofit/>
          </a:bodyPr>
          <a:lstStyle/>
          <a:p>
            <a:r>
              <a:rPr lang="en-US" sz="4000" dirty="0" smtClean="0"/>
              <a:t>Design Decisions for Attributes</a:t>
            </a:r>
            <a:endParaRPr lang="en-US" sz="4000" dirty="0"/>
          </a:p>
        </p:txBody>
      </p:sp>
      <p:sp>
        <p:nvSpPr>
          <p:cNvPr id="4" name="Footer Placeholder 3"/>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32</a:t>
            </a:fld>
            <a:endParaRPr lang="en-US" dirty="0"/>
          </a:p>
        </p:txBody>
      </p:sp>
    </p:spTree>
    <p:extLst>
      <p:ext uri="{BB962C8B-B14F-4D97-AF65-F5344CB8AC3E}">
        <p14:creationId xmlns:p14="http://schemas.microsoft.com/office/powerpoint/2010/main" val="27103932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823" y="152400"/>
            <a:ext cx="8229600" cy="1143000"/>
          </a:xfrm>
        </p:spPr>
        <p:txBody>
          <a:bodyPr>
            <a:normAutofit/>
          </a:bodyPr>
          <a:lstStyle/>
          <a:p>
            <a:r>
              <a:rPr lang="en-US" sz="3600" dirty="0" smtClean="0"/>
              <a:t>Domain</a:t>
            </a:r>
            <a:r>
              <a:rPr lang="en-US" dirty="0" smtClean="0"/>
              <a:t/>
            </a:r>
            <a:br>
              <a:rPr lang="en-US" dirty="0" smtClean="0"/>
            </a:br>
            <a:r>
              <a:rPr lang="en-US" sz="2200" i="1" dirty="0" smtClean="0"/>
              <a:t>how</a:t>
            </a:r>
            <a:r>
              <a:rPr lang="en-US" sz="2200" dirty="0" smtClean="0"/>
              <a:t> the information will be represented in the database</a:t>
            </a:r>
            <a:endParaRPr lang="en-US" sz="2200" dirty="0"/>
          </a:p>
        </p:txBody>
      </p:sp>
      <p:pic>
        <p:nvPicPr>
          <p:cNvPr id="4" name="Picture 2" descr="https://encrypted-tbn2.gstatic.com/images?q=tbn:ANd9GcTw6fCYvcMKQP7JYe4P7gknzWBYY0NsmYhjQawDG65S5-Ivd8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234" y="1447801"/>
            <a:ext cx="1210446" cy="378992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encrypted-tbn2.gstatic.com/images?q=tbn:ANd9GcTw6fCYvcMKQP7JYe4P7gknzWBYY0NsmYhjQawDG65S5-Ivd8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4766" y="4309589"/>
            <a:ext cx="1524000" cy="182064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1410" y="5277836"/>
            <a:ext cx="2170706" cy="738664"/>
          </a:xfrm>
          <a:prstGeom prst="rect">
            <a:avLst/>
          </a:prstGeom>
          <a:noFill/>
        </p:spPr>
        <p:txBody>
          <a:bodyPr wrap="square" rtlCol="0">
            <a:spAutoFit/>
          </a:bodyPr>
          <a:lstStyle/>
          <a:p>
            <a:pPr algn="ctr"/>
            <a:r>
              <a:rPr lang="en-US" sz="1400" dirty="0" smtClean="0"/>
              <a:t>5 feet 9 inches</a:t>
            </a:r>
          </a:p>
          <a:p>
            <a:pPr algn="ctr"/>
            <a:endParaRPr lang="en-US" sz="1400" dirty="0"/>
          </a:p>
          <a:p>
            <a:pPr algn="ctr"/>
            <a:r>
              <a:rPr lang="en-US" sz="1400" dirty="0" smtClean="0"/>
              <a:t>175 centimeters</a:t>
            </a:r>
            <a:endParaRPr lang="en-US" sz="1400" dirty="0"/>
          </a:p>
        </p:txBody>
      </p:sp>
      <p:sp>
        <p:nvSpPr>
          <p:cNvPr id="9" name="TextBox 8"/>
          <p:cNvSpPr txBox="1"/>
          <p:nvPr/>
        </p:nvSpPr>
        <p:spPr>
          <a:xfrm>
            <a:off x="2200520" y="2144485"/>
            <a:ext cx="2658246" cy="1938992"/>
          </a:xfrm>
          <a:prstGeom prst="rect">
            <a:avLst/>
          </a:prstGeom>
          <a:noFill/>
          <a:ln>
            <a:solidFill>
              <a:srgbClr val="002060"/>
            </a:solidFill>
          </a:ln>
        </p:spPr>
        <p:txBody>
          <a:bodyPr wrap="square" rtlCol="0">
            <a:spAutoFit/>
          </a:bodyPr>
          <a:lstStyle/>
          <a:p>
            <a:r>
              <a:rPr lang="en-US" sz="1200" dirty="0" smtClean="0"/>
              <a:t>I've been working in the tech industry for 15 years. I know Python, Java, and C. I've developed databases using Access and MySQL – my favorite is MySQL. In the distant past, I was a COBOL programmer, but somehow, there isn't as much call for that these days. </a:t>
            </a:r>
            <a:endParaRPr lang="en-US" sz="1200" dirty="0"/>
          </a:p>
        </p:txBody>
      </p:sp>
      <p:sp>
        <p:nvSpPr>
          <p:cNvPr id="10" name="TextBox 9"/>
          <p:cNvSpPr txBox="1"/>
          <p:nvPr/>
        </p:nvSpPr>
        <p:spPr>
          <a:xfrm>
            <a:off x="5181600" y="1544320"/>
            <a:ext cx="1981200" cy="1200329"/>
          </a:xfrm>
          <a:prstGeom prst="rect">
            <a:avLst/>
          </a:prstGeom>
          <a:noFill/>
          <a:ln>
            <a:solidFill>
              <a:srgbClr val="002060"/>
            </a:solidFill>
          </a:ln>
        </p:spPr>
        <p:txBody>
          <a:bodyPr wrap="square" rtlCol="0">
            <a:spAutoFit/>
          </a:bodyPr>
          <a:lstStyle/>
          <a:p>
            <a:pPr marL="285750" indent="-285750">
              <a:buFont typeface="Arial" panose="020B0604020202020204" pitchFamily="34" charset="0"/>
              <a:buChar char="•"/>
            </a:pPr>
            <a:r>
              <a:rPr lang="en-US" sz="1200" dirty="0" smtClean="0"/>
              <a:t>Python</a:t>
            </a:r>
          </a:p>
          <a:p>
            <a:pPr marL="285750" indent="-285750">
              <a:buFont typeface="Arial" panose="020B0604020202020204" pitchFamily="34" charset="0"/>
              <a:buChar char="•"/>
            </a:pPr>
            <a:r>
              <a:rPr lang="en-US" sz="1200" dirty="0" smtClean="0"/>
              <a:t>Java</a:t>
            </a:r>
          </a:p>
          <a:p>
            <a:pPr marL="285750" indent="-285750">
              <a:buFont typeface="Arial" panose="020B0604020202020204" pitchFamily="34" charset="0"/>
              <a:buChar char="•"/>
            </a:pPr>
            <a:r>
              <a:rPr lang="en-US" sz="1200" dirty="0" smtClean="0"/>
              <a:t>C</a:t>
            </a:r>
          </a:p>
          <a:p>
            <a:pPr marL="285750" indent="-285750">
              <a:buFont typeface="Arial" panose="020B0604020202020204" pitchFamily="34" charset="0"/>
              <a:buChar char="•"/>
            </a:pPr>
            <a:r>
              <a:rPr lang="en-US" sz="1200" dirty="0" smtClean="0"/>
              <a:t>COBOL (long ago)</a:t>
            </a:r>
          </a:p>
          <a:p>
            <a:pPr marL="285750" indent="-285750">
              <a:buFont typeface="Arial" panose="020B0604020202020204" pitchFamily="34" charset="0"/>
              <a:buChar char="•"/>
            </a:pPr>
            <a:r>
              <a:rPr lang="en-US" sz="1200" dirty="0" smtClean="0"/>
              <a:t>Access</a:t>
            </a:r>
          </a:p>
          <a:p>
            <a:pPr marL="285750" indent="-285750">
              <a:buFont typeface="Arial" panose="020B0604020202020204" pitchFamily="34" charset="0"/>
              <a:buChar char="•"/>
            </a:pPr>
            <a:r>
              <a:rPr lang="en-US" sz="1200" dirty="0" smtClean="0"/>
              <a:t>MySQL (favorite)</a:t>
            </a:r>
          </a:p>
        </p:txBody>
      </p:sp>
      <p:sp>
        <p:nvSpPr>
          <p:cNvPr id="3" name="Footer Placeholder 2"/>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33</a:t>
            </a:fld>
            <a:endParaRPr lang="en-US" dirty="0"/>
          </a:p>
        </p:txBody>
      </p:sp>
      <p:grpSp>
        <p:nvGrpSpPr>
          <p:cNvPr id="6" name="Group 5"/>
          <p:cNvGrpSpPr/>
          <p:nvPr/>
        </p:nvGrpSpPr>
        <p:grpSpPr>
          <a:xfrm>
            <a:off x="5962650" y="3140373"/>
            <a:ext cx="2667000" cy="3108543"/>
            <a:chOff x="5962650" y="3140373"/>
            <a:chExt cx="2667000" cy="3108543"/>
          </a:xfrm>
        </p:grpSpPr>
        <p:sp>
          <p:nvSpPr>
            <p:cNvPr id="11" name="TextBox 10"/>
            <p:cNvSpPr txBox="1"/>
            <p:nvPr/>
          </p:nvSpPr>
          <p:spPr>
            <a:xfrm>
              <a:off x="5962650" y="3140373"/>
              <a:ext cx="2667000" cy="3108543"/>
            </a:xfrm>
            <a:prstGeom prst="rect">
              <a:avLst/>
            </a:prstGeom>
            <a:noFill/>
            <a:ln>
              <a:solidFill>
                <a:srgbClr val="002060"/>
              </a:solidFill>
            </a:ln>
          </p:spPr>
          <p:txBody>
            <a:bodyPr wrap="square" rtlCol="0">
              <a:spAutoFit/>
            </a:bodyPr>
            <a:lstStyle/>
            <a:p>
              <a:pPr marL="285750" indent="-285750">
                <a:buFont typeface="Wingdings" panose="05000000000000000000" pitchFamily="2" charset="2"/>
                <a:buChar char="q"/>
              </a:pPr>
              <a:r>
                <a:rPr lang="en-US" sz="1400" dirty="0" smtClean="0"/>
                <a:t>Access</a:t>
              </a:r>
            </a:p>
            <a:p>
              <a:pPr marL="285750" indent="-285750">
                <a:buFont typeface="Wingdings" panose="05000000000000000000" pitchFamily="2" charset="2"/>
                <a:buChar char="q"/>
              </a:pPr>
              <a:r>
                <a:rPr lang="en-US" sz="1400" dirty="0" smtClean="0"/>
                <a:t>AppleScript</a:t>
              </a:r>
              <a:endParaRPr lang="en-US" sz="1400" dirty="0"/>
            </a:p>
            <a:p>
              <a:pPr marL="285750" indent="-285750">
                <a:buFont typeface="Wingdings" panose="05000000000000000000" pitchFamily="2" charset="2"/>
                <a:buChar char="q"/>
              </a:pPr>
              <a:r>
                <a:rPr lang="en-US" sz="1400" dirty="0" smtClean="0"/>
                <a:t>C</a:t>
              </a:r>
            </a:p>
            <a:p>
              <a:pPr marL="285750" indent="-285750">
                <a:buFont typeface="Wingdings" panose="05000000000000000000" pitchFamily="2" charset="2"/>
                <a:buChar char="q"/>
              </a:pPr>
              <a:r>
                <a:rPr lang="en-US" sz="1400" dirty="0" smtClean="0"/>
                <a:t>Cassandra</a:t>
              </a:r>
            </a:p>
            <a:p>
              <a:pPr marL="285750" indent="-285750">
                <a:buFont typeface="Wingdings" panose="05000000000000000000" pitchFamily="2" charset="2"/>
                <a:buChar char="q"/>
              </a:pPr>
              <a:r>
                <a:rPr lang="en-US" sz="1400" dirty="0" smtClean="0"/>
                <a:t>COBOL</a:t>
              </a:r>
            </a:p>
            <a:p>
              <a:pPr marL="285750" indent="-285750">
                <a:buFont typeface="Wingdings" panose="05000000000000000000" pitchFamily="2" charset="2"/>
                <a:buChar char="q"/>
              </a:pPr>
              <a:r>
                <a:rPr lang="en-US" sz="1400" dirty="0" smtClean="0"/>
                <a:t>DB2</a:t>
              </a:r>
            </a:p>
            <a:p>
              <a:pPr marL="285750" indent="-285750">
                <a:buFont typeface="Wingdings" panose="05000000000000000000" pitchFamily="2" charset="2"/>
                <a:buChar char="q"/>
              </a:pPr>
              <a:r>
                <a:rPr lang="en-US" sz="1400" dirty="0" smtClean="0"/>
                <a:t>DOS</a:t>
              </a:r>
            </a:p>
            <a:p>
              <a:pPr marL="285750" indent="-285750">
                <a:buFont typeface="Wingdings" panose="05000000000000000000" pitchFamily="2" charset="2"/>
                <a:buChar char="q"/>
              </a:pPr>
              <a:r>
                <a:rPr lang="en-US" sz="1400" dirty="0" smtClean="0"/>
                <a:t>INGRES</a:t>
              </a:r>
            </a:p>
            <a:p>
              <a:pPr marL="285750" indent="-285750">
                <a:buFont typeface="Wingdings" panose="05000000000000000000" pitchFamily="2" charset="2"/>
                <a:buChar char="q"/>
              </a:pPr>
              <a:r>
                <a:rPr lang="en-US" sz="1400" dirty="0" smtClean="0"/>
                <a:t>Java</a:t>
              </a:r>
            </a:p>
            <a:p>
              <a:pPr marL="285750" indent="-285750">
                <a:buFont typeface="Wingdings" panose="05000000000000000000" pitchFamily="2" charset="2"/>
                <a:buChar char="q"/>
              </a:pPr>
              <a:r>
                <a:rPr lang="en-US" sz="1400" dirty="0" smtClean="0"/>
                <a:t>LISP</a:t>
              </a:r>
            </a:p>
            <a:p>
              <a:pPr marL="285750" indent="-285750">
                <a:buFont typeface="Wingdings" panose="05000000000000000000" pitchFamily="2" charset="2"/>
                <a:buChar char="q"/>
              </a:pPr>
              <a:r>
                <a:rPr lang="en-US" sz="1400" dirty="0" smtClean="0"/>
                <a:t>MySQL</a:t>
              </a:r>
            </a:p>
            <a:p>
              <a:pPr marL="285750" indent="-285750">
                <a:buFont typeface="Wingdings" panose="05000000000000000000" pitchFamily="2" charset="2"/>
                <a:buChar char="q"/>
              </a:pPr>
              <a:r>
                <a:rPr lang="en-US" sz="1400" dirty="0" smtClean="0"/>
                <a:t>Python</a:t>
              </a:r>
            </a:p>
            <a:p>
              <a:pPr marL="285750" indent="-285750">
                <a:buFont typeface="Wingdings" panose="05000000000000000000" pitchFamily="2" charset="2"/>
                <a:buChar char="q"/>
              </a:pPr>
              <a:r>
                <a:rPr lang="en-US" sz="1400" dirty="0" smtClean="0"/>
                <a:t>OS X</a:t>
              </a:r>
            </a:p>
            <a:p>
              <a:pPr marL="285750" indent="-285750">
                <a:buFont typeface="Wingdings" panose="05000000000000000000" pitchFamily="2" charset="2"/>
                <a:buChar char="q"/>
              </a:pPr>
              <a:r>
                <a:rPr lang="en-US" sz="1400" dirty="0" smtClean="0"/>
                <a:t>UNIX</a:t>
              </a:r>
            </a:p>
          </p:txBody>
        </p:sp>
        <p:sp>
          <p:nvSpPr>
            <p:cNvPr id="12" name="TextBox 11"/>
            <p:cNvSpPr txBox="1"/>
            <p:nvPr/>
          </p:nvSpPr>
          <p:spPr>
            <a:xfrm>
              <a:off x="5994027" y="3140373"/>
              <a:ext cx="304800" cy="307777"/>
            </a:xfrm>
            <a:prstGeom prst="rect">
              <a:avLst/>
            </a:prstGeom>
            <a:noFill/>
          </p:spPr>
          <p:txBody>
            <a:bodyPr wrap="square" rtlCol="0">
              <a:spAutoFit/>
            </a:bodyPr>
            <a:lstStyle/>
            <a:p>
              <a:r>
                <a:rPr lang="en-US" sz="1400" dirty="0" smtClean="0">
                  <a:solidFill>
                    <a:srgbClr val="C00000"/>
                  </a:solidFill>
                </a:rPr>
                <a:t>X</a:t>
              </a:r>
              <a:endParaRPr lang="en-US" sz="1400" dirty="0">
                <a:solidFill>
                  <a:srgbClr val="C00000"/>
                </a:solidFill>
              </a:endParaRPr>
            </a:p>
          </p:txBody>
        </p:sp>
        <p:sp>
          <p:nvSpPr>
            <p:cNvPr id="13" name="TextBox 12"/>
            <p:cNvSpPr txBox="1"/>
            <p:nvPr/>
          </p:nvSpPr>
          <p:spPr>
            <a:xfrm>
              <a:off x="5994027" y="5237721"/>
              <a:ext cx="304800" cy="307777"/>
            </a:xfrm>
            <a:prstGeom prst="rect">
              <a:avLst/>
            </a:prstGeom>
            <a:noFill/>
          </p:spPr>
          <p:txBody>
            <a:bodyPr wrap="square" rtlCol="0">
              <a:spAutoFit/>
            </a:bodyPr>
            <a:lstStyle/>
            <a:p>
              <a:r>
                <a:rPr lang="en-US" sz="1400" dirty="0" smtClean="0">
                  <a:solidFill>
                    <a:srgbClr val="C00000"/>
                  </a:solidFill>
                </a:rPr>
                <a:t>X</a:t>
              </a:r>
              <a:endParaRPr lang="en-US" sz="1400" dirty="0">
                <a:solidFill>
                  <a:srgbClr val="C00000"/>
                </a:solidFill>
              </a:endParaRPr>
            </a:p>
          </p:txBody>
        </p:sp>
        <p:sp>
          <p:nvSpPr>
            <p:cNvPr id="14" name="TextBox 13"/>
            <p:cNvSpPr txBox="1"/>
            <p:nvPr/>
          </p:nvSpPr>
          <p:spPr>
            <a:xfrm>
              <a:off x="6002992" y="5458860"/>
              <a:ext cx="304800" cy="307777"/>
            </a:xfrm>
            <a:prstGeom prst="rect">
              <a:avLst/>
            </a:prstGeom>
            <a:noFill/>
          </p:spPr>
          <p:txBody>
            <a:bodyPr wrap="square" rtlCol="0">
              <a:spAutoFit/>
            </a:bodyPr>
            <a:lstStyle/>
            <a:p>
              <a:r>
                <a:rPr lang="en-US" sz="1400" dirty="0" smtClean="0">
                  <a:solidFill>
                    <a:srgbClr val="C00000"/>
                  </a:solidFill>
                </a:rPr>
                <a:t>X</a:t>
              </a:r>
              <a:endParaRPr lang="en-US" sz="1400" dirty="0">
                <a:solidFill>
                  <a:srgbClr val="C00000"/>
                </a:solidFill>
              </a:endParaRPr>
            </a:p>
          </p:txBody>
        </p:sp>
        <p:sp>
          <p:nvSpPr>
            <p:cNvPr id="15" name="TextBox 14"/>
            <p:cNvSpPr txBox="1"/>
            <p:nvPr/>
          </p:nvSpPr>
          <p:spPr>
            <a:xfrm>
              <a:off x="5994027" y="3567859"/>
              <a:ext cx="304800" cy="307777"/>
            </a:xfrm>
            <a:prstGeom prst="rect">
              <a:avLst/>
            </a:prstGeom>
            <a:noFill/>
          </p:spPr>
          <p:txBody>
            <a:bodyPr wrap="square" rtlCol="0">
              <a:spAutoFit/>
            </a:bodyPr>
            <a:lstStyle/>
            <a:p>
              <a:r>
                <a:rPr lang="en-US" sz="1400" dirty="0" smtClean="0">
                  <a:solidFill>
                    <a:srgbClr val="C00000"/>
                  </a:solidFill>
                </a:rPr>
                <a:t>X</a:t>
              </a:r>
              <a:endParaRPr lang="en-US" sz="1400" dirty="0">
                <a:solidFill>
                  <a:srgbClr val="C00000"/>
                </a:solidFill>
              </a:endParaRPr>
            </a:p>
          </p:txBody>
        </p:sp>
        <p:sp>
          <p:nvSpPr>
            <p:cNvPr id="16" name="TextBox 15"/>
            <p:cNvSpPr txBox="1"/>
            <p:nvPr/>
          </p:nvSpPr>
          <p:spPr>
            <a:xfrm>
              <a:off x="5994027" y="3974621"/>
              <a:ext cx="304800" cy="307777"/>
            </a:xfrm>
            <a:prstGeom prst="rect">
              <a:avLst/>
            </a:prstGeom>
            <a:noFill/>
          </p:spPr>
          <p:txBody>
            <a:bodyPr wrap="square" rtlCol="0">
              <a:spAutoFit/>
            </a:bodyPr>
            <a:lstStyle/>
            <a:p>
              <a:r>
                <a:rPr lang="en-US" sz="1400" dirty="0" smtClean="0">
                  <a:solidFill>
                    <a:srgbClr val="C00000"/>
                  </a:solidFill>
                </a:rPr>
                <a:t>X</a:t>
              </a:r>
              <a:endParaRPr lang="en-US" sz="1400" dirty="0">
                <a:solidFill>
                  <a:srgbClr val="C00000"/>
                </a:solidFill>
              </a:endParaRPr>
            </a:p>
          </p:txBody>
        </p:sp>
        <p:sp>
          <p:nvSpPr>
            <p:cNvPr id="19" name="TextBox 18"/>
            <p:cNvSpPr txBox="1"/>
            <p:nvPr/>
          </p:nvSpPr>
          <p:spPr>
            <a:xfrm>
              <a:off x="5983269" y="4847026"/>
              <a:ext cx="304800" cy="307777"/>
            </a:xfrm>
            <a:prstGeom prst="rect">
              <a:avLst/>
            </a:prstGeom>
            <a:noFill/>
          </p:spPr>
          <p:txBody>
            <a:bodyPr wrap="square" rtlCol="0">
              <a:spAutoFit/>
            </a:bodyPr>
            <a:lstStyle/>
            <a:p>
              <a:r>
                <a:rPr lang="en-US" sz="1400" dirty="0" smtClean="0">
                  <a:solidFill>
                    <a:srgbClr val="C00000"/>
                  </a:solidFill>
                </a:rPr>
                <a:t>X</a:t>
              </a:r>
              <a:endParaRPr lang="en-US" sz="1400" dirty="0">
                <a:solidFill>
                  <a:srgbClr val="C00000"/>
                </a:solidFill>
              </a:endParaRPr>
            </a:p>
          </p:txBody>
        </p:sp>
      </p:grpSp>
    </p:spTree>
    <p:extLst>
      <p:ext uri="{BB962C8B-B14F-4D97-AF65-F5344CB8AC3E}">
        <p14:creationId xmlns:p14="http://schemas.microsoft.com/office/powerpoint/2010/main" val="276322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198438"/>
            <a:ext cx="8229600" cy="715962"/>
          </a:xfrm>
        </p:spPr>
        <p:txBody>
          <a:bodyPr>
            <a:normAutofit/>
          </a:bodyPr>
          <a:lstStyle/>
          <a:p>
            <a:r>
              <a:rPr lang="en-US" sz="3600" dirty="0" smtClean="0"/>
              <a:t>Datatypes &amp; Domain</a:t>
            </a:r>
            <a:endParaRPr lang="en-US" sz="3600" dirty="0"/>
          </a:p>
        </p:txBody>
      </p:sp>
      <p:graphicFrame>
        <p:nvGraphicFramePr>
          <p:cNvPr id="4" name="Diagram 3"/>
          <p:cNvGraphicFramePr/>
          <p:nvPr>
            <p:extLst>
              <p:ext uri="{D42A27DB-BD31-4B8C-83A1-F6EECF244321}">
                <p14:modId xmlns:p14="http://schemas.microsoft.com/office/powerpoint/2010/main" val="4052823881"/>
              </p:ext>
            </p:extLst>
          </p:nvPr>
        </p:nvGraphicFramePr>
        <p:xfrm>
          <a:off x="304800" y="1084384"/>
          <a:ext cx="3200400" cy="3083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257800" y="1600200"/>
            <a:ext cx="1524000" cy="461665"/>
          </a:xfrm>
          <a:prstGeom prst="rect">
            <a:avLst/>
          </a:prstGeom>
          <a:noFill/>
        </p:spPr>
        <p:txBody>
          <a:bodyPr wrap="square" rtlCol="0">
            <a:spAutoFit/>
          </a:bodyPr>
          <a:lstStyle/>
          <a:p>
            <a:pPr algn="ctr"/>
            <a:r>
              <a:rPr lang="en-US" sz="2400" b="1" dirty="0" smtClean="0"/>
              <a:t>12 </a:t>
            </a:r>
            <a:r>
              <a:rPr lang="en-US" sz="2400" b="1" i="1" dirty="0" smtClean="0"/>
              <a:t>????</a:t>
            </a:r>
            <a:endParaRPr lang="en-US" sz="2400" b="1" i="1" dirty="0"/>
          </a:p>
        </p:txBody>
      </p:sp>
      <p:graphicFrame>
        <p:nvGraphicFramePr>
          <p:cNvPr id="6" name="Diagram 5"/>
          <p:cNvGraphicFramePr/>
          <p:nvPr>
            <p:extLst>
              <p:ext uri="{D42A27DB-BD31-4B8C-83A1-F6EECF244321}">
                <p14:modId xmlns:p14="http://schemas.microsoft.com/office/powerpoint/2010/main" val="339727088"/>
              </p:ext>
            </p:extLst>
          </p:nvPr>
        </p:nvGraphicFramePr>
        <p:xfrm>
          <a:off x="3657600" y="3094892"/>
          <a:ext cx="5410200" cy="31652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Footer Placeholder 2"/>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7" name="Slide Number Placeholder 6"/>
          <p:cNvSpPr>
            <a:spLocks noGrp="1"/>
          </p:cNvSpPr>
          <p:nvPr>
            <p:ph type="sldNum" sz="quarter" idx="12"/>
          </p:nvPr>
        </p:nvSpPr>
        <p:spPr/>
        <p:txBody>
          <a:bodyPr/>
          <a:lstStyle/>
          <a:p>
            <a:fld id="{91D11958-1960-4AC3-B3FE-C8FF6A01984A}" type="slidenum">
              <a:rPr lang="en-US" smtClean="0"/>
              <a:t>34</a:t>
            </a:fld>
            <a:endParaRPr lang="en-US" dirty="0"/>
          </a:p>
        </p:txBody>
      </p:sp>
    </p:spTree>
    <p:extLst>
      <p:ext uri="{BB962C8B-B14F-4D97-AF65-F5344CB8AC3E}">
        <p14:creationId xmlns:p14="http://schemas.microsoft.com/office/powerpoint/2010/main" val="245557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6"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dirty="0" smtClean="0"/>
              <a:t>Single-Valued Attributes</a:t>
            </a:r>
            <a:endParaRPr lang="en-US" dirty="0"/>
          </a:p>
        </p:txBody>
      </p:sp>
      <p:pic>
        <p:nvPicPr>
          <p:cNvPr id="6" name="Picture 2" descr="https://encrypted-tbn2.gstatic.com/images?q=tbn:ANd9GcTw6fCYvcMKQP7JYe4P7gknzWBYY0NsmYhjQawDG65S5-Ivd8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576" y="1682028"/>
            <a:ext cx="1981200" cy="23668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668825" y="1105739"/>
            <a:ext cx="2466645" cy="584775"/>
          </a:xfrm>
          <a:prstGeom prst="rect">
            <a:avLst/>
          </a:prstGeom>
          <a:noFill/>
        </p:spPr>
        <p:txBody>
          <a:bodyPr wrap="square" rtlCol="0">
            <a:spAutoFit/>
          </a:bodyPr>
          <a:lstStyle/>
          <a:p>
            <a:r>
              <a:rPr lang="en-US" sz="1600" dirty="0" smtClean="0"/>
              <a:t>1 DOB, never changes</a:t>
            </a:r>
            <a:endParaRPr lang="en-US" sz="1600" dirty="0"/>
          </a:p>
        </p:txBody>
      </p:sp>
      <p:sp>
        <p:nvSpPr>
          <p:cNvPr id="11" name="TextBox 10"/>
          <p:cNvSpPr txBox="1"/>
          <p:nvPr/>
        </p:nvSpPr>
        <p:spPr>
          <a:xfrm>
            <a:off x="5644662" y="1815841"/>
            <a:ext cx="2589420" cy="1323439"/>
          </a:xfrm>
          <a:prstGeom prst="rect">
            <a:avLst/>
          </a:prstGeom>
          <a:noFill/>
        </p:spPr>
        <p:txBody>
          <a:bodyPr wrap="square" rtlCol="0">
            <a:spAutoFit/>
          </a:bodyPr>
          <a:lstStyle/>
          <a:p>
            <a:r>
              <a:rPr lang="en-US" sz="1600" dirty="0" smtClean="0"/>
              <a:t>1 height at any one time, usually changes over time, faster at some points, slower at others.</a:t>
            </a:r>
            <a:endParaRPr lang="en-US" sz="1600" dirty="0"/>
          </a:p>
        </p:txBody>
      </p:sp>
      <p:sp>
        <p:nvSpPr>
          <p:cNvPr id="14" name="TextBox 13"/>
          <p:cNvSpPr txBox="1"/>
          <p:nvPr/>
        </p:nvSpPr>
        <p:spPr>
          <a:xfrm>
            <a:off x="5644662" y="3216394"/>
            <a:ext cx="3042138" cy="830997"/>
          </a:xfrm>
          <a:prstGeom prst="rect">
            <a:avLst/>
          </a:prstGeom>
          <a:noFill/>
        </p:spPr>
        <p:txBody>
          <a:bodyPr wrap="square" rtlCol="0">
            <a:spAutoFit/>
          </a:bodyPr>
          <a:lstStyle/>
          <a:p>
            <a:r>
              <a:rPr lang="en-US" sz="1600" dirty="0" smtClean="0"/>
              <a:t>1 age at any one time, changes regularly during life</a:t>
            </a:r>
            <a:endParaRPr lang="en-US" sz="1600" dirty="0"/>
          </a:p>
        </p:txBody>
      </p:sp>
      <p:sp>
        <p:nvSpPr>
          <p:cNvPr id="15" name="TextBox 14"/>
          <p:cNvSpPr txBox="1"/>
          <p:nvPr/>
        </p:nvSpPr>
        <p:spPr>
          <a:xfrm>
            <a:off x="5644662" y="4134449"/>
            <a:ext cx="3249113" cy="1077218"/>
          </a:xfrm>
          <a:prstGeom prst="rect">
            <a:avLst/>
          </a:prstGeom>
          <a:noFill/>
        </p:spPr>
        <p:txBody>
          <a:bodyPr wrap="square" rtlCol="0">
            <a:spAutoFit/>
          </a:bodyPr>
          <a:lstStyle/>
          <a:p>
            <a:r>
              <a:rPr lang="en-US" sz="1600" dirty="0" smtClean="0"/>
              <a:t>usually one value for eye color</a:t>
            </a:r>
          </a:p>
          <a:p>
            <a:r>
              <a:rPr lang="en-US" sz="1600" dirty="0" smtClean="0"/>
              <a:t>(How would you handle exceptions?)</a:t>
            </a:r>
            <a:endParaRPr lang="en-US" sz="1600" dirty="0"/>
          </a:p>
        </p:txBody>
      </p:sp>
      <p:sp>
        <p:nvSpPr>
          <p:cNvPr id="16" name="TextBox 15"/>
          <p:cNvSpPr txBox="1"/>
          <p:nvPr/>
        </p:nvSpPr>
        <p:spPr>
          <a:xfrm>
            <a:off x="404447" y="4601707"/>
            <a:ext cx="5029200" cy="1200329"/>
          </a:xfrm>
          <a:prstGeom prst="rect">
            <a:avLst/>
          </a:prstGeom>
          <a:noFill/>
        </p:spPr>
        <p:txBody>
          <a:bodyPr wrap="square" rtlCol="0">
            <a:spAutoFit/>
          </a:bodyPr>
          <a:lstStyle/>
          <a:p>
            <a:r>
              <a:rPr lang="en-US" b="1" dirty="0" smtClean="0"/>
              <a:t>Assumption:</a:t>
            </a:r>
            <a:r>
              <a:rPr lang="en-US" dirty="0" smtClean="0"/>
              <a:t> the DB will record only 1 value per record at any one time, although the value may change over time.</a:t>
            </a:r>
            <a:endParaRPr lang="en-US" dirty="0"/>
          </a:p>
        </p:txBody>
      </p:sp>
      <p:sp>
        <p:nvSpPr>
          <p:cNvPr id="3" name="Footer Placeholder 2"/>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35</a:t>
            </a:fld>
            <a:endParaRPr lang="en-US" dirty="0"/>
          </a:p>
        </p:txBody>
      </p:sp>
      <p:pic>
        <p:nvPicPr>
          <p:cNvPr id="5" name="Picture 4"/>
          <p:cNvPicPr>
            <a:picLocks noChangeAspect="1"/>
          </p:cNvPicPr>
          <p:nvPr/>
        </p:nvPicPr>
        <p:blipFill>
          <a:blip r:embed="rId4"/>
          <a:stretch>
            <a:fillRect/>
          </a:stretch>
        </p:blipFill>
        <p:spPr>
          <a:xfrm>
            <a:off x="2712508" y="1506071"/>
            <a:ext cx="2764171" cy="2710877"/>
          </a:xfrm>
          <a:prstGeom prst="rect">
            <a:avLst/>
          </a:prstGeom>
        </p:spPr>
      </p:pic>
    </p:spTree>
    <p:extLst>
      <p:ext uri="{BB962C8B-B14F-4D97-AF65-F5344CB8AC3E}">
        <p14:creationId xmlns:p14="http://schemas.microsoft.com/office/powerpoint/2010/main" val="27964231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https://encrypted-tbn2.gstatic.com/images?q=tbn:ANd9GcTw6fCYvcMKQP7JYe4P7gknzWBYY0NsmYhjQawDG65S5-Ivd8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29" y="4469743"/>
            <a:ext cx="1192563" cy="142469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s://encrypted-tbn2.gstatic.com/images?q=tbn:ANd9GcTw6fCYvcMKQP7JYe4P7gknzWBYY0NsmYhjQawDG65S5-Ivd8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0629" y="4797153"/>
            <a:ext cx="1192563" cy="142469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s://encrypted-tbn2.gstatic.com/images?q=tbn:ANd9GcTw6fCYvcMKQP7JYe4P7gknzWBYY0NsmYhjQawDG65S5-Ivd8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9107" y="4873353"/>
            <a:ext cx="1131922" cy="142469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66700" y="137217"/>
            <a:ext cx="8229600" cy="944562"/>
          </a:xfrm>
        </p:spPr>
        <p:txBody>
          <a:bodyPr>
            <a:normAutofit/>
          </a:bodyPr>
          <a:lstStyle/>
          <a:p>
            <a:r>
              <a:rPr lang="en-US" dirty="0" smtClean="0"/>
              <a:t>Multi-Valued Attributes</a:t>
            </a:r>
            <a:endParaRPr lang="en-US" dirty="0"/>
          </a:p>
        </p:txBody>
      </p:sp>
      <p:pic>
        <p:nvPicPr>
          <p:cNvPr id="5" name="Picture 2" descr="https://encrypted-tbn2.gstatic.com/images?q=tbn:ANd9GcTw6fCYvcMKQP7JYe4P7gknzWBYY0NsmYhjQawDG65S5-Ivd8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922" y="1148244"/>
            <a:ext cx="1981200" cy="2366844"/>
          </a:xfrm>
          <a:prstGeom prst="rect">
            <a:avLst/>
          </a:prstGeom>
          <a:noFill/>
          <a:extLst>
            <a:ext uri="{909E8E84-426E-40DD-AFC4-6F175D3DCCD1}">
              <a14:hiddenFill xmlns:a14="http://schemas.microsoft.com/office/drawing/2010/main">
                <a:solidFill>
                  <a:srgbClr val="FFFFFF"/>
                </a:solidFill>
              </a14:hiddenFill>
            </a:ext>
          </a:extLst>
        </p:spPr>
      </p:pic>
      <p:sp>
        <p:nvSpPr>
          <p:cNvPr id="22" name="Cloud Callout 21"/>
          <p:cNvSpPr/>
          <p:nvPr/>
        </p:nvSpPr>
        <p:spPr>
          <a:xfrm>
            <a:off x="1871509" y="3757886"/>
            <a:ext cx="1572676" cy="720624"/>
          </a:xfrm>
          <a:prstGeom prst="cloudCallout">
            <a:avLst>
              <a:gd name="adj1" fmla="val -72736"/>
              <a:gd name="adj2" fmla="val 55454"/>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Gone with the Wind</a:t>
            </a:r>
            <a:endParaRPr lang="en-US" sz="1200" dirty="0">
              <a:solidFill>
                <a:schemeClr val="tx1"/>
              </a:solidFill>
            </a:endParaRPr>
          </a:p>
        </p:txBody>
      </p:sp>
      <p:sp>
        <p:nvSpPr>
          <p:cNvPr id="23" name="Cloud Callout 22"/>
          <p:cNvSpPr/>
          <p:nvPr/>
        </p:nvSpPr>
        <p:spPr>
          <a:xfrm>
            <a:off x="3505200" y="3950678"/>
            <a:ext cx="2127738" cy="720624"/>
          </a:xfrm>
          <a:prstGeom prst="cloudCallout">
            <a:avLst>
              <a:gd name="adj1" fmla="val -69938"/>
              <a:gd name="adj2" fmla="val 65319"/>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The Hobbit</a:t>
            </a:r>
          </a:p>
          <a:p>
            <a:pPr algn="ctr"/>
            <a:r>
              <a:rPr lang="en-US" sz="1200" dirty="0" smtClean="0">
                <a:solidFill>
                  <a:schemeClr val="tx1"/>
                </a:solidFill>
              </a:rPr>
              <a:t>Guards, Guards</a:t>
            </a:r>
            <a:endParaRPr lang="en-US" sz="1200" dirty="0">
              <a:solidFill>
                <a:schemeClr val="tx1"/>
              </a:solidFill>
            </a:endParaRPr>
          </a:p>
        </p:txBody>
      </p:sp>
      <p:sp>
        <p:nvSpPr>
          <p:cNvPr id="24" name="Cloud Callout 23"/>
          <p:cNvSpPr/>
          <p:nvPr/>
        </p:nvSpPr>
        <p:spPr>
          <a:xfrm>
            <a:off x="5771028" y="3502088"/>
            <a:ext cx="3214710" cy="1523666"/>
          </a:xfrm>
          <a:prstGeom prst="cloudCallout">
            <a:avLst>
              <a:gd name="adj1" fmla="val -56277"/>
              <a:gd name="adj2" fmla="val 37173"/>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The Hobbit,</a:t>
            </a:r>
          </a:p>
          <a:p>
            <a:pPr algn="ctr"/>
            <a:r>
              <a:rPr lang="en-US" sz="1200" dirty="0" smtClean="0">
                <a:solidFill>
                  <a:schemeClr val="tx1"/>
                </a:solidFill>
              </a:rPr>
              <a:t>Guards, Guards, Fundamentals of DB Systems</a:t>
            </a:r>
          </a:p>
          <a:p>
            <a:pPr algn="ctr"/>
            <a:r>
              <a:rPr lang="en-US" sz="1200" dirty="0" smtClean="0">
                <a:solidFill>
                  <a:schemeClr val="tx1"/>
                </a:solidFill>
              </a:rPr>
              <a:t>One Man’s Meat</a:t>
            </a:r>
          </a:p>
          <a:p>
            <a:pPr algn="ctr"/>
            <a:r>
              <a:rPr lang="en-US" sz="1200" dirty="0" smtClean="0">
                <a:solidFill>
                  <a:schemeClr val="tx1"/>
                </a:solidFill>
              </a:rPr>
              <a:t>…</a:t>
            </a:r>
            <a:endParaRPr lang="en-US" sz="1200" dirty="0">
              <a:solidFill>
                <a:schemeClr val="tx1"/>
              </a:solidFill>
            </a:endParaRPr>
          </a:p>
        </p:txBody>
      </p:sp>
      <p:sp>
        <p:nvSpPr>
          <p:cNvPr id="6" name="Footer Placeholder 5"/>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7" name="Slide Number Placeholder 6"/>
          <p:cNvSpPr>
            <a:spLocks noGrp="1"/>
          </p:cNvSpPr>
          <p:nvPr>
            <p:ph type="sldNum" sz="quarter" idx="12"/>
          </p:nvPr>
        </p:nvSpPr>
        <p:spPr/>
        <p:txBody>
          <a:bodyPr/>
          <a:lstStyle/>
          <a:p>
            <a:fld id="{91D11958-1960-4AC3-B3FE-C8FF6A01984A}" type="slidenum">
              <a:rPr lang="en-US" smtClean="0"/>
              <a:t>36</a:t>
            </a:fld>
            <a:endParaRPr lang="en-US" dirty="0"/>
          </a:p>
        </p:txBody>
      </p:sp>
      <p:pic>
        <p:nvPicPr>
          <p:cNvPr id="3" name="Picture 2"/>
          <p:cNvPicPr>
            <a:picLocks noChangeAspect="1"/>
          </p:cNvPicPr>
          <p:nvPr/>
        </p:nvPicPr>
        <p:blipFill>
          <a:blip r:embed="rId3"/>
          <a:stretch>
            <a:fillRect/>
          </a:stretch>
        </p:blipFill>
        <p:spPr>
          <a:xfrm>
            <a:off x="4284762" y="1510634"/>
            <a:ext cx="2696351" cy="1642065"/>
          </a:xfrm>
          <a:prstGeom prst="rect">
            <a:avLst/>
          </a:prstGeom>
        </p:spPr>
      </p:pic>
    </p:spTree>
    <p:extLst>
      <p:ext uri="{BB962C8B-B14F-4D97-AF65-F5344CB8AC3E}">
        <p14:creationId xmlns:p14="http://schemas.microsoft.com/office/powerpoint/2010/main" val="29197416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238" y="62391"/>
            <a:ext cx="8229600" cy="868362"/>
          </a:xfrm>
        </p:spPr>
        <p:txBody>
          <a:bodyPr>
            <a:normAutofit/>
          </a:bodyPr>
          <a:lstStyle/>
          <a:p>
            <a:r>
              <a:rPr lang="en-US" sz="3800" dirty="0" smtClean="0"/>
              <a:t>Optional or Required</a:t>
            </a:r>
            <a:endParaRPr lang="en-US" sz="3800" dirty="0"/>
          </a:p>
        </p:txBody>
      </p:sp>
      <p:pic>
        <p:nvPicPr>
          <p:cNvPr id="5" name="Picture 2" descr="https://encrypted-tbn2.gstatic.com/images?q=tbn:ANd9GcTw6fCYvcMKQP7JYe4P7gknzWBYY0NsmYhjQawDG65S5-Ivd8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578" y="897419"/>
            <a:ext cx="1444845" cy="134168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haas\AppData\Local\Microsoft\Windows\Temporary Internet Files\Content.IE5\2YYJ021K\MC90043983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9183" y="944252"/>
            <a:ext cx="792480" cy="7924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encrypted-tbn2.gstatic.com/images?q=tbn:ANd9GcTw6fCYvcMKQP7JYe4P7gknzWBYY0NsmYhjQawDG65S5-Ivd8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578" y="2599191"/>
            <a:ext cx="1444845" cy="13795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encrypted-tbn3.gstatic.com/images?q=tbn:ANd9GcSFs-QpNfM1BhAvP99P2nZ8qCm0Ox3f5h6WbIYm9bRR3LW7RgBU"/>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349" y="4129246"/>
            <a:ext cx="1551305" cy="155130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858000" y="2987040"/>
            <a:ext cx="2209800" cy="646331"/>
          </a:xfrm>
          <a:prstGeom prst="rect">
            <a:avLst/>
          </a:prstGeom>
          <a:noFill/>
        </p:spPr>
        <p:txBody>
          <a:bodyPr wrap="square" rtlCol="0">
            <a:spAutoFit/>
          </a:bodyPr>
          <a:lstStyle/>
          <a:p>
            <a:pPr algn="ctr"/>
            <a:r>
              <a:rPr lang="en-US" dirty="0" smtClean="0"/>
              <a:t>CellNumber is </a:t>
            </a:r>
            <a:r>
              <a:rPr lang="en-US" u="sng" dirty="0" smtClean="0"/>
              <a:t>optional</a:t>
            </a:r>
            <a:r>
              <a:rPr lang="en-US" dirty="0" smtClean="0"/>
              <a:t> attribute</a:t>
            </a:r>
            <a:endParaRPr lang="en-US" dirty="0"/>
          </a:p>
        </p:txBody>
      </p:sp>
      <p:sp>
        <p:nvSpPr>
          <p:cNvPr id="24" name="TextBox 23"/>
          <p:cNvSpPr txBox="1"/>
          <p:nvPr/>
        </p:nvSpPr>
        <p:spPr>
          <a:xfrm>
            <a:off x="6878320" y="4791584"/>
            <a:ext cx="2247900" cy="646331"/>
          </a:xfrm>
          <a:prstGeom prst="rect">
            <a:avLst/>
          </a:prstGeom>
          <a:noFill/>
        </p:spPr>
        <p:txBody>
          <a:bodyPr wrap="square" rtlCol="0">
            <a:spAutoFit/>
          </a:bodyPr>
          <a:lstStyle/>
          <a:p>
            <a:pPr algn="ctr"/>
            <a:r>
              <a:rPr lang="en-US" dirty="0" smtClean="0">
                <a:solidFill>
                  <a:srgbClr val="C00000"/>
                </a:solidFill>
              </a:rPr>
              <a:t>CellNumber is </a:t>
            </a:r>
            <a:r>
              <a:rPr lang="en-US" u="sng" dirty="0" smtClean="0">
                <a:solidFill>
                  <a:srgbClr val="C00000"/>
                </a:solidFill>
              </a:rPr>
              <a:t>required </a:t>
            </a:r>
            <a:r>
              <a:rPr lang="en-US" dirty="0" smtClean="0">
                <a:solidFill>
                  <a:srgbClr val="C00000"/>
                </a:solidFill>
              </a:rPr>
              <a:t>attribute</a:t>
            </a:r>
            <a:endParaRPr lang="en-US" dirty="0">
              <a:solidFill>
                <a:srgbClr val="C00000"/>
              </a:solidFill>
            </a:endParaRPr>
          </a:p>
        </p:txBody>
      </p:sp>
      <p:sp>
        <p:nvSpPr>
          <p:cNvPr id="19" name="TextBox 18"/>
          <p:cNvSpPr txBox="1"/>
          <p:nvPr/>
        </p:nvSpPr>
        <p:spPr>
          <a:xfrm>
            <a:off x="1184711" y="5615592"/>
            <a:ext cx="1310640" cy="369332"/>
          </a:xfrm>
          <a:prstGeom prst="rect">
            <a:avLst/>
          </a:prstGeom>
          <a:noFill/>
        </p:spPr>
        <p:txBody>
          <a:bodyPr wrap="square" rtlCol="0">
            <a:spAutoFit/>
          </a:bodyPr>
          <a:lstStyle/>
          <a:p>
            <a:pPr algn="ctr"/>
            <a:r>
              <a:rPr lang="en-US" dirty="0" smtClean="0"/>
              <a:t>dummy</a:t>
            </a:r>
            <a:endParaRPr lang="en-US" dirty="0"/>
          </a:p>
        </p:txBody>
      </p:sp>
      <p:sp>
        <p:nvSpPr>
          <p:cNvPr id="26" name="TextBox 25"/>
          <p:cNvSpPr txBox="1"/>
          <p:nvPr/>
        </p:nvSpPr>
        <p:spPr>
          <a:xfrm>
            <a:off x="5176856" y="5451707"/>
            <a:ext cx="1774928" cy="369332"/>
          </a:xfrm>
          <a:prstGeom prst="rect">
            <a:avLst/>
          </a:prstGeom>
          <a:noFill/>
        </p:spPr>
        <p:txBody>
          <a:bodyPr wrap="square" rtlCol="0">
            <a:spAutoFit/>
          </a:bodyPr>
          <a:lstStyle/>
          <a:p>
            <a:pPr algn="ctr"/>
            <a:r>
              <a:rPr lang="en-US" dirty="0" smtClean="0">
                <a:solidFill>
                  <a:srgbClr val="C00000"/>
                </a:solidFill>
              </a:rPr>
              <a:t>dummy value</a:t>
            </a:r>
            <a:endParaRPr lang="en-US" dirty="0">
              <a:solidFill>
                <a:srgbClr val="C00000"/>
              </a:solidFill>
            </a:endParaRPr>
          </a:p>
        </p:txBody>
      </p:sp>
      <p:grpSp>
        <p:nvGrpSpPr>
          <p:cNvPr id="29" name="Group 28"/>
          <p:cNvGrpSpPr/>
          <p:nvPr/>
        </p:nvGrpSpPr>
        <p:grpSpPr>
          <a:xfrm>
            <a:off x="1845262" y="2722684"/>
            <a:ext cx="792480" cy="923330"/>
            <a:chOff x="1371600" y="2530513"/>
            <a:chExt cx="792480" cy="923330"/>
          </a:xfrm>
        </p:grpSpPr>
        <p:pic>
          <p:nvPicPr>
            <p:cNvPr id="30" name="Picture 2" descr="C:\Users\shaas\AppData\Local\Microsoft\Windows\Temporary Internet Files\Content.IE5\2YYJ021K\MC90043983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71600" y="2590800"/>
              <a:ext cx="792480" cy="79248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519981" y="2530513"/>
              <a:ext cx="570023" cy="923330"/>
            </a:xfrm>
            <a:prstGeom prst="rect">
              <a:avLst/>
            </a:prstGeom>
            <a:noFill/>
          </p:spPr>
          <p:txBody>
            <a:bodyPr wrap="square" rtlCol="0">
              <a:spAutoFit/>
            </a:bodyPr>
            <a:lstStyle/>
            <a:p>
              <a:r>
                <a:rPr lang="en-US" sz="5400" dirty="0" smtClean="0">
                  <a:solidFill>
                    <a:srgbClr val="C00000"/>
                  </a:solidFill>
                </a:rPr>
                <a:t>X</a:t>
              </a:r>
              <a:endParaRPr lang="en-US" sz="5400" dirty="0">
                <a:solidFill>
                  <a:srgbClr val="C00000"/>
                </a:solidFill>
              </a:endParaRPr>
            </a:p>
          </p:txBody>
        </p:sp>
      </p:grpSp>
      <p:grpSp>
        <p:nvGrpSpPr>
          <p:cNvPr id="23" name="Group 22"/>
          <p:cNvGrpSpPr/>
          <p:nvPr/>
        </p:nvGrpSpPr>
        <p:grpSpPr>
          <a:xfrm>
            <a:off x="1993643" y="4142312"/>
            <a:ext cx="792480" cy="923330"/>
            <a:chOff x="1371600" y="2530513"/>
            <a:chExt cx="792480" cy="923330"/>
          </a:xfrm>
        </p:grpSpPr>
        <p:pic>
          <p:nvPicPr>
            <p:cNvPr id="9" name="Picture 2" descr="C:\Users\shaas\AppData\Local\Microsoft\Windows\Temporary Internet Files\Content.IE5\2YYJ021K\MC90043983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71600" y="2590800"/>
              <a:ext cx="792480" cy="7924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519981" y="2530513"/>
              <a:ext cx="570023" cy="923330"/>
            </a:xfrm>
            <a:prstGeom prst="rect">
              <a:avLst/>
            </a:prstGeom>
            <a:noFill/>
          </p:spPr>
          <p:txBody>
            <a:bodyPr wrap="square" rtlCol="0">
              <a:spAutoFit/>
            </a:bodyPr>
            <a:lstStyle/>
            <a:p>
              <a:r>
                <a:rPr lang="en-US" sz="5400" dirty="0" smtClean="0">
                  <a:solidFill>
                    <a:srgbClr val="C00000"/>
                  </a:solidFill>
                </a:rPr>
                <a:t>X</a:t>
              </a:r>
              <a:endParaRPr lang="en-US" sz="5400" dirty="0">
                <a:solidFill>
                  <a:srgbClr val="C00000"/>
                </a:solidFill>
              </a:endParaRPr>
            </a:p>
          </p:txBody>
        </p:sp>
      </p:grpSp>
      <p:graphicFrame>
        <p:nvGraphicFramePr>
          <p:cNvPr id="4" name="Table 3"/>
          <p:cNvGraphicFramePr>
            <a:graphicFrameLocks noGrp="1"/>
          </p:cNvGraphicFramePr>
          <p:nvPr>
            <p:extLst>
              <p:ext uri="{D42A27DB-BD31-4B8C-83A1-F6EECF244321}">
                <p14:modId xmlns:p14="http://schemas.microsoft.com/office/powerpoint/2010/main" val="3283712778"/>
              </p:ext>
            </p:extLst>
          </p:nvPr>
        </p:nvGraphicFramePr>
        <p:xfrm>
          <a:off x="3704716" y="2939365"/>
          <a:ext cx="3153283" cy="741680"/>
        </p:xfrm>
        <a:graphic>
          <a:graphicData uri="http://schemas.openxmlformats.org/drawingml/2006/table">
            <a:tbl>
              <a:tblPr firstRow="1" bandRow="1">
                <a:tableStyleId>{5940675A-B579-460E-94D1-54222C63F5DA}</a:tableStyleId>
              </a:tblPr>
              <a:tblGrid>
                <a:gridCol w="1506192"/>
                <a:gridCol w="1647091"/>
              </a:tblGrid>
              <a:tr h="370840">
                <a:tc>
                  <a:txBody>
                    <a:bodyPr/>
                    <a:lstStyle/>
                    <a:p>
                      <a:pPr algn="ctr"/>
                      <a:r>
                        <a:rPr lang="en-US" dirty="0" smtClean="0">
                          <a:solidFill>
                            <a:schemeClr val="bg1"/>
                          </a:solidFill>
                        </a:rPr>
                        <a:t>PersonID</a:t>
                      </a:r>
                      <a:endParaRPr lang="en-US" dirty="0">
                        <a:solidFill>
                          <a:schemeClr val="bg1"/>
                        </a:solidFill>
                      </a:endParaRPr>
                    </a:p>
                  </a:txBody>
                  <a:tcPr>
                    <a:solidFill>
                      <a:srgbClr val="478FD1"/>
                    </a:solidFill>
                  </a:tcPr>
                </a:tc>
                <a:tc>
                  <a:txBody>
                    <a:bodyPr/>
                    <a:lstStyle/>
                    <a:p>
                      <a:pPr algn="ctr"/>
                      <a:r>
                        <a:rPr lang="en-US" dirty="0" smtClean="0">
                          <a:solidFill>
                            <a:schemeClr val="bg1"/>
                          </a:solidFill>
                        </a:rPr>
                        <a:t>CellNumber</a:t>
                      </a:r>
                      <a:endParaRPr lang="en-US" dirty="0">
                        <a:solidFill>
                          <a:schemeClr val="bg1"/>
                        </a:solidFill>
                      </a:endParaRPr>
                    </a:p>
                  </a:txBody>
                  <a:tcPr>
                    <a:solidFill>
                      <a:srgbClr val="478FD1"/>
                    </a:solidFill>
                  </a:tcPr>
                </a:tc>
              </a:tr>
              <a:tr h="370840">
                <a:tc>
                  <a:txBody>
                    <a:bodyPr/>
                    <a:lstStyle/>
                    <a:p>
                      <a:r>
                        <a:rPr lang="en-US" dirty="0" smtClean="0"/>
                        <a:t>123456789</a:t>
                      </a:r>
                      <a:endParaRPr lang="en-US" dirty="0"/>
                    </a:p>
                  </a:txBody>
                  <a:tcPr/>
                </a:tc>
                <a:tc>
                  <a:txBody>
                    <a:bodyPr/>
                    <a:lstStyle/>
                    <a:p>
                      <a:endParaRPr lang="en-US" dirty="0"/>
                    </a:p>
                  </a:txBody>
                  <a:tcPr/>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477872149"/>
              </p:ext>
            </p:extLst>
          </p:nvPr>
        </p:nvGraphicFramePr>
        <p:xfrm>
          <a:off x="3291282" y="4743909"/>
          <a:ext cx="3587038" cy="741680"/>
        </p:xfrm>
        <a:graphic>
          <a:graphicData uri="http://schemas.openxmlformats.org/drawingml/2006/table">
            <a:tbl>
              <a:tblPr firstRow="1" bandRow="1">
                <a:tableStyleId>{5940675A-B579-460E-94D1-54222C63F5DA}</a:tableStyleId>
              </a:tblPr>
              <a:tblGrid>
                <a:gridCol w="1706710"/>
                <a:gridCol w="1880328"/>
              </a:tblGrid>
              <a:tr h="370840">
                <a:tc>
                  <a:txBody>
                    <a:bodyPr/>
                    <a:lstStyle/>
                    <a:p>
                      <a:pPr algn="ctr"/>
                      <a:r>
                        <a:rPr lang="en-US" dirty="0" smtClean="0">
                          <a:solidFill>
                            <a:schemeClr val="bg1"/>
                          </a:solidFill>
                        </a:rPr>
                        <a:t>PersonID</a:t>
                      </a:r>
                      <a:endParaRPr lang="en-US" dirty="0">
                        <a:solidFill>
                          <a:schemeClr val="bg1"/>
                        </a:solidFill>
                      </a:endParaRPr>
                    </a:p>
                  </a:txBody>
                  <a:tcPr>
                    <a:solidFill>
                      <a:srgbClr val="478FD1"/>
                    </a:solidFill>
                  </a:tcPr>
                </a:tc>
                <a:tc>
                  <a:txBody>
                    <a:bodyPr/>
                    <a:lstStyle/>
                    <a:p>
                      <a:pPr algn="ctr"/>
                      <a:r>
                        <a:rPr lang="en-US" dirty="0" smtClean="0">
                          <a:solidFill>
                            <a:schemeClr val="bg1"/>
                          </a:solidFill>
                        </a:rPr>
                        <a:t>CellNumber</a:t>
                      </a:r>
                      <a:endParaRPr lang="en-US" dirty="0">
                        <a:solidFill>
                          <a:schemeClr val="bg1"/>
                        </a:solidFill>
                      </a:endParaRPr>
                    </a:p>
                  </a:txBody>
                  <a:tcPr>
                    <a:solidFill>
                      <a:srgbClr val="478FD1"/>
                    </a:solidFill>
                  </a:tcPr>
                </a:tc>
              </a:tr>
              <a:tr h="370840">
                <a:tc>
                  <a:txBody>
                    <a:bodyPr/>
                    <a:lstStyle/>
                    <a:p>
                      <a:r>
                        <a:rPr lang="en-US" dirty="0" smtClean="0"/>
                        <a:t>123456789</a:t>
                      </a:r>
                      <a:endParaRPr lang="en-US" dirty="0"/>
                    </a:p>
                  </a:txBody>
                  <a:tcPr/>
                </a:tc>
                <a:tc>
                  <a:txBody>
                    <a:bodyPr/>
                    <a:lstStyle/>
                    <a:p>
                      <a:r>
                        <a:rPr lang="en-US" dirty="0" smtClean="0">
                          <a:solidFill>
                            <a:srgbClr val="C00000"/>
                          </a:solidFill>
                        </a:rPr>
                        <a:t>111-111-1111</a:t>
                      </a:r>
                      <a:endParaRPr lang="en-US" dirty="0">
                        <a:solidFill>
                          <a:srgbClr val="C00000"/>
                        </a:solidFill>
                      </a:endParaRPr>
                    </a:p>
                  </a:txBody>
                  <a:tcPr/>
                </a:tc>
              </a:tr>
            </a:tbl>
          </a:graphicData>
        </a:graphic>
      </p:graphicFrame>
      <p:sp>
        <p:nvSpPr>
          <p:cNvPr id="10" name="Footer Placeholder 9"/>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11" name="Slide Number Placeholder 10"/>
          <p:cNvSpPr>
            <a:spLocks noGrp="1"/>
          </p:cNvSpPr>
          <p:nvPr>
            <p:ph type="sldNum" sz="quarter" idx="12"/>
          </p:nvPr>
        </p:nvSpPr>
        <p:spPr/>
        <p:txBody>
          <a:bodyPr/>
          <a:lstStyle/>
          <a:p>
            <a:fld id="{91D11958-1960-4AC3-B3FE-C8FF6A01984A}" type="slidenum">
              <a:rPr lang="en-US" smtClean="0"/>
              <a:t>37</a:t>
            </a:fld>
            <a:endParaRPr lang="en-US" dirty="0"/>
          </a:p>
        </p:txBody>
      </p:sp>
      <p:pic>
        <p:nvPicPr>
          <p:cNvPr id="6" name="Picture 5"/>
          <p:cNvPicPr>
            <a:picLocks noChangeAspect="1"/>
          </p:cNvPicPr>
          <p:nvPr/>
        </p:nvPicPr>
        <p:blipFill>
          <a:blip r:embed="rId6"/>
          <a:stretch>
            <a:fillRect/>
          </a:stretch>
        </p:blipFill>
        <p:spPr>
          <a:xfrm>
            <a:off x="4042959" y="978428"/>
            <a:ext cx="2414991" cy="1470718"/>
          </a:xfrm>
          <a:prstGeom prst="rect">
            <a:avLst/>
          </a:prstGeom>
        </p:spPr>
      </p:pic>
    </p:spTree>
    <p:extLst>
      <p:ext uri="{BB962C8B-B14F-4D97-AF65-F5344CB8AC3E}">
        <p14:creationId xmlns:p14="http://schemas.microsoft.com/office/powerpoint/2010/main" val="141326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4" grpId="0"/>
      <p:bldP spid="19" grpId="0"/>
      <p:bldP spid="2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630" y="152400"/>
            <a:ext cx="8229600" cy="639762"/>
          </a:xfrm>
        </p:spPr>
        <p:txBody>
          <a:bodyPr>
            <a:noAutofit/>
          </a:bodyPr>
          <a:lstStyle/>
          <a:p>
            <a:r>
              <a:rPr lang="en-US" sz="4000" dirty="0" smtClean="0"/>
              <a:t>NULL Values</a:t>
            </a:r>
            <a:endParaRPr lang="en-US" sz="4000" dirty="0"/>
          </a:p>
        </p:txBody>
      </p:sp>
      <p:sp>
        <p:nvSpPr>
          <p:cNvPr id="5" name="TextBox 4"/>
          <p:cNvSpPr txBox="1"/>
          <p:nvPr/>
        </p:nvSpPr>
        <p:spPr>
          <a:xfrm>
            <a:off x="228600" y="990600"/>
            <a:ext cx="5328138" cy="1754326"/>
          </a:xfrm>
          <a:prstGeom prst="rect">
            <a:avLst/>
          </a:prstGeom>
          <a:noFill/>
        </p:spPr>
        <p:txBody>
          <a:bodyPr wrap="square" rtlCol="0">
            <a:spAutoFit/>
          </a:bodyPr>
          <a:lstStyle/>
          <a:p>
            <a:r>
              <a:rPr lang="en-US" b="1" dirty="0" smtClean="0"/>
              <a:t>NULL </a:t>
            </a:r>
            <a:r>
              <a:rPr lang="en-US" dirty="0" smtClean="0"/>
              <a:t>value: no space, no tab, no “N/A – </a:t>
            </a:r>
            <a:r>
              <a:rPr lang="en-US" u="sng" dirty="0" smtClean="0"/>
              <a:t>nothing</a:t>
            </a:r>
          </a:p>
          <a:p>
            <a:r>
              <a:rPr lang="en-US" dirty="0" smtClean="0"/>
              <a:t>A required attribute is defined as</a:t>
            </a:r>
            <a:r>
              <a:rPr lang="en-US" b="1" dirty="0" smtClean="0"/>
              <a:t> NOT NULL</a:t>
            </a:r>
            <a:endParaRPr lang="en-US" dirty="0" smtClean="0"/>
          </a:p>
          <a:p>
            <a:endParaRPr lang="en-US" dirty="0"/>
          </a:p>
          <a:p>
            <a:r>
              <a:rPr lang="en-US" dirty="0" smtClean="0"/>
              <a:t>Why would an attribute have a null value?</a:t>
            </a:r>
          </a:p>
        </p:txBody>
      </p:sp>
      <p:graphicFrame>
        <p:nvGraphicFramePr>
          <p:cNvPr id="6" name="Table 5"/>
          <p:cNvGraphicFramePr>
            <a:graphicFrameLocks noGrp="1"/>
          </p:cNvGraphicFramePr>
          <p:nvPr>
            <p:extLst>
              <p:ext uri="{D42A27DB-BD31-4B8C-83A1-F6EECF244321}">
                <p14:modId xmlns:p14="http://schemas.microsoft.com/office/powerpoint/2010/main" val="4089174752"/>
              </p:ext>
            </p:extLst>
          </p:nvPr>
        </p:nvGraphicFramePr>
        <p:xfrm>
          <a:off x="5445370" y="1005840"/>
          <a:ext cx="3317630" cy="990600"/>
        </p:xfrm>
        <a:graphic>
          <a:graphicData uri="http://schemas.openxmlformats.org/drawingml/2006/table">
            <a:tbl>
              <a:tblPr firstRow="1" bandRow="1">
                <a:tableStyleId>{5940675A-B579-460E-94D1-54222C63F5DA}</a:tableStyleId>
              </a:tblPr>
              <a:tblGrid>
                <a:gridCol w="1154723"/>
                <a:gridCol w="1070709"/>
                <a:gridCol w="1092198"/>
              </a:tblGrid>
              <a:tr h="330200">
                <a:tc>
                  <a:txBody>
                    <a:bodyPr/>
                    <a:lstStyle/>
                    <a:p>
                      <a:r>
                        <a:rPr lang="en-US" sz="1400" dirty="0" smtClean="0"/>
                        <a:t>Passport#</a:t>
                      </a:r>
                      <a:endParaRPr lang="en-US" sz="1400" dirty="0"/>
                    </a:p>
                  </a:txBody>
                  <a:tcPr/>
                </a:tc>
                <a:tc>
                  <a:txBody>
                    <a:bodyPr/>
                    <a:lstStyle/>
                    <a:p>
                      <a:r>
                        <a:rPr lang="en-US" sz="1400" dirty="0" smtClean="0"/>
                        <a:t>LastName</a:t>
                      </a:r>
                      <a:endParaRPr lang="en-US" sz="1400" dirty="0"/>
                    </a:p>
                  </a:txBody>
                  <a:tcPr/>
                </a:tc>
                <a:tc>
                  <a:txBody>
                    <a:bodyPr/>
                    <a:lstStyle/>
                    <a:p>
                      <a:r>
                        <a:rPr lang="en-US" sz="1400" dirty="0" smtClean="0"/>
                        <a:t>FirstName</a:t>
                      </a:r>
                      <a:endParaRPr lang="en-US" sz="1400" dirty="0"/>
                    </a:p>
                  </a:txBody>
                  <a:tcPr/>
                </a:tc>
              </a:tr>
              <a:tr h="330200">
                <a:tc>
                  <a:txBody>
                    <a:bodyPr/>
                    <a:lstStyle/>
                    <a:p>
                      <a:r>
                        <a:rPr lang="en-US" sz="1400" dirty="0" smtClean="0"/>
                        <a:t>12345678</a:t>
                      </a:r>
                      <a:endParaRPr lang="en-US" sz="1400" dirty="0"/>
                    </a:p>
                  </a:txBody>
                  <a:tcPr/>
                </a:tc>
                <a:tc>
                  <a:txBody>
                    <a:bodyPr/>
                    <a:lstStyle/>
                    <a:p>
                      <a:r>
                        <a:rPr lang="en-US" sz="1400" dirty="0" smtClean="0"/>
                        <a:t>Flintstone</a:t>
                      </a:r>
                      <a:endParaRPr lang="en-US" sz="1400" dirty="0"/>
                    </a:p>
                  </a:txBody>
                  <a:tcPr/>
                </a:tc>
                <a:tc>
                  <a:txBody>
                    <a:bodyPr/>
                    <a:lstStyle/>
                    <a:p>
                      <a:r>
                        <a:rPr lang="en-US" sz="1400" dirty="0" smtClean="0"/>
                        <a:t>Fred</a:t>
                      </a:r>
                      <a:endParaRPr lang="en-US" sz="1400" dirty="0"/>
                    </a:p>
                  </a:txBody>
                  <a:tcPr/>
                </a:tc>
              </a:tr>
              <a:tr h="330200">
                <a:tc>
                  <a:txBody>
                    <a:bodyPr/>
                    <a:lstStyle/>
                    <a:p>
                      <a:endParaRPr lang="en-US" sz="1400" dirty="0"/>
                    </a:p>
                  </a:txBody>
                  <a:tcPr>
                    <a:solidFill>
                      <a:schemeClr val="accent2">
                        <a:lumMod val="40000"/>
                        <a:lumOff val="60000"/>
                      </a:schemeClr>
                    </a:solidFill>
                  </a:tcPr>
                </a:tc>
                <a:tc>
                  <a:txBody>
                    <a:bodyPr/>
                    <a:lstStyle/>
                    <a:p>
                      <a:r>
                        <a:rPr lang="en-US" sz="1400" dirty="0" smtClean="0"/>
                        <a:t>Flintstone</a:t>
                      </a:r>
                      <a:endParaRPr lang="en-US" sz="1400" dirty="0"/>
                    </a:p>
                  </a:txBody>
                  <a:tcPr/>
                </a:tc>
                <a:tc>
                  <a:txBody>
                    <a:bodyPr/>
                    <a:lstStyle/>
                    <a:p>
                      <a:r>
                        <a:rPr lang="en-US" sz="1400" dirty="0" smtClean="0"/>
                        <a:t>Pebbles</a:t>
                      </a:r>
                      <a:endParaRPr lang="en-US" sz="1400" dirty="0"/>
                    </a:p>
                  </a:txBody>
                  <a:tcPr/>
                </a:tc>
              </a:tr>
            </a:tbl>
          </a:graphicData>
        </a:graphic>
      </p:graphicFrame>
      <p:graphicFrame>
        <p:nvGraphicFramePr>
          <p:cNvPr id="3" name="Diagram 2"/>
          <p:cNvGraphicFramePr/>
          <p:nvPr>
            <p:extLst>
              <p:ext uri="{D42A27DB-BD31-4B8C-83A1-F6EECF244321}">
                <p14:modId xmlns:p14="http://schemas.microsoft.com/office/powerpoint/2010/main" val="177346420"/>
              </p:ext>
            </p:extLst>
          </p:nvPr>
        </p:nvGraphicFramePr>
        <p:xfrm>
          <a:off x="1676400" y="2773997"/>
          <a:ext cx="6096000" cy="32868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7" name="Slide Number Placeholder 6"/>
          <p:cNvSpPr>
            <a:spLocks noGrp="1"/>
          </p:cNvSpPr>
          <p:nvPr>
            <p:ph type="sldNum" sz="quarter" idx="12"/>
          </p:nvPr>
        </p:nvSpPr>
        <p:spPr/>
        <p:txBody>
          <a:bodyPr/>
          <a:lstStyle/>
          <a:p>
            <a:fld id="{91D11958-1960-4AC3-B3FE-C8FF6A01984A}" type="slidenum">
              <a:rPr lang="en-US" smtClean="0"/>
              <a:t>38</a:t>
            </a:fld>
            <a:endParaRPr lang="en-US" dirty="0"/>
          </a:p>
        </p:txBody>
      </p:sp>
    </p:spTree>
    <p:extLst>
      <p:ext uri="{BB962C8B-B14F-4D97-AF65-F5344CB8AC3E}">
        <p14:creationId xmlns:p14="http://schemas.microsoft.com/office/powerpoint/2010/main" val="33277197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nvPr>
        </p:nvGraphicFramePr>
        <p:xfrm>
          <a:off x="381000" y="1447800"/>
          <a:ext cx="8305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a:xfrm>
            <a:off x="381000" y="365126"/>
            <a:ext cx="8134350" cy="1325563"/>
          </a:xfrm>
        </p:spPr>
        <p:txBody>
          <a:bodyPr>
            <a:normAutofit/>
          </a:bodyPr>
          <a:lstStyle/>
          <a:p>
            <a:r>
              <a:rPr lang="en-US" sz="4000" dirty="0" smtClean="0"/>
              <a:t>Summary: defining attributes</a:t>
            </a:r>
            <a:endParaRPr lang="en-US" sz="4000" dirty="0"/>
          </a:p>
        </p:txBody>
      </p:sp>
      <p:sp>
        <p:nvSpPr>
          <p:cNvPr id="2" name="Footer Placeholder 1"/>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39</a:t>
            </a:fld>
            <a:endParaRPr lang="en-US" dirty="0"/>
          </a:p>
        </p:txBody>
      </p:sp>
    </p:spTree>
    <p:extLst>
      <p:ext uri="{BB962C8B-B14F-4D97-AF65-F5344CB8AC3E}">
        <p14:creationId xmlns:p14="http://schemas.microsoft.com/office/powerpoint/2010/main" val="2885982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5076093" y="765238"/>
            <a:ext cx="1295400" cy="990600"/>
          </a:xfrm>
          <a:prstGeom prst="roundRect">
            <a:avLst/>
          </a:prstGeom>
          <a:noFill/>
          <a:ln w="57150" cmpd="dbl">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Recognize problem or need</a:t>
            </a:r>
            <a:endParaRPr lang="en-US" sz="1500" dirty="0">
              <a:solidFill>
                <a:schemeClr val="tx2">
                  <a:lumMod val="75000"/>
                </a:schemeClr>
              </a:solidFill>
            </a:endParaRPr>
          </a:p>
        </p:txBody>
      </p:sp>
      <p:sp>
        <p:nvSpPr>
          <p:cNvPr id="8" name="Rounded Rectangle 7"/>
          <p:cNvSpPr/>
          <p:nvPr/>
        </p:nvSpPr>
        <p:spPr>
          <a:xfrm>
            <a:off x="6981093" y="1219201"/>
            <a:ext cx="1785026" cy="1225685"/>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Collect requirements, write specifications</a:t>
            </a:r>
            <a:endParaRPr lang="en-US" sz="1500" dirty="0">
              <a:solidFill>
                <a:schemeClr val="tx2">
                  <a:lumMod val="75000"/>
                </a:schemeClr>
              </a:solidFill>
            </a:endParaRPr>
          </a:p>
        </p:txBody>
      </p:sp>
      <p:sp>
        <p:nvSpPr>
          <p:cNvPr id="9" name="Rounded Rectangle 8"/>
          <p:cNvSpPr/>
          <p:nvPr/>
        </p:nvSpPr>
        <p:spPr>
          <a:xfrm>
            <a:off x="7590693" y="2971801"/>
            <a:ext cx="12954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Design the DB</a:t>
            </a:r>
            <a:endParaRPr lang="en-US" sz="1500" dirty="0">
              <a:solidFill>
                <a:schemeClr val="tx2">
                  <a:lumMod val="75000"/>
                </a:schemeClr>
              </a:solidFill>
            </a:endParaRPr>
          </a:p>
        </p:txBody>
      </p:sp>
      <p:sp>
        <p:nvSpPr>
          <p:cNvPr id="10" name="Rounded Rectangle 9"/>
          <p:cNvSpPr/>
          <p:nvPr/>
        </p:nvSpPr>
        <p:spPr>
          <a:xfrm>
            <a:off x="7133493" y="4495801"/>
            <a:ext cx="14478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Implement the DB</a:t>
            </a:r>
            <a:endParaRPr lang="en-US" sz="1500" dirty="0">
              <a:solidFill>
                <a:schemeClr val="tx2">
                  <a:lumMod val="75000"/>
                </a:schemeClr>
              </a:solidFill>
            </a:endParaRPr>
          </a:p>
        </p:txBody>
      </p:sp>
      <p:sp>
        <p:nvSpPr>
          <p:cNvPr id="11" name="Rounded Rectangle 10"/>
          <p:cNvSpPr/>
          <p:nvPr/>
        </p:nvSpPr>
        <p:spPr>
          <a:xfrm>
            <a:off x="5152293" y="4953001"/>
            <a:ext cx="12954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Populate the DB</a:t>
            </a:r>
            <a:endParaRPr lang="en-US" sz="1500" dirty="0">
              <a:solidFill>
                <a:schemeClr val="tx2">
                  <a:lumMod val="75000"/>
                </a:schemeClr>
              </a:solidFill>
            </a:endParaRPr>
          </a:p>
        </p:txBody>
      </p:sp>
      <p:sp>
        <p:nvSpPr>
          <p:cNvPr id="12" name="Rounded Rectangle 11"/>
          <p:cNvSpPr/>
          <p:nvPr/>
        </p:nvSpPr>
        <p:spPr>
          <a:xfrm>
            <a:off x="3094893" y="4495801"/>
            <a:ext cx="12954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Test the DB</a:t>
            </a:r>
            <a:endParaRPr lang="en-US" sz="1500" dirty="0">
              <a:solidFill>
                <a:schemeClr val="tx2">
                  <a:lumMod val="75000"/>
                </a:schemeClr>
              </a:solidFill>
            </a:endParaRPr>
          </a:p>
        </p:txBody>
      </p:sp>
      <p:sp>
        <p:nvSpPr>
          <p:cNvPr id="13" name="Rounded Rectangle 12"/>
          <p:cNvSpPr/>
          <p:nvPr/>
        </p:nvSpPr>
        <p:spPr>
          <a:xfrm>
            <a:off x="2713893" y="2971801"/>
            <a:ext cx="12954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Use the DB</a:t>
            </a:r>
            <a:endParaRPr lang="en-US" sz="1500" dirty="0">
              <a:solidFill>
                <a:schemeClr val="tx2">
                  <a:lumMod val="75000"/>
                </a:schemeClr>
              </a:solidFill>
            </a:endParaRPr>
          </a:p>
        </p:txBody>
      </p:sp>
      <p:sp>
        <p:nvSpPr>
          <p:cNvPr id="14" name="Rounded Rectangle 13"/>
          <p:cNvSpPr/>
          <p:nvPr/>
        </p:nvSpPr>
        <p:spPr>
          <a:xfrm>
            <a:off x="3018693" y="1447801"/>
            <a:ext cx="12954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Maintain the DB</a:t>
            </a:r>
            <a:endParaRPr lang="en-US" sz="1500" dirty="0">
              <a:solidFill>
                <a:schemeClr val="tx2">
                  <a:lumMod val="75000"/>
                </a:schemeClr>
              </a:solidFill>
            </a:endParaRPr>
          </a:p>
        </p:txBody>
      </p:sp>
      <p:sp>
        <p:nvSpPr>
          <p:cNvPr id="15" name="TextBox 14"/>
          <p:cNvSpPr txBox="1"/>
          <p:nvPr/>
        </p:nvSpPr>
        <p:spPr>
          <a:xfrm>
            <a:off x="340919" y="54562"/>
            <a:ext cx="4524159" cy="1754326"/>
          </a:xfrm>
          <a:prstGeom prst="rect">
            <a:avLst/>
          </a:prstGeom>
          <a:noFill/>
        </p:spPr>
        <p:txBody>
          <a:bodyPr wrap="square" rtlCol="0">
            <a:spAutoFit/>
          </a:bodyPr>
          <a:lstStyle/>
          <a:p>
            <a:r>
              <a:rPr lang="en-US" sz="3600" b="1" dirty="0" smtClean="0">
                <a:solidFill>
                  <a:schemeClr val="tx2">
                    <a:lumMod val="75000"/>
                  </a:schemeClr>
                </a:solidFill>
              </a:rPr>
              <a:t>Database System Life Cycle</a:t>
            </a:r>
            <a:endParaRPr lang="en-US" sz="3600" b="1" dirty="0">
              <a:solidFill>
                <a:schemeClr val="tx2">
                  <a:lumMod val="75000"/>
                </a:schemeClr>
              </a:solidFill>
            </a:endParaRPr>
          </a:p>
        </p:txBody>
      </p:sp>
      <p:cxnSp>
        <p:nvCxnSpPr>
          <p:cNvPr id="19" name="Straight Arrow Connector 18"/>
          <p:cNvCxnSpPr>
            <a:stCxn id="12" idx="0"/>
            <a:endCxn id="13" idx="2"/>
          </p:cNvCxnSpPr>
          <p:nvPr/>
        </p:nvCxnSpPr>
        <p:spPr>
          <a:xfrm flipH="1" flipV="1">
            <a:off x="3361593" y="3962401"/>
            <a:ext cx="381000" cy="533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0"/>
            <a:endCxn id="14" idx="2"/>
          </p:cNvCxnSpPr>
          <p:nvPr/>
        </p:nvCxnSpPr>
        <p:spPr>
          <a:xfrm flipV="1">
            <a:off x="3361593" y="2438401"/>
            <a:ext cx="304800" cy="533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3"/>
            <a:endCxn id="6" idx="1"/>
          </p:cNvCxnSpPr>
          <p:nvPr/>
        </p:nvCxnSpPr>
        <p:spPr>
          <a:xfrm flipV="1">
            <a:off x="4314093" y="1260538"/>
            <a:ext cx="762000" cy="682563"/>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8" idx="1"/>
          </p:cNvCxnSpPr>
          <p:nvPr/>
        </p:nvCxnSpPr>
        <p:spPr>
          <a:xfrm>
            <a:off x="6371493" y="1260538"/>
            <a:ext cx="609600" cy="571506"/>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2"/>
            <a:endCxn id="9" idx="0"/>
          </p:cNvCxnSpPr>
          <p:nvPr/>
        </p:nvCxnSpPr>
        <p:spPr>
          <a:xfrm>
            <a:off x="7873606" y="2444886"/>
            <a:ext cx="364787" cy="526915"/>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0" idx="0"/>
          </p:cNvCxnSpPr>
          <p:nvPr/>
        </p:nvCxnSpPr>
        <p:spPr>
          <a:xfrm flipH="1">
            <a:off x="7857393" y="3962401"/>
            <a:ext cx="381000" cy="533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1"/>
            <a:endCxn id="11" idx="3"/>
          </p:cNvCxnSpPr>
          <p:nvPr/>
        </p:nvCxnSpPr>
        <p:spPr>
          <a:xfrm flipH="1">
            <a:off x="6447693" y="4991101"/>
            <a:ext cx="685800" cy="4572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1"/>
            <a:endCxn id="12" idx="3"/>
          </p:cNvCxnSpPr>
          <p:nvPr/>
        </p:nvCxnSpPr>
        <p:spPr>
          <a:xfrm flipH="1" flipV="1">
            <a:off x="4390293" y="4991101"/>
            <a:ext cx="762000" cy="4572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a:xfrm>
            <a:off x="3028950" y="6356351"/>
            <a:ext cx="3086100" cy="365125"/>
          </a:xfrm>
        </p:spPr>
        <p:txBody>
          <a:bodyPr/>
          <a:lstStyle/>
          <a:p>
            <a:r>
              <a:rPr lang="en-US" dirty="0" smtClean="0"/>
              <a:t>Stephanie Haas </a:t>
            </a:r>
            <a:r>
              <a:rPr lang="en-US" dirty="0" smtClean="0"/>
              <a:t>– Data and Databases</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4</a:t>
            </a:fld>
            <a:endParaRPr lang="en-US" dirty="0"/>
          </a:p>
        </p:txBody>
      </p:sp>
    </p:spTree>
    <p:extLst>
      <p:ext uri="{BB962C8B-B14F-4D97-AF65-F5344CB8AC3E}">
        <p14:creationId xmlns:p14="http://schemas.microsoft.com/office/powerpoint/2010/main" val="41812484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7215" y="0"/>
            <a:ext cx="7886700" cy="878458"/>
          </a:xfrm>
        </p:spPr>
        <p:txBody>
          <a:bodyPr>
            <a:normAutofit/>
          </a:bodyPr>
          <a:lstStyle/>
          <a:p>
            <a:r>
              <a:rPr lang="en-US" dirty="0" smtClean="0"/>
              <a:t>Mentions</a:t>
            </a:r>
            <a:endParaRPr lang="en-US" dirty="0"/>
          </a:p>
        </p:txBody>
      </p:sp>
      <p:sp>
        <p:nvSpPr>
          <p:cNvPr id="5" name="TextBox 4"/>
          <p:cNvSpPr txBox="1"/>
          <p:nvPr/>
        </p:nvSpPr>
        <p:spPr>
          <a:xfrm>
            <a:off x="3743325" y="188456"/>
            <a:ext cx="4160960" cy="584775"/>
          </a:xfrm>
          <a:prstGeom prst="rect">
            <a:avLst/>
          </a:prstGeom>
          <a:noFill/>
        </p:spPr>
        <p:txBody>
          <a:bodyPr wrap="square" rtlCol="0">
            <a:spAutoFit/>
          </a:bodyPr>
          <a:lstStyle/>
          <a:p>
            <a:r>
              <a:rPr lang="en-US" sz="1600" dirty="0" smtClean="0"/>
              <a:t>Who said what about whom?</a:t>
            </a:r>
          </a:p>
          <a:p>
            <a:r>
              <a:rPr lang="en-US" sz="1600" dirty="0" smtClean="0"/>
              <a:t>gossip, career tracking, surveillance…</a:t>
            </a:r>
            <a:endParaRPr lang="en-US" sz="1600" dirty="0" smtClean="0"/>
          </a:p>
        </p:txBody>
      </p:sp>
      <p:sp>
        <p:nvSpPr>
          <p:cNvPr id="2" name="Footer Placeholder 1"/>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40</a:t>
            </a:fld>
            <a:endParaRPr lang="en-US" dirty="0"/>
          </a:p>
        </p:txBody>
      </p:sp>
      <p:sp>
        <p:nvSpPr>
          <p:cNvPr id="10" name="TextBox 9"/>
          <p:cNvSpPr txBox="1"/>
          <p:nvPr/>
        </p:nvSpPr>
        <p:spPr>
          <a:xfrm>
            <a:off x="1228725" y="4071589"/>
            <a:ext cx="6686550" cy="1815882"/>
          </a:xfrm>
          <a:prstGeom prst="rect">
            <a:avLst/>
          </a:prstGeom>
          <a:noFill/>
        </p:spPr>
        <p:txBody>
          <a:bodyPr wrap="square" rtlCol="0">
            <a:spAutoFit/>
          </a:bodyPr>
          <a:lstStyle/>
          <a:p>
            <a:r>
              <a:rPr lang="en-US" sz="1600" dirty="0" smtClean="0"/>
              <a:t>A </a:t>
            </a:r>
            <a:r>
              <a:rPr lang="en-US" sz="1600" u="sng" dirty="0" smtClean="0"/>
              <a:t>mention</a:t>
            </a:r>
            <a:r>
              <a:rPr lang="en-US" sz="1600" dirty="0" smtClean="0"/>
              <a:t> is a reference to an entity.</a:t>
            </a:r>
          </a:p>
          <a:p>
            <a:pPr marL="285750" indent="-285750">
              <a:buFont typeface="Arial" panose="020B0604020202020204" pitchFamily="34" charset="0"/>
              <a:buChar char="•"/>
            </a:pPr>
            <a:r>
              <a:rPr lang="en-US" sz="1600" dirty="0" smtClean="0"/>
              <a:t>Did/will Dr. Fox lecture in Lucia Brown's class?</a:t>
            </a:r>
          </a:p>
          <a:p>
            <a:pPr marL="285750" indent="-285750">
              <a:buFont typeface="Arial" panose="020B0604020202020204" pitchFamily="34" charset="0"/>
              <a:buChar char="•"/>
            </a:pPr>
            <a:r>
              <a:rPr lang="en-US" sz="1600" dirty="0" smtClean="0"/>
              <a:t>How confident are you that these are the same people as Leading Man and Prof B? </a:t>
            </a:r>
          </a:p>
          <a:p>
            <a:pPr marL="285750" indent="-285750">
              <a:buFont typeface="Arial" panose="020B0604020202020204" pitchFamily="34" charset="0"/>
              <a:buChar char="•"/>
            </a:pPr>
            <a:r>
              <a:rPr lang="en-US" sz="1600" dirty="0" smtClean="0"/>
              <a:t>When did the event occur?</a:t>
            </a:r>
          </a:p>
          <a:p>
            <a:pPr marL="285750" indent="-285750">
              <a:buFont typeface="Arial" panose="020B0604020202020204" pitchFamily="34" charset="0"/>
              <a:buChar char="•"/>
            </a:pPr>
            <a:r>
              <a:rPr lang="en-US" sz="1600" dirty="0" smtClean="0"/>
              <a:t>Where and when was this news announced or published?</a:t>
            </a:r>
          </a:p>
          <a:p>
            <a:pPr marL="285750" indent="-285750">
              <a:buFont typeface="Arial" panose="020B0604020202020204" pitchFamily="34" charset="0"/>
              <a:buChar char="•"/>
            </a:pPr>
            <a:r>
              <a:rPr lang="en-US" sz="1600" dirty="0" smtClean="0"/>
              <a:t>Who wrote the news?</a:t>
            </a:r>
          </a:p>
        </p:txBody>
      </p:sp>
      <p:sp>
        <p:nvSpPr>
          <p:cNvPr id="11" name="Cloud 10"/>
          <p:cNvSpPr/>
          <p:nvPr/>
        </p:nvSpPr>
        <p:spPr>
          <a:xfrm>
            <a:off x="198925" y="836103"/>
            <a:ext cx="3773732" cy="929803"/>
          </a:xfrm>
          <a:prstGeom prst="cloud">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mic Sans MS" panose="030F0702030302020204" pitchFamily="66" charset="0"/>
              </a:rPr>
              <a:t>Joe Fox is writing a new blog under the name @</a:t>
            </a:r>
            <a:r>
              <a:rPr lang="en-US" sz="1400" dirty="0" smtClean="0">
                <a:solidFill>
                  <a:schemeClr val="tx1"/>
                </a:solidFill>
                <a:latin typeface="Comic Sans MS" panose="030F0702030302020204" pitchFamily="66" charset="0"/>
              </a:rPr>
              <a:t>LeadingMan</a:t>
            </a:r>
            <a:endParaRPr lang="en-US" sz="1400" dirty="0">
              <a:solidFill>
                <a:schemeClr val="tx1"/>
              </a:solidFill>
            </a:endParaRPr>
          </a:p>
        </p:txBody>
      </p:sp>
      <p:sp>
        <p:nvSpPr>
          <p:cNvPr id="12" name="Cloud 11"/>
          <p:cNvSpPr/>
          <p:nvPr/>
        </p:nvSpPr>
        <p:spPr>
          <a:xfrm>
            <a:off x="3151859" y="1532974"/>
            <a:ext cx="3773732" cy="929803"/>
          </a:xfrm>
          <a:prstGeom prst="cloud">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mic Sans MS" panose="030F0702030302020204" pitchFamily="66" charset="0"/>
              </a:rPr>
              <a:t>Leading Man guest lectures in Prof B's social media class May 23, 2016</a:t>
            </a:r>
            <a:endParaRPr lang="en-US" sz="1400" dirty="0">
              <a:solidFill>
                <a:schemeClr val="tx1"/>
              </a:solidFill>
              <a:latin typeface="Comic Sans MS" panose="030F0702030302020204" pitchFamily="66" charset="0"/>
            </a:endParaRPr>
          </a:p>
        </p:txBody>
      </p:sp>
      <p:sp>
        <p:nvSpPr>
          <p:cNvPr id="14" name="Cloud 13"/>
          <p:cNvSpPr/>
          <p:nvPr/>
        </p:nvSpPr>
        <p:spPr>
          <a:xfrm>
            <a:off x="5057775" y="2477201"/>
            <a:ext cx="3773732" cy="929803"/>
          </a:xfrm>
          <a:prstGeom prst="cloud">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mic Sans MS" panose="030F0702030302020204" pitchFamily="66" charset="0"/>
              </a:rPr>
              <a:t>University of the City gives Dr. Lucia Brown 2015 teaching award</a:t>
            </a:r>
            <a:endParaRPr lang="en-US" sz="1400" dirty="0">
              <a:solidFill>
                <a:schemeClr val="tx1"/>
              </a:solidFill>
              <a:latin typeface="Comic Sans MS" panose="030F0702030302020204" pitchFamily="66" charset="0"/>
            </a:endParaRPr>
          </a:p>
        </p:txBody>
      </p:sp>
      <p:sp>
        <p:nvSpPr>
          <p:cNvPr id="15" name="Cloud 14"/>
          <p:cNvSpPr/>
          <p:nvPr/>
        </p:nvSpPr>
        <p:spPr>
          <a:xfrm>
            <a:off x="1142084" y="3027532"/>
            <a:ext cx="3773732" cy="929803"/>
          </a:xfrm>
          <a:prstGeom prst="cloud">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mic Sans MS" panose="030F0702030302020204" pitchFamily="66" charset="0"/>
              </a:rPr>
              <a:t>Dr. Fox recently hired as lecturer at UOC starting Fall, 2016</a:t>
            </a:r>
            <a:endParaRPr lang="en-US" sz="1400"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74214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4" grpId="0" animBg="1"/>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7215" y="0"/>
            <a:ext cx="7886700" cy="878458"/>
          </a:xfrm>
        </p:spPr>
        <p:txBody>
          <a:bodyPr>
            <a:normAutofit/>
          </a:bodyPr>
          <a:lstStyle/>
          <a:p>
            <a:r>
              <a:rPr lang="en-US" dirty="0" smtClean="0"/>
              <a:t>The Mentions Database (1)</a:t>
            </a:r>
            <a:endParaRPr lang="en-US" dirty="0"/>
          </a:p>
        </p:txBody>
      </p:sp>
      <p:sp>
        <p:nvSpPr>
          <p:cNvPr id="5" name="TextBox 4"/>
          <p:cNvSpPr txBox="1"/>
          <p:nvPr/>
        </p:nvSpPr>
        <p:spPr>
          <a:xfrm>
            <a:off x="287215" y="820546"/>
            <a:ext cx="8751277" cy="4870564"/>
          </a:xfrm>
          <a:prstGeom prst="rect">
            <a:avLst/>
          </a:prstGeom>
          <a:noFill/>
        </p:spPr>
        <p:txBody>
          <a:bodyPr wrap="square" rtlCol="0">
            <a:spAutoFit/>
          </a:bodyPr>
          <a:lstStyle/>
          <a:p>
            <a:r>
              <a:rPr lang="en-US" sz="1350" dirty="0"/>
              <a:t>We need a database to track mentions of actors (people and organizations) in media. A </a:t>
            </a:r>
            <a:r>
              <a:rPr lang="en-US" sz="1350" u="sng" dirty="0"/>
              <a:t>mention</a:t>
            </a:r>
            <a:r>
              <a:rPr lang="en-US" sz="1350" dirty="0"/>
              <a:t> is a word or phrase that refers to an actor. It could be a full name, a nickname, a title, a pronoun, or a description. The database should also record information about the source in which the mention was made, and the actor to which a mention refers.</a:t>
            </a:r>
          </a:p>
          <a:p>
            <a:r>
              <a:rPr lang="en-US" sz="1350" dirty="0"/>
              <a:t> </a:t>
            </a:r>
          </a:p>
          <a:p>
            <a:r>
              <a:rPr lang="en-US" sz="1350" dirty="0"/>
              <a:t>Information about mentions should include the date on which it was published. It could be the exact date, or it could be an approximate date, such as "summer", or "last year". We also want to know the context in which the mention was made – the phrase in which the mention was used.</a:t>
            </a:r>
          </a:p>
          <a:p>
            <a:r>
              <a:rPr lang="en-US" sz="1350" dirty="0"/>
              <a:t> </a:t>
            </a:r>
          </a:p>
          <a:p>
            <a:r>
              <a:rPr lang="en-US" sz="1350" dirty="0"/>
              <a:t>A mention will not be included in the database unless it can be linked with the source in which it was published. Source information includes the title and author of the blog, tweet, etc. Similarly, the mention must be linked with the actor to which it refers. Actor information includes an official name, the type of actor (individual, organization, or unknown), and all the names by which the actor is known. For example, the "University of the City" might also be called "UOC".</a:t>
            </a:r>
          </a:p>
          <a:p>
            <a:r>
              <a:rPr lang="en-US" sz="1350" dirty="0"/>
              <a:t> </a:t>
            </a:r>
          </a:p>
          <a:p>
            <a:r>
              <a:rPr lang="en-US" sz="1350" dirty="0"/>
              <a:t>Actors and Sources are added to the database as needed, in other words, as a mention can be linked to them. Often there may be some doubt as to the reliability of the link to the actor, so the database also records the level of confidence in the link. For example, the use of a full name may be linked to an actor with a 99 confidence rating, but the use of the phrase "the big university in the city" may not be as certain, and given a rating of 75.</a:t>
            </a:r>
          </a:p>
          <a:p>
            <a:r>
              <a:rPr lang="en-US" sz="1350" dirty="0"/>
              <a:t> </a:t>
            </a:r>
          </a:p>
          <a:p>
            <a:r>
              <a:rPr lang="en-US" sz="1350" dirty="0"/>
              <a:t>An actor may be referred to in many mentions, further, a single mention may refer to multiple actors. A source may publish many mentions, but a single mention is attributed to only 1 source</a:t>
            </a:r>
            <a:r>
              <a:rPr lang="en-US" sz="1350" dirty="0" smtClean="0"/>
              <a:t>.</a:t>
            </a:r>
            <a:endParaRPr lang="en-US" sz="1350" dirty="0"/>
          </a:p>
        </p:txBody>
      </p:sp>
      <p:sp>
        <p:nvSpPr>
          <p:cNvPr id="2" name="Footer Placeholder 1"/>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41</a:t>
            </a:fld>
            <a:endParaRPr lang="en-US" dirty="0"/>
          </a:p>
        </p:txBody>
      </p:sp>
    </p:spTree>
    <p:extLst>
      <p:ext uri="{BB962C8B-B14F-4D97-AF65-F5344CB8AC3E}">
        <p14:creationId xmlns:p14="http://schemas.microsoft.com/office/powerpoint/2010/main" val="17515322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2292" y="49940"/>
            <a:ext cx="7886700" cy="878458"/>
          </a:xfrm>
        </p:spPr>
        <p:txBody>
          <a:bodyPr>
            <a:normAutofit/>
          </a:bodyPr>
          <a:lstStyle/>
          <a:p>
            <a:r>
              <a:rPr lang="en-US" dirty="0" smtClean="0"/>
              <a:t>The Mentions Database (2)</a:t>
            </a:r>
            <a:endParaRPr lang="en-US" dirty="0"/>
          </a:p>
        </p:txBody>
      </p:sp>
      <p:sp>
        <p:nvSpPr>
          <p:cNvPr id="5" name="TextBox 4"/>
          <p:cNvSpPr txBox="1"/>
          <p:nvPr/>
        </p:nvSpPr>
        <p:spPr>
          <a:xfrm>
            <a:off x="452292" y="928398"/>
            <a:ext cx="8387377" cy="4893647"/>
          </a:xfrm>
          <a:prstGeom prst="rect">
            <a:avLst/>
          </a:prstGeom>
          <a:noFill/>
        </p:spPr>
        <p:txBody>
          <a:bodyPr wrap="square" rtlCol="0">
            <a:spAutoFit/>
          </a:bodyPr>
          <a:lstStyle/>
          <a:p>
            <a:r>
              <a:rPr lang="en-US" sz="1600" dirty="0"/>
              <a:t> </a:t>
            </a:r>
          </a:p>
          <a:p>
            <a:r>
              <a:rPr lang="en-US" sz="1600" dirty="0"/>
              <a:t>The database should be able to provide answers to questions such as:</a:t>
            </a:r>
          </a:p>
          <a:p>
            <a:pPr marL="342900" lvl="0" indent="-342900">
              <a:lnSpc>
                <a:spcPct val="150000"/>
              </a:lnSpc>
              <a:buFont typeface="+mj-lt"/>
              <a:buAutoNum type="arabicPeriod"/>
            </a:pPr>
            <a:r>
              <a:rPr lang="en-US" sz="1600" dirty="0"/>
              <a:t>Who are the authors of mentions from Twitter?</a:t>
            </a:r>
          </a:p>
          <a:p>
            <a:pPr marL="342900" lvl="0" indent="-342900">
              <a:lnSpc>
                <a:spcPct val="150000"/>
              </a:lnSpc>
              <a:buFont typeface="+mj-lt"/>
              <a:buAutoNum type="arabicPeriod"/>
            </a:pPr>
            <a:r>
              <a:rPr lang="en-US" sz="1600" dirty="0"/>
              <a:t>What are the contexts mentioned in 2015?</a:t>
            </a:r>
          </a:p>
          <a:p>
            <a:pPr marL="342900" lvl="0" indent="-342900">
              <a:lnSpc>
                <a:spcPct val="150000"/>
              </a:lnSpc>
              <a:buFont typeface="+mj-lt"/>
              <a:buAutoNum type="arabicPeriod"/>
            </a:pPr>
            <a:r>
              <a:rPr lang="en-US" sz="1600" dirty="0"/>
              <a:t>What mentions have low confidence in the identification of the actor, where low =&lt; 50?</a:t>
            </a:r>
          </a:p>
          <a:p>
            <a:pPr marL="342900" lvl="0" indent="-342900">
              <a:lnSpc>
                <a:spcPct val="150000"/>
              </a:lnSpc>
              <a:buFont typeface="+mj-lt"/>
              <a:buAutoNum type="arabicPeriod"/>
            </a:pPr>
            <a:r>
              <a:rPr lang="en-US" sz="1600" dirty="0"/>
              <a:t>What are the source titles? List in alphabetical order.</a:t>
            </a:r>
          </a:p>
          <a:p>
            <a:pPr marL="342900" lvl="0" indent="-342900">
              <a:lnSpc>
                <a:spcPct val="150000"/>
              </a:lnSpc>
              <a:buFont typeface="+mj-lt"/>
              <a:buAutoNum type="arabicPeriod"/>
            </a:pPr>
            <a:r>
              <a:rPr lang="en-US" sz="1600" dirty="0"/>
              <a:t>What are the name(s) of actors of unknown type?</a:t>
            </a:r>
          </a:p>
          <a:p>
            <a:pPr marL="342900" lvl="0" indent="-342900">
              <a:lnSpc>
                <a:spcPct val="150000"/>
              </a:lnSpc>
              <a:buFont typeface="+mj-lt"/>
              <a:buAutoNum type="arabicPeriod"/>
            </a:pPr>
            <a:r>
              <a:rPr lang="en-US" sz="1600" dirty="0"/>
              <a:t>What are the contexts in which Joe has been mentioned by any names?</a:t>
            </a:r>
          </a:p>
          <a:p>
            <a:pPr marL="342900" lvl="0" indent="-342900">
              <a:lnSpc>
                <a:spcPct val="150000"/>
              </a:lnSpc>
              <a:buFont typeface="+mj-lt"/>
              <a:buAutoNum type="arabicPeriod"/>
            </a:pPr>
            <a:r>
              <a:rPr lang="en-US" sz="1600" dirty="0"/>
              <a:t>What mentions include referents to more than one actor? Include the MentionNum, the number of actors, and the PubDate, if known.</a:t>
            </a:r>
          </a:p>
          <a:p>
            <a:pPr marL="342900" lvl="0" indent="-342900">
              <a:lnSpc>
                <a:spcPct val="150000"/>
              </a:lnSpc>
              <a:buFont typeface="+mj-lt"/>
              <a:buAutoNum type="arabicPeriod"/>
            </a:pPr>
            <a:r>
              <a:rPr lang="en-US" sz="1600" dirty="0"/>
              <a:t>How many mentions have each actor received?</a:t>
            </a:r>
          </a:p>
          <a:p>
            <a:pPr marL="342900" lvl="0" indent="-342900">
              <a:lnSpc>
                <a:spcPct val="150000"/>
              </a:lnSpc>
              <a:buFont typeface="+mj-lt"/>
              <a:buAutoNum type="arabicPeriod"/>
            </a:pPr>
            <a:r>
              <a:rPr lang="en-US" sz="1600" dirty="0"/>
              <a:t>Which actor has received the most mentions?</a:t>
            </a:r>
          </a:p>
          <a:p>
            <a:pPr marL="342900" lvl="0" indent="-342900">
              <a:lnSpc>
                <a:spcPct val="150000"/>
              </a:lnSpc>
              <a:buFont typeface="+mj-lt"/>
              <a:buAutoNum type="arabicPeriod"/>
            </a:pPr>
            <a:r>
              <a:rPr lang="en-US" sz="1600" dirty="0"/>
              <a:t>What is the average mention confidence level?</a:t>
            </a:r>
          </a:p>
          <a:p>
            <a:endParaRPr lang="en-US" sz="1600" dirty="0"/>
          </a:p>
        </p:txBody>
      </p:sp>
      <p:sp>
        <p:nvSpPr>
          <p:cNvPr id="2" name="Footer Placeholder 1"/>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42</a:t>
            </a:fld>
            <a:endParaRPr lang="en-US" dirty="0"/>
          </a:p>
        </p:txBody>
      </p:sp>
    </p:spTree>
    <p:extLst>
      <p:ext uri="{BB962C8B-B14F-4D97-AF65-F5344CB8AC3E}">
        <p14:creationId xmlns:p14="http://schemas.microsoft.com/office/powerpoint/2010/main" val="22258577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entities in the Mentions DB</a:t>
            </a:r>
            <a:endParaRPr lang="en-US" dirty="0"/>
          </a:p>
        </p:txBody>
      </p:sp>
      <p:sp>
        <p:nvSpPr>
          <p:cNvPr id="3" name="Footer Placeholder 2"/>
          <p:cNvSpPr>
            <a:spLocks noGrp="1"/>
          </p:cNvSpPr>
          <p:nvPr>
            <p:ph type="ftr" sz="quarter" idx="11"/>
          </p:nvPr>
        </p:nvSpPr>
        <p:spPr/>
        <p:txBody>
          <a:bodyPr/>
          <a:lstStyle/>
          <a:p>
            <a:r>
              <a:rPr lang="en-US" dirty="0" smtClean="0"/>
              <a:t>Stephanie W. Haas – Data and Databases</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43</a:t>
            </a:fld>
            <a:endParaRPr lang="en-US" dirty="0"/>
          </a:p>
        </p:txBody>
      </p:sp>
      <p:sp>
        <p:nvSpPr>
          <p:cNvPr id="5" name="TextBox 4"/>
          <p:cNvSpPr txBox="1"/>
          <p:nvPr/>
        </p:nvSpPr>
        <p:spPr>
          <a:xfrm>
            <a:off x="885825" y="2657475"/>
            <a:ext cx="7515225" cy="830997"/>
          </a:xfrm>
          <a:prstGeom prst="rect">
            <a:avLst/>
          </a:prstGeom>
          <a:noFill/>
        </p:spPr>
        <p:txBody>
          <a:bodyPr wrap="square" rtlCol="0">
            <a:spAutoFit/>
          </a:bodyPr>
          <a:lstStyle/>
          <a:p>
            <a:pPr algn="ctr"/>
            <a:r>
              <a:rPr lang="en-US" sz="2400" dirty="0" smtClean="0"/>
              <a:t>Based on the description, </a:t>
            </a:r>
          </a:p>
          <a:p>
            <a:pPr algn="ctr"/>
            <a:r>
              <a:rPr lang="en-US" sz="2400" dirty="0" smtClean="0"/>
              <a:t>what are candidate things, or entities?</a:t>
            </a:r>
            <a:endParaRPr lang="en-US" sz="2400" dirty="0"/>
          </a:p>
        </p:txBody>
      </p:sp>
    </p:spTree>
    <p:extLst>
      <p:ext uri="{BB962C8B-B14F-4D97-AF65-F5344CB8AC3E}">
        <p14:creationId xmlns:p14="http://schemas.microsoft.com/office/powerpoint/2010/main" val="17435628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7215" y="0"/>
            <a:ext cx="7886700" cy="878458"/>
          </a:xfrm>
        </p:spPr>
        <p:txBody>
          <a:bodyPr>
            <a:normAutofit/>
          </a:bodyPr>
          <a:lstStyle/>
          <a:p>
            <a:r>
              <a:rPr lang="en-US" dirty="0" smtClean="0"/>
              <a:t>The Mentions Database (1)</a:t>
            </a:r>
            <a:endParaRPr lang="en-US" dirty="0"/>
          </a:p>
        </p:txBody>
      </p:sp>
      <p:sp>
        <p:nvSpPr>
          <p:cNvPr id="5" name="TextBox 4"/>
          <p:cNvSpPr txBox="1"/>
          <p:nvPr/>
        </p:nvSpPr>
        <p:spPr>
          <a:xfrm>
            <a:off x="287215" y="744346"/>
            <a:ext cx="8751277" cy="5078313"/>
          </a:xfrm>
          <a:prstGeom prst="rect">
            <a:avLst/>
          </a:prstGeom>
          <a:noFill/>
        </p:spPr>
        <p:txBody>
          <a:bodyPr wrap="square" rtlCol="0">
            <a:spAutoFit/>
          </a:bodyPr>
          <a:lstStyle/>
          <a:p>
            <a:r>
              <a:rPr lang="en-US" sz="1350" dirty="0"/>
              <a:t>We need a database to track mentions of actors (people and organizations) in media. A </a:t>
            </a:r>
            <a:r>
              <a:rPr lang="en-US" sz="1350" u="sng" dirty="0"/>
              <a:t>mention</a:t>
            </a:r>
            <a:r>
              <a:rPr lang="en-US" sz="1350" dirty="0"/>
              <a:t> is a word or phrase that refers to an actor. It could be a full name, a nickname, a title, a pronoun, or a description. The database should also record information about the source in which the mention was made, and the actor to which a mention refers.</a:t>
            </a:r>
          </a:p>
          <a:p>
            <a:r>
              <a:rPr lang="en-US" sz="1350" dirty="0"/>
              <a:t> </a:t>
            </a:r>
          </a:p>
          <a:p>
            <a:r>
              <a:rPr lang="en-US" sz="1350" dirty="0"/>
              <a:t>Information about mentions should include the date on which it was published. It could be the exact date, or it could be an approximate date, such as "summer", or "last year". We also want to know the context in which the mention was made – the phrase in which the mention was used.</a:t>
            </a:r>
          </a:p>
          <a:p>
            <a:r>
              <a:rPr lang="en-US" sz="1350" dirty="0"/>
              <a:t> </a:t>
            </a:r>
          </a:p>
          <a:p>
            <a:r>
              <a:rPr lang="en-US" sz="1350" dirty="0"/>
              <a:t>A mention will not be included in the database unless it can be linked with the source in which it was published. Source information includes the title and author of the blog, tweet, etc. Similarly, the mention must be linked with the actor to which it refers. Actor information includes an official name, the type of actor (individual, organization, or unknown), and all the names by which the actor is known. For example, the "University of the City" might also be called "UOC".</a:t>
            </a:r>
          </a:p>
          <a:p>
            <a:r>
              <a:rPr lang="en-US" sz="1350" dirty="0"/>
              <a:t> </a:t>
            </a:r>
          </a:p>
          <a:p>
            <a:r>
              <a:rPr lang="en-US" sz="1350" dirty="0"/>
              <a:t>Actors and Sources are added to the database as needed, in other words, as a mention can be linked to them. Often there may be some doubt as to the reliability of the link to the actor, so the database also records the level of confidence in the link. For example, the use of a full name may be linked to an actor with a 99 confidence rating, but the use of the phrase "the big university in the city" may not be as certain, and given a rating of 75.</a:t>
            </a:r>
          </a:p>
          <a:p>
            <a:r>
              <a:rPr lang="en-US" sz="1350" dirty="0"/>
              <a:t> </a:t>
            </a:r>
          </a:p>
          <a:p>
            <a:r>
              <a:rPr lang="en-US" sz="1350" dirty="0"/>
              <a:t>An actor may be referred to in many mentions, further, a single mention may refer to multiple actors. A source may publish many mentions, but a single mention is attributed to only 1 source.</a:t>
            </a:r>
          </a:p>
          <a:p>
            <a:endParaRPr lang="en-US" sz="1350" dirty="0"/>
          </a:p>
        </p:txBody>
      </p:sp>
      <p:sp>
        <p:nvSpPr>
          <p:cNvPr id="2" name="Footer Placeholder 1"/>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44</a:t>
            </a:fld>
            <a:endParaRPr lang="en-US" dirty="0"/>
          </a:p>
        </p:txBody>
      </p:sp>
    </p:spTree>
    <p:extLst>
      <p:ext uri="{BB962C8B-B14F-4D97-AF65-F5344CB8AC3E}">
        <p14:creationId xmlns:p14="http://schemas.microsoft.com/office/powerpoint/2010/main" val="19416921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7215" y="0"/>
            <a:ext cx="7886700" cy="878458"/>
          </a:xfrm>
        </p:spPr>
        <p:txBody>
          <a:bodyPr>
            <a:normAutofit/>
          </a:bodyPr>
          <a:lstStyle/>
          <a:p>
            <a:r>
              <a:rPr lang="en-US" dirty="0" smtClean="0"/>
              <a:t>The Mentions Database (1)</a:t>
            </a:r>
            <a:endParaRPr lang="en-US" dirty="0"/>
          </a:p>
        </p:txBody>
      </p:sp>
      <p:sp>
        <p:nvSpPr>
          <p:cNvPr id="5" name="TextBox 4"/>
          <p:cNvSpPr txBox="1"/>
          <p:nvPr/>
        </p:nvSpPr>
        <p:spPr>
          <a:xfrm>
            <a:off x="287215" y="744346"/>
            <a:ext cx="8751277" cy="5078313"/>
          </a:xfrm>
          <a:prstGeom prst="rect">
            <a:avLst/>
          </a:prstGeom>
          <a:noFill/>
        </p:spPr>
        <p:txBody>
          <a:bodyPr wrap="square" rtlCol="0">
            <a:spAutoFit/>
          </a:bodyPr>
          <a:lstStyle/>
          <a:p>
            <a:r>
              <a:rPr lang="en-US" sz="1350" dirty="0"/>
              <a:t>We need a database to track mentions of actors (people and organizations) in media. A </a:t>
            </a:r>
            <a:r>
              <a:rPr lang="en-US" sz="1350" u="sng" dirty="0"/>
              <a:t>mention</a:t>
            </a:r>
            <a:r>
              <a:rPr lang="en-US" sz="1350" dirty="0"/>
              <a:t> is a word or phrase that refers to an actor. It could be a full name, a nickname, a title, a pronoun, or a description. The database should also record information about the source in which the mention was made, and the actor to which a mention refers.</a:t>
            </a:r>
          </a:p>
          <a:p>
            <a:r>
              <a:rPr lang="en-US" sz="1350" dirty="0"/>
              <a:t> </a:t>
            </a:r>
          </a:p>
          <a:p>
            <a:r>
              <a:rPr lang="en-US" sz="1350" dirty="0"/>
              <a:t>Information about mentions should include the date on which it was published. It could be the exact date, or it could be an approximate date, such as "summer", or "last year". We also want to know the context in which the mention was made – the phrase in which the mention was used.</a:t>
            </a:r>
          </a:p>
          <a:p>
            <a:r>
              <a:rPr lang="en-US" sz="1350" dirty="0"/>
              <a:t> </a:t>
            </a:r>
          </a:p>
          <a:p>
            <a:r>
              <a:rPr lang="en-US" sz="1350" dirty="0"/>
              <a:t>A mention will not be included in the database unless it can be linked with the source in which it was published. Source information includes the title and author of the blog, tweet, etc. Similarly, the mention must be linked with the actor to which it refers. Actor information includes an official name, the type of actor (individual, organization, or unknown), and all the names by which the actor is known. For example, the "University of the City" might also be called "UOC".</a:t>
            </a:r>
          </a:p>
          <a:p>
            <a:r>
              <a:rPr lang="en-US" sz="1350" dirty="0"/>
              <a:t> </a:t>
            </a:r>
          </a:p>
          <a:p>
            <a:r>
              <a:rPr lang="en-US" sz="1350" dirty="0"/>
              <a:t>Actors and Sources are added to the database as needed, in other words, as a mention can be linked to them. Often there may be some doubt as to the reliability of the link to the actor, so the database also records the level of confidence in the link. For example, the use of a full name may be linked to an actor with a 99 confidence rating, but the use of the phrase "the big university in the city" may not be as certain, and given a rating of 75.</a:t>
            </a:r>
          </a:p>
          <a:p>
            <a:r>
              <a:rPr lang="en-US" sz="1350" dirty="0"/>
              <a:t> </a:t>
            </a:r>
          </a:p>
          <a:p>
            <a:r>
              <a:rPr lang="en-US" sz="1350" dirty="0"/>
              <a:t>An actor may be referred to in many mentions, further, a single mention may refer to multiple actors. A source may publish many mentions, but a single mention is attributed to only 1 source.</a:t>
            </a:r>
          </a:p>
          <a:p>
            <a:endParaRPr lang="en-US" sz="1350" dirty="0"/>
          </a:p>
        </p:txBody>
      </p:sp>
      <p:sp>
        <p:nvSpPr>
          <p:cNvPr id="2" name="Footer Placeholder 1"/>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45</a:t>
            </a:fld>
            <a:endParaRPr lang="en-US" dirty="0"/>
          </a:p>
        </p:txBody>
      </p:sp>
      <p:sp>
        <p:nvSpPr>
          <p:cNvPr id="6" name="Rectangle 5"/>
          <p:cNvSpPr/>
          <p:nvPr/>
        </p:nvSpPr>
        <p:spPr>
          <a:xfrm>
            <a:off x="1990725" y="1819274"/>
            <a:ext cx="828675" cy="238125"/>
          </a:xfrm>
          <a:prstGeom prst="rect">
            <a:avLst/>
          </a:prstGeom>
          <a:noFill/>
          <a:ln w="28575">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7153275" y="2619374"/>
            <a:ext cx="647700" cy="238125"/>
          </a:xfrm>
          <a:prstGeom prst="rect">
            <a:avLst/>
          </a:prstGeom>
          <a:noFill/>
          <a:ln w="28575">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543301" y="3040996"/>
            <a:ext cx="514350" cy="238125"/>
          </a:xfrm>
          <a:prstGeom prst="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454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attributes in the Mentions DB</a:t>
            </a:r>
            <a:endParaRPr lang="en-US" dirty="0"/>
          </a:p>
        </p:txBody>
      </p:sp>
      <p:sp>
        <p:nvSpPr>
          <p:cNvPr id="3" name="Footer Placeholder 2"/>
          <p:cNvSpPr>
            <a:spLocks noGrp="1"/>
          </p:cNvSpPr>
          <p:nvPr>
            <p:ph type="ftr" sz="quarter" idx="11"/>
          </p:nvPr>
        </p:nvSpPr>
        <p:spPr/>
        <p:txBody>
          <a:bodyPr/>
          <a:lstStyle/>
          <a:p>
            <a:r>
              <a:rPr lang="en-US" dirty="0" smtClean="0"/>
              <a:t>Stephanie W. Haas – Data and Databases</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46</a:t>
            </a:fld>
            <a:endParaRPr lang="en-US" dirty="0"/>
          </a:p>
        </p:txBody>
      </p:sp>
      <p:sp>
        <p:nvSpPr>
          <p:cNvPr id="5" name="TextBox 4"/>
          <p:cNvSpPr txBox="1"/>
          <p:nvPr/>
        </p:nvSpPr>
        <p:spPr>
          <a:xfrm>
            <a:off x="885825" y="2657475"/>
            <a:ext cx="7515225" cy="1200329"/>
          </a:xfrm>
          <a:prstGeom prst="rect">
            <a:avLst/>
          </a:prstGeom>
          <a:noFill/>
        </p:spPr>
        <p:txBody>
          <a:bodyPr wrap="square" rtlCol="0">
            <a:spAutoFit/>
          </a:bodyPr>
          <a:lstStyle/>
          <a:p>
            <a:pPr algn="ctr"/>
            <a:r>
              <a:rPr lang="en-US" sz="2400" dirty="0" smtClean="0"/>
              <a:t>Based on the description, </a:t>
            </a:r>
          </a:p>
          <a:p>
            <a:pPr algn="ctr"/>
            <a:r>
              <a:rPr lang="en-US" sz="2400" dirty="0" smtClean="0"/>
              <a:t>what are candidate attributes, or information the DB will store to represent the entities?</a:t>
            </a:r>
            <a:endParaRPr lang="en-US" sz="2400" dirty="0"/>
          </a:p>
        </p:txBody>
      </p:sp>
    </p:spTree>
    <p:extLst>
      <p:ext uri="{BB962C8B-B14F-4D97-AF65-F5344CB8AC3E}">
        <p14:creationId xmlns:p14="http://schemas.microsoft.com/office/powerpoint/2010/main" val="23465127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7215" y="0"/>
            <a:ext cx="7886700" cy="878458"/>
          </a:xfrm>
        </p:spPr>
        <p:txBody>
          <a:bodyPr>
            <a:normAutofit/>
          </a:bodyPr>
          <a:lstStyle/>
          <a:p>
            <a:r>
              <a:rPr lang="en-US" dirty="0" smtClean="0"/>
              <a:t>The Mentions Database (1)</a:t>
            </a:r>
            <a:endParaRPr lang="en-US" dirty="0"/>
          </a:p>
        </p:txBody>
      </p:sp>
      <p:sp>
        <p:nvSpPr>
          <p:cNvPr id="5" name="TextBox 4"/>
          <p:cNvSpPr txBox="1"/>
          <p:nvPr/>
        </p:nvSpPr>
        <p:spPr>
          <a:xfrm>
            <a:off x="287215" y="744346"/>
            <a:ext cx="8751277" cy="5078313"/>
          </a:xfrm>
          <a:prstGeom prst="rect">
            <a:avLst/>
          </a:prstGeom>
          <a:noFill/>
        </p:spPr>
        <p:txBody>
          <a:bodyPr wrap="square" rtlCol="0">
            <a:spAutoFit/>
          </a:bodyPr>
          <a:lstStyle/>
          <a:p>
            <a:r>
              <a:rPr lang="en-US" sz="1350" dirty="0"/>
              <a:t>We need a database to track mentions of actors (people and organizations) in media. A </a:t>
            </a:r>
            <a:r>
              <a:rPr lang="en-US" sz="1350" u="sng" dirty="0"/>
              <a:t>mention</a:t>
            </a:r>
            <a:r>
              <a:rPr lang="en-US" sz="1350" dirty="0"/>
              <a:t> is a word or phrase that refers to an actor. It could be a full name, a nickname, a title, a pronoun, or a description. The database should also record information about the source in which the mention was made, and the actor to which a mention refers.</a:t>
            </a:r>
          </a:p>
          <a:p>
            <a:r>
              <a:rPr lang="en-US" sz="1350" dirty="0"/>
              <a:t> </a:t>
            </a:r>
          </a:p>
          <a:p>
            <a:r>
              <a:rPr lang="en-US" sz="1350" dirty="0"/>
              <a:t>Information about mentions should include the date on which it was published. It could be the exact date, or it could be an approximate date, such as "summer", or "last year". We also want to know the context in which the mention was made – the phrase in which the mention was used.</a:t>
            </a:r>
          </a:p>
          <a:p>
            <a:r>
              <a:rPr lang="en-US" sz="1350" dirty="0"/>
              <a:t> </a:t>
            </a:r>
          </a:p>
          <a:p>
            <a:r>
              <a:rPr lang="en-US" sz="1350" dirty="0"/>
              <a:t>A mention will not be included in the database unless it can be linked with the source in which it was published. Source information includes the title and author of the blog, tweet, etc. Similarly, the mention must be linked with the actor to which it refers. Actor information includes an official name, the type of actor (individual, organization, or unknown), and all the names by which the actor is known. For example, the "University of the City" might also be called "UOC".</a:t>
            </a:r>
          </a:p>
          <a:p>
            <a:r>
              <a:rPr lang="en-US" sz="1350" dirty="0"/>
              <a:t> </a:t>
            </a:r>
          </a:p>
          <a:p>
            <a:r>
              <a:rPr lang="en-US" sz="1350" dirty="0"/>
              <a:t>Actors and Sources are added to the database as needed, in other words, as a mention can be linked to them. Often there may be some doubt as to the reliability of the link to the actor, so the database also records the level of confidence in the link. For example, the use of a full name may be linked to an actor with a 99 confidence rating, but the use of the phrase "the big university in the city" may not be as certain, and given a rating of 75.</a:t>
            </a:r>
          </a:p>
          <a:p>
            <a:r>
              <a:rPr lang="en-US" sz="1350" dirty="0"/>
              <a:t> </a:t>
            </a:r>
          </a:p>
          <a:p>
            <a:r>
              <a:rPr lang="en-US" sz="1350" dirty="0"/>
              <a:t>An actor may be referred to in many mentions, further, a single mention may refer to multiple actors. A source may publish many mentions, but a single mention is attributed to only 1 source.</a:t>
            </a:r>
          </a:p>
          <a:p>
            <a:endParaRPr lang="en-US" sz="1350" dirty="0"/>
          </a:p>
        </p:txBody>
      </p:sp>
      <p:sp>
        <p:nvSpPr>
          <p:cNvPr id="2" name="Footer Placeholder 1"/>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47</a:t>
            </a:fld>
            <a:endParaRPr lang="en-US" dirty="0"/>
          </a:p>
        </p:txBody>
      </p:sp>
      <p:sp>
        <p:nvSpPr>
          <p:cNvPr id="6" name="Rectangle 5"/>
          <p:cNvSpPr/>
          <p:nvPr/>
        </p:nvSpPr>
        <p:spPr>
          <a:xfrm>
            <a:off x="1990725" y="1819274"/>
            <a:ext cx="828675" cy="238125"/>
          </a:xfrm>
          <a:prstGeom prst="rect">
            <a:avLst/>
          </a:prstGeom>
          <a:noFill/>
          <a:ln w="28575">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7153275" y="2619374"/>
            <a:ext cx="647700" cy="238125"/>
          </a:xfrm>
          <a:prstGeom prst="rect">
            <a:avLst/>
          </a:prstGeom>
          <a:noFill/>
          <a:ln w="28575">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543301" y="3040996"/>
            <a:ext cx="514350" cy="238125"/>
          </a:xfrm>
          <a:prstGeom prst="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497174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7215" y="0"/>
            <a:ext cx="7886700" cy="878458"/>
          </a:xfrm>
        </p:spPr>
        <p:txBody>
          <a:bodyPr>
            <a:normAutofit/>
          </a:bodyPr>
          <a:lstStyle/>
          <a:p>
            <a:r>
              <a:rPr lang="en-US" dirty="0" smtClean="0"/>
              <a:t>The Mentions Database (1)</a:t>
            </a:r>
            <a:endParaRPr lang="en-US" dirty="0"/>
          </a:p>
        </p:txBody>
      </p:sp>
      <p:sp>
        <p:nvSpPr>
          <p:cNvPr id="5" name="TextBox 4"/>
          <p:cNvSpPr txBox="1"/>
          <p:nvPr/>
        </p:nvSpPr>
        <p:spPr>
          <a:xfrm>
            <a:off x="287215" y="744346"/>
            <a:ext cx="8751277" cy="5078313"/>
          </a:xfrm>
          <a:prstGeom prst="rect">
            <a:avLst/>
          </a:prstGeom>
          <a:noFill/>
        </p:spPr>
        <p:txBody>
          <a:bodyPr wrap="square" rtlCol="0">
            <a:spAutoFit/>
          </a:bodyPr>
          <a:lstStyle/>
          <a:p>
            <a:r>
              <a:rPr lang="en-US" sz="1350" dirty="0"/>
              <a:t>We need a database to track mentions of actors (people and organizations) in media. A </a:t>
            </a:r>
            <a:r>
              <a:rPr lang="en-US" sz="1350" u="sng" dirty="0"/>
              <a:t>mention</a:t>
            </a:r>
            <a:r>
              <a:rPr lang="en-US" sz="1350" dirty="0"/>
              <a:t> is a word or phrase that refers to an actor. It could be a full name, a nickname, a title, a pronoun, or a description. The database should also record information about the source in which the mention was made, and the actor to which a mention refers.</a:t>
            </a:r>
          </a:p>
          <a:p>
            <a:r>
              <a:rPr lang="en-US" sz="1350" dirty="0"/>
              <a:t> </a:t>
            </a:r>
          </a:p>
          <a:p>
            <a:r>
              <a:rPr lang="en-US" sz="1350" dirty="0"/>
              <a:t>Information about mentions should include the date on which it was published. It could be the exact date, or it could be an approximate date, such as "summer", or "last year". We also want to know the context in which the mention was made – the phrase in which the mention was used.</a:t>
            </a:r>
          </a:p>
          <a:p>
            <a:r>
              <a:rPr lang="en-US" sz="1350" dirty="0"/>
              <a:t> </a:t>
            </a:r>
          </a:p>
          <a:p>
            <a:r>
              <a:rPr lang="en-US" sz="1350" dirty="0"/>
              <a:t>A mention will not be included in the database unless it can be linked with the source in which it was published. Source information includes the title and author of the blog, tweet, etc. Similarly, the mention must be linked with the actor to which it refers. Actor information includes an official name, the type of actor (individual, organization, or unknown), and all the names by which the actor is known. For example, the "University of the City" might also be called "UOC".</a:t>
            </a:r>
          </a:p>
          <a:p>
            <a:r>
              <a:rPr lang="en-US" sz="1350" dirty="0"/>
              <a:t> </a:t>
            </a:r>
          </a:p>
          <a:p>
            <a:r>
              <a:rPr lang="en-US" sz="1350" dirty="0"/>
              <a:t>Actors and Sources are added to the database as needed, in other words, as a mention can be linked to them. Often there may be some doubt as to the reliability of the link to the actor, so the database also records the level of confidence in the link. For example, the use of a full name may be linked to an actor with a 99 confidence rating, but the use of the phrase "the big university in the city" may not be as certain, and given a rating of 75.</a:t>
            </a:r>
          </a:p>
          <a:p>
            <a:r>
              <a:rPr lang="en-US" sz="1350" dirty="0"/>
              <a:t> </a:t>
            </a:r>
          </a:p>
          <a:p>
            <a:r>
              <a:rPr lang="en-US" sz="1350" dirty="0"/>
              <a:t>An actor may be referred to in many mentions, further, a single mention may refer to multiple actors. A source may publish many mentions, but a single mention is attributed to only 1 source.</a:t>
            </a:r>
          </a:p>
          <a:p>
            <a:endParaRPr lang="en-US" sz="1350" dirty="0"/>
          </a:p>
        </p:txBody>
      </p:sp>
      <p:sp>
        <p:nvSpPr>
          <p:cNvPr id="2" name="Footer Placeholder 1"/>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48</a:t>
            </a:fld>
            <a:endParaRPr lang="en-US" dirty="0"/>
          </a:p>
        </p:txBody>
      </p:sp>
      <p:sp>
        <p:nvSpPr>
          <p:cNvPr id="6" name="Rectangle 5"/>
          <p:cNvSpPr/>
          <p:nvPr/>
        </p:nvSpPr>
        <p:spPr>
          <a:xfrm>
            <a:off x="1990725" y="1819274"/>
            <a:ext cx="828675" cy="238125"/>
          </a:xfrm>
          <a:prstGeom prst="rect">
            <a:avLst/>
          </a:prstGeom>
          <a:noFill/>
          <a:ln w="19050">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7153275" y="2619374"/>
            <a:ext cx="647700" cy="238125"/>
          </a:xfrm>
          <a:prstGeom prst="rect">
            <a:avLst/>
          </a:prstGeom>
          <a:noFill/>
          <a:ln w="28575">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543301" y="3040996"/>
            <a:ext cx="514350" cy="238125"/>
          </a:xfrm>
          <a:prstGeom prst="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p:cNvCxnSpPr/>
          <p:nvPr/>
        </p:nvCxnSpPr>
        <p:spPr>
          <a:xfrm>
            <a:off x="352425" y="2238374"/>
            <a:ext cx="933450" cy="1"/>
          </a:xfrm>
          <a:prstGeom prst="line">
            <a:avLst/>
          </a:prstGeom>
          <a:ln w="190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867026" y="2238374"/>
            <a:ext cx="1543049" cy="0"/>
          </a:xfrm>
          <a:prstGeom prst="line">
            <a:avLst/>
          </a:prstGeom>
          <a:ln w="28575">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285875" y="2433484"/>
            <a:ext cx="565048" cy="0"/>
          </a:xfrm>
          <a:prstGeom prst="line">
            <a:avLst/>
          </a:prstGeom>
          <a:ln w="190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491192" y="3040996"/>
            <a:ext cx="361027"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5285146" y="3040996"/>
            <a:ext cx="540467" cy="7744"/>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352425" y="3465871"/>
            <a:ext cx="532478" cy="7746"/>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318445" y="3473617"/>
            <a:ext cx="1086617" cy="7746"/>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887036" y="3465871"/>
            <a:ext cx="1696525" cy="11619"/>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98207" y="3670907"/>
            <a:ext cx="1201994" cy="8567"/>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249111" y="3271431"/>
            <a:ext cx="570424" cy="769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658089" y="4476135"/>
            <a:ext cx="1572476" cy="5289"/>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990725" y="1823882"/>
            <a:ext cx="828675" cy="238125"/>
          </a:xfrm>
          <a:prstGeom prst="rect">
            <a:avLst/>
          </a:prstGeom>
          <a:noFill/>
          <a:ln w="28575">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p:cNvCxnSpPr/>
          <p:nvPr/>
        </p:nvCxnSpPr>
        <p:spPr>
          <a:xfrm>
            <a:off x="352425" y="2242982"/>
            <a:ext cx="933450" cy="1"/>
          </a:xfrm>
          <a:prstGeom prst="line">
            <a:avLst/>
          </a:prstGeom>
          <a:ln w="28575">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85875" y="2438092"/>
            <a:ext cx="565048" cy="0"/>
          </a:xfrm>
          <a:prstGeom prst="line">
            <a:avLst/>
          </a:prstGeom>
          <a:ln w="28575">
            <a:solidFill>
              <a:srgbClr val="00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76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Mentions DB Entities and Attributes *</a:t>
            </a:r>
            <a:endParaRPr lang="en-US" dirty="0"/>
          </a:p>
        </p:txBody>
      </p:sp>
      <p:sp>
        <p:nvSpPr>
          <p:cNvPr id="3" name="Footer Placeholder 2"/>
          <p:cNvSpPr>
            <a:spLocks noGrp="1"/>
          </p:cNvSpPr>
          <p:nvPr>
            <p:ph type="ftr" sz="quarter" idx="11"/>
          </p:nvPr>
        </p:nvSpPr>
        <p:spPr/>
        <p:txBody>
          <a:bodyPr/>
          <a:lstStyle/>
          <a:p>
            <a:r>
              <a:rPr lang="en-US" dirty="0" smtClean="0"/>
              <a:t>Stephanie W. Haas – Data and Databases</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49</a:t>
            </a:fld>
            <a:endParaRPr lang="en-US" dirty="0"/>
          </a:p>
        </p:txBody>
      </p:sp>
      <p:sp>
        <p:nvSpPr>
          <p:cNvPr id="5" name="TextBox 4"/>
          <p:cNvSpPr txBox="1"/>
          <p:nvPr/>
        </p:nvSpPr>
        <p:spPr>
          <a:xfrm>
            <a:off x="419100" y="4897316"/>
            <a:ext cx="8440615" cy="369332"/>
          </a:xfrm>
          <a:prstGeom prst="rect">
            <a:avLst/>
          </a:prstGeom>
          <a:noFill/>
        </p:spPr>
        <p:txBody>
          <a:bodyPr wrap="square" rtlCol="0">
            <a:spAutoFit/>
          </a:bodyPr>
          <a:lstStyle/>
          <a:p>
            <a:pPr algn="ctr"/>
            <a:r>
              <a:rPr lang="en-US" dirty="0" smtClean="0"/>
              <a:t>* There is often more than one good solution for a design problem. **</a:t>
            </a:r>
            <a:endParaRPr lang="en-US" dirty="0"/>
          </a:p>
        </p:txBody>
      </p:sp>
      <p:sp>
        <p:nvSpPr>
          <p:cNvPr id="6" name="TextBox 5"/>
          <p:cNvSpPr txBox="1"/>
          <p:nvPr/>
        </p:nvSpPr>
        <p:spPr>
          <a:xfrm>
            <a:off x="638907" y="5396001"/>
            <a:ext cx="8001000" cy="369332"/>
          </a:xfrm>
          <a:prstGeom prst="rect">
            <a:avLst/>
          </a:prstGeom>
          <a:noFill/>
        </p:spPr>
        <p:txBody>
          <a:bodyPr wrap="square" rtlCol="0">
            <a:spAutoFit/>
          </a:bodyPr>
          <a:lstStyle/>
          <a:p>
            <a:pPr algn="ctr"/>
            <a:r>
              <a:rPr lang="en-US" dirty="0" smtClean="0">
                <a:solidFill>
                  <a:srgbClr val="C00000"/>
                </a:solidFill>
              </a:rPr>
              <a:t>** There are always many more bad solutions!</a:t>
            </a:r>
            <a:endParaRPr lang="en-US" dirty="0">
              <a:solidFill>
                <a:srgbClr val="C00000"/>
              </a:solidFill>
            </a:endParaRPr>
          </a:p>
        </p:txBody>
      </p:sp>
      <p:pic>
        <p:nvPicPr>
          <p:cNvPr id="7" name="Picture 6"/>
          <p:cNvPicPr>
            <a:picLocks noChangeAspect="1"/>
          </p:cNvPicPr>
          <p:nvPr/>
        </p:nvPicPr>
        <p:blipFill>
          <a:blip r:embed="rId2"/>
          <a:stretch>
            <a:fillRect/>
          </a:stretch>
        </p:blipFill>
        <p:spPr>
          <a:xfrm>
            <a:off x="628650" y="1820042"/>
            <a:ext cx="2078452" cy="2327031"/>
          </a:xfrm>
          <a:prstGeom prst="rect">
            <a:avLst/>
          </a:prstGeom>
        </p:spPr>
      </p:pic>
      <p:pic>
        <p:nvPicPr>
          <p:cNvPr id="9" name="Picture 8"/>
          <p:cNvPicPr>
            <a:picLocks noChangeAspect="1"/>
          </p:cNvPicPr>
          <p:nvPr/>
        </p:nvPicPr>
        <p:blipFill>
          <a:blip r:embed="rId3"/>
          <a:stretch>
            <a:fillRect/>
          </a:stretch>
        </p:blipFill>
        <p:spPr>
          <a:xfrm>
            <a:off x="6275279" y="1724298"/>
            <a:ext cx="2422742" cy="2250796"/>
          </a:xfrm>
          <a:prstGeom prst="rect">
            <a:avLst/>
          </a:prstGeom>
        </p:spPr>
      </p:pic>
      <p:pic>
        <p:nvPicPr>
          <p:cNvPr id="10" name="Picture 9"/>
          <p:cNvPicPr>
            <a:picLocks noChangeAspect="1"/>
          </p:cNvPicPr>
          <p:nvPr/>
        </p:nvPicPr>
        <p:blipFill>
          <a:blip r:embed="rId4"/>
          <a:stretch>
            <a:fillRect/>
          </a:stretch>
        </p:blipFill>
        <p:spPr>
          <a:xfrm>
            <a:off x="3293008" y="2215212"/>
            <a:ext cx="2557984" cy="2386595"/>
          </a:xfrm>
          <a:prstGeom prst="rect">
            <a:avLst/>
          </a:prstGeom>
        </p:spPr>
      </p:pic>
    </p:spTree>
    <p:extLst>
      <p:ext uri="{BB962C8B-B14F-4D97-AF65-F5344CB8AC3E}">
        <p14:creationId xmlns:p14="http://schemas.microsoft.com/office/powerpoint/2010/main" val="62106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47141" y="841440"/>
            <a:ext cx="1295400" cy="990600"/>
          </a:xfrm>
          <a:prstGeom prst="roundRect">
            <a:avLst/>
          </a:prstGeom>
          <a:noFill/>
          <a:ln w="76200" cmpd="dbl">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latin typeface="+mj-lt"/>
              </a:rPr>
              <a:t>Recognize problem or need</a:t>
            </a:r>
            <a:endParaRPr lang="en-US" sz="1500" dirty="0">
              <a:solidFill>
                <a:schemeClr val="tx2">
                  <a:lumMod val="75000"/>
                </a:schemeClr>
              </a:solidFill>
              <a:latin typeface="+mj-lt"/>
            </a:endParaRPr>
          </a:p>
        </p:txBody>
      </p:sp>
      <p:sp>
        <p:nvSpPr>
          <p:cNvPr id="8" name="Rounded Rectangle 7"/>
          <p:cNvSpPr/>
          <p:nvPr/>
        </p:nvSpPr>
        <p:spPr>
          <a:xfrm>
            <a:off x="6852141" y="1295403"/>
            <a:ext cx="1785026" cy="1225685"/>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latin typeface="+mj-lt"/>
              </a:rPr>
              <a:t>Collect requirements, write specifications</a:t>
            </a:r>
            <a:endParaRPr lang="en-US" sz="1500" dirty="0">
              <a:solidFill>
                <a:schemeClr val="tx2">
                  <a:lumMod val="75000"/>
                </a:schemeClr>
              </a:solidFill>
              <a:latin typeface="+mj-lt"/>
            </a:endParaRPr>
          </a:p>
        </p:txBody>
      </p:sp>
      <p:sp>
        <p:nvSpPr>
          <p:cNvPr id="9" name="Rounded Rectangle 8"/>
          <p:cNvSpPr/>
          <p:nvPr/>
        </p:nvSpPr>
        <p:spPr>
          <a:xfrm>
            <a:off x="7461741" y="3048003"/>
            <a:ext cx="12954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latin typeface="+mj-lt"/>
              </a:rPr>
              <a:t>Design the DB</a:t>
            </a:r>
            <a:endParaRPr lang="en-US" sz="1500" dirty="0">
              <a:solidFill>
                <a:schemeClr val="tx2">
                  <a:lumMod val="75000"/>
                </a:schemeClr>
              </a:solidFill>
              <a:latin typeface="+mj-lt"/>
            </a:endParaRPr>
          </a:p>
        </p:txBody>
      </p:sp>
      <p:sp>
        <p:nvSpPr>
          <p:cNvPr id="10" name="Rounded Rectangle 9"/>
          <p:cNvSpPr/>
          <p:nvPr/>
        </p:nvSpPr>
        <p:spPr>
          <a:xfrm>
            <a:off x="7004541" y="4572003"/>
            <a:ext cx="14478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latin typeface="+mj-lt"/>
              </a:rPr>
              <a:t>Implement the DB</a:t>
            </a:r>
            <a:endParaRPr lang="en-US" sz="1500" dirty="0">
              <a:solidFill>
                <a:schemeClr val="tx2">
                  <a:lumMod val="75000"/>
                </a:schemeClr>
              </a:solidFill>
              <a:latin typeface="+mj-lt"/>
            </a:endParaRPr>
          </a:p>
        </p:txBody>
      </p:sp>
      <p:sp>
        <p:nvSpPr>
          <p:cNvPr id="11" name="Rounded Rectangle 10"/>
          <p:cNvSpPr/>
          <p:nvPr/>
        </p:nvSpPr>
        <p:spPr>
          <a:xfrm>
            <a:off x="5023341" y="5029203"/>
            <a:ext cx="12954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latin typeface="+mj-lt"/>
              </a:rPr>
              <a:t>Populate the DB</a:t>
            </a:r>
            <a:endParaRPr lang="en-US" sz="1500" dirty="0">
              <a:solidFill>
                <a:schemeClr val="tx2">
                  <a:lumMod val="75000"/>
                </a:schemeClr>
              </a:solidFill>
              <a:latin typeface="+mj-lt"/>
            </a:endParaRPr>
          </a:p>
        </p:txBody>
      </p:sp>
      <p:sp>
        <p:nvSpPr>
          <p:cNvPr id="12" name="Rounded Rectangle 11"/>
          <p:cNvSpPr/>
          <p:nvPr/>
        </p:nvSpPr>
        <p:spPr>
          <a:xfrm>
            <a:off x="2965941" y="4572003"/>
            <a:ext cx="12954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latin typeface="+mj-lt"/>
              </a:rPr>
              <a:t>Test the DB</a:t>
            </a:r>
            <a:endParaRPr lang="en-US" sz="1500" dirty="0">
              <a:solidFill>
                <a:schemeClr val="tx2">
                  <a:lumMod val="75000"/>
                </a:schemeClr>
              </a:solidFill>
              <a:latin typeface="+mj-lt"/>
            </a:endParaRPr>
          </a:p>
        </p:txBody>
      </p:sp>
      <p:sp>
        <p:nvSpPr>
          <p:cNvPr id="13" name="Rounded Rectangle 12"/>
          <p:cNvSpPr/>
          <p:nvPr/>
        </p:nvSpPr>
        <p:spPr>
          <a:xfrm>
            <a:off x="2584941" y="3048003"/>
            <a:ext cx="12954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latin typeface="+mj-lt"/>
              </a:rPr>
              <a:t>Use the DB</a:t>
            </a:r>
            <a:endParaRPr lang="en-US" sz="1500" dirty="0">
              <a:solidFill>
                <a:schemeClr val="tx2">
                  <a:lumMod val="75000"/>
                </a:schemeClr>
              </a:solidFill>
              <a:latin typeface="+mj-lt"/>
            </a:endParaRPr>
          </a:p>
        </p:txBody>
      </p:sp>
      <p:sp>
        <p:nvSpPr>
          <p:cNvPr id="14" name="Rounded Rectangle 13"/>
          <p:cNvSpPr/>
          <p:nvPr/>
        </p:nvSpPr>
        <p:spPr>
          <a:xfrm>
            <a:off x="2889741" y="1524003"/>
            <a:ext cx="12954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latin typeface="+mj-lt"/>
              </a:rPr>
              <a:t>Maintain the DB</a:t>
            </a:r>
            <a:endParaRPr lang="en-US" sz="1500" dirty="0">
              <a:solidFill>
                <a:schemeClr val="tx2">
                  <a:lumMod val="75000"/>
                </a:schemeClr>
              </a:solidFill>
              <a:latin typeface="+mj-lt"/>
            </a:endParaRPr>
          </a:p>
        </p:txBody>
      </p:sp>
      <p:cxnSp>
        <p:nvCxnSpPr>
          <p:cNvPr id="19" name="Straight Arrow Connector 18"/>
          <p:cNvCxnSpPr>
            <a:stCxn id="12" idx="0"/>
            <a:endCxn id="13" idx="2"/>
          </p:cNvCxnSpPr>
          <p:nvPr/>
        </p:nvCxnSpPr>
        <p:spPr>
          <a:xfrm flipH="1" flipV="1">
            <a:off x="3232641" y="4038603"/>
            <a:ext cx="381000" cy="533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0"/>
            <a:endCxn id="14" idx="2"/>
          </p:cNvCxnSpPr>
          <p:nvPr/>
        </p:nvCxnSpPr>
        <p:spPr>
          <a:xfrm flipV="1">
            <a:off x="3232641" y="2514603"/>
            <a:ext cx="304800" cy="533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3"/>
            <a:endCxn id="6" idx="1"/>
          </p:cNvCxnSpPr>
          <p:nvPr/>
        </p:nvCxnSpPr>
        <p:spPr>
          <a:xfrm flipV="1">
            <a:off x="4185141" y="1336740"/>
            <a:ext cx="762000" cy="682563"/>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8" idx="1"/>
          </p:cNvCxnSpPr>
          <p:nvPr/>
        </p:nvCxnSpPr>
        <p:spPr>
          <a:xfrm>
            <a:off x="6242541" y="1336740"/>
            <a:ext cx="609600" cy="571506"/>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2"/>
            <a:endCxn id="9" idx="0"/>
          </p:cNvCxnSpPr>
          <p:nvPr/>
        </p:nvCxnSpPr>
        <p:spPr>
          <a:xfrm rot="16200000" flipH="1">
            <a:off x="7663590" y="2602151"/>
            <a:ext cx="526915" cy="364787"/>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0" idx="0"/>
          </p:cNvCxnSpPr>
          <p:nvPr/>
        </p:nvCxnSpPr>
        <p:spPr>
          <a:xfrm flipH="1">
            <a:off x="7728441" y="4038603"/>
            <a:ext cx="381000" cy="533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1"/>
            <a:endCxn id="11" idx="3"/>
          </p:cNvCxnSpPr>
          <p:nvPr/>
        </p:nvCxnSpPr>
        <p:spPr>
          <a:xfrm flipH="1">
            <a:off x="6318741" y="5067303"/>
            <a:ext cx="685800" cy="4572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1"/>
            <a:endCxn id="12" idx="3"/>
          </p:cNvCxnSpPr>
          <p:nvPr/>
        </p:nvCxnSpPr>
        <p:spPr>
          <a:xfrm flipH="1" flipV="1">
            <a:off x="4261341" y="5067303"/>
            <a:ext cx="762000" cy="4572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4413741" y="2590803"/>
            <a:ext cx="2590800" cy="17145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500" dirty="0">
                <a:solidFill>
                  <a:schemeClr val="tx2">
                    <a:lumMod val="75000"/>
                  </a:schemeClr>
                </a:solidFill>
                <a:latin typeface="+mj-lt"/>
              </a:rPr>
              <a:t>User’s needs, questions</a:t>
            </a:r>
          </a:p>
          <a:p>
            <a:pPr marL="285750" indent="-285750">
              <a:buFont typeface="Arial" panose="020B0604020202020204" pitchFamily="34" charset="0"/>
              <a:buChar char="•"/>
            </a:pPr>
            <a:r>
              <a:rPr lang="en-US" sz="1500" dirty="0" smtClean="0">
                <a:solidFill>
                  <a:schemeClr val="tx2">
                    <a:lumMod val="75000"/>
                  </a:schemeClr>
                </a:solidFill>
                <a:latin typeface="+mj-lt"/>
              </a:rPr>
              <a:t>Compliance </a:t>
            </a:r>
            <a:r>
              <a:rPr lang="en-US" sz="1500" dirty="0">
                <a:solidFill>
                  <a:schemeClr val="tx2">
                    <a:lumMod val="75000"/>
                  </a:schemeClr>
                </a:solidFill>
                <a:latin typeface="+mj-lt"/>
              </a:rPr>
              <a:t>with standards</a:t>
            </a:r>
          </a:p>
          <a:p>
            <a:pPr marL="285750" indent="-285750">
              <a:buFont typeface="Arial" panose="020B0604020202020204" pitchFamily="34" charset="0"/>
              <a:buChar char="•"/>
            </a:pPr>
            <a:r>
              <a:rPr lang="en-US" sz="1500" dirty="0">
                <a:solidFill>
                  <a:schemeClr val="tx2">
                    <a:lumMod val="75000"/>
                  </a:schemeClr>
                </a:solidFill>
                <a:latin typeface="+mj-lt"/>
              </a:rPr>
              <a:t>Compatibility with other systems</a:t>
            </a:r>
          </a:p>
        </p:txBody>
      </p:sp>
      <p:sp>
        <p:nvSpPr>
          <p:cNvPr id="2" name="Footer Placeholder 1"/>
          <p:cNvSpPr>
            <a:spLocks noGrp="1"/>
          </p:cNvSpPr>
          <p:nvPr>
            <p:ph type="ftr" sz="quarter" idx="11"/>
          </p:nvPr>
        </p:nvSpPr>
        <p:spPr>
          <a:xfrm>
            <a:off x="3028950" y="6356351"/>
            <a:ext cx="3086100" cy="365125"/>
          </a:xfrm>
        </p:spPr>
        <p:txBody>
          <a:bodyPr/>
          <a:lstStyle/>
          <a:p>
            <a:r>
              <a:rPr lang="en-US" dirty="0" smtClean="0">
                <a:latin typeface="+mj-lt"/>
              </a:rPr>
              <a:t>Stephanie Haas </a:t>
            </a:r>
            <a:r>
              <a:rPr lang="en-US" dirty="0" smtClean="0">
                <a:latin typeface="+mj-lt"/>
              </a:rPr>
              <a:t>– Data and Databases</a:t>
            </a:r>
            <a:endParaRPr lang="en-US" dirty="0">
              <a:latin typeface="+mj-lt"/>
            </a:endParaRPr>
          </a:p>
        </p:txBody>
      </p:sp>
      <p:sp>
        <p:nvSpPr>
          <p:cNvPr id="4" name="Slide Number Placeholder 3"/>
          <p:cNvSpPr>
            <a:spLocks noGrp="1"/>
          </p:cNvSpPr>
          <p:nvPr>
            <p:ph type="sldNum" sz="quarter" idx="12"/>
          </p:nvPr>
        </p:nvSpPr>
        <p:spPr/>
        <p:txBody>
          <a:bodyPr/>
          <a:lstStyle/>
          <a:p>
            <a:fld id="{91D11958-1960-4AC3-B3FE-C8FF6A01984A}" type="slidenum">
              <a:rPr lang="en-US" smtClean="0">
                <a:latin typeface="+mj-lt"/>
              </a:rPr>
              <a:t>5</a:t>
            </a:fld>
            <a:endParaRPr lang="en-US" dirty="0">
              <a:latin typeface="+mj-lt"/>
            </a:endParaRPr>
          </a:p>
        </p:txBody>
      </p:sp>
      <p:sp>
        <p:nvSpPr>
          <p:cNvPr id="22" name="TextBox 21"/>
          <p:cNvSpPr txBox="1"/>
          <p:nvPr/>
        </p:nvSpPr>
        <p:spPr>
          <a:xfrm>
            <a:off x="340919" y="54562"/>
            <a:ext cx="3240481" cy="1754326"/>
          </a:xfrm>
          <a:prstGeom prst="rect">
            <a:avLst/>
          </a:prstGeom>
          <a:noFill/>
        </p:spPr>
        <p:txBody>
          <a:bodyPr wrap="square" rtlCol="0">
            <a:spAutoFit/>
          </a:bodyPr>
          <a:lstStyle/>
          <a:p>
            <a:r>
              <a:rPr lang="en-US" sz="3600" b="1" dirty="0" smtClean="0">
                <a:solidFill>
                  <a:schemeClr val="tx2">
                    <a:lumMod val="75000"/>
                  </a:schemeClr>
                </a:solidFill>
                <a:latin typeface="+mj-lt"/>
              </a:rPr>
              <a:t>Database System Life Cycle</a:t>
            </a:r>
            <a:endParaRPr lang="en-US" sz="3600" b="1" dirty="0">
              <a:solidFill>
                <a:schemeClr val="tx2">
                  <a:lumMod val="75000"/>
                </a:schemeClr>
              </a:solidFill>
              <a:latin typeface="+mj-lt"/>
            </a:endParaRPr>
          </a:p>
        </p:txBody>
      </p:sp>
    </p:spTree>
    <p:extLst>
      <p:ext uri="{BB962C8B-B14F-4D97-AF65-F5344CB8AC3E}">
        <p14:creationId xmlns:p14="http://schemas.microsoft.com/office/powerpoint/2010/main" val="17871126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95721586"/>
              </p:ext>
            </p:extLst>
          </p:nvPr>
        </p:nvGraphicFramePr>
        <p:xfrm>
          <a:off x="609600" y="990600"/>
          <a:ext cx="8077200" cy="523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381000" y="304800"/>
            <a:ext cx="8229600" cy="685800"/>
          </a:xfrm>
        </p:spPr>
        <p:txBody>
          <a:bodyPr>
            <a:noAutofit/>
          </a:bodyPr>
          <a:lstStyle/>
          <a:p>
            <a:r>
              <a:rPr lang="en-US" dirty="0" smtClean="0"/>
              <a:t>About Relationships</a:t>
            </a:r>
            <a:endParaRPr lang="en-US" dirty="0"/>
          </a:p>
        </p:txBody>
      </p:sp>
      <p:sp>
        <p:nvSpPr>
          <p:cNvPr id="4" name="Footer Placeholder 3"/>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50</a:t>
            </a:fld>
            <a:endParaRPr lang="en-US" dirty="0"/>
          </a:p>
        </p:txBody>
      </p:sp>
    </p:spTree>
    <p:extLst>
      <p:ext uri="{BB962C8B-B14F-4D97-AF65-F5344CB8AC3E}">
        <p14:creationId xmlns:p14="http://schemas.microsoft.com/office/powerpoint/2010/main" val="22371598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p:cNvCxnSpPr/>
          <p:nvPr/>
        </p:nvCxnSpPr>
        <p:spPr>
          <a:xfrm flipH="1" flipV="1">
            <a:off x="7260179" y="1994263"/>
            <a:ext cx="797101" cy="609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382481" y="3884023"/>
            <a:ext cx="0" cy="4267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585166" y="2863324"/>
            <a:ext cx="44413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705600" y="2863324"/>
            <a:ext cx="44413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8" idx="0"/>
          </p:cNvCxnSpPr>
          <p:nvPr/>
        </p:nvCxnSpPr>
        <p:spPr>
          <a:xfrm flipV="1">
            <a:off x="7260179" y="1645400"/>
            <a:ext cx="797101" cy="121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416169" y="252558"/>
            <a:ext cx="8229600" cy="639762"/>
          </a:xfrm>
        </p:spPr>
        <p:txBody>
          <a:bodyPr>
            <a:noAutofit/>
          </a:bodyPr>
          <a:lstStyle/>
          <a:p>
            <a:r>
              <a:rPr lang="en-US" dirty="0" smtClean="0"/>
              <a:t>Degree</a:t>
            </a:r>
            <a:endParaRPr lang="en-US" dirty="0"/>
          </a:p>
        </p:txBody>
      </p:sp>
      <p:graphicFrame>
        <p:nvGraphicFramePr>
          <p:cNvPr id="5" name="Diagram 4"/>
          <p:cNvGraphicFramePr/>
          <p:nvPr>
            <p:extLst/>
          </p:nvPr>
        </p:nvGraphicFramePr>
        <p:xfrm>
          <a:off x="228600" y="1371600"/>
          <a:ext cx="54102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51</a:t>
            </a:fld>
            <a:endParaRPr lang="en-US" dirty="0"/>
          </a:p>
        </p:txBody>
      </p:sp>
      <p:pic>
        <p:nvPicPr>
          <p:cNvPr id="8" name="Picture 7"/>
          <p:cNvPicPr>
            <a:picLocks noChangeAspect="1"/>
          </p:cNvPicPr>
          <p:nvPr/>
        </p:nvPicPr>
        <p:blipFill>
          <a:blip r:embed="rId7"/>
          <a:stretch>
            <a:fillRect/>
          </a:stretch>
        </p:blipFill>
        <p:spPr>
          <a:xfrm>
            <a:off x="7713089" y="1645400"/>
            <a:ext cx="688381" cy="535671"/>
          </a:xfrm>
          <a:prstGeom prst="rect">
            <a:avLst/>
          </a:prstGeom>
        </p:spPr>
      </p:pic>
      <p:pic>
        <p:nvPicPr>
          <p:cNvPr id="9" name="Picture 8"/>
          <p:cNvPicPr>
            <a:picLocks noChangeAspect="1"/>
          </p:cNvPicPr>
          <p:nvPr/>
        </p:nvPicPr>
        <p:blipFill>
          <a:blip r:embed="rId8"/>
          <a:stretch>
            <a:fillRect/>
          </a:stretch>
        </p:blipFill>
        <p:spPr>
          <a:xfrm>
            <a:off x="6052036" y="1627982"/>
            <a:ext cx="1307128" cy="553089"/>
          </a:xfrm>
          <a:prstGeom prst="rect">
            <a:avLst/>
          </a:prstGeom>
        </p:spPr>
      </p:pic>
      <p:pic>
        <p:nvPicPr>
          <p:cNvPr id="28" name="Picture 27"/>
          <p:cNvPicPr>
            <a:picLocks noChangeAspect="1"/>
          </p:cNvPicPr>
          <p:nvPr/>
        </p:nvPicPr>
        <p:blipFill>
          <a:blip r:embed="rId8"/>
          <a:stretch>
            <a:fillRect/>
          </a:stretch>
        </p:blipFill>
        <p:spPr>
          <a:xfrm>
            <a:off x="5715851" y="2593536"/>
            <a:ext cx="1129086" cy="539576"/>
          </a:xfrm>
          <a:prstGeom prst="rect">
            <a:avLst/>
          </a:prstGeom>
        </p:spPr>
      </p:pic>
      <p:pic>
        <p:nvPicPr>
          <p:cNvPr id="29" name="Picture 28"/>
          <p:cNvPicPr>
            <a:picLocks noChangeAspect="1"/>
          </p:cNvPicPr>
          <p:nvPr/>
        </p:nvPicPr>
        <p:blipFill>
          <a:blip r:embed="rId9"/>
          <a:stretch>
            <a:fillRect/>
          </a:stretch>
        </p:blipFill>
        <p:spPr>
          <a:xfrm>
            <a:off x="7953227" y="2593536"/>
            <a:ext cx="1110762" cy="539576"/>
          </a:xfrm>
          <a:prstGeom prst="rect">
            <a:avLst/>
          </a:prstGeom>
        </p:spPr>
      </p:pic>
      <p:pic>
        <p:nvPicPr>
          <p:cNvPr id="30" name="Picture 29"/>
          <p:cNvPicPr>
            <a:picLocks noChangeAspect="1"/>
          </p:cNvPicPr>
          <p:nvPr/>
        </p:nvPicPr>
        <p:blipFill>
          <a:blip r:embed="rId7"/>
          <a:stretch>
            <a:fillRect/>
          </a:stretch>
        </p:blipFill>
        <p:spPr>
          <a:xfrm>
            <a:off x="7030538" y="2593536"/>
            <a:ext cx="703887" cy="547737"/>
          </a:xfrm>
          <a:prstGeom prst="rect">
            <a:avLst/>
          </a:prstGeom>
        </p:spPr>
      </p:pic>
      <p:pic>
        <p:nvPicPr>
          <p:cNvPr id="36" name="Picture 35"/>
          <p:cNvPicPr>
            <a:picLocks noChangeAspect="1"/>
          </p:cNvPicPr>
          <p:nvPr/>
        </p:nvPicPr>
        <p:blipFill>
          <a:blip r:embed="rId10"/>
          <a:stretch>
            <a:fillRect/>
          </a:stretch>
        </p:blipFill>
        <p:spPr>
          <a:xfrm>
            <a:off x="6817938" y="4157849"/>
            <a:ext cx="1129086" cy="477754"/>
          </a:xfrm>
          <a:prstGeom prst="rect">
            <a:avLst/>
          </a:prstGeom>
        </p:spPr>
      </p:pic>
      <p:cxnSp>
        <p:nvCxnSpPr>
          <p:cNvPr id="37" name="Straight Connector 36"/>
          <p:cNvCxnSpPr/>
          <p:nvPr/>
        </p:nvCxnSpPr>
        <p:spPr>
          <a:xfrm>
            <a:off x="7585166" y="3745383"/>
            <a:ext cx="44413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705600" y="3745383"/>
            <a:ext cx="44413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8"/>
          <a:stretch>
            <a:fillRect/>
          </a:stretch>
        </p:blipFill>
        <p:spPr>
          <a:xfrm>
            <a:off x="5715851" y="3475595"/>
            <a:ext cx="1129086" cy="539576"/>
          </a:xfrm>
          <a:prstGeom prst="rect">
            <a:avLst/>
          </a:prstGeom>
        </p:spPr>
      </p:pic>
      <p:pic>
        <p:nvPicPr>
          <p:cNvPr id="40" name="Picture 39"/>
          <p:cNvPicPr>
            <a:picLocks noChangeAspect="1"/>
          </p:cNvPicPr>
          <p:nvPr/>
        </p:nvPicPr>
        <p:blipFill>
          <a:blip r:embed="rId9"/>
          <a:stretch>
            <a:fillRect/>
          </a:stretch>
        </p:blipFill>
        <p:spPr>
          <a:xfrm>
            <a:off x="7953227" y="3475595"/>
            <a:ext cx="1110762" cy="539576"/>
          </a:xfrm>
          <a:prstGeom prst="rect">
            <a:avLst/>
          </a:prstGeom>
        </p:spPr>
      </p:pic>
      <p:pic>
        <p:nvPicPr>
          <p:cNvPr id="41" name="Picture 40"/>
          <p:cNvPicPr>
            <a:picLocks noChangeAspect="1"/>
          </p:cNvPicPr>
          <p:nvPr/>
        </p:nvPicPr>
        <p:blipFill>
          <a:blip r:embed="rId7"/>
          <a:stretch>
            <a:fillRect/>
          </a:stretch>
        </p:blipFill>
        <p:spPr>
          <a:xfrm>
            <a:off x="7030538" y="3475595"/>
            <a:ext cx="703887" cy="547737"/>
          </a:xfrm>
          <a:prstGeom prst="rect">
            <a:avLst/>
          </a:prstGeom>
        </p:spPr>
      </p:pic>
    </p:spTree>
    <p:extLst>
      <p:ext uri="{BB962C8B-B14F-4D97-AF65-F5344CB8AC3E}">
        <p14:creationId xmlns:p14="http://schemas.microsoft.com/office/powerpoint/2010/main" val="34944584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dirty="0" smtClean="0"/>
              <a:t>Cardinality</a:t>
            </a:r>
            <a:endParaRPr lang="en-US" dirty="0"/>
          </a:p>
        </p:txBody>
      </p:sp>
      <p:sp>
        <p:nvSpPr>
          <p:cNvPr id="3" name="Content Placeholder 2"/>
          <p:cNvSpPr>
            <a:spLocks noGrp="1"/>
          </p:cNvSpPr>
          <p:nvPr>
            <p:ph idx="1"/>
          </p:nvPr>
        </p:nvSpPr>
        <p:spPr>
          <a:xfrm>
            <a:off x="457200" y="914400"/>
            <a:ext cx="8229600" cy="1066799"/>
          </a:xfrm>
        </p:spPr>
        <p:txBody>
          <a:bodyPr>
            <a:normAutofit/>
          </a:bodyPr>
          <a:lstStyle/>
          <a:p>
            <a:pPr marL="457200" lvl="1" indent="0">
              <a:buNone/>
            </a:pPr>
            <a:r>
              <a:rPr lang="en-US" i="1" dirty="0" smtClean="0"/>
              <a:t>“Maximum number of relationship instances that an entity can participate in”, </a:t>
            </a:r>
            <a:r>
              <a:rPr lang="en-US" sz="1800" dirty="0" smtClean="0"/>
              <a:t>(EN6, 7.4.3)</a:t>
            </a:r>
          </a:p>
        </p:txBody>
      </p:sp>
      <p:graphicFrame>
        <p:nvGraphicFramePr>
          <p:cNvPr id="6" name="Diagram 5"/>
          <p:cNvGraphicFramePr/>
          <p:nvPr>
            <p:extLst>
              <p:ext uri="{D42A27DB-BD31-4B8C-83A1-F6EECF244321}">
                <p14:modId xmlns:p14="http://schemas.microsoft.com/office/powerpoint/2010/main" val="908873133"/>
              </p:ext>
            </p:extLst>
          </p:nvPr>
        </p:nvGraphicFramePr>
        <p:xfrm>
          <a:off x="1524000" y="1863969"/>
          <a:ext cx="6096000" cy="41089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52</a:t>
            </a:fld>
            <a:endParaRPr lang="en-US" dirty="0"/>
          </a:p>
        </p:txBody>
      </p:sp>
    </p:spTree>
    <p:extLst>
      <p:ext uri="{BB962C8B-B14F-4D97-AF65-F5344CB8AC3E}">
        <p14:creationId xmlns:p14="http://schemas.microsoft.com/office/powerpoint/2010/main" val="11780315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492" y="69895"/>
            <a:ext cx="8229600" cy="792162"/>
          </a:xfrm>
        </p:spPr>
        <p:txBody>
          <a:bodyPr>
            <a:normAutofit/>
          </a:bodyPr>
          <a:lstStyle/>
          <a:p>
            <a:r>
              <a:rPr lang="en-US" dirty="0" smtClean="0"/>
              <a:t>Determining Cardinality</a:t>
            </a:r>
            <a:endParaRPr lang="en-US" dirty="0"/>
          </a:p>
        </p:txBody>
      </p:sp>
      <p:sp>
        <p:nvSpPr>
          <p:cNvPr id="12" name="TextBox 11"/>
          <p:cNvSpPr txBox="1"/>
          <p:nvPr/>
        </p:nvSpPr>
        <p:spPr>
          <a:xfrm>
            <a:off x="1219200" y="833530"/>
            <a:ext cx="6400800" cy="646331"/>
          </a:xfrm>
          <a:prstGeom prst="rect">
            <a:avLst/>
          </a:prstGeom>
          <a:noFill/>
        </p:spPr>
        <p:txBody>
          <a:bodyPr wrap="square" rtlCol="0">
            <a:spAutoFit/>
          </a:bodyPr>
          <a:lstStyle/>
          <a:p>
            <a:r>
              <a:rPr lang="en-US" u="sng" dirty="0" smtClean="0"/>
              <a:t>Cardinality</a:t>
            </a:r>
            <a:r>
              <a:rPr lang="en-US" dirty="0" smtClean="0"/>
              <a:t>: the number of instances of one entity that can be associated with ONE instance of the other.</a:t>
            </a:r>
            <a:endParaRPr lang="en-US" dirty="0"/>
          </a:p>
        </p:txBody>
      </p:sp>
      <p:sp>
        <p:nvSpPr>
          <p:cNvPr id="13" name="Horizontal Scroll 12"/>
          <p:cNvSpPr/>
          <p:nvPr/>
        </p:nvSpPr>
        <p:spPr>
          <a:xfrm>
            <a:off x="6236095" y="1506923"/>
            <a:ext cx="2743200" cy="10668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How many instances of A can be associated with </a:t>
            </a:r>
            <a:r>
              <a:rPr lang="en-US" sz="1600" b="1" dirty="0" smtClean="0">
                <a:solidFill>
                  <a:schemeClr val="accent6">
                    <a:lumMod val="60000"/>
                    <a:lumOff val="40000"/>
                  </a:schemeClr>
                </a:solidFill>
              </a:rPr>
              <a:t>1</a:t>
            </a:r>
            <a:r>
              <a:rPr lang="en-US" sz="1600" b="1" dirty="0" smtClean="0">
                <a:solidFill>
                  <a:srgbClr val="C00000"/>
                </a:solidFill>
              </a:rPr>
              <a:t> </a:t>
            </a:r>
            <a:r>
              <a:rPr lang="en-US" sz="1600" dirty="0" smtClean="0"/>
              <a:t>instance of B?</a:t>
            </a:r>
            <a:endParaRPr lang="en-US" sz="1600" dirty="0"/>
          </a:p>
        </p:txBody>
      </p:sp>
      <p:sp>
        <p:nvSpPr>
          <p:cNvPr id="14" name="Horizontal Scroll 13"/>
          <p:cNvSpPr/>
          <p:nvPr/>
        </p:nvSpPr>
        <p:spPr>
          <a:xfrm>
            <a:off x="63895" y="1619854"/>
            <a:ext cx="2743200" cy="10668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How many instances of B can be associated with </a:t>
            </a:r>
            <a:r>
              <a:rPr lang="en-US" b="1" dirty="0" smtClean="0">
                <a:solidFill>
                  <a:schemeClr val="accent6">
                    <a:lumMod val="60000"/>
                    <a:lumOff val="40000"/>
                  </a:schemeClr>
                </a:solidFill>
              </a:rPr>
              <a:t>1</a:t>
            </a:r>
            <a:r>
              <a:rPr lang="en-US" sz="1600" b="1" dirty="0" smtClean="0">
                <a:solidFill>
                  <a:srgbClr val="C00000"/>
                </a:solidFill>
              </a:rPr>
              <a:t> </a:t>
            </a:r>
            <a:r>
              <a:rPr lang="en-US" sz="1600" dirty="0" smtClean="0"/>
              <a:t>instance of A?</a:t>
            </a:r>
            <a:endParaRPr lang="en-US" sz="1600" dirty="0"/>
          </a:p>
        </p:txBody>
      </p:sp>
      <p:grpSp>
        <p:nvGrpSpPr>
          <p:cNvPr id="192" name="Group 191"/>
          <p:cNvGrpSpPr/>
          <p:nvPr/>
        </p:nvGrpSpPr>
        <p:grpSpPr>
          <a:xfrm>
            <a:off x="488576" y="2883274"/>
            <a:ext cx="1819835" cy="2061882"/>
            <a:chOff x="488576" y="2883274"/>
            <a:chExt cx="1819835" cy="2061882"/>
          </a:xfrm>
        </p:grpSpPr>
        <p:grpSp>
          <p:nvGrpSpPr>
            <p:cNvPr id="41" name="Group 40"/>
            <p:cNvGrpSpPr/>
            <p:nvPr/>
          </p:nvGrpSpPr>
          <p:grpSpPr>
            <a:xfrm>
              <a:off x="488576" y="2892238"/>
              <a:ext cx="533400" cy="1676400"/>
              <a:chOff x="1600200" y="3124200"/>
              <a:chExt cx="533400" cy="1676400"/>
            </a:xfrm>
          </p:grpSpPr>
          <p:sp>
            <p:nvSpPr>
              <p:cNvPr id="32" name="Rectangle 31"/>
              <p:cNvSpPr/>
              <p:nvPr/>
            </p:nvSpPr>
            <p:spPr>
              <a:xfrm>
                <a:off x="1600200" y="3124200"/>
                <a:ext cx="533400" cy="16764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842247" y="3276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1842247" y="3507441"/>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1842247" y="36957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1842247" y="3922059"/>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842247" y="4123765"/>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1842247" y="4341159"/>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842247" y="4572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8" name="Group 77"/>
            <p:cNvGrpSpPr/>
            <p:nvPr/>
          </p:nvGrpSpPr>
          <p:grpSpPr>
            <a:xfrm>
              <a:off x="1775011" y="2883274"/>
              <a:ext cx="533400" cy="1676400"/>
              <a:chOff x="2788024" y="3088341"/>
              <a:chExt cx="533400" cy="1676400"/>
            </a:xfrm>
          </p:grpSpPr>
          <p:sp>
            <p:nvSpPr>
              <p:cNvPr id="70" name="Rectangle 69"/>
              <p:cNvSpPr/>
              <p:nvPr/>
            </p:nvSpPr>
            <p:spPr>
              <a:xfrm>
                <a:off x="2788024" y="3088341"/>
                <a:ext cx="533400" cy="16764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3030071" y="3240741"/>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3030071" y="3471582"/>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3030071" y="3659841"/>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3030071" y="3886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3030071" y="4087906"/>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3030071" y="43053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3030071" y="4536141"/>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16" name="Straight Connector 115"/>
            <p:cNvCxnSpPr>
              <a:stCxn id="33" idx="2"/>
              <a:endCxn id="73" idx="6"/>
            </p:cNvCxnSpPr>
            <p:nvPr/>
          </p:nvCxnSpPr>
          <p:spPr>
            <a:xfrm>
              <a:off x="730623" y="3082738"/>
              <a:ext cx="1362635" cy="4101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35" idx="6"/>
            </p:cNvCxnSpPr>
            <p:nvPr/>
          </p:nvCxnSpPr>
          <p:spPr>
            <a:xfrm flipV="1">
              <a:off x="806823" y="3098427"/>
              <a:ext cx="1286435" cy="4034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34" idx="6"/>
              <a:endCxn id="76" idx="6"/>
            </p:cNvCxnSpPr>
            <p:nvPr/>
          </p:nvCxnSpPr>
          <p:spPr>
            <a:xfrm>
              <a:off x="806823" y="3313579"/>
              <a:ext cx="1286435" cy="824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37" idx="1"/>
              <a:endCxn id="77" idx="6"/>
            </p:cNvCxnSpPr>
            <p:nvPr/>
          </p:nvCxnSpPr>
          <p:spPr>
            <a:xfrm>
              <a:off x="741782" y="3902962"/>
              <a:ext cx="1351476" cy="4662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596152" y="4575824"/>
              <a:ext cx="318247" cy="369332"/>
            </a:xfrm>
            <a:prstGeom prst="rect">
              <a:avLst/>
            </a:prstGeom>
            <a:noFill/>
          </p:spPr>
          <p:txBody>
            <a:bodyPr wrap="square" rtlCol="0">
              <a:spAutoFit/>
            </a:bodyPr>
            <a:lstStyle/>
            <a:p>
              <a:r>
                <a:rPr lang="en-US" dirty="0" smtClean="0"/>
                <a:t>A</a:t>
              </a:r>
              <a:endParaRPr lang="en-US" dirty="0"/>
            </a:p>
          </p:txBody>
        </p:sp>
        <p:sp>
          <p:nvSpPr>
            <p:cNvPr id="131" name="TextBox 130"/>
            <p:cNvSpPr txBox="1"/>
            <p:nvPr/>
          </p:nvSpPr>
          <p:spPr>
            <a:xfrm>
              <a:off x="1896034" y="4566860"/>
              <a:ext cx="318247" cy="369332"/>
            </a:xfrm>
            <a:prstGeom prst="rect">
              <a:avLst/>
            </a:prstGeom>
            <a:noFill/>
          </p:spPr>
          <p:txBody>
            <a:bodyPr wrap="square" rtlCol="0">
              <a:spAutoFit/>
            </a:bodyPr>
            <a:lstStyle/>
            <a:p>
              <a:r>
                <a:rPr lang="en-US" dirty="0" smtClean="0"/>
                <a:t>B</a:t>
              </a:r>
              <a:endParaRPr lang="en-US" dirty="0"/>
            </a:p>
          </p:txBody>
        </p:sp>
      </p:grpSp>
      <p:cxnSp>
        <p:nvCxnSpPr>
          <p:cNvPr id="133" name="Straight Arrow Connector 132"/>
          <p:cNvCxnSpPr/>
          <p:nvPr/>
        </p:nvCxnSpPr>
        <p:spPr>
          <a:xfrm flipV="1">
            <a:off x="768723" y="4936192"/>
            <a:ext cx="1006288" cy="896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flipH="1">
            <a:off x="1021976" y="5061697"/>
            <a:ext cx="1071283"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flipV="1">
            <a:off x="6961091" y="4904106"/>
            <a:ext cx="1006288" cy="896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flipH="1">
            <a:off x="7214344" y="5029611"/>
            <a:ext cx="1071283"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193" name="Group 192"/>
          <p:cNvGrpSpPr/>
          <p:nvPr/>
        </p:nvGrpSpPr>
        <p:grpSpPr>
          <a:xfrm>
            <a:off x="6651810" y="2866876"/>
            <a:ext cx="1819835" cy="2061223"/>
            <a:chOff x="6651810" y="2866876"/>
            <a:chExt cx="1819835" cy="2061223"/>
          </a:xfrm>
        </p:grpSpPr>
        <p:sp>
          <p:nvSpPr>
            <p:cNvPr id="141" name="TextBox 140"/>
            <p:cNvSpPr txBox="1"/>
            <p:nvPr/>
          </p:nvSpPr>
          <p:spPr>
            <a:xfrm>
              <a:off x="6772833" y="4558767"/>
              <a:ext cx="318247" cy="369332"/>
            </a:xfrm>
            <a:prstGeom prst="rect">
              <a:avLst/>
            </a:prstGeom>
            <a:noFill/>
          </p:spPr>
          <p:txBody>
            <a:bodyPr wrap="square" rtlCol="0">
              <a:spAutoFit/>
            </a:bodyPr>
            <a:lstStyle/>
            <a:p>
              <a:r>
                <a:rPr lang="en-US" dirty="0" smtClean="0"/>
                <a:t>A</a:t>
              </a:r>
              <a:endParaRPr lang="en-US" dirty="0"/>
            </a:p>
          </p:txBody>
        </p:sp>
        <p:sp>
          <p:nvSpPr>
            <p:cNvPr id="142" name="TextBox 141"/>
            <p:cNvSpPr txBox="1"/>
            <p:nvPr/>
          </p:nvSpPr>
          <p:spPr>
            <a:xfrm>
              <a:off x="8059268" y="4548453"/>
              <a:ext cx="318247" cy="369332"/>
            </a:xfrm>
            <a:prstGeom prst="rect">
              <a:avLst/>
            </a:prstGeom>
            <a:noFill/>
          </p:spPr>
          <p:txBody>
            <a:bodyPr wrap="square" rtlCol="0">
              <a:spAutoFit/>
            </a:bodyPr>
            <a:lstStyle/>
            <a:p>
              <a:r>
                <a:rPr lang="en-US" dirty="0" smtClean="0"/>
                <a:t>B</a:t>
              </a:r>
              <a:endParaRPr lang="en-US" dirty="0"/>
            </a:p>
          </p:txBody>
        </p:sp>
        <p:grpSp>
          <p:nvGrpSpPr>
            <p:cNvPr id="144" name="Group 143"/>
            <p:cNvGrpSpPr/>
            <p:nvPr/>
          </p:nvGrpSpPr>
          <p:grpSpPr>
            <a:xfrm>
              <a:off x="6651810" y="2875840"/>
              <a:ext cx="533400" cy="1676400"/>
              <a:chOff x="1600200" y="3124200"/>
              <a:chExt cx="533400" cy="1676400"/>
            </a:xfrm>
          </p:grpSpPr>
          <p:sp>
            <p:nvSpPr>
              <p:cNvPr id="145" name="Rectangle 144"/>
              <p:cNvSpPr/>
              <p:nvPr/>
            </p:nvSpPr>
            <p:spPr>
              <a:xfrm>
                <a:off x="1600200" y="3124200"/>
                <a:ext cx="533400" cy="16764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145"/>
              <p:cNvSpPr/>
              <p:nvPr/>
            </p:nvSpPr>
            <p:spPr>
              <a:xfrm>
                <a:off x="1842247" y="3276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Oval 146"/>
              <p:cNvSpPr/>
              <p:nvPr/>
            </p:nvSpPr>
            <p:spPr>
              <a:xfrm>
                <a:off x="1842247" y="3507441"/>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Oval 147"/>
              <p:cNvSpPr/>
              <p:nvPr/>
            </p:nvSpPr>
            <p:spPr>
              <a:xfrm>
                <a:off x="1842247" y="36957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Oval 148"/>
              <p:cNvSpPr/>
              <p:nvPr/>
            </p:nvSpPr>
            <p:spPr>
              <a:xfrm>
                <a:off x="1842247" y="3922059"/>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Oval 149"/>
              <p:cNvSpPr/>
              <p:nvPr/>
            </p:nvSpPr>
            <p:spPr>
              <a:xfrm>
                <a:off x="1842247" y="4123765"/>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1842247" y="4341159"/>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1842247" y="4572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3" name="Group 152"/>
            <p:cNvGrpSpPr/>
            <p:nvPr/>
          </p:nvGrpSpPr>
          <p:grpSpPr>
            <a:xfrm>
              <a:off x="7938245" y="2866876"/>
              <a:ext cx="533400" cy="1676400"/>
              <a:chOff x="2788024" y="3088341"/>
              <a:chExt cx="533400" cy="1676400"/>
            </a:xfrm>
          </p:grpSpPr>
          <p:sp>
            <p:nvSpPr>
              <p:cNvPr id="154" name="Rectangle 153"/>
              <p:cNvSpPr/>
              <p:nvPr/>
            </p:nvSpPr>
            <p:spPr>
              <a:xfrm>
                <a:off x="2788024" y="3088341"/>
                <a:ext cx="533400" cy="16764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p:cNvSpPr/>
              <p:nvPr/>
            </p:nvSpPr>
            <p:spPr>
              <a:xfrm>
                <a:off x="3030071" y="3240741"/>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3030071" y="3471582"/>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Oval 156"/>
              <p:cNvSpPr/>
              <p:nvPr/>
            </p:nvSpPr>
            <p:spPr>
              <a:xfrm>
                <a:off x="3030071" y="3659841"/>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3030071" y="3886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p:cNvSpPr/>
              <p:nvPr/>
            </p:nvSpPr>
            <p:spPr>
              <a:xfrm>
                <a:off x="3030071" y="4087906"/>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3030071" y="43053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3030071" y="4536141"/>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2" name="Straight Connector 161"/>
            <p:cNvCxnSpPr>
              <a:stCxn id="146" idx="2"/>
              <a:endCxn id="157" idx="6"/>
            </p:cNvCxnSpPr>
            <p:nvPr/>
          </p:nvCxnSpPr>
          <p:spPr>
            <a:xfrm>
              <a:off x="6893857" y="3066340"/>
              <a:ext cx="1362635" cy="4101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a:stCxn id="148" idx="6"/>
            </p:cNvCxnSpPr>
            <p:nvPr/>
          </p:nvCxnSpPr>
          <p:spPr>
            <a:xfrm flipV="1">
              <a:off x="6970057" y="3082029"/>
              <a:ext cx="1286435" cy="4034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a:stCxn id="147" idx="6"/>
              <a:endCxn id="160" idx="6"/>
            </p:cNvCxnSpPr>
            <p:nvPr/>
          </p:nvCxnSpPr>
          <p:spPr>
            <a:xfrm>
              <a:off x="6970057" y="3297181"/>
              <a:ext cx="1286435" cy="824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150" idx="1"/>
              <a:endCxn id="161" idx="6"/>
            </p:cNvCxnSpPr>
            <p:nvPr/>
          </p:nvCxnSpPr>
          <p:spPr>
            <a:xfrm>
              <a:off x="6905016" y="3886564"/>
              <a:ext cx="1351476" cy="4662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146" idx="4"/>
              <a:endCxn id="158" idx="5"/>
            </p:cNvCxnSpPr>
            <p:nvPr/>
          </p:nvCxnSpPr>
          <p:spPr>
            <a:xfrm>
              <a:off x="6931957" y="3104440"/>
              <a:ext cx="1313376" cy="6253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endCxn id="155" idx="5"/>
            </p:cNvCxnSpPr>
            <p:nvPr/>
          </p:nvCxnSpPr>
          <p:spPr>
            <a:xfrm flipV="1">
              <a:off x="6970057" y="3084317"/>
              <a:ext cx="1275276" cy="8202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47" idx="1"/>
              <a:endCxn id="157" idx="6"/>
            </p:cNvCxnSpPr>
            <p:nvPr/>
          </p:nvCxnSpPr>
          <p:spPr>
            <a:xfrm>
              <a:off x="6905016" y="3270240"/>
              <a:ext cx="1351476" cy="2062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51" idx="7"/>
              <a:endCxn id="160" idx="1"/>
            </p:cNvCxnSpPr>
            <p:nvPr/>
          </p:nvCxnSpPr>
          <p:spPr>
            <a:xfrm flipV="1">
              <a:off x="6958898" y="4094994"/>
              <a:ext cx="1232553" cy="89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stCxn id="151" idx="6"/>
            </p:cNvCxnSpPr>
            <p:nvPr/>
          </p:nvCxnSpPr>
          <p:spPr>
            <a:xfrm>
              <a:off x="6970057" y="4130899"/>
              <a:ext cx="1286435" cy="2308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stCxn id="148" idx="6"/>
              <a:endCxn id="158" idx="6"/>
            </p:cNvCxnSpPr>
            <p:nvPr/>
          </p:nvCxnSpPr>
          <p:spPr>
            <a:xfrm>
              <a:off x="6970057" y="3485440"/>
              <a:ext cx="1286435" cy="2173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a:stCxn id="151" idx="7"/>
              <a:endCxn id="158" idx="6"/>
            </p:cNvCxnSpPr>
            <p:nvPr/>
          </p:nvCxnSpPr>
          <p:spPr>
            <a:xfrm flipV="1">
              <a:off x="6958898" y="3702835"/>
              <a:ext cx="1297594" cy="4011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8" name="TextBox 187"/>
          <p:cNvSpPr txBox="1"/>
          <p:nvPr/>
        </p:nvSpPr>
        <p:spPr>
          <a:xfrm>
            <a:off x="1930772" y="5410847"/>
            <a:ext cx="6937736" cy="646331"/>
          </a:xfrm>
          <a:prstGeom prst="rect">
            <a:avLst/>
          </a:prstGeom>
          <a:noFill/>
          <a:ln>
            <a:noFill/>
          </a:ln>
        </p:spPr>
        <p:txBody>
          <a:bodyPr wrap="square" rtlCol="0">
            <a:spAutoFit/>
          </a:bodyPr>
          <a:lstStyle/>
          <a:p>
            <a:r>
              <a:rPr lang="en-US" dirty="0" smtClean="0"/>
              <a:t>Stand on </a:t>
            </a:r>
            <a:r>
              <a:rPr lang="en-US" b="1" dirty="0" smtClean="0">
                <a:solidFill>
                  <a:srgbClr val="C00000"/>
                </a:solidFill>
              </a:rPr>
              <a:t>ONE</a:t>
            </a:r>
            <a:r>
              <a:rPr lang="en-US" dirty="0" smtClean="0"/>
              <a:t> instance of A: how many B’s can you see?</a:t>
            </a:r>
          </a:p>
          <a:p>
            <a:r>
              <a:rPr lang="en-US" dirty="0" smtClean="0"/>
              <a:t>Stand on </a:t>
            </a:r>
            <a:r>
              <a:rPr lang="en-US" b="1" dirty="0" smtClean="0">
                <a:solidFill>
                  <a:srgbClr val="C00000"/>
                </a:solidFill>
              </a:rPr>
              <a:t>ONE</a:t>
            </a:r>
            <a:r>
              <a:rPr lang="en-US" dirty="0" smtClean="0"/>
              <a:t> instance of B: how many A’s can you see?</a:t>
            </a:r>
            <a:endParaRPr lang="en-US" dirty="0"/>
          </a:p>
        </p:txBody>
      </p:sp>
      <p:sp>
        <p:nvSpPr>
          <p:cNvPr id="189" name="Horizontal Scroll 188"/>
          <p:cNvSpPr/>
          <p:nvPr/>
        </p:nvSpPr>
        <p:spPr>
          <a:xfrm>
            <a:off x="3070412" y="4083835"/>
            <a:ext cx="2698376" cy="1166121"/>
          </a:xfrm>
          <a:prstGeom prst="horizont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C00000"/>
                </a:solidFill>
              </a:rPr>
              <a:t>MEMORIZE THEM!</a:t>
            </a:r>
            <a:endParaRPr lang="en-US" sz="2400" b="1" dirty="0">
              <a:solidFill>
                <a:srgbClr val="C00000"/>
              </a:solidFill>
            </a:endParaRPr>
          </a:p>
        </p:txBody>
      </p:sp>
      <p:sp>
        <p:nvSpPr>
          <p:cNvPr id="3" name="Footer Placeholder 2"/>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53</a:t>
            </a:fld>
            <a:endParaRPr lang="en-US" dirty="0"/>
          </a:p>
        </p:txBody>
      </p:sp>
      <p:pic>
        <p:nvPicPr>
          <p:cNvPr id="15" name="Picture 14"/>
          <p:cNvPicPr>
            <a:picLocks noChangeAspect="1"/>
          </p:cNvPicPr>
          <p:nvPr/>
        </p:nvPicPr>
        <p:blipFill>
          <a:blip r:embed="rId2"/>
          <a:stretch>
            <a:fillRect/>
          </a:stretch>
        </p:blipFill>
        <p:spPr>
          <a:xfrm>
            <a:off x="3249352" y="1861096"/>
            <a:ext cx="2645295" cy="561400"/>
          </a:xfrm>
          <a:prstGeom prst="rect">
            <a:avLst/>
          </a:prstGeom>
        </p:spPr>
      </p:pic>
    </p:spTree>
    <p:extLst>
      <p:ext uri="{BB962C8B-B14F-4D97-AF65-F5344CB8AC3E}">
        <p14:creationId xmlns:p14="http://schemas.microsoft.com/office/powerpoint/2010/main" val="212035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p:bldP spid="18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Picture 2" descr="https://encrypted-tbn2.gstatic.com/images?q=tbn:ANd9GcTw6fCYvcMKQP7JYe4P7gknzWBYY0NsmYhjQawDG65S5-Ivd8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642" y="1151528"/>
            <a:ext cx="809211" cy="96672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https://encrypted-tbn2.gstatic.com/images?q=tbn:ANd9GcTw6fCYvcMKQP7JYe4P7gknzWBYY0NsmYhjQawDG65S5-Ivd8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6550" y="1170578"/>
            <a:ext cx="809211" cy="9667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13758"/>
            <a:ext cx="8229600" cy="744632"/>
          </a:xfrm>
        </p:spPr>
        <p:txBody>
          <a:bodyPr>
            <a:normAutofit/>
          </a:bodyPr>
          <a:lstStyle/>
          <a:p>
            <a:r>
              <a:rPr lang="en-US" dirty="0" smtClean="0"/>
              <a:t>1:1, One-to-One</a:t>
            </a:r>
            <a:endParaRPr lang="en-US" dirty="0"/>
          </a:p>
        </p:txBody>
      </p:sp>
      <p:grpSp>
        <p:nvGrpSpPr>
          <p:cNvPr id="44" name="Group 43"/>
          <p:cNvGrpSpPr/>
          <p:nvPr/>
        </p:nvGrpSpPr>
        <p:grpSpPr>
          <a:xfrm>
            <a:off x="587187" y="1639420"/>
            <a:ext cx="1819835" cy="2061882"/>
            <a:chOff x="488576" y="2883274"/>
            <a:chExt cx="1819835" cy="2061882"/>
          </a:xfrm>
        </p:grpSpPr>
        <p:grpSp>
          <p:nvGrpSpPr>
            <p:cNvPr id="45" name="Group 44"/>
            <p:cNvGrpSpPr/>
            <p:nvPr/>
          </p:nvGrpSpPr>
          <p:grpSpPr>
            <a:xfrm>
              <a:off x="488576" y="2892238"/>
              <a:ext cx="533400" cy="1676400"/>
              <a:chOff x="1600200" y="3124200"/>
              <a:chExt cx="533400" cy="1676400"/>
            </a:xfrm>
          </p:grpSpPr>
          <p:sp>
            <p:nvSpPr>
              <p:cNvPr id="61" name="Rectangle 60"/>
              <p:cNvSpPr/>
              <p:nvPr/>
            </p:nvSpPr>
            <p:spPr>
              <a:xfrm>
                <a:off x="1600200" y="3124200"/>
                <a:ext cx="533400" cy="16764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1842247" y="3276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1842247" y="3507441"/>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1842247" y="36957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1842247" y="3922059"/>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1842247" y="4123765"/>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1842247" y="4341159"/>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1842247" y="4572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p:cNvGrpSpPr/>
            <p:nvPr/>
          </p:nvGrpSpPr>
          <p:grpSpPr>
            <a:xfrm>
              <a:off x="1775011" y="2883274"/>
              <a:ext cx="533400" cy="1676400"/>
              <a:chOff x="2788024" y="3088341"/>
              <a:chExt cx="533400" cy="1676400"/>
            </a:xfrm>
          </p:grpSpPr>
          <p:sp>
            <p:nvSpPr>
              <p:cNvPr id="53" name="Rectangle 52"/>
              <p:cNvSpPr/>
              <p:nvPr/>
            </p:nvSpPr>
            <p:spPr>
              <a:xfrm>
                <a:off x="2788024" y="3088341"/>
                <a:ext cx="533400" cy="16764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3030071" y="3240741"/>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3030071" y="3471582"/>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3030071" y="3659841"/>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3030071" y="3886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3030071" y="4087906"/>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3030071" y="43053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3030071" y="4536141"/>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7" name="Straight Connector 46"/>
            <p:cNvCxnSpPr>
              <a:stCxn id="62" idx="2"/>
              <a:endCxn id="56" idx="6"/>
            </p:cNvCxnSpPr>
            <p:nvPr/>
          </p:nvCxnSpPr>
          <p:spPr>
            <a:xfrm>
              <a:off x="730623" y="3082738"/>
              <a:ext cx="1362635" cy="4101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64" idx="6"/>
            </p:cNvCxnSpPr>
            <p:nvPr/>
          </p:nvCxnSpPr>
          <p:spPr>
            <a:xfrm flipV="1">
              <a:off x="806823" y="3098427"/>
              <a:ext cx="1286435" cy="4034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63" idx="6"/>
              <a:endCxn id="59" idx="6"/>
            </p:cNvCxnSpPr>
            <p:nvPr/>
          </p:nvCxnSpPr>
          <p:spPr>
            <a:xfrm>
              <a:off x="806823" y="3313579"/>
              <a:ext cx="1286435" cy="824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66" idx="1"/>
              <a:endCxn id="60" idx="6"/>
            </p:cNvCxnSpPr>
            <p:nvPr/>
          </p:nvCxnSpPr>
          <p:spPr>
            <a:xfrm>
              <a:off x="741782" y="3902962"/>
              <a:ext cx="1351476" cy="4662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96152" y="4575824"/>
              <a:ext cx="318247" cy="369332"/>
            </a:xfrm>
            <a:prstGeom prst="rect">
              <a:avLst/>
            </a:prstGeom>
            <a:noFill/>
          </p:spPr>
          <p:txBody>
            <a:bodyPr wrap="square" rtlCol="0">
              <a:spAutoFit/>
            </a:bodyPr>
            <a:lstStyle/>
            <a:p>
              <a:r>
                <a:rPr lang="en-US" dirty="0" smtClean="0"/>
                <a:t>A</a:t>
              </a:r>
              <a:endParaRPr lang="en-US" dirty="0"/>
            </a:p>
          </p:txBody>
        </p:sp>
        <p:sp>
          <p:nvSpPr>
            <p:cNvPr id="52" name="TextBox 51"/>
            <p:cNvSpPr txBox="1"/>
            <p:nvPr/>
          </p:nvSpPr>
          <p:spPr>
            <a:xfrm>
              <a:off x="1896034" y="4566860"/>
              <a:ext cx="318247" cy="369332"/>
            </a:xfrm>
            <a:prstGeom prst="rect">
              <a:avLst/>
            </a:prstGeom>
            <a:noFill/>
          </p:spPr>
          <p:txBody>
            <a:bodyPr wrap="square" rtlCol="0">
              <a:spAutoFit/>
            </a:bodyPr>
            <a:lstStyle/>
            <a:p>
              <a:r>
                <a:rPr lang="en-US" dirty="0" smtClean="0"/>
                <a:t>B</a:t>
              </a:r>
              <a:endParaRPr lang="en-US" dirty="0"/>
            </a:p>
          </p:txBody>
        </p:sp>
      </p:grpSp>
      <p:cxnSp>
        <p:nvCxnSpPr>
          <p:cNvPr id="70" name="Straight Arrow Connector 69"/>
          <p:cNvCxnSpPr/>
          <p:nvPr/>
        </p:nvCxnSpPr>
        <p:spPr>
          <a:xfrm>
            <a:off x="4574053" y="1295400"/>
            <a:ext cx="609600" cy="0"/>
          </a:xfrm>
          <a:prstGeom prst="straightConnector1">
            <a:avLst/>
          </a:prstGeom>
          <a:ln w="3810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6065219" y="1295400"/>
            <a:ext cx="685800" cy="0"/>
          </a:xfrm>
          <a:prstGeom prst="straightConnector1">
            <a:avLst/>
          </a:prstGeom>
          <a:ln w="3810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81" name="Picture 2" descr="https://encrypted-tbn2.gstatic.com/images?q=tbn:ANd9GcTw6fCYvcMKQP7JYe4P7gknzWBYY0NsmYhjQawDG65S5-Ivd8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6727" y="4102924"/>
            <a:ext cx="809211" cy="966725"/>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https://encrypted-tbn2.gstatic.com/images?q=tbn:ANd9GcTw6fCYvcMKQP7JYe4P7gknzWBYY0NsmYhjQawDG65S5-Ivd8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6087" y="4080512"/>
            <a:ext cx="809211" cy="966725"/>
          </a:xfrm>
          <a:prstGeom prst="rect">
            <a:avLst/>
          </a:prstGeom>
          <a:noFill/>
          <a:extLst>
            <a:ext uri="{909E8E84-426E-40DD-AFC4-6F175D3DCCD1}">
              <a14:hiddenFill xmlns:a14="http://schemas.microsoft.com/office/drawing/2010/main">
                <a:solidFill>
                  <a:srgbClr val="FFFFFF"/>
                </a:solidFill>
              </a14:hiddenFill>
            </a:ext>
          </a:extLst>
        </p:spPr>
      </p:pic>
      <p:cxnSp>
        <p:nvCxnSpPr>
          <p:cNvPr id="92" name="Straight Arrow Connector 91"/>
          <p:cNvCxnSpPr/>
          <p:nvPr/>
        </p:nvCxnSpPr>
        <p:spPr>
          <a:xfrm>
            <a:off x="2282479" y="4252833"/>
            <a:ext cx="609600" cy="0"/>
          </a:xfrm>
          <a:prstGeom prst="straightConnector1">
            <a:avLst/>
          </a:prstGeom>
          <a:ln w="3810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a:off x="5844756" y="4205334"/>
            <a:ext cx="685800" cy="0"/>
          </a:xfrm>
          <a:prstGeom prst="straightConnector1">
            <a:avLst/>
          </a:prstGeom>
          <a:ln w="3810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80" name="Picture 79"/>
          <p:cNvPicPr>
            <a:picLocks noChangeAspect="1"/>
          </p:cNvPicPr>
          <p:nvPr/>
        </p:nvPicPr>
        <p:blipFill>
          <a:blip r:embed="rId4"/>
          <a:stretch>
            <a:fillRect/>
          </a:stretch>
        </p:blipFill>
        <p:spPr>
          <a:xfrm>
            <a:off x="5489695" y="2882181"/>
            <a:ext cx="837524" cy="231421"/>
          </a:xfrm>
          <a:prstGeom prst="rect">
            <a:avLst/>
          </a:prstGeom>
        </p:spPr>
      </p:pic>
      <p:sp>
        <p:nvSpPr>
          <p:cNvPr id="6" name="Oval 5"/>
          <p:cNvSpPr/>
          <p:nvPr/>
        </p:nvSpPr>
        <p:spPr>
          <a:xfrm>
            <a:off x="6107652" y="2826559"/>
            <a:ext cx="250868" cy="34570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ooter Placeholder 2"/>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54</a:t>
            </a:fld>
            <a:endParaRPr lang="en-US" dirty="0"/>
          </a:p>
        </p:txBody>
      </p:sp>
      <p:pic>
        <p:nvPicPr>
          <p:cNvPr id="7" name="Picture 6"/>
          <p:cNvPicPr>
            <a:picLocks noChangeAspect="1"/>
          </p:cNvPicPr>
          <p:nvPr/>
        </p:nvPicPr>
        <p:blipFill>
          <a:blip r:embed="rId5"/>
          <a:stretch>
            <a:fillRect/>
          </a:stretch>
        </p:blipFill>
        <p:spPr>
          <a:xfrm>
            <a:off x="3988530" y="2115278"/>
            <a:ext cx="3435612" cy="729125"/>
          </a:xfrm>
          <a:prstGeom prst="rect">
            <a:avLst/>
          </a:prstGeom>
        </p:spPr>
      </p:pic>
      <p:pic>
        <p:nvPicPr>
          <p:cNvPr id="8" name="Picture 7"/>
          <p:cNvPicPr>
            <a:picLocks noChangeAspect="1"/>
          </p:cNvPicPr>
          <p:nvPr/>
        </p:nvPicPr>
        <p:blipFill>
          <a:blip r:embed="rId6"/>
          <a:stretch>
            <a:fillRect/>
          </a:stretch>
        </p:blipFill>
        <p:spPr>
          <a:xfrm>
            <a:off x="1624011" y="5047753"/>
            <a:ext cx="5597086" cy="1046699"/>
          </a:xfrm>
          <a:prstGeom prst="rect">
            <a:avLst/>
          </a:prstGeom>
        </p:spPr>
      </p:pic>
    </p:spTree>
    <p:extLst>
      <p:ext uri="{BB962C8B-B14F-4D97-AF65-F5344CB8AC3E}">
        <p14:creationId xmlns:p14="http://schemas.microsoft.com/office/powerpoint/2010/main" val="327689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Picture 2" descr="https://encrypted-tbn2.gstatic.com/images?q=tbn:ANd9GcTw6fCYvcMKQP7JYe4P7gknzWBYY0NsmYhjQawDG65S5-Ivd8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642" y="1497362"/>
            <a:ext cx="809211" cy="96672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https://encrypted-tbn2.gstatic.com/images?q=tbn:ANd9GcTw6fCYvcMKQP7JYe4P7gknzWBYY0NsmYhjQawDG65S5-Ivd8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6550" y="1516412"/>
            <a:ext cx="809211" cy="9667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81000" y="196746"/>
            <a:ext cx="8305800" cy="1107478"/>
          </a:xfrm>
        </p:spPr>
        <p:txBody>
          <a:bodyPr>
            <a:noAutofit/>
          </a:bodyPr>
          <a:lstStyle/>
          <a:p>
            <a:r>
              <a:rPr lang="en-US" dirty="0" smtClean="0"/>
              <a:t>1:N or N:1, One-to-Many or Many-to-One</a:t>
            </a:r>
            <a:endParaRPr lang="en-US" dirty="0"/>
          </a:p>
        </p:txBody>
      </p:sp>
      <p:cxnSp>
        <p:nvCxnSpPr>
          <p:cNvPr id="70" name="Straight Arrow Connector 69"/>
          <p:cNvCxnSpPr/>
          <p:nvPr/>
        </p:nvCxnSpPr>
        <p:spPr>
          <a:xfrm>
            <a:off x="4574053" y="1641234"/>
            <a:ext cx="609600" cy="0"/>
          </a:xfrm>
          <a:prstGeom prst="straightConnector1">
            <a:avLst/>
          </a:prstGeom>
          <a:ln w="3810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6065219" y="1641234"/>
            <a:ext cx="685800" cy="0"/>
          </a:xfrm>
          <a:prstGeom prst="straightConnector1">
            <a:avLst/>
          </a:prstGeom>
          <a:ln w="3810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81" name="Picture 2" descr="https://encrypted-tbn2.gstatic.com/images?q=tbn:ANd9GcTw6fCYvcMKQP7JYe4P7gknzWBYY0NsmYhjQawDG65S5-Ivd8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8482" y="4256627"/>
            <a:ext cx="809211" cy="966725"/>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https://encrypted-tbn2.gstatic.com/images?q=tbn:ANd9GcTw6fCYvcMKQP7JYe4P7gknzWBYY0NsmYhjQawDG65S5-Ivd8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7842" y="4234215"/>
            <a:ext cx="809211" cy="966725"/>
          </a:xfrm>
          <a:prstGeom prst="rect">
            <a:avLst/>
          </a:prstGeom>
          <a:noFill/>
          <a:extLst>
            <a:ext uri="{909E8E84-426E-40DD-AFC4-6F175D3DCCD1}">
              <a14:hiddenFill xmlns:a14="http://schemas.microsoft.com/office/drawing/2010/main">
                <a:solidFill>
                  <a:srgbClr val="FFFFFF"/>
                </a:solidFill>
              </a14:hiddenFill>
            </a:ext>
          </a:extLst>
        </p:spPr>
      </p:pic>
      <p:cxnSp>
        <p:nvCxnSpPr>
          <p:cNvPr id="92" name="Straight Arrow Connector 91"/>
          <p:cNvCxnSpPr/>
          <p:nvPr/>
        </p:nvCxnSpPr>
        <p:spPr>
          <a:xfrm>
            <a:off x="2704234" y="4406536"/>
            <a:ext cx="609600" cy="0"/>
          </a:xfrm>
          <a:prstGeom prst="straightConnector1">
            <a:avLst/>
          </a:prstGeom>
          <a:ln w="3810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a:off x="6266511" y="4359037"/>
            <a:ext cx="685800" cy="0"/>
          </a:xfrm>
          <a:prstGeom prst="straightConnector1">
            <a:avLst/>
          </a:prstGeom>
          <a:ln w="3810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33400" y="1534728"/>
            <a:ext cx="1819835" cy="2061223"/>
            <a:chOff x="533400" y="1188894"/>
            <a:chExt cx="1819835" cy="2061223"/>
          </a:xfrm>
        </p:grpSpPr>
        <p:sp>
          <p:nvSpPr>
            <p:cNvPr id="79" name="TextBox 78"/>
            <p:cNvSpPr txBox="1"/>
            <p:nvPr/>
          </p:nvSpPr>
          <p:spPr>
            <a:xfrm>
              <a:off x="654423" y="2880785"/>
              <a:ext cx="318247" cy="369332"/>
            </a:xfrm>
            <a:prstGeom prst="rect">
              <a:avLst/>
            </a:prstGeom>
            <a:noFill/>
          </p:spPr>
          <p:txBody>
            <a:bodyPr wrap="square" rtlCol="0">
              <a:spAutoFit/>
            </a:bodyPr>
            <a:lstStyle/>
            <a:p>
              <a:r>
                <a:rPr lang="en-US" dirty="0" smtClean="0"/>
                <a:t>A</a:t>
              </a:r>
              <a:endParaRPr lang="en-US" dirty="0"/>
            </a:p>
          </p:txBody>
        </p:sp>
        <p:sp>
          <p:nvSpPr>
            <p:cNvPr id="80" name="TextBox 79"/>
            <p:cNvSpPr txBox="1"/>
            <p:nvPr/>
          </p:nvSpPr>
          <p:spPr>
            <a:xfrm>
              <a:off x="1940858" y="2870471"/>
              <a:ext cx="318247" cy="369332"/>
            </a:xfrm>
            <a:prstGeom prst="rect">
              <a:avLst/>
            </a:prstGeom>
            <a:noFill/>
          </p:spPr>
          <p:txBody>
            <a:bodyPr wrap="square" rtlCol="0">
              <a:spAutoFit/>
            </a:bodyPr>
            <a:lstStyle/>
            <a:p>
              <a:r>
                <a:rPr lang="en-US" dirty="0" smtClean="0"/>
                <a:t>B</a:t>
              </a:r>
              <a:endParaRPr lang="en-US" dirty="0"/>
            </a:p>
          </p:txBody>
        </p:sp>
        <p:grpSp>
          <p:nvGrpSpPr>
            <p:cNvPr id="83" name="Group 82"/>
            <p:cNvGrpSpPr/>
            <p:nvPr/>
          </p:nvGrpSpPr>
          <p:grpSpPr>
            <a:xfrm>
              <a:off x="533400" y="1197858"/>
              <a:ext cx="533400" cy="1676400"/>
              <a:chOff x="1600200" y="3124200"/>
              <a:chExt cx="533400" cy="1676400"/>
            </a:xfrm>
          </p:grpSpPr>
          <p:sp>
            <p:nvSpPr>
              <p:cNvPr id="113" name="Rectangle 112"/>
              <p:cNvSpPr/>
              <p:nvPr/>
            </p:nvSpPr>
            <p:spPr>
              <a:xfrm>
                <a:off x="1600200" y="3124200"/>
                <a:ext cx="533400" cy="16764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1842247" y="3276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1842247" y="3507441"/>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1842247" y="36957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1842247" y="3922059"/>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1842247" y="4123765"/>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1842247" y="4341159"/>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1842247" y="4572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6" name="Group 85"/>
            <p:cNvGrpSpPr/>
            <p:nvPr/>
          </p:nvGrpSpPr>
          <p:grpSpPr>
            <a:xfrm>
              <a:off x="1819835" y="1188894"/>
              <a:ext cx="533400" cy="1676400"/>
              <a:chOff x="2788024" y="3088341"/>
              <a:chExt cx="533400" cy="1676400"/>
            </a:xfrm>
          </p:grpSpPr>
          <p:sp>
            <p:nvSpPr>
              <p:cNvPr id="105" name="Rectangle 104"/>
              <p:cNvSpPr/>
              <p:nvPr/>
            </p:nvSpPr>
            <p:spPr>
              <a:xfrm>
                <a:off x="2788024" y="3088341"/>
                <a:ext cx="533400" cy="16764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3030071" y="3240741"/>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3030071" y="3471582"/>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3030071" y="3659841"/>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3030071" y="3886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3030071" y="4087906"/>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3030071" y="43053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3030071" y="4536141"/>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94" name="Straight Connector 93"/>
            <p:cNvCxnSpPr>
              <a:stCxn id="114" idx="2"/>
              <a:endCxn id="108" idx="6"/>
            </p:cNvCxnSpPr>
            <p:nvPr/>
          </p:nvCxnSpPr>
          <p:spPr>
            <a:xfrm>
              <a:off x="775447" y="1388358"/>
              <a:ext cx="1362635" cy="4101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116" idx="6"/>
            </p:cNvCxnSpPr>
            <p:nvPr/>
          </p:nvCxnSpPr>
          <p:spPr>
            <a:xfrm flipV="1">
              <a:off x="851647" y="1404047"/>
              <a:ext cx="1286435" cy="4034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endCxn id="107" idx="7"/>
            </p:cNvCxnSpPr>
            <p:nvPr/>
          </p:nvCxnSpPr>
          <p:spPr>
            <a:xfrm flipV="1">
              <a:off x="851647" y="1583294"/>
              <a:ext cx="1275276" cy="6432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119" idx="7"/>
              <a:endCxn id="111" idx="1"/>
            </p:cNvCxnSpPr>
            <p:nvPr/>
          </p:nvCxnSpPr>
          <p:spPr>
            <a:xfrm flipV="1">
              <a:off x="840488" y="2417012"/>
              <a:ext cx="1232553" cy="89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19" idx="6"/>
            </p:cNvCxnSpPr>
            <p:nvPr/>
          </p:nvCxnSpPr>
          <p:spPr>
            <a:xfrm>
              <a:off x="851647" y="2452917"/>
              <a:ext cx="1286435" cy="2308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16" idx="6"/>
              <a:endCxn id="110" idx="7"/>
            </p:cNvCxnSpPr>
            <p:nvPr/>
          </p:nvCxnSpPr>
          <p:spPr>
            <a:xfrm>
              <a:off x="851647" y="1807458"/>
              <a:ext cx="1275276" cy="392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119" idx="7"/>
              <a:endCxn id="109" idx="6"/>
            </p:cNvCxnSpPr>
            <p:nvPr/>
          </p:nvCxnSpPr>
          <p:spPr>
            <a:xfrm flipV="1">
              <a:off x="840488" y="2024853"/>
              <a:ext cx="1297594" cy="4011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1" name="Picture 60"/>
          <p:cNvPicPr>
            <a:picLocks noChangeAspect="1"/>
          </p:cNvPicPr>
          <p:nvPr/>
        </p:nvPicPr>
        <p:blipFill>
          <a:blip r:embed="rId4"/>
          <a:stretch>
            <a:fillRect/>
          </a:stretch>
        </p:blipFill>
        <p:spPr>
          <a:xfrm>
            <a:off x="5819689" y="3286671"/>
            <a:ext cx="704850" cy="228600"/>
          </a:xfrm>
          <a:prstGeom prst="rect">
            <a:avLst/>
          </a:prstGeom>
        </p:spPr>
      </p:pic>
      <p:sp>
        <p:nvSpPr>
          <p:cNvPr id="62" name="Oval 61"/>
          <p:cNvSpPr/>
          <p:nvPr/>
        </p:nvSpPr>
        <p:spPr>
          <a:xfrm>
            <a:off x="6313092" y="3242204"/>
            <a:ext cx="250868" cy="34570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6" name="Slide Number Placeholder 5"/>
          <p:cNvSpPr>
            <a:spLocks noGrp="1"/>
          </p:cNvSpPr>
          <p:nvPr>
            <p:ph type="sldNum" sz="quarter" idx="12"/>
          </p:nvPr>
        </p:nvSpPr>
        <p:spPr/>
        <p:txBody>
          <a:bodyPr/>
          <a:lstStyle/>
          <a:p>
            <a:fld id="{91D11958-1960-4AC3-B3FE-C8FF6A01984A}" type="slidenum">
              <a:rPr lang="en-US" smtClean="0"/>
              <a:t>55</a:t>
            </a:fld>
            <a:endParaRPr lang="en-US" dirty="0"/>
          </a:p>
        </p:txBody>
      </p:sp>
      <p:pic>
        <p:nvPicPr>
          <p:cNvPr id="47" name="Picture 46"/>
          <p:cNvPicPr>
            <a:picLocks noChangeAspect="1"/>
          </p:cNvPicPr>
          <p:nvPr/>
        </p:nvPicPr>
        <p:blipFill>
          <a:blip r:embed="rId5"/>
          <a:stretch>
            <a:fillRect/>
          </a:stretch>
        </p:blipFill>
        <p:spPr>
          <a:xfrm>
            <a:off x="4026097" y="2483137"/>
            <a:ext cx="3383178" cy="717997"/>
          </a:xfrm>
          <a:prstGeom prst="rect">
            <a:avLst/>
          </a:prstGeom>
        </p:spPr>
      </p:pic>
      <p:pic>
        <p:nvPicPr>
          <p:cNvPr id="4" name="Picture 3"/>
          <p:cNvPicPr>
            <a:picLocks noChangeAspect="1"/>
          </p:cNvPicPr>
          <p:nvPr/>
        </p:nvPicPr>
        <p:blipFill>
          <a:blip r:embed="rId6"/>
          <a:stretch>
            <a:fillRect/>
          </a:stretch>
        </p:blipFill>
        <p:spPr>
          <a:xfrm>
            <a:off x="2108883" y="5170107"/>
            <a:ext cx="5497902" cy="1028151"/>
          </a:xfrm>
          <a:prstGeom prst="rect">
            <a:avLst/>
          </a:prstGeom>
        </p:spPr>
      </p:pic>
    </p:spTree>
    <p:extLst>
      <p:ext uri="{BB962C8B-B14F-4D97-AF65-F5344CB8AC3E}">
        <p14:creationId xmlns:p14="http://schemas.microsoft.com/office/powerpoint/2010/main" val="8408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Picture 2" descr="https://encrypted-tbn2.gstatic.com/images?q=tbn:ANd9GcTw6fCYvcMKQP7JYe4P7gknzWBYY0NsmYhjQawDG65S5-Ivd8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642" y="1151528"/>
            <a:ext cx="809211" cy="96672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https://encrypted-tbn2.gstatic.com/images?q=tbn:ANd9GcTw6fCYvcMKQP7JYe4P7gknzWBYY0NsmYhjQawDG65S5-Ivd8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6550" y="1170578"/>
            <a:ext cx="809211" cy="9667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13758"/>
            <a:ext cx="8229600" cy="744632"/>
          </a:xfrm>
        </p:spPr>
        <p:txBody>
          <a:bodyPr>
            <a:normAutofit/>
          </a:bodyPr>
          <a:lstStyle/>
          <a:p>
            <a:r>
              <a:rPr lang="en-US" dirty="0" smtClean="0"/>
              <a:t>N:M, Many-to-Many</a:t>
            </a:r>
            <a:endParaRPr lang="en-US" dirty="0"/>
          </a:p>
        </p:txBody>
      </p:sp>
      <p:cxnSp>
        <p:nvCxnSpPr>
          <p:cNvPr id="70" name="Straight Arrow Connector 69"/>
          <p:cNvCxnSpPr/>
          <p:nvPr/>
        </p:nvCxnSpPr>
        <p:spPr>
          <a:xfrm>
            <a:off x="4574053" y="1295400"/>
            <a:ext cx="609600" cy="0"/>
          </a:xfrm>
          <a:prstGeom prst="straightConnector1">
            <a:avLst/>
          </a:prstGeom>
          <a:ln w="3810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6065219" y="1295400"/>
            <a:ext cx="685800" cy="0"/>
          </a:xfrm>
          <a:prstGeom prst="straightConnector1">
            <a:avLst/>
          </a:prstGeom>
          <a:ln w="3810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81" name="Picture 2" descr="https://encrypted-tbn2.gstatic.com/images?q=tbn:ANd9GcTw6fCYvcMKQP7JYe4P7gknzWBYY0NsmYhjQawDG65S5-Ivd8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8482" y="3910793"/>
            <a:ext cx="809211" cy="966725"/>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https://encrypted-tbn2.gstatic.com/images?q=tbn:ANd9GcTw6fCYvcMKQP7JYe4P7gknzWBYY0NsmYhjQawDG65S5-Ivd8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7842" y="3888381"/>
            <a:ext cx="809211" cy="966725"/>
          </a:xfrm>
          <a:prstGeom prst="rect">
            <a:avLst/>
          </a:prstGeom>
          <a:noFill/>
          <a:extLst>
            <a:ext uri="{909E8E84-426E-40DD-AFC4-6F175D3DCCD1}">
              <a14:hiddenFill xmlns:a14="http://schemas.microsoft.com/office/drawing/2010/main">
                <a:solidFill>
                  <a:srgbClr val="FFFFFF"/>
                </a:solidFill>
              </a14:hiddenFill>
            </a:ext>
          </a:extLst>
        </p:spPr>
      </p:pic>
      <p:cxnSp>
        <p:nvCxnSpPr>
          <p:cNvPr id="92" name="Straight Arrow Connector 91"/>
          <p:cNvCxnSpPr/>
          <p:nvPr/>
        </p:nvCxnSpPr>
        <p:spPr>
          <a:xfrm>
            <a:off x="2704234" y="4060702"/>
            <a:ext cx="609600" cy="0"/>
          </a:xfrm>
          <a:prstGeom prst="straightConnector1">
            <a:avLst/>
          </a:prstGeom>
          <a:ln w="3810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a:off x="6266511" y="4013203"/>
            <a:ext cx="685800" cy="0"/>
          </a:xfrm>
          <a:prstGeom prst="straightConnector1">
            <a:avLst/>
          </a:prstGeom>
          <a:ln w="3810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670780" y="1151528"/>
            <a:ext cx="1819835" cy="2061223"/>
            <a:chOff x="6651810" y="2866876"/>
            <a:chExt cx="1819835" cy="2061223"/>
          </a:xfrm>
        </p:grpSpPr>
        <p:sp>
          <p:nvSpPr>
            <p:cNvPr id="61" name="TextBox 60"/>
            <p:cNvSpPr txBox="1"/>
            <p:nvPr/>
          </p:nvSpPr>
          <p:spPr>
            <a:xfrm>
              <a:off x="6772833" y="4558767"/>
              <a:ext cx="318247" cy="369332"/>
            </a:xfrm>
            <a:prstGeom prst="rect">
              <a:avLst/>
            </a:prstGeom>
            <a:noFill/>
          </p:spPr>
          <p:txBody>
            <a:bodyPr wrap="square" rtlCol="0">
              <a:spAutoFit/>
            </a:bodyPr>
            <a:lstStyle/>
            <a:p>
              <a:r>
                <a:rPr lang="en-US" dirty="0" smtClean="0"/>
                <a:t>A</a:t>
              </a:r>
              <a:endParaRPr lang="en-US" dirty="0"/>
            </a:p>
          </p:txBody>
        </p:sp>
        <p:sp>
          <p:nvSpPr>
            <p:cNvPr id="62" name="TextBox 61"/>
            <p:cNvSpPr txBox="1"/>
            <p:nvPr/>
          </p:nvSpPr>
          <p:spPr>
            <a:xfrm>
              <a:off x="8059268" y="4548453"/>
              <a:ext cx="318247" cy="369332"/>
            </a:xfrm>
            <a:prstGeom prst="rect">
              <a:avLst/>
            </a:prstGeom>
            <a:noFill/>
          </p:spPr>
          <p:txBody>
            <a:bodyPr wrap="square" rtlCol="0">
              <a:spAutoFit/>
            </a:bodyPr>
            <a:lstStyle/>
            <a:p>
              <a:r>
                <a:rPr lang="en-US" dirty="0" smtClean="0"/>
                <a:t>B</a:t>
              </a:r>
              <a:endParaRPr lang="en-US" dirty="0"/>
            </a:p>
          </p:txBody>
        </p:sp>
        <p:grpSp>
          <p:nvGrpSpPr>
            <p:cNvPr id="63" name="Group 62"/>
            <p:cNvGrpSpPr/>
            <p:nvPr/>
          </p:nvGrpSpPr>
          <p:grpSpPr>
            <a:xfrm>
              <a:off x="6651810" y="2875840"/>
              <a:ext cx="533400" cy="1676400"/>
              <a:chOff x="1600200" y="3124200"/>
              <a:chExt cx="533400" cy="1676400"/>
            </a:xfrm>
          </p:grpSpPr>
          <p:sp>
            <p:nvSpPr>
              <p:cNvPr id="132" name="Rectangle 131"/>
              <p:cNvSpPr/>
              <p:nvPr/>
            </p:nvSpPr>
            <p:spPr>
              <a:xfrm>
                <a:off x="1600200" y="3124200"/>
                <a:ext cx="533400" cy="16764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1842247" y="3276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p:cNvSpPr/>
              <p:nvPr/>
            </p:nvSpPr>
            <p:spPr>
              <a:xfrm>
                <a:off x="1842247" y="3507441"/>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p:cNvSpPr/>
              <p:nvPr/>
            </p:nvSpPr>
            <p:spPr>
              <a:xfrm>
                <a:off x="1842247" y="36957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1842247" y="3922059"/>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136"/>
              <p:cNvSpPr/>
              <p:nvPr/>
            </p:nvSpPr>
            <p:spPr>
              <a:xfrm>
                <a:off x="1842247" y="4123765"/>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1842247" y="4341159"/>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138"/>
              <p:cNvSpPr/>
              <p:nvPr/>
            </p:nvSpPr>
            <p:spPr>
              <a:xfrm>
                <a:off x="1842247" y="4572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p:cNvGrpSpPr/>
            <p:nvPr/>
          </p:nvGrpSpPr>
          <p:grpSpPr>
            <a:xfrm>
              <a:off x="7938245" y="2866876"/>
              <a:ext cx="533400" cy="1676400"/>
              <a:chOff x="2788024" y="3088341"/>
              <a:chExt cx="533400" cy="1676400"/>
            </a:xfrm>
          </p:grpSpPr>
          <p:sp>
            <p:nvSpPr>
              <p:cNvPr id="124" name="Rectangle 123"/>
              <p:cNvSpPr/>
              <p:nvPr/>
            </p:nvSpPr>
            <p:spPr>
              <a:xfrm>
                <a:off x="2788024" y="3088341"/>
                <a:ext cx="533400" cy="16764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3030071" y="3240741"/>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3030071" y="3471582"/>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3030071" y="3659841"/>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3030071" y="3886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3030071" y="4087906"/>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3030071" y="43053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3030071" y="4536141"/>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65" name="Straight Connector 64"/>
            <p:cNvCxnSpPr>
              <a:stCxn id="133" idx="2"/>
              <a:endCxn id="127" idx="6"/>
            </p:cNvCxnSpPr>
            <p:nvPr/>
          </p:nvCxnSpPr>
          <p:spPr>
            <a:xfrm>
              <a:off x="6893857" y="3066340"/>
              <a:ext cx="1362635" cy="4101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35" idx="6"/>
            </p:cNvCxnSpPr>
            <p:nvPr/>
          </p:nvCxnSpPr>
          <p:spPr>
            <a:xfrm flipV="1">
              <a:off x="6970057" y="3082029"/>
              <a:ext cx="1286435" cy="4034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34" idx="6"/>
              <a:endCxn id="130" idx="6"/>
            </p:cNvCxnSpPr>
            <p:nvPr/>
          </p:nvCxnSpPr>
          <p:spPr>
            <a:xfrm>
              <a:off x="6970057" y="3297181"/>
              <a:ext cx="1286435" cy="824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137" idx="1"/>
              <a:endCxn id="131" idx="6"/>
            </p:cNvCxnSpPr>
            <p:nvPr/>
          </p:nvCxnSpPr>
          <p:spPr>
            <a:xfrm>
              <a:off x="6905016" y="3886564"/>
              <a:ext cx="1351476" cy="4662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133" idx="4"/>
              <a:endCxn id="128" idx="5"/>
            </p:cNvCxnSpPr>
            <p:nvPr/>
          </p:nvCxnSpPr>
          <p:spPr>
            <a:xfrm>
              <a:off x="6931957" y="3104440"/>
              <a:ext cx="1313376" cy="6253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endCxn id="125" idx="5"/>
            </p:cNvCxnSpPr>
            <p:nvPr/>
          </p:nvCxnSpPr>
          <p:spPr>
            <a:xfrm flipV="1">
              <a:off x="6970057" y="3084317"/>
              <a:ext cx="1275276" cy="8202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134" idx="1"/>
              <a:endCxn id="127" idx="6"/>
            </p:cNvCxnSpPr>
            <p:nvPr/>
          </p:nvCxnSpPr>
          <p:spPr>
            <a:xfrm>
              <a:off x="6905016" y="3270240"/>
              <a:ext cx="1351476" cy="2062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138" idx="7"/>
              <a:endCxn id="130" idx="1"/>
            </p:cNvCxnSpPr>
            <p:nvPr/>
          </p:nvCxnSpPr>
          <p:spPr>
            <a:xfrm flipV="1">
              <a:off x="6958898" y="4094994"/>
              <a:ext cx="1232553" cy="89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138" idx="6"/>
            </p:cNvCxnSpPr>
            <p:nvPr/>
          </p:nvCxnSpPr>
          <p:spPr>
            <a:xfrm>
              <a:off x="6970057" y="4130899"/>
              <a:ext cx="1286435" cy="2308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135" idx="6"/>
              <a:endCxn id="128" idx="6"/>
            </p:cNvCxnSpPr>
            <p:nvPr/>
          </p:nvCxnSpPr>
          <p:spPr>
            <a:xfrm>
              <a:off x="6970057" y="3485440"/>
              <a:ext cx="1286435" cy="2173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38" idx="7"/>
              <a:endCxn id="128" idx="6"/>
            </p:cNvCxnSpPr>
            <p:nvPr/>
          </p:nvCxnSpPr>
          <p:spPr>
            <a:xfrm flipV="1">
              <a:off x="6958898" y="3702835"/>
              <a:ext cx="1297594" cy="4011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Footer Placeholder 2"/>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56</a:t>
            </a:fld>
            <a:endParaRPr lang="en-US" dirty="0"/>
          </a:p>
        </p:txBody>
      </p:sp>
      <p:pic>
        <p:nvPicPr>
          <p:cNvPr id="5" name="Picture 4"/>
          <p:cNvPicPr>
            <a:picLocks noChangeAspect="1"/>
          </p:cNvPicPr>
          <p:nvPr/>
        </p:nvPicPr>
        <p:blipFill>
          <a:blip r:embed="rId4"/>
          <a:stretch>
            <a:fillRect/>
          </a:stretch>
        </p:blipFill>
        <p:spPr>
          <a:xfrm>
            <a:off x="3999011" y="2128355"/>
            <a:ext cx="3470221" cy="736470"/>
          </a:xfrm>
          <a:prstGeom prst="rect">
            <a:avLst/>
          </a:prstGeom>
        </p:spPr>
      </p:pic>
      <p:pic>
        <p:nvPicPr>
          <p:cNvPr id="6" name="Picture 5"/>
          <p:cNvPicPr>
            <a:picLocks noChangeAspect="1"/>
          </p:cNvPicPr>
          <p:nvPr/>
        </p:nvPicPr>
        <p:blipFill>
          <a:blip r:embed="rId5"/>
          <a:stretch>
            <a:fillRect/>
          </a:stretch>
        </p:blipFill>
        <p:spPr>
          <a:xfrm>
            <a:off x="2077124" y="4841298"/>
            <a:ext cx="5547169" cy="1037364"/>
          </a:xfrm>
          <a:prstGeom prst="rect">
            <a:avLst/>
          </a:prstGeom>
        </p:spPr>
      </p:pic>
    </p:spTree>
    <p:extLst>
      <p:ext uri="{BB962C8B-B14F-4D97-AF65-F5344CB8AC3E}">
        <p14:creationId xmlns:p14="http://schemas.microsoft.com/office/powerpoint/2010/main" val="296863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2" descr="https://encrypted-tbn2.gstatic.com/images?q=tbn:ANd9GcTw6fCYvcMKQP7JYe4P7gknzWBYY0NsmYhjQawDG65S5-Ivd8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1188" y="2657834"/>
            <a:ext cx="809211" cy="966725"/>
          </a:xfrm>
          <a:prstGeom prst="rect">
            <a:avLst/>
          </a:prstGeom>
          <a:noFill/>
          <a:extLst>
            <a:ext uri="{909E8E84-426E-40DD-AFC4-6F175D3DCCD1}">
              <a14:hiddenFill xmlns:a14="http://schemas.microsoft.com/office/drawing/2010/main">
                <a:solidFill>
                  <a:srgbClr val="FFFFFF"/>
                </a:solidFill>
              </a14:hiddenFill>
            </a:ext>
          </a:extLst>
        </p:spPr>
      </p:pic>
      <p:cxnSp>
        <p:nvCxnSpPr>
          <p:cNvPr id="83" name="Straight Arrow Connector 82"/>
          <p:cNvCxnSpPr/>
          <p:nvPr/>
        </p:nvCxnSpPr>
        <p:spPr>
          <a:xfrm flipH="1">
            <a:off x="5449857" y="2782656"/>
            <a:ext cx="685800" cy="220319"/>
          </a:xfrm>
          <a:prstGeom prst="straightConnector1">
            <a:avLst/>
          </a:prstGeom>
          <a:ln w="3810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80" name="Picture 2" descr="https://encrypted-tbn2.gstatic.com/images?q=tbn:ANd9GcTw6fCYvcMKQP7JYe4P7gknzWBYY0NsmYhjQawDG65S5-Ivd8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998" y="2657835"/>
            <a:ext cx="809211" cy="966725"/>
          </a:xfrm>
          <a:prstGeom prst="rect">
            <a:avLst/>
          </a:prstGeom>
          <a:noFill/>
          <a:extLst>
            <a:ext uri="{909E8E84-426E-40DD-AFC4-6F175D3DCCD1}">
              <a14:hiddenFill xmlns:a14="http://schemas.microsoft.com/office/drawing/2010/main">
                <a:solidFill>
                  <a:srgbClr val="FFFFFF"/>
                </a:solidFill>
              </a14:hiddenFill>
            </a:ext>
          </a:extLst>
        </p:spPr>
      </p:pic>
      <p:cxnSp>
        <p:nvCxnSpPr>
          <p:cNvPr id="82" name="Straight Arrow Connector 81"/>
          <p:cNvCxnSpPr/>
          <p:nvPr/>
        </p:nvCxnSpPr>
        <p:spPr>
          <a:xfrm>
            <a:off x="3013409" y="2801707"/>
            <a:ext cx="617370" cy="201268"/>
          </a:xfrm>
          <a:prstGeom prst="straightConnector1">
            <a:avLst/>
          </a:prstGeom>
          <a:ln w="3810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88576" y="76200"/>
            <a:ext cx="8229600" cy="685800"/>
          </a:xfrm>
        </p:spPr>
        <p:txBody>
          <a:bodyPr>
            <a:noAutofit/>
          </a:bodyPr>
          <a:lstStyle/>
          <a:p>
            <a:r>
              <a:rPr lang="en-US" dirty="0" smtClean="0"/>
              <a:t>Determining Participation</a:t>
            </a:r>
            <a:endParaRPr lang="en-US" dirty="0"/>
          </a:p>
        </p:txBody>
      </p:sp>
      <p:sp>
        <p:nvSpPr>
          <p:cNvPr id="12" name="TextBox 11"/>
          <p:cNvSpPr txBox="1"/>
          <p:nvPr/>
        </p:nvSpPr>
        <p:spPr>
          <a:xfrm>
            <a:off x="1857934" y="744977"/>
            <a:ext cx="5457266" cy="584775"/>
          </a:xfrm>
          <a:prstGeom prst="rect">
            <a:avLst/>
          </a:prstGeom>
          <a:noFill/>
        </p:spPr>
        <p:txBody>
          <a:bodyPr wrap="square" rtlCol="0">
            <a:spAutoFit/>
          </a:bodyPr>
          <a:lstStyle/>
          <a:p>
            <a:pPr algn="ctr"/>
            <a:r>
              <a:rPr lang="en-US" sz="1600" dirty="0" smtClean="0"/>
              <a:t>Participation: the </a:t>
            </a:r>
            <a:r>
              <a:rPr lang="en-US" sz="1600" b="1" dirty="0" smtClean="0"/>
              <a:t>minimum</a:t>
            </a:r>
            <a:r>
              <a:rPr lang="en-US" sz="1600" dirty="0" smtClean="0"/>
              <a:t> number of relationship instances an entity can participate in.</a:t>
            </a:r>
          </a:p>
        </p:txBody>
      </p:sp>
      <p:sp>
        <p:nvSpPr>
          <p:cNvPr id="14" name="Horizontal Scroll 13"/>
          <p:cNvSpPr/>
          <p:nvPr/>
        </p:nvSpPr>
        <p:spPr>
          <a:xfrm>
            <a:off x="1889310" y="1360530"/>
            <a:ext cx="5381066" cy="1255931"/>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Does the existence of the entity depend on its being related to another entity via this relationship?</a:t>
            </a:r>
          </a:p>
        </p:txBody>
      </p:sp>
      <p:sp>
        <p:nvSpPr>
          <p:cNvPr id="189" name="Horizontal Scroll 188"/>
          <p:cNvSpPr/>
          <p:nvPr/>
        </p:nvSpPr>
        <p:spPr>
          <a:xfrm>
            <a:off x="3318209" y="4912783"/>
            <a:ext cx="2698376" cy="1166121"/>
          </a:xfrm>
          <a:prstGeom prst="horizont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rPr>
              <a:t>MEMORIZE THE QUESTIONS!</a:t>
            </a:r>
            <a:endParaRPr lang="en-US" sz="2000" b="1" dirty="0">
              <a:solidFill>
                <a:srgbClr val="C00000"/>
              </a:solidFill>
            </a:endParaRPr>
          </a:p>
        </p:txBody>
      </p:sp>
      <p:sp>
        <p:nvSpPr>
          <p:cNvPr id="79" name="TextBox 78"/>
          <p:cNvSpPr txBox="1"/>
          <p:nvPr/>
        </p:nvSpPr>
        <p:spPr>
          <a:xfrm>
            <a:off x="440951" y="4745533"/>
            <a:ext cx="2667000" cy="1323439"/>
          </a:xfrm>
          <a:prstGeom prst="rect">
            <a:avLst/>
          </a:prstGeom>
          <a:noFill/>
          <a:ln>
            <a:noFill/>
          </a:ln>
        </p:spPr>
        <p:txBody>
          <a:bodyPr wrap="square" rtlCol="0">
            <a:spAutoFit/>
          </a:bodyPr>
          <a:lstStyle/>
          <a:p>
            <a:pPr algn="ctr"/>
            <a:r>
              <a:rPr lang="en-US" sz="1600" dirty="0" smtClean="0"/>
              <a:t>Stand on A: </a:t>
            </a:r>
          </a:p>
          <a:p>
            <a:pPr algn="ctr"/>
            <a:r>
              <a:rPr lang="en-US" sz="1600" u="sng" dirty="0" smtClean="0"/>
              <a:t>Must</a:t>
            </a:r>
            <a:r>
              <a:rPr lang="en-US" sz="1600" dirty="0" smtClean="0"/>
              <a:t> each instance of A be associated with an instance of B in order to exist in the database?</a:t>
            </a:r>
          </a:p>
        </p:txBody>
      </p:sp>
      <p:sp>
        <p:nvSpPr>
          <p:cNvPr id="91" name="TextBox 90"/>
          <p:cNvSpPr txBox="1"/>
          <p:nvPr/>
        </p:nvSpPr>
        <p:spPr>
          <a:xfrm>
            <a:off x="6236294" y="4745532"/>
            <a:ext cx="2667000" cy="1323439"/>
          </a:xfrm>
          <a:prstGeom prst="rect">
            <a:avLst/>
          </a:prstGeom>
          <a:noFill/>
          <a:ln>
            <a:noFill/>
          </a:ln>
        </p:spPr>
        <p:txBody>
          <a:bodyPr wrap="square" rtlCol="0">
            <a:spAutoFit/>
          </a:bodyPr>
          <a:lstStyle/>
          <a:p>
            <a:pPr algn="ctr"/>
            <a:r>
              <a:rPr lang="en-US" sz="1600" dirty="0" smtClean="0"/>
              <a:t>Stand on B: </a:t>
            </a:r>
          </a:p>
          <a:p>
            <a:pPr algn="ctr"/>
            <a:r>
              <a:rPr lang="en-US" sz="1600" u="sng" dirty="0" smtClean="0"/>
              <a:t>Must</a:t>
            </a:r>
            <a:r>
              <a:rPr lang="en-US" sz="1600" dirty="0" smtClean="0"/>
              <a:t> each instance of B be associated with an instance of A in order to exist in the database?</a:t>
            </a:r>
          </a:p>
        </p:txBody>
      </p:sp>
      <p:pic>
        <p:nvPicPr>
          <p:cNvPr id="20" name="Picture 19"/>
          <p:cNvPicPr>
            <a:picLocks noChangeAspect="1"/>
          </p:cNvPicPr>
          <p:nvPr/>
        </p:nvPicPr>
        <p:blipFill>
          <a:blip r:embed="rId3"/>
          <a:stretch>
            <a:fillRect/>
          </a:stretch>
        </p:blipFill>
        <p:spPr>
          <a:xfrm rot="10800000">
            <a:off x="345237" y="4116223"/>
            <a:ext cx="742950" cy="209550"/>
          </a:xfrm>
          <a:prstGeom prst="rect">
            <a:avLst/>
          </a:prstGeom>
        </p:spPr>
      </p:pic>
      <p:pic>
        <p:nvPicPr>
          <p:cNvPr id="21" name="Picture 20"/>
          <p:cNvPicPr>
            <a:picLocks noChangeAspect="1"/>
          </p:cNvPicPr>
          <p:nvPr/>
        </p:nvPicPr>
        <p:blipFill>
          <a:blip r:embed="rId4"/>
          <a:stretch>
            <a:fillRect/>
          </a:stretch>
        </p:blipFill>
        <p:spPr>
          <a:xfrm rot="10800000">
            <a:off x="345237" y="3725368"/>
            <a:ext cx="723900" cy="180975"/>
          </a:xfrm>
          <a:prstGeom prst="rect">
            <a:avLst/>
          </a:prstGeom>
        </p:spPr>
      </p:pic>
      <p:pic>
        <p:nvPicPr>
          <p:cNvPr id="22" name="Picture 21"/>
          <p:cNvPicPr>
            <a:picLocks noChangeAspect="1"/>
          </p:cNvPicPr>
          <p:nvPr/>
        </p:nvPicPr>
        <p:blipFill>
          <a:blip r:embed="rId5"/>
          <a:stretch>
            <a:fillRect/>
          </a:stretch>
        </p:blipFill>
        <p:spPr>
          <a:xfrm>
            <a:off x="7965701" y="3712094"/>
            <a:ext cx="752475" cy="180975"/>
          </a:xfrm>
          <a:prstGeom prst="rect">
            <a:avLst/>
          </a:prstGeom>
        </p:spPr>
      </p:pic>
      <p:pic>
        <p:nvPicPr>
          <p:cNvPr id="23" name="Picture 22"/>
          <p:cNvPicPr>
            <a:picLocks noChangeAspect="1"/>
          </p:cNvPicPr>
          <p:nvPr/>
        </p:nvPicPr>
        <p:blipFill>
          <a:blip r:embed="rId6"/>
          <a:stretch>
            <a:fillRect/>
          </a:stretch>
        </p:blipFill>
        <p:spPr>
          <a:xfrm>
            <a:off x="7984751" y="4216235"/>
            <a:ext cx="733425" cy="219075"/>
          </a:xfrm>
          <a:prstGeom prst="rect">
            <a:avLst/>
          </a:prstGeom>
        </p:spPr>
      </p:pic>
      <p:sp>
        <p:nvSpPr>
          <p:cNvPr id="24" name="Oval 23"/>
          <p:cNvSpPr/>
          <p:nvPr/>
        </p:nvSpPr>
        <p:spPr>
          <a:xfrm>
            <a:off x="8467308" y="3617153"/>
            <a:ext cx="250868" cy="34570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8467308" y="4158652"/>
            <a:ext cx="250868" cy="34570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345237" y="3629730"/>
            <a:ext cx="267712" cy="34570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363142" y="4071070"/>
            <a:ext cx="249807" cy="34570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ooter Placeholder 2"/>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57</a:t>
            </a:fld>
            <a:endParaRPr lang="en-US" dirty="0"/>
          </a:p>
        </p:txBody>
      </p:sp>
      <p:pic>
        <p:nvPicPr>
          <p:cNvPr id="5" name="Picture 4"/>
          <p:cNvPicPr>
            <a:picLocks noChangeAspect="1"/>
          </p:cNvPicPr>
          <p:nvPr/>
        </p:nvPicPr>
        <p:blipFill>
          <a:blip r:embed="rId7"/>
          <a:stretch>
            <a:fillRect/>
          </a:stretch>
        </p:blipFill>
        <p:spPr>
          <a:xfrm>
            <a:off x="1790589" y="3611896"/>
            <a:ext cx="5559447" cy="1179857"/>
          </a:xfrm>
          <a:prstGeom prst="rect">
            <a:avLst/>
          </a:prstGeom>
        </p:spPr>
      </p:pic>
    </p:spTree>
    <p:extLst>
      <p:ext uri="{BB962C8B-B14F-4D97-AF65-F5344CB8AC3E}">
        <p14:creationId xmlns:p14="http://schemas.microsoft.com/office/powerpoint/2010/main" val="415428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P spid="189" grpId="0" animBg="1"/>
      <p:bldP spid="79" grpId="0"/>
      <p:bldP spid="91" grpId="0"/>
      <p:bldP spid="24" grpId="0" animBg="1"/>
      <p:bldP spid="25" grpId="0" animBg="1"/>
      <p:bldP spid="26" grpId="0" animBg="1"/>
      <p:bldP spid="2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descr="https://encrypted-tbn2.gstatic.com/images?q=tbn:ANd9GcTw6fCYvcMKQP7JYe4P7gknzWBYY0NsmYhjQawDG65S5-Ivd8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1094" y="3898756"/>
            <a:ext cx="809211" cy="96672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tps://encrypted-tbn2.gstatic.com/images?q=tbn:ANd9GcTw6fCYvcMKQP7JYe4P7gknzWBYY0NsmYhjQawDG65S5-Ivd8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783" y="3888328"/>
            <a:ext cx="809211" cy="966725"/>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p:nvPr/>
        </p:nvCxnSpPr>
        <p:spPr>
          <a:xfrm>
            <a:off x="2646194" y="4032200"/>
            <a:ext cx="617370" cy="201268"/>
          </a:xfrm>
          <a:prstGeom prst="straightConnector1">
            <a:avLst/>
          </a:prstGeom>
          <a:ln w="3810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21" name="Picture 2" descr="https://encrypted-tbn2.gstatic.com/images?q=tbn:ANd9GcTw6fCYvcMKQP7JYe4P7gknzWBYY0NsmYhjQawDG65S5-Ivd8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7842" y="1258076"/>
            <a:ext cx="809211" cy="966725"/>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p:cNvCxnSpPr/>
          <p:nvPr/>
        </p:nvCxnSpPr>
        <p:spPr>
          <a:xfrm flipH="1">
            <a:off x="6266511" y="1382898"/>
            <a:ext cx="685800" cy="220319"/>
          </a:xfrm>
          <a:prstGeom prst="straightConnector1">
            <a:avLst/>
          </a:prstGeom>
          <a:ln w="3810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23" name="Picture 2" descr="https://encrypted-tbn2.gstatic.com/images?q=tbn:ANd9GcTw6fCYvcMKQP7JYe4P7gknzWBYY0NsmYhjQawDG65S5-Ivd8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0405" y="1259540"/>
            <a:ext cx="809211" cy="966725"/>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p:cNvCxnSpPr/>
          <p:nvPr/>
        </p:nvCxnSpPr>
        <p:spPr>
          <a:xfrm>
            <a:off x="2514816" y="1403412"/>
            <a:ext cx="617370" cy="201268"/>
          </a:xfrm>
          <a:prstGeom prst="straightConnector1">
            <a:avLst/>
          </a:prstGeom>
          <a:ln w="3810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47633"/>
            <a:ext cx="8229600" cy="868362"/>
          </a:xfrm>
        </p:spPr>
        <p:txBody>
          <a:bodyPr>
            <a:normAutofit/>
          </a:bodyPr>
          <a:lstStyle/>
          <a:p>
            <a:r>
              <a:rPr lang="en-US" dirty="0" smtClean="0"/>
              <a:t>More Participation</a:t>
            </a:r>
            <a:endParaRPr lang="en-US" dirty="0"/>
          </a:p>
        </p:txBody>
      </p:sp>
      <p:cxnSp>
        <p:nvCxnSpPr>
          <p:cNvPr id="26" name="Straight Arrow Connector 25"/>
          <p:cNvCxnSpPr/>
          <p:nvPr/>
        </p:nvCxnSpPr>
        <p:spPr>
          <a:xfrm flipH="1">
            <a:off x="6389763" y="4023578"/>
            <a:ext cx="685800" cy="220319"/>
          </a:xfrm>
          <a:prstGeom prst="straightConnector1">
            <a:avLst/>
          </a:prstGeom>
          <a:ln w="3810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125791" y="5618530"/>
            <a:ext cx="1630239" cy="646331"/>
          </a:xfrm>
          <a:prstGeom prst="rect">
            <a:avLst/>
          </a:prstGeom>
          <a:noFill/>
        </p:spPr>
        <p:txBody>
          <a:bodyPr wrap="square" rtlCol="0">
            <a:spAutoFit/>
          </a:bodyPr>
          <a:lstStyle/>
          <a:p>
            <a:pPr algn="ctr"/>
            <a:r>
              <a:rPr lang="en-US" sz="2000" b="1" dirty="0" smtClean="0">
                <a:solidFill>
                  <a:srgbClr val="C00000"/>
                </a:solidFill>
              </a:rPr>
              <a:t>???</a:t>
            </a:r>
          </a:p>
          <a:p>
            <a:pPr algn="ctr"/>
            <a:r>
              <a:rPr lang="en-US" sz="1600" dirty="0" smtClean="0">
                <a:solidFill>
                  <a:srgbClr val="C00000"/>
                </a:solidFill>
              </a:rPr>
              <a:t>it depends…</a:t>
            </a:r>
            <a:endParaRPr lang="en-US" sz="1600" dirty="0">
              <a:solidFill>
                <a:srgbClr val="C00000"/>
              </a:solidFill>
            </a:endParaRPr>
          </a:p>
        </p:txBody>
      </p:sp>
      <p:sp>
        <p:nvSpPr>
          <p:cNvPr id="3" name="Footer Placeholder 2"/>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58</a:t>
            </a:fld>
            <a:endParaRPr lang="en-US" dirty="0"/>
          </a:p>
        </p:txBody>
      </p:sp>
      <p:pic>
        <p:nvPicPr>
          <p:cNvPr id="5" name="Picture 4"/>
          <p:cNvPicPr>
            <a:picLocks noChangeAspect="1"/>
          </p:cNvPicPr>
          <p:nvPr/>
        </p:nvPicPr>
        <p:blipFill>
          <a:blip r:embed="rId4"/>
          <a:stretch>
            <a:fillRect/>
          </a:stretch>
        </p:blipFill>
        <p:spPr>
          <a:xfrm>
            <a:off x="1886539" y="2195562"/>
            <a:ext cx="5783766" cy="1081610"/>
          </a:xfrm>
          <a:prstGeom prst="rect">
            <a:avLst/>
          </a:prstGeom>
        </p:spPr>
      </p:pic>
      <p:pic>
        <p:nvPicPr>
          <p:cNvPr id="6" name="Picture 5"/>
          <p:cNvPicPr>
            <a:picLocks noChangeAspect="1"/>
          </p:cNvPicPr>
          <p:nvPr/>
        </p:nvPicPr>
        <p:blipFill>
          <a:blip r:embed="rId5"/>
          <a:stretch>
            <a:fillRect/>
          </a:stretch>
        </p:blipFill>
        <p:spPr>
          <a:xfrm>
            <a:off x="2010404" y="4847109"/>
            <a:ext cx="5731516" cy="1071839"/>
          </a:xfrm>
          <a:prstGeom prst="rect">
            <a:avLst/>
          </a:prstGeom>
        </p:spPr>
      </p:pic>
    </p:spTree>
    <p:extLst>
      <p:ext uri="{BB962C8B-B14F-4D97-AF65-F5344CB8AC3E}">
        <p14:creationId xmlns:p14="http://schemas.microsoft.com/office/powerpoint/2010/main" val="310027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647092"/>
          </a:xfrm>
        </p:spPr>
        <p:txBody>
          <a:bodyPr>
            <a:normAutofit/>
          </a:bodyPr>
          <a:lstStyle/>
          <a:p>
            <a:r>
              <a:rPr lang="en-US" dirty="0" smtClean="0"/>
              <a:t>Read the Story</a:t>
            </a:r>
            <a:r>
              <a:rPr lang="en-US" sz="3600" dirty="0" smtClean="0"/>
              <a:t/>
            </a:r>
            <a:br>
              <a:rPr lang="en-US" sz="3600" dirty="0" smtClean="0"/>
            </a:br>
            <a:r>
              <a:rPr lang="en-US" sz="2800" dirty="0" smtClean="0"/>
              <a:t>include cardinality, participation, other assumptions</a:t>
            </a:r>
            <a:endParaRPr lang="en-US" sz="2800" dirty="0"/>
          </a:p>
        </p:txBody>
      </p:sp>
      <p:sp>
        <p:nvSpPr>
          <p:cNvPr id="3" name="Footer Placeholder 2"/>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59</a:t>
            </a:fld>
            <a:endParaRPr lang="en-US" dirty="0"/>
          </a:p>
        </p:txBody>
      </p:sp>
      <p:pic>
        <p:nvPicPr>
          <p:cNvPr id="9" name="Picture 8"/>
          <p:cNvPicPr>
            <a:picLocks noChangeAspect="1"/>
          </p:cNvPicPr>
          <p:nvPr/>
        </p:nvPicPr>
        <p:blipFill>
          <a:blip r:embed="rId3"/>
          <a:stretch>
            <a:fillRect/>
          </a:stretch>
        </p:blipFill>
        <p:spPr>
          <a:xfrm>
            <a:off x="753277" y="1723292"/>
            <a:ext cx="7637446" cy="1438465"/>
          </a:xfrm>
          <a:prstGeom prst="rect">
            <a:avLst/>
          </a:prstGeom>
        </p:spPr>
      </p:pic>
    </p:spTree>
    <p:extLst>
      <p:ext uri="{BB962C8B-B14F-4D97-AF65-F5344CB8AC3E}">
        <p14:creationId xmlns:p14="http://schemas.microsoft.com/office/powerpoint/2010/main" val="1337519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19650" y="818288"/>
            <a:ext cx="1295400" cy="990600"/>
          </a:xfrm>
          <a:prstGeom prst="roundRect">
            <a:avLst/>
          </a:prstGeom>
          <a:noFill/>
          <a:ln w="5715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Recognize problem or need</a:t>
            </a:r>
            <a:endParaRPr lang="en-US" sz="1500" dirty="0">
              <a:solidFill>
                <a:schemeClr val="tx2">
                  <a:lumMod val="75000"/>
                </a:schemeClr>
              </a:solidFill>
            </a:endParaRPr>
          </a:p>
        </p:txBody>
      </p:sp>
      <p:sp>
        <p:nvSpPr>
          <p:cNvPr id="8" name="Rounded Rectangle 7"/>
          <p:cNvSpPr/>
          <p:nvPr/>
        </p:nvSpPr>
        <p:spPr>
          <a:xfrm>
            <a:off x="6724650" y="1272251"/>
            <a:ext cx="1785026" cy="1225685"/>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Collect requirements, write specifications</a:t>
            </a:r>
            <a:endParaRPr lang="en-US" sz="1500" dirty="0">
              <a:solidFill>
                <a:schemeClr val="tx2">
                  <a:lumMod val="75000"/>
                </a:schemeClr>
              </a:solidFill>
            </a:endParaRPr>
          </a:p>
        </p:txBody>
      </p:sp>
      <p:sp>
        <p:nvSpPr>
          <p:cNvPr id="9" name="Rounded Rectangle 8"/>
          <p:cNvSpPr/>
          <p:nvPr/>
        </p:nvSpPr>
        <p:spPr>
          <a:xfrm>
            <a:off x="7334250" y="3024851"/>
            <a:ext cx="1295400" cy="9906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Design the DB</a:t>
            </a:r>
            <a:endParaRPr lang="en-US" sz="1500" dirty="0">
              <a:solidFill>
                <a:schemeClr val="tx2">
                  <a:lumMod val="75000"/>
                </a:schemeClr>
              </a:solidFill>
            </a:endParaRPr>
          </a:p>
        </p:txBody>
      </p:sp>
      <p:sp>
        <p:nvSpPr>
          <p:cNvPr id="10" name="Rounded Rectangle 9"/>
          <p:cNvSpPr/>
          <p:nvPr/>
        </p:nvSpPr>
        <p:spPr>
          <a:xfrm>
            <a:off x="6877050" y="4548851"/>
            <a:ext cx="14478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Implement the DB</a:t>
            </a:r>
            <a:endParaRPr lang="en-US" sz="1500" dirty="0">
              <a:solidFill>
                <a:schemeClr val="tx2">
                  <a:lumMod val="75000"/>
                </a:schemeClr>
              </a:solidFill>
            </a:endParaRPr>
          </a:p>
        </p:txBody>
      </p:sp>
      <p:sp>
        <p:nvSpPr>
          <p:cNvPr id="11" name="Rounded Rectangle 10"/>
          <p:cNvSpPr/>
          <p:nvPr/>
        </p:nvSpPr>
        <p:spPr>
          <a:xfrm>
            <a:off x="4895850" y="5006051"/>
            <a:ext cx="12954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Populate the DB</a:t>
            </a:r>
            <a:endParaRPr lang="en-US" sz="1500" dirty="0">
              <a:solidFill>
                <a:schemeClr val="tx2">
                  <a:lumMod val="75000"/>
                </a:schemeClr>
              </a:solidFill>
            </a:endParaRPr>
          </a:p>
        </p:txBody>
      </p:sp>
      <p:sp>
        <p:nvSpPr>
          <p:cNvPr id="12" name="Rounded Rectangle 11"/>
          <p:cNvSpPr/>
          <p:nvPr/>
        </p:nvSpPr>
        <p:spPr>
          <a:xfrm>
            <a:off x="2838450" y="4548851"/>
            <a:ext cx="12954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Test the DB</a:t>
            </a:r>
            <a:endParaRPr lang="en-US" sz="1500" dirty="0">
              <a:solidFill>
                <a:schemeClr val="tx2">
                  <a:lumMod val="75000"/>
                </a:schemeClr>
              </a:solidFill>
            </a:endParaRPr>
          </a:p>
        </p:txBody>
      </p:sp>
      <p:sp>
        <p:nvSpPr>
          <p:cNvPr id="13" name="Rounded Rectangle 12"/>
          <p:cNvSpPr/>
          <p:nvPr/>
        </p:nvSpPr>
        <p:spPr>
          <a:xfrm>
            <a:off x="2457450" y="3024851"/>
            <a:ext cx="12954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Use the DB</a:t>
            </a:r>
            <a:endParaRPr lang="en-US" sz="1500" dirty="0">
              <a:solidFill>
                <a:schemeClr val="tx2">
                  <a:lumMod val="75000"/>
                </a:schemeClr>
              </a:solidFill>
            </a:endParaRPr>
          </a:p>
        </p:txBody>
      </p:sp>
      <p:sp>
        <p:nvSpPr>
          <p:cNvPr id="14" name="Rounded Rectangle 13"/>
          <p:cNvSpPr/>
          <p:nvPr/>
        </p:nvSpPr>
        <p:spPr>
          <a:xfrm>
            <a:off x="2762250" y="1500851"/>
            <a:ext cx="12954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Maintain the DB</a:t>
            </a:r>
            <a:endParaRPr lang="en-US" sz="1500" dirty="0">
              <a:solidFill>
                <a:schemeClr val="tx2">
                  <a:lumMod val="75000"/>
                </a:schemeClr>
              </a:solidFill>
            </a:endParaRPr>
          </a:p>
        </p:txBody>
      </p:sp>
      <p:cxnSp>
        <p:nvCxnSpPr>
          <p:cNvPr id="19" name="Straight Arrow Connector 18"/>
          <p:cNvCxnSpPr>
            <a:stCxn id="12" idx="0"/>
            <a:endCxn id="13" idx="2"/>
          </p:cNvCxnSpPr>
          <p:nvPr/>
        </p:nvCxnSpPr>
        <p:spPr>
          <a:xfrm flipH="1" flipV="1">
            <a:off x="3105150" y="4015451"/>
            <a:ext cx="381000" cy="533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0"/>
            <a:endCxn id="14" idx="2"/>
          </p:cNvCxnSpPr>
          <p:nvPr/>
        </p:nvCxnSpPr>
        <p:spPr>
          <a:xfrm flipV="1">
            <a:off x="3105150" y="2491451"/>
            <a:ext cx="304800" cy="533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3"/>
            <a:endCxn id="6" idx="1"/>
          </p:cNvCxnSpPr>
          <p:nvPr/>
        </p:nvCxnSpPr>
        <p:spPr>
          <a:xfrm flipV="1">
            <a:off x="4057650" y="1313588"/>
            <a:ext cx="762000" cy="682563"/>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8" idx="1"/>
          </p:cNvCxnSpPr>
          <p:nvPr/>
        </p:nvCxnSpPr>
        <p:spPr>
          <a:xfrm>
            <a:off x="6115050" y="1313588"/>
            <a:ext cx="609600" cy="571506"/>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2"/>
            <a:endCxn id="9" idx="0"/>
          </p:cNvCxnSpPr>
          <p:nvPr/>
        </p:nvCxnSpPr>
        <p:spPr>
          <a:xfrm>
            <a:off x="7617163" y="2497936"/>
            <a:ext cx="364787" cy="526915"/>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0" idx="0"/>
          </p:cNvCxnSpPr>
          <p:nvPr/>
        </p:nvCxnSpPr>
        <p:spPr>
          <a:xfrm flipH="1">
            <a:off x="7600950" y="4015451"/>
            <a:ext cx="381000" cy="533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1"/>
            <a:endCxn id="11" idx="3"/>
          </p:cNvCxnSpPr>
          <p:nvPr/>
        </p:nvCxnSpPr>
        <p:spPr>
          <a:xfrm flipH="1">
            <a:off x="6191250" y="5044151"/>
            <a:ext cx="685800" cy="4572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1"/>
            <a:endCxn id="12" idx="3"/>
          </p:cNvCxnSpPr>
          <p:nvPr/>
        </p:nvCxnSpPr>
        <p:spPr>
          <a:xfrm flipH="1" flipV="1">
            <a:off x="4133850" y="5044151"/>
            <a:ext cx="762000" cy="4572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4286250" y="2567651"/>
            <a:ext cx="2590800" cy="17145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500" dirty="0" smtClean="0">
                <a:solidFill>
                  <a:schemeClr val="tx2">
                    <a:lumMod val="75000"/>
                  </a:schemeClr>
                </a:solidFill>
              </a:rPr>
              <a:t>Conceptual design (Entity Relationship model)</a:t>
            </a:r>
          </a:p>
          <a:p>
            <a:pPr marL="285750" indent="-285750">
              <a:buFont typeface="Arial" panose="020B0604020202020204" pitchFamily="34" charset="0"/>
              <a:buChar char="•"/>
            </a:pPr>
            <a:r>
              <a:rPr lang="en-US" sz="1500" dirty="0" smtClean="0">
                <a:solidFill>
                  <a:schemeClr val="tx2">
                    <a:lumMod val="75000"/>
                  </a:schemeClr>
                </a:solidFill>
              </a:rPr>
              <a:t>Logical design (map ER to database tables)</a:t>
            </a:r>
          </a:p>
        </p:txBody>
      </p:sp>
      <p:sp>
        <p:nvSpPr>
          <p:cNvPr id="2" name="Footer Placeholder 1"/>
          <p:cNvSpPr>
            <a:spLocks noGrp="1"/>
          </p:cNvSpPr>
          <p:nvPr>
            <p:ph type="ftr" sz="quarter" idx="11"/>
          </p:nvPr>
        </p:nvSpPr>
        <p:spPr>
          <a:xfrm>
            <a:off x="3028950" y="6356351"/>
            <a:ext cx="3086100" cy="365125"/>
          </a:xfrm>
        </p:spPr>
        <p:txBody>
          <a:bodyPr/>
          <a:lstStyle/>
          <a:p>
            <a:r>
              <a:rPr lang="en-US" dirty="0" smtClean="0"/>
              <a:t>Stephanie Haas </a:t>
            </a:r>
            <a:r>
              <a:rPr lang="en-US" dirty="0" smtClean="0"/>
              <a:t>– Data and Databases</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6</a:t>
            </a:fld>
            <a:endParaRPr lang="en-US" dirty="0"/>
          </a:p>
        </p:txBody>
      </p:sp>
      <p:sp>
        <p:nvSpPr>
          <p:cNvPr id="22" name="TextBox 21"/>
          <p:cNvSpPr txBox="1"/>
          <p:nvPr/>
        </p:nvSpPr>
        <p:spPr>
          <a:xfrm>
            <a:off x="340919" y="54562"/>
            <a:ext cx="3240481" cy="1754326"/>
          </a:xfrm>
          <a:prstGeom prst="rect">
            <a:avLst/>
          </a:prstGeom>
          <a:noFill/>
        </p:spPr>
        <p:txBody>
          <a:bodyPr wrap="square" rtlCol="0">
            <a:spAutoFit/>
          </a:bodyPr>
          <a:lstStyle/>
          <a:p>
            <a:r>
              <a:rPr lang="en-US" sz="3600" b="1" dirty="0" smtClean="0">
                <a:solidFill>
                  <a:schemeClr val="tx2">
                    <a:lumMod val="75000"/>
                  </a:schemeClr>
                </a:solidFill>
                <a:latin typeface="+mj-lt"/>
              </a:rPr>
              <a:t>Database System Life Cycle</a:t>
            </a:r>
            <a:endParaRPr lang="en-US" sz="3600" b="1" dirty="0">
              <a:solidFill>
                <a:schemeClr val="tx2">
                  <a:lumMod val="75000"/>
                </a:schemeClr>
              </a:solidFill>
              <a:latin typeface="+mj-lt"/>
            </a:endParaRPr>
          </a:p>
        </p:txBody>
      </p:sp>
    </p:spTree>
    <p:extLst>
      <p:ext uri="{BB962C8B-B14F-4D97-AF65-F5344CB8AC3E}">
        <p14:creationId xmlns:p14="http://schemas.microsoft.com/office/powerpoint/2010/main" val="9678720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077" y="166847"/>
            <a:ext cx="8229600" cy="844062"/>
          </a:xfrm>
        </p:spPr>
        <p:txBody>
          <a:bodyPr>
            <a:normAutofit/>
          </a:bodyPr>
          <a:lstStyle/>
          <a:p>
            <a:r>
              <a:rPr lang="en-US" dirty="0" smtClean="0"/>
              <a:t>Read the Story: Solution</a:t>
            </a:r>
            <a:endParaRPr lang="en-US" dirty="0"/>
          </a:p>
        </p:txBody>
      </p:sp>
      <p:sp>
        <p:nvSpPr>
          <p:cNvPr id="4" name="TextBox 3"/>
          <p:cNvSpPr txBox="1"/>
          <p:nvPr/>
        </p:nvSpPr>
        <p:spPr>
          <a:xfrm>
            <a:off x="1354755" y="2750408"/>
            <a:ext cx="5943600"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1 mention may contain reference to many actors.</a:t>
            </a:r>
          </a:p>
          <a:p>
            <a:pPr marL="285750" indent="-285750">
              <a:buFont typeface="Arial" panose="020B0604020202020204" pitchFamily="34" charset="0"/>
              <a:buChar char="•"/>
            </a:pPr>
            <a:r>
              <a:rPr lang="en-US" sz="1600" dirty="0" smtClean="0"/>
              <a:t>1 actor may have references contained in many mentions.</a:t>
            </a:r>
          </a:p>
          <a:p>
            <a:pPr marL="285750" indent="-285750">
              <a:buFont typeface="Arial" panose="020B0604020202020204" pitchFamily="34" charset="0"/>
              <a:buChar char="•"/>
            </a:pPr>
            <a:r>
              <a:rPr lang="en-US" sz="1600" dirty="0" smtClean="0"/>
              <a:t>A mention must contain at least one reference to be included in the database.</a:t>
            </a:r>
          </a:p>
          <a:p>
            <a:pPr marL="285750" indent="-285750">
              <a:buFont typeface="Arial" panose="020B0604020202020204" pitchFamily="34" charset="0"/>
              <a:buChar char="•"/>
            </a:pPr>
            <a:r>
              <a:rPr lang="en-US" sz="1600" dirty="0" smtClean="0"/>
              <a:t>An actor must have a reference contained in at least one mention to be included in the database.</a:t>
            </a:r>
            <a:endParaRPr lang="en-US" sz="1600" dirty="0"/>
          </a:p>
        </p:txBody>
      </p:sp>
      <p:sp>
        <p:nvSpPr>
          <p:cNvPr id="5" name="Horizontal Scroll 4"/>
          <p:cNvSpPr/>
          <p:nvPr/>
        </p:nvSpPr>
        <p:spPr>
          <a:xfrm>
            <a:off x="2417885" y="4741984"/>
            <a:ext cx="4191000" cy="1459524"/>
          </a:xfrm>
          <a:prstGeom prst="horizontalScroll">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How will you represent the confidence level that </a:t>
            </a:r>
            <a:r>
              <a:rPr lang="en-US" sz="1600" b="1" dirty="0" smtClean="0">
                <a:solidFill>
                  <a:schemeClr val="tx1"/>
                </a:solidFill>
              </a:rPr>
              <a:t>each mention's </a:t>
            </a:r>
            <a:r>
              <a:rPr lang="en-US" sz="1600" dirty="0" smtClean="0">
                <a:solidFill>
                  <a:schemeClr val="tx1"/>
                </a:solidFill>
              </a:rPr>
              <a:t>reference to </a:t>
            </a:r>
            <a:r>
              <a:rPr lang="en-US" sz="1600" b="1" dirty="0" smtClean="0">
                <a:solidFill>
                  <a:schemeClr val="tx1"/>
                </a:solidFill>
              </a:rPr>
              <a:t>each actor </a:t>
            </a:r>
            <a:r>
              <a:rPr lang="en-US" sz="1600" dirty="0" smtClean="0">
                <a:solidFill>
                  <a:schemeClr val="tx1"/>
                </a:solidFill>
              </a:rPr>
              <a:t>is correct?</a:t>
            </a:r>
            <a:endParaRPr lang="en-US" sz="1600" dirty="0">
              <a:solidFill>
                <a:schemeClr val="tx1"/>
              </a:solidFill>
            </a:endParaRPr>
          </a:p>
        </p:txBody>
      </p:sp>
      <p:pic>
        <p:nvPicPr>
          <p:cNvPr id="11" name="Picture 10"/>
          <p:cNvPicPr>
            <a:picLocks noChangeAspect="1"/>
          </p:cNvPicPr>
          <p:nvPr/>
        </p:nvPicPr>
        <p:blipFill>
          <a:blip r:embed="rId3"/>
          <a:stretch>
            <a:fillRect/>
          </a:stretch>
        </p:blipFill>
        <p:spPr>
          <a:xfrm>
            <a:off x="753277" y="1157100"/>
            <a:ext cx="7637446" cy="1438465"/>
          </a:xfrm>
          <a:prstGeom prst="rect">
            <a:avLst/>
          </a:prstGeom>
        </p:spPr>
      </p:pic>
      <p:sp>
        <p:nvSpPr>
          <p:cNvPr id="6" name="Oval 5"/>
          <p:cNvSpPr/>
          <p:nvPr/>
        </p:nvSpPr>
        <p:spPr>
          <a:xfrm>
            <a:off x="3205512" y="1683348"/>
            <a:ext cx="267712" cy="34570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5657747" y="1695779"/>
            <a:ext cx="267712" cy="34570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ooter Placeholder 8"/>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10" name="Slide Number Placeholder 9"/>
          <p:cNvSpPr>
            <a:spLocks noGrp="1"/>
          </p:cNvSpPr>
          <p:nvPr>
            <p:ph type="sldNum" sz="quarter" idx="12"/>
          </p:nvPr>
        </p:nvSpPr>
        <p:spPr/>
        <p:txBody>
          <a:bodyPr/>
          <a:lstStyle/>
          <a:p>
            <a:fld id="{91D11958-1960-4AC3-B3FE-C8FF6A01984A}" type="slidenum">
              <a:rPr lang="en-US" smtClean="0"/>
              <a:t>60</a:t>
            </a:fld>
            <a:endParaRPr lang="en-US" dirty="0"/>
          </a:p>
        </p:txBody>
      </p:sp>
    </p:spTree>
    <p:extLst>
      <p:ext uri="{BB962C8B-B14F-4D97-AF65-F5344CB8AC3E}">
        <p14:creationId xmlns:p14="http://schemas.microsoft.com/office/powerpoint/2010/main" val="278804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24" y="34331"/>
            <a:ext cx="8229600" cy="792162"/>
          </a:xfrm>
        </p:spPr>
        <p:txBody>
          <a:bodyPr>
            <a:normAutofit/>
          </a:bodyPr>
          <a:lstStyle/>
          <a:p>
            <a:r>
              <a:rPr lang="en-US" dirty="0" smtClean="0"/>
              <a:t>Representing Confidence</a:t>
            </a:r>
            <a:endParaRPr lang="en-US" dirty="0"/>
          </a:p>
        </p:txBody>
      </p:sp>
      <p:sp>
        <p:nvSpPr>
          <p:cNvPr id="37" name="TextBox 36"/>
          <p:cNvSpPr txBox="1"/>
          <p:nvPr/>
        </p:nvSpPr>
        <p:spPr>
          <a:xfrm>
            <a:off x="273424" y="621535"/>
            <a:ext cx="838200" cy="1569660"/>
          </a:xfrm>
          <a:prstGeom prst="rect">
            <a:avLst/>
          </a:prstGeom>
          <a:noFill/>
        </p:spPr>
        <p:txBody>
          <a:bodyPr wrap="square" rtlCol="0">
            <a:spAutoFit/>
          </a:bodyPr>
          <a:lstStyle/>
          <a:p>
            <a:r>
              <a:rPr lang="en-US" sz="9600" dirty="0" smtClean="0">
                <a:solidFill>
                  <a:srgbClr val="C00000"/>
                </a:solidFill>
              </a:rPr>
              <a:t>X</a:t>
            </a:r>
            <a:endParaRPr lang="en-US" sz="9600" dirty="0">
              <a:solidFill>
                <a:srgbClr val="C00000"/>
              </a:solidFill>
            </a:endParaRPr>
          </a:p>
        </p:txBody>
      </p:sp>
      <p:sp>
        <p:nvSpPr>
          <p:cNvPr id="51" name="TextBox 50"/>
          <p:cNvSpPr txBox="1"/>
          <p:nvPr/>
        </p:nvSpPr>
        <p:spPr>
          <a:xfrm>
            <a:off x="425824" y="2469042"/>
            <a:ext cx="838200" cy="1569660"/>
          </a:xfrm>
          <a:prstGeom prst="rect">
            <a:avLst/>
          </a:prstGeom>
          <a:noFill/>
        </p:spPr>
        <p:txBody>
          <a:bodyPr wrap="square" rtlCol="0">
            <a:spAutoFit/>
          </a:bodyPr>
          <a:lstStyle/>
          <a:p>
            <a:r>
              <a:rPr lang="en-US" sz="9600" dirty="0" smtClean="0">
                <a:solidFill>
                  <a:srgbClr val="C00000"/>
                </a:solidFill>
              </a:rPr>
              <a:t>X</a:t>
            </a:r>
            <a:endParaRPr lang="en-US" sz="9600" dirty="0">
              <a:solidFill>
                <a:srgbClr val="C00000"/>
              </a:solidFill>
            </a:endParaRPr>
          </a:p>
        </p:txBody>
      </p:sp>
      <p:cxnSp>
        <p:nvCxnSpPr>
          <p:cNvPr id="71" name="Straight Connector 70"/>
          <p:cNvCxnSpPr/>
          <p:nvPr/>
        </p:nvCxnSpPr>
        <p:spPr>
          <a:xfrm>
            <a:off x="381000" y="2327034"/>
            <a:ext cx="838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25824" y="4144104"/>
            <a:ext cx="838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5-Point Star 72"/>
          <p:cNvSpPr/>
          <p:nvPr/>
        </p:nvSpPr>
        <p:spPr>
          <a:xfrm>
            <a:off x="197224" y="4613305"/>
            <a:ext cx="1402976" cy="1278289"/>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ooter Placeholder 6"/>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8" name="Slide Number Placeholder 7"/>
          <p:cNvSpPr>
            <a:spLocks noGrp="1"/>
          </p:cNvSpPr>
          <p:nvPr>
            <p:ph type="sldNum" sz="quarter" idx="12"/>
          </p:nvPr>
        </p:nvSpPr>
        <p:spPr/>
        <p:txBody>
          <a:bodyPr/>
          <a:lstStyle/>
          <a:p>
            <a:fld id="{91D11958-1960-4AC3-B3FE-C8FF6A01984A}" type="slidenum">
              <a:rPr lang="en-US" smtClean="0"/>
              <a:t>61</a:t>
            </a:fld>
            <a:endParaRPr lang="en-US" dirty="0"/>
          </a:p>
        </p:txBody>
      </p:sp>
      <p:pic>
        <p:nvPicPr>
          <p:cNvPr id="3" name="Picture 2"/>
          <p:cNvPicPr>
            <a:picLocks noChangeAspect="1"/>
          </p:cNvPicPr>
          <p:nvPr/>
        </p:nvPicPr>
        <p:blipFill>
          <a:blip r:embed="rId3"/>
          <a:stretch>
            <a:fillRect/>
          </a:stretch>
        </p:blipFill>
        <p:spPr>
          <a:xfrm>
            <a:off x="1778861" y="870934"/>
            <a:ext cx="5752907" cy="1444698"/>
          </a:xfrm>
          <a:prstGeom prst="rect">
            <a:avLst/>
          </a:prstGeom>
        </p:spPr>
      </p:pic>
      <p:pic>
        <p:nvPicPr>
          <p:cNvPr id="4" name="Picture 3"/>
          <p:cNvPicPr>
            <a:picLocks noChangeAspect="1"/>
          </p:cNvPicPr>
          <p:nvPr/>
        </p:nvPicPr>
        <p:blipFill>
          <a:blip r:embed="rId4"/>
          <a:stretch>
            <a:fillRect/>
          </a:stretch>
        </p:blipFill>
        <p:spPr>
          <a:xfrm>
            <a:off x="1755879" y="2432437"/>
            <a:ext cx="5798870" cy="1448495"/>
          </a:xfrm>
          <a:prstGeom prst="rect">
            <a:avLst/>
          </a:prstGeom>
        </p:spPr>
      </p:pic>
      <p:pic>
        <p:nvPicPr>
          <p:cNvPr id="5" name="Picture 4"/>
          <p:cNvPicPr>
            <a:picLocks noChangeAspect="1"/>
          </p:cNvPicPr>
          <p:nvPr/>
        </p:nvPicPr>
        <p:blipFill>
          <a:blip r:embed="rId5"/>
          <a:stretch>
            <a:fillRect/>
          </a:stretch>
        </p:blipFill>
        <p:spPr>
          <a:xfrm>
            <a:off x="1780230" y="4411281"/>
            <a:ext cx="5750168" cy="1305754"/>
          </a:xfrm>
          <a:prstGeom prst="rect">
            <a:avLst/>
          </a:prstGeom>
        </p:spPr>
      </p:pic>
    </p:spTree>
    <p:extLst>
      <p:ext uri="{BB962C8B-B14F-4D97-AF65-F5344CB8AC3E}">
        <p14:creationId xmlns:p14="http://schemas.microsoft.com/office/powerpoint/2010/main" val="263862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1" grpId="0"/>
      <p:bldP spid="7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149225"/>
            <a:ext cx="8229600" cy="609600"/>
          </a:xfrm>
        </p:spPr>
        <p:txBody>
          <a:bodyPr>
            <a:noAutofit/>
          </a:bodyPr>
          <a:lstStyle/>
          <a:p>
            <a:r>
              <a:rPr lang="en-US" dirty="0" smtClean="0"/>
              <a:t>Summary of Relationships</a:t>
            </a:r>
            <a:endParaRPr lang="en-US" dirty="0"/>
          </a:p>
        </p:txBody>
      </p:sp>
      <p:graphicFrame>
        <p:nvGraphicFramePr>
          <p:cNvPr id="3" name="Diagram 2"/>
          <p:cNvGraphicFramePr/>
          <p:nvPr>
            <p:extLst/>
          </p:nvPr>
        </p:nvGraphicFramePr>
        <p:xfrm>
          <a:off x="1524000" y="1066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62</a:t>
            </a:fld>
            <a:endParaRPr lang="en-US" dirty="0"/>
          </a:p>
        </p:txBody>
      </p:sp>
    </p:spTree>
    <p:extLst>
      <p:ext uri="{BB962C8B-B14F-4D97-AF65-F5344CB8AC3E}">
        <p14:creationId xmlns:p14="http://schemas.microsoft.com/office/powerpoint/2010/main" val="18015099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relationships in the Mentions DB</a:t>
            </a:r>
            <a:endParaRPr lang="en-US" dirty="0"/>
          </a:p>
        </p:txBody>
      </p:sp>
      <p:sp>
        <p:nvSpPr>
          <p:cNvPr id="3" name="Footer Placeholder 2"/>
          <p:cNvSpPr>
            <a:spLocks noGrp="1"/>
          </p:cNvSpPr>
          <p:nvPr>
            <p:ph type="ftr" sz="quarter" idx="11"/>
          </p:nvPr>
        </p:nvSpPr>
        <p:spPr/>
        <p:txBody>
          <a:bodyPr/>
          <a:lstStyle/>
          <a:p>
            <a:r>
              <a:rPr lang="en-US" dirty="0" smtClean="0"/>
              <a:t>Stephanie W. Haas – Data and Databases</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63</a:t>
            </a:fld>
            <a:endParaRPr lang="en-US" dirty="0"/>
          </a:p>
        </p:txBody>
      </p:sp>
      <p:sp>
        <p:nvSpPr>
          <p:cNvPr id="5" name="TextBox 4"/>
          <p:cNvSpPr txBox="1"/>
          <p:nvPr/>
        </p:nvSpPr>
        <p:spPr>
          <a:xfrm>
            <a:off x="885825" y="2657475"/>
            <a:ext cx="7515225" cy="1200329"/>
          </a:xfrm>
          <a:prstGeom prst="rect">
            <a:avLst/>
          </a:prstGeom>
          <a:noFill/>
        </p:spPr>
        <p:txBody>
          <a:bodyPr wrap="square" rtlCol="0">
            <a:spAutoFit/>
          </a:bodyPr>
          <a:lstStyle/>
          <a:p>
            <a:pPr algn="ctr"/>
            <a:r>
              <a:rPr lang="en-US" sz="2400" dirty="0" smtClean="0"/>
              <a:t>Based on the description, </a:t>
            </a:r>
          </a:p>
          <a:p>
            <a:pPr algn="ctr"/>
            <a:r>
              <a:rPr lang="en-US" sz="2400" dirty="0" smtClean="0"/>
              <a:t>what are candidate relationships, including cardinality and participation?</a:t>
            </a:r>
            <a:endParaRPr lang="en-US" sz="2400" dirty="0"/>
          </a:p>
        </p:txBody>
      </p:sp>
    </p:spTree>
    <p:extLst>
      <p:ext uri="{BB962C8B-B14F-4D97-AF65-F5344CB8AC3E}">
        <p14:creationId xmlns:p14="http://schemas.microsoft.com/office/powerpoint/2010/main" val="28792520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7215" y="0"/>
            <a:ext cx="7886700" cy="878458"/>
          </a:xfrm>
        </p:spPr>
        <p:txBody>
          <a:bodyPr>
            <a:normAutofit/>
          </a:bodyPr>
          <a:lstStyle/>
          <a:p>
            <a:r>
              <a:rPr lang="en-US" dirty="0" smtClean="0"/>
              <a:t>The Mentions Database (1)</a:t>
            </a:r>
            <a:endParaRPr lang="en-US" dirty="0"/>
          </a:p>
        </p:txBody>
      </p:sp>
      <p:sp>
        <p:nvSpPr>
          <p:cNvPr id="5" name="TextBox 4"/>
          <p:cNvSpPr txBox="1"/>
          <p:nvPr/>
        </p:nvSpPr>
        <p:spPr>
          <a:xfrm>
            <a:off x="287215" y="744346"/>
            <a:ext cx="8751277" cy="5078313"/>
          </a:xfrm>
          <a:prstGeom prst="rect">
            <a:avLst/>
          </a:prstGeom>
          <a:noFill/>
        </p:spPr>
        <p:txBody>
          <a:bodyPr wrap="square" rtlCol="0">
            <a:spAutoFit/>
          </a:bodyPr>
          <a:lstStyle/>
          <a:p>
            <a:r>
              <a:rPr lang="en-US" sz="1350" dirty="0"/>
              <a:t>We need a database to track mentions of actors (people and organizations) in media. A </a:t>
            </a:r>
            <a:r>
              <a:rPr lang="en-US" sz="1350" u="sng" dirty="0"/>
              <a:t>mention</a:t>
            </a:r>
            <a:r>
              <a:rPr lang="en-US" sz="1350" dirty="0"/>
              <a:t> is a word or phrase that refers to an actor. It could be a full name, a nickname, a title, a pronoun, or a description. The database should also record information about the source in which the mention was made, and the actor to which a mention refers.</a:t>
            </a:r>
          </a:p>
          <a:p>
            <a:r>
              <a:rPr lang="en-US" sz="1350" dirty="0"/>
              <a:t> </a:t>
            </a:r>
          </a:p>
          <a:p>
            <a:r>
              <a:rPr lang="en-US" sz="1350" dirty="0"/>
              <a:t>Information about mentions should include the date on which it was published. It could be the exact date, or it could be an approximate date, such as "summer", or "last year". We also want to know the context in which the mention was made – the phrase in which the mention was used.</a:t>
            </a:r>
          </a:p>
          <a:p>
            <a:r>
              <a:rPr lang="en-US" sz="1350" dirty="0"/>
              <a:t> </a:t>
            </a:r>
          </a:p>
          <a:p>
            <a:r>
              <a:rPr lang="en-US" sz="1350" dirty="0"/>
              <a:t>A mention will not be included in the database unless it can be linked with the source in which it was published. Source information includes the title and author of the blog, tweet, etc. Similarly, the mention must be linked with the actor to which it refers. Actor information includes an official name, the type of actor (individual, organization, or unknown), and all the names by which the actor is known. For example, the "University of the City" might also be called "UOC".</a:t>
            </a:r>
          </a:p>
          <a:p>
            <a:r>
              <a:rPr lang="en-US" sz="1350" dirty="0"/>
              <a:t> </a:t>
            </a:r>
          </a:p>
          <a:p>
            <a:r>
              <a:rPr lang="en-US" sz="1350" dirty="0"/>
              <a:t>Actors and Sources are added to the database as needed, in other words, as a mention can be linked to them. Often there may be some doubt as to the reliability of the link to the actor, so the database also records the level of confidence in the link. For example, the use of a full name may be linked to an actor with a 99 confidence rating, but the use of the phrase "the big university in the city" may not be as certain, and given a rating of 75.</a:t>
            </a:r>
          </a:p>
          <a:p>
            <a:r>
              <a:rPr lang="en-US" sz="1350" dirty="0"/>
              <a:t> </a:t>
            </a:r>
          </a:p>
          <a:p>
            <a:r>
              <a:rPr lang="en-US" sz="1350" dirty="0"/>
              <a:t>An actor may be referred to in many mentions, further, a single mention may refer to multiple actors. A source may publish many mentions, but a single mention is attributed to only 1 source.</a:t>
            </a:r>
          </a:p>
          <a:p>
            <a:endParaRPr lang="en-US" sz="1350" dirty="0"/>
          </a:p>
        </p:txBody>
      </p:sp>
      <p:sp>
        <p:nvSpPr>
          <p:cNvPr id="2" name="Footer Placeholder 1"/>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64</a:t>
            </a:fld>
            <a:endParaRPr lang="en-US" dirty="0"/>
          </a:p>
        </p:txBody>
      </p:sp>
    </p:spTree>
    <p:extLst>
      <p:ext uri="{BB962C8B-B14F-4D97-AF65-F5344CB8AC3E}">
        <p14:creationId xmlns:p14="http://schemas.microsoft.com/office/powerpoint/2010/main" val="268867434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2292" y="49940"/>
            <a:ext cx="7886700" cy="878458"/>
          </a:xfrm>
        </p:spPr>
        <p:txBody>
          <a:bodyPr>
            <a:normAutofit/>
          </a:bodyPr>
          <a:lstStyle/>
          <a:p>
            <a:r>
              <a:rPr lang="en-US" dirty="0" smtClean="0"/>
              <a:t>The Mentions Database (2)</a:t>
            </a:r>
            <a:endParaRPr lang="en-US" dirty="0"/>
          </a:p>
        </p:txBody>
      </p:sp>
      <p:sp>
        <p:nvSpPr>
          <p:cNvPr id="5" name="TextBox 4"/>
          <p:cNvSpPr txBox="1"/>
          <p:nvPr/>
        </p:nvSpPr>
        <p:spPr>
          <a:xfrm>
            <a:off x="452292" y="928398"/>
            <a:ext cx="8387377" cy="4893647"/>
          </a:xfrm>
          <a:prstGeom prst="rect">
            <a:avLst/>
          </a:prstGeom>
          <a:noFill/>
        </p:spPr>
        <p:txBody>
          <a:bodyPr wrap="square" rtlCol="0">
            <a:spAutoFit/>
          </a:bodyPr>
          <a:lstStyle/>
          <a:p>
            <a:r>
              <a:rPr lang="en-US" sz="1600" dirty="0"/>
              <a:t> </a:t>
            </a:r>
          </a:p>
          <a:p>
            <a:r>
              <a:rPr lang="en-US" sz="1600" dirty="0"/>
              <a:t>The database should be able to provide answers to questions such as:</a:t>
            </a:r>
          </a:p>
          <a:p>
            <a:pPr marL="342900" lvl="0" indent="-342900">
              <a:lnSpc>
                <a:spcPct val="150000"/>
              </a:lnSpc>
              <a:buFont typeface="+mj-lt"/>
              <a:buAutoNum type="arabicPeriod"/>
            </a:pPr>
            <a:r>
              <a:rPr lang="en-US" sz="1600" dirty="0"/>
              <a:t>Who are the authors of mentions from Twitter?</a:t>
            </a:r>
          </a:p>
          <a:p>
            <a:pPr marL="342900" lvl="0" indent="-342900">
              <a:lnSpc>
                <a:spcPct val="150000"/>
              </a:lnSpc>
              <a:buFont typeface="+mj-lt"/>
              <a:buAutoNum type="arabicPeriod"/>
            </a:pPr>
            <a:r>
              <a:rPr lang="en-US" sz="1600" dirty="0"/>
              <a:t>What are the contexts mentioned in 2015?</a:t>
            </a:r>
          </a:p>
          <a:p>
            <a:pPr marL="342900" lvl="0" indent="-342900">
              <a:lnSpc>
                <a:spcPct val="150000"/>
              </a:lnSpc>
              <a:buFont typeface="+mj-lt"/>
              <a:buAutoNum type="arabicPeriod"/>
            </a:pPr>
            <a:r>
              <a:rPr lang="en-US" sz="1600" dirty="0"/>
              <a:t>What mentions have low confidence in the identification of the actor, where low =&lt; 50?</a:t>
            </a:r>
          </a:p>
          <a:p>
            <a:pPr marL="342900" lvl="0" indent="-342900">
              <a:lnSpc>
                <a:spcPct val="150000"/>
              </a:lnSpc>
              <a:buFont typeface="+mj-lt"/>
              <a:buAutoNum type="arabicPeriod"/>
            </a:pPr>
            <a:r>
              <a:rPr lang="en-US" sz="1600" dirty="0"/>
              <a:t>What are the source titles? List in alphabetical order.</a:t>
            </a:r>
          </a:p>
          <a:p>
            <a:pPr marL="342900" lvl="0" indent="-342900">
              <a:lnSpc>
                <a:spcPct val="150000"/>
              </a:lnSpc>
              <a:buFont typeface="+mj-lt"/>
              <a:buAutoNum type="arabicPeriod"/>
            </a:pPr>
            <a:r>
              <a:rPr lang="en-US" sz="1600" dirty="0"/>
              <a:t>What are the name(s) of actors of unknown type?</a:t>
            </a:r>
          </a:p>
          <a:p>
            <a:pPr marL="342900" lvl="0" indent="-342900">
              <a:lnSpc>
                <a:spcPct val="150000"/>
              </a:lnSpc>
              <a:buFont typeface="+mj-lt"/>
              <a:buAutoNum type="arabicPeriod"/>
            </a:pPr>
            <a:r>
              <a:rPr lang="en-US" sz="1600" dirty="0"/>
              <a:t>What are the contexts in which Joe has been mentioned by any names?</a:t>
            </a:r>
          </a:p>
          <a:p>
            <a:pPr marL="342900" lvl="0" indent="-342900">
              <a:lnSpc>
                <a:spcPct val="150000"/>
              </a:lnSpc>
              <a:buFont typeface="+mj-lt"/>
              <a:buAutoNum type="arabicPeriod"/>
            </a:pPr>
            <a:r>
              <a:rPr lang="en-US" sz="1600" dirty="0"/>
              <a:t>What mentions include referents to more than one actor? Include the MentionNum, the number of actors, and the PubDate, if known.</a:t>
            </a:r>
          </a:p>
          <a:p>
            <a:pPr marL="342900" lvl="0" indent="-342900">
              <a:lnSpc>
                <a:spcPct val="150000"/>
              </a:lnSpc>
              <a:buFont typeface="+mj-lt"/>
              <a:buAutoNum type="arabicPeriod"/>
            </a:pPr>
            <a:r>
              <a:rPr lang="en-US" sz="1600" dirty="0"/>
              <a:t>How many mentions have each actor received?</a:t>
            </a:r>
          </a:p>
          <a:p>
            <a:pPr marL="342900" lvl="0" indent="-342900">
              <a:lnSpc>
                <a:spcPct val="150000"/>
              </a:lnSpc>
              <a:buFont typeface="+mj-lt"/>
              <a:buAutoNum type="arabicPeriod"/>
            </a:pPr>
            <a:r>
              <a:rPr lang="en-US" sz="1600" dirty="0"/>
              <a:t>Which actor has received the most mentions?</a:t>
            </a:r>
          </a:p>
          <a:p>
            <a:pPr marL="342900" lvl="0" indent="-342900">
              <a:lnSpc>
                <a:spcPct val="150000"/>
              </a:lnSpc>
              <a:buFont typeface="+mj-lt"/>
              <a:buAutoNum type="arabicPeriod"/>
            </a:pPr>
            <a:r>
              <a:rPr lang="en-US" sz="1600" dirty="0"/>
              <a:t>What is the average mention confidence level?</a:t>
            </a:r>
          </a:p>
          <a:p>
            <a:endParaRPr lang="en-US" sz="1600" dirty="0"/>
          </a:p>
        </p:txBody>
      </p:sp>
      <p:sp>
        <p:nvSpPr>
          <p:cNvPr id="2" name="Footer Placeholder 1"/>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65</a:t>
            </a:fld>
            <a:endParaRPr lang="en-US" dirty="0"/>
          </a:p>
        </p:txBody>
      </p:sp>
    </p:spTree>
    <p:extLst>
      <p:ext uri="{BB962C8B-B14F-4D97-AF65-F5344CB8AC3E}">
        <p14:creationId xmlns:p14="http://schemas.microsoft.com/office/powerpoint/2010/main" val="30846103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Mentions DB Entities and Attributes</a:t>
            </a:r>
            <a:endParaRPr lang="en-US" dirty="0"/>
          </a:p>
        </p:txBody>
      </p:sp>
      <p:sp>
        <p:nvSpPr>
          <p:cNvPr id="3" name="Footer Placeholder 2"/>
          <p:cNvSpPr>
            <a:spLocks noGrp="1"/>
          </p:cNvSpPr>
          <p:nvPr>
            <p:ph type="ftr" sz="quarter" idx="11"/>
          </p:nvPr>
        </p:nvSpPr>
        <p:spPr/>
        <p:txBody>
          <a:bodyPr/>
          <a:lstStyle/>
          <a:p>
            <a:r>
              <a:rPr lang="en-US" dirty="0" smtClean="0"/>
              <a:t>Stephanie W. Haas – Data and Databases</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66</a:t>
            </a:fld>
            <a:endParaRPr lang="en-US" dirty="0"/>
          </a:p>
        </p:txBody>
      </p:sp>
      <p:pic>
        <p:nvPicPr>
          <p:cNvPr id="7" name="Picture 6"/>
          <p:cNvPicPr>
            <a:picLocks noChangeAspect="1"/>
          </p:cNvPicPr>
          <p:nvPr/>
        </p:nvPicPr>
        <p:blipFill>
          <a:blip r:embed="rId2"/>
          <a:stretch>
            <a:fillRect/>
          </a:stretch>
        </p:blipFill>
        <p:spPr>
          <a:xfrm>
            <a:off x="628650" y="1820042"/>
            <a:ext cx="2078452" cy="2327031"/>
          </a:xfrm>
          <a:prstGeom prst="rect">
            <a:avLst/>
          </a:prstGeom>
        </p:spPr>
      </p:pic>
      <p:pic>
        <p:nvPicPr>
          <p:cNvPr id="9" name="Picture 8"/>
          <p:cNvPicPr>
            <a:picLocks noChangeAspect="1"/>
          </p:cNvPicPr>
          <p:nvPr/>
        </p:nvPicPr>
        <p:blipFill>
          <a:blip r:embed="rId3"/>
          <a:stretch>
            <a:fillRect/>
          </a:stretch>
        </p:blipFill>
        <p:spPr>
          <a:xfrm>
            <a:off x="6275279" y="1724298"/>
            <a:ext cx="2422742" cy="2250796"/>
          </a:xfrm>
          <a:prstGeom prst="rect">
            <a:avLst/>
          </a:prstGeom>
        </p:spPr>
      </p:pic>
      <p:pic>
        <p:nvPicPr>
          <p:cNvPr id="10" name="Picture 9"/>
          <p:cNvPicPr>
            <a:picLocks noChangeAspect="1"/>
          </p:cNvPicPr>
          <p:nvPr/>
        </p:nvPicPr>
        <p:blipFill>
          <a:blip r:embed="rId4"/>
          <a:stretch>
            <a:fillRect/>
          </a:stretch>
        </p:blipFill>
        <p:spPr>
          <a:xfrm>
            <a:off x="3293008" y="2215212"/>
            <a:ext cx="2557984" cy="2386595"/>
          </a:xfrm>
          <a:prstGeom prst="rect">
            <a:avLst/>
          </a:prstGeom>
        </p:spPr>
      </p:pic>
    </p:spTree>
    <p:extLst>
      <p:ext uri="{BB962C8B-B14F-4D97-AF65-F5344CB8AC3E}">
        <p14:creationId xmlns:p14="http://schemas.microsoft.com/office/powerpoint/2010/main" val="132998241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246" y="0"/>
            <a:ext cx="8187104" cy="975994"/>
          </a:xfrm>
        </p:spPr>
        <p:txBody>
          <a:bodyPr>
            <a:noAutofit/>
          </a:bodyPr>
          <a:lstStyle/>
          <a:p>
            <a:r>
              <a:rPr lang="en-US" sz="3000" dirty="0" smtClean="0"/>
              <a:t>The Mentions Entity-Relationship Model</a:t>
            </a:r>
            <a:endParaRPr lang="en-US" sz="3000" dirty="0"/>
          </a:p>
        </p:txBody>
      </p:sp>
      <p:sp>
        <p:nvSpPr>
          <p:cNvPr id="3" name="Footer Placeholder 2"/>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67</a:t>
            </a:fld>
            <a:endParaRPr lang="en-US" dirty="0"/>
          </a:p>
        </p:txBody>
      </p:sp>
      <p:pic>
        <p:nvPicPr>
          <p:cNvPr id="6" name="Picture 5"/>
          <p:cNvPicPr>
            <a:picLocks noChangeAspect="1"/>
          </p:cNvPicPr>
          <p:nvPr/>
        </p:nvPicPr>
        <p:blipFill>
          <a:blip r:embed="rId2"/>
          <a:stretch>
            <a:fillRect/>
          </a:stretch>
        </p:blipFill>
        <p:spPr>
          <a:xfrm>
            <a:off x="1277036" y="764931"/>
            <a:ext cx="6589928" cy="5284175"/>
          </a:xfrm>
          <a:prstGeom prst="rect">
            <a:avLst/>
          </a:prstGeom>
        </p:spPr>
      </p:pic>
    </p:spTree>
    <p:extLst>
      <p:ext uri="{BB962C8B-B14F-4D97-AF65-F5344CB8AC3E}">
        <p14:creationId xmlns:p14="http://schemas.microsoft.com/office/powerpoint/2010/main" val="3792471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68</a:t>
            </a:fld>
            <a:endParaRPr lang="en-US" dirty="0"/>
          </a:p>
        </p:txBody>
      </p:sp>
      <p:sp>
        <p:nvSpPr>
          <p:cNvPr id="5" name="TextBox 4"/>
          <p:cNvSpPr txBox="1"/>
          <p:nvPr/>
        </p:nvSpPr>
        <p:spPr>
          <a:xfrm>
            <a:off x="484450" y="417838"/>
            <a:ext cx="8090321" cy="1446550"/>
          </a:xfrm>
          <a:prstGeom prst="rect">
            <a:avLst/>
          </a:prstGeom>
          <a:noFill/>
        </p:spPr>
        <p:txBody>
          <a:bodyPr wrap="square" rtlCol="0">
            <a:spAutoFit/>
          </a:bodyPr>
          <a:lstStyle/>
          <a:p>
            <a:r>
              <a:rPr lang="en-US" sz="4400" dirty="0" smtClean="0">
                <a:latin typeface="Verdana" panose="020B0604030504040204" pitchFamily="34" charset="0"/>
                <a:ea typeface="Verdana" panose="020B0604030504040204" pitchFamily="34" charset="0"/>
                <a:cs typeface="Verdana" panose="020B0604030504040204" pitchFamily="34" charset="0"/>
              </a:rPr>
              <a:t>Exercise:</a:t>
            </a:r>
          </a:p>
          <a:p>
            <a:r>
              <a:rPr lang="en-US" sz="4400" b="1" dirty="0" smtClean="0">
                <a:latin typeface="Verdana" panose="020B0604030504040204" pitchFamily="34" charset="0"/>
                <a:ea typeface="Verdana" panose="020B0604030504040204" pitchFamily="34" charset="0"/>
                <a:cs typeface="Verdana" panose="020B0604030504040204" pitchFamily="34" charset="0"/>
              </a:rPr>
              <a:t>The Clubs Database</a:t>
            </a:r>
            <a:endParaRPr lang="en-US" sz="4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625953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04" y="46893"/>
            <a:ext cx="7886700" cy="951610"/>
          </a:xfrm>
        </p:spPr>
        <p:txBody>
          <a:bodyPr>
            <a:normAutofit/>
          </a:bodyPr>
          <a:lstStyle/>
          <a:p>
            <a:r>
              <a:rPr lang="en-US" sz="3000" dirty="0" smtClean="0"/>
              <a:t>The Clubs Database (1)</a:t>
            </a:r>
            <a:endParaRPr lang="en-US" sz="3000" dirty="0"/>
          </a:p>
        </p:txBody>
      </p:sp>
      <p:sp>
        <p:nvSpPr>
          <p:cNvPr id="3" name="TextBox 2"/>
          <p:cNvSpPr txBox="1"/>
          <p:nvPr/>
        </p:nvSpPr>
        <p:spPr>
          <a:xfrm>
            <a:off x="260604" y="1013920"/>
            <a:ext cx="8622792" cy="4662815"/>
          </a:xfrm>
          <a:prstGeom prst="rect">
            <a:avLst/>
          </a:prstGeom>
          <a:noFill/>
        </p:spPr>
        <p:txBody>
          <a:bodyPr wrap="square" rtlCol="0">
            <a:spAutoFit/>
          </a:bodyPr>
          <a:lstStyle/>
          <a:p>
            <a:r>
              <a:rPr lang="en-US" sz="1350" dirty="0"/>
              <a:t>A national civic organization wants a way of </a:t>
            </a:r>
            <a:r>
              <a:rPr lang="en-US" sz="1350" dirty="0" smtClean="0"/>
              <a:t>coordinating </a:t>
            </a:r>
            <a:r>
              <a:rPr lang="en-US" sz="1350" dirty="0"/>
              <a:t>activities of various local clubs. The information should help citizens connect with others who share their interests, and learn about the events they run. The civic organization will use the information to populate a website to publicize clubs, events, and contact information </a:t>
            </a:r>
          </a:p>
          <a:p>
            <a:r>
              <a:rPr lang="en-US" sz="1350" dirty="0"/>
              <a:t> </a:t>
            </a:r>
          </a:p>
          <a:p>
            <a:r>
              <a:rPr lang="en-US" sz="1350" dirty="0"/>
              <a:t>The database should record information about each club, including it's title, the year it was founded, and the city where the headquarters is located. Some clubs </a:t>
            </a:r>
            <a:r>
              <a:rPr lang="en-US" sz="1350" dirty="0" smtClean="0"/>
              <a:t>have </a:t>
            </a:r>
            <a:r>
              <a:rPr lang="en-US" sz="1350" dirty="0"/>
              <a:t>branches in other </a:t>
            </a:r>
            <a:r>
              <a:rPr lang="en-US" sz="1350" dirty="0" smtClean="0"/>
              <a:t>cities as well: </a:t>
            </a:r>
            <a:r>
              <a:rPr lang="en-US" sz="1350" dirty="0"/>
              <a:t>these cities are also listed. </a:t>
            </a:r>
          </a:p>
          <a:p>
            <a:r>
              <a:rPr lang="en-US" sz="1350" dirty="0"/>
              <a:t> </a:t>
            </a:r>
          </a:p>
          <a:p>
            <a:r>
              <a:rPr lang="en-US" sz="1350" dirty="0"/>
              <a:t>The database will include directory information about each club member: name, address, and the year the member joined the club. By definition, a club may have multiple members; similarly, a person may be a member of more than one club. Only people who are club members are included in the DB. </a:t>
            </a:r>
          </a:p>
          <a:p>
            <a:r>
              <a:rPr lang="en-US" sz="1350" dirty="0" smtClean="0"/>
              <a:t> </a:t>
            </a:r>
          </a:p>
          <a:p>
            <a:r>
              <a:rPr lang="en-US" sz="1350" dirty="0" smtClean="0"/>
              <a:t>Event </a:t>
            </a:r>
            <a:r>
              <a:rPr lang="en-US" sz="1350" dirty="0"/>
              <a:t>information includes the name of the event, the date it is held, and the type of event it is (parade, potluck, fair, raffle, or other). The database also records the number of people who attended – this helps them plan for future events. An event is run by a single club, but clubs aren't required to have events</a:t>
            </a:r>
            <a:r>
              <a:rPr lang="en-US" sz="1350" dirty="0" smtClean="0"/>
              <a:t>.</a:t>
            </a:r>
          </a:p>
          <a:p>
            <a:endParaRPr lang="en-US" sz="1350" dirty="0"/>
          </a:p>
          <a:p>
            <a:r>
              <a:rPr lang="en-US" sz="1350" dirty="0" smtClean="0"/>
              <a:t>Naturally, running an event requires people to work at the event. Club members can volunteer to work at one or more of their club's events, but as in real life, some people never do. </a:t>
            </a:r>
            <a:endParaRPr lang="en-US" sz="1350" dirty="0"/>
          </a:p>
          <a:p>
            <a:endParaRPr lang="en-US" sz="1350" dirty="0"/>
          </a:p>
        </p:txBody>
      </p:sp>
      <p:sp>
        <p:nvSpPr>
          <p:cNvPr id="4" name="Footer Placeholder 3"/>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69</a:t>
            </a:fld>
            <a:endParaRPr lang="en-US" dirty="0"/>
          </a:p>
        </p:txBody>
      </p:sp>
    </p:spTree>
    <p:extLst>
      <p:ext uri="{BB962C8B-B14F-4D97-AF65-F5344CB8AC3E}">
        <p14:creationId xmlns:p14="http://schemas.microsoft.com/office/powerpoint/2010/main" val="1844662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19650" y="776960"/>
            <a:ext cx="1295400" cy="990600"/>
          </a:xfrm>
          <a:prstGeom prst="roundRect">
            <a:avLst/>
          </a:prstGeom>
          <a:noFill/>
          <a:ln w="5715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Recognize problem or need</a:t>
            </a:r>
            <a:endParaRPr lang="en-US" sz="1500" dirty="0">
              <a:solidFill>
                <a:schemeClr val="tx2">
                  <a:lumMod val="75000"/>
                </a:schemeClr>
              </a:solidFill>
            </a:endParaRPr>
          </a:p>
        </p:txBody>
      </p:sp>
      <p:sp>
        <p:nvSpPr>
          <p:cNvPr id="8" name="Rounded Rectangle 7"/>
          <p:cNvSpPr/>
          <p:nvPr/>
        </p:nvSpPr>
        <p:spPr>
          <a:xfrm>
            <a:off x="6724650" y="1230923"/>
            <a:ext cx="1785026" cy="1225685"/>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Collect requirements, write specifications</a:t>
            </a:r>
            <a:endParaRPr lang="en-US" sz="1500" dirty="0">
              <a:solidFill>
                <a:schemeClr val="tx2">
                  <a:lumMod val="75000"/>
                </a:schemeClr>
              </a:solidFill>
            </a:endParaRPr>
          </a:p>
        </p:txBody>
      </p:sp>
      <p:sp>
        <p:nvSpPr>
          <p:cNvPr id="9" name="Rounded Rectangle 8"/>
          <p:cNvSpPr/>
          <p:nvPr/>
        </p:nvSpPr>
        <p:spPr>
          <a:xfrm>
            <a:off x="7334250" y="2983523"/>
            <a:ext cx="1295400" cy="990600"/>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Design the DB</a:t>
            </a:r>
            <a:endParaRPr lang="en-US" sz="1500" dirty="0">
              <a:solidFill>
                <a:schemeClr val="tx2">
                  <a:lumMod val="75000"/>
                </a:schemeClr>
              </a:solidFill>
            </a:endParaRPr>
          </a:p>
        </p:txBody>
      </p:sp>
      <p:sp>
        <p:nvSpPr>
          <p:cNvPr id="10" name="Rounded Rectangle 9"/>
          <p:cNvSpPr/>
          <p:nvPr/>
        </p:nvSpPr>
        <p:spPr>
          <a:xfrm>
            <a:off x="6877050" y="4507523"/>
            <a:ext cx="1447800" cy="9906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Implement the DB</a:t>
            </a:r>
            <a:endParaRPr lang="en-US" sz="1500" dirty="0">
              <a:solidFill>
                <a:schemeClr val="tx2">
                  <a:lumMod val="75000"/>
                </a:schemeClr>
              </a:solidFill>
            </a:endParaRPr>
          </a:p>
        </p:txBody>
      </p:sp>
      <p:sp>
        <p:nvSpPr>
          <p:cNvPr id="11" name="Rounded Rectangle 10"/>
          <p:cNvSpPr/>
          <p:nvPr/>
        </p:nvSpPr>
        <p:spPr>
          <a:xfrm>
            <a:off x="4895850" y="4964723"/>
            <a:ext cx="12954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Populate the DB</a:t>
            </a:r>
            <a:endParaRPr lang="en-US" sz="1500" dirty="0">
              <a:solidFill>
                <a:schemeClr val="tx2">
                  <a:lumMod val="75000"/>
                </a:schemeClr>
              </a:solidFill>
            </a:endParaRPr>
          </a:p>
        </p:txBody>
      </p:sp>
      <p:sp>
        <p:nvSpPr>
          <p:cNvPr id="12" name="Rounded Rectangle 11"/>
          <p:cNvSpPr/>
          <p:nvPr/>
        </p:nvSpPr>
        <p:spPr>
          <a:xfrm>
            <a:off x="2838450" y="4507523"/>
            <a:ext cx="12954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Test the DB</a:t>
            </a:r>
            <a:endParaRPr lang="en-US" sz="1500" dirty="0">
              <a:solidFill>
                <a:schemeClr val="tx2">
                  <a:lumMod val="75000"/>
                </a:schemeClr>
              </a:solidFill>
            </a:endParaRPr>
          </a:p>
        </p:txBody>
      </p:sp>
      <p:sp>
        <p:nvSpPr>
          <p:cNvPr id="13" name="Rounded Rectangle 12"/>
          <p:cNvSpPr/>
          <p:nvPr/>
        </p:nvSpPr>
        <p:spPr>
          <a:xfrm>
            <a:off x="2457450" y="2983523"/>
            <a:ext cx="12954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Use the DB</a:t>
            </a:r>
            <a:endParaRPr lang="en-US" sz="1500" dirty="0">
              <a:solidFill>
                <a:schemeClr val="tx2">
                  <a:lumMod val="75000"/>
                </a:schemeClr>
              </a:solidFill>
            </a:endParaRPr>
          </a:p>
        </p:txBody>
      </p:sp>
      <p:sp>
        <p:nvSpPr>
          <p:cNvPr id="14" name="Rounded Rectangle 13"/>
          <p:cNvSpPr/>
          <p:nvPr/>
        </p:nvSpPr>
        <p:spPr>
          <a:xfrm>
            <a:off x="2762250" y="1459523"/>
            <a:ext cx="12954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Maintain the DB</a:t>
            </a:r>
            <a:endParaRPr lang="en-US" sz="1500" dirty="0">
              <a:solidFill>
                <a:schemeClr val="tx2">
                  <a:lumMod val="75000"/>
                </a:schemeClr>
              </a:solidFill>
            </a:endParaRPr>
          </a:p>
        </p:txBody>
      </p:sp>
      <p:cxnSp>
        <p:nvCxnSpPr>
          <p:cNvPr id="19" name="Straight Arrow Connector 18"/>
          <p:cNvCxnSpPr>
            <a:stCxn id="12" idx="0"/>
            <a:endCxn id="13" idx="2"/>
          </p:cNvCxnSpPr>
          <p:nvPr/>
        </p:nvCxnSpPr>
        <p:spPr>
          <a:xfrm flipH="1" flipV="1">
            <a:off x="3105150" y="3974123"/>
            <a:ext cx="381000" cy="533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0"/>
            <a:endCxn id="14" idx="2"/>
          </p:cNvCxnSpPr>
          <p:nvPr/>
        </p:nvCxnSpPr>
        <p:spPr>
          <a:xfrm flipV="1">
            <a:off x="3105150" y="2450123"/>
            <a:ext cx="304800" cy="533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3"/>
            <a:endCxn id="6" idx="1"/>
          </p:cNvCxnSpPr>
          <p:nvPr/>
        </p:nvCxnSpPr>
        <p:spPr>
          <a:xfrm flipV="1">
            <a:off x="4057650" y="1272260"/>
            <a:ext cx="762000" cy="682563"/>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8" idx="1"/>
          </p:cNvCxnSpPr>
          <p:nvPr/>
        </p:nvCxnSpPr>
        <p:spPr>
          <a:xfrm>
            <a:off x="6115050" y="1272260"/>
            <a:ext cx="609600" cy="571506"/>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2"/>
            <a:endCxn id="9" idx="0"/>
          </p:cNvCxnSpPr>
          <p:nvPr/>
        </p:nvCxnSpPr>
        <p:spPr>
          <a:xfrm>
            <a:off x="7617163" y="2456608"/>
            <a:ext cx="364787" cy="526915"/>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0" idx="0"/>
          </p:cNvCxnSpPr>
          <p:nvPr/>
        </p:nvCxnSpPr>
        <p:spPr>
          <a:xfrm flipH="1">
            <a:off x="7600950" y="3974123"/>
            <a:ext cx="381000" cy="533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1"/>
            <a:endCxn id="11" idx="3"/>
          </p:cNvCxnSpPr>
          <p:nvPr/>
        </p:nvCxnSpPr>
        <p:spPr>
          <a:xfrm flipH="1">
            <a:off x="6191250" y="5002823"/>
            <a:ext cx="685800" cy="4572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1"/>
            <a:endCxn id="12" idx="3"/>
          </p:cNvCxnSpPr>
          <p:nvPr/>
        </p:nvCxnSpPr>
        <p:spPr>
          <a:xfrm flipH="1" flipV="1">
            <a:off x="4133850" y="5002823"/>
            <a:ext cx="762000" cy="4572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4286250" y="2526323"/>
            <a:ext cx="2590800" cy="17145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500" dirty="0" smtClean="0">
                <a:solidFill>
                  <a:schemeClr val="tx2">
                    <a:lumMod val="75000"/>
                  </a:schemeClr>
                </a:solidFill>
              </a:rPr>
              <a:t>Physical design</a:t>
            </a:r>
          </a:p>
          <a:p>
            <a:pPr marL="285750" indent="-285750">
              <a:buFont typeface="Arial" panose="020B0604020202020204" pitchFamily="34" charset="0"/>
              <a:buChar char="•"/>
            </a:pPr>
            <a:r>
              <a:rPr lang="en-US" sz="1500" dirty="0" smtClean="0">
                <a:solidFill>
                  <a:schemeClr val="tx2">
                    <a:lumMod val="75000"/>
                  </a:schemeClr>
                </a:solidFill>
              </a:rPr>
              <a:t>Create tables, views</a:t>
            </a:r>
          </a:p>
          <a:p>
            <a:pPr marL="285750" indent="-285750">
              <a:buFont typeface="Arial" panose="020B0604020202020204" pitchFamily="34" charset="0"/>
              <a:buChar char="•"/>
            </a:pPr>
            <a:r>
              <a:rPr lang="en-US" sz="1500" dirty="0" smtClean="0">
                <a:solidFill>
                  <a:schemeClr val="tx2">
                    <a:lumMod val="75000"/>
                  </a:schemeClr>
                </a:solidFill>
              </a:rPr>
              <a:t>Define constraints</a:t>
            </a:r>
          </a:p>
        </p:txBody>
      </p:sp>
      <p:sp>
        <p:nvSpPr>
          <p:cNvPr id="2" name="Footer Placeholder 1"/>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7</a:t>
            </a:fld>
            <a:endParaRPr lang="en-US" dirty="0"/>
          </a:p>
        </p:txBody>
      </p:sp>
      <p:sp>
        <p:nvSpPr>
          <p:cNvPr id="22" name="TextBox 21"/>
          <p:cNvSpPr txBox="1"/>
          <p:nvPr/>
        </p:nvSpPr>
        <p:spPr>
          <a:xfrm>
            <a:off x="340919" y="54562"/>
            <a:ext cx="3240481" cy="1754326"/>
          </a:xfrm>
          <a:prstGeom prst="rect">
            <a:avLst/>
          </a:prstGeom>
          <a:noFill/>
        </p:spPr>
        <p:txBody>
          <a:bodyPr wrap="square" rtlCol="0">
            <a:spAutoFit/>
          </a:bodyPr>
          <a:lstStyle/>
          <a:p>
            <a:r>
              <a:rPr lang="en-US" sz="3600" b="1" dirty="0" smtClean="0">
                <a:solidFill>
                  <a:schemeClr val="tx2">
                    <a:lumMod val="75000"/>
                  </a:schemeClr>
                </a:solidFill>
                <a:latin typeface="+mj-lt"/>
              </a:rPr>
              <a:t>Database System Life Cycle</a:t>
            </a:r>
            <a:endParaRPr lang="en-US" sz="3600" b="1" dirty="0">
              <a:solidFill>
                <a:schemeClr val="tx2">
                  <a:lumMod val="75000"/>
                </a:schemeClr>
              </a:solidFill>
              <a:latin typeface="+mj-lt"/>
            </a:endParaRPr>
          </a:p>
        </p:txBody>
      </p:sp>
    </p:spTree>
    <p:extLst>
      <p:ext uri="{BB962C8B-B14F-4D97-AF65-F5344CB8AC3E}">
        <p14:creationId xmlns:p14="http://schemas.microsoft.com/office/powerpoint/2010/main" val="12145660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04" y="193430"/>
            <a:ext cx="7886700" cy="951610"/>
          </a:xfrm>
        </p:spPr>
        <p:txBody>
          <a:bodyPr>
            <a:normAutofit/>
          </a:bodyPr>
          <a:lstStyle/>
          <a:p>
            <a:r>
              <a:rPr lang="en-US" sz="3000" dirty="0" smtClean="0"/>
              <a:t>The Clubs Database (2)</a:t>
            </a:r>
            <a:endParaRPr lang="en-US" sz="3000" dirty="0"/>
          </a:p>
        </p:txBody>
      </p:sp>
      <p:sp>
        <p:nvSpPr>
          <p:cNvPr id="3" name="TextBox 2"/>
          <p:cNvSpPr txBox="1"/>
          <p:nvPr/>
        </p:nvSpPr>
        <p:spPr>
          <a:xfrm>
            <a:off x="260604" y="1026240"/>
            <a:ext cx="8622792" cy="5139869"/>
          </a:xfrm>
          <a:prstGeom prst="rect">
            <a:avLst/>
          </a:prstGeom>
          <a:noFill/>
        </p:spPr>
        <p:txBody>
          <a:bodyPr wrap="square" rtlCol="0">
            <a:spAutoFit/>
          </a:bodyPr>
          <a:lstStyle/>
          <a:p>
            <a:r>
              <a:rPr lang="en-US" sz="1600" dirty="0"/>
              <a:t>The database should be able to provide answers to questions such as: </a:t>
            </a:r>
          </a:p>
          <a:p>
            <a:pPr marL="800100" lvl="1" indent="-342900">
              <a:lnSpc>
                <a:spcPct val="150000"/>
              </a:lnSpc>
              <a:buFont typeface="+mj-lt"/>
              <a:buAutoNum type="arabicPeriod"/>
            </a:pPr>
            <a:r>
              <a:rPr lang="en-US" sz="1600" dirty="0"/>
              <a:t>What are the titles of clubs founded before 2000?</a:t>
            </a:r>
          </a:p>
          <a:p>
            <a:pPr marL="800100" lvl="1" indent="-342900">
              <a:lnSpc>
                <a:spcPct val="150000"/>
              </a:lnSpc>
              <a:buFont typeface="+mj-lt"/>
              <a:buAutoNum type="arabicPeriod"/>
            </a:pPr>
            <a:r>
              <a:rPr lang="en-US" sz="1600" dirty="0"/>
              <a:t>What are the titles of clubs with headquarters in Hartford?</a:t>
            </a:r>
          </a:p>
          <a:p>
            <a:pPr marL="800100" lvl="1" indent="-342900">
              <a:lnSpc>
                <a:spcPct val="150000"/>
              </a:lnSpc>
              <a:buFont typeface="+mj-lt"/>
              <a:buAutoNum type="arabicPeriod"/>
            </a:pPr>
            <a:r>
              <a:rPr lang="en-US" sz="1600" dirty="0"/>
              <a:t>What are the titles of clubs that have run parades?</a:t>
            </a:r>
          </a:p>
          <a:p>
            <a:pPr marL="800100" lvl="1" indent="-342900">
              <a:lnSpc>
                <a:spcPct val="150000"/>
              </a:lnSpc>
              <a:buFont typeface="+mj-lt"/>
              <a:buAutoNum type="arabicPeriod"/>
            </a:pPr>
            <a:r>
              <a:rPr lang="en-US" sz="1600" dirty="0"/>
              <a:t>What events have had more than 100 attendees?</a:t>
            </a:r>
          </a:p>
          <a:p>
            <a:pPr marL="800100" lvl="1" indent="-342900">
              <a:lnSpc>
                <a:spcPct val="150000"/>
              </a:lnSpc>
              <a:buFont typeface="+mj-lt"/>
              <a:buAutoNum type="arabicPeriod"/>
            </a:pPr>
            <a:r>
              <a:rPr lang="en-US" sz="1600" dirty="0"/>
              <a:t>Which events were held in </a:t>
            </a:r>
            <a:r>
              <a:rPr lang="en-US" sz="1600" dirty="0" smtClean="0"/>
              <a:t>2015, </a:t>
            </a:r>
            <a:r>
              <a:rPr lang="en-US" sz="1600" dirty="0"/>
              <a:t>and which </a:t>
            </a:r>
            <a:r>
              <a:rPr lang="en-US" sz="1600" dirty="0" smtClean="0"/>
              <a:t>clubs </a:t>
            </a:r>
            <a:r>
              <a:rPr lang="en-US" sz="1600" dirty="0"/>
              <a:t>ran them?</a:t>
            </a:r>
          </a:p>
          <a:p>
            <a:pPr marL="800100" lvl="1" indent="-342900">
              <a:lnSpc>
                <a:spcPct val="150000"/>
              </a:lnSpc>
              <a:buFont typeface="+mj-lt"/>
              <a:buAutoNum type="arabicPeriod"/>
            </a:pPr>
            <a:r>
              <a:rPr lang="en-US" sz="1600" dirty="0"/>
              <a:t>List the names of all members of club </a:t>
            </a:r>
            <a:r>
              <a:rPr lang="en-US" sz="1600" dirty="0" smtClean="0"/>
              <a:t>C, </a:t>
            </a:r>
            <a:r>
              <a:rPr lang="en-US" sz="1600" dirty="0"/>
              <a:t>in alphabetical order by last name.</a:t>
            </a:r>
          </a:p>
          <a:p>
            <a:pPr marL="800100" lvl="1" indent="-342900">
              <a:lnSpc>
                <a:spcPct val="150000"/>
              </a:lnSpc>
              <a:buFont typeface="+mj-lt"/>
              <a:buAutoNum type="arabicPeriod"/>
            </a:pPr>
            <a:r>
              <a:rPr lang="en-US" sz="1600" dirty="0"/>
              <a:t>What clubs is person </a:t>
            </a:r>
            <a:r>
              <a:rPr lang="en-US" sz="1600" dirty="0" smtClean="0"/>
              <a:t>P </a:t>
            </a:r>
            <a:r>
              <a:rPr lang="en-US" sz="1600" dirty="0"/>
              <a:t>a member of, and when did they join</a:t>
            </a:r>
            <a:r>
              <a:rPr lang="en-US" sz="1600" dirty="0" smtClean="0"/>
              <a:t>?</a:t>
            </a:r>
          </a:p>
          <a:p>
            <a:pPr marL="800100" lvl="1" indent="-342900">
              <a:lnSpc>
                <a:spcPct val="150000"/>
              </a:lnSpc>
              <a:buFont typeface="+mj-lt"/>
              <a:buAutoNum type="arabicPeriod"/>
            </a:pPr>
            <a:r>
              <a:rPr lang="en-US" sz="1600" dirty="0" smtClean="0"/>
              <a:t>What are the names of people who volunteered to work at Event E?</a:t>
            </a:r>
            <a:endParaRPr lang="en-US" sz="1600" dirty="0"/>
          </a:p>
          <a:p>
            <a:pPr marL="800100" lvl="1" indent="-342900">
              <a:lnSpc>
                <a:spcPct val="150000"/>
              </a:lnSpc>
              <a:buFont typeface="+mj-lt"/>
              <a:buAutoNum type="arabicPeriod"/>
            </a:pPr>
            <a:r>
              <a:rPr lang="en-US" sz="1600" dirty="0" smtClean="0"/>
              <a:t>What are types of events has person P volunteered for?</a:t>
            </a:r>
          </a:p>
          <a:p>
            <a:pPr marL="800100" lvl="1" indent="-342900">
              <a:lnSpc>
                <a:spcPct val="150000"/>
              </a:lnSpc>
              <a:buFont typeface="+mj-lt"/>
              <a:buAutoNum type="arabicPeriod"/>
            </a:pPr>
            <a:r>
              <a:rPr lang="en-US" sz="1600" dirty="0" smtClean="0"/>
              <a:t>What are the names of members of club C who have volunteered for any events run by the club?</a:t>
            </a:r>
          </a:p>
          <a:p>
            <a:pPr marL="800100" lvl="1" indent="-342900">
              <a:lnSpc>
                <a:spcPct val="150000"/>
              </a:lnSpc>
              <a:buFont typeface="+mj-lt"/>
              <a:buAutoNum type="arabicPeriod"/>
            </a:pPr>
            <a:r>
              <a:rPr lang="en-US" sz="1600" dirty="0" smtClean="0"/>
              <a:t>Who has never volunteered to work at an event?</a:t>
            </a:r>
            <a:endParaRPr lang="en-US" sz="1600" dirty="0"/>
          </a:p>
        </p:txBody>
      </p:sp>
      <p:sp>
        <p:nvSpPr>
          <p:cNvPr id="4" name="Footer Placeholder 3"/>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70</a:t>
            </a:fld>
            <a:endParaRPr lang="en-US" dirty="0"/>
          </a:p>
        </p:txBody>
      </p:sp>
    </p:spTree>
    <p:extLst>
      <p:ext uri="{BB962C8B-B14F-4D97-AF65-F5344CB8AC3E}">
        <p14:creationId xmlns:p14="http://schemas.microsoft.com/office/powerpoint/2010/main" val="218286280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1662"/>
            <a:ext cx="7886700" cy="1325563"/>
          </a:xfrm>
        </p:spPr>
        <p:txBody>
          <a:bodyPr>
            <a:normAutofit fontScale="90000"/>
          </a:bodyPr>
          <a:lstStyle/>
          <a:p>
            <a:r>
              <a:rPr lang="en-US" sz="3200" dirty="0" smtClean="0"/>
              <a:t>Based on the scenario and questions, design the ER model for the Clubs database.</a:t>
            </a:r>
            <a:endParaRPr lang="en-US" sz="3200" dirty="0"/>
          </a:p>
        </p:txBody>
      </p:sp>
      <p:sp>
        <p:nvSpPr>
          <p:cNvPr id="3" name="Content Placeholder 2"/>
          <p:cNvSpPr>
            <a:spLocks noGrp="1"/>
          </p:cNvSpPr>
          <p:nvPr>
            <p:ph idx="1"/>
          </p:nvPr>
        </p:nvSpPr>
        <p:spPr>
          <a:xfrm>
            <a:off x="628650" y="1499616"/>
            <a:ext cx="7886700" cy="5074920"/>
          </a:xfrm>
        </p:spPr>
        <p:txBody>
          <a:bodyPr>
            <a:normAutofit fontScale="55000" lnSpcReduction="20000"/>
          </a:bodyPr>
          <a:lstStyle/>
          <a:p>
            <a:pPr marL="514350" indent="-514350">
              <a:buFont typeface="+mj-lt"/>
              <a:buAutoNum type="arabicPeriod"/>
            </a:pPr>
            <a:r>
              <a:rPr lang="en-US" dirty="0" smtClean="0"/>
              <a:t>What things should the DB represent? </a:t>
            </a:r>
          </a:p>
          <a:p>
            <a:pPr lvl="1"/>
            <a:r>
              <a:rPr lang="en-US" dirty="0" smtClean="0"/>
              <a:t>propose these as entities</a:t>
            </a:r>
          </a:p>
          <a:p>
            <a:pPr marL="514350" indent="-514350">
              <a:buFont typeface="+mj-lt"/>
              <a:buAutoNum type="arabicPeriod"/>
            </a:pPr>
            <a:r>
              <a:rPr lang="en-US" dirty="0" smtClean="0"/>
              <a:t>How should the DB represent them?</a:t>
            </a:r>
          </a:p>
          <a:p>
            <a:pPr lvl="1"/>
            <a:r>
              <a:rPr lang="en-US" dirty="0" smtClean="0"/>
              <a:t>propose these as attributes</a:t>
            </a:r>
          </a:p>
          <a:p>
            <a:pPr lvl="1"/>
            <a:r>
              <a:rPr lang="en-US" dirty="0" smtClean="0"/>
              <a:t>domain, single-/multi-valued, stored/derived, optional/required</a:t>
            </a:r>
          </a:p>
          <a:p>
            <a:pPr marL="457200" indent="-457200">
              <a:buFont typeface="+mj-lt"/>
              <a:buAutoNum type="arabicPeriod"/>
            </a:pPr>
            <a:r>
              <a:rPr lang="en-US" dirty="0" smtClean="0"/>
              <a:t>What connections are there between entities?</a:t>
            </a:r>
          </a:p>
          <a:p>
            <a:pPr lvl="1"/>
            <a:r>
              <a:rPr lang="en-US" dirty="0" smtClean="0"/>
              <a:t>propose these as relationships</a:t>
            </a:r>
          </a:p>
          <a:p>
            <a:pPr lvl="1"/>
            <a:r>
              <a:rPr lang="en-US" dirty="0" smtClean="0"/>
              <a:t>degree, cardinality, participation</a:t>
            </a:r>
          </a:p>
          <a:p>
            <a:pPr marL="514350" indent="-514350">
              <a:buFont typeface="+mj-lt"/>
              <a:buAutoNum type="arabicPeriod"/>
            </a:pPr>
            <a:r>
              <a:rPr lang="en-US" dirty="0" smtClean="0"/>
              <a:t>Proofread – read the story</a:t>
            </a:r>
          </a:p>
          <a:p>
            <a:pPr lvl="1"/>
            <a:r>
              <a:rPr lang="en-US" dirty="0" smtClean="0"/>
              <a:t>have you included everything the DB must represent?</a:t>
            </a:r>
          </a:p>
          <a:p>
            <a:pPr lvl="1"/>
            <a:r>
              <a:rPr lang="en-US" dirty="0" smtClean="0"/>
              <a:t>have you omitted unnecessary information (remember the footprints)?</a:t>
            </a:r>
          </a:p>
          <a:p>
            <a:pPr lvl="1"/>
            <a:r>
              <a:rPr lang="en-US" dirty="0" smtClean="0"/>
              <a:t>does the notation correctly represent your design decisions?</a:t>
            </a:r>
          </a:p>
          <a:p>
            <a:pPr marL="0" indent="0">
              <a:buNone/>
            </a:pPr>
            <a:endParaRPr lang="en-US" dirty="0" smtClean="0"/>
          </a:p>
          <a:p>
            <a:pPr marL="0" indent="0" algn="ctr">
              <a:buNone/>
            </a:pPr>
            <a:r>
              <a:rPr lang="en-US" sz="4000" dirty="0" smtClean="0"/>
              <a:t>Design is iterative: expect to try several versions!</a:t>
            </a:r>
          </a:p>
          <a:p>
            <a:pPr marL="0" indent="0" algn="ctr">
              <a:buNone/>
            </a:pPr>
            <a:r>
              <a:rPr lang="en-US" sz="4000" dirty="0" smtClean="0"/>
              <a:t>Remember…</a:t>
            </a:r>
          </a:p>
          <a:p>
            <a:pPr marL="0" indent="0" algn="ctr">
              <a:buNone/>
            </a:pPr>
            <a:r>
              <a:rPr lang="en-US" sz="4000" dirty="0" smtClean="0"/>
              <a:t>There is often more than one good solution.</a:t>
            </a:r>
          </a:p>
          <a:p>
            <a:pPr marL="0" indent="0" algn="ctr">
              <a:buNone/>
            </a:pPr>
            <a:r>
              <a:rPr lang="en-US" sz="4000" dirty="0" smtClean="0"/>
              <a:t>There are ALWAYS many more bad solutions. </a:t>
            </a:r>
            <a:endParaRPr lang="en-US" sz="4000" dirty="0"/>
          </a:p>
        </p:txBody>
      </p:sp>
      <p:sp>
        <p:nvSpPr>
          <p:cNvPr id="4" name="Footer Placeholder 3"/>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71</a:t>
            </a:fld>
            <a:endParaRPr lang="en-US" dirty="0"/>
          </a:p>
        </p:txBody>
      </p:sp>
    </p:spTree>
    <p:extLst>
      <p:ext uri="{BB962C8B-B14F-4D97-AF65-F5344CB8AC3E}">
        <p14:creationId xmlns:p14="http://schemas.microsoft.com/office/powerpoint/2010/main" val="30262870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8152" y="58616"/>
            <a:ext cx="7886700" cy="1014984"/>
          </a:xfrm>
        </p:spPr>
        <p:txBody>
          <a:bodyPr>
            <a:normAutofit/>
          </a:bodyPr>
          <a:lstStyle/>
          <a:p>
            <a:r>
              <a:rPr lang="en-US" sz="3200" dirty="0" smtClean="0"/>
              <a:t>Entities (aka "things")</a:t>
            </a:r>
            <a:endParaRPr lang="en-US" sz="3200" dirty="0"/>
          </a:p>
        </p:txBody>
      </p:sp>
      <p:sp>
        <p:nvSpPr>
          <p:cNvPr id="2" name="Footer Placeholder 1"/>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72</a:t>
            </a:fld>
            <a:endParaRPr lang="en-US" dirty="0"/>
          </a:p>
        </p:txBody>
      </p:sp>
      <p:pic>
        <p:nvPicPr>
          <p:cNvPr id="5" name="Picture 4"/>
          <p:cNvPicPr>
            <a:picLocks noChangeAspect="1"/>
          </p:cNvPicPr>
          <p:nvPr/>
        </p:nvPicPr>
        <p:blipFill>
          <a:blip r:embed="rId2"/>
          <a:stretch>
            <a:fillRect/>
          </a:stretch>
        </p:blipFill>
        <p:spPr>
          <a:xfrm>
            <a:off x="1374868" y="814417"/>
            <a:ext cx="6394264" cy="5630045"/>
          </a:xfrm>
          <a:prstGeom prst="rect">
            <a:avLst/>
          </a:prstGeom>
        </p:spPr>
      </p:pic>
    </p:spTree>
    <p:extLst>
      <p:ext uri="{BB962C8B-B14F-4D97-AF65-F5344CB8AC3E}">
        <p14:creationId xmlns:p14="http://schemas.microsoft.com/office/powerpoint/2010/main" val="355657861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48" y="99951"/>
            <a:ext cx="8773259" cy="785873"/>
          </a:xfrm>
        </p:spPr>
        <p:txBody>
          <a:bodyPr>
            <a:noAutofit/>
          </a:bodyPr>
          <a:lstStyle/>
          <a:p>
            <a:r>
              <a:rPr lang="en-US" sz="3000" dirty="0" smtClean="0"/>
              <a:t>Attributes (how the DB represents "things")</a:t>
            </a:r>
            <a:endParaRPr lang="en-US" sz="3000" dirty="0"/>
          </a:p>
        </p:txBody>
      </p:sp>
      <p:sp>
        <p:nvSpPr>
          <p:cNvPr id="2" name="Footer Placeholder 1"/>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73</a:t>
            </a:fld>
            <a:endParaRPr lang="en-US" dirty="0"/>
          </a:p>
        </p:txBody>
      </p:sp>
      <p:pic>
        <p:nvPicPr>
          <p:cNvPr id="6" name="Picture 5"/>
          <p:cNvPicPr>
            <a:picLocks noChangeAspect="1"/>
          </p:cNvPicPr>
          <p:nvPr/>
        </p:nvPicPr>
        <p:blipFill>
          <a:blip r:embed="rId2"/>
          <a:stretch>
            <a:fillRect/>
          </a:stretch>
        </p:blipFill>
        <p:spPr>
          <a:xfrm>
            <a:off x="1373846" y="817684"/>
            <a:ext cx="6396309" cy="5631845"/>
          </a:xfrm>
          <a:prstGeom prst="rect">
            <a:avLst/>
          </a:prstGeom>
        </p:spPr>
      </p:pic>
    </p:spTree>
    <p:extLst>
      <p:ext uri="{BB962C8B-B14F-4D97-AF65-F5344CB8AC3E}">
        <p14:creationId xmlns:p14="http://schemas.microsoft.com/office/powerpoint/2010/main" val="133365955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118239"/>
            <a:ext cx="7886700" cy="960754"/>
          </a:xfrm>
        </p:spPr>
        <p:txBody>
          <a:bodyPr>
            <a:normAutofit fontScale="90000"/>
          </a:bodyPr>
          <a:lstStyle/>
          <a:p>
            <a:r>
              <a:rPr lang="en-US" sz="3600" dirty="0" smtClean="0"/>
              <a:t>The Clubs Entity-Relationship Model</a:t>
            </a:r>
            <a:endParaRPr lang="en-US" sz="3600" dirty="0"/>
          </a:p>
        </p:txBody>
      </p:sp>
      <p:sp>
        <p:nvSpPr>
          <p:cNvPr id="2" name="Footer Placeholder 1"/>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74</a:t>
            </a:fld>
            <a:endParaRPr lang="en-US" dirty="0"/>
          </a:p>
        </p:txBody>
      </p:sp>
      <p:pic>
        <p:nvPicPr>
          <p:cNvPr id="8" name="Picture 7"/>
          <p:cNvPicPr>
            <a:picLocks noChangeAspect="1"/>
          </p:cNvPicPr>
          <p:nvPr/>
        </p:nvPicPr>
        <p:blipFill>
          <a:blip r:embed="rId2"/>
          <a:stretch>
            <a:fillRect/>
          </a:stretch>
        </p:blipFill>
        <p:spPr>
          <a:xfrm>
            <a:off x="1384789" y="847210"/>
            <a:ext cx="6374423" cy="5612576"/>
          </a:xfrm>
          <a:prstGeom prst="rect">
            <a:avLst/>
          </a:prstGeom>
        </p:spPr>
      </p:pic>
    </p:spTree>
    <p:extLst>
      <p:ext uri="{BB962C8B-B14F-4D97-AF65-F5344CB8AC3E}">
        <p14:creationId xmlns:p14="http://schemas.microsoft.com/office/powerpoint/2010/main" val="221704166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75</a:t>
            </a:fld>
            <a:endParaRPr lang="en-US" dirty="0"/>
          </a:p>
        </p:txBody>
      </p:sp>
      <p:sp>
        <p:nvSpPr>
          <p:cNvPr id="5" name="TextBox 4"/>
          <p:cNvSpPr txBox="1"/>
          <p:nvPr/>
        </p:nvSpPr>
        <p:spPr>
          <a:xfrm>
            <a:off x="484450" y="417838"/>
            <a:ext cx="8090321" cy="769441"/>
          </a:xfrm>
          <a:prstGeom prst="rect">
            <a:avLst/>
          </a:prstGeom>
          <a:noFill/>
        </p:spPr>
        <p:txBody>
          <a:bodyPr wrap="square" rtlCol="0">
            <a:spAutoFit/>
          </a:bodyPr>
          <a:lstStyle/>
          <a:p>
            <a:r>
              <a:rPr lang="en-US" sz="4400" b="1" dirty="0" smtClean="0">
                <a:latin typeface="Verdana" panose="020B0604030504040204" pitchFamily="34" charset="0"/>
                <a:ea typeface="Verdana" panose="020B0604030504040204" pitchFamily="34" charset="0"/>
                <a:cs typeface="Verdana" panose="020B0604030504040204" pitchFamily="34" charset="0"/>
              </a:rPr>
              <a:t> What comes next?</a:t>
            </a:r>
            <a:endParaRPr lang="en-US" sz="4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7920707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19650" y="818288"/>
            <a:ext cx="1295400" cy="990600"/>
          </a:xfrm>
          <a:prstGeom prst="roundRect">
            <a:avLst/>
          </a:prstGeom>
          <a:noFill/>
          <a:ln w="5715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Recognize problem or need</a:t>
            </a:r>
            <a:endParaRPr lang="en-US" sz="1500" dirty="0">
              <a:solidFill>
                <a:schemeClr val="tx2">
                  <a:lumMod val="75000"/>
                </a:schemeClr>
              </a:solidFill>
            </a:endParaRPr>
          </a:p>
        </p:txBody>
      </p:sp>
      <p:sp>
        <p:nvSpPr>
          <p:cNvPr id="8" name="Rounded Rectangle 7"/>
          <p:cNvSpPr/>
          <p:nvPr/>
        </p:nvSpPr>
        <p:spPr>
          <a:xfrm>
            <a:off x="6724650" y="1272251"/>
            <a:ext cx="1785026" cy="1225685"/>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Collect requirements, write specifications</a:t>
            </a:r>
            <a:endParaRPr lang="en-US" sz="1500" dirty="0">
              <a:solidFill>
                <a:schemeClr val="tx2">
                  <a:lumMod val="75000"/>
                </a:schemeClr>
              </a:solidFill>
            </a:endParaRPr>
          </a:p>
        </p:txBody>
      </p:sp>
      <p:sp>
        <p:nvSpPr>
          <p:cNvPr id="9" name="Rounded Rectangle 8"/>
          <p:cNvSpPr/>
          <p:nvPr/>
        </p:nvSpPr>
        <p:spPr>
          <a:xfrm>
            <a:off x="7334250" y="3024851"/>
            <a:ext cx="1295400" cy="9906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Design the DB</a:t>
            </a:r>
            <a:endParaRPr lang="en-US" sz="1500" dirty="0">
              <a:solidFill>
                <a:schemeClr val="tx2">
                  <a:lumMod val="75000"/>
                </a:schemeClr>
              </a:solidFill>
            </a:endParaRPr>
          </a:p>
        </p:txBody>
      </p:sp>
      <p:sp>
        <p:nvSpPr>
          <p:cNvPr id="10" name="Rounded Rectangle 9"/>
          <p:cNvSpPr/>
          <p:nvPr/>
        </p:nvSpPr>
        <p:spPr>
          <a:xfrm>
            <a:off x="6877050" y="4548851"/>
            <a:ext cx="14478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Implement the DB</a:t>
            </a:r>
            <a:endParaRPr lang="en-US" sz="1500" dirty="0">
              <a:solidFill>
                <a:schemeClr val="tx2">
                  <a:lumMod val="75000"/>
                </a:schemeClr>
              </a:solidFill>
            </a:endParaRPr>
          </a:p>
        </p:txBody>
      </p:sp>
      <p:sp>
        <p:nvSpPr>
          <p:cNvPr id="11" name="Rounded Rectangle 10"/>
          <p:cNvSpPr/>
          <p:nvPr/>
        </p:nvSpPr>
        <p:spPr>
          <a:xfrm>
            <a:off x="4895850" y="5006051"/>
            <a:ext cx="12954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Populate the DB</a:t>
            </a:r>
            <a:endParaRPr lang="en-US" sz="1500" dirty="0">
              <a:solidFill>
                <a:schemeClr val="tx2">
                  <a:lumMod val="75000"/>
                </a:schemeClr>
              </a:solidFill>
            </a:endParaRPr>
          </a:p>
        </p:txBody>
      </p:sp>
      <p:sp>
        <p:nvSpPr>
          <p:cNvPr id="12" name="Rounded Rectangle 11"/>
          <p:cNvSpPr/>
          <p:nvPr/>
        </p:nvSpPr>
        <p:spPr>
          <a:xfrm>
            <a:off x="2838450" y="4548851"/>
            <a:ext cx="12954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Test the DB</a:t>
            </a:r>
            <a:endParaRPr lang="en-US" sz="1500" dirty="0">
              <a:solidFill>
                <a:schemeClr val="tx2">
                  <a:lumMod val="75000"/>
                </a:schemeClr>
              </a:solidFill>
            </a:endParaRPr>
          </a:p>
        </p:txBody>
      </p:sp>
      <p:sp>
        <p:nvSpPr>
          <p:cNvPr id="13" name="Rounded Rectangle 12"/>
          <p:cNvSpPr/>
          <p:nvPr/>
        </p:nvSpPr>
        <p:spPr>
          <a:xfrm>
            <a:off x="2457450" y="3024851"/>
            <a:ext cx="12954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Use the DB</a:t>
            </a:r>
            <a:endParaRPr lang="en-US" sz="1500" dirty="0">
              <a:solidFill>
                <a:schemeClr val="tx2">
                  <a:lumMod val="75000"/>
                </a:schemeClr>
              </a:solidFill>
            </a:endParaRPr>
          </a:p>
        </p:txBody>
      </p:sp>
      <p:sp>
        <p:nvSpPr>
          <p:cNvPr id="14" name="Rounded Rectangle 13"/>
          <p:cNvSpPr/>
          <p:nvPr/>
        </p:nvSpPr>
        <p:spPr>
          <a:xfrm>
            <a:off x="2762250" y="1500851"/>
            <a:ext cx="12954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Maintain the DB</a:t>
            </a:r>
            <a:endParaRPr lang="en-US" sz="1500" dirty="0">
              <a:solidFill>
                <a:schemeClr val="tx2">
                  <a:lumMod val="75000"/>
                </a:schemeClr>
              </a:solidFill>
            </a:endParaRPr>
          </a:p>
        </p:txBody>
      </p:sp>
      <p:cxnSp>
        <p:nvCxnSpPr>
          <p:cNvPr id="19" name="Straight Arrow Connector 18"/>
          <p:cNvCxnSpPr>
            <a:stCxn id="12" idx="0"/>
            <a:endCxn id="13" idx="2"/>
          </p:cNvCxnSpPr>
          <p:nvPr/>
        </p:nvCxnSpPr>
        <p:spPr>
          <a:xfrm flipH="1" flipV="1">
            <a:off x="3105150" y="4015451"/>
            <a:ext cx="381000" cy="533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0"/>
            <a:endCxn id="14" idx="2"/>
          </p:cNvCxnSpPr>
          <p:nvPr/>
        </p:nvCxnSpPr>
        <p:spPr>
          <a:xfrm flipV="1">
            <a:off x="3105150" y="2491451"/>
            <a:ext cx="304800" cy="533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3"/>
            <a:endCxn id="6" idx="1"/>
          </p:cNvCxnSpPr>
          <p:nvPr/>
        </p:nvCxnSpPr>
        <p:spPr>
          <a:xfrm flipV="1">
            <a:off x="4057650" y="1313588"/>
            <a:ext cx="762000" cy="682563"/>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8" idx="1"/>
          </p:cNvCxnSpPr>
          <p:nvPr/>
        </p:nvCxnSpPr>
        <p:spPr>
          <a:xfrm>
            <a:off x="6115050" y="1313588"/>
            <a:ext cx="609600" cy="571506"/>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2"/>
            <a:endCxn id="9" idx="0"/>
          </p:cNvCxnSpPr>
          <p:nvPr/>
        </p:nvCxnSpPr>
        <p:spPr>
          <a:xfrm>
            <a:off x="7617163" y="2497936"/>
            <a:ext cx="364787" cy="526915"/>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0" idx="0"/>
          </p:cNvCxnSpPr>
          <p:nvPr/>
        </p:nvCxnSpPr>
        <p:spPr>
          <a:xfrm flipH="1">
            <a:off x="7600950" y="4015451"/>
            <a:ext cx="381000" cy="533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1"/>
            <a:endCxn id="11" idx="3"/>
          </p:cNvCxnSpPr>
          <p:nvPr/>
        </p:nvCxnSpPr>
        <p:spPr>
          <a:xfrm flipH="1">
            <a:off x="6191250" y="5044151"/>
            <a:ext cx="685800" cy="4572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1"/>
            <a:endCxn id="12" idx="3"/>
          </p:cNvCxnSpPr>
          <p:nvPr/>
        </p:nvCxnSpPr>
        <p:spPr>
          <a:xfrm flipH="1" flipV="1">
            <a:off x="4133850" y="5044151"/>
            <a:ext cx="762000" cy="4572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4286250" y="2567651"/>
            <a:ext cx="2590800" cy="17145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500" dirty="0" smtClean="0">
                <a:solidFill>
                  <a:schemeClr val="tx2">
                    <a:lumMod val="75000"/>
                  </a:schemeClr>
                </a:solidFill>
              </a:rPr>
              <a:t>Conceptual design (Entity Relationship model)</a:t>
            </a:r>
          </a:p>
          <a:p>
            <a:pPr marL="285750" indent="-285750">
              <a:buFont typeface="Arial" panose="020B0604020202020204" pitchFamily="34" charset="0"/>
              <a:buChar char="•"/>
            </a:pPr>
            <a:r>
              <a:rPr lang="en-US" sz="1500" dirty="0" smtClean="0">
                <a:solidFill>
                  <a:schemeClr val="tx2">
                    <a:lumMod val="75000"/>
                  </a:schemeClr>
                </a:solidFill>
              </a:rPr>
              <a:t>Logical design (map ER to database tables)</a:t>
            </a:r>
          </a:p>
        </p:txBody>
      </p:sp>
      <p:sp>
        <p:nvSpPr>
          <p:cNvPr id="2" name="Footer Placeholder 1"/>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76</a:t>
            </a:fld>
            <a:endParaRPr lang="en-US" dirty="0"/>
          </a:p>
        </p:txBody>
      </p:sp>
      <p:sp>
        <p:nvSpPr>
          <p:cNvPr id="22" name="TextBox 21"/>
          <p:cNvSpPr txBox="1"/>
          <p:nvPr/>
        </p:nvSpPr>
        <p:spPr>
          <a:xfrm>
            <a:off x="340919" y="54562"/>
            <a:ext cx="3240481" cy="1754326"/>
          </a:xfrm>
          <a:prstGeom prst="rect">
            <a:avLst/>
          </a:prstGeom>
          <a:noFill/>
        </p:spPr>
        <p:txBody>
          <a:bodyPr wrap="square" rtlCol="0">
            <a:spAutoFit/>
          </a:bodyPr>
          <a:lstStyle/>
          <a:p>
            <a:r>
              <a:rPr lang="en-US" sz="3600" b="1" dirty="0" smtClean="0">
                <a:solidFill>
                  <a:schemeClr val="tx2">
                    <a:lumMod val="75000"/>
                  </a:schemeClr>
                </a:solidFill>
                <a:latin typeface="+mj-lt"/>
              </a:rPr>
              <a:t>Database System Life Cycle</a:t>
            </a:r>
            <a:endParaRPr lang="en-US" sz="3600" b="1" dirty="0">
              <a:solidFill>
                <a:schemeClr val="tx2">
                  <a:lumMod val="75000"/>
                </a:schemeClr>
              </a:solidFill>
              <a:latin typeface="+mj-lt"/>
            </a:endParaRPr>
          </a:p>
        </p:txBody>
      </p:sp>
    </p:spTree>
    <p:extLst>
      <p:ext uri="{BB962C8B-B14F-4D97-AF65-F5344CB8AC3E}">
        <p14:creationId xmlns:p14="http://schemas.microsoft.com/office/powerpoint/2010/main" val="4502586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19650" y="776960"/>
            <a:ext cx="1295400" cy="990600"/>
          </a:xfrm>
          <a:prstGeom prst="roundRect">
            <a:avLst/>
          </a:prstGeom>
          <a:noFill/>
          <a:ln w="5715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Recognize problem or need</a:t>
            </a:r>
            <a:endParaRPr lang="en-US" sz="1500" dirty="0">
              <a:solidFill>
                <a:schemeClr val="tx2">
                  <a:lumMod val="75000"/>
                </a:schemeClr>
              </a:solidFill>
            </a:endParaRPr>
          </a:p>
        </p:txBody>
      </p:sp>
      <p:sp>
        <p:nvSpPr>
          <p:cNvPr id="8" name="Rounded Rectangle 7"/>
          <p:cNvSpPr/>
          <p:nvPr/>
        </p:nvSpPr>
        <p:spPr>
          <a:xfrm>
            <a:off x="6724650" y="1230923"/>
            <a:ext cx="1785026" cy="1225685"/>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Collect requirements, write specifications</a:t>
            </a:r>
            <a:endParaRPr lang="en-US" sz="1500" dirty="0">
              <a:solidFill>
                <a:schemeClr val="tx2">
                  <a:lumMod val="75000"/>
                </a:schemeClr>
              </a:solidFill>
            </a:endParaRPr>
          </a:p>
        </p:txBody>
      </p:sp>
      <p:sp>
        <p:nvSpPr>
          <p:cNvPr id="9" name="Rounded Rectangle 8"/>
          <p:cNvSpPr/>
          <p:nvPr/>
        </p:nvSpPr>
        <p:spPr>
          <a:xfrm>
            <a:off x="7334250" y="2983523"/>
            <a:ext cx="1295400" cy="990600"/>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Design the DB</a:t>
            </a:r>
            <a:endParaRPr lang="en-US" sz="1500" dirty="0">
              <a:solidFill>
                <a:schemeClr val="tx2">
                  <a:lumMod val="75000"/>
                </a:schemeClr>
              </a:solidFill>
            </a:endParaRPr>
          </a:p>
        </p:txBody>
      </p:sp>
      <p:sp>
        <p:nvSpPr>
          <p:cNvPr id="10" name="Rounded Rectangle 9"/>
          <p:cNvSpPr/>
          <p:nvPr/>
        </p:nvSpPr>
        <p:spPr>
          <a:xfrm>
            <a:off x="6877050" y="4507523"/>
            <a:ext cx="1447800" cy="9906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Implement the DB</a:t>
            </a:r>
            <a:endParaRPr lang="en-US" sz="1500" dirty="0">
              <a:solidFill>
                <a:schemeClr val="tx2">
                  <a:lumMod val="75000"/>
                </a:schemeClr>
              </a:solidFill>
            </a:endParaRPr>
          </a:p>
        </p:txBody>
      </p:sp>
      <p:sp>
        <p:nvSpPr>
          <p:cNvPr id="11" name="Rounded Rectangle 10"/>
          <p:cNvSpPr/>
          <p:nvPr/>
        </p:nvSpPr>
        <p:spPr>
          <a:xfrm>
            <a:off x="4895850" y="4964723"/>
            <a:ext cx="12954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Populate the DB</a:t>
            </a:r>
            <a:endParaRPr lang="en-US" sz="1500" dirty="0">
              <a:solidFill>
                <a:schemeClr val="tx2">
                  <a:lumMod val="75000"/>
                </a:schemeClr>
              </a:solidFill>
            </a:endParaRPr>
          </a:p>
        </p:txBody>
      </p:sp>
      <p:sp>
        <p:nvSpPr>
          <p:cNvPr id="12" name="Rounded Rectangle 11"/>
          <p:cNvSpPr/>
          <p:nvPr/>
        </p:nvSpPr>
        <p:spPr>
          <a:xfrm>
            <a:off x="2838450" y="4507523"/>
            <a:ext cx="12954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Test the DB</a:t>
            </a:r>
            <a:endParaRPr lang="en-US" sz="1500" dirty="0">
              <a:solidFill>
                <a:schemeClr val="tx2">
                  <a:lumMod val="75000"/>
                </a:schemeClr>
              </a:solidFill>
            </a:endParaRPr>
          </a:p>
        </p:txBody>
      </p:sp>
      <p:sp>
        <p:nvSpPr>
          <p:cNvPr id="13" name="Rounded Rectangle 12"/>
          <p:cNvSpPr/>
          <p:nvPr/>
        </p:nvSpPr>
        <p:spPr>
          <a:xfrm>
            <a:off x="2457450" y="2983523"/>
            <a:ext cx="12954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Use the DB</a:t>
            </a:r>
            <a:endParaRPr lang="en-US" sz="1500" dirty="0">
              <a:solidFill>
                <a:schemeClr val="tx2">
                  <a:lumMod val="75000"/>
                </a:schemeClr>
              </a:solidFill>
            </a:endParaRPr>
          </a:p>
        </p:txBody>
      </p:sp>
      <p:sp>
        <p:nvSpPr>
          <p:cNvPr id="14" name="Rounded Rectangle 13"/>
          <p:cNvSpPr/>
          <p:nvPr/>
        </p:nvSpPr>
        <p:spPr>
          <a:xfrm>
            <a:off x="2762250" y="1459523"/>
            <a:ext cx="12954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Maintain the DB</a:t>
            </a:r>
            <a:endParaRPr lang="en-US" sz="1500" dirty="0">
              <a:solidFill>
                <a:schemeClr val="tx2">
                  <a:lumMod val="75000"/>
                </a:schemeClr>
              </a:solidFill>
            </a:endParaRPr>
          </a:p>
        </p:txBody>
      </p:sp>
      <p:cxnSp>
        <p:nvCxnSpPr>
          <p:cNvPr id="19" name="Straight Arrow Connector 18"/>
          <p:cNvCxnSpPr>
            <a:stCxn id="12" idx="0"/>
            <a:endCxn id="13" idx="2"/>
          </p:cNvCxnSpPr>
          <p:nvPr/>
        </p:nvCxnSpPr>
        <p:spPr>
          <a:xfrm flipH="1" flipV="1">
            <a:off x="3105150" y="3974123"/>
            <a:ext cx="381000" cy="533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0"/>
            <a:endCxn id="14" idx="2"/>
          </p:cNvCxnSpPr>
          <p:nvPr/>
        </p:nvCxnSpPr>
        <p:spPr>
          <a:xfrm flipV="1">
            <a:off x="3105150" y="2450123"/>
            <a:ext cx="304800" cy="533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3"/>
            <a:endCxn id="6" idx="1"/>
          </p:cNvCxnSpPr>
          <p:nvPr/>
        </p:nvCxnSpPr>
        <p:spPr>
          <a:xfrm flipV="1">
            <a:off x="4057650" y="1272260"/>
            <a:ext cx="762000" cy="682563"/>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8" idx="1"/>
          </p:cNvCxnSpPr>
          <p:nvPr/>
        </p:nvCxnSpPr>
        <p:spPr>
          <a:xfrm>
            <a:off x="6115050" y="1272260"/>
            <a:ext cx="609600" cy="571506"/>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2"/>
            <a:endCxn id="9" idx="0"/>
          </p:cNvCxnSpPr>
          <p:nvPr/>
        </p:nvCxnSpPr>
        <p:spPr>
          <a:xfrm>
            <a:off x="7617163" y="2456608"/>
            <a:ext cx="364787" cy="526915"/>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0" idx="0"/>
          </p:cNvCxnSpPr>
          <p:nvPr/>
        </p:nvCxnSpPr>
        <p:spPr>
          <a:xfrm flipH="1">
            <a:off x="7600950" y="3974123"/>
            <a:ext cx="381000" cy="533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1"/>
            <a:endCxn id="11" idx="3"/>
          </p:cNvCxnSpPr>
          <p:nvPr/>
        </p:nvCxnSpPr>
        <p:spPr>
          <a:xfrm flipH="1">
            <a:off x="6191250" y="5002823"/>
            <a:ext cx="685800" cy="4572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1"/>
            <a:endCxn id="12" idx="3"/>
          </p:cNvCxnSpPr>
          <p:nvPr/>
        </p:nvCxnSpPr>
        <p:spPr>
          <a:xfrm flipH="1" flipV="1">
            <a:off x="4133850" y="5002823"/>
            <a:ext cx="762000" cy="4572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4286250" y="2526323"/>
            <a:ext cx="2590800" cy="17145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500" dirty="0" smtClean="0">
                <a:solidFill>
                  <a:schemeClr val="tx2">
                    <a:lumMod val="75000"/>
                  </a:schemeClr>
                </a:solidFill>
              </a:rPr>
              <a:t>Physical design</a:t>
            </a:r>
          </a:p>
          <a:p>
            <a:pPr marL="285750" indent="-285750">
              <a:buFont typeface="Arial" panose="020B0604020202020204" pitchFamily="34" charset="0"/>
              <a:buChar char="•"/>
            </a:pPr>
            <a:r>
              <a:rPr lang="en-US" sz="1500" dirty="0" smtClean="0">
                <a:solidFill>
                  <a:schemeClr val="tx2">
                    <a:lumMod val="75000"/>
                  </a:schemeClr>
                </a:solidFill>
              </a:rPr>
              <a:t>Create tables, views</a:t>
            </a:r>
          </a:p>
          <a:p>
            <a:pPr marL="285750" indent="-285750">
              <a:buFont typeface="Arial" panose="020B0604020202020204" pitchFamily="34" charset="0"/>
              <a:buChar char="•"/>
            </a:pPr>
            <a:r>
              <a:rPr lang="en-US" sz="1500" dirty="0" smtClean="0">
                <a:solidFill>
                  <a:schemeClr val="tx2">
                    <a:lumMod val="75000"/>
                  </a:schemeClr>
                </a:solidFill>
              </a:rPr>
              <a:t>Define constraints</a:t>
            </a:r>
          </a:p>
        </p:txBody>
      </p:sp>
      <p:sp>
        <p:nvSpPr>
          <p:cNvPr id="2" name="Footer Placeholder 1"/>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77</a:t>
            </a:fld>
            <a:endParaRPr lang="en-US" dirty="0"/>
          </a:p>
        </p:txBody>
      </p:sp>
      <p:sp>
        <p:nvSpPr>
          <p:cNvPr id="22" name="TextBox 21"/>
          <p:cNvSpPr txBox="1"/>
          <p:nvPr/>
        </p:nvSpPr>
        <p:spPr>
          <a:xfrm>
            <a:off x="340919" y="54562"/>
            <a:ext cx="3240481" cy="1754326"/>
          </a:xfrm>
          <a:prstGeom prst="rect">
            <a:avLst/>
          </a:prstGeom>
          <a:noFill/>
        </p:spPr>
        <p:txBody>
          <a:bodyPr wrap="square" rtlCol="0">
            <a:spAutoFit/>
          </a:bodyPr>
          <a:lstStyle/>
          <a:p>
            <a:r>
              <a:rPr lang="en-US" sz="3600" b="1" dirty="0" smtClean="0">
                <a:solidFill>
                  <a:schemeClr val="tx2">
                    <a:lumMod val="75000"/>
                  </a:schemeClr>
                </a:solidFill>
                <a:latin typeface="+mj-lt"/>
              </a:rPr>
              <a:t>Database System Life Cycle</a:t>
            </a:r>
            <a:endParaRPr lang="en-US" sz="3600" b="1" dirty="0">
              <a:solidFill>
                <a:schemeClr val="tx2">
                  <a:lumMod val="75000"/>
                </a:schemeClr>
              </a:solidFill>
              <a:latin typeface="+mj-lt"/>
            </a:endParaRPr>
          </a:p>
        </p:txBody>
      </p:sp>
    </p:spTree>
    <p:extLst>
      <p:ext uri="{BB962C8B-B14F-4D97-AF65-F5344CB8AC3E}">
        <p14:creationId xmlns:p14="http://schemas.microsoft.com/office/powerpoint/2010/main" val="329288152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59215" y="800406"/>
            <a:ext cx="1295400" cy="990600"/>
          </a:xfrm>
          <a:prstGeom prst="roundRect">
            <a:avLst/>
          </a:prstGeom>
          <a:noFill/>
          <a:ln w="5715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Recognize problem or need</a:t>
            </a:r>
            <a:endParaRPr lang="en-US" sz="1500" dirty="0">
              <a:solidFill>
                <a:schemeClr val="tx2">
                  <a:lumMod val="75000"/>
                </a:schemeClr>
              </a:solidFill>
            </a:endParaRPr>
          </a:p>
        </p:txBody>
      </p:sp>
      <p:sp>
        <p:nvSpPr>
          <p:cNvPr id="8" name="Rounded Rectangle 7"/>
          <p:cNvSpPr/>
          <p:nvPr/>
        </p:nvSpPr>
        <p:spPr>
          <a:xfrm>
            <a:off x="6764215" y="1254369"/>
            <a:ext cx="1785026" cy="1225685"/>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Collect requirements, write specifications</a:t>
            </a:r>
            <a:endParaRPr lang="en-US" sz="1500" dirty="0">
              <a:solidFill>
                <a:schemeClr val="tx2">
                  <a:lumMod val="75000"/>
                </a:schemeClr>
              </a:solidFill>
            </a:endParaRPr>
          </a:p>
        </p:txBody>
      </p:sp>
      <p:sp>
        <p:nvSpPr>
          <p:cNvPr id="9" name="Rounded Rectangle 8"/>
          <p:cNvSpPr/>
          <p:nvPr/>
        </p:nvSpPr>
        <p:spPr>
          <a:xfrm>
            <a:off x="7373815" y="3006969"/>
            <a:ext cx="1295400" cy="990600"/>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Design the DB</a:t>
            </a:r>
            <a:endParaRPr lang="en-US" sz="1500" dirty="0">
              <a:solidFill>
                <a:schemeClr val="tx2">
                  <a:lumMod val="75000"/>
                </a:schemeClr>
              </a:solidFill>
            </a:endParaRPr>
          </a:p>
        </p:txBody>
      </p:sp>
      <p:sp>
        <p:nvSpPr>
          <p:cNvPr id="10" name="Rounded Rectangle 9"/>
          <p:cNvSpPr/>
          <p:nvPr/>
        </p:nvSpPr>
        <p:spPr>
          <a:xfrm>
            <a:off x="6916615" y="4530969"/>
            <a:ext cx="1447800" cy="990600"/>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Implement the DB</a:t>
            </a:r>
            <a:endParaRPr lang="en-US" sz="1500" dirty="0">
              <a:solidFill>
                <a:schemeClr val="tx2">
                  <a:lumMod val="75000"/>
                </a:schemeClr>
              </a:solidFill>
            </a:endParaRPr>
          </a:p>
        </p:txBody>
      </p:sp>
      <p:sp>
        <p:nvSpPr>
          <p:cNvPr id="11" name="Rounded Rectangle 10"/>
          <p:cNvSpPr/>
          <p:nvPr/>
        </p:nvSpPr>
        <p:spPr>
          <a:xfrm>
            <a:off x="4935415" y="4988169"/>
            <a:ext cx="1295400" cy="9906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Populate the DB</a:t>
            </a:r>
            <a:endParaRPr lang="en-US" sz="1500" dirty="0">
              <a:solidFill>
                <a:schemeClr val="tx2">
                  <a:lumMod val="75000"/>
                </a:schemeClr>
              </a:solidFill>
            </a:endParaRPr>
          </a:p>
        </p:txBody>
      </p:sp>
      <p:sp>
        <p:nvSpPr>
          <p:cNvPr id="12" name="Rounded Rectangle 11"/>
          <p:cNvSpPr/>
          <p:nvPr/>
        </p:nvSpPr>
        <p:spPr>
          <a:xfrm>
            <a:off x="2878015" y="4530969"/>
            <a:ext cx="1295400" cy="9906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Test the DB</a:t>
            </a:r>
            <a:endParaRPr lang="en-US" sz="1500" dirty="0">
              <a:solidFill>
                <a:schemeClr val="tx2">
                  <a:lumMod val="75000"/>
                </a:schemeClr>
              </a:solidFill>
            </a:endParaRPr>
          </a:p>
        </p:txBody>
      </p:sp>
      <p:sp>
        <p:nvSpPr>
          <p:cNvPr id="13" name="Rounded Rectangle 12"/>
          <p:cNvSpPr/>
          <p:nvPr/>
        </p:nvSpPr>
        <p:spPr>
          <a:xfrm>
            <a:off x="2497015" y="3006969"/>
            <a:ext cx="1295400" cy="9906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Use the DB</a:t>
            </a:r>
            <a:endParaRPr lang="en-US" sz="1500" dirty="0">
              <a:solidFill>
                <a:schemeClr val="tx2">
                  <a:lumMod val="75000"/>
                </a:schemeClr>
              </a:solidFill>
            </a:endParaRPr>
          </a:p>
        </p:txBody>
      </p:sp>
      <p:sp>
        <p:nvSpPr>
          <p:cNvPr id="14" name="Rounded Rectangle 13"/>
          <p:cNvSpPr/>
          <p:nvPr/>
        </p:nvSpPr>
        <p:spPr>
          <a:xfrm>
            <a:off x="2801815" y="1482969"/>
            <a:ext cx="12954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Maintain the DB</a:t>
            </a:r>
            <a:endParaRPr lang="en-US" sz="1500" dirty="0">
              <a:solidFill>
                <a:schemeClr val="tx2">
                  <a:lumMod val="75000"/>
                </a:schemeClr>
              </a:solidFill>
            </a:endParaRPr>
          </a:p>
        </p:txBody>
      </p:sp>
      <p:cxnSp>
        <p:nvCxnSpPr>
          <p:cNvPr id="19" name="Straight Arrow Connector 18"/>
          <p:cNvCxnSpPr>
            <a:stCxn id="12" idx="0"/>
            <a:endCxn id="13" idx="2"/>
          </p:cNvCxnSpPr>
          <p:nvPr/>
        </p:nvCxnSpPr>
        <p:spPr>
          <a:xfrm flipH="1" flipV="1">
            <a:off x="3144715" y="3997569"/>
            <a:ext cx="381000" cy="533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0"/>
            <a:endCxn id="14" idx="2"/>
          </p:cNvCxnSpPr>
          <p:nvPr/>
        </p:nvCxnSpPr>
        <p:spPr>
          <a:xfrm flipV="1">
            <a:off x="3144715" y="2473569"/>
            <a:ext cx="304800" cy="533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3"/>
            <a:endCxn id="6" idx="1"/>
          </p:cNvCxnSpPr>
          <p:nvPr/>
        </p:nvCxnSpPr>
        <p:spPr>
          <a:xfrm flipV="1">
            <a:off x="4097215" y="1295706"/>
            <a:ext cx="762000" cy="682563"/>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8" idx="1"/>
          </p:cNvCxnSpPr>
          <p:nvPr/>
        </p:nvCxnSpPr>
        <p:spPr>
          <a:xfrm>
            <a:off x="6154615" y="1295706"/>
            <a:ext cx="609600" cy="571506"/>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2"/>
            <a:endCxn id="9" idx="0"/>
          </p:cNvCxnSpPr>
          <p:nvPr/>
        </p:nvCxnSpPr>
        <p:spPr>
          <a:xfrm>
            <a:off x="7656728" y="2480054"/>
            <a:ext cx="364787" cy="526915"/>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0" idx="0"/>
          </p:cNvCxnSpPr>
          <p:nvPr/>
        </p:nvCxnSpPr>
        <p:spPr>
          <a:xfrm flipH="1">
            <a:off x="7640515" y="3997569"/>
            <a:ext cx="381000" cy="533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1"/>
            <a:endCxn id="11" idx="3"/>
          </p:cNvCxnSpPr>
          <p:nvPr/>
        </p:nvCxnSpPr>
        <p:spPr>
          <a:xfrm flipH="1">
            <a:off x="6230815" y="5026269"/>
            <a:ext cx="685800" cy="4572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1"/>
            <a:endCxn id="12" idx="3"/>
          </p:cNvCxnSpPr>
          <p:nvPr/>
        </p:nvCxnSpPr>
        <p:spPr>
          <a:xfrm flipH="1" flipV="1">
            <a:off x="4173415" y="5026269"/>
            <a:ext cx="762000" cy="4572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4325815" y="2549769"/>
            <a:ext cx="2590800" cy="17145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500" dirty="0" smtClean="0">
                <a:solidFill>
                  <a:schemeClr val="tx2">
                    <a:lumMod val="75000"/>
                  </a:schemeClr>
                </a:solidFill>
              </a:rPr>
              <a:t>Add records</a:t>
            </a:r>
          </a:p>
          <a:p>
            <a:pPr marL="285750" indent="-285750">
              <a:buFont typeface="Arial" panose="020B0604020202020204" pitchFamily="34" charset="0"/>
              <a:buChar char="•"/>
            </a:pPr>
            <a:r>
              <a:rPr lang="en-US" sz="1500" dirty="0" smtClean="0">
                <a:solidFill>
                  <a:schemeClr val="tx2">
                    <a:lumMod val="75000"/>
                  </a:schemeClr>
                </a:solidFill>
              </a:rPr>
              <a:t>Make sure DB does the right thing</a:t>
            </a:r>
          </a:p>
          <a:p>
            <a:pPr marL="285750" indent="-285750">
              <a:buFont typeface="Arial" panose="020B0604020202020204" pitchFamily="34" charset="0"/>
              <a:buChar char="•"/>
            </a:pPr>
            <a:r>
              <a:rPr lang="en-US" sz="1500" dirty="0" smtClean="0">
                <a:solidFill>
                  <a:schemeClr val="tx2">
                    <a:lumMod val="75000"/>
                  </a:schemeClr>
                </a:solidFill>
              </a:rPr>
              <a:t>Users adopt the DB</a:t>
            </a:r>
          </a:p>
        </p:txBody>
      </p:sp>
      <p:sp>
        <p:nvSpPr>
          <p:cNvPr id="2" name="Footer Placeholder 1"/>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78</a:t>
            </a:fld>
            <a:endParaRPr lang="en-US" dirty="0"/>
          </a:p>
        </p:txBody>
      </p:sp>
      <p:sp>
        <p:nvSpPr>
          <p:cNvPr id="22" name="TextBox 21"/>
          <p:cNvSpPr txBox="1"/>
          <p:nvPr/>
        </p:nvSpPr>
        <p:spPr>
          <a:xfrm>
            <a:off x="340919" y="54562"/>
            <a:ext cx="3240481" cy="1754326"/>
          </a:xfrm>
          <a:prstGeom prst="rect">
            <a:avLst/>
          </a:prstGeom>
          <a:noFill/>
        </p:spPr>
        <p:txBody>
          <a:bodyPr wrap="square" rtlCol="0">
            <a:spAutoFit/>
          </a:bodyPr>
          <a:lstStyle/>
          <a:p>
            <a:r>
              <a:rPr lang="en-US" sz="3600" b="1" dirty="0" smtClean="0">
                <a:solidFill>
                  <a:schemeClr val="tx2">
                    <a:lumMod val="75000"/>
                  </a:schemeClr>
                </a:solidFill>
                <a:latin typeface="+mj-lt"/>
              </a:rPr>
              <a:t>Database System Life Cycle</a:t>
            </a:r>
            <a:endParaRPr lang="en-US" sz="3600" b="1" dirty="0">
              <a:solidFill>
                <a:schemeClr val="tx2">
                  <a:lumMod val="75000"/>
                </a:schemeClr>
              </a:solidFill>
              <a:latin typeface="+mj-lt"/>
            </a:endParaRPr>
          </a:p>
        </p:txBody>
      </p:sp>
    </p:spTree>
    <p:extLst>
      <p:ext uri="{BB962C8B-B14F-4D97-AF65-F5344CB8AC3E}">
        <p14:creationId xmlns:p14="http://schemas.microsoft.com/office/powerpoint/2010/main" val="153254653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24046" y="800406"/>
            <a:ext cx="1295400" cy="990600"/>
          </a:xfrm>
          <a:prstGeom prst="roundRect">
            <a:avLst/>
          </a:prstGeom>
          <a:noFill/>
          <a:ln w="76200" cmpd="dbl">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Recognize problem or need</a:t>
            </a:r>
            <a:endParaRPr lang="en-US" sz="1500" dirty="0">
              <a:solidFill>
                <a:schemeClr val="tx2">
                  <a:lumMod val="75000"/>
                </a:schemeClr>
              </a:solidFill>
            </a:endParaRPr>
          </a:p>
        </p:txBody>
      </p:sp>
      <p:sp>
        <p:nvSpPr>
          <p:cNvPr id="8" name="Rounded Rectangle 7"/>
          <p:cNvSpPr/>
          <p:nvPr/>
        </p:nvSpPr>
        <p:spPr>
          <a:xfrm>
            <a:off x="6729046" y="1254369"/>
            <a:ext cx="1785026" cy="1225685"/>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Collect requirements, write specifications</a:t>
            </a:r>
            <a:endParaRPr lang="en-US" sz="1500" dirty="0">
              <a:solidFill>
                <a:schemeClr val="tx2">
                  <a:lumMod val="75000"/>
                </a:schemeClr>
              </a:solidFill>
            </a:endParaRPr>
          </a:p>
        </p:txBody>
      </p:sp>
      <p:sp>
        <p:nvSpPr>
          <p:cNvPr id="9" name="Rounded Rectangle 8"/>
          <p:cNvSpPr/>
          <p:nvPr/>
        </p:nvSpPr>
        <p:spPr>
          <a:xfrm>
            <a:off x="7338646" y="3006969"/>
            <a:ext cx="1295400" cy="990600"/>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Design the DB</a:t>
            </a:r>
            <a:endParaRPr lang="en-US" sz="1500" dirty="0">
              <a:solidFill>
                <a:schemeClr val="tx2">
                  <a:lumMod val="75000"/>
                </a:schemeClr>
              </a:solidFill>
            </a:endParaRPr>
          </a:p>
        </p:txBody>
      </p:sp>
      <p:sp>
        <p:nvSpPr>
          <p:cNvPr id="10" name="Rounded Rectangle 9"/>
          <p:cNvSpPr/>
          <p:nvPr/>
        </p:nvSpPr>
        <p:spPr>
          <a:xfrm>
            <a:off x="6881446" y="4530969"/>
            <a:ext cx="1447800" cy="990600"/>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Implement the DB</a:t>
            </a:r>
            <a:endParaRPr lang="en-US" sz="1500" dirty="0">
              <a:solidFill>
                <a:schemeClr val="tx2">
                  <a:lumMod val="75000"/>
                </a:schemeClr>
              </a:solidFill>
            </a:endParaRPr>
          </a:p>
        </p:txBody>
      </p:sp>
      <p:sp>
        <p:nvSpPr>
          <p:cNvPr id="11" name="Rounded Rectangle 10"/>
          <p:cNvSpPr/>
          <p:nvPr/>
        </p:nvSpPr>
        <p:spPr>
          <a:xfrm>
            <a:off x="4900246" y="4988169"/>
            <a:ext cx="1295400" cy="990600"/>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Populate the DB</a:t>
            </a:r>
            <a:endParaRPr lang="en-US" sz="1500" dirty="0">
              <a:solidFill>
                <a:schemeClr val="tx2">
                  <a:lumMod val="75000"/>
                </a:schemeClr>
              </a:solidFill>
            </a:endParaRPr>
          </a:p>
        </p:txBody>
      </p:sp>
      <p:sp>
        <p:nvSpPr>
          <p:cNvPr id="12" name="Rounded Rectangle 11"/>
          <p:cNvSpPr/>
          <p:nvPr/>
        </p:nvSpPr>
        <p:spPr>
          <a:xfrm>
            <a:off x="2842846" y="4530969"/>
            <a:ext cx="1295400" cy="990600"/>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Test the DB</a:t>
            </a:r>
            <a:endParaRPr lang="en-US" sz="1500" dirty="0">
              <a:solidFill>
                <a:schemeClr val="tx2">
                  <a:lumMod val="75000"/>
                </a:schemeClr>
              </a:solidFill>
            </a:endParaRPr>
          </a:p>
        </p:txBody>
      </p:sp>
      <p:sp>
        <p:nvSpPr>
          <p:cNvPr id="13" name="Rounded Rectangle 12"/>
          <p:cNvSpPr/>
          <p:nvPr/>
        </p:nvSpPr>
        <p:spPr>
          <a:xfrm>
            <a:off x="2461846" y="3006969"/>
            <a:ext cx="1295400" cy="990600"/>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Use the DB</a:t>
            </a:r>
            <a:endParaRPr lang="en-US" sz="1500" dirty="0">
              <a:solidFill>
                <a:schemeClr val="tx2">
                  <a:lumMod val="75000"/>
                </a:schemeClr>
              </a:solidFill>
            </a:endParaRPr>
          </a:p>
        </p:txBody>
      </p:sp>
      <p:sp>
        <p:nvSpPr>
          <p:cNvPr id="14" name="Rounded Rectangle 13"/>
          <p:cNvSpPr/>
          <p:nvPr/>
        </p:nvSpPr>
        <p:spPr>
          <a:xfrm>
            <a:off x="2766646" y="1482969"/>
            <a:ext cx="1295400" cy="9906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Maintain the DB</a:t>
            </a:r>
            <a:endParaRPr lang="en-US" sz="1500" dirty="0">
              <a:solidFill>
                <a:schemeClr val="tx2">
                  <a:lumMod val="75000"/>
                </a:schemeClr>
              </a:solidFill>
            </a:endParaRPr>
          </a:p>
        </p:txBody>
      </p:sp>
      <p:cxnSp>
        <p:nvCxnSpPr>
          <p:cNvPr id="19" name="Straight Arrow Connector 18"/>
          <p:cNvCxnSpPr>
            <a:stCxn id="12" idx="0"/>
            <a:endCxn id="13" idx="2"/>
          </p:cNvCxnSpPr>
          <p:nvPr/>
        </p:nvCxnSpPr>
        <p:spPr>
          <a:xfrm flipH="1" flipV="1">
            <a:off x="3109546" y="3997569"/>
            <a:ext cx="381000" cy="533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0"/>
            <a:endCxn id="14" idx="2"/>
          </p:cNvCxnSpPr>
          <p:nvPr/>
        </p:nvCxnSpPr>
        <p:spPr>
          <a:xfrm flipV="1">
            <a:off x="3109546" y="2473569"/>
            <a:ext cx="304800" cy="533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3"/>
            <a:endCxn id="6" idx="1"/>
          </p:cNvCxnSpPr>
          <p:nvPr/>
        </p:nvCxnSpPr>
        <p:spPr>
          <a:xfrm flipV="1">
            <a:off x="4062046" y="1295706"/>
            <a:ext cx="762000" cy="682563"/>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8" idx="1"/>
          </p:cNvCxnSpPr>
          <p:nvPr/>
        </p:nvCxnSpPr>
        <p:spPr>
          <a:xfrm>
            <a:off x="6119446" y="1295706"/>
            <a:ext cx="609600" cy="571506"/>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2"/>
            <a:endCxn id="9" idx="0"/>
          </p:cNvCxnSpPr>
          <p:nvPr/>
        </p:nvCxnSpPr>
        <p:spPr>
          <a:xfrm>
            <a:off x="7621559" y="2480054"/>
            <a:ext cx="364787" cy="526915"/>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0" idx="0"/>
          </p:cNvCxnSpPr>
          <p:nvPr/>
        </p:nvCxnSpPr>
        <p:spPr>
          <a:xfrm flipH="1">
            <a:off x="7605346" y="3997569"/>
            <a:ext cx="381000" cy="533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1"/>
            <a:endCxn id="11" idx="3"/>
          </p:cNvCxnSpPr>
          <p:nvPr/>
        </p:nvCxnSpPr>
        <p:spPr>
          <a:xfrm flipH="1">
            <a:off x="6195646" y="5026269"/>
            <a:ext cx="685800" cy="4572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1"/>
            <a:endCxn id="12" idx="3"/>
          </p:cNvCxnSpPr>
          <p:nvPr/>
        </p:nvCxnSpPr>
        <p:spPr>
          <a:xfrm flipH="1" flipV="1">
            <a:off x="4138246" y="5026269"/>
            <a:ext cx="762000" cy="4572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4290646" y="2549769"/>
            <a:ext cx="2590800" cy="17145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500" dirty="0" smtClean="0">
                <a:solidFill>
                  <a:schemeClr val="tx2">
                    <a:lumMod val="75000"/>
                  </a:schemeClr>
                </a:solidFill>
              </a:rPr>
              <a:t>Fix problems</a:t>
            </a:r>
          </a:p>
          <a:p>
            <a:pPr marL="285750" indent="-285750">
              <a:buFont typeface="Arial" panose="020B0604020202020204" pitchFamily="34" charset="0"/>
              <a:buChar char="•"/>
            </a:pPr>
            <a:r>
              <a:rPr lang="en-US" sz="1500" dirty="0" smtClean="0">
                <a:solidFill>
                  <a:schemeClr val="tx2">
                    <a:lumMod val="75000"/>
                  </a:schemeClr>
                </a:solidFill>
              </a:rPr>
              <a:t>Make minor changes</a:t>
            </a:r>
          </a:p>
          <a:p>
            <a:pPr marL="285750" indent="-285750">
              <a:buFont typeface="Arial" panose="020B0604020202020204" pitchFamily="34" charset="0"/>
              <a:buChar char="•"/>
            </a:pPr>
            <a:r>
              <a:rPr lang="en-US" sz="1500" dirty="0" smtClean="0">
                <a:solidFill>
                  <a:schemeClr val="tx2">
                    <a:lumMod val="75000"/>
                  </a:schemeClr>
                </a:solidFill>
              </a:rPr>
              <a:t>Start again</a:t>
            </a:r>
          </a:p>
        </p:txBody>
      </p:sp>
      <p:sp>
        <p:nvSpPr>
          <p:cNvPr id="2" name="Footer Placeholder 1"/>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79</a:t>
            </a:fld>
            <a:endParaRPr lang="en-US" dirty="0"/>
          </a:p>
        </p:txBody>
      </p:sp>
      <p:sp>
        <p:nvSpPr>
          <p:cNvPr id="22" name="TextBox 21"/>
          <p:cNvSpPr txBox="1"/>
          <p:nvPr/>
        </p:nvSpPr>
        <p:spPr>
          <a:xfrm>
            <a:off x="340919" y="54562"/>
            <a:ext cx="3240481" cy="1754326"/>
          </a:xfrm>
          <a:prstGeom prst="rect">
            <a:avLst/>
          </a:prstGeom>
          <a:noFill/>
        </p:spPr>
        <p:txBody>
          <a:bodyPr wrap="square" rtlCol="0">
            <a:spAutoFit/>
          </a:bodyPr>
          <a:lstStyle/>
          <a:p>
            <a:r>
              <a:rPr lang="en-US" sz="3600" b="1" dirty="0" smtClean="0">
                <a:solidFill>
                  <a:schemeClr val="tx2">
                    <a:lumMod val="75000"/>
                  </a:schemeClr>
                </a:solidFill>
                <a:latin typeface="+mj-lt"/>
              </a:rPr>
              <a:t>Database System Life Cycle</a:t>
            </a:r>
            <a:endParaRPr lang="en-US" sz="3600" b="1" dirty="0">
              <a:solidFill>
                <a:schemeClr val="tx2">
                  <a:lumMod val="75000"/>
                </a:schemeClr>
              </a:solidFill>
              <a:latin typeface="+mj-lt"/>
            </a:endParaRPr>
          </a:p>
        </p:txBody>
      </p:sp>
      <p:sp>
        <p:nvSpPr>
          <p:cNvPr id="5" name="TextBox 4"/>
          <p:cNvSpPr txBox="1"/>
          <p:nvPr/>
        </p:nvSpPr>
        <p:spPr>
          <a:xfrm>
            <a:off x="171925" y="4484076"/>
            <a:ext cx="2518521" cy="1200329"/>
          </a:xfrm>
          <a:prstGeom prst="rect">
            <a:avLst/>
          </a:prstGeom>
          <a:noFill/>
          <a:ln w="19050">
            <a:solidFill>
              <a:srgbClr val="C00000"/>
            </a:solidFill>
          </a:ln>
        </p:spPr>
        <p:txBody>
          <a:bodyPr wrap="square" rtlCol="0">
            <a:spAutoFit/>
          </a:bodyPr>
          <a:lstStyle/>
          <a:p>
            <a:pPr marL="285750" indent="-285750">
              <a:buFont typeface="Arial" panose="020B0604020202020204" pitchFamily="34" charset="0"/>
              <a:buChar char="•"/>
            </a:pPr>
            <a:r>
              <a:rPr lang="en-US" dirty="0" smtClean="0"/>
              <a:t>Update contents</a:t>
            </a:r>
          </a:p>
          <a:p>
            <a:pPr marL="285750" indent="-285750">
              <a:buFont typeface="Arial" panose="020B0604020202020204" pitchFamily="34" charset="0"/>
              <a:buChar char="•"/>
            </a:pPr>
            <a:r>
              <a:rPr lang="en-US" dirty="0" smtClean="0"/>
              <a:t>Minor design changes</a:t>
            </a:r>
          </a:p>
          <a:p>
            <a:pPr marL="285750" indent="-285750">
              <a:buFont typeface="Arial" panose="020B0604020202020204" pitchFamily="34" charset="0"/>
              <a:buChar char="•"/>
            </a:pPr>
            <a:r>
              <a:rPr lang="en-US" b="1" dirty="0" smtClean="0"/>
              <a:t>Monitor DQ!!</a:t>
            </a:r>
            <a:endParaRPr lang="en-US" b="1" dirty="0"/>
          </a:p>
        </p:txBody>
      </p:sp>
    </p:spTree>
    <p:extLst>
      <p:ext uri="{BB962C8B-B14F-4D97-AF65-F5344CB8AC3E}">
        <p14:creationId xmlns:p14="http://schemas.microsoft.com/office/powerpoint/2010/main" val="3943028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59215" y="800406"/>
            <a:ext cx="1295400" cy="990600"/>
          </a:xfrm>
          <a:prstGeom prst="roundRect">
            <a:avLst/>
          </a:prstGeom>
          <a:noFill/>
          <a:ln w="5715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Recognize problem or need</a:t>
            </a:r>
            <a:endParaRPr lang="en-US" sz="1500" dirty="0">
              <a:solidFill>
                <a:schemeClr val="tx2">
                  <a:lumMod val="75000"/>
                </a:schemeClr>
              </a:solidFill>
            </a:endParaRPr>
          </a:p>
        </p:txBody>
      </p:sp>
      <p:sp>
        <p:nvSpPr>
          <p:cNvPr id="8" name="Rounded Rectangle 7"/>
          <p:cNvSpPr/>
          <p:nvPr/>
        </p:nvSpPr>
        <p:spPr>
          <a:xfrm>
            <a:off x="6764215" y="1254369"/>
            <a:ext cx="1785026" cy="1225685"/>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Collect requirements, write specifications</a:t>
            </a:r>
            <a:endParaRPr lang="en-US" sz="1500" dirty="0">
              <a:solidFill>
                <a:schemeClr val="tx2">
                  <a:lumMod val="75000"/>
                </a:schemeClr>
              </a:solidFill>
            </a:endParaRPr>
          </a:p>
        </p:txBody>
      </p:sp>
      <p:sp>
        <p:nvSpPr>
          <p:cNvPr id="9" name="Rounded Rectangle 8"/>
          <p:cNvSpPr/>
          <p:nvPr/>
        </p:nvSpPr>
        <p:spPr>
          <a:xfrm>
            <a:off x="7373815" y="3006969"/>
            <a:ext cx="1295400" cy="990600"/>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Design the DB</a:t>
            </a:r>
            <a:endParaRPr lang="en-US" sz="1500" dirty="0">
              <a:solidFill>
                <a:schemeClr val="tx2">
                  <a:lumMod val="75000"/>
                </a:schemeClr>
              </a:solidFill>
            </a:endParaRPr>
          </a:p>
        </p:txBody>
      </p:sp>
      <p:sp>
        <p:nvSpPr>
          <p:cNvPr id="10" name="Rounded Rectangle 9"/>
          <p:cNvSpPr/>
          <p:nvPr/>
        </p:nvSpPr>
        <p:spPr>
          <a:xfrm>
            <a:off x="6916615" y="4530969"/>
            <a:ext cx="1447800" cy="990600"/>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Implement the DB</a:t>
            </a:r>
            <a:endParaRPr lang="en-US" sz="1500" dirty="0">
              <a:solidFill>
                <a:schemeClr val="tx2">
                  <a:lumMod val="75000"/>
                </a:schemeClr>
              </a:solidFill>
            </a:endParaRPr>
          </a:p>
        </p:txBody>
      </p:sp>
      <p:sp>
        <p:nvSpPr>
          <p:cNvPr id="11" name="Rounded Rectangle 10"/>
          <p:cNvSpPr/>
          <p:nvPr/>
        </p:nvSpPr>
        <p:spPr>
          <a:xfrm>
            <a:off x="4935415" y="4988169"/>
            <a:ext cx="1295400" cy="9906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Populate the DB</a:t>
            </a:r>
            <a:endParaRPr lang="en-US" sz="1500" dirty="0">
              <a:solidFill>
                <a:schemeClr val="tx2">
                  <a:lumMod val="75000"/>
                </a:schemeClr>
              </a:solidFill>
            </a:endParaRPr>
          </a:p>
        </p:txBody>
      </p:sp>
      <p:sp>
        <p:nvSpPr>
          <p:cNvPr id="12" name="Rounded Rectangle 11"/>
          <p:cNvSpPr/>
          <p:nvPr/>
        </p:nvSpPr>
        <p:spPr>
          <a:xfrm>
            <a:off x="2878015" y="4530969"/>
            <a:ext cx="1295400" cy="9906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Test the DB</a:t>
            </a:r>
            <a:endParaRPr lang="en-US" sz="1500" dirty="0">
              <a:solidFill>
                <a:schemeClr val="tx2">
                  <a:lumMod val="75000"/>
                </a:schemeClr>
              </a:solidFill>
            </a:endParaRPr>
          </a:p>
        </p:txBody>
      </p:sp>
      <p:sp>
        <p:nvSpPr>
          <p:cNvPr id="13" name="Rounded Rectangle 12"/>
          <p:cNvSpPr/>
          <p:nvPr/>
        </p:nvSpPr>
        <p:spPr>
          <a:xfrm>
            <a:off x="2497015" y="3006969"/>
            <a:ext cx="1295400" cy="9906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Use the DB</a:t>
            </a:r>
            <a:endParaRPr lang="en-US" sz="1500" dirty="0">
              <a:solidFill>
                <a:schemeClr val="tx2">
                  <a:lumMod val="75000"/>
                </a:schemeClr>
              </a:solidFill>
            </a:endParaRPr>
          </a:p>
        </p:txBody>
      </p:sp>
      <p:sp>
        <p:nvSpPr>
          <p:cNvPr id="14" name="Rounded Rectangle 13"/>
          <p:cNvSpPr/>
          <p:nvPr/>
        </p:nvSpPr>
        <p:spPr>
          <a:xfrm>
            <a:off x="2801815" y="1482969"/>
            <a:ext cx="12954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Maintain the DB</a:t>
            </a:r>
            <a:endParaRPr lang="en-US" sz="1500" dirty="0">
              <a:solidFill>
                <a:schemeClr val="tx2">
                  <a:lumMod val="75000"/>
                </a:schemeClr>
              </a:solidFill>
            </a:endParaRPr>
          </a:p>
        </p:txBody>
      </p:sp>
      <p:cxnSp>
        <p:nvCxnSpPr>
          <p:cNvPr id="19" name="Straight Arrow Connector 18"/>
          <p:cNvCxnSpPr>
            <a:stCxn id="12" idx="0"/>
            <a:endCxn id="13" idx="2"/>
          </p:cNvCxnSpPr>
          <p:nvPr/>
        </p:nvCxnSpPr>
        <p:spPr>
          <a:xfrm flipH="1" flipV="1">
            <a:off x="3144715" y="3997569"/>
            <a:ext cx="381000" cy="533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0"/>
            <a:endCxn id="14" idx="2"/>
          </p:cNvCxnSpPr>
          <p:nvPr/>
        </p:nvCxnSpPr>
        <p:spPr>
          <a:xfrm flipV="1">
            <a:off x="3144715" y="2473569"/>
            <a:ext cx="304800" cy="533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3"/>
            <a:endCxn id="6" idx="1"/>
          </p:cNvCxnSpPr>
          <p:nvPr/>
        </p:nvCxnSpPr>
        <p:spPr>
          <a:xfrm flipV="1">
            <a:off x="4097215" y="1295706"/>
            <a:ext cx="762000" cy="682563"/>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8" idx="1"/>
          </p:cNvCxnSpPr>
          <p:nvPr/>
        </p:nvCxnSpPr>
        <p:spPr>
          <a:xfrm>
            <a:off x="6154615" y="1295706"/>
            <a:ext cx="609600" cy="571506"/>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2"/>
            <a:endCxn id="9" idx="0"/>
          </p:cNvCxnSpPr>
          <p:nvPr/>
        </p:nvCxnSpPr>
        <p:spPr>
          <a:xfrm>
            <a:off x="7656728" y="2480054"/>
            <a:ext cx="364787" cy="526915"/>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0" idx="0"/>
          </p:cNvCxnSpPr>
          <p:nvPr/>
        </p:nvCxnSpPr>
        <p:spPr>
          <a:xfrm flipH="1">
            <a:off x="7640515" y="3997569"/>
            <a:ext cx="381000" cy="533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1"/>
            <a:endCxn id="11" idx="3"/>
          </p:cNvCxnSpPr>
          <p:nvPr/>
        </p:nvCxnSpPr>
        <p:spPr>
          <a:xfrm flipH="1">
            <a:off x="6230815" y="5026269"/>
            <a:ext cx="685800" cy="4572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1"/>
            <a:endCxn id="12" idx="3"/>
          </p:cNvCxnSpPr>
          <p:nvPr/>
        </p:nvCxnSpPr>
        <p:spPr>
          <a:xfrm flipH="1" flipV="1">
            <a:off x="4173415" y="5026269"/>
            <a:ext cx="762000" cy="4572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4325815" y="2549769"/>
            <a:ext cx="2590800" cy="17145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500" dirty="0" smtClean="0">
                <a:solidFill>
                  <a:schemeClr val="tx2">
                    <a:lumMod val="75000"/>
                  </a:schemeClr>
                </a:solidFill>
              </a:rPr>
              <a:t>Add records</a:t>
            </a:r>
          </a:p>
          <a:p>
            <a:pPr marL="285750" indent="-285750">
              <a:buFont typeface="Arial" panose="020B0604020202020204" pitchFamily="34" charset="0"/>
              <a:buChar char="•"/>
            </a:pPr>
            <a:r>
              <a:rPr lang="en-US" sz="1500" dirty="0" smtClean="0">
                <a:solidFill>
                  <a:schemeClr val="tx2">
                    <a:lumMod val="75000"/>
                  </a:schemeClr>
                </a:solidFill>
              </a:rPr>
              <a:t>Make sure DB does the right thing</a:t>
            </a:r>
          </a:p>
          <a:p>
            <a:pPr marL="285750" indent="-285750">
              <a:buFont typeface="Arial" panose="020B0604020202020204" pitchFamily="34" charset="0"/>
              <a:buChar char="•"/>
            </a:pPr>
            <a:r>
              <a:rPr lang="en-US" sz="1500" dirty="0" smtClean="0">
                <a:solidFill>
                  <a:schemeClr val="tx2">
                    <a:lumMod val="75000"/>
                  </a:schemeClr>
                </a:solidFill>
              </a:rPr>
              <a:t>Users adopt the DB</a:t>
            </a:r>
          </a:p>
        </p:txBody>
      </p:sp>
      <p:sp>
        <p:nvSpPr>
          <p:cNvPr id="2" name="Footer Placeholder 1"/>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8</a:t>
            </a:fld>
            <a:endParaRPr lang="en-US" dirty="0"/>
          </a:p>
        </p:txBody>
      </p:sp>
      <p:sp>
        <p:nvSpPr>
          <p:cNvPr id="22" name="TextBox 21"/>
          <p:cNvSpPr txBox="1"/>
          <p:nvPr/>
        </p:nvSpPr>
        <p:spPr>
          <a:xfrm>
            <a:off x="340919" y="54562"/>
            <a:ext cx="3240481" cy="1754326"/>
          </a:xfrm>
          <a:prstGeom prst="rect">
            <a:avLst/>
          </a:prstGeom>
          <a:noFill/>
        </p:spPr>
        <p:txBody>
          <a:bodyPr wrap="square" rtlCol="0">
            <a:spAutoFit/>
          </a:bodyPr>
          <a:lstStyle/>
          <a:p>
            <a:r>
              <a:rPr lang="en-US" sz="3600" b="1" dirty="0" smtClean="0">
                <a:solidFill>
                  <a:schemeClr val="tx2">
                    <a:lumMod val="75000"/>
                  </a:schemeClr>
                </a:solidFill>
                <a:latin typeface="+mj-lt"/>
              </a:rPr>
              <a:t>Database System Life Cycle</a:t>
            </a:r>
            <a:endParaRPr lang="en-US" sz="3600" b="1" dirty="0">
              <a:solidFill>
                <a:schemeClr val="tx2">
                  <a:lumMod val="75000"/>
                </a:schemeClr>
              </a:solidFill>
              <a:latin typeface="+mj-lt"/>
            </a:endParaRPr>
          </a:p>
        </p:txBody>
      </p:sp>
    </p:spTree>
    <p:extLst>
      <p:ext uri="{BB962C8B-B14F-4D97-AF65-F5344CB8AC3E}">
        <p14:creationId xmlns:p14="http://schemas.microsoft.com/office/powerpoint/2010/main" val="577492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24046" y="800406"/>
            <a:ext cx="1295400" cy="990600"/>
          </a:xfrm>
          <a:prstGeom prst="roundRect">
            <a:avLst/>
          </a:prstGeom>
          <a:noFill/>
          <a:ln w="76200" cmpd="dbl">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Recognize problem or need</a:t>
            </a:r>
            <a:endParaRPr lang="en-US" sz="1500" dirty="0">
              <a:solidFill>
                <a:schemeClr val="tx2">
                  <a:lumMod val="75000"/>
                </a:schemeClr>
              </a:solidFill>
            </a:endParaRPr>
          </a:p>
        </p:txBody>
      </p:sp>
      <p:sp>
        <p:nvSpPr>
          <p:cNvPr id="8" name="Rounded Rectangle 7"/>
          <p:cNvSpPr/>
          <p:nvPr/>
        </p:nvSpPr>
        <p:spPr>
          <a:xfrm>
            <a:off x="6729046" y="1254369"/>
            <a:ext cx="1785026" cy="1225685"/>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Collect requirements, write specifications</a:t>
            </a:r>
            <a:endParaRPr lang="en-US" sz="1500" dirty="0">
              <a:solidFill>
                <a:schemeClr val="tx2">
                  <a:lumMod val="75000"/>
                </a:schemeClr>
              </a:solidFill>
            </a:endParaRPr>
          </a:p>
        </p:txBody>
      </p:sp>
      <p:sp>
        <p:nvSpPr>
          <p:cNvPr id="9" name="Rounded Rectangle 8"/>
          <p:cNvSpPr/>
          <p:nvPr/>
        </p:nvSpPr>
        <p:spPr>
          <a:xfrm>
            <a:off x="7338646" y="3006969"/>
            <a:ext cx="1295400" cy="990600"/>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Design the DB</a:t>
            </a:r>
            <a:endParaRPr lang="en-US" sz="1500" dirty="0">
              <a:solidFill>
                <a:schemeClr val="tx2">
                  <a:lumMod val="75000"/>
                </a:schemeClr>
              </a:solidFill>
            </a:endParaRPr>
          </a:p>
        </p:txBody>
      </p:sp>
      <p:sp>
        <p:nvSpPr>
          <p:cNvPr id="10" name="Rounded Rectangle 9"/>
          <p:cNvSpPr/>
          <p:nvPr/>
        </p:nvSpPr>
        <p:spPr>
          <a:xfrm>
            <a:off x="6881446" y="4530969"/>
            <a:ext cx="1447800" cy="990600"/>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Implement the DB</a:t>
            </a:r>
            <a:endParaRPr lang="en-US" sz="1500" dirty="0">
              <a:solidFill>
                <a:schemeClr val="tx2">
                  <a:lumMod val="75000"/>
                </a:schemeClr>
              </a:solidFill>
            </a:endParaRPr>
          </a:p>
        </p:txBody>
      </p:sp>
      <p:sp>
        <p:nvSpPr>
          <p:cNvPr id="11" name="Rounded Rectangle 10"/>
          <p:cNvSpPr/>
          <p:nvPr/>
        </p:nvSpPr>
        <p:spPr>
          <a:xfrm>
            <a:off x="4900246" y="4988169"/>
            <a:ext cx="1295400" cy="990600"/>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Populate the DB</a:t>
            </a:r>
            <a:endParaRPr lang="en-US" sz="1500" dirty="0">
              <a:solidFill>
                <a:schemeClr val="tx2">
                  <a:lumMod val="75000"/>
                </a:schemeClr>
              </a:solidFill>
            </a:endParaRPr>
          </a:p>
        </p:txBody>
      </p:sp>
      <p:sp>
        <p:nvSpPr>
          <p:cNvPr id="12" name="Rounded Rectangle 11"/>
          <p:cNvSpPr/>
          <p:nvPr/>
        </p:nvSpPr>
        <p:spPr>
          <a:xfrm>
            <a:off x="2842846" y="4530969"/>
            <a:ext cx="1295400" cy="990600"/>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Test the DB</a:t>
            </a:r>
            <a:endParaRPr lang="en-US" sz="1500" dirty="0">
              <a:solidFill>
                <a:schemeClr val="tx2">
                  <a:lumMod val="75000"/>
                </a:schemeClr>
              </a:solidFill>
            </a:endParaRPr>
          </a:p>
        </p:txBody>
      </p:sp>
      <p:sp>
        <p:nvSpPr>
          <p:cNvPr id="13" name="Rounded Rectangle 12"/>
          <p:cNvSpPr/>
          <p:nvPr/>
        </p:nvSpPr>
        <p:spPr>
          <a:xfrm>
            <a:off x="2461846" y="3006969"/>
            <a:ext cx="1295400" cy="990600"/>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Use the DB</a:t>
            </a:r>
            <a:endParaRPr lang="en-US" sz="1500" dirty="0">
              <a:solidFill>
                <a:schemeClr val="tx2">
                  <a:lumMod val="75000"/>
                </a:schemeClr>
              </a:solidFill>
            </a:endParaRPr>
          </a:p>
        </p:txBody>
      </p:sp>
      <p:sp>
        <p:nvSpPr>
          <p:cNvPr id="14" name="Rounded Rectangle 13"/>
          <p:cNvSpPr/>
          <p:nvPr/>
        </p:nvSpPr>
        <p:spPr>
          <a:xfrm>
            <a:off x="2766646" y="1482969"/>
            <a:ext cx="1295400" cy="9906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lumMod val="75000"/>
                  </a:schemeClr>
                </a:solidFill>
              </a:rPr>
              <a:t>Maintain the DB</a:t>
            </a:r>
            <a:endParaRPr lang="en-US" sz="1500" dirty="0">
              <a:solidFill>
                <a:schemeClr val="tx2">
                  <a:lumMod val="75000"/>
                </a:schemeClr>
              </a:solidFill>
            </a:endParaRPr>
          </a:p>
        </p:txBody>
      </p:sp>
      <p:cxnSp>
        <p:nvCxnSpPr>
          <p:cNvPr id="19" name="Straight Arrow Connector 18"/>
          <p:cNvCxnSpPr>
            <a:stCxn id="12" idx="0"/>
            <a:endCxn id="13" idx="2"/>
          </p:cNvCxnSpPr>
          <p:nvPr/>
        </p:nvCxnSpPr>
        <p:spPr>
          <a:xfrm flipH="1" flipV="1">
            <a:off x="3109546" y="3997569"/>
            <a:ext cx="381000" cy="533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0"/>
            <a:endCxn id="14" idx="2"/>
          </p:cNvCxnSpPr>
          <p:nvPr/>
        </p:nvCxnSpPr>
        <p:spPr>
          <a:xfrm flipV="1">
            <a:off x="3109546" y="2473569"/>
            <a:ext cx="304800" cy="533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3"/>
            <a:endCxn id="6" idx="1"/>
          </p:cNvCxnSpPr>
          <p:nvPr/>
        </p:nvCxnSpPr>
        <p:spPr>
          <a:xfrm flipV="1">
            <a:off x="4062046" y="1295706"/>
            <a:ext cx="762000" cy="682563"/>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8" idx="1"/>
          </p:cNvCxnSpPr>
          <p:nvPr/>
        </p:nvCxnSpPr>
        <p:spPr>
          <a:xfrm>
            <a:off x="6119446" y="1295706"/>
            <a:ext cx="609600" cy="571506"/>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2"/>
            <a:endCxn id="9" idx="0"/>
          </p:cNvCxnSpPr>
          <p:nvPr/>
        </p:nvCxnSpPr>
        <p:spPr>
          <a:xfrm>
            <a:off x="7621559" y="2480054"/>
            <a:ext cx="364787" cy="526915"/>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0" idx="0"/>
          </p:cNvCxnSpPr>
          <p:nvPr/>
        </p:nvCxnSpPr>
        <p:spPr>
          <a:xfrm flipH="1">
            <a:off x="7605346" y="3997569"/>
            <a:ext cx="381000" cy="533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1"/>
            <a:endCxn id="11" idx="3"/>
          </p:cNvCxnSpPr>
          <p:nvPr/>
        </p:nvCxnSpPr>
        <p:spPr>
          <a:xfrm flipH="1">
            <a:off x="6195646" y="5026269"/>
            <a:ext cx="685800" cy="4572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1"/>
            <a:endCxn id="12" idx="3"/>
          </p:cNvCxnSpPr>
          <p:nvPr/>
        </p:nvCxnSpPr>
        <p:spPr>
          <a:xfrm flipH="1" flipV="1">
            <a:off x="4138246" y="5026269"/>
            <a:ext cx="762000" cy="4572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4290646" y="2549769"/>
            <a:ext cx="2590800" cy="17145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500" dirty="0" smtClean="0">
                <a:solidFill>
                  <a:schemeClr val="tx2">
                    <a:lumMod val="75000"/>
                  </a:schemeClr>
                </a:solidFill>
              </a:rPr>
              <a:t>Fix problems</a:t>
            </a:r>
          </a:p>
          <a:p>
            <a:pPr marL="285750" indent="-285750">
              <a:buFont typeface="Arial" panose="020B0604020202020204" pitchFamily="34" charset="0"/>
              <a:buChar char="•"/>
            </a:pPr>
            <a:r>
              <a:rPr lang="en-US" sz="1500" dirty="0" smtClean="0">
                <a:solidFill>
                  <a:schemeClr val="tx2">
                    <a:lumMod val="75000"/>
                  </a:schemeClr>
                </a:solidFill>
              </a:rPr>
              <a:t>Make minor changes</a:t>
            </a:r>
          </a:p>
          <a:p>
            <a:pPr marL="285750" indent="-285750">
              <a:buFont typeface="Arial" panose="020B0604020202020204" pitchFamily="34" charset="0"/>
              <a:buChar char="•"/>
            </a:pPr>
            <a:r>
              <a:rPr lang="en-US" sz="1500" dirty="0" smtClean="0">
                <a:solidFill>
                  <a:schemeClr val="tx2">
                    <a:lumMod val="75000"/>
                  </a:schemeClr>
                </a:solidFill>
              </a:rPr>
              <a:t>Start again</a:t>
            </a:r>
          </a:p>
        </p:txBody>
      </p:sp>
      <p:sp>
        <p:nvSpPr>
          <p:cNvPr id="2" name="Footer Placeholder 1"/>
          <p:cNvSpPr>
            <a:spLocks noGrp="1"/>
          </p:cNvSpPr>
          <p:nvPr>
            <p:ph type="ftr" sz="quarter" idx="11"/>
          </p:nvPr>
        </p:nvSpPr>
        <p:spPr/>
        <p:txBody>
          <a:bodyPr/>
          <a:lstStyle/>
          <a:p>
            <a:r>
              <a:rPr lang="en-US" dirty="0" smtClean="0"/>
              <a:t>Stephanie Haas - </a:t>
            </a:r>
            <a:r>
              <a:rPr lang="en-US" dirty="0"/>
              <a:t>Data and Databases</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9</a:t>
            </a:fld>
            <a:endParaRPr lang="en-US" dirty="0"/>
          </a:p>
        </p:txBody>
      </p:sp>
      <p:sp>
        <p:nvSpPr>
          <p:cNvPr id="22" name="TextBox 21"/>
          <p:cNvSpPr txBox="1"/>
          <p:nvPr/>
        </p:nvSpPr>
        <p:spPr>
          <a:xfrm>
            <a:off x="340919" y="54562"/>
            <a:ext cx="3240481" cy="1754326"/>
          </a:xfrm>
          <a:prstGeom prst="rect">
            <a:avLst/>
          </a:prstGeom>
          <a:noFill/>
        </p:spPr>
        <p:txBody>
          <a:bodyPr wrap="square" rtlCol="0">
            <a:spAutoFit/>
          </a:bodyPr>
          <a:lstStyle/>
          <a:p>
            <a:r>
              <a:rPr lang="en-US" sz="3600" b="1" dirty="0" smtClean="0">
                <a:solidFill>
                  <a:schemeClr val="tx2">
                    <a:lumMod val="75000"/>
                  </a:schemeClr>
                </a:solidFill>
                <a:latin typeface="+mj-lt"/>
              </a:rPr>
              <a:t>Database System Life Cycle</a:t>
            </a:r>
            <a:endParaRPr lang="en-US" sz="3600" b="1" dirty="0">
              <a:solidFill>
                <a:schemeClr val="tx2">
                  <a:lumMod val="75000"/>
                </a:schemeClr>
              </a:solidFill>
              <a:latin typeface="+mj-lt"/>
            </a:endParaRPr>
          </a:p>
        </p:txBody>
      </p:sp>
    </p:spTree>
    <p:extLst>
      <p:ext uri="{BB962C8B-B14F-4D97-AF65-F5344CB8AC3E}">
        <p14:creationId xmlns:p14="http://schemas.microsoft.com/office/powerpoint/2010/main" val="4077567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test" id="{2E2EBB98-8BCE-4BDA-AA24-57DF054960CD}" vid="{CAB5D3C3-F29B-48B6-BEC3-C1F98CF520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test</Template>
  <TotalTime>1957</TotalTime>
  <Words>4047</Words>
  <Application>Microsoft Office PowerPoint</Application>
  <PresentationFormat>On-screen Show (4:3)</PresentationFormat>
  <Paragraphs>930</Paragraphs>
  <Slides>79</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79</vt:i4>
      </vt:variant>
    </vt:vector>
  </HeadingPairs>
  <TitlesOfParts>
    <vt:vector size="85" baseType="lpstr">
      <vt:lpstr>Arial</vt:lpstr>
      <vt:lpstr>Calibri</vt:lpstr>
      <vt:lpstr>Comic Sans MS</vt:lpstr>
      <vt:lpstr>Verdana</vt:lpstr>
      <vt:lpstr>Wingdings</vt:lpstr>
      <vt:lpstr>Office Theme</vt:lpstr>
      <vt:lpstr>4. Data and Databases</vt:lpstr>
      <vt:lpstr>Course Description and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DBMS supports data sharing and multi-user transactions</vt:lpstr>
      <vt:lpstr>A DBMS supports data abstraction</vt:lpstr>
      <vt:lpstr>PowerPoint Presentation</vt:lpstr>
      <vt:lpstr>PowerPoint Presentation</vt:lpstr>
      <vt:lpstr>The DBMS can also…</vt:lpstr>
      <vt:lpstr>PowerPoint Presentation</vt:lpstr>
      <vt:lpstr>PowerPoint Presentation</vt:lpstr>
      <vt:lpstr>State</vt:lpstr>
      <vt:lpstr>PowerPoint Presentation</vt:lpstr>
      <vt:lpstr>Data Quality: what it is</vt:lpstr>
      <vt:lpstr>PowerPoint Presentation</vt:lpstr>
      <vt:lpstr>Data Quality Problems</vt:lpstr>
      <vt:lpstr>Erroneous Data</vt:lpstr>
      <vt:lpstr>Sources of Data Quality Problems</vt:lpstr>
      <vt:lpstr>Avoiding (minimizing) DQ Problems</vt:lpstr>
      <vt:lpstr>Proactive DQ Management</vt:lpstr>
      <vt:lpstr>PowerPoint Presentation</vt:lpstr>
      <vt:lpstr>Why?  Can't I just talk to the designers like ordinary people?</vt:lpstr>
      <vt:lpstr>Entity Relationship (ER) Model</vt:lpstr>
      <vt:lpstr>When you design an entity…</vt:lpstr>
      <vt:lpstr>When you design attributes…</vt:lpstr>
      <vt:lpstr>PowerPoint Presentation</vt:lpstr>
      <vt:lpstr>Design Decisions for Attributes</vt:lpstr>
      <vt:lpstr>Domain how the information will be represented in the database</vt:lpstr>
      <vt:lpstr>Datatypes &amp; Domain</vt:lpstr>
      <vt:lpstr>Single-Valued Attributes</vt:lpstr>
      <vt:lpstr>Multi-Valued Attributes</vt:lpstr>
      <vt:lpstr>Optional or Required</vt:lpstr>
      <vt:lpstr>NULL Values</vt:lpstr>
      <vt:lpstr>Summary: defining attributes</vt:lpstr>
      <vt:lpstr>Mentions</vt:lpstr>
      <vt:lpstr>The Mentions Database (1)</vt:lpstr>
      <vt:lpstr>The Mentions Database (2)</vt:lpstr>
      <vt:lpstr>Defining entities in the Mentions DB</vt:lpstr>
      <vt:lpstr>The Mentions Database (1)</vt:lpstr>
      <vt:lpstr>The Mentions Database (1)</vt:lpstr>
      <vt:lpstr>Defining attributes in the Mentions DB</vt:lpstr>
      <vt:lpstr>The Mentions Database (1)</vt:lpstr>
      <vt:lpstr>The Mentions Database (1)</vt:lpstr>
      <vt:lpstr>The Mentions DB Entities and Attributes *</vt:lpstr>
      <vt:lpstr>About Relationships</vt:lpstr>
      <vt:lpstr>Degree</vt:lpstr>
      <vt:lpstr>Cardinality</vt:lpstr>
      <vt:lpstr>Determining Cardinality</vt:lpstr>
      <vt:lpstr>1:1, One-to-One</vt:lpstr>
      <vt:lpstr>1:N or N:1, One-to-Many or Many-to-One</vt:lpstr>
      <vt:lpstr>N:M, Many-to-Many</vt:lpstr>
      <vt:lpstr>Determining Participation</vt:lpstr>
      <vt:lpstr>More Participation</vt:lpstr>
      <vt:lpstr>Read the Story include cardinality, participation, other assumptions</vt:lpstr>
      <vt:lpstr>Read the Story: Solution</vt:lpstr>
      <vt:lpstr>Representing Confidence</vt:lpstr>
      <vt:lpstr>Summary of Relationships</vt:lpstr>
      <vt:lpstr>Defining relationships in the Mentions DB</vt:lpstr>
      <vt:lpstr>The Mentions Database (1)</vt:lpstr>
      <vt:lpstr>The Mentions Database (2)</vt:lpstr>
      <vt:lpstr>The Mentions DB Entities and Attributes</vt:lpstr>
      <vt:lpstr>The Mentions Entity-Relationship Model</vt:lpstr>
      <vt:lpstr>PowerPoint Presentation</vt:lpstr>
      <vt:lpstr>The Clubs Database (1)</vt:lpstr>
      <vt:lpstr>The Clubs Database (2)</vt:lpstr>
      <vt:lpstr>Based on the scenario and questions, design the ER model for the Clubs database.</vt:lpstr>
      <vt:lpstr>Entities (aka "things")</vt:lpstr>
      <vt:lpstr>Attributes (how the DB represents "things")</vt:lpstr>
      <vt:lpstr>The Clubs Entity-Relationship Model</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Data Management and Information Science</dc:title>
  <dc:creator>Amanda Drewry</dc:creator>
  <cp:lastModifiedBy>Haas, Stephanie W.</cp:lastModifiedBy>
  <cp:revision>100</cp:revision>
  <cp:lastPrinted>2016-08-15T18:43:37Z</cp:lastPrinted>
  <dcterms:created xsi:type="dcterms:W3CDTF">2016-01-09T21:52:11Z</dcterms:created>
  <dcterms:modified xsi:type="dcterms:W3CDTF">2016-08-15T18:46:45Z</dcterms:modified>
</cp:coreProperties>
</file>