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9" r:id="rId5"/>
    <p:sldId id="260" r:id="rId6"/>
    <p:sldId id="270" r:id="rId7"/>
    <p:sldId id="271" r:id="rId8"/>
    <p:sldId id="274" r:id="rId9"/>
    <p:sldId id="272" r:id="rId10"/>
    <p:sldId id="275" r:id="rId11"/>
    <p:sldId id="27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 snapToGrid="0" snapToObjects="1">
      <p:cViewPr varScale="1">
        <p:scale>
          <a:sx n="72" d="100"/>
          <a:sy n="72" d="100"/>
        </p:scale>
        <p:origin x="12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B725-7F78-CC42-BFAB-86511518090A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2AB6-EB60-4A4A-9AB4-EC386FE0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6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6FE7-D2B7-0C43-9C06-F1048BFF5817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B16-027A-ED4B-92F8-4990D0EE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6-027A-ED4B-92F8-4990D0EE3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038596" cy="2353956"/>
          </a:xfrm>
        </p:spPr>
        <p:txBody>
          <a:bodyPr rIns="45720" anchor="t"/>
          <a:lstStyle>
            <a:lvl1pPr algn="ct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038596" cy="1792748"/>
          </a:xfrm>
        </p:spPr>
        <p:txBody>
          <a:bodyPr tIns="0" rIns="45720" bIns="0" anchor="b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CpE403 Advanced Embedded Systems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" y="1020203"/>
            <a:ext cx="8751047" cy="5304116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13742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878766" cy="365125"/>
          </a:xfrm>
        </p:spPr>
        <p:txBody>
          <a:bodyPr/>
          <a:lstStyle/>
          <a:p>
            <a:r>
              <a:rPr lang="en-US" dirty="0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3522" y="6492874"/>
            <a:ext cx="443753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35" y="274320"/>
            <a:ext cx="8721163" cy="681915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tx2">
              <a:alpha val="92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64353" y="149412"/>
            <a:ext cx="8751047" cy="702235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64353" y="1001060"/>
            <a:ext cx="8751047" cy="5304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200" b="1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dirty="0"/>
              <a:t>CpE403 Advanced Embedded Systems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71646" y="6422064"/>
            <a:ext cx="443753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="1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Me8QvAhe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Programming-ESP8266-ESP-12E-NodeMCU-Using-Arduino-/" TargetMode="External"/><Relationship Id="rId2" Type="http://schemas.openxmlformats.org/officeDocument/2006/relationships/hyperlink" Target="http://wiki.seeed.cc/Grove-Piezo_Vibration_Sens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crodev.it/wp/en/2017/03/12/mqtt-with-beaglebone-and-esp8266-mosquitto-installation-on-beaglebone/" TargetMode="External"/><Relationship Id="rId4" Type="http://schemas.openxmlformats.org/officeDocument/2006/relationships/hyperlink" Target="https://ryanstutorials.net/bash-scripting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3805483"/>
            <a:ext cx="8038596" cy="2353956"/>
          </a:xfrm>
        </p:spPr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Vibration Sensor For Washing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2748873"/>
            <a:ext cx="8038596" cy="1000760"/>
          </a:xfrm>
        </p:spPr>
        <p:txBody>
          <a:bodyPr>
            <a:normAutofit/>
          </a:bodyPr>
          <a:lstStyle/>
          <a:p>
            <a:r>
              <a:rPr lang="en-US" sz="4000" dirty="0"/>
              <a:t>Angel Solis</a:t>
            </a:r>
          </a:p>
        </p:txBody>
      </p:sp>
    </p:spTree>
    <p:extLst>
      <p:ext uri="{BB962C8B-B14F-4D97-AF65-F5344CB8AC3E}">
        <p14:creationId xmlns:p14="http://schemas.microsoft.com/office/powerpoint/2010/main" val="338665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Receiving the MQTT message (</a:t>
            </a:r>
            <a:r>
              <a:rPr lang="en-US" dirty="0" err="1"/>
              <a:t>bashscript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Continuosly</a:t>
            </a:r>
            <a:r>
              <a:rPr lang="en-US" dirty="0"/>
              <a:t> check for message containing “wash”</a:t>
            </a:r>
            <a:br>
              <a:rPr lang="en-US" dirty="0"/>
            </a:br>
            <a:r>
              <a:rPr lang="en-US" dirty="0"/>
              <a:t>Then Email the users.</a:t>
            </a:r>
          </a:p>
          <a:p>
            <a:pPr lvl="3"/>
            <a:r>
              <a:rPr lang="en-US" dirty="0"/>
              <a:t>#!/bin/bash</a:t>
            </a:r>
          </a:p>
          <a:p>
            <a:pPr lvl="3"/>
            <a:r>
              <a:rPr lang="en-US" dirty="0"/>
              <a:t>while :</a:t>
            </a:r>
          </a:p>
          <a:p>
            <a:pPr lvl="3"/>
            <a:r>
              <a:rPr lang="en-US" dirty="0"/>
              <a:t>do</a:t>
            </a:r>
          </a:p>
          <a:p>
            <a:pPr lvl="3"/>
            <a:r>
              <a:rPr lang="en-US" dirty="0"/>
              <a:t>        if </a:t>
            </a:r>
            <a:r>
              <a:rPr lang="en-US" dirty="0" err="1"/>
              <a:t>mosquitto_sub</a:t>
            </a:r>
            <a:r>
              <a:rPr lang="en-US" dirty="0"/>
              <a:t> -t wash -C 2 | grep "wash"; then</a:t>
            </a:r>
          </a:p>
          <a:p>
            <a:pPr lvl="3"/>
            <a:r>
              <a:rPr lang="en-US" dirty="0"/>
              <a:t>                echo "Wash"</a:t>
            </a:r>
          </a:p>
          <a:p>
            <a:pPr lvl="3"/>
            <a:r>
              <a:rPr lang="en-US" dirty="0"/>
              <a:t>                cat wash.txt | </a:t>
            </a:r>
            <a:r>
              <a:rPr lang="en-US" dirty="0" err="1"/>
              <a:t>sendmail</a:t>
            </a:r>
            <a:r>
              <a:rPr lang="en-US" dirty="0"/>
              <a:t> -t</a:t>
            </a:r>
          </a:p>
          <a:p>
            <a:pPr lvl="3"/>
            <a:r>
              <a:rPr lang="en-US" dirty="0"/>
              <a:t>        fi</a:t>
            </a:r>
          </a:p>
          <a:p>
            <a:pPr lvl="3"/>
            <a:r>
              <a:rPr lang="en-US" dirty="0"/>
              <a:t>done</a:t>
            </a:r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0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project set-up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the project will all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B176F-6998-414A-9979-605B34C99B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52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CEBD9-49F1-44D7-95A8-F5D2E3AAE2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23052"/>
            <a:ext cx="2574234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https://youtu.be/yWMe8QvAheA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32215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2243CD-9CFA-4DC5-B6CF-97B102119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96" y="1289656"/>
            <a:ext cx="5342857" cy="14000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223595-0F04-424B-A984-14BE428D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2" y="967409"/>
            <a:ext cx="1303276" cy="45991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D21692-904B-488F-B267-BA290FA29CB6}"/>
              </a:ext>
            </a:extLst>
          </p:cNvPr>
          <p:cNvSpPr txBox="1"/>
          <p:nvPr/>
        </p:nvSpPr>
        <p:spPr>
          <a:xfrm>
            <a:off x="580752" y="5566574"/>
            <a:ext cx="18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Fig[1]</a:t>
            </a:r>
          </a:p>
          <a:p>
            <a:r>
              <a:rPr lang="en-US" dirty="0"/>
              <a:t>Example output from </a:t>
            </a:r>
            <a:r>
              <a:rPr lang="en-US" dirty="0" err="1"/>
              <a:t>NodeMCU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81A7C-CB22-4F73-AC95-63B7EFFC3D3B}"/>
              </a:ext>
            </a:extLst>
          </p:cNvPr>
          <p:cNvSpPr txBox="1"/>
          <p:nvPr/>
        </p:nvSpPr>
        <p:spPr>
          <a:xfrm>
            <a:off x="3402496" y="2666000"/>
            <a:ext cx="465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Fig[2]</a:t>
            </a:r>
          </a:p>
          <a:p>
            <a:r>
              <a:rPr lang="en-US" dirty="0"/>
              <a:t>Example output from </a:t>
            </a:r>
            <a:r>
              <a:rPr lang="en-US" dirty="0" err="1"/>
              <a:t>BeagleBone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662ADB-2D2F-4D44-BB9A-190862440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96" y="3628774"/>
            <a:ext cx="4297039" cy="16825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3B5C8-490A-4C7B-9CA4-6794F69C3C82}"/>
              </a:ext>
            </a:extLst>
          </p:cNvPr>
          <p:cNvSpPr txBox="1"/>
          <p:nvPr/>
        </p:nvSpPr>
        <p:spPr>
          <a:xfrm>
            <a:off x="3489885" y="5153058"/>
            <a:ext cx="465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Fig[3]</a:t>
            </a:r>
          </a:p>
          <a:p>
            <a:r>
              <a:rPr lang="en-US" dirty="0"/>
              <a:t>Example email</a:t>
            </a:r>
          </a:p>
        </p:txBody>
      </p:sp>
    </p:spTree>
    <p:extLst>
      <p:ext uri="{BB962C8B-B14F-4D97-AF65-F5344CB8AC3E}">
        <p14:creationId xmlns:p14="http://schemas.microsoft.com/office/powerpoint/2010/main" val="357236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Grove – Piezo Vibration Sensor</a:t>
            </a: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Programming </a:t>
            </a:r>
            <a:r>
              <a:rPr lang="en-US" dirty="0" err="1">
                <a:hlinkClick r:id="rId3"/>
              </a:rPr>
              <a:t>NodeMCU</a:t>
            </a:r>
            <a:r>
              <a:rPr lang="en-US" dirty="0">
                <a:hlinkClick r:id="rId3"/>
              </a:rPr>
              <a:t> Using Arduino</a:t>
            </a: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Bash scripting tutorial</a:t>
            </a: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 err="1">
                <a:hlinkClick r:id="rId5"/>
              </a:rPr>
              <a:t>mqtt</a:t>
            </a:r>
            <a:r>
              <a:rPr lang="en-US" dirty="0">
                <a:hlinkClick r:id="rId5"/>
              </a:rPr>
              <a:t> with BBB and </a:t>
            </a:r>
            <a:r>
              <a:rPr lang="en-US" dirty="0" err="1">
                <a:hlinkClick r:id="rId5"/>
              </a:rPr>
              <a:t>NodeMCU</a:t>
            </a:r>
            <a:endParaRPr lang="en-US" dirty="0"/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5349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Goal</a:t>
            </a:r>
          </a:p>
          <a:p>
            <a:pPr lvl="1"/>
            <a:r>
              <a:rPr lang="en-US" i="1" dirty="0"/>
              <a:t>The goal was to create an embedded application to inform the user when the laundry was done. </a:t>
            </a:r>
          </a:p>
          <a:p>
            <a:pPr marL="36576" indent="0">
              <a:buNone/>
            </a:pPr>
            <a:endParaRPr lang="en-US" i="1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i="1" dirty="0"/>
              <a:t>This goal was accomplished by interfacing a </a:t>
            </a:r>
            <a:r>
              <a:rPr lang="en-US" i="1" dirty="0" err="1"/>
              <a:t>vaibration</a:t>
            </a:r>
            <a:r>
              <a:rPr lang="en-US" i="1" dirty="0"/>
              <a:t> sensor with the </a:t>
            </a:r>
            <a:r>
              <a:rPr lang="en-US" i="1" dirty="0" err="1"/>
              <a:t>NodeMCU</a:t>
            </a:r>
            <a:r>
              <a:rPr lang="en-US" i="1" dirty="0"/>
              <a:t>(esp8266) which would then transmit the data to the </a:t>
            </a:r>
            <a:r>
              <a:rPr lang="en-US" i="1" dirty="0" err="1"/>
              <a:t>BeagleBone</a:t>
            </a:r>
            <a:r>
              <a:rPr lang="en-US" i="1" dirty="0"/>
              <a:t> Black.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04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-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" y="1020203"/>
            <a:ext cx="8290535" cy="53041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Outcome</a:t>
            </a:r>
          </a:p>
          <a:p>
            <a:pPr lvl="1"/>
            <a:r>
              <a:rPr lang="en-US" i="1" dirty="0"/>
              <a:t>The vibration sensor detects when the washer is running by emitting a voltage to the </a:t>
            </a:r>
            <a:r>
              <a:rPr lang="en-US" i="1" dirty="0" err="1"/>
              <a:t>NodeMCU</a:t>
            </a:r>
            <a:endParaRPr lang="en-US" i="1" dirty="0"/>
          </a:p>
          <a:p>
            <a:pPr lvl="1"/>
            <a:r>
              <a:rPr lang="en-US" i="1" dirty="0"/>
              <a:t>The </a:t>
            </a:r>
            <a:r>
              <a:rPr lang="en-US" i="1" dirty="0" err="1"/>
              <a:t>NodeMCU</a:t>
            </a:r>
            <a:r>
              <a:rPr lang="en-US" i="1" dirty="0"/>
              <a:t> uses an ADC to convert the value from the vibration sensor to determine when the machine has stopped. Then the message “wash” is sent to the </a:t>
            </a:r>
            <a:r>
              <a:rPr lang="en-US" i="1" dirty="0" err="1"/>
              <a:t>BeagleBone</a:t>
            </a:r>
            <a:endParaRPr lang="en-US" i="1" dirty="0"/>
          </a:p>
          <a:p>
            <a:pPr lvl="1"/>
            <a:r>
              <a:rPr lang="en-US" i="1" dirty="0"/>
              <a:t>The </a:t>
            </a:r>
            <a:r>
              <a:rPr lang="en-US" i="1" dirty="0" err="1"/>
              <a:t>BeagleBone</a:t>
            </a:r>
            <a:r>
              <a:rPr lang="en-US" i="1" dirty="0"/>
              <a:t> looks for a message containing “wash” though the MQTT broker </a:t>
            </a:r>
            <a:r>
              <a:rPr lang="en-US" i="1" dirty="0" err="1"/>
              <a:t>mosquitto</a:t>
            </a:r>
            <a:r>
              <a:rPr lang="en-US" i="1" dirty="0"/>
              <a:t>. When the message is received an email is sent to the user.</a:t>
            </a:r>
          </a:p>
          <a:p>
            <a:pPr lvl="1"/>
            <a:r>
              <a:rPr lang="en-US" i="1" dirty="0"/>
              <a:t>Short-term usefulness of this project is reminding the users when the washer is done.</a:t>
            </a:r>
          </a:p>
          <a:p>
            <a:pPr lvl="1"/>
            <a:r>
              <a:rPr lang="en-US" i="1" dirty="0"/>
              <a:t>Long-term usefulness would be adding another node to inform when the dryer is also done.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54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Grove - Piezo Vibration Sensor [1]</a:t>
            </a:r>
          </a:p>
          <a:p>
            <a:r>
              <a:rPr lang="en-US" dirty="0" err="1"/>
              <a:t>NodeMCU</a:t>
            </a:r>
            <a:r>
              <a:rPr lang="en-US" dirty="0"/>
              <a:t> [2]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7004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scripts [3]</a:t>
            </a:r>
          </a:p>
          <a:p>
            <a:r>
              <a:rPr lang="en-US" dirty="0"/>
              <a:t>Arduino IDE [2]</a:t>
            </a:r>
          </a:p>
          <a:p>
            <a:r>
              <a:rPr lang="en-US" dirty="0"/>
              <a:t>MQTT: </a:t>
            </a:r>
            <a:r>
              <a:rPr lang="en-US" dirty="0" err="1"/>
              <a:t>Mosquitto</a:t>
            </a:r>
            <a:r>
              <a:rPr lang="en-US" dirty="0"/>
              <a:t> [4]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14162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537F1-C28F-45BA-999B-3BC98B089E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" y="1020203"/>
            <a:ext cx="6155378" cy="5022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0899D-B90B-4C68-B5F9-E9DD055E97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6" y="3856015"/>
            <a:ext cx="4072300" cy="21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</a:t>
            </a:r>
          </a:p>
          <a:p>
            <a:r>
              <a:rPr lang="en-US" dirty="0"/>
              <a:t>Arduino IDE with </a:t>
            </a:r>
            <a:r>
              <a:rPr lang="en-US" dirty="0" err="1"/>
              <a:t>NodeMCU</a:t>
            </a:r>
            <a:r>
              <a:rPr lang="en-US" dirty="0"/>
              <a:t> &amp; MQTT </a:t>
            </a:r>
          </a:p>
          <a:p>
            <a:r>
              <a:rPr lang="en-US" dirty="0"/>
              <a:t>BBB with MQTT 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Commands to install MQTT on BBB</a:t>
            </a:r>
          </a:p>
          <a:p>
            <a:pPr lvl="1"/>
            <a:r>
              <a:rPr lang="en-US" dirty="0"/>
              <a:t>$ vi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 deb http://httpredir.debian.org/debian stretch main </a:t>
            </a:r>
            <a:r>
              <a:rPr lang="en-US" dirty="0" err="1"/>
              <a:t>contrib</a:t>
            </a:r>
            <a:r>
              <a:rPr lang="en-US" dirty="0"/>
              <a:t> non-free</a:t>
            </a:r>
          </a:p>
          <a:p>
            <a:pPr lvl="1"/>
            <a:r>
              <a:rPr lang="en-US" dirty="0"/>
              <a:t>apt-get update</a:t>
            </a:r>
          </a:p>
          <a:p>
            <a:pPr lvl="1"/>
            <a:r>
              <a:rPr lang="en-US" dirty="0"/>
              <a:t>apt-get install 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/>
              <a:t>apt-get install </a:t>
            </a:r>
            <a:r>
              <a:rPr lang="en-US" dirty="0" err="1"/>
              <a:t>mosquitto</a:t>
            </a:r>
            <a:r>
              <a:rPr lang="en-US" dirty="0"/>
              <a:t>-clients</a:t>
            </a:r>
          </a:p>
          <a:p>
            <a:pPr lvl="1"/>
            <a:r>
              <a:rPr lang="en-US" dirty="0"/>
              <a:t>$ vi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r>
              <a:rPr lang="en-US" dirty="0"/>
              <a:t> remove added deb</a:t>
            </a:r>
          </a:p>
          <a:p>
            <a:pPr marL="448056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used in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 to edit </a:t>
            </a:r>
            <a:r>
              <a:rPr lang="en-US" dirty="0" err="1"/>
              <a:t>conf</a:t>
            </a:r>
            <a:r>
              <a:rPr lang="en-US" dirty="0"/>
              <a:t> file for MQTT</a:t>
            </a:r>
          </a:p>
          <a:p>
            <a:pPr lvl="1"/>
            <a:r>
              <a:rPr lang="en-US" dirty="0"/>
              <a:t>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</a:t>
            </a:r>
            <a:r>
              <a:rPr lang="en-US" dirty="0" err="1"/>
              <a:t>mosquitto.conf</a:t>
            </a:r>
            <a:r>
              <a:rPr lang="en-US" dirty="0"/>
              <a:t> add</a:t>
            </a:r>
          </a:p>
          <a:p>
            <a:pPr lvl="2"/>
            <a:r>
              <a:rPr lang="en-US" dirty="0" err="1"/>
              <a:t>allow_anonymous</a:t>
            </a:r>
            <a:r>
              <a:rPr lang="en-US" dirty="0"/>
              <a:t> true</a:t>
            </a:r>
          </a:p>
          <a:p>
            <a:pPr lvl="2"/>
            <a:r>
              <a:rPr lang="en-US" dirty="0"/>
              <a:t>listener port 1883</a:t>
            </a:r>
          </a:p>
          <a:p>
            <a:r>
              <a:rPr lang="en-US" dirty="0"/>
              <a:t>Commands to install MQTT on Arduino</a:t>
            </a:r>
          </a:p>
          <a:p>
            <a:pPr lvl="1"/>
            <a:r>
              <a:rPr lang="en-US" dirty="0"/>
              <a:t>In Arduino package manager install</a:t>
            </a:r>
          </a:p>
          <a:p>
            <a:pPr lvl="2"/>
            <a:r>
              <a:rPr lang="en-US" dirty="0"/>
              <a:t>ESP8266 </a:t>
            </a:r>
            <a:r>
              <a:rPr lang="en-US" dirty="0" err="1"/>
              <a:t>HttpClient</a:t>
            </a:r>
            <a:endParaRPr lang="en-US" dirty="0"/>
          </a:p>
          <a:p>
            <a:pPr lvl="2"/>
            <a:r>
              <a:rPr lang="en-US" dirty="0"/>
              <a:t>ESP8266 </a:t>
            </a:r>
            <a:r>
              <a:rPr lang="en-US" dirty="0" err="1"/>
              <a:t>WiFi</a:t>
            </a:r>
            <a:endParaRPr lang="en-US" dirty="0"/>
          </a:p>
          <a:p>
            <a:pPr lvl="2"/>
            <a:r>
              <a:rPr lang="en-US" dirty="0" err="1"/>
              <a:t>Adafruit</a:t>
            </a:r>
            <a:r>
              <a:rPr lang="en-US" dirty="0"/>
              <a:t> MQTT Library</a:t>
            </a:r>
          </a:p>
          <a:p>
            <a:pPr lvl="2"/>
            <a:r>
              <a:rPr lang="en-US" dirty="0" err="1"/>
              <a:t>PubSubClient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0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when washer is done:</a:t>
            </a:r>
          </a:p>
          <a:p>
            <a:pPr lvl="1"/>
            <a:r>
              <a:rPr lang="en-US" dirty="0" err="1"/>
              <a:t>NodeMCU</a:t>
            </a:r>
            <a:r>
              <a:rPr lang="en-US" dirty="0"/>
              <a:t> periodically checks to see if ADC value is over 50 and until keep checking.</a:t>
            </a:r>
          </a:p>
          <a:p>
            <a:pPr lvl="1"/>
            <a:r>
              <a:rPr lang="en-US" dirty="0"/>
              <a:t>When ADC value is over 50 periodically check back to see when the machine has stopped. </a:t>
            </a:r>
          </a:p>
          <a:p>
            <a:pPr lvl="1"/>
            <a:r>
              <a:rPr lang="en-US" dirty="0"/>
              <a:t>When it has stopped Publish a message though MQTT</a:t>
            </a:r>
          </a:p>
          <a:p>
            <a:pPr lvl="3"/>
            <a:r>
              <a:rPr lang="en-US" dirty="0" err="1"/>
              <a:t>client.setServer</a:t>
            </a:r>
            <a:r>
              <a:rPr lang="en-US" dirty="0"/>
              <a:t>(HOST, PORT);</a:t>
            </a:r>
          </a:p>
          <a:p>
            <a:pPr lvl="3"/>
            <a:r>
              <a:rPr lang="en-US" dirty="0" err="1"/>
              <a:t>client.connect</a:t>
            </a:r>
            <a:r>
              <a:rPr lang="en-US" dirty="0"/>
              <a:t>("ESP8266Client")</a:t>
            </a:r>
          </a:p>
          <a:p>
            <a:pPr lvl="3"/>
            <a:r>
              <a:rPr lang="en-US" dirty="0"/>
              <a:t>if(</a:t>
            </a:r>
            <a:r>
              <a:rPr lang="en-US" dirty="0" err="1"/>
              <a:t>client.loop</a:t>
            </a:r>
            <a:r>
              <a:rPr lang="en-US" dirty="0"/>
              <a:t>())</a:t>
            </a:r>
          </a:p>
          <a:p>
            <a:pPr lvl="3"/>
            <a:r>
              <a:rPr lang="en-US" dirty="0" err="1"/>
              <a:t>client.publish</a:t>
            </a:r>
            <a:r>
              <a:rPr lang="en-US" dirty="0"/>
              <a:t>(topic, "wash", true);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1507</TotalTime>
  <Words>531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Wingdings 2</vt:lpstr>
      <vt:lpstr>Technic</vt:lpstr>
      <vt:lpstr>Iot Vibration Sensor For Washing Machine</vt:lpstr>
      <vt:lpstr>Goal</vt:lpstr>
      <vt:lpstr>Outcome - Accomplishments</vt:lpstr>
      <vt:lpstr>Components Used in Design</vt:lpstr>
      <vt:lpstr>Tools used in Design</vt:lpstr>
      <vt:lpstr>Schematics</vt:lpstr>
      <vt:lpstr>Pre-requisites used in Design</vt:lpstr>
      <vt:lpstr>Pre-requisites used in Design </vt:lpstr>
      <vt:lpstr>Implementation Details</vt:lpstr>
      <vt:lpstr>Implementation Details</vt:lpstr>
      <vt:lpstr>Actual project set-up</vt:lpstr>
      <vt:lpstr>Demo</vt:lpstr>
      <vt:lpstr>Results and Conclusions</vt:lpstr>
      <vt:lpstr>Reference</vt:lpstr>
    </vt:vector>
  </TitlesOfParts>
  <Company>UNLV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 Muthukumar</dc:creator>
  <cp:lastModifiedBy>Angel Solis</cp:lastModifiedBy>
  <cp:revision>24</cp:revision>
  <dcterms:created xsi:type="dcterms:W3CDTF">2012-11-19T20:59:30Z</dcterms:created>
  <dcterms:modified xsi:type="dcterms:W3CDTF">2017-12-14T06:19:09Z</dcterms:modified>
</cp:coreProperties>
</file>