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38" name="Slide Image Placeholder 1"/>
          <p:cNvSpPr>
            <a:spLocks noChangeAspect="1" noRot="1" noGrp="1"/>
          </p:cNvSpPr>
          <p:nvPr>
            <p:ph type="sldImg"/>
          </p:nvPr>
        </p:nvSpPr>
        <p:spPr/>
      </p:sp>
      <p:sp>
        <p:nvSpPr>
          <p:cNvPr id="1048639" name="Notes Placeholder 2"/>
          <p:cNvSpPr>
            <a:spLocks noGrp="1"/>
          </p:cNvSpPr>
          <p:nvPr>
            <p:ph type="body" idx="1"/>
          </p:nvPr>
        </p:nvSpPr>
        <p:spPr/>
        <p:txBody>
          <a:bodyPr/>
          <a:p>
            <a:endParaRPr dirty="0" lang="en-IN"/>
          </a:p>
        </p:txBody>
      </p:sp>
      <p:sp>
        <p:nvSpPr>
          <p:cNvPr id="104864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2"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76299" y="990600"/>
            <a:ext cx="1743075" cy="1333500"/>
            <a:chOff x="742950" y="1104900"/>
            <a:chExt cx="1743075" cy="1333500"/>
          </a:xfrm>
        </p:grpSpPr>
        <p:sp>
          <p:nvSpPr>
            <p:cNvPr id="104863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6"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7" name="TextBox 13"/>
          <p:cNvSpPr txBox="1"/>
          <p:nvPr/>
        </p:nvSpPr>
        <p:spPr>
          <a:xfrm>
            <a:off x="2554542" y="3314150"/>
            <a:ext cx="8610600" cy="1678941"/>
          </a:xfrm>
          <a:prstGeom prst="rect"/>
          <a:noFill/>
        </p:spPr>
        <p:txBody>
          <a:bodyPr rtlCol="0" wrap="square">
            <a:spAutoFit/>
          </a:bodyPr>
          <a:p>
            <a:r>
              <a:rPr sz="2400" lang="en-US"/>
              <a:t>STUDENT NAME:</a:t>
            </a:r>
            <a:r>
              <a:rPr altLang="en-IN" sz="2400" lang="en-US"/>
              <a:t>S</a:t>
            </a:r>
            <a:r>
              <a:rPr altLang="en-IN" sz="2400" lang="en-US"/>
              <a:t> </a:t>
            </a:r>
            <a:r>
              <a:rPr altLang="en-IN" sz="2400" lang="en-US"/>
              <a:t>T</a:t>
            </a:r>
            <a:r>
              <a:rPr altLang="en-IN" sz="2400" lang="en-US"/>
              <a:t>a</a:t>
            </a:r>
            <a:r>
              <a:rPr altLang="en-IN" sz="2400" lang="en-US"/>
              <a:t>m</a:t>
            </a:r>
            <a:r>
              <a:rPr altLang="en-IN" sz="2400" lang="en-US"/>
              <a:t>ilzharasi</a:t>
            </a:r>
            <a:r>
              <a:rPr altLang="en-IN" sz="2400" lang="en-US"/>
              <a:t> </a:t>
            </a:r>
            <a:endParaRPr dirty="0" sz="2400" lang="en-US"/>
          </a:p>
          <a:p>
            <a:r>
              <a:rPr dirty="0" sz="2400" lang="en-US"/>
              <a:t>REGISTER NO:</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1</a:t>
            </a:r>
            <a:r>
              <a:rPr altLang="en-IN" dirty="0" sz="2400" lang="en-US"/>
              <a:t>7</a:t>
            </a:r>
            <a:r>
              <a:rPr altLang="en-IN" dirty="0" sz="2400" lang="en-US"/>
              <a:t>9</a:t>
            </a:r>
            <a:r>
              <a:rPr altLang="en-IN" dirty="0" sz="2400" lang="en-US"/>
              <a:t>7</a:t>
            </a:r>
            <a:endParaRPr altLang="en-US" lang="zh-CN"/>
          </a:p>
          <a:p>
            <a:r>
              <a:rPr dirty="0" sz="2400" lang="en-US"/>
              <a:t>DEPARTMENT:</a:t>
            </a:r>
            <a:r>
              <a:rPr altLang="en-IN" dirty="0" sz="2400" lang="en-US"/>
              <a:t>B</a:t>
            </a:r>
            <a:r>
              <a:rPr altLang="en-IN" dirty="0" sz="2400" lang="en-US"/>
              <a:t>.</a:t>
            </a:r>
            <a:r>
              <a:rPr altLang="en-IN" dirty="0" sz="2400" lang="en-US"/>
              <a:t> </a:t>
            </a:r>
            <a:r>
              <a:rPr altLang="en-IN" dirty="0" sz="2400" lang="en-US"/>
              <a:t>C</a:t>
            </a:r>
            <a:r>
              <a:rPr altLang="en-IN" dirty="0" sz="2400" lang="en-US"/>
              <a:t>o</a:t>
            </a:r>
            <a:r>
              <a:rPr altLang="en-IN" dirty="0" sz="2400" lang="en-US"/>
              <a:t>m</a:t>
            </a:r>
            <a:r>
              <a:rPr altLang="en-IN" dirty="0" sz="2400" lang="en-US"/>
              <a:t> </a:t>
            </a:r>
            <a:r>
              <a:rPr altLang="en-IN" dirty="0" sz="2400" lang="en-US"/>
              <a:t>c</a:t>
            </a:r>
            <a:r>
              <a:rPr altLang="en-IN" dirty="0" sz="2400" lang="en-US"/>
              <a:t>o</a:t>
            </a:r>
            <a:r>
              <a:rPr altLang="en-IN" dirty="0" sz="2400" lang="en-US"/>
              <a:t>r</a:t>
            </a:r>
            <a:r>
              <a:rPr altLang="en-IN" dirty="0" sz="2400" lang="en-US"/>
              <a:t>p</a:t>
            </a:r>
            <a:r>
              <a:rPr altLang="en-IN" dirty="0" sz="2400" lang="en-US"/>
              <a:t>orate</a:t>
            </a:r>
            <a:r>
              <a:rPr altLang="en-IN" dirty="0" sz="2400" lang="en-US"/>
              <a:t> </a:t>
            </a:r>
            <a:r>
              <a:rPr altLang="en-IN" dirty="0" sz="2400" lang="en-US"/>
              <a:t>s</a:t>
            </a:r>
            <a:r>
              <a:rPr altLang="en-IN" dirty="0" sz="2400" lang="en-US"/>
              <a:t>e</a:t>
            </a:r>
            <a:r>
              <a:rPr altLang="en-IN" dirty="0" sz="2400" lang="en-US"/>
              <a:t>c</a:t>
            </a:r>
            <a:r>
              <a:rPr altLang="en-IN" dirty="0" sz="2400" lang="en-US"/>
              <a:t>r</a:t>
            </a:r>
            <a:r>
              <a:rPr altLang="en-IN" dirty="0" sz="2400" lang="en-US"/>
              <a:t>e</a:t>
            </a:r>
            <a:r>
              <a:rPr altLang="en-IN" dirty="0" sz="2400" lang="en-US"/>
              <a:t>t</a:t>
            </a:r>
            <a:r>
              <a:rPr altLang="en-IN" dirty="0" sz="2400" lang="en-US"/>
              <a:t>a</a:t>
            </a:r>
            <a:r>
              <a:rPr altLang="en-IN" dirty="0" sz="2400" lang="en-US"/>
              <a:t>r</a:t>
            </a:r>
            <a:r>
              <a:rPr altLang="en-IN" dirty="0" sz="2400" lang="en-US"/>
              <a:t>y</a:t>
            </a:r>
            <a:r>
              <a:rPr altLang="en-IN" dirty="0" sz="2400" lang="en-US"/>
              <a:t>s</a:t>
            </a:r>
            <a:r>
              <a:rPr altLang="en-IN" dirty="0" sz="2400" lang="en-US"/>
              <a:t>h</a:t>
            </a:r>
            <a:r>
              <a:rPr altLang="en-IN" dirty="0" sz="2400" lang="en-US"/>
              <a:t>i</a:t>
            </a:r>
            <a:r>
              <a:rPr altLang="en-IN" dirty="0" sz="2400" lang="en-US"/>
              <a:t>p</a:t>
            </a:r>
            <a:endParaRPr altLang="en-US" lang="zh-CN"/>
          </a:p>
          <a:p>
            <a:r>
              <a:rPr dirty="0" sz="2400" lang="en-US"/>
              <a:t>COLLEGE</a:t>
            </a:r>
            <a:r>
              <a:rPr altLang="en-IN" dirty="0" sz="2400" lang="en-US"/>
              <a:t>:</a:t>
            </a:r>
            <a:r>
              <a:rPr altLang="en-IN" dirty="0" sz="2400" lang="en-US"/>
              <a:t> </a:t>
            </a:r>
            <a:r>
              <a:rPr altLang="en-IN" dirty="0" sz="2400" lang="en-US"/>
              <a:t>C</a:t>
            </a:r>
            <a:r>
              <a:rPr altLang="en-IN" dirty="0" sz="2400" lang="en-US"/>
              <a:t>h</a:t>
            </a:r>
            <a:r>
              <a:rPr altLang="en-IN" dirty="0" sz="2400" lang="en-US"/>
              <a:t>e</a:t>
            </a:r>
            <a:r>
              <a:rPr altLang="en-IN" dirty="0" sz="2400" lang="en-US"/>
              <a:t>l</a:t>
            </a:r>
            <a:r>
              <a:rPr altLang="en-IN" dirty="0" sz="2400" lang="en-US"/>
              <a:t>l</a:t>
            </a:r>
            <a:r>
              <a:rPr altLang="en-IN" dirty="0" sz="2400" lang="en-US"/>
              <a:t>a</a:t>
            </a:r>
            <a:r>
              <a:rPr altLang="en-IN" dirty="0" sz="2400" lang="en-US"/>
              <a:t>m</a:t>
            </a:r>
            <a:r>
              <a:rPr altLang="en-IN" dirty="0" sz="2400" lang="en-US"/>
              <a:t>m</a:t>
            </a:r>
            <a:r>
              <a:rPr altLang="en-IN" dirty="0" sz="2400" lang="en-US"/>
              <a:t>a</a:t>
            </a:r>
            <a:r>
              <a:rPr altLang="en-IN" dirty="0" sz="2400" lang="en-US"/>
              <a:t>l</a:t>
            </a:r>
            <a:r>
              <a:rPr altLang="en-IN" dirty="0" sz="2400" lang="en-US"/>
              <a:t> </a:t>
            </a:r>
            <a:r>
              <a:rPr altLang="en-IN" dirty="0" sz="2400" lang="en-US"/>
              <a:t>w</a:t>
            </a:r>
            <a:r>
              <a:rPr altLang="en-IN" dirty="0" sz="2400" lang="en-US"/>
              <a:t>o</a:t>
            </a:r>
            <a:r>
              <a:rPr altLang="en-IN" dirty="0" sz="2400" lang="en-US"/>
              <a:t>m</a:t>
            </a:r>
            <a:r>
              <a:rPr altLang="en-IN" dirty="0" sz="2400" lang="en-US"/>
              <a:t>e</a:t>
            </a:r>
            <a:r>
              <a:rPr altLang="en-IN" dirty="0" sz="2400" lang="en-US"/>
              <a:t>ns</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6356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0" y="1216334"/>
            <a:ext cx="13232547" cy="5247641"/>
          </a:xfrm>
          <a:prstGeom prst="rect"/>
        </p:spPr>
        <p:txBody>
          <a:bodyPr rtlCol="0" wrap="square">
            <a:spAutoFit/>
          </a:bodyPr>
          <a:p>
            <a:r>
              <a:rPr sz="2800" lang="en-IN">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2.Data Preprocessing:
1. Prior to training, our dataset undergoes preprocessing steps.
2. Techniques such as resizing, augmentation, and normalization are applied to ensure data quality and model robustness.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7"/>
          <p:cNvSpPr txBox="1">
            <a:spLocks noGrp="1"/>
          </p:cNvSpPr>
          <p:nvPr>
            <p:ph type="title"/>
          </p:nvPr>
        </p:nvSpPr>
        <p:spPr>
          <a:xfrm>
            <a:off x="755332" y="385444"/>
            <a:ext cx="2437130" cy="6356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17"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320768" y="1207438"/>
            <a:ext cx="5649651" cy="4853924"/>
          </a:xfrm>
          <a:prstGeom prst="rect"/>
        </p:spPr>
      </p:pic>
      <p:pic>
        <p:nvPicPr>
          <p:cNvPr id="2097169" name=""/>
          <p:cNvPicPr>
            <a:picLocks/>
          </p:cNvPicPr>
          <p:nvPr/>
        </p:nvPicPr>
        <p:blipFill>
          <a:blip xmlns:r="http://schemas.openxmlformats.org/officeDocument/2006/relationships" r:embed="rId3"/>
          <a:stretch>
            <a:fillRect/>
          </a:stretch>
        </p:blipFill>
        <p:spPr>
          <a:xfrm rot="0">
            <a:off x="5344390" y="1207438"/>
            <a:ext cx="6390408" cy="526472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4" name="Title 1"/>
          <p:cNvSpPr>
            <a:spLocks noGrp="1"/>
          </p:cNvSpPr>
          <p:nvPr>
            <p:ph type="title"/>
          </p:nvPr>
        </p:nvSpPr>
        <p:spPr>
          <a:xfrm>
            <a:off x="755332" y="385444"/>
            <a:ext cx="10681335" cy="6223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0" name=""/>
          <p:cNvSpPr txBox="1"/>
          <p:nvPr/>
        </p:nvSpPr>
        <p:spPr>
          <a:xfrm rot="21600000">
            <a:off x="1783771" y="2094228"/>
            <a:ext cx="7046978" cy="2669540"/>
          </a:xfrm>
          <a:prstGeom prst="rect"/>
        </p:spPr>
        <p:txBody>
          <a:bodyPr rtlCol="0" wrap="square">
            <a:spAutoFit/>
          </a:bodyPr>
          <a:p>
            <a:r>
              <a:rPr sz="2800" lang="en-IN">
                <a:solidFill>
                  <a:srgbClr val="000000"/>
                </a:solidFill>
              </a:rPr>
              <a:t>conclusion
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4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5"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6"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7" name="TextBox 22"/>
          <p:cNvSpPr txBox="1"/>
          <p:nvPr/>
        </p:nvSpPr>
        <p:spPr>
          <a:xfrm>
            <a:off x="1217522" y="2123271"/>
            <a:ext cx="8593228" cy="6629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5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49" y="0"/>
            <a:ext cx="4752975" cy="6863080"/>
            <a:chOff x="7443849" y="0"/>
            <a:chExt cx="4752975" cy="6863080"/>
          </a:xfrm>
        </p:grpSpPr>
        <p:sp>
          <p:nvSpPr>
            <p:cNvPr id="104865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8"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2" name="object 21"/>
          <p:cNvSpPr txBox="1">
            <a:spLocks noGrp="1"/>
          </p:cNvSpPr>
          <p:nvPr>
            <p:ph type="title"/>
          </p:nvPr>
        </p:nvSpPr>
        <p:spPr>
          <a:xfrm>
            <a:off x="739775" y="445388"/>
            <a:ext cx="2357120" cy="6356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3"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4" name="TextBox 22"/>
          <p:cNvSpPr txBox="1"/>
          <p:nvPr/>
        </p:nvSpPr>
        <p:spPr>
          <a:xfrm>
            <a:off x="2509807" y="1041533"/>
            <a:ext cx="5029200" cy="3774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5" y="2933700"/>
            <a:ext cx="2762250" cy="3257550"/>
            <a:chOff x="7991475" y="2933700"/>
            <a:chExt cx="2762250" cy="325755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80" name=""/>
          <p:cNvSpPr txBox="1"/>
          <p:nvPr/>
        </p:nvSpPr>
        <p:spPr>
          <a:xfrm>
            <a:off x="676275" y="1695450"/>
            <a:ext cx="7279149" cy="3406140"/>
          </a:xfrm>
          <a:prstGeom prst="rect"/>
        </p:spPr>
        <p:txBody>
          <a:bodyPr rtlCol="0" wrap="square">
            <a:spAutoFit/>
          </a:bodyPr>
          <a:p>
            <a:r>
              <a:rPr sz="2800" lang="en-IN">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5" y="2647950"/>
            <a:ext cx="3533775" cy="3810000"/>
            <a:chOff x="8658225" y="2647950"/>
            <a:chExt cx="3533775" cy="381000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6" name="TextBox 10"/>
          <p:cNvSpPr txBox="1"/>
          <p:nvPr/>
        </p:nvSpPr>
        <p:spPr>
          <a:xfrm>
            <a:off x="990600" y="2133600"/>
            <a:ext cx="7924800" cy="7264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7" name=""/>
          <p:cNvSpPr txBox="1"/>
          <p:nvPr/>
        </p:nvSpPr>
        <p:spPr>
          <a:xfrm>
            <a:off x="739774" y="2373630"/>
            <a:ext cx="7700248" cy="3406140"/>
          </a:xfrm>
          <a:prstGeom prst="rect"/>
        </p:spPr>
        <p:txBody>
          <a:bodyPr rtlCol="0" wrap="square">
            <a:spAutoFit/>
          </a:bodyPr>
          <a:p>
            <a:r>
              <a:rPr sz="2800" lang="en-IN">
                <a:solidFill>
                  <a:srgbClr val="000000"/>
                </a:solidFill>
              </a:rPr>
              <a:t>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30" name=""/>
          <p:cNvSpPr txBox="1"/>
          <p:nvPr/>
        </p:nvSpPr>
        <p:spPr>
          <a:xfrm>
            <a:off x="1142046" y="1857374"/>
            <a:ext cx="4572000" cy="3037840"/>
          </a:xfrm>
          <a:prstGeom prst="rect"/>
        </p:spPr>
        <p:txBody>
          <a:bodyPr rtlCol="0" wrap="square">
            <a:spAutoFit/>
          </a:bodyPr>
          <a:p>
            <a:r>
              <a:rPr sz="2800" lang="en-IN">
                <a:solidFill>
                  <a:srgbClr val="000000"/>
                </a:solidFill>
              </a:rPr>
              <a:t>•Health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1" name="object 6"/>
          <p:cNvSpPr txBox="1">
            <a:spLocks noGrp="1"/>
          </p:cNvSpPr>
          <p:nvPr>
            <p:ph type="title"/>
          </p:nvPr>
        </p:nvSpPr>
        <p:spPr>
          <a:xfrm>
            <a:off x="558165" y="857885"/>
            <a:ext cx="9763125" cy="4705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2"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3" name=""/>
          <p:cNvSpPr txBox="1"/>
          <p:nvPr/>
        </p:nvSpPr>
        <p:spPr>
          <a:xfrm>
            <a:off x="2814205" y="2121534"/>
            <a:ext cx="6563590" cy="3774440"/>
          </a:xfrm>
          <a:prstGeom prst="rect"/>
        </p:spPr>
        <p:txBody>
          <a:bodyPr rtlCol="0" wrap="square">
            <a:spAutoFit/>
          </a:bodyPr>
          <a:p>
            <a:r>
              <a:rPr sz="28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1" name="Title 1"/>
          <p:cNvSpPr>
            <a:spLocks noGrp="1"/>
          </p:cNvSpPr>
          <p:nvPr>
            <p:ph type="title"/>
          </p:nvPr>
        </p:nvSpPr>
        <p:spPr>
          <a:xfrm>
            <a:off x="755332" y="385444"/>
            <a:ext cx="10681335" cy="622301"/>
          </a:xfrm>
        </p:spPr>
        <p:txBody>
          <a:bodyPr/>
          <a:p>
            <a:r>
              <a:rPr dirty="0" lang="en-IN"/>
              <a:t>Dataset Description</a:t>
            </a:r>
          </a:p>
        </p:txBody>
      </p:sp>
      <p:sp>
        <p:nvSpPr>
          <p:cNvPr id="1048612" name=""/>
          <p:cNvSpPr txBox="1"/>
          <p:nvPr/>
        </p:nvSpPr>
        <p:spPr>
          <a:xfrm>
            <a:off x="1524000" y="1007745"/>
            <a:ext cx="4554682" cy="6352540"/>
          </a:xfrm>
          <a:prstGeom prst="rect"/>
        </p:spPr>
        <p:txBody>
          <a:bodyPr rtlCol="0" wrap="square">
            <a:spAutoFit/>
          </a:bodyPr>
          <a:p>
            <a:r>
              <a:rPr sz="2800" lang="en-IN">
                <a:solidFill>
                  <a:srgbClr val="000000"/>
                </a:solidFill>
              </a:rPr>
              <a:t>Employee dataset-Kaggle
26 features
9 features Emp id
Name-text
Rating-numeri
Performance-text
Gender-f,m
Business unit-text
Business type-text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00"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01" name="TextBox 8"/>
          <p:cNvSpPr txBox="1"/>
          <p:nvPr/>
        </p:nvSpPr>
        <p:spPr>
          <a:xfrm>
            <a:off x="2743200" y="2354703"/>
            <a:ext cx="8534018" cy="8280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743200" y="1816734"/>
            <a:ext cx="4572000" cy="3774440"/>
          </a:xfrm>
          <a:prstGeom prst="rect"/>
        </p:spPr>
        <p:txBody>
          <a:bodyPr rtlCol="0" wrap="square">
            <a:spAutoFit/>
          </a:bodyPr>
          <a:p>
            <a:r>
              <a:rPr sz="2800" lang="en-IN">
                <a:solidFill>
                  <a:srgbClr val="000000"/>
                </a:solidFill>
              </a:rPr>
              <a:t>•Real-time detection capabilities
•High accuracy in identifying mask-wearing behavior
•Scalability for deployment in diverse environments
•Potential for integration with existing surveillance systems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2024-09-04T12:22:42Z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a10ea5a26d424e5a9ee03192f7f54884</vt:lpwstr>
  </property>
</Properties>
</file>