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Angel </a:t>
            </a:r>
            <a:r>
              <a:rPr lang="en-US" dirty="0" err="1" smtClean="0"/>
              <a:t>Trifonov</a:t>
            </a:r>
            <a:endParaRPr lang="en-US" dirty="0" smtClean="0"/>
          </a:p>
          <a:p>
            <a:r>
              <a:rPr lang="en-US" dirty="0" smtClean="0"/>
              <a:t>Course Project Presentation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An </a:t>
            </a:r>
            <a:r>
              <a:rPr lang="en-US" b="1" dirty="0"/>
              <a:t>Exploration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of Data </a:t>
            </a:r>
            <a:r>
              <a:rPr lang="en-US" b="1" dirty="0"/>
              <a:t>Mining </a:t>
            </a:r>
            <a:r>
              <a:rPr lang="en-US" b="1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</a:p>
          <a:p>
            <a:endParaRPr lang="en-US" dirty="0"/>
          </a:p>
          <a:p>
            <a:r>
              <a:rPr lang="en-US" dirty="0" smtClean="0"/>
              <a:t>Tasks, Tools and Datasets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Example: Computing Association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goal: evaluate data-mining tools on a particular task</a:t>
            </a:r>
          </a:p>
          <a:p>
            <a:r>
              <a:rPr lang="en-US" dirty="0"/>
              <a:t>Write down process </a:t>
            </a:r>
            <a:r>
              <a:rPr lang="en-US" dirty="0" smtClean="0"/>
              <a:t>complexity</a:t>
            </a:r>
          </a:p>
          <a:p>
            <a:r>
              <a:rPr lang="en-US" dirty="0" smtClean="0"/>
              <a:t>Compare results and see who performs the best</a:t>
            </a:r>
          </a:p>
          <a:p>
            <a:r>
              <a:rPr lang="en-US" dirty="0" smtClean="0"/>
              <a:t>Try to conclude which tool works best for a the current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Tasks, Tools and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Four tasks</a:t>
            </a:r>
          </a:p>
          <a:p>
            <a:pPr lvl="1"/>
            <a:r>
              <a:rPr lang="en-US" sz="1600" dirty="0" smtClean="0"/>
              <a:t>Building a </a:t>
            </a:r>
            <a:r>
              <a:rPr lang="en-US" sz="1600" dirty="0"/>
              <a:t>Receiver </a:t>
            </a:r>
            <a:r>
              <a:rPr lang="en-US" sz="1600" dirty="0" smtClean="0"/>
              <a:t>Operating Characteristic (ROC) curve</a:t>
            </a:r>
            <a:endParaRPr lang="en-US" sz="1600" dirty="0"/>
          </a:p>
          <a:p>
            <a:pPr lvl="1"/>
            <a:r>
              <a:rPr lang="en-US" sz="1600" dirty="0" smtClean="0"/>
              <a:t>Building a Decision Tree</a:t>
            </a:r>
          </a:p>
          <a:p>
            <a:pPr lvl="1"/>
            <a:r>
              <a:rPr lang="en-US" sz="1600" dirty="0" smtClean="0"/>
              <a:t>Comparison of Supervised Methods</a:t>
            </a:r>
          </a:p>
          <a:p>
            <a:pPr lvl="1"/>
            <a:r>
              <a:rPr lang="en-US" sz="1600" dirty="0" smtClean="0"/>
              <a:t>Computing Association Rules</a:t>
            </a:r>
          </a:p>
          <a:p>
            <a:r>
              <a:rPr lang="en-US" sz="1800" dirty="0" smtClean="0"/>
              <a:t>Three tools</a:t>
            </a:r>
          </a:p>
          <a:p>
            <a:pPr lvl="1"/>
            <a:r>
              <a:rPr lang="en-US" sz="1600" dirty="0" err="1"/>
              <a:t>Weka</a:t>
            </a:r>
            <a:r>
              <a:rPr lang="en-US" sz="1600" dirty="0"/>
              <a:t> – a popular suite of machine learning software written in Java</a:t>
            </a:r>
          </a:p>
          <a:p>
            <a:pPr lvl="1"/>
            <a:r>
              <a:rPr lang="en-US" sz="1600" dirty="0" smtClean="0"/>
              <a:t>Tanagra </a:t>
            </a:r>
            <a:r>
              <a:rPr lang="en-US" sz="1600" dirty="0"/>
              <a:t>– a machine learning suite, which supports most data mining techniques</a:t>
            </a:r>
          </a:p>
          <a:p>
            <a:pPr lvl="1"/>
            <a:r>
              <a:rPr lang="en-US" sz="1600" dirty="0" smtClean="0"/>
              <a:t>Orange </a:t>
            </a:r>
            <a:r>
              <a:rPr lang="en-US" sz="1600" dirty="0"/>
              <a:t>– component-based data mining and machine learning software suite, implemented in C++/</a:t>
            </a:r>
            <a:r>
              <a:rPr lang="en-US" sz="1600" dirty="0" smtClean="0"/>
              <a:t>Python</a:t>
            </a:r>
          </a:p>
          <a:p>
            <a:r>
              <a:rPr lang="en-US" sz="1800" dirty="0" smtClean="0"/>
              <a:t>Four datasets</a:t>
            </a:r>
          </a:p>
          <a:p>
            <a:pPr lvl="1"/>
            <a:r>
              <a:rPr lang="en-US" sz="1600" dirty="0">
                <a:solidFill>
                  <a:prstClr val="black"/>
                </a:solidFill>
              </a:rPr>
              <a:t>Logistic Regression Library (values</a:t>
            </a:r>
            <a:r>
              <a:rPr lang="en-US" sz="1600" dirty="0" smtClean="0">
                <a:solidFill>
                  <a:prstClr val="black"/>
                </a:solidFill>
              </a:rPr>
              <a:t>)</a:t>
            </a:r>
            <a:endParaRPr lang="en-US" sz="1400" dirty="0" smtClean="0"/>
          </a:p>
          <a:p>
            <a:pPr lvl="1"/>
            <a:r>
              <a:rPr lang="en-US" sz="1600" dirty="0" smtClean="0"/>
              <a:t>Heart conditions</a:t>
            </a:r>
          </a:p>
          <a:p>
            <a:pPr lvl="1"/>
            <a:r>
              <a:rPr lang="en-US" sz="1600" dirty="0" smtClean="0"/>
              <a:t>Breast cancer</a:t>
            </a:r>
          </a:p>
          <a:p>
            <a:pPr lvl="1"/>
            <a:r>
              <a:rPr lang="en-US" sz="1600" dirty="0" smtClean="0"/>
              <a:t>Voting</a:t>
            </a:r>
            <a:endParaRPr lang="en-US" sz="16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68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Computing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Overview:</a:t>
            </a:r>
          </a:p>
          <a:p>
            <a:pPr lvl="1"/>
            <a:r>
              <a:rPr lang="en-US" sz="1400" dirty="0" smtClean="0"/>
              <a:t>Dataset: Voting</a:t>
            </a:r>
          </a:p>
          <a:p>
            <a:pPr lvl="1"/>
            <a:r>
              <a:rPr lang="en-US" sz="1400" dirty="0" smtClean="0"/>
              <a:t>Algorithm: APRIORI</a:t>
            </a:r>
          </a:p>
          <a:p>
            <a:r>
              <a:rPr lang="en-US" sz="1800" dirty="0" smtClean="0"/>
              <a:t>Steps</a:t>
            </a:r>
          </a:p>
          <a:p>
            <a:pPr lvl="1"/>
            <a:r>
              <a:rPr lang="en-US" sz="1400" dirty="0" smtClean="0"/>
              <a:t>Import dataset</a:t>
            </a:r>
          </a:p>
          <a:p>
            <a:pPr lvl="1"/>
            <a:r>
              <a:rPr lang="en-US" sz="1400" dirty="0" smtClean="0"/>
              <a:t>Select descriptors</a:t>
            </a:r>
          </a:p>
          <a:p>
            <a:pPr lvl="1"/>
            <a:r>
              <a:rPr lang="en-US" sz="1400" dirty="0"/>
              <a:t>Set the </a:t>
            </a:r>
            <a:r>
              <a:rPr lang="en-US" sz="1400" dirty="0" smtClean="0"/>
              <a:t>minimal </a:t>
            </a:r>
            <a:r>
              <a:rPr lang="en-US" sz="1400" dirty="0"/>
              <a:t>support and the minimal confidence </a:t>
            </a:r>
            <a:endParaRPr lang="en-US" sz="1400" dirty="0" smtClean="0"/>
          </a:p>
          <a:p>
            <a:pPr lvl="1"/>
            <a:r>
              <a:rPr lang="en-US" sz="1400" dirty="0"/>
              <a:t>Execute the algorithm and visualize the </a:t>
            </a:r>
            <a:r>
              <a:rPr lang="en-US" sz="1400" dirty="0" smtClean="0"/>
              <a:t>rules </a:t>
            </a:r>
          </a:p>
          <a:p>
            <a:r>
              <a:rPr lang="en-US" sz="1800" dirty="0" smtClean="0"/>
              <a:t>Results</a:t>
            </a:r>
          </a:p>
          <a:p>
            <a:pPr lvl="1"/>
            <a:r>
              <a:rPr lang="en-US" sz="1400" dirty="0" smtClean="0"/>
              <a:t>14 (identical) rules from </a:t>
            </a:r>
            <a:r>
              <a:rPr lang="en-US" sz="1400" dirty="0" err="1" smtClean="0"/>
              <a:t>Weka</a:t>
            </a:r>
            <a:r>
              <a:rPr lang="en-US" sz="1400" dirty="0" smtClean="0"/>
              <a:t> and Tanagra</a:t>
            </a:r>
          </a:p>
          <a:p>
            <a:pPr lvl="1"/>
            <a:r>
              <a:rPr lang="en-US" sz="1400" dirty="0" smtClean="0"/>
              <a:t>4 rules from Orange</a:t>
            </a:r>
          </a:p>
          <a:p>
            <a:r>
              <a:rPr lang="en-US" sz="1800" dirty="0" smtClean="0"/>
              <a:t>Observations</a:t>
            </a:r>
          </a:p>
          <a:p>
            <a:pPr lvl="1"/>
            <a:r>
              <a:rPr lang="en-US" sz="1400" dirty="0" smtClean="0"/>
              <a:t>All three tools are simple to use for generating association rules</a:t>
            </a:r>
          </a:p>
          <a:p>
            <a:pPr lvl="1"/>
            <a:r>
              <a:rPr lang="en-US" sz="1400" dirty="0" smtClean="0"/>
              <a:t>Want to use huge dataset – gets tricky</a:t>
            </a:r>
          </a:p>
          <a:p>
            <a:pPr lvl="1"/>
            <a:r>
              <a:rPr lang="en-US" sz="1400" dirty="0" smtClean="0"/>
              <a:t>Orange seems to prefer shorter rules</a:t>
            </a:r>
          </a:p>
          <a:p>
            <a:pPr lvl="1"/>
            <a:r>
              <a:rPr lang="en-US" sz="1400" dirty="0" smtClean="0"/>
              <a:t>Personal opinion of best tool for the job: </a:t>
            </a:r>
            <a:r>
              <a:rPr lang="en-US" sz="1400" dirty="0" err="1" smtClean="0"/>
              <a:t>Weka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61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Generated </a:t>
            </a:r>
            <a:r>
              <a:rPr lang="en-US" dirty="0" err="1" smtClean="0"/>
              <a:t>WEka</a:t>
            </a:r>
            <a:r>
              <a:rPr lang="en-US" dirty="0" smtClean="0"/>
              <a:t> </a:t>
            </a:r>
            <a:r>
              <a:rPr lang="en-US" dirty="0" smtClean="0"/>
              <a:t>Rules</a:t>
            </a:r>
            <a:endParaRPr lang="en-US" dirty="0"/>
          </a:p>
        </p:txBody>
      </p:sp>
      <p:pic>
        <p:nvPicPr>
          <p:cNvPr id="1026" name="Picture 2" descr="F:\Documents\CS542\Final submission\Figures\Figure_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64" y="1752600"/>
            <a:ext cx="67056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325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42</TotalTime>
  <Words>225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An Exploration  of Data Mining Tools</vt:lpstr>
      <vt:lpstr>Overview</vt:lpstr>
      <vt:lpstr>Project</vt:lpstr>
      <vt:lpstr>Tasks, Tools and Datasets</vt:lpstr>
      <vt:lpstr>Example: Computing Association Rules</vt:lpstr>
      <vt:lpstr>Generated WEka Rules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Open Source Data Mining Tools: A Comparison Study   </dc:title>
  <dc:creator>Angel</dc:creator>
  <cp:lastModifiedBy>Angel</cp:lastModifiedBy>
  <cp:revision>26</cp:revision>
  <dcterms:created xsi:type="dcterms:W3CDTF">2006-08-16T00:00:00Z</dcterms:created>
  <dcterms:modified xsi:type="dcterms:W3CDTF">2014-04-21T19:22:09Z</dcterms:modified>
</cp:coreProperties>
</file>