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72" r:id="rId5"/>
    <p:sldId id="271" r:id="rId6"/>
    <p:sldId id="273" r:id="rId7"/>
    <p:sldId id="274" r:id="rId8"/>
    <p:sldId id="280" r:id="rId9"/>
    <p:sldId id="277" r:id="rId10"/>
    <p:sldId id="281" r:id="rId11"/>
    <p:sldId id="258" r:id="rId12"/>
    <p:sldId id="259" r:id="rId13"/>
    <p:sldId id="279" r:id="rId14"/>
    <p:sldId id="285" r:id="rId15"/>
    <p:sldId id="289" r:id="rId16"/>
    <p:sldId id="283" r:id="rId17"/>
    <p:sldId id="286" r:id="rId18"/>
    <p:sldId id="284" r:id="rId19"/>
    <p:sldId id="262" r:id="rId20"/>
    <p:sldId id="263" r:id="rId21"/>
    <p:sldId id="264" r:id="rId22"/>
    <p:sldId id="265" r:id="rId23"/>
    <p:sldId id="266" r:id="rId24"/>
    <p:sldId id="287" r:id="rId25"/>
    <p:sldId id="267" r:id="rId26"/>
    <p:sldId id="290" r:id="rId27"/>
    <p:sldId id="288"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9E6F2-E455-4902-B89F-1F65C7A5D51E}"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en-US"/>
        </a:p>
      </dgm:t>
    </dgm:pt>
    <dgm:pt modelId="{DB151B86-286C-4F65-93B4-14CD9541E6DE}">
      <dgm:prSet/>
      <dgm:spPr/>
      <dgm:t>
        <a:bodyPr/>
        <a:lstStyle/>
        <a:p>
          <a:r>
            <a:rPr lang="es-ES" dirty="0" err="1"/>
            <a:t>Objetcs</a:t>
          </a:r>
          <a:r>
            <a:rPr lang="es-ES" dirty="0"/>
            <a:t> (store </a:t>
          </a:r>
          <a:r>
            <a:rPr lang="es-ES" dirty="0" err="1"/>
            <a:t>the</a:t>
          </a:r>
          <a:r>
            <a:rPr lang="es-ES" dirty="0"/>
            <a:t> </a:t>
          </a:r>
          <a:r>
            <a:rPr lang="es-ES" dirty="0" err="1"/>
            <a:t>information</a:t>
          </a:r>
          <a:r>
            <a:rPr lang="es-ES" dirty="0"/>
            <a:t>)</a:t>
          </a:r>
        </a:p>
        <a:p>
          <a:r>
            <a:rPr lang="es-ES" dirty="0"/>
            <a:t>Ex.: </a:t>
          </a:r>
          <a:r>
            <a:rPr lang="es-ES" dirty="0" err="1"/>
            <a:t>list</a:t>
          </a:r>
          <a:r>
            <a:rPr lang="es-ES" dirty="0"/>
            <a:t> </a:t>
          </a:r>
          <a:r>
            <a:rPr lang="es-ES" dirty="0" err="1"/>
            <a:t>of</a:t>
          </a:r>
          <a:r>
            <a:rPr lang="es-ES" dirty="0"/>
            <a:t> genes </a:t>
          </a:r>
          <a:endParaRPr lang="en-US" dirty="0"/>
        </a:p>
      </dgm:t>
    </dgm:pt>
    <dgm:pt modelId="{82F71BBC-95E3-4AE3-A1BC-8C6FC1B23B04}" type="parTrans" cxnId="{AD9AACF0-7421-49D5-8C6C-B736B08EEB46}">
      <dgm:prSet/>
      <dgm:spPr/>
      <dgm:t>
        <a:bodyPr/>
        <a:lstStyle/>
        <a:p>
          <a:endParaRPr lang="en-US"/>
        </a:p>
      </dgm:t>
    </dgm:pt>
    <dgm:pt modelId="{E10C3590-6742-4E74-99BD-AEAAC3E240CF}" type="sibTrans" cxnId="{AD9AACF0-7421-49D5-8C6C-B736B08EEB46}">
      <dgm:prSet/>
      <dgm:spPr/>
      <dgm:t>
        <a:bodyPr/>
        <a:lstStyle/>
        <a:p>
          <a:endParaRPr lang="en-US"/>
        </a:p>
      </dgm:t>
    </dgm:pt>
    <dgm:pt modelId="{AE4AE709-F6F0-4A3E-A655-C73F839EB16C}">
      <dgm:prSet/>
      <dgm:spPr/>
      <dgm:t>
        <a:bodyPr/>
        <a:lstStyle/>
        <a:p>
          <a:r>
            <a:rPr lang="en-US" dirty="0" err="1"/>
            <a:t>mygenes</a:t>
          </a:r>
          <a:endParaRPr lang="en-US" dirty="0"/>
        </a:p>
      </dgm:t>
    </dgm:pt>
    <dgm:pt modelId="{CFD6C70C-F7B2-41AC-99BB-B56ABDFDCB71}" type="parTrans" cxnId="{C9AA8F86-0FFC-48EE-8228-80FA552E8501}">
      <dgm:prSet/>
      <dgm:spPr/>
      <dgm:t>
        <a:bodyPr/>
        <a:lstStyle/>
        <a:p>
          <a:endParaRPr lang="en-US"/>
        </a:p>
      </dgm:t>
    </dgm:pt>
    <dgm:pt modelId="{12964A53-BBAE-424F-92B3-ABA95F241B1D}" type="sibTrans" cxnId="{C9AA8F86-0FFC-48EE-8228-80FA552E8501}">
      <dgm:prSet/>
      <dgm:spPr/>
      <dgm:t>
        <a:bodyPr/>
        <a:lstStyle/>
        <a:p>
          <a:endParaRPr lang="en-US"/>
        </a:p>
      </dgm:t>
    </dgm:pt>
    <dgm:pt modelId="{C8C9AE6A-BB0B-49EB-8C73-3079EB9BE842}">
      <dgm:prSet/>
      <dgm:spPr/>
      <dgm:t>
        <a:bodyPr/>
        <a:lstStyle/>
        <a:p>
          <a:pPr>
            <a:buNone/>
          </a:pPr>
          <a:r>
            <a:rPr lang="es-ES" dirty="0"/>
            <a:t>    </a:t>
          </a:r>
          <a:r>
            <a:rPr lang="es-ES" dirty="0" err="1"/>
            <a:t>Functions</a:t>
          </a:r>
          <a:r>
            <a:rPr lang="es-ES" dirty="0"/>
            <a:t> (</a:t>
          </a:r>
          <a:r>
            <a:rPr lang="es-ES" dirty="0" err="1"/>
            <a:t>execute</a:t>
          </a:r>
          <a:r>
            <a:rPr lang="es-ES" dirty="0"/>
            <a:t> </a:t>
          </a:r>
          <a:r>
            <a:rPr lang="es-ES" dirty="0" err="1"/>
            <a:t>operations</a:t>
          </a:r>
          <a:r>
            <a:rPr lang="es-ES" dirty="0"/>
            <a:t>)</a:t>
          </a:r>
        </a:p>
      </dgm:t>
    </dgm:pt>
    <dgm:pt modelId="{69BF9D45-9977-4390-8AE4-00FD5661141F}" type="parTrans" cxnId="{E5EC7943-DA83-46C6-82BA-1D4000DDD338}">
      <dgm:prSet/>
      <dgm:spPr/>
      <dgm:t>
        <a:bodyPr/>
        <a:lstStyle/>
        <a:p>
          <a:endParaRPr lang="es-ES"/>
        </a:p>
      </dgm:t>
    </dgm:pt>
    <dgm:pt modelId="{258EF458-A082-48FC-A014-F3EFE834C89E}" type="sibTrans" cxnId="{E5EC7943-DA83-46C6-82BA-1D4000DDD338}">
      <dgm:prSet/>
      <dgm:spPr/>
      <dgm:t>
        <a:bodyPr/>
        <a:lstStyle/>
        <a:p>
          <a:endParaRPr lang="es-ES"/>
        </a:p>
      </dgm:t>
    </dgm:pt>
    <dgm:pt modelId="{C6D9B102-D166-4DFC-8023-F4AEA793F6BC}">
      <dgm:prSet/>
      <dgm:spPr/>
      <dgm:t>
        <a:bodyPr/>
        <a:lstStyle/>
        <a:p>
          <a:pPr>
            <a:buNone/>
          </a:pPr>
          <a:r>
            <a:rPr lang="es-ES" dirty="0"/>
            <a:t>  Ej.: </a:t>
          </a:r>
          <a:r>
            <a:rPr lang="es-ES" dirty="0" err="1"/>
            <a:t>search</a:t>
          </a:r>
          <a:r>
            <a:rPr lang="es-ES" dirty="0"/>
            <a:t> </a:t>
          </a:r>
          <a:r>
            <a:rPr lang="es-ES" dirty="0" err="1"/>
            <a:t>homologs</a:t>
          </a:r>
          <a:endParaRPr lang="es-ES" dirty="0"/>
        </a:p>
      </dgm:t>
    </dgm:pt>
    <dgm:pt modelId="{228B0CFD-4D50-4728-A8E0-58D063B6F9E8}" type="parTrans" cxnId="{4753AF4D-D349-438C-B921-7B963477172A}">
      <dgm:prSet/>
      <dgm:spPr/>
      <dgm:t>
        <a:bodyPr/>
        <a:lstStyle/>
        <a:p>
          <a:endParaRPr lang="es-ES"/>
        </a:p>
      </dgm:t>
    </dgm:pt>
    <dgm:pt modelId="{E0CE8596-F093-4A69-BCC4-9806D7CC3854}" type="sibTrans" cxnId="{4753AF4D-D349-438C-B921-7B963477172A}">
      <dgm:prSet/>
      <dgm:spPr/>
      <dgm:t>
        <a:bodyPr/>
        <a:lstStyle/>
        <a:p>
          <a:endParaRPr lang="es-ES"/>
        </a:p>
      </dgm:t>
    </dgm:pt>
    <dgm:pt modelId="{E6DBFD33-BE6E-4CD3-8895-68F36AD41246}" type="pres">
      <dgm:prSet presAssocID="{8809E6F2-E455-4902-B89F-1F65C7A5D51E}" presName="Name0" presStyleCnt="0">
        <dgm:presLayoutVars>
          <dgm:dir/>
          <dgm:animLvl val="lvl"/>
          <dgm:resizeHandles/>
        </dgm:presLayoutVars>
      </dgm:prSet>
      <dgm:spPr/>
    </dgm:pt>
    <dgm:pt modelId="{3CE23273-452D-48A6-86F1-2AFC42272F9D}" type="pres">
      <dgm:prSet presAssocID="{DB151B86-286C-4F65-93B4-14CD9541E6DE}" presName="linNode" presStyleCnt="0"/>
      <dgm:spPr/>
    </dgm:pt>
    <dgm:pt modelId="{F50F4404-B13C-4145-9957-F87050D90A8B}" type="pres">
      <dgm:prSet presAssocID="{DB151B86-286C-4F65-93B4-14CD9541E6DE}" presName="parentShp" presStyleLbl="node1" presStyleIdx="0" presStyleCnt="2">
        <dgm:presLayoutVars>
          <dgm:bulletEnabled val="1"/>
        </dgm:presLayoutVars>
      </dgm:prSet>
      <dgm:spPr/>
    </dgm:pt>
    <dgm:pt modelId="{916B1092-77CE-4A08-95F4-A610DD34837A}" type="pres">
      <dgm:prSet presAssocID="{DB151B86-286C-4F65-93B4-14CD9541E6DE}" presName="childShp" presStyleLbl="bgAccFollowNode1" presStyleIdx="0" presStyleCnt="2">
        <dgm:presLayoutVars>
          <dgm:bulletEnabled val="1"/>
        </dgm:presLayoutVars>
      </dgm:prSet>
      <dgm:spPr/>
    </dgm:pt>
    <dgm:pt modelId="{1933E02F-6CF8-47D6-AAB1-3342E0828EAC}" type="pres">
      <dgm:prSet presAssocID="{E10C3590-6742-4E74-99BD-AEAAC3E240CF}" presName="spacing" presStyleCnt="0"/>
      <dgm:spPr/>
    </dgm:pt>
    <dgm:pt modelId="{CF5A7DDA-DC62-4DAE-ACE6-2999111DC422}" type="pres">
      <dgm:prSet presAssocID="{AE4AE709-F6F0-4A3E-A655-C73F839EB16C}" presName="linNode" presStyleCnt="0"/>
      <dgm:spPr/>
    </dgm:pt>
    <dgm:pt modelId="{2BACCCDB-8AC2-4F9E-9464-3DB8AF261F83}" type="pres">
      <dgm:prSet presAssocID="{AE4AE709-F6F0-4A3E-A655-C73F839EB16C}" presName="parentShp" presStyleLbl="node1" presStyleIdx="1" presStyleCnt="2" custScaleX="84380" custLinFactNeighborX="-31237" custLinFactNeighborY="6">
        <dgm:presLayoutVars>
          <dgm:bulletEnabled val="1"/>
        </dgm:presLayoutVars>
      </dgm:prSet>
      <dgm:spPr/>
    </dgm:pt>
    <dgm:pt modelId="{47A29C22-7819-4A14-9C8D-2251B54EA682}" type="pres">
      <dgm:prSet presAssocID="{AE4AE709-F6F0-4A3E-A655-C73F839EB16C}" presName="childShp" presStyleLbl="bgAccFollowNode1" presStyleIdx="1" presStyleCnt="2" custScaleX="79679" custLinFactNeighborX="-27123" custLinFactNeighborY="1044">
        <dgm:presLayoutVars>
          <dgm:bulletEnabled val="1"/>
        </dgm:presLayoutVars>
      </dgm:prSet>
      <dgm:spPr/>
    </dgm:pt>
  </dgm:ptLst>
  <dgm:cxnLst>
    <dgm:cxn modelId="{0528DA33-FA4B-4E7B-9484-D9928CF75CE2}" type="presOf" srcId="{AE4AE709-F6F0-4A3E-A655-C73F839EB16C}" destId="{2BACCCDB-8AC2-4F9E-9464-3DB8AF261F83}" srcOrd="0" destOrd="0" presId="urn:microsoft.com/office/officeart/2005/8/layout/vList6"/>
    <dgm:cxn modelId="{E5EC7943-DA83-46C6-82BA-1D4000DDD338}" srcId="{DB151B86-286C-4F65-93B4-14CD9541E6DE}" destId="{C8C9AE6A-BB0B-49EB-8C73-3079EB9BE842}" srcOrd="0" destOrd="0" parTransId="{69BF9D45-9977-4390-8AE4-00FD5661141F}" sibTransId="{258EF458-A082-48FC-A014-F3EFE834C89E}"/>
    <dgm:cxn modelId="{4753AF4D-D349-438C-B921-7B963477172A}" srcId="{DB151B86-286C-4F65-93B4-14CD9541E6DE}" destId="{C6D9B102-D166-4DFC-8023-F4AEA793F6BC}" srcOrd="1" destOrd="0" parTransId="{228B0CFD-4D50-4728-A8E0-58D063B6F9E8}" sibTransId="{E0CE8596-F093-4A69-BCC4-9806D7CC3854}"/>
    <dgm:cxn modelId="{C9AA8F86-0FFC-48EE-8228-80FA552E8501}" srcId="{8809E6F2-E455-4902-B89F-1F65C7A5D51E}" destId="{AE4AE709-F6F0-4A3E-A655-C73F839EB16C}" srcOrd="1" destOrd="0" parTransId="{CFD6C70C-F7B2-41AC-99BB-B56ABDFDCB71}" sibTransId="{12964A53-BBAE-424F-92B3-ABA95F241B1D}"/>
    <dgm:cxn modelId="{C3CD058B-A5D6-44BE-8B4A-BD05C247A46C}" type="presOf" srcId="{C6D9B102-D166-4DFC-8023-F4AEA793F6BC}" destId="{916B1092-77CE-4A08-95F4-A610DD34837A}" srcOrd="0" destOrd="1" presId="urn:microsoft.com/office/officeart/2005/8/layout/vList6"/>
    <dgm:cxn modelId="{48D8AF91-1DE8-40DB-A3D1-2442EA1DD243}" type="presOf" srcId="{8809E6F2-E455-4902-B89F-1F65C7A5D51E}" destId="{E6DBFD33-BE6E-4CD3-8895-68F36AD41246}" srcOrd="0" destOrd="0" presId="urn:microsoft.com/office/officeart/2005/8/layout/vList6"/>
    <dgm:cxn modelId="{D7751ACE-98E0-42DF-B3EF-8E9AF6009417}" type="presOf" srcId="{DB151B86-286C-4F65-93B4-14CD9541E6DE}" destId="{F50F4404-B13C-4145-9957-F87050D90A8B}" srcOrd="0" destOrd="0" presId="urn:microsoft.com/office/officeart/2005/8/layout/vList6"/>
    <dgm:cxn modelId="{AD9AACF0-7421-49D5-8C6C-B736B08EEB46}" srcId="{8809E6F2-E455-4902-B89F-1F65C7A5D51E}" destId="{DB151B86-286C-4F65-93B4-14CD9541E6DE}" srcOrd="0" destOrd="0" parTransId="{82F71BBC-95E3-4AE3-A1BC-8C6FC1B23B04}" sibTransId="{E10C3590-6742-4E74-99BD-AEAAC3E240CF}"/>
    <dgm:cxn modelId="{9B24C3FB-6811-4F67-8AA8-5E9B0F224EC0}" type="presOf" srcId="{C8C9AE6A-BB0B-49EB-8C73-3079EB9BE842}" destId="{916B1092-77CE-4A08-95F4-A610DD34837A}" srcOrd="0" destOrd="0" presId="urn:microsoft.com/office/officeart/2005/8/layout/vList6"/>
    <dgm:cxn modelId="{A8E77EC7-BC43-4C68-8CB5-F6FF12D50334}" type="presParOf" srcId="{E6DBFD33-BE6E-4CD3-8895-68F36AD41246}" destId="{3CE23273-452D-48A6-86F1-2AFC42272F9D}" srcOrd="0" destOrd="0" presId="urn:microsoft.com/office/officeart/2005/8/layout/vList6"/>
    <dgm:cxn modelId="{632F4BA5-195B-4326-97E4-2A062BEA7250}" type="presParOf" srcId="{3CE23273-452D-48A6-86F1-2AFC42272F9D}" destId="{F50F4404-B13C-4145-9957-F87050D90A8B}" srcOrd="0" destOrd="0" presId="urn:microsoft.com/office/officeart/2005/8/layout/vList6"/>
    <dgm:cxn modelId="{F97AA8C8-296C-4BDE-BB34-CFA51FE8BD9A}" type="presParOf" srcId="{3CE23273-452D-48A6-86F1-2AFC42272F9D}" destId="{916B1092-77CE-4A08-95F4-A610DD34837A}" srcOrd="1" destOrd="0" presId="urn:microsoft.com/office/officeart/2005/8/layout/vList6"/>
    <dgm:cxn modelId="{87EB840B-5714-465C-8E53-CE11EDFA02E7}" type="presParOf" srcId="{E6DBFD33-BE6E-4CD3-8895-68F36AD41246}" destId="{1933E02F-6CF8-47D6-AAB1-3342E0828EAC}" srcOrd="1" destOrd="0" presId="urn:microsoft.com/office/officeart/2005/8/layout/vList6"/>
    <dgm:cxn modelId="{444915F4-3ADA-4259-8D19-CF8E64CD1DD7}" type="presParOf" srcId="{E6DBFD33-BE6E-4CD3-8895-68F36AD41246}" destId="{CF5A7DDA-DC62-4DAE-ACE6-2999111DC422}" srcOrd="2" destOrd="0" presId="urn:microsoft.com/office/officeart/2005/8/layout/vList6"/>
    <dgm:cxn modelId="{1C0CE42B-709E-4EE9-BF86-6AA160AD10CF}" type="presParOf" srcId="{CF5A7DDA-DC62-4DAE-ACE6-2999111DC422}" destId="{2BACCCDB-8AC2-4F9E-9464-3DB8AF261F83}" srcOrd="0" destOrd="0" presId="urn:microsoft.com/office/officeart/2005/8/layout/vList6"/>
    <dgm:cxn modelId="{E4D50B67-AEB4-4F25-893E-99C614AEB381}" type="presParOf" srcId="{CF5A7DDA-DC62-4DAE-ACE6-2999111DC422}" destId="{47A29C22-7819-4A14-9C8D-2251B54EA68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8B0D0-18DC-473F-8867-6D5C36419C59}"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228EA61A-6EAD-492A-AA23-36A53E5B1F2E}">
      <dgm:prSet/>
      <dgm:spPr/>
      <dgm:t>
        <a:bodyPr/>
        <a:lstStyle/>
        <a:p>
          <a:r>
            <a:rPr lang="es-ES" dirty="0" err="1"/>
            <a:t>Numbers</a:t>
          </a:r>
          <a:r>
            <a:rPr lang="es-ES" dirty="0"/>
            <a:t>: </a:t>
          </a:r>
          <a:r>
            <a:rPr lang="es-ES" i="1" dirty="0" err="1"/>
            <a:t>integer</a:t>
          </a:r>
          <a:r>
            <a:rPr lang="es-ES" dirty="0"/>
            <a:t>: 1 and </a:t>
          </a:r>
          <a:r>
            <a:rPr lang="es-ES" i="1" dirty="0" err="1"/>
            <a:t>numeric</a:t>
          </a:r>
          <a:r>
            <a:rPr lang="es-ES" dirty="0"/>
            <a:t>: 2,7</a:t>
          </a:r>
          <a:endParaRPr lang="en-US" dirty="0"/>
        </a:p>
      </dgm:t>
    </dgm:pt>
    <dgm:pt modelId="{37E76BBF-F0DD-4EC6-A2B2-653DF1E0152F}" type="parTrans" cxnId="{90A0CE72-C78F-4DB6-81D4-1C0EA73DC79C}">
      <dgm:prSet/>
      <dgm:spPr/>
      <dgm:t>
        <a:bodyPr/>
        <a:lstStyle/>
        <a:p>
          <a:endParaRPr lang="en-US"/>
        </a:p>
      </dgm:t>
    </dgm:pt>
    <dgm:pt modelId="{2A1D1666-225F-48C3-82B9-AC88ACF4FB23}" type="sibTrans" cxnId="{90A0CE72-C78F-4DB6-81D4-1C0EA73DC79C}">
      <dgm:prSet/>
      <dgm:spPr/>
      <dgm:t>
        <a:bodyPr/>
        <a:lstStyle/>
        <a:p>
          <a:endParaRPr lang="en-US"/>
        </a:p>
      </dgm:t>
    </dgm:pt>
    <dgm:pt modelId="{662C4F39-53A1-4298-9F11-F489DD1B5A3F}">
      <dgm:prSet/>
      <dgm:spPr/>
      <dgm:t>
        <a:bodyPr/>
        <a:lstStyle/>
        <a:p>
          <a:r>
            <a:rPr lang="es-ES" dirty="0" err="1"/>
            <a:t>Words</a:t>
          </a:r>
          <a:r>
            <a:rPr lang="es-ES" dirty="0"/>
            <a:t>: </a:t>
          </a:r>
          <a:r>
            <a:rPr lang="es-ES" i="1" dirty="0" err="1"/>
            <a:t>character</a:t>
          </a:r>
          <a:r>
            <a:rPr lang="es-ES" dirty="0"/>
            <a:t>: “a”. </a:t>
          </a:r>
          <a:r>
            <a:rPr lang="es-ES" dirty="0" err="1"/>
            <a:t>We</a:t>
          </a:r>
          <a:r>
            <a:rPr lang="es-ES" dirty="0"/>
            <a:t> </a:t>
          </a:r>
          <a:r>
            <a:rPr lang="es-ES" dirty="0" err="1"/>
            <a:t>call</a:t>
          </a:r>
          <a:r>
            <a:rPr lang="es-ES" dirty="0"/>
            <a:t> a </a:t>
          </a:r>
          <a:r>
            <a:rPr lang="es-ES" dirty="0" err="1"/>
            <a:t>sucession</a:t>
          </a:r>
          <a:r>
            <a:rPr lang="es-ES" dirty="0"/>
            <a:t> </a:t>
          </a:r>
          <a:r>
            <a:rPr lang="es-ES" dirty="0" err="1"/>
            <a:t>of</a:t>
          </a:r>
          <a:r>
            <a:rPr lang="es-ES" dirty="0"/>
            <a:t> </a:t>
          </a:r>
          <a:r>
            <a:rPr lang="es-ES" dirty="0" err="1"/>
            <a:t>characters</a:t>
          </a:r>
          <a:r>
            <a:rPr lang="es-ES" dirty="0"/>
            <a:t> a </a:t>
          </a:r>
          <a:r>
            <a:rPr lang="es-ES" i="1" dirty="0" err="1"/>
            <a:t>string</a:t>
          </a:r>
          <a:r>
            <a:rPr lang="es-ES" dirty="0"/>
            <a:t>: “ACTTG”.</a:t>
          </a:r>
          <a:endParaRPr lang="en-US" dirty="0"/>
        </a:p>
      </dgm:t>
    </dgm:pt>
    <dgm:pt modelId="{A353631C-DCE1-475B-879B-E6DB357F5202}" type="parTrans" cxnId="{926876F3-BC1F-4454-8F61-CDE6E237C3D7}">
      <dgm:prSet/>
      <dgm:spPr/>
      <dgm:t>
        <a:bodyPr/>
        <a:lstStyle/>
        <a:p>
          <a:endParaRPr lang="en-US"/>
        </a:p>
      </dgm:t>
    </dgm:pt>
    <dgm:pt modelId="{3990E6FC-063D-49B6-9657-CB1490F2C151}" type="sibTrans" cxnId="{926876F3-BC1F-4454-8F61-CDE6E237C3D7}">
      <dgm:prSet/>
      <dgm:spPr/>
      <dgm:t>
        <a:bodyPr/>
        <a:lstStyle/>
        <a:p>
          <a:endParaRPr lang="en-US"/>
        </a:p>
      </dgm:t>
    </dgm:pt>
    <dgm:pt modelId="{02234896-4703-48CC-982B-9AD01CB9602E}">
      <dgm:prSet/>
      <dgm:spPr/>
      <dgm:t>
        <a:bodyPr/>
        <a:lstStyle/>
        <a:p>
          <a:r>
            <a:rPr lang="es-ES" dirty="0" err="1"/>
            <a:t>Logical</a:t>
          </a:r>
          <a:r>
            <a:rPr lang="es-ES" dirty="0"/>
            <a:t>: TRUE and FALSE</a:t>
          </a:r>
          <a:endParaRPr lang="en-US" dirty="0"/>
        </a:p>
      </dgm:t>
    </dgm:pt>
    <dgm:pt modelId="{B7487036-69C9-47B9-B135-CC9AA1E7E274}" type="parTrans" cxnId="{895A9653-A22F-4260-A41B-DC28444A07B6}">
      <dgm:prSet/>
      <dgm:spPr/>
      <dgm:t>
        <a:bodyPr/>
        <a:lstStyle/>
        <a:p>
          <a:endParaRPr lang="en-US"/>
        </a:p>
      </dgm:t>
    </dgm:pt>
    <dgm:pt modelId="{D4032786-8805-4BD2-BA61-B6822227A6E4}" type="sibTrans" cxnId="{895A9653-A22F-4260-A41B-DC28444A07B6}">
      <dgm:prSet/>
      <dgm:spPr/>
      <dgm:t>
        <a:bodyPr/>
        <a:lstStyle/>
        <a:p>
          <a:endParaRPr lang="en-US"/>
        </a:p>
      </dgm:t>
    </dgm:pt>
    <dgm:pt modelId="{52883AD3-0B5F-4AF9-A1CA-1E27F9F5908F}" type="pres">
      <dgm:prSet presAssocID="{6488B0D0-18DC-473F-8867-6D5C36419C59}" presName="vert0" presStyleCnt="0">
        <dgm:presLayoutVars>
          <dgm:dir/>
          <dgm:animOne val="branch"/>
          <dgm:animLvl val="lvl"/>
        </dgm:presLayoutVars>
      </dgm:prSet>
      <dgm:spPr/>
    </dgm:pt>
    <dgm:pt modelId="{E6DCF0FF-3333-42E2-BF13-8B09E86800A6}" type="pres">
      <dgm:prSet presAssocID="{228EA61A-6EAD-492A-AA23-36A53E5B1F2E}" presName="thickLine" presStyleLbl="alignNode1" presStyleIdx="0" presStyleCnt="3"/>
      <dgm:spPr/>
    </dgm:pt>
    <dgm:pt modelId="{FA308B18-01F5-40C5-973D-DDAF004D5EA3}" type="pres">
      <dgm:prSet presAssocID="{228EA61A-6EAD-492A-AA23-36A53E5B1F2E}" presName="horz1" presStyleCnt="0"/>
      <dgm:spPr/>
    </dgm:pt>
    <dgm:pt modelId="{DC8E7DBB-8DF0-4C1F-86F9-9F961FC61CE8}" type="pres">
      <dgm:prSet presAssocID="{228EA61A-6EAD-492A-AA23-36A53E5B1F2E}" presName="tx1" presStyleLbl="revTx" presStyleIdx="0" presStyleCnt="3"/>
      <dgm:spPr/>
    </dgm:pt>
    <dgm:pt modelId="{B722DD98-6C66-4FF3-9960-C9B3BC28F0E4}" type="pres">
      <dgm:prSet presAssocID="{228EA61A-6EAD-492A-AA23-36A53E5B1F2E}" presName="vert1" presStyleCnt="0"/>
      <dgm:spPr/>
    </dgm:pt>
    <dgm:pt modelId="{0C61EA9F-5E81-41DD-AF95-652569E6BF9B}" type="pres">
      <dgm:prSet presAssocID="{662C4F39-53A1-4298-9F11-F489DD1B5A3F}" presName="thickLine" presStyleLbl="alignNode1" presStyleIdx="1" presStyleCnt="3"/>
      <dgm:spPr/>
    </dgm:pt>
    <dgm:pt modelId="{201A3D07-6251-464B-BC10-799252FE9759}" type="pres">
      <dgm:prSet presAssocID="{662C4F39-53A1-4298-9F11-F489DD1B5A3F}" presName="horz1" presStyleCnt="0"/>
      <dgm:spPr/>
    </dgm:pt>
    <dgm:pt modelId="{1E57794D-24C3-4A79-AD1D-DB614A4A1D15}" type="pres">
      <dgm:prSet presAssocID="{662C4F39-53A1-4298-9F11-F489DD1B5A3F}" presName="tx1" presStyleLbl="revTx" presStyleIdx="1" presStyleCnt="3"/>
      <dgm:spPr/>
    </dgm:pt>
    <dgm:pt modelId="{60A360F0-BD08-4022-95EF-A108CC7811A0}" type="pres">
      <dgm:prSet presAssocID="{662C4F39-53A1-4298-9F11-F489DD1B5A3F}" presName="vert1" presStyleCnt="0"/>
      <dgm:spPr/>
    </dgm:pt>
    <dgm:pt modelId="{243BFCC3-D02D-498F-B49F-69645B8CEB2A}" type="pres">
      <dgm:prSet presAssocID="{02234896-4703-48CC-982B-9AD01CB9602E}" presName="thickLine" presStyleLbl="alignNode1" presStyleIdx="2" presStyleCnt="3"/>
      <dgm:spPr/>
    </dgm:pt>
    <dgm:pt modelId="{246F8644-CAF9-47A7-B74E-DF3E05EC37C6}" type="pres">
      <dgm:prSet presAssocID="{02234896-4703-48CC-982B-9AD01CB9602E}" presName="horz1" presStyleCnt="0"/>
      <dgm:spPr/>
    </dgm:pt>
    <dgm:pt modelId="{6356380F-1D0C-49D8-BA90-32C342B48918}" type="pres">
      <dgm:prSet presAssocID="{02234896-4703-48CC-982B-9AD01CB9602E}" presName="tx1" presStyleLbl="revTx" presStyleIdx="2" presStyleCnt="3"/>
      <dgm:spPr/>
    </dgm:pt>
    <dgm:pt modelId="{DD3A2C0C-0CD3-443E-8C37-1A3B7E93BE10}" type="pres">
      <dgm:prSet presAssocID="{02234896-4703-48CC-982B-9AD01CB9602E}" presName="vert1" presStyleCnt="0"/>
      <dgm:spPr/>
    </dgm:pt>
  </dgm:ptLst>
  <dgm:cxnLst>
    <dgm:cxn modelId="{C4A7EC4F-E9F0-473E-9462-C86715E6D9EB}" type="presOf" srcId="{02234896-4703-48CC-982B-9AD01CB9602E}" destId="{6356380F-1D0C-49D8-BA90-32C342B48918}" srcOrd="0" destOrd="0" presId="urn:microsoft.com/office/officeart/2008/layout/LinedList"/>
    <dgm:cxn modelId="{86359251-10B0-48B5-B1A3-28FCBE2FC895}" type="presOf" srcId="{228EA61A-6EAD-492A-AA23-36A53E5B1F2E}" destId="{DC8E7DBB-8DF0-4C1F-86F9-9F961FC61CE8}" srcOrd="0" destOrd="0" presId="urn:microsoft.com/office/officeart/2008/layout/LinedList"/>
    <dgm:cxn modelId="{90A0CE72-C78F-4DB6-81D4-1C0EA73DC79C}" srcId="{6488B0D0-18DC-473F-8867-6D5C36419C59}" destId="{228EA61A-6EAD-492A-AA23-36A53E5B1F2E}" srcOrd="0" destOrd="0" parTransId="{37E76BBF-F0DD-4EC6-A2B2-653DF1E0152F}" sibTransId="{2A1D1666-225F-48C3-82B9-AC88ACF4FB23}"/>
    <dgm:cxn modelId="{895A9653-A22F-4260-A41B-DC28444A07B6}" srcId="{6488B0D0-18DC-473F-8867-6D5C36419C59}" destId="{02234896-4703-48CC-982B-9AD01CB9602E}" srcOrd="2" destOrd="0" parTransId="{B7487036-69C9-47B9-B135-CC9AA1E7E274}" sibTransId="{D4032786-8805-4BD2-BA61-B6822227A6E4}"/>
    <dgm:cxn modelId="{1B91FFDD-2CEA-4E81-BBB8-8CD7F09CE1A1}" type="presOf" srcId="{662C4F39-53A1-4298-9F11-F489DD1B5A3F}" destId="{1E57794D-24C3-4A79-AD1D-DB614A4A1D15}" srcOrd="0" destOrd="0" presId="urn:microsoft.com/office/officeart/2008/layout/LinedList"/>
    <dgm:cxn modelId="{DAA149F1-935E-4AF5-88E6-86869A24F347}" type="presOf" srcId="{6488B0D0-18DC-473F-8867-6D5C36419C59}" destId="{52883AD3-0B5F-4AF9-A1CA-1E27F9F5908F}" srcOrd="0" destOrd="0" presId="urn:microsoft.com/office/officeart/2008/layout/LinedList"/>
    <dgm:cxn modelId="{926876F3-BC1F-4454-8F61-CDE6E237C3D7}" srcId="{6488B0D0-18DC-473F-8867-6D5C36419C59}" destId="{662C4F39-53A1-4298-9F11-F489DD1B5A3F}" srcOrd="1" destOrd="0" parTransId="{A353631C-DCE1-475B-879B-E6DB357F5202}" sibTransId="{3990E6FC-063D-49B6-9657-CB1490F2C151}"/>
    <dgm:cxn modelId="{F9467D9F-F541-48A9-B034-76B2B9F81908}" type="presParOf" srcId="{52883AD3-0B5F-4AF9-A1CA-1E27F9F5908F}" destId="{E6DCF0FF-3333-42E2-BF13-8B09E86800A6}" srcOrd="0" destOrd="0" presId="urn:microsoft.com/office/officeart/2008/layout/LinedList"/>
    <dgm:cxn modelId="{7DA5D2E9-A143-47E4-8EE7-88FF993064D9}" type="presParOf" srcId="{52883AD3-0B5F-4AF9-A1CA-1E27F9F5908F}" destId="{FA308B18-01F5-40C5-973D-DDAF004D5EA3}" srcOrd="1" destOrd="0" presId="urn:microsoft.com/office/officeart/2008/layout/LinedList"/>
    <dgm:cxn modelId="{A78CF6A6-D4E9-44DE-8D7F-A766F0F8933C}" type="presParOf" srcId="{FA308B18-01F5-40C5-973D-DDAF004D5EA3}" destId="{DC8E7DBB-8DF0-4C1F-86F9-9F961FC61CE8}" srcOrd="0" destOrd="0" presId="urn:microsoft.com/office/officeart/2008/layout/LinedList"/>
    <dgm:cxn modelId="{BF49A718-80CE-49BD-AFAC-AADEC3B9510D}" type="presParOf" srcId="{FA308B18-01F5-40C5-973D-DDAF004D5EA3}" destId="{B722DD98-6C66-4FF3-9960-C9B3BC28F0E4}" srcOrd="1" destOrd="0" presId="urn:microsoft.com/office/officeart/2008/layout/LinedList"/>
    <dgm:cxn modelId="{89D25B73-4564-4916-8DD8-1182F32149AA}" type="presParOf" srcId="{52883AD3-0B5F-4AF9-A1CA-1E27F9F5908F}" destId="{0C61EA9F-5E81-41DD-AF95-652569E6BF9B}" srcOrd="2" destOrd="0" presId="urn:microsoft.com/office/officeart/2008/layout/LinedList"/>
    <dgm:cxn modelId="{3D0E7B10-FD7D-418F-8F20-39BAAC99E08C}" type="presParOf" srcId="{52883AD3-0B5F-4AF9-A1CA-1E27F9F5908F}" destId="{201A3D07-6251-464B-BC10-799252FE9759}" srcOrd="3" destOrd="0" presId="urn:microsoft.com/office/officeart/2008/layout/LinedList"/>
    <dgm:cxn modelId="{F67C3A60-E91F-4FFE-9AD2-3C10C86AF76B}" type="presParOf" srcId="{201A3D07-6251-464B-BC10-799252FE9759}" destId="{1E57794D-24C3-4A79-AD1D-DB614A4A1D15}" srcOrd="0" destOrd="0" presId="urn:microsoft.com/office/officeart/2008/layout/LinedList"/>
    <dgm:cxn modelId="{C5900D84-4F09-44A3-A42D-5C0DBBF0FA88}" type="presParOf" srcId="{201A3D07-6251-464B-BC10-799252FE9759}" destId="{60A360F0-BD08-4022-95EF-A108CC7811A0}" srcOrd="1" destOrd="0" presId="urn:microsoft.com/office/officeart/2008/layout/LinedList"/>
    <dgm:cxn modelId="{36DC3C89-BF4C-46A6-BE32-F32A0723E464}" type="presParOf" srcId="{52883AD3-0B5F-4AF9-A1CA-1E27F9F5908F}" destId="{243BFCC3-D02D-498F-B49F-69645B8CEB2A}" srcOrd="4" destOrd="0" presId="urn:microsoft.com/office/officeart/2008/layout/LinedList"/>
    <dgm:cxn modelId="{E1279FA3-F56F-4C7A-B49A-747005004673}" type="presParOf" srcId="{52883AD3-0B5F-4AF9-A1CA-1E27F9F5908F}" destId="{246F8644-CAF9-47A7-B74E-DF3E05EC37C6}" srcOrd="5" destOrd="0" presId="urn:microsoft.com/office/officeart/2008/layout/LinedList"/>
    <dgm:cxn modelId="{F47C9B8A-BEE6-4885-8575-E9C43B876A28}" type="presParOf" srcId="{246F8644-CAF9-47A7-B74E-DF3E05EC37C6}" destId="{6356380F-1D0C-49D8-BA90-32C342B48918}" srcOrd="0" destOrd="0" presId="urn:microsoft.com/office/officeart/2008/layout/LinedList"/>
    <dgm:cxn modelId="{78E9FCF1-F609-438E-B89C-32877F78E59D}" type="presParOf" srcId="{246F8644-CAF9-47A7-B74E-DF3E05EC37C6}" destId="{DD3A2C0C-0CD3-443E-8C37-1A3B7E93BE1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89E658-26EC-4955-B14D-DB9D0D560328}"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19CA1A1B-F9D5-4F82-9BC9-4C4352A9ADDF}">
      <dgm:prSet custT="1"/>
      <dgm:spPr/>
      <dgm:t>
        <a:bodyPr/>
        <a:lstStyle/>
        <a:p>
          <a:r>
            <a:rPr lang="es-ES" sz="2400" dirty="0" err="1"/>
            <a:t>Vectors</a:t>
          </a:r>
          <a:r>
            <a:rPr lang="es-ES" sz="2400" dirty="0"/>
            <a:t>: </a:t>
          </a:r>
          <a:r>
            <a:rPr lang="es-ES" sz="2400" dirty="0" err="1"/>
            <a:t>contain</a:t>
          </a:r>
          <a:r>
            <a:rPr lang="es-ES" sz="2400" dirty="0"/>
            <a:t> </a:t>
          </a:r>
          <a:r>
            <a:rPr lang="es-ES" sz="2400" dirty="0" err="1"/>
            <a:t>objects</a:t>
          </a:r>
          <a:r>
            <a:rPr lang="es-ES" sz="2400" dirty="0"/>
            <a:t> </a:t>
          </a:r>
          <a:r>
            <a:rPr lang="es-ES" sz="2400" dirty="0" err="1"/>
            <a:t>of</a:t>
          </a:r>
          <a:r>
            <a:rPr lang="es-ES" sz="2400" dirty="0"/>
            <a:t> </a:t>
          </a:r>
          <a:r>
            <a:rPr lang="es-ES" sz="2400" dirty="0" err="1"/>
            <a:t>the</a:t>
          </a:r>
          <a:r>
            <a:rPr lang="es-ES" sz="2400" dirty="0"/>
            <a:t> </a:t>
          </a:r>
          <a:r>
            <a:rPr lang="es-ES" sz="2400" dirty="0" err="1"/>
            <a:t>same</a:t>
          </a:r>
          <a:r>
            <a:rPr lang="es-ES" sz="2400" dirty="0"/>
            <a:t> </a:t>
          </a:r>
          <a:r>
            <a:rPr lang="es-ES" sz="2400" dirty="0" err="1"/>
            <a:t>class</a:t>
          </a:r>
          <a:endParaRPr lang="es-ES" sz="2400" dirty="0"/>
        </a:p>
      </dgm:t>
    </dgm:pt>
    <dgm:pt modelId="{E01D3B93-E9FE-45C2-ACBD-366E98717DE0}" type="parTrans" cxnId="{95606B6C-A061-4A0A-BEBF-D0B95888E4E5}">
      <dgm:prSet/>
      <dgm:spPr/>
      <dgm:t>
        <a:bodyPr/>
        <a:lstStyle/>
        <a:p>
          <a:endParaRPr lang="en-US"/>
        </a:p>
      </dgm:t>
    </dgm:pt>
    <dgm:pt modelId="{4B8FE789-9222-4044-B3FC-E227A133EAE5}" type="sibTrans" cxnId="{95606B6C-A061-4A0A-BEBF-D0B95888E4E5}">
      <dgm:prSet/>
      <dgm:spPr/>
      <dgm:t>
        <a:bodyPr/>
        <a:lstStyle/>
        <a:p>
          <a:endParaRPr lang="en-US"/>
        </a:p>
      </dgm:t>
    </dgm:pt>
    <dgm:pt modelId="{D4B8CC2C-1E74-4084-A184-E1475E6853DB}">
      <dgm:prSet custT="1"/>
      <dgm:spPr/>
      <dgm:t>
        <a:bodyPr/>
        <a:lstStyle/>
        <a:p>
          <a:r>
            <a:rPr lang="es-ES" sz="2000" dirty="0" err="1"/>
            <a:t>Lists</a:t>
          </a:r>
          <a:r>
            <a:rPr lang="es-ES" sz="2000" dirty="0"/>
            <a:t>: </a:t>
          </a:r>
          <a:r>
            <a:rPr lang="es-ES" sz="2000" dirty="0" err="1"/>
            <a:t>may</a:t>
          </a:r>
          <a:r>
            <a:rPr lang="es-ES" sz="2000" dirty="0"/>
            <a:t> </a:t>
          </a:r>
          <a:r>
            <a:rPr lang="es-ES" sz="2000" dirty="0" err="1"/>
            <a:t>contain</a:t>
          </a:r>
          <a:r>
            <a:rPr lang="es-ES" sz="2000" dirty="0"/>
            <a:t> </a:t>
          </a:r>
          <a:r>
            <a:rPr lang="es-ES" sz="2000" dirty="0" err="1"/>
            <a:t>objects</a:t>
          </a:r>
          <a:r>
            <a:rPr lang="es-ES" sz="2000" dirty="0"/>
            <a:t> </a:t>
          </a:r>
          <a:r>
            <a:rPr lang="es-ES" sz="2000" dirty="0" err="1"/>
            <a:t>of</a:t>
          </a:r>
          <a:r>
            <a:rPr lang="es-ES" sz="2000" dirty="0"/>
            <a:t> </a:t>
          </a:r>
          <a:r>
            <a:rPr lang="es-ES" sz="2000" dirty="0" err="1"/>
            <a:t>different</a:t>
          </a:r>
          <a:r>
            <a:rPr lang="es-ES" sz="2000" dirty="0"/>
            <a:t> </a:t>
          </a:r>
          <a:r>
            <a:rPr lang="es-ES" sz="2000" dirty="0" err="1"/>
            <a:t>class</a:t>
          </a:r>
          <a:endParaRPr lang="es-ES" sz="2000" dirty="0"/>
        </a:p>
      </dgm:t>
    </dgm:pt>
    <dgm:pt modelId="{17F5772F-6A89-4832-8865-3F8B2BDE9382}" type="parTrans" cxnId="{E1AEDC2B-B3FF-4096-AD03-058315F58DB9}">
      <dgm:prSet/>
      <dgm:spPr/>
      <dgm:t>
        <a:bodyPr/>
        <a:lstStyle/>
        <a:p>
          <a:endParaRPr lang="en-US"/>
        </a:p>
      </dgm:t>
    </dgm:pt>
    <dgm:pt modelId="{39AD3400-B903-44D6-BCA2-43A5C9D11541}" type="sibTrans" cxnId="{E1AEDC2B-B3FF-4096-AD03-058315F58DB9}">
      <dgm:prSet/>
      <dgm:spPr/>
      <dgm:t>
        <a:bodyPr/>
        <a:lstStyle/>
        <a:p>
          <a:endParaRPr lang="en-US"/>
        </a:p>
      </dgm:t>
    </dgm:pt>
    <dgm:pt modelId="{160CEEF4-CEF0-4563-9FDC-FFE10F44B53B}">
      <dgm:prSet/>
      <dgm:spPr/>
      <dgm:t>
        <a:bodyPr/>
        <a:lstStyle/>
        <a:p>
          <a:r>
            <a:rPr lang="es-ES" dirty="0" err="1"/>
            <a:t>Factors</a:t>
          </a:r>
          <a:r>
            <a:rPr lang="es-ES" dirty="0"/>
            <a:t>: </a:t>
          </a:r>
        </a:p>
        <a:p>
          <a:endParaRPr lang="es-ES" dirty="0"/>
        </a:p>
      </dgm:t>
    </dgm:pt>
    <dgm:pt modelId="{D0443F73-1A60-482A-A4BC-219BC84E1383}" type="parTrans" cxnId="{A9C343F9-1F29-4A9E-8BF0-0D54D6ADC939}">
      <dgm:prSet/>
      <dgm:spPr/>
      <dgm:t>
        <a:bodyPr/>
        <a:lstStyle/>
        <a:p>
          <a:endParaRPr lang="en-US"/>
        </a:p>
      </dgm:t>
    </dgm:pt>
    <dgm:pt modelId="{59DAD430-98FB-45A3-9158-5FFA3E2A3B08}" type="sibTrans" cxnId="{A9C343F9-1F29-4A9E-8BF0-0D54D6ADC939}">
      <dgm:prSet/>
      <dgm:spPr/>
      <dgm:t>
        <a:bodyPr/>
        <a:lstStyle/>
        <a:p>
          <a:endParaRPr lang="en-US"/>
        </a:p>
      </dgm:t>
    </dgm:pt>
    <dgm:pt modelId="{81BF70A7-EDE6-42A5-9FB4-C42EC56D3412}">
      <dgm:prSet/>
      <dgm:spPr/>
      <dgm:t>
        <a:bodyPr/>
        <a:lstStyle/>
        <a:p>
          <a:r>
            <a:rPr lang="es-ES" dirty="0"/>
            <a:t>Matrices: tables </a:t>
          </a:r>
          <a:r>
            <a:rPr lang="es-ES" dirty="0" err="1"/>
            <a:t>with</a:t>
          </a:r>
          <a:r>
            <a:rPr lang="es-ES" dirty="0"/>
            <a:t> 	     </a:t>
          </a:r>
          <a:r>
            <a:rPr lang="es-ES" dirty="0" err="1"/>
            <a:t>elements</a:t>
          </a:r>
          <a:r>
            <a:rPr lang="es-ES" dirty="0"/>
            <a:t> </a:t>
          </a:r>
          <a:r>
            <a:rPr lang="es-ES" dirty="0" err="1"/>
            <a:t>of</a:t>
          </a:r>
          <a:r>
            <a:rPr lang="es-ES" dirty="0"/>
            <a:t> </a:t>
          </a:r>
          <a:r>
            <a:rPr lang="es-ES" dirty="0" err="1"/>
            <a:t>the</a:t>
          </a:r>
          <a:r>
            <a:rPr lang="es-ES" dirty="0"/>
            <a:t> </a:t>
          </a:r>
          <a:r>
            <a:rPr lang="es-ES" dirty="0" err="1"/>
            <a:t>same</a:t>
          </a:r>
          <a:r>
            <a:rPr lang="es-ES" dirty="0"/>
            <a:t> </a:t>
          </a:r>
          <a:r>
            <a:rPr lang="es-ES" dirty="0" err="1"/>
            <a:t>class</a:t>
          </a:r>
          <a:r>
            <a:rPr lang="es-ES" dirty="0"/>
            <a:t> </a:t>
          </a:r>
          <a:endParaRPr lang="en-US" dirty="0"/>
        </a:p>
      </dgm:t>
    </dgm:pt>
    <dgm:pt modelId="{AC2FDE75-2DEE-4B0A-B6DC-ABC8D4A254C3}" type="parTrans" cxnId="{F58D72F8-BE0F-49D7-9E01-F6E18EDCF114}">
      <dgm:prSet/>
      <dgm:spPr/>
      <dgm:t>
        <a:bodyPr/>
        <a:lstStyle/>
        <a:p>
          <a:endParaRPr lang="en-US"/>
        </a:p>
      </dgm:t>
    </dgm:pt>
    <dgm:pt modelId="{6E9E12C2-7EC2-43CF-8DEC-CC76EC790FE7}" type="sibTrans" cxnId="{F58D72F8-BE0F-49D7-9E01-F6E18EDCF114}">
      <dgm:prSet/>
      <dgm:spPr/>
      <dgm:t>
        <a:bodyPr/>
        <a:lstStyle/>
        <a:p>
          <a:endParaRPr lang="en-US"/>
        </a:p>
      </dgm:t>
    </dgm:pt>
    <dgm:pt modelId="{4119AD05-BC6C-4D08-AECB-EFD68B7CAA8B}">
      <dgm:prSet custT="1"/>
      <dgm:spPr/>
      <dgm:t>
        <a:bodyPr/>
        <a:lstStyle/>
        <a:p>
          <a:r>
            <a:rPr lang="es-ES" sz="2400" dirty="0" err="1"/>
            <a:t>Dataframes</a:t>
          </a:r>
          <a:r>
            <a:rPr lang="es-ES" sz="2400" dirty="0"/>
            <a:t>: tables </a:t>
          </a:r>
          <a:r>
            <a:rPr lang="es-ES" sz="2400" dirty="0" err="1"/>
            <a:t>with</a:t>
          </a:r>
          <a:r>
            <a:rPr lang="es-ES" sz="2400" dirty="0"/>
            <a:t>                           </a:t>
          </a:r>
          <a:r>
            <a:rPr lang="es-ES" sz="2400" dirty="0" err="1"/>
            <a:t>elements</a:t>
          </a:r>
          <a:r>
            <a:rPr lang="es-ES" sz="2400" dirty="0"/>
            <a:t> </a:t>
          </a:r>
          <a:r>
            <a:rPr lang="es-ES" sz="2400" dirty="0" err="1"/>
            <a:t>of</a:t>
          </a:r>
          <a:r>
            <a:rPr lang="es-ES" sz="2400" dirty="0"/>
            <a:t> </a:t>
          </a:r>
          <a:r>
            <a:rPr lang="es-ES" sz="2400" dirty="0" err="1"/>
            <a:t>different</a:t>
          </a:r>
          <a:r>
            <a:rPr lang="es-ES" sz="2400" dirty="0"/>
            <a:t>  </a:t>
          </a:r>
          <a:r>
            <a:rPr lang="es-ES" sz="2400" dirty="0" err="1"/>
            <a:t>class</a:t>
          </a:r>
          <a:r>
            <a:rPr lang="es-ES" sz="2400" dirty="0"/>
            <a:t>                           (</a:t>
          </a:r>
          <a:r>
            <a:rPr lang="es-ES" sz="2400" dirty="0" err="1"/>
            <a:t>same</a:t>
          </a:r>
          <a:r>
            <a:rPr lang="es-ES" sz="2400" dirty="0"/>
            <a:t> </a:t>
          </a:r>
          <a:r>
            <a:rPr lang="es-ES" sz="2400" dirty="0" err="1"/>
            <a:t>class</a:t>
          </a:r>
          <a:r>
            <a:rPr lang="es-ES" sz="2400" dirty="0"/>
            <a:t> </a:t>
          </a:r>
          <a:r>
            <a:rPr lang="es-ES" sz="2400" dirty="0" err="1"/>
            <a:t>within</a:t>
          </a:r>
          <a:r>
            <a:rPr lang="es-ES" sz="2400" dirty="0"/>
            <a:t> </a:t>
          </a:r>
          <a:r>
            <a:rPr lang="es-ES" sz="2400" dirty="0" err="1"/>
            <a:t>each</a:t>
          </a:r>
          <a:r>
            <a:rPr lang="es-ES" sz="2400" dirty="0"/>
            <a:t> </a:t>
          </a:r>
          <a:r>
            <a:rPr lang="es-ES" sz="2400" dirty="0" err="1"/>
            <a:t>column</a:t>
          </a:r>
          <a:r>
            <a:rPr lang="es-ES" sz="2400" dirty="0"/>
            <a:t>)</a:t>
          </a:r>
          <a:endParaRPr lang="en-US" sz="2400" dirty="0"/>
        </a:p>
      </dgm:t>
    </dgm:pt>
    <dgm:pt modelId="{FF674C55-E8BA-4134-A57C-EFE5127F5F86}" type="parTrans" cxnId="{396120EB-86A0-407E-B57D-B67138709104}">
      <dgm:prSet/>
      <dgm:spPr/>
      <dgm:t>
        <a:bodyPr/>
        <a:lstStyle/>
        <a:p>
          <a:endParaRPr lang="en-US"/>
        </a:p>
      </dgm:t>
    </dgm:pt>
    <dgm:pt modelId="{7C07E512-DE60-4391-9D9C-5C56FD1030B9}" type="sibTrans" cxnId="{396120EB-86A0-407E-B57D-B67138709104}">
      <dgm:prSet/>
      <dgm:spPr/>
      <dgm:t>
        <a:bodyPr/>
        <a:lstStyle/>
        <a:p>
          <a:endParaRPr lang="en-US"/>
        </a:p>
      </dgm:t>
    </dgm:pt>
    <dgm:pt modelId="{BDEE6F15-98BE-4E58-B5BD-400A37FA2C57}" type="pres">
      <dgm:prSet presAssocID="{B889E658-26EC-4955-B14D-DB9D0D560328}" presName="vert0" presStyleCnt="0">
        <dgm:presLayoutVars>
          <dgm:dir/>
          <dgm:animOne val="branch"/>
          <dgm:animLvl val="lvl"/>
        </dgm:presLayoutVars>
      </dgm:prSet>
      <dgm:spPr/>
    </dgm:pt>
    <dgm:pt modelId="{F80A60E7-AC7C-4F89-AD93-7F8E18B937D6}" type="pres">
      <dgm:prSet presAssocID="{19CA1A1B-F9D5-4F82-9BC9-4C4352A9ADDF}" presName="thickLine" presStyleLbl="alignNode1" presStyleIdx="0" presStyleCnt="5"/>
      <dgm:spPr/>
    </dgm:pt>
    <dgm:pt modelId="{BFB2678E-051E-4F22-8A26-9C0359BBBDBE}" type="pres">
      <dgm:prSet presAssocID="{19CA1A1B-F9D5-4F82-9BC9-4C4352A9ADDF}" presName="horz1" presStyleCnt="0"/>
      <dgm:spPr/>
    </dgm:pt>
    <dgm:pt modelId="{85E421E4-DFEC-4F80-BCED-8DCD0922E045}" type="pres">
      <dgm:prSet presAssocID="{19CA1A1B-F9D5-4F82-9BC9-4C4352A9ADDF}" presName="tx1" presStyleLbl="revTx" presStyleIdx="0" presStyleCnt="5"/>
      <dgm:spPr/>
    </dgm:pt>
    <dgm:pt modelId="{D654DAA3-B373-484D-9492-67EE15EF9306}" type="pres">
      <dgm:prSet presAssocID="{19CA1A1B-F9D5-4F82-9BC9-4C4352A9ADDF}" presName="vert1" presStyleCnt="0"/>
      <dgm:spPr/>
    </dgm:pt>
    <dgm:pt modelId="{0C26E778-5BBC-4633-80C1-4F57F4553F24}" type="pres">
      <dgm:prSet presAssocID="{D4B8CC2C-1E74-4084-A184-E1475E6853DB}" presName="thickLine" presStyleLbl="alignNode1" presStyleIdx="1" presStyleCnt="5"/>
      <dgm:spPr/>
    </dgm:pt>
    <dgm:pt modelId="{386991F4-2AF5-47D2-9383-ADB825A97193}" type="pres">
      <dgm:prSet presAssocID="{D4B8CC2C-1E74-4084-A184-E1475E6853DB}" presName="horz1" presStyleCnt="0"/>
      <dgm:spPr/>
    </dgm:pt>
    <dgm:pt modelId="{1D22DFF7-8E5E-4BFD-AE12-D5FD0500AFBA}" type="pres">
      <dgm:prSet presAssocID="{D4B8CC2C-1E74-4084-A184-E1475E6853DB}" presName="tx1" presStyleLbl="revTx" presStyleIdx="1" presStyleCnt="5"/>
      <dgm:spPr/>
    </dgm:pt>
    <dgm:pt modelId="{B677CA1F-09D1-493C-B82D-26092F918987}" type="pres">
      <dgm:prSet presAssocID="{D4B8CC2C-1E74-4084-A184-E1475E6853DB}" presName="vert1" presStyleCnt="0"/>
      <dgm:spPr/>
    </dgm:pt>
    <dgm:pt modelId="{896ACA7D-D438-4FB1-8C10-5018874E42FC}" type="pres">
      <dgm:prSet presAssocID="{160CEEF4-CEF0-4563-9FDC-FFE10F44B53B}" presName="thickLine" presStyleLbl="alignNode1" presStyleIdx="2" presStyleCnt="5"/>
      <dgm:spPr/>
    </dgm:pt>
    <dgm:pt modelId="{6DB3A280-CB0C-4E0A-84FC-915CE44B59FB}" type="pres">
      <dgm:prSet presAssocID="{160CEEF4-CEF0-4563-9FDC-FFE10F44B53B}" presName="horz1" presStyleCnt="0"/>
      <dgm:spPr/>
    </dgm:pt>
    <dgm:pt modelId="{C6A71DFA-F065-4798-9C60-6F74E0F4E1E8}" type="pres">
      <dgm:prSet presAssocID="{160CEEF4-CEF0-4563-9FDC-FFE10F44B53B}" presName="tx1" presStyleLbl="revTx" presStyleIdx="2" presStyleCnt="5"/>
      <dgm:spPr/>
    </dgm:pt>
    <dgm:pt modelId="{3C7F8371-0FBD-445F-ABFD-E5554C4C60B2}" type="pres">
      <dgm:prSet presAssocID="{160CEEF4-CEF0-4563-9FDC-FFE10F44B53B}" presName="vert1" presStyleCnt="0"/>
      <dgm:spPr/>
    </dgm:pt>
    <dgm:pt modelId="{3960A43A-188F-48DA-83D7-D594D5682CDF}" type="pres">
      <dgm:prSet presAssocID="{81BF70A7-EDE6-42A5-9FB4-C42EC56D3412}" presName="thickLine" presStyleLbl="alignNode1" presStyleIdx="3" presStyleCnt="5"/>
      <dgm:spPr/>
    </dgm:pt>
    <dgm:pt modelId="{CB5C7DE0-A35F-45CD-B194-683CDF09E17F}" type="pres">
      <dgm:prSet presAssocID="{81BF70A7-EDE6-42A5-9FB4-C42EC56D3412}" presName="horz1" presStyleCnt="0"/>
      <dgm:spPr/>
    </dgm:pt>
    <dgm:pt modelId="{26461AEF-DE05-42B4-8720-C67438016AF8}" type="pres">
      <dgm:prSet presAssocID="{81BF70A7-EDE6-42A5-9FB4-C42EC56D3412}" presName="tx1" presStyleLbl="revTx" presStyleIdx="3" presStyleCnt="5"/>
      <dgm:spPr/>
    </dgm:pt>
    <dgm:pt modelId="{02F3F295-B321-4660-9322-064ABE5B5ED1}" type="pres">
      <dgm:prSet presAssocID="{81BF70A7-EDE6-42A5-9FB4-C42EC56D3412}" presName="vert1" presStyleCnt="0"/>
      <dgm:spPr/>
    </dgm:pt>
    <dgm:pt modelId="{E0300541-F5E5-46C6-98D1-0D552DA31774}" type="pres">
      <dgm:prSet presAssocID="{4119AD05-BC6C-4D08-AECB-EFD68B7CAA8B}" presName="thickLine" presStyleLbl="alignNode1" presStyleIdx="4" presStyleCnt="5"/>
      <dgm:spPr/>
    </dgm:pt>
    <dgm:pt modelId="{DA3F1FB7-5401-466B-AD01-C573810074B1}" type="pres">
      <dgm:prSet presAssocID="{4119AD05-BC6C-4D08-AECB-EFD68B7CAA8B}" presName="horz1" presStyleCnt="0"/>
      <dgm:spPr/>
    </dgm:pt>
    <dgm:pt modelId="{A8F9FAE8-3E04-4701-A5FC-53544A7A265A}" type="pres">
      <dgm:prSet presAssocID="{4119AD05-BC6C-4D08-AECB-EFD68B7CAA8B}" presName="tx1" presStyleLbl="revTx" presStyleIdx="4" presStyleCnt="5"/>
      <dgm:spPr/>
    </dgm:pt>
    <dgm:pt modelId="{5AF83A2E-27DE-4398-A2D6-156B177B6E99}" type="pres">
      <dgm:prSet presAssocID="{4119AD05-BC6C-4D08-AECB-EFD68B7CAA8B}" presName="vert1" presStyleCnt="0"/>
      <dgm:spPr/>
    </dgm:pt>
  </dgm:ptLst>
  <dgm:cxnLst>
    <dgm:cxn modelId="{A35D3214-1784-429D-B054-E34546DC7AC5}" type="presOf" srcId="{B889E658-26EC-4955-B14D-DB9D0D560328}" destId="{BDEE6F15-98BE-4E58-B5BD-400A37FA2C57}" srcOrd="0" destOrd="0" presId="urn:microsoft.com/office/officeart/2008/layout/LinedList"/>
    <dgm:cxn modelId="{4BDAF61D-363A-4015-A718-C92DDE7F394E}" type="presOf" srcId="{160CEEF4-CEF0-4563-9FDC-FFE10F44B53B}" destId="{C6A71DFA-F065-4798-9C60-6F74E0F4E1E8}" srcOrd="0" destOrd="0" presId="urn:microsoft.com/office/officeart/2008/layout/LinedList"/>
    <dgm:cxn modelId="{E1AEDC2B-B3FF-4096-AD03-058315F58DB9}" srcId="{B889E658-26EC-4955-B14D-DB9D0D560328}" destId="{D4B8CC2C-1E74-4084-A184-E1475E6853DB}" srcOrd="1" destOrd="0" parTransId="{17F5772F-6A89-4832-8865-3F8B2BDE9382}" sibTransId="{39AD3400-B903-44D6-BCA2-43A5C9D11541}"/>
    <dgm:cxn modelId="{13F0513D-E157-4F1A-98D0-CA3034762EEA}" type="presOf" srcId="{81BF70A7-EDE6-42A5-9FB4-C42EC56D3412}" destId="{26461AEF-DE05-42B4-8720-C67438016AF8}" srcOrd="0" destOrd="0" presId="urn:microsoft.com/office/officeart/2008/layout/LinedList"/>
    <dgm:cxn modelId="{95606B6C-A061-4A0A-BEBF-D0B95888E4E5}" srcId="{B889E658-26EC-4955-B14D-DB9D0D560328}" destId="{19CA1A1B-F9D5-4F82-9BC9-4C4352A9ADDF}" srcOrd="0" destOrd="0" parTransId="{E01D3B93-E9FE-45C2-ACBD-366E98717DE0}" sibTransId="{4B8FE789-9222-4044-B3FC-E227A133EAE5}"/>
    <dgm:cxn modelId="{1125328F-6833-484A-8816-DEB7382C8AE1}" type="presOf" srcId="{19CA1A1B-F9D5-4F82-9BC9-4C4352A9ADDF}" destId="{85E421E4-DFEC-4F80-BCED-8DCD0922E045}" srcOrd="0" destOrd="0" presId="urn:microsoft.com/office/officeart/2008/layout/LinedList"/>
    <dgm:cxn modelId="{096A3994-F5DA-40CA-8041-02BAF8FF897A}" type="presOf" srcId="{D4B8CC2C-1E74-4084-A184-E1475E6853DB}" destId="{1D22DFF7-8E5E-4BFD-AE12-D5FD0500AFBA}" srcOrd="0" destOrd="0" presId="urn:microsoft.com/office/officeart/2008/layout/LinedList"/>
    <dgm:cxn modelId="{774729D6-83A8-4EA7-A1FB-B6F8A874C673}" type="presOf" srcId="{4119AD05-BC6C-4D08-AECB-EFD68B7CAA8B}" destId="{A8F9FAE8-3E04-4701-A5FC-53544A7A265A}" srcOrd="0" destOrd="0" presId="urn:microsoft.com/office/officeart/2008/layout/LinedList"/>
    <dgm:cxn modelId="{396120EB-86A0-407E-B57D-B67138709104}" srcId="{B889E658-26EC-4955-B14D-DB9D0D560328}" destId="{4119AD05-BC6C-4D08-AECB-EFD68B7CAA8B}" srcOrd="4" destOrd="0" parTransId="{FF674C55-E8BA-4134-A57C-EFE5127F5F86}" sibTransId="{7C07E512-DE60-4391-9D9C-5C56FD1030B9}"/>
    <dgm:cxn modelId="{F58D72F8-BE0F-49D7-9E01-F6E18EDCF114}" srcId="{B889E658-26EC-4955-B14D-DB9D0D560328}" destId="{81BF70A7-EDE6-42A5-9FB4-C42EC56D3412}" srcOrd="3" destOrd="0" parTransId="{AC2FDE75-2DEE-4B0A-B6DC-ABC8D4A254C3}" sibTransId="{6E9E12C2-7EC2-43CF-8DEC-CC76EC790FE7}"/>
    <dgm:cxn modelId="{A9C343F9-1F29-4A9E-8BF0-0D54D6ADC939}" srcId="{B889E658-26EC-4955-B14D-DB9D0D560328}" destId="{160CEEF4-CEF0-4563-9FDC-FFE10F44B53B}" srcOrd="2" destOrd="0" parTransId="{D0443F73-1A60-482A-A4BC-219BC84E1383}" sibTransId="{59DAD430-98FB-45A3-9158-5FFA3E2A3B08}"/>
    <dgm:cxn modelId="{92688482-677F-4998-B5C2-B35E8FC73C56}" type="presParOf" srcId="{BDEE6F15-98BE-4E58-B5BD-400A37FA2C57}" destId="{F80A60E7-AC7C-4F89-AD93-7F8E18B937D6}" srcOrd="0" destOrd="0" presId="urn:microsoft.com/office/officeart/2008/layout/LinedList"/>
    <dgm:cxn modelId="{B9A93D47-D15B-4831-A32B-F4E1ABEE1D79}" type="presParOf" srcId="{BDEE6F15-98BE-4E58-B5BD-400A37FA2C57}" destId="{BFB2678E-051E-4F22-8A26-9C0359BBBDBE}" srcOrd="1" destOrd="0" presId="urn:microsoft.com/office/officeart/2008/layout/LinedList"/>
    <dgm:cxn modelId="{45ABC948-81F9-45AC-864B-1EBBED4EE9C9}" type="presParOf" srcId="{BFB2678E-051E-4F22-8A26-9C0359BBBDBE}" destId="{85E421E4-DFEC-4F80-BCED-8DCD0922E045}" srcOrd="0" destOrd="0" presId="urn:microsoft.com/office/officeart/2008/layout/LinedList"/>
    <dgm:cxn modelId="{B1795BA1-B4BC-4ED0-8A5B-A9C6A39CC48A}" type="presParOf" srcId="{BFB2678E-051E-4F22-8A26-9C0359BBBDBE}" destId="{D654DAA3-B373-484D-9492-67EE15EF9306}" srcOrd="1" destOrd="0" presId="urn:microsoft.com/office/officeart/2008/layout/LinedList"/>
    <dgm:cxn modelId="{D39318AD-4307-4717-B43C-F164E05AD925}" type="presParOf" srcId="{BDEE6F15-98BE-4E58-B5BD-400A37FA2C57}" destId="{0C26E778-5BBC-4633-80C1-4F57F4553F24}" srcOrd="2" destOrd="0" presId="urn:microsoft.com/office/officeart/2008/layout/LinedList"/>
    <dgm:cxn modelId="{57A57933-354F-4DA7-8CC3-68BCEB08B1A4}" type="presParOf" srcId="{BDEE6F15-98BE-4E58-B5BD-400A37FA2C57}" destId="{386991F4-2AF5-47D2-9383-ADB825A97193}" srcOrd="3" destOrd="0" presId="urn:microsoft.com/office/officeart/2008/layout/LinedList"/>
    <dgm:cxn modelId="{C25BDF69-CF7A-4E57-8A91-8BAFFB1523B7}" type="presParOf" srcId="{386991F4-2AF5-47D2-9383-ADB825A97193}" destId="{1D22DFF7-8E5E-4BFD-AE12-D5FD0500AFBA}" srcOrd="0" destOrd="0" presId="urn:microsoft.com/office/officeart/2008/layout/LinedList"/>
    <dgm:cxn modelId="{4E3ACFC2-1358-4035-A4C7-ADE6905FDFBC}" type="presParOf" srcId="{386991F4-2AF5-47D2-9383-ADB825A97193}" destId="{B677CA1F-09D1-493C-B82D-26092F918987}" srcOrd="1" destOrd="0" presId="urn:microsoft.com/office/officeart/2008/layout/LinedList"/>
    <dgm:cxn modelId="{40331599-14FE-4D19-A71D-2ACF454BF86D}" type="presParOf" srcId="{BDEE6F15-98BE-4E58-B5BD-400A37FA2C57}" destId="{896ACA7D-D438-4FB1-8C10-5018874E42FC}" srcOrd="4" destOrd="0" presId="urn:microsoft.com/office/officeart/2008/layout/LinedList"/>
    <dgm:cxn modelId="{2D1574AC-5D2C-4D37-8149-A53E82A8C864}" type="presParOf" srcId="{BDEE6F15-98BE-4E58-B5BD-400A37FA2C57}" destId="{6DB3A280-CB0C-4E0A-84FC-915CE44B59FB}" srcOrd="5" destOrd="0" presId="urn:microsoft.com/office/officeart/2008/layout/LinedList"/>
    <dgm:cxn modelId="{C11C302B-F61C-4783-B992-3E824B1B3C5E}" type="presParOf" srcId="{6DB3A280-CB0C-4E0A-84FC-915CE44B59FB}" destId="{C6A71DFA-F065-4798-9C60-6F74E0F4E1E8}" srcOrd="0" destOrd="0" presId="urn:microsoft.com/office/officeart/2008/layout/LinedList"/>
    <dgm:cxn modelId="{470ACFB1-D00B-42E7-AF18-3BE5DDE9ABBC}" type="presParOf" srcId="{6DB3A280-CB0C-4E0A-84FC-915CE44B59FB}" destId="{3C7F8371-0FBD-445F-ABFD-E5554C4C60B2}" srcOrd="1" destOrd="0" presId="urn:microsoft.com/office/officeart/2008/layout/LinedList"/>
    <dgm:cxn modelId="{AAB84C06-90C3-4ACE-AAB7-358BB18CCA0B}" type="presParOf" srcId="{BDEE6F15-98BE-4E58-B5BD-400A37FA2C57}" destId="{3960A43A-188F-48DA-83D7-D594D5682CDF}" srcOrd="6" destOrd="0" presId="urn:microsoft.com/office/officeart/2008/layout/LinedList"/>
    <dgm:cxn modelId="{D0C90F95-2187-4BCE-8001-7C3FA8F4AF57}" type="presParOf" srcId="{BDEE6F15-98BE-4E58-B5BD-400A37FA2C57}" destId="{CB5C7DE0-A35F-45CD-B194-683CDF09E17F}" srcOrd="7" destOrd="0" presId="urn:microsoft.com/office/officeart/2008/layout/LinedList"/>
    <dgm:cxn modelId="{F5978066-3E8C-413A-A368-09FC621B9DF6}" type="presParOf" srcId="{CB5C7DE0-A35F-45CD-B194-683CDF09E17F}" destId="{26461AEF-DE05-42B4-8720-C67438016AF8}" srcOrd="0" destOrd="0" presId="urn:microsoft.com/office/officeart/2008/layout/LinedList"/>
    <dgm:cxn modelId="{D003D3BF-64E7-43D9-B034-B63299627DA0}" type="presParOf" srcId="{CB5C7DE0-A35F-45CD-B194-683CDF09E17F}" destId="{02F3F295-B321-4660-9322-064ABE5B5ED1}" srcOrd="1" destOrd="0" presId="urn:microsoft.com/office/officeart/2008/layout/LinedList"/>
    <dgm:cxn modelId="{D1E31F13-7E84-408F-8FD6-8BBD6C982FAE}" type="presParOf" srcId="{BDEE6F15-98BE-4E58-B5BD-400A37FA2C57}" destId="{E0300541-F5E5-46C6-98D1-0D552DA31774}" srcOrd="8" destOrd="0" presId="urn:microsoft.com/office/officeart/2008/layout/LinedList"/>
    <dgm:cxn modelId="{2561C71E-0E48-4852-B504-779D3CEE7EDB}" type="presParOf" srcId="{BDEE6F15-98BE-4E58-B5BD-400A37FA2C57}" destId="{DA3F1FB7-5401-466B-AD01-C573810074B1}" srcOrd="9" destOrd="0" presId="urn:microsoft.com/office/officeart/2008/layout/LinedList"/>
    <dgm:cxn modelId="{F84686EF-ADD4-4DBC-8775-F21357E608CA}" type="presParOf" srcId="{DA3F1FB7-5401-466B-AD01-C573810074B1}" destId="{A8F9FAE8-3E04-4701-A5FC-53544A7A265A}" srcOrd="0" destOrd="0" presId="urn:microsoft.com/office/officeart/2008/layout/LinedList"/>
    <dgm:cxn modelId="{221623CE-985B-4AF5-B0DD-B1482974C691}" type="presParOf" srcId="{DA3F1FB7-5401-466B-AD01-C573810074B1}" destId="{5AF83A2E-27DE-4398-A2D6-156B177B6E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89E658-26EC-4955-B14D-DB9D0D560328}"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19CA1A1B-F9D5-4F82-9BC9-4C4352A9ADDF}">
      <dgm:prSet/>
      <dgm:spPr/>
      <dgm:t>
        <a:bodyPr/>
        <a:lstStyle/>
        <a:p>
          <a:r>
            <a:rPr lang="es-ES" dirty="0" err="1"/>
            <a:t>Vectors</a:t>
          </a:r>
          <a:r>
            <a:rPr lang="es-ES" dirty="0"/>
            <a:t>: </a:t>
          </a:r>
          <a:r>
            <a:rPr lang="es-ES" dirty="0" err="1"/>
            <a:t>contain</a:t>
          </a:r>
          <a:r>
            <a:rPr lang="es-ES" dirty="0"/>
            <a:t> </a:t>
          </a:r>
          <a:r>
            <a:rPr lang="es-ES" dirty="0" err="1"/>
            <a:t>objects</a:t>
          </a:r>
          <a:r>
            <a:rPr lang="es-ES" dirty="0"/>
            <a:t> </a:t>
          </a:r>
          <a:r>
            <a:rPr lang="es-ES" dirty="0" err="1"/>
            <a:t>of</a:t>
          </a:r>
          <a:r>
            <a:rPr lang="es-ES" dirty="0"/>
            <a:t> </a:t>
          </a:r>
          <a:r>
            <a:rPr lang="es-ES" dirty="0" err="1"/>
            <a:t>the</a:t>
          </a:r>
          <a:r>
            <a:rPr lang="es-ES" dirty="0"/>
            <a:t> </a:t>
          </a:r>
          <a:r>
            <a:rPr lang="es-ES" dirty="0" err="1"/>
            <a:t>same</a:t>
          </a:r>
          <a:r>
            <a:rPr lang="es-ES" dirty="0"/>
            <a:t> </a:t>
          </a:r>
          <a:r>
            <a:rPr lang="es-ES" dirty="0" err="1"/>
            <a:t>class</a:t>
          </a:r>
          <a:endParaRPr lang="es-ES" dirty="0"/>
        </a:p>
        <a:p>
          <a:r>
            <a:rPr lang="es-ES" dirty="0"/>
            <a:t>c(“a”, “c”, “c”, “t”)                c(1, 2, 5, 67)</a:t>
          </a:r>
          <a:endParaRPr lang="en-US" dirty="0"/>
        </a:p>
      </dgm:t>
    </dgm:pt>
    <dgm:pt modelId="{E01D3B93-E9FE-45C2-ACBD-366E98717DE0}" type="parTrans" cxnId="{95606B6C-A061-4A0A-BEBF-D0B95888E4E5}">
      <dgm:prSet/>
      <dgm:spPr/>
      <dgm:t>
        <a:bodyPr/>
        <a:lstStyle/>
        <a:p>
          <a:endParaRPr lang="en-US"/>
        </a:p>
      </dgm:t>
    </dgm:pt>
    <dgm:pt modelId="{4B8FE789-9222-4044-B3FC-E227A133EAE5}" type="sibTrans" cxnId="{95606B6C-A061-4A0A-BEBF-D0B95888E4E5}">
      <dgm:prSet/>
      <dgm:spPr/>
      <dgm:t>
        <a:bodyPr/>
        <a:lstStyle/>
        <a:p>
          <a:endParaRPr lang="en-US"/>
        </a:p>
      </dgm:t>
    </dgm:pt>
    <dgm:pt modelId="{D4B8CC2C-1E74-4084-A184-E1475E6853DB}">
      <dgm:prSet/>
      <dgm:spPr/>
      <dgm:t>
        <a:bodyPr/>
        <a:lstStyle/>
        <a:p>
          <a:r>
            <a:rPr lang="es-ES" dirty="0" err="1"/>
            <a:t>Lists</a:t>
          </a:r>
          <a:r>
            <a:rPr lang="es-ES" dirty="0"/>
            <a:t>: </a:t>
          </a:r>
          <a:r>
            <a:rPr lang="es-ES" dirty="0" err="1"/>
            <a:t>may</a:t>
          </a:r>
          <a:r>
            <a:rPr lang="es-ES" dirty="0"/>
            <a:t> </a:t>
          </a:r>
          <a:r>
            <a:rPr lang="es-ES" dirty="0" err="1"/>
            <a:t>contain</a:t>
          </a:r>
          <a:r>
            <a:rPr lang="es-ES" dirty="0"/>
            <a:t> </a:t>
          </a:r>
          <a:r>
            <a:rPr lang="es-ES" dirty="0" err="1"/>
            <a:t>objects</a:t>
          </a:r>
          <a:r>
            <a:rPr lang="es-ES" dirty="0"/>
            <a:t> </a:t>
          </a:r>
          <a:r>
            <a:rPr lang="es-ES" dirty="0" err="1"/>
            <a:t>of</a:t>
          </a:r>
          <a:r>
            <a:rPr lang="es-ES" dirty="0"/>
            <a:t> </a:t>
          </a:r>
          <a:r>
            <a:rPr lang="es-ES" dirty="0" err="1"/>
            <a:t>different</a:t>
          </a:r>
          <a:r>
            <a:rPr lang="es-ES" dirty="0"/>
            <a:t> </a:t>
          </a:r>
          <a:r>
            <a:rPr lang="es-ES" dirty="0" err="1"/>
            <a:t>class</a:t>
          </a:r>
          <a:endParaRPr lang="es-ES" dirty="0"/>
        </a:p>
        <a:p>
          <a:r>
            <a:rPr lang="es-ES" dirty="0" err="1"/>
            <a:t>list</a:t>
          </a:r>
          <a:r>
            <a:rPr lang="es-ES" dirty="0"/>
            <a:t>(“a”, 1, c(“a”, “c”, “c”, “t”), c(1, 2, 5, 67))</a:t>
          </a:r>
          <a:endParaRPr lang="en-US" dirty="0"/>
        </a:p>
      </dgm:t>
    </dgm:pt>
    <dgm:pt modelId="{17F5772F-6A89-4832-8865-3F8B2BDE9382}" type="parTrans" cxnId="{E1AEDC2B-B3FF-4096-AD03-058315F58DB9}">
      <dgm:prSet/>
      <dgm:spPr/>
      <dgm:t>
        <a:bodyPr/>
        <a:lstStyle/>
        <a:p>
          <a:endParaRPr lang="en-US"/>
        </a:p>
      </dgm:t>
    </dgm:pt>
    <dgm:pt modelId="{39AD3400-B903-44D6-BCA2-43A5C9D11541}" type="sibTrans" cxnId="{E1AEDC2B-B3FF-4096-AD03-058315F58DB9}">
      <dgm:prSet/>
      <dgm:spPr/>
      <dgm:t>
        <a:bodyPr/>
        <a:lstStyle/>
        <a:p>
          <a:endParaRPr lang="en-US"/>
        </a:p>
      </dgm:t>
    </dgm:pt>
    <dgm:pt modelId="{160CEEF4-CEF0-4563-9FDC-FFE10F44B53B}">
      <dgm:prSet/>
      <dgm:spPr/>
      <dgm:t>
        <a:bodyPr/>
        <a:lstStyle/>
        <a:p>
          <a:r>
            <a:rPr lang="es-ES" dirty="0" err="1"/>
            <a:t>Factors</a:t>
          </a:r>
          <a:r>
            <a:rPr lang="es-ES" dirty="0"/>
            <a:t>: store </a:t>
          </a:r>
          <a:r>
            <a:rPr lang="es-ES" dirty="0" err="1"/>
            <a:t>occurences</a:t>
          </a:r>
          <a:r>
            <a:rPr lang="es-ES" dirty="0"/>
            <a:t> </a:t>
          </a:r>
          <a:r>
            <a:rPr lang="es-ES" dirty="0" err="1"/>
            <a:t>from</a:t>
          </a:r>
          <a:r>
            <a:rPr lang="es-ES" dirty="0"/>
            <a:t> a </a:t>
          </a:r>
          <a:r>
            <a:rPr lang="es-ES" dirty="0" err="1"/>
            <a:t>given</a:t>
          </a:r>
          <a:r>
            <a:rPr lang="es-ES" dirty="0"/>
            <a:t> set </a:t>
          </a:r>
        </a:p>
        <a:p>
          <a:r>
            <a:rPr lang="es-ES" dirty="0"/>
            <a:t>factor(c(“a”, “c”, “c”, “t”), </a:t>
          </a:r>
          <a:r>
            <a:rPr lang="es-ES" dirty="0" err="1"/>
            <a:t>levels</a:t>
          </a:r>
          <a:r>
            <a:rPr lang="es-ES" dirty="0"/>
            <a:t> = c(“a”, “c”, “g”, “t”))</a:t>
          </a:r>
          <a:endParaRPr lang="en-US" dirty="0"/>
        </a:p>
      </dgm:t>
    </dgm:pt>
    <dgm:pt modelId="{D0443F73-1A60-482A-A4BC-219BC84E1383}" type="parTrans" cxnId="{A9C343F9-1F29-4A9E-8BF0-0D54D6ADC939}">
      <dgm:prSet/>
      <dgm:spPr/>
      <dgm:t>
        <a:bodyPr/>
        <a:lstStyle/>
        <a:p>
          <a:endParaRPr lang="en-US"/>
        </a:p>
      </dgm:t>
    </dgm:pt>
    <dgm:pt modelId="{59DAD430-98FB-45A3-9158-5FFA3E2A3B08}" type="sibTrans" cxnId="{A9C343F9-1F29-4A9E-8BF0-0D54D6ADC939}">
      <dgm:prSet/>
      <dgm:spPr/>
      <dgm:t>
        <a:bodyPr/>
        <a:lstStyle/>
        <a:p>
          <a:endParaRPr lang="en-US"/>
        </a:p>
      </dgm:t>
    </dgm:pt>
    <dgm:pt modelId="{81BF70A7-EDE6-42A5-9FB4-C42EC56D3412}">
      <dgm:prSet/>
      <dgm:spPr/>
      <dgm:t>
        <a:bodyPr/>
        <a:lstStyle/>
        <a:p>
          <a:r>
            <a:rPr lang="es-ES" dirty="0"/>
            <a:t>Matrices: bidimensional </a:t>
          </a:r>
          <a:r>
            <a:rPr lang="es-ES" dirty="0" err="1"/>
            <a:t>vectors</a:t>
          </a:r>
          <a:endParaRPr lang="es-ES" dirty="0"/>
        </a:p>
        <a:p>
          <a:r>
            <a:rPr lang="es-ES" dirty="0" err="1"/>
            <a:t>matrix</a:t>
          </a:r>
          <a:r>
            <a:rPr lang="es-ES" dirty="0"/>
            <a:t>(c(3, 6, 47, 6, 4, 32, 0, 10, 8), </a:t>
          </a:r>
          <a:r>
            <a:rPr lang="es-ES" dirty="0" err="1"/>
            <a:t>nrow</a:t>
          </a:r>
          <a:r>
            <a:rPr lang="es-ES" dirty="0"/>
            <a:t> = 3, </a:t>
          </a:r>
          <a:r>
            <a:rPr lang="es-ES" dirty="0" err="1"/>
            <a:t>ncol</a:t>
          </a:r>
          <a:r>
            <a:rPr lang="es-ES" dirty="0"/>
            <a:t> = 3) </a:t>
          </a:r>
          <a:endParaRPr lang="en-US" dirty="0"/>
        </a:p>
      </dgm:t>
    </dgm:pt>
    <dgm:pt modelId="{AC2FDE75-2DEE-4B0A-B6DC-ABC8D4A254C3}" type="parTrans" cxnId="{F58D72F8-BE0F-49D7-9E01-F6E18EDCF114}">
      <dgm:prSet/>
      <dgm:spPr/>
      <dgm:t>
        <a:bodyPr/>
        <a:lstStyle/>
        <a:p>
          <a:endParaRPr lang="en-US"/>
        </a:p>
      </dgm:t>
    </dgm:pt>
    <dgm:pt modelId="{6E9E12C2-7EC2-43CF-8DEC-CC76EC790FE7}" type="sibTrans" cxnId="{F58D72F8-BE0F-49D7-9E01-F6E18EDCF114}">
      <dgm:prSet/>
      <dgm:spPr/>
      <dgm:t>
        <a:bodyPr/>
        <a:lstStyle/>
        <a:p>
          <a:endParaRPr lang="en-US"/>
        </a:p>
      </dgm:t>
    </dgm:pt>
    <dgm:pt modelId="{4119AD05-BC6C-4D08-AECB-EFD68B7CAA8B}">
      <dgm:prSet/>
      <dgm:spPr/>
      <dgm:t>
        <a:bodyPr/>
        <a:lstStyle/>
        <a:p>
          <a:r>
            <a:rPr lang="es-ES" dirty="0" err="1"/>
            <a:t>Dataframes</a:t>
          </a:r>
          <a:r>
            <a:rPr lang="es-ES" dirty="0"/>
            <a:t>: </a:t>
          </a:r>
          <a:r>
            <a:rPr lang="es-ES" dirty="0" err="1"/>
            <a:t>lists</a:t>
          </a:r>
          <a:r>
            <a:rPr lang="es-ES" dirty="0"/>
            <a:t> </a:t>
          </a:r>
          <a:r>
            <a:rPr lang="es-ES" dirty="0" err="1"/>
            <a:t>with</a:t>
          </a:r>
          <a:r>
            <a:rPr lang="es-ES" dirty="0"/>
            <a:t> </a:t>
          </a:r>
          <a:r>
            <a:rPr lang="es-ES" dirty="0" err="1"/>
            <a:t>objects</a:t>
          </a:r>
          <a:r>
            <a:rPr lang="es-ES" dirty="0"/>
            <a:t> </a:t>
          </a:r>
          <a:r>
            <a:rPr lang="es-ES" dirty="0" err="1"/>
            <a:t>of</a:t>
          </a:r>
          <a:r>
            <a:rPr lang="es-ES" dirty="0"/>
            <a:t> </a:t>
          </a:r>
          <a:r>
            <a:rPr lang="es-ES" dirty="0" err="1"/>
            <a:t>same</a:t>
          </a:r>
          <a:r>
            <a:rPr lang="es-ES" dirty="0"/>
            <a:t> </a:t>
          </a:r>
          <a:r>
            <a:rPr lang="es-ES" dirty="0" err="1"/>
            <a:t>length</a:t>
          </a:r>
          <a:endParaRPr lang="es-ES" dirty="0"/>
        </a:p>
        <a:p>
          <a:r>
            <a:rPr lang="es-ES" dirty="0" err="1"/>
            <a:t>data.frame</a:t>
          </a:r>
          <a:r>
            <a:rPr lang="es-ES" dirty="0"/>
            <a:t>(Gene = genes, </a:t>
          </a:r>
          <a:r>
            <a:rPr lang="es-ES" dirty="0" err="1"/>
            <a:t>Pos</a:t>
          </a:r>
          <a:r>
            <a:rPr lang="es-ES" dirty="0"/>
            <a:t> = positions, </a:t>
          </a:r>
          <a:r>
            <a:rPr lang="es-ES" dirty="0" err="1"/>
            <a:t>Strand</a:t>
          </a:r>
          <a:r>
            <a:rPr lang="es-ES" dirty="0"/>
            <a:t> = </a:t>
          </a:r>
          <a:r>
            <a:rPr lang="es-ES" dirty="0" err="1"/>
            <a:t>strand</a:t>
          </a:r>
          <a:r>
            <a:rPr lang="es-ES" dirty="0"/>
            <a:t>)</a:t>
          </a:r>
        </a:p>
      </dgm:t>
    </dgm:pt>
    <dgm:pt modelId="{FF674C55-E8BA-4134-A57C-EFE5127F5F86}" type="parTrans" cxnId="{396120EB-86A0-407E-B57D-B67138709104}">
      <dgm:prSet/>
      <dgm:spPr/>
      <dgm:t>
        <a:bodyPr/>
        <a:lstStyle/>
        <a:p>
          <a:endParaRPr lang="en-US"/>
        </a:p>
      </dgm:t>
    </dgm:pt>
    <dgm:pt modelId="{7C07E512-DE60-4391-9D9C-5C56FD1030B9}" type="sibTrans" cxnId="{396120EB-86A0-407E-B57D-B67138709104}">
      <dgm:prSet/>
      <dgm:spPr/>
      <dgm:t>
        <a:bodyPr/>
        <a:lstStyle/>
        <a:p>
          <a:endParaRPr lang="en-US"/>
        </a:p>
      </dgm:t>
    </dgm:pt>
    <dgm:pt modelId="{BDEE6F15-98BE-4E58-B5BD-400A37FA2C57}" type="pres">
      <dgm:prSet presAssocID="{B889E658-26EC-4955-B14D-DB9D0D560328}" presName="vert0" presStyleCnt="0">
        <dgm:presLayoutVars>
          <dgm:dir/>
          <dgm:animOne val="branch"/>
          <dgm:animLvl val="lvl"/>
        </dgm:presLayoutVars>
      </dgm:prSet>
      <dgm:spPr/>
    </dgm:pt>
    <dgm:pt modelId="{F80A60E7-AC7C-4F89-AD93-7F8E18B937D6}" type="pres">
      <dgm:prSet presAssocID="{19CA1A1B-F9D5-4F82-9BC9-4C4352A9ADDF}" presName="thickLine" presStyleLbl="alignNode1" presStyleIdx="0" presStyleCnt="5"/>
      <dgm:spPr/>
    </dgm:pt>
    <dgm:pt modelId="{BFB2678E-051E-4F22-8A26-9C0359BBBDBE}" type="pres">
      <dgm:prSet presAssocID="{19CA1A1B-F9D5-4F82-9BC9-4C4352A9ADDF}" presName="horz1" presStyleCnt="0"/>
      <dgm:spPr/>
    </dgm:pt>
    <dgm:pt modelId="{85E421E4-DFEC-4F80-BCED-8DCD0922E045}" type="pres">
      <dgm:prSet presAssocID="{19CA1A1B-F9D5-4F82-9BC9-4C4352A9ADDF}" presName="tx1" presStyleLbl="revTx" presStyleIdx="0" presStyleCnt="5"/>
      <dgm:spPr/>
    </dgm:pt>
    <dgm:pt modelId="{D654DAA3-B373-484D-9492-67EE15EF9306}" type="pres">
      <dgm:prSet presAssocID="{19CA1A1B-F9D5-4F82-9BC9-4C4352A9ADDF}" presName="vert1" presStyleCnt="0"/>
      <dgm:spPr/>
    </dgm:pt>
    <dgm:pt modelId="{0C26E778-5BBC-4633-80C1-4F57F4553F24}" type="pres">
      <dgm:prSet presAssocID="{D4B8CC2C-1E74-4084-A184-E1475E6853DB}" presName="thickLine" presStyleLbl="alignNode1" presStyleIdx="1" presStyleCnt="5"/>
      <dgm:spPr/>
    </dgm:pt>
    <dgm:pt modelId="{386991F4-2AF5-47D2-9383-ADB825A97193}" type="pres">
      <dgm:prSet presAssocID="{D4B8CC2C-1E74-4084-A184-E1475E6853DB}" presName="horz1" presStyleCnt="0"/>
      <dgm:spPr/>
    </dgm:pt>
    <dgm:pt modelId="{1D22DFF7-8E5E-4BFD-AE12-D5FD0500AFBA}" type="pres">
      <dgm:prSet presAssocID="{D4B8CC2C-1E74-4084-A184-E1475E6853DB}" presName="tx1" presStyleLbl="revTx" presStyleIdx="1" presStyleCnt="5"/>
      <dgm:spPr/>
    </dgm:pt>
    <dgm:pt modelId="{B677CA1F-09D1-493C-B82D-26092F918987}" type="pres">
      <dgm:prSet presAssocID="{D4B8CC2C-1E74-4084-A184-E1475E6853DB}" presName="vert1" presStyleCnt="0"/>
      <dgm:spPr/>
    </dgm:pt>
    <dgm:pt modelId="{896ACA7D-D438-4FB1-8C10-5018874E42FC}" type="pres">
      <dgm:prSet presAssocID="{160CEEF4-CEF0-4563-9FDC-FFE10F44B53B}" presName="thickLine" presStyleLbl="alignNode1" presStyleIdx="2" presStyleCnt="5"/>
      <dgm:spPr/>
    </dgm:pt>
    <dgm:pt modelId="{6DB3A280-CB0C-4E0A-84FC-915CE44B59FB}" type="pres">
      <dgm:prSet presAssocID="{160CEEF4-CEF0-4563-9FDC-FFE10F44B53B}" presName="horz1" presStyleCnt="0"/>
      <dgm:spPr/>
    </dgm:pt>
    <dgm:pt modelId="{C6A71DFA-F065-4798-9C60-6F74E0F4E1E8}" type="pres">
      <dgm:prSet presAssocID="{160CEEF4-CEF0-4563-9FDC-FFE10F44B53B}" presName="tx1" presStyleLbl="revTx" presStyleIdx="2" presStyleCnt="5"/>
      <dgm:spPr/>
    </dgm:pt>
    <dgm:pt modelId="{3C7F8371-0FBD-445F-ABFD-E5554C4C60B2}" type="pres">
      <dgm:prSet presAssocID="{160CEEF4-CEF0-4563-9FDC-FFE10F44B53B}" presName="vert1" presStyleCnt="0"/>
      <dgm:spPr/>
    </dgm:pt>
    <dgm:pt modelId="{3960A43A-188F-48DA-83D7-D594D5682CDF}" type="pres">
      <dgm:prSet presAssocID="{81BF70A7-EDE6-42A5-9FB4-C42EC56D3412}" presName="thickLine" presStyleLbl="alignNode1" presStyleIdx="3" presStyleCnt="5"/>
      <dgm:spPr/>
    </dgm:pt>
    <dgm:pt modelId="{CB5C7DE0-A35F-45CD-B194-683CDF09E17F}" type="pres">
      <dgm:prSet presAssocID="{81BF70A7-EDE6-42A5-9FB4-C42EC56D3412}" presName="horz1" presStyleCnt="0"/>
      <dgm:spPr/>
    </dgm:pt>
    <dgm:pt modelId="{26461AEF-DE05-42B4-8720-C67438016AF8}" type="pres">
      <dgm:prSet presAssocID="{81BF70A7-EDE6-42A5-9FB4-C42EC56D3412}" presName="tx1" presStyleLbl="revTx" presStyleIdx="3" presStyleCnt="5"/>
      <dgm:spPr/>
    </dgm:pt>
    <dgm:pt modelId="{02F3F295-B321-4660-9322-064ABE5B5ED1}" type="pres">
      <dgm:prSet presAssocID="{81BF70A7-EDE6-42A5-9FB4-C42EC56D3412}" presName="vert1" presStyleCnt="0"/>
      <dgm:spPr/>
    </dgm:pt>
    <dgm:pt modelId="{E0300541-F5E5-46C6-98D1-0D552DA31774}" type="pres">
      <dgm:prSet presAssocID="{4119AD05-BC6C-4D08-AECB-EFD68B7CAA8B}" presName="thickLine" presStyleLbl="alignNode1" presStyleIdx="4" presStyleCnt="5"/>
      <dgm:spPr/>
    </dgm:pt>
    <dgm:pt modelId="{DA3F1FB7-5401-466B-AD01-C573810074B1}" type="pres">
      <dgm:prSet presAssocID="{4119AD05-BC6C-4D08-AECB-EFD68B7CAA8B}" presName="horz1" presStyleCnt="0"/>
      <dgm:spPr/>
    </dgm:pt>
    <dgm:pt modelId="{A8F9FAE8-3E04-4701-A5FC-53544A7A265A}" type="pres">
      <dgm:prSet presAssocID="{4119AD05-BC6C-4D08-AECB-EFD68B7CAA8B}" presName="tx1" presStyleLbl="revTx" presStyleIdx="4" presStyleCnt="5"/>
      <dgm:spPr/>
    </dgm:pt>
    <dgm:pt modelId="{5AF83A2E-27DE-4398-A2D6-156B177B6E99}" type="pres">
      <dgm:prSet presAssocID="{4119AD05-BC6C-4D08-AECB-EFD68B7CAA8B}" presName="vert1" presStyleCnt="0"/>
      <dgm:spPr/>
    </dgm:pt>
  </dgm:ptLst>
  <dgm:cxnLst>
    <dgm:cxn modelId="{A35D3214-1784-429D-B054-E34546DC7AC5}" type="presOf" srcId="{B889E658-26EC-4955-B14D-DB9D0D560328}" destId="{BDEE6F15-98BE-4E58-B5BD-400A37FA2C57}" srcOrd="0" destOrd="0" presId="urn:microsoft.com/office/officeart/2008/layout/LinedList"/>
    <dgm:cxn modelId="{4BDAF61D-363A-4015-A718-C92DDE7F394E}" type="presOf" srcId="{160CEEF4-CEF0-4563-9FDC-FFE10F44B53B}" destId="{C6A71DFA-F065-4798-9C60-6F74E0F4E1E8}" srcOrd="0" destOrd="0" presId="urn:microsoft.com/office/officeart/2008/layout/LinedList"/>
    <dgm:cxn modelId="{E1AEDC2B-B3FF-4096-AD03-058315F58DB9}" srcId="{B889E658-26EC-4955-B14D-DB9D0D560328}" destId="{D4B8CC2C-1E74-4084-A184-E1475E6853DB}" srcOrd="1" destOrd="0" parTransId="{17F5772F-6A89-4832-8865-3F8B2BDE9382}" sibTransId="{39AD3400-B903-44D6-BCA2-43A5C9D11541}"/>
    <dgm:cxn modelId="{13F0513D-E157-4F1A-98D0-CA3034762EEA}" type="presOf" srcId="{81BF70A7-EDE6-42A5-9FB4-C42EC56D3412}" destId="{26461AEF-DE05-42B4-8720-C67438016AF8}" srcOrd="0" destOrd="0" presId="urn:microsoft.com/office/officeart/2008/layout/LinedList"/>
    <dgm:cxn modelId="{95606B6C-A061-4A0A-BEBF-D0B95888E4E5}" srcId="{B889E658-26EC-4955-B14D-DB9D0D560328}" destId="{19CA1A1B-F9D5-4F82-9BC9-4C4352A9ADDF}" srcOrd="0" destOrd="0" parTransId="{E01D3B93-E9FE-45C2-ACBD-366E98717DE0}" sibTransId="{4B8FE789-9222-4044-B3FC-E227A133EAE5}"/>
    <dgm:cxn modelId="{1125328F-6833-484A-8816-DEB7382C8AE1}" type="presOf" srcId="{19CA1A1B-F9D5-4F82-9BC9-4C4352A9ADDF}" destId="{85E421E4-DFEC-4F80-BCED-8DCD0922E045}" srcOrd="0" destOrd="0" presId="urn:microsoft.com/office/officeart/2008/layout/LinedList"/>
    <dgm:cxn modelId="{096A3994-F5DA-40CA-8041-02BAF8FF897A}" type="presOf" srcId="{D4B8CC2C-1E74-4084-A184-E1475E6853DB}" destId="{1D22DFF7-8E5E-4BFD-AE12-D5FD0500AFBA}" srcOrd="0" destOrd="0" presId="urn:microsoft.com/office/officeart/2008/layout/LinedList"/>
    <dgm:cxn modelId="{774729D6-83A8-4EA7-A1FB-B6F8A874C673}" type="presOf" srcId="{4119AD05-BC6C-4D08-AECB-EFD68B7CAA8B}" destId="{A8F9FAE8-3E04-4701-A5FC-53544A7A265A}" srcOrd="0" destOrd="0" presId="urn:microsoft.com/office/officeart/2008/layout/LinedList"/>
    <dgm:cxn modelId="{396120EB-86A0-407E-B57D-B67138709104}" srcId="{B889E658-26EC-4955-B14D-DB9D0D560328}" destId="{4119AD05-BC6C-4D08-AECB-EFD68B7CAA8B}" srcOrd="4" destOrd="0" parTransId="{FF674C55-E8BA-4134-A57C-EFE5127F5F86}" sibTransId="{7C07E512-DE60-4391-9D9C-5C56FD1030B9}"/>
    <dgm:cxn modelId="{F58D72F8-BE0F-49D7-9E01-F6E18EDCF114}" srcId="{B889E658-26EC-4955-B14D-DB9D0D560328}" destId="{81BF70A7-EDE6-42A5-9FB4-C42EC56D3412}" srcOrd="3" destOrd="0" parTransId="{AC2FDE75-2DEE-4B0A-B6DC-ABC8D4A254C3}" sibTransId="{6E9E12C2-7EC2-43CF-8DEC-CC76EC790FE7}"/>
    <dgm:cxn modelId="{A9C343F9-1F29-4A9E-8BF0-0D54D6ADC939}" srcId="{B889E658-26EC-4955-B14D-DB9D0D560328}" destId="{160CEEF4-CEF0-4563-9FDC-FFE10F44B53B}" srcOrd="2" destOrd="0" parTransId="{D0443F73-1A60-482A-A4BC-219BC84E1383}" sibTransId="{59DAD430-98FB-45A3-9158-5FFA3E2A3B08}"/>
    <dgm:cxn modelId="{92688482-677F-4998-B5C2-B35E8FC73C56}" type="presParOf" srcId="{BDEE6F15-98BE-4E58-B5BD-400A37FA2C57}" destId="{F80A60E7-AC7C-4F89-AD93-7F8E18B937D6}" srcOrd="0" destOrd="0" presId="urn:microsoft.com/office/officeart/2008/layout/LinedList"/>
    <dgm:cxn modelId="{B9A93D47-D15B-4831-A32B-F4E1ABEE1D79}" type="presParOf" srcId="{BDEE6F15-98BE-4E58-B5BD-400A37FA2C57}" destId="{BFB2678E-051E-4F22-8A26-9C0359BBBDBE}" srcOrd="1" destOrd="0" presId="urn:microsoft.com/office/officeart/2008/layout/LinedList"/>
    <dgm:cxn modelId="{45ABC948-81F9-45AC-864B-1EBBED4EE9C9}" type="presParOf" srcId="{BFB2678E-051E-4F22-8A26-9C0359BBBDBE}" destId="{85E421E4-DFEC-4F80-BCED-8DCD0922E045}" srcOrd="0" destOrd="0" presId="urn:microsoft.com/office/officeart/2008/layout/LinedList"/>
    <dgm:cxn modelId="{B1795BA1-B4BC-4ED0-8A5B-A9C6A39CC48A}" type="presParOf" srcId="{BFB2678E-051E-4F22-8A26-9C0359BBBDBE}" destId="{D654DAA3-B373-484D-9492-67EE15EF9306}" srcOrd="1" destOrd="0" presId="urn:microsoft.com/office/officeart/2008/layout/LinedList"/>
    <dgm:cxn modelId="{D39318AD-4307-4717-B43C-F164E05AD925}" type="presParOf" srcId="{BDEE6F15-98BE-4E58-B5BD-400A37FA2C57}" destId="{0C26E778-5BBC-4633-80C1-4F57F4553F24}" srcOrd="2" destOrd="0" presId="urn:microsoft.com/office/officeart/2008/layout/LinedList"/>
    <dgm:cxn modelId="{57A57933-354F-4DA7-8CC3-68BCEB08B1A4}" type="presParOf" srcId="{BDEE6F15-98BE-4E58-B5BD-400A37FA2C57}" destId="{386991F4-2AF5-47D2-9383-ADB825A97193}" srcOrd="3" destOrd="0" presId="urn:microsoft.com/office/officeart/2008/layout/LinedList"/>
    <dgm:cxn modelId="{C25BDF69-CF7A-4E57-8A91-8BAFFB1523B7}" type="presParOf" srcId="{386991F4-2AF5-47D2-9383-ADB825A97193}" destId="{1D22DFF7-8E5E-4BFD-AE12-D5FD0500AFBA}" srcOrd="0" destOrd="0" presId="urn:microsoft.com/office/officeart/2008/layout/LinedList"/>
    <dgm:cxn modelId="{4E3ACFC2-1358-4035-A4C7-ADE6905FDFBC}" type="presParOf" srcId="{386991F4-2AF5-47D2-9383-ADB825A97193}" destId="{B677CA1F-09D1-493C-B82D-26092F918987}" srcOrd="1" destOrd="0" presId="urn:microsoft.com/office/officeart/2008/layout/LinedList"/>
    <dgm:cxn modelId="{40331599-14FE-4D19-A71D-2ACF454BF86D}" type="presParOf" srcId="{BDEE6F15-98BE-4E58-B5BD-400A37FA2C57}" destId="{896ACA7D-D438-4FB1-8C10-5018874E42FC}" srcOrd="4" destOrd="0" presId="urn:microsoft.com/office/officeart/2008/layout/LinedList"/>
    <dgm:cxn modelId="{2D1574AC-5D2C-4D37-8149-A53E82A8C864}" type="presParOf" srcId="{BDEE6F15-98BE-4E58-B5BD-400A37FA2C57}" destId="{6DB3A280-CB0C-4E0A-84FC-915CE44B59FB}" srcOrd="5" destOrd="0" presId="urn:microsoft.com/office/officeart/2008/layout/LinedList"/>
    <dgm:cxn modelId="{C11C302B-F61C-4783-B992-3E824B1B3C5E}" type="presParOf" srcId="{6DB3A280-CB0C-4E0A-84FC-915CE44B59FB}" destId="{C6A71DFA-F065-4798-9C60-6F74E0F4E1E8}" srcOrd="0" destOrd="0" presId="urn:microsoft.com/office/officeart/2008/layout/LinedList"/>
    <dgm:cxn modelId="{470ACFB1-D00B-42E7-AF18-3BE5DDE9ABBC}" type="presParOf" srcId="{6DB3A280-CB0C-4E0A-84FC-915CE44B59FB}" destId="{3C7F8371-0FBD-445F-ABFD-E5554C4C60B2}" srcOrd="1" destOrd="0" presId="urn:microsoft.com/office/officeart/2008/layout/LinedList"/>
    <dgm:cxn modelId="{AAB84C06-90C3-4ACE-AAB7-358BB18CCA0B}" type="presParOf" srcId="{BDEE6F15-98BE-4E58-B5BD-400A37FA2C57}" destId="{3960A43A-188F-48DA-83D7-D594D5682CDF}" srcOrd="6" destOrd="0" presId="urn:microsoft.com/office/officeart/2008/layout/LinedList"/>
    <dgm:cxn modelId="{D0C90F95-2187-4BCE-8001-7C3FA8F4AF57}" type="presParOf" srcId="{BDEE6F15-98BE-4E58-B5BD-400A37FA2C57}" destId="{CB5C7DE0-A35F-45CD-B194-683CDF09E17F}" srcOrd="7" destOrd="0" presId="urn:microsoft.com/office/officeart/2008/layout/LinedList"/>
    <dgm:cxn modelId="{F5978066-3E8C-413A-A368-09FC621B9DF6}" type="presParOf" srcId="{CB5C7DE0-A35F-45CD-B194-683CDF09E17F}" destId="{26461AEF-DE05-42B4-8720-C67438016AF8}" srcOrd="0" destOrd="0" presId="urn:microsoft.com/office/officeart/2008/layout/LinedList"/>
    <dgm:cxn modelId="{D003D3BF-64E7-43D9-B034-B63299627DA0}" type="presParOf" srcId="{CB5C7DE0-A35F-45CD-B194-683CDF09E17F}" destId="{02F3F295-B321-4660-9322-064ABE5B5ED1}" srcOrd="1" destOrd="0" presId="urn:microsoft.com/office/officeart/2008/layout/LinedList"/>
    <dgm:cxn modelId="{D1E31F13-7E84-408F-8FD6-8BBD6C982FAE}" type="presParOf" srcId="{BDEE6F15-98BE-4E58-B5BD-400A37FA2C57}" destId="{E0300541-F5E5-46C6-98D1-0D552DA31774}" srcOrd="8" destOrd="0" presId="urn:microsoft.com/office/officeart/2008/layout/LinedList"/>
    <dgm:cxn modelId="{2561C71E-0E48-4852-B504-779D3CEE7EDB}" type="presParOf" srcId="{BDEE6F15-98BE-4E58-B5BD-400A37FA2C57}" destId="{DA3F1FB7-5401-466B-AD01-C573810074B1}" srcOrd="9" destOrd="0" presId="urn:microsoft.com/office/officeart/2008/layout/LinedList"/>
    <dgm:cxn modelId="{F84686EF-ADD4-4DBC-8775-F21357E608CA}" type="presParOf" srcId="{DA3F1FB7-5401-466B-AD01-C573810074B1}" destId="{A8F9FAE8-3E04-4701-A5FC-53544A7A265A}" srcOrd="0" destOrd="0" presId="urn:microsoft.com/office/officeart/2008/layout/LinedList"/>
    <dgm:cxn modelId="{221623CE-985B-4AF5-B0DD-B1482974C691}" type="presParOf" srcId="{DA3F1FB7-5401-466B-AD01-C573810074B1}" destId="{5AF83A2E-27DE-4398-A2D6-156B177B6E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88B0D0-18DC-473F-8867-6D5C36419C59}"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228EA61A-6EAD-492A-AA23-36A53E5B1F2E}">
      <dgm:prSet/>
      <dgm:spPr/>
      <dgm:t>
        <a:bodyPr/>
        <a:lstStyle/>
        <a:p>
          <a:pPr>
            <a:buNone/>
          </a:pPr>
          <a:r>
            <a:rPr lang="es-ES" dirty="0" err="1"/>
            <a:t>Sometimes</a:t>
          </a:r>
          <a:r>
            <a:rPr lang="es-ES" dirty="0"/>
            <a:t> (</a:t>
          </a:r>
          <a:r>
            <a:rPr lang="es-ES" dirty="0" err="1"/>
            <a:t>willingly</a:t>
          </a:r>
          <a:r>
            <a:rPr lang="es-ES" dirty="0"/>
            <a:t> </a:t>
          </a:r>
          <a:r>
            <a:rPr lang="es-ES" dirty="0" err="1"/>
            <a:t>or</a:t>
          </a:r>
          <a:r>
            <a:rPr lang="es-ES" dirty="0"/>
            <a:t> </a:t>
          </a:r>
          <a:r>
            <a:rPr lang="es-ES" dirty="0" err="1"/>
            <a:t>not</a:t>
          </a:r>
          <a:r>
            <a:rPr lang="es-ES" dirty="0"/>
            <a:t>) </a:t>
          </a:r>
          <a:r>
            <a:rPr lang="es-ES" dirty="0" err="1"/>
            <a:t>we</a:t>
          </a:r>
          <a:r>
            <a:rPr lang="es-ES" dirty="0"/>
            <a:t> can </a:t>
          </a:r>
          <a:r>
            <a:rPr lang="es-ES" dirty="0" err="1"/>
            <a:t>change</a:t>
          </a:r>
          <a:r>
            <a:rPr lang="es-ES" dirty="0"/>
            <a:t> </a:t>
          </a:r>
          <a:r>
            <a:rPr lang="es-ES" dirty="0" err="1"/>
            <a:t>the</a:t>
          </a:r>
          <a:r>
            <a:rPr lang="es-ES" dirty="0"/>
            <a:t> </a:t>
          </a:r>
          <a:r>
            <a:rPr lang="es-ES" dirty="0" err="1"/>
            <a:t>class</a:t>
          </a:r>
          <a:r>
            <a:rPr lang="es-ES" dirty="0"/>
            <a:t> </a:t>
          </a:r>
          <a:r>
            <a:rPr lang="es-ES" dirty="0" err="1"/>
            <a:t>of</a:t>
          </a:r>
          <a:r>
            <a:rPr lang="es-ES" dirty="0"/>
            <a:t> </a:t>
          </a:r>
          <a:r>
            <a:rPr lang="es-ES" dirty="0" err="1"/>
            <a:t>an</a:t>
          </a:r>
          <a:r>
            <a:rPr lang="es-ES" dirty="0"/>
            <a:t> </a:t>
          </a:r>
          <a:r>
            <a:rPr lang="es-ES" dirty="0" err="1"/>
            <a:t>object</a:t>
          </a:r>
          <a:r>
            <a:rPr lang="es-ES" dirty="0"/>
            <a:t>. </a:t>
          </a:r>
          <a:r>
            <a:rPr lang="es-ES" dirty="0" err="1"/>
            <a:t>This</a:t>
          </a:r>
          <a:r>
            <a:rPr lang="es-ES" dirty="0"/>
            <a:t> </a:t>
          </a:r>
          <a:r>
            <a:rPr lang="es-ES" dirty="0" err="1"/>
            <a:t>is</a:t>
          </a:r>
          <a:r>
            <a:rPr lang="es-ES" dirty="0"/>
            <a:t> </a:t>
          </a:r>
          <a:r>
            <a:rPr lang="es-ES" dirty="0" err="1"/>
            <a:t>called</a:t>
          </a:r>
          <a:r>
            <a:rPr lang="es-ES" dirty="0"/>
            <a:t> </a:t>
          </a:r>
          <a:r>
            <a:rPr lang="es-ES" dirty="0" err="1"/>
            <a:t>coercion</a:t>
          </a:r>
          <a:r>
            <a:rPr lang="es-ES" dirty="0"/>
            <a:t> and </a:t>
          </a:r>
          <a:r>
            <a:rPr lang="es-ES" dirty="0" err="1"/>
            <a:t>it</a:t>
          </a:r>
          <a:r>
            <a:rPr lang="es-ES" dirty="0"/>
            <a:t> </a:t>
          </a:r>
          <a:r>
            <a:rPr lang="es-ES" dirty="0" err="1"/>
            <a:t>follows</a:t>
          </a:r>
          <a:r>
            <a:rPr lang="es-ES" dirty="0"/>
            <a:t> a series </a:t>
          </a:r>
          <a:r>
            <a:rPr lang="es-ES" dirty="0" err="1"/>
            <a:t>of</a:t>
          </a:r>
          <a:r>
            <a:rPr lang="es-ES" dirty="0"/>
            <a:t> rules.</a:t>
          </a:r>
        </a:p>
      </dgm:t>
    </dgm:pt>
    <dgm:pt modelId="{37E76BBF-F0DD-4EC6-A2B2-653DF1E0152F}" type="parTrans" cxnId="{90A0CE72-C78F-4DB6-81D4-1C0EA73DC79C}">
      <dgm:prSet/>
      <dgm:spPr/>
      <dgm:t>
        <a:bodyPr/>
        <a:lstStyle/>
        <a:p>
          <a:endParaRPr lang="en-US"/>
        </a:p>
      </dgm:t>
    </dgm:pt>
    <dgm:pt modelId="{2A1D1666-225F-48C3-82B9-AC88ACF4FB23}" type="sibTrans" cxnId="{90A0CE72-C78F-4DB6-81D4-1C0EA73DC79C}">
      <dgm:prSet/>
      <dgm:spPr/>
      <dgm:t>
        <a:bodyPr/>
        <a:lstStyle/>
        <a:p>
          <a:endParaRPr lang="en-US"/>
        </a:p>
      </dgm:t>
    </dgm:pt>
    <dgm:pt modelId="{662C4F39-53A1-4298-9F11-F489DD1B5A3F}">
      <dgm:prSet/>
      <dgm:spPr/>
      <dgm:t>
        <a:bodyPr/>
        <a:lstStyle/>
        <a:p>
          <a:pPr>
            <a:buNone/>
          </a:pPr>
          <a:r>
            <a:rPr lang="es-ES" dirty="0"/>
            <a:t>Between </a:t>
          </a:r>
          <a:r>
            <a:rPr lang="es-ES" i="1" dirty="0" err="1"/>
            <a:t>numeric</a:t>
          </a:r>
          <a:r>
            <a:rPr lang="es-ES" dirty="0"/>
            <a:t> and </a:t>
          </a:r>
          <a:r>
            <a:rPr lang="es-ES" i="1" dirty="0" err="1"/>
            <a:t>character</a:t>
          </a:r>
          <a:r>
            <a:rPr lang="es-ES" dirty="0"/>
            <a:t>:</a:t>
          </a:r>
        </a:p>
        <a:p>
          <a:pPr>
            <a:buNone/>
          </a:pPr>
          <a:r>
            <a:rPr lang="es-ES" dirty="0"/>
            <a:t>1  </a:t>
          </a:r>
          <a:r>
            <a:rPr lang="es-ES" dirty="0">
              <a:latin typeface="Calibri" panose="020F0502020204030204" pitchFamily="34" charset="0"/>
              <a:cs typeface="Calibri" panose="020F0502020204030204" pitchFamily="34" charset="0"/>
            </a:rPr>
            <a:t>↔ “1”</a:t>
          </a:r>
        </a:p>
        <a:p>
          <a:pPr>
            <a:buNone/>
          </a:pPr>
          <a:r>
            <a:rPr lang="es-ES" dirty="0">
              <a:latin typeface="Calibri" panose="020F0502020204030204" pitchFamily="34" charset="0"/>
              <a:cs typeface="Calibri" panose="020F0502020204030204" pitchFamily="34" charset="0"/>
            </a:rPr>
            <a:t>“a” → NA*</a:t>
          </a:r>
          <a:endParaRPr lang="en-US" dirty="0"/>
        </a:p>
      </dgm:t>
    </dgm:pt>
    <dgm:pt modelId="{A353631C-DCE1-475B-879B-E6DB357F5202}" type="parTrans" cxnId="{926876F3-BC1F-4454-8F61-CDE6E237C3D7}">
      <dgm:prSet/>
      <dgm:spPr/>
      <dgm:t>
        <a:bodyPr/>
        <a:lstStyle/>
        <a:p>
          <a:endParaRPr lang="en-US"/>
        </a:p>
      </dgm:t>
    </dgm:pt>
    <dgm:pt modelId="{3990E6FC-063D-49B6-9657-CB1490F2C151}" type="sibTrans" cxnId="{926876F3-BC1F-4454-8F61-CDE6E237C3D7}">
      <dgm:prSet/>
      <dgm:spPr/>
      <dgm:t>
        <a:bodyPr/>
        <a:lstStyle/>
        <a:p>
          <a:endParaRPr lang="en-US"/>
        </a:p>
      </dgm:t>
    </dgm:pt>
    <dgm:pt modelId="{02234896-4703-48CC-982B-9AD01CB9602E}">
      <dgm:prSet/>
      <dgm:spPr/>
      <dgm:t>
        <a:bodyPr/>
        <a:lstStyle/>
        <a:p>
          <a:pPr>
            <a:buNone/>
          </a:pPr>
          <a:r>
            <a:rPr lang="es-ES" dirty="0">
              <a:latin typeface="Calibri" panose="020F0502020204030204" pitchFamily="34" charset="0"/>
              <a:cs typeface="Calibri" panose="020F0502020204030204" pitchFamily="34" charset="0"/>
            </a:rPr>
            <a:t>Between </a:t>
          </a:r>
          <a:r>
            <a:rPr lang="es-ES" i="1" dirty="0" err="1">
              <a:latin typeface="Calibri" panose="020F0502020204030204" pitchFamily="34" charset="0"/>
              <a:cs typeface="Calibri" panose="020F0502020204030204" pitchFamily="34" charset="0"/>
            </a:rPr>
            <a:t>numeric</a:t>
          </a:r>
          <a:r>
            <a:rPr lang="es-ES" dirty="0">
              <a:latin typeface="Calibri" panose="020F0502020204030204" pitchFamily="34" charset="0"/>
              <a:cs typeface="Calibri" panose="020F0502020204030204" pitchFamily="34" charset="0"/>
            </a:rPr>
            <a:t> and </a:t>
          </a:r>
          <a:r>
            <a:rPr lang="es-ES" i="1" dirty="0" err="1">
              <a:latin typeface="Calibri" panose="020F0502020204030204" pitchFamily="34" charset="0"/>
              <a:cs typeface="Calibri" panose="020F0502020204030204" pitchFamily="34" charset="0"/>
            </a:rPr>
            <a:t>logical</a:t>
          </a:r>
          <a:r>
            <a:rPr lang="es-ES" dirty="0">
              <a:latin typeface="Calibri" panose="020F0502020204030204" pitchFamily="34" charset="0"/>
              <a:cs typeface="Calibri" panose="020F0502020204030204" pitchFamily="34" charset="0"/>
            </a:rPr>
            <a:t>:</a:t>
          </a:r>
        </a:p>
        <a:p>
          <a:pPr>
            <a:buNone/>
          </a:pPr>
          <a:r>
            <a:rPr lang="es-ES" dirty="0">
              <a:latin typeface="Calibri" panose="020F0502020204030204" pitchFamily="34" charset="0"/>
              <a:cs typeface="Calibri" panose="020F0502020204030204" pitchFamily="34" charset="0"/>
            </a:rPr>
            <a:t>1 ↔ TRUE</a:t>
          </a:r>
        </a:p>
        <a:p>
          <a:pPr>
            <a:buNone/>
          </a:pPr>
          <a:r>
            <a:rPr lang="es-ES" dirty="0">
              <a:latin typeface="Calibri" panose="020F0502020204030204" pitchFamily="34" charset="0"/>
              <a:cs typeface="Calibri" panose="020F0502020204030204" pitchFamily="34" charset="0"/>
            </a:rPr>
            <a:t>0 ↔ FALSE</a:t>
          </a:r>
          <a:endParaRPr lang="en-US" dirty="0"/>
        </a:p>
      </dgm:t>
    </dgm:pt>
    <dgm:pt modelId="{B7487036-69C9-47B9-B135-CC9AA1E7E274}" type="parTrans" cxnId="{895A9653-A22F-4260-A41B-DC28444A07B6}">
      <dgm:prSet/>
      <dgm:spPr/>
      <dgm:t>
        <a:bodyPr/>
        <a:lstStyle/>
        <a:p>
          <a:endParaRPr lang="en-US"/>
        </a:p>
      </dgm:t>
    </dgm:pt>
    <dgm:pt modelId="{D4032786-8805-4BD2-BA61-B6822227A6E4}" type="sibTrans" cxnId="{895A9653-A22F-4260-A41B-DC28444A07B6}">
      <dgm:prSet/>
      <dgm:spPr/>
      <dgm:t>
        <a:bodyPr/>
        <a:lstStyle/>
        <a:p>
          <a:endParaRPr lang="en-US"/>
        </a:p>
      </dgm:t>
    </dgm:pt>
    <dgm:pt modelId="{52883AD3-0B5F-4AF9-A1CA-1E27F9F5908F}" type="pres">
      <dgm:prSet presAssocID="{6488B0D0-18DC-473F-8867-6D5C36419C59}" presName="vert0" presStyleCnt="0">
        <dgm:presLayoutVars>
          <dgm:dir/>
          <dgm:animOne val="branch"/>
          <dgm:animLvl val="lvl"/>
        </dgm:presLayoutVars>
      </dgm:prSet>
      <dgm:spPr/>
    </dgm:pt>
    <dgm:pt modelId="{E6DCF0FF-3333-42E2-BF13-8B09E86800A6}" type="pres">
      <dgm:prSet presAssocID="{228EA61A-6EAD-492A-AA23-36A53E5B1F2E}" presName="thickLine" presStyleLbl="alignNode1" presStyleIdx="0" presStyleCnt="3"/>
      <dgm:spPr/>
    </dgm:pt>
    <dgm:pt modelId="{FA308B18-01F5-40C5-973D-DDAF004D5EA3}" type="pres">
      <dgm:prSet presAssocID="{228EA61A-6EAD-492A-AA23-36A53E5B1F2E}" presName="horz1" presStyleCnt="0"/>
      <dgm:spPr/>
    </dgm:pt>
    <dgm:pt modelId="{DC8E7DBB-8DF0-4C1F-86F9-9F961FC61CE8}" type="pres">
      <dgm:prSet presAssocID="{228EA61A-6EAD-492A-AA23-36A53E5B1F2E}" presName="tx1" presStyleLbl="revTx" presStyleIdx="0" presStyleCnt="3"/>
      <dgm:spPr/>
    </dgm:pt>
    <dgm:pt modelId="{B722DD98-6C66-4FF3-9960-C9B3BC28F0E4}" type="pres">
      <dgm:prSet presAssocID="{228EA61A-6EAD-492A-AA23-36A53E5B1F2E}" presName="vert1" presStyleCnt="0"/>
      <dgm:spPr/>
    </dgm:pt>
    <dgm:pt modelId="{0C61EA9F-5E81-41DD-AF95-652569E6BF9B}" type="pres">
      <dgm:prSet presAssocID="{662C4F39-53A1-4298-9F11-F489DD1B5A3F}" presName="thickLine" presStyleLbl="alignNode1" presStyleIdx="1" presStyleCnt="3"/>
      <dgm:spPr/>
    </dgm:pt>
    <dgm:pt modelId="{201A3D07-6251-464B-BC10-799252FE9759}" type="pres">
      <dgm:prSet presAssocID="{662C4F39-53A1-4298-9F11-F489DD1B5A3F}" presName="horz1" presStyleCnt="0"/>
      <dgm:spPr/>
    </dgm:pt>
    <dgm:pt modelId="{1E57794D-24C3-4A79-AD1D-DB614A4A1D15}" type="pres">
      <dgm:prSet presAssocID="{662C4F39-53A1-4298-9F11-F489DD1B5A3F}" presName="tx1" presStyleLbl="revTx" presStyleIdx="1" presStyleCnt="3"/>
      <dgm:spPr/>
    </dgm:pt>
    <dgm:pt modelId="{60A360F0-BD08-4022-95EF-A108CC7811A0}" type="pres">
      <dgm:prSet presAssocID="{662C4F39-53A1-4298-9F11-F489DD1B5A3F}" presName="vert1" presStyleCnt="0"/>
      <dgm:spPr/>
    </dgm:pt>
    <dgm:pt modelId="{243BFCC3-D02D-498F-B49F-69645B8CEB2A}" type="pres">
      <dgm:prSet presAssocID="{02234896-4703-48CC-982B-9AD01CB9602E}" presName="thickLine" presStyleLbl="alignNode1" presStyleIdx="2" presStyleCnt="3"/>
      <dgm:spPr/>
    </dgm:pt>
    <dgm:pt modelId="{246F8644-CAF9-47A7-B74E-DF3E05EC37C6}" type="pres">
      <dgm:prSet presAssocID="{02234896-4703-48CC-982B-9AD01CB9602E}" presName="horz1" presStyleCnt="0"/>
      <dgm:spPr/>
    </dgm:pt>
    <dgm:pt modelId="{6356380F-1D0C-49D8-BA90-32C342B48918}" type="pres">
      <dgm:prSet presAssocID="{02234896-4703-48CC-982B-9AD01CB9602E}" presName="tx1" presStyleLbl="revTx" presStyleIdx="2" presStyleCnt="3"/>
      <dgm:spPr/>
    </dgm:pt>
    <dgm:pt modelId="{DD3A2C0C-0CD3-443E-8C37-1A3B7E93BE10}" type="pres">
      <dgm:prSet presAssocID="{02234896-4703-48CC-982B-9AD01CB9602E}" presName="vert1" presStyleCnt="0"/>
      <dgm:spPr/>
    </dgm:pt>
  </dgm:ptLst>
  <dgm:cxnLst>
    <dgm:cxn modelId="{C4A7EC4F-E9F0-473E-9462-C86715E6D9EB}" type="presOf" srcId="{02234896-4703-48CC-982B-9AD01CB9602E}" destId="{6356380F-1D0C-49D8-BA90-32C342B48918}" srcOrd="0" destOrd="0" presId="urn:microsoft.com/office/officeart/2008/layout/LinedList"/>
    <dgm:cxn modelId="{86359251-10B0-48B5-B1A3-28FCBE2FC895}" type="presOf" srcId="{228EA61A-6EAD-492A-AA23-36A53E5B1F2E}" destId="{DC8E7DBB-8DF0-4C1F-86F9-9F961FC61CE8}" srcOrd="0" destOrd="0" presId="urn:microsoft.com/office/officeart/2008/layout/LinedList"/>
    <dgm:cxn modelId="{90A0CE72-C78F-4DB6-81D4-1C0EA73DC79C}" srcId="{6488B0D0-18DC-473F-8867-6D5C36419C59}" destId="{228EA61A-6EAD-492A-AA23-36A53E5B1F2E}" srcOrd="0" destOrd="0" parTransId="{37E76BBF-F0DD-4EC6-A2B2-653DF1E0152F}" sibTransId="{2A1D1666-225F-48C3-82B9-AC88ACF4FB23}"/>
    <dgm:cxn modelId="{895A9653-A22F-4260-A41B-DC28444A07B6}" srcId="{6488B0D0-18DC-473F-8867-6D5C36419C59}" destId="{02234896-4703-48CC-982B-9AD01CB9602E}" srcOrd="2" destOrd="0" parTransId="{B7487036-69C9-47B9-B135-CC9AA1E7E274}" sibTransId="{D4032786-8805-4BD2-BA61-B6822227A6E4}"/>
    <dgm:cxn modelId="{1B91FFDD-2CEA-4E81-BBB8-8CD7F09CE1A1}" type="presOf" srcId="{662C4F39-53A1-4298-9F11-F489DD1B5A3F}" destId="{1E57794D-24C3-4A79-AD1D-DB614A4A1D15}" srcOrd="0" destOrd="0" presId="urn:microsoft.com/office/officeart/2008/layout/LinedList"/>
    <dgm:cxn modelId="{DAA149F1-935E-4AF5-88E6-86869A24F347}" type="presOf" srcId="{6488B0D0-18DC-473F-8867-6D5C36419C59}" destId="{52883AD3-0B5F-4AF9-A1CA-1E27F9F5908F}" srcOrd="0" destOrd="0" presId="urn:microsoft.com/office/officeart/2008/layout/LinedList"/>
    <dgm:cxn modelId="{926876F3-BC1F-4454-8F61-CDE6E237C3D7}" srcId="{6488B0D0-18DC-473F-8867-6D5C36419C59}" destId="{662C4F39-53A1-4298-9F11-F489DD1B5A3F}" srcOrd="1" destOrd="0" parTransId="{A353631C-DCE1-475B-879B-E6DB357F5202}" sibTransId="{3990E6FC-063D-49B6-9657-CB1490F2C151}"/>
    <dgm:cxn modelId="{F9467D9F-F541-48A9-B034-76B2B9F81908}" type="presParOf" srcId="{52883AD3-0B5F-4AF9-A1CA-1E27F9F5908F}" destId="{E6DCF0FF-3333-42E2-BF13-8B09E86800A6}" srcOrd="0" destOrd="0" presId="urn:microsoft.com/office/officeart/2008/layout/LinedList"/>
    <dgm:cxn modelId="{7DA5D2E9-A143-47E4-8EE7-88FF993064D9}" type="presParOf" srcId="{52883AD3-0B5F-4AF9-A1CA-1E27F9F5908F}" destId="{FA308B18-01F5-40C5-973D-DDAF004D5EA3}" srcOrd="1" destOrd="0" presId="urn:microsoft.com/office/officeart/2008/layout/LinedList"/>
    <dgm:cxn modelId="{A78CF6A6-D4E9-44DE-8D7F-A766F0F8933C}" type="presParOf" srcId="{FA308B18-01F5-40C5-973D-DDAF004D5EA3}" destId="{DC8E7DBB-8DF0-4C1F-86F9-9F961FC61CE8}" srcOrd="0" destOrd="0" presId="urn:microsoft.com/office/officeart/2008/layout/LinedList"/>
    <dgm:cxn modelId="{BF49A718-80CE-49BD-AFAC-AADEC3B9510D}" type="presParOf" srcId="{FA308B18-01F5-40C5-973D-DDAF004D5EA3}" destId="{B722DD98-6C66-4FF3-9960-C9B3BC28F0E4}" srcOrd="1" destOrd="0" presId="urn:microsoft.com/office/officeart/2008/layout/LinedList"/>
    <dgm:cxn modelId="{89D25B73-4564-4916-8DD8-1182F32149AA}" type="presParOf" srcId="{52883AD3-0B5F-4AF9-A1CA-1E27F9F5908F}" destId="{0C61EA9F-5E81-41DD-AF95-652569E6BF9B}" srcOrd="2" destOrd="0" presId="urn:microsoft.com/office/officeart/2008/layout/LinedList"/>
    <dgm:cxn modelId="{3D0E7B10-FD7D-418F-8F20-39BAAC99E08C}" type="presParOf" srcId="{52883AD3-0B5F-4AF9-A1CA-1E27F9F5908F}" destId="{201A3D07-6251-464B-BC10-799252FE9759}" srcOrd="3" destOrd="0" presId="urn:microsoft.com/office/officeart/2008/layout/LinedList"/>
    <dgm:cxn modelId="{F67C3A60-E91F-4FFE-9AD2-3C10C86AF76B}" type="presParOf" srcId="{201A3D07-6251-464B-BC10-799252FE9759}" destId="{1E57794D-24C3-4A79-AD1D-DB614A4A1D15}" srcOrd="0" destOrd="0" presId="urn:microsoft.com/office/officeart/2008/layout/LinedList"/>
    <dgm:cxn modelId="{C5900D84-4F09-44A3-A42D-5C0DBBF0FA88}" type="presParOf" srcId="{201A3D07-6251-464B-BC10-799252FE9759}" destId="{60A360F0-BD08-4022-95EF-A108CC7811A0}" srcOrd="1" destOrd="0" presId="urn:microsoft.com/office/officeart/2008/layout/LinedList"/>
    <dgm:cxn modelId="{36DC3C89-BF4C-46A6-BE32-F32A0723E464}" type="presParOf" srcId="{52883AD3-0B5F-4AF9-A1CA-1E27F9F5908F}" destId="{243BFCC3-D02D-498F-B49F-69645B8CEB2A}" srcOrd="4" destOrd="0" presId="urn:microsoft.com/office/officeart/2008/layout/LinedList"/>
    <dgm:cxn modelId="{E1279FA3-F56F-4C7A-B49A-747005004673}" type="presParOf" srcId="{52883AD3-0B5F-4AF9-A1CA-1E27F9F5908F}" destId="{246F8644-CAF9-47A7-B74E-DF3E05EC37C6}" srcOrd="5" destOrd="0" presId="urn:microsoft.com/office/officeart/2008/layout/LinedList"/>
    <dgm:cxn modelId="{F47C9B8A-BEE6-4885-8575-E9C43B876A28}" type="presParOf" srcId="{246F8644-CAF9-47A7-B74E-DF3E05EC37C6}" destId="{6356380F-1D0C-49D8-BA90-32C342B48918}" srcOrd="0" destOrd="0" presId="urn:microsoft.com/office/officeart/2008/layout/LinedList"/>
    <dgm:cxn modelId="{78E9FCF1-F609-438E-B89C-32877F78E59D}" type="presParOf" srcId="{246F8644-CAF9-47A7-B74E-DF3E05EC37C6}" destId="{DD3A2C0C-0CD3-443E-8C37-1A3B7E93BE1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89E658-26EC-4955-B14D-DB9D0D560328}"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19CA1A1B-F9D5-4F82-9BC9-4C4352A9ADDF}">
      <dgm:prSet/>
      <dgm:spPr/>
      <dgm:t>
        <a:bodyPr/>
        <a:lstStyle/>
        <a:p>
          <a:r>
            <a:rPr lang="es-ES" dirty="0" err="1"/>
            <a:t>Vectors</a:t>
          </a:r>
          <a:r>
            <a:rPr lang="es-ES" dirty="0"/>
            <a:t>: </a:t>
          </a:r>
          <a:r>
            <a:rPr lang="es-ES" dirty="0" err="1"/>
            <a:t>contain</a:t>
          </a:r>
          <a:r>
            <a:rPr lang="es-ES" dirty="0"/>
            <a:t> </a:t>
          </a:r>
          <a:r>
            <a:rPr lang="es-ES" dirty="0" err="1"/>
            <a:t>objects</a:t>
          </a:r>
          <a:r>
            <a:rPr lang="es-ES" dirty="0"/>
            <a:t> </a:t>
          </a:r>
          <a:r>
            <a:rPr lang="es-ES" dirty="0" err="1"/>
            <a:t>of</a:t>
          </a:r>
          <a:r>
            <a:rPr lang="es-ES" dirty="0"/>
            <a:t> </a:t>
          </a:r>
          <a:r>
            <a:rPr lang="es-ES" dirty="0" err="1"/>
            <a:t>the</a:t>
          </a:r>
          <a:r>
            <a:rPr lang="es-ES" dirty="0"/>
            <a:t> </a:t>
          </a:r>
          <a:r>
            <a:rPr lang="es-ES" dirty="0" err="1"/>
            <a:t>same</a:t>
          </a:r>
          <a:r>
            <a:rPr lang="es-ES" dirty="0"/>
            <a:t> </a:t>
          </a:r>
          <a:r>
            <a:rPr lang="es-ES" dirty="0" err="1"/>
            <a:t>class</a:t>
          </a:r>
          <a:endParaRPr lang="es-ES" dirty="0"/>
        </a:p>
        <a:p>
          <a:r>
            <a:rPr lang="es-ES" dirty="0"/>
            <a:t>c(“a”, “c”, “c”, “t”)                c(1, 2, 5, 67)</a:t>
          </a:r>
          <a:endParaRPr lang="en-US" dirty="0"/>
        </a:p>
      </dgm:t>
    </dgm:pt>
    <dgm:pt modelId="{E01D3B93-E9FE-45C2-ACBD-366E98717DE0}" type="parTrans" cxnId="{95606B6C-A061-4A0A-BEBF-D0B95888E4E5}">
      <dgm:prSet/>
      <dgm:spPr/>
      <dgm:t>
        <a:bodyPr/>
        <a:lstStyle/>
        <a:p>
          <a:endParaRPr lang="en-US"/>
        </a:p>
      </dgm:t>
    </dgm:pt>
    <dgm:pt modelId="{4B8FE789-9222-4044-B3FC-E227A133EAE5}" type="sibTrans" cxnId="{95606B6C-A061-4A0A-BEBF-D0B95888E4E5}">
      <dgm:prSet/>
      <dgm:spPr/>
      <dgm:t>
        <a:bodyPr/>
        <a:lstStyle/>
        <a:p>
          <a:endParaRPr lang="en-US"/>
        </a:p>
      </dgm:t>
    </dgm:pt>
    <dgm:pt modelId="{D4B8CC2C-1E74-4084-A184-E1475E6853DB}">
      <dgm:prSet/>
      <dgm:spPr/>
      <dgm:t>
        <a:bodyPr/>
        <a:lstStyle/>
        <a:p>
          <a:r>
            <a:rPr lang="es-ES" dirty="0" err="1"/>
            <a:t>Lists</a:t>
          </a:r>
          <a:r>
            <a:rPr lang="es-ES" dirty="0"/>
            <a:t>: </a:t>
          </a:r>
          <a:r>
            <a:rPr lang="es-ES" dirty="0" err="1"/>
            <a:t>may</a:t>
          </a:r>
          <a:r>
            <a:rPr lang="es-ES" dirty="0"/>
            <a:t> </a:t>
          </a:r>
          <a:r>
            <a:rPr lang="es-ES" dirty="0" err="1"/>
            <a:t>contain</a:t>
          </a:r>
          <a:r>
            <a:rPr lang="es-ES" dirty="0"/>
            <a:t> </a:t>
          </a:r>
          <a:r>
            <a:rPr lang="es-ES" dirty="0" err="1"/>
            <a:t>objects</a:t>
          </a:r>
          <a:r>
            <a:rPr lang="es-ES" dirty="0"/>
            <a:t> </a:t>
          </a:r>
          <a:r>
            <a:rPr lang="es-ES" dirty="0" err="1"/>
            <a:t>of</a:t>
          </a:r>
          <a:r>
            <a:rPr lang="es-ES" dirty="0"/>
            <a:t> </a:t>
          </a:r>
          <a:r>
            <a:rPr lang="es-ES" dirty="0" err="1"/>
            <a:t>different</a:t>
          </a:r>
          <a:r>
            <a:rPr lang="es-ES" dirty="0"/>
            <a:t> </a:t>
          </a:r>
          <a:r>
            <a:rPr lang="es-ES" dirty="0" err="1"/>
            <a:t>class</a:t>
          </a:r>
          <a:endParaRPr lang="es-ES" dirty="0"/>
        </a:p>
        <a:p>
          <a:r>
            <a:rPr lang="es-ES" dirty="0" err="1"/>
            <a:t>list</a:t>
          </a:r>
          <a:r>
            <a:rPr lang="es-ES" dirty="0"/>
            <a:t>(</a:t>
          </a:r>
          <a:r>
            <a:rPr lang="es-ES" dirty="0">
              <a:highlight>
                <a:srgbClr val="FFFF00"/>
              </a:highlight>
            </a:rPr>
            <a:t>“a”</a:t>
          </a:r>
          <a:r>
            <a:rPr lang="es-ES" dirty="0">
              <a:solidFill>
                <a:srgbClr val="FF0000"/>
              </a:solidFill>
            </a:rPr>
            <a:t>,</a:t>
          </a:r>
          <a:r>
            <a:rPr lang="es-ES" dirty="0"/>
            <a:t> </a:t>
          </a:r>
          <a:r>
            <a:rPr lang="es-ES" dirty="0">
              <a:highlight>
                <a:srgbClr val="FFFF00"/>
              </a:highlight>
            </a:rPr>
            <a:t>1</a:t>
          </a:r>
          <a:r>
            <a:rPr lang="es-ES" dirty="0">
              <a:solidFill>
                <a:srgbClr val="FF0000"/>
              </a:solidFill>
            </a:rPr>
            <a:t>,</a:t>
          </a:r>
          <a:r>
            <a:rPr lang="es-ES" dirty="0"/>
            <a:t> </a:t>
          </a:r>
          <a:r>
            <a:rPr lang="es-ES" dirty="0">
              <a:highlight>
                <a:srgbClr val="FFFF00"/>
              </a:highlight>
            </a:rPr>
            <a:t>c(“a”, “c”, “c”, “t”)</a:t>
          </a:r>
          <a:r>
            <a:rPr lang="es-ES" dirty="0">
              <a:solidFill>
                <a:srgbClr val="FF0000"/>
              </a:solidFill>
            </a:rPr>
            <a:t>,</a:t>
          </a:r>
          <a:r>
            <a:rPr lang="es-ES" dirty="0"/>
            <a:t> </a:t>
          </a:r>
          <a:r>
            <a:rPr lang="es-ES" dirty="0">
              <a:highlight>
                <a:srgbClr val="FFFF00"/>
              </a:highlight>
            </a:rPr>
            <a:t>c(1, 2, 5, 67)</a:t>
          </a:r>
          <a:r>
            <a:rPr lang="es-ES" dirty="0"/>
            <a:t>)</a:t>
          </a:r>
          <a:endParaRPr lang="en-US" dirty="0"/>
        </a:p>
      </dgm:t>
    </dgm:pt>
    <dgm:pt modelId="{17F5772F-6A89-4832-8865-3F8B2BDE9382}" type="parTrans" cxnId="{E1AEDC2B-B3FF-4096-AD03-058315F58DB9}">
      <dgm:prSet/>
      <dgm:spPr/>
      <dgm:t>
        <a:bodyPr/>
        <a:lstStyle/>
        <a:p>
          <a:endParaRPr lang="en-US"/>
        </a:p>
      </dgm:t>
    </dgm:pt>
    <dgm:pt modelId="{39AD3400-B903-44D6-BCA2-43A5C9D11541}" type="sibTrans" cxnId="{E1AEDC2B-B3FF-4096-AD03-058315F58DB9}">
      <dgm:prSet/>
      <dgm:spPr/>
      <dgm:t>
        <a:bodyPr/>
        <a:lstStyle/>
        <a:p>
          <a:endParaRPr lang="en-US"/>
        </a:p>
      </dgm:t>
    </dgm:pt>
    <dgm:pt modelId="{160CEEF4-CEF0-4563-9FDC-FFE10F44B53B}">
      <dgm:prSet/>
      <dgm:spPr/>
      <dgm:t>
        <a:bodyPr/>
        <a:lstStyle/>
        <a:p>
          <a:r>
            <a:rPr lang="es-ES" dirty="0" err="1"/>
            <a:t>Factors</a:t>
          </a:r>
          <a:r>
            <a:rPr lang="es-ES" dirty="0"/>
            <a:t>: store </a:t>
          </a:r>
          <a:r>
            <a:rPr lang="es-ES" dirty="0" err="1"/>
            <a:t>occurences</a:t>
          </a:r>
          <a:r>
            <a:rPr lang="es-ES" dirty="0"/>
            <a:t> </a:t>
          </a:r>
          <a:r>
            <a:rPr lang="es-ES" dirty="0" err="1"/>
            <a:t>from</a:t>
          </a:r>
          <a:r>
            <a:rPr lang="es-ES" dirty="0"/>
            <a:t> a </a:t>
          </a:r>
          <a:r>
            <a:rPr lang="es-ES" dirty="0" err="1"/>
            <a:t>given</a:t>
          </a:r>
          <a:r>
            <a:rPr lang="es-ES" dirty="0"/>
            <a:t> set </a:t>
          </a:r>
        </a:p>
        <a:p>
          <a:r>
            <a:rPr lang="es-ES" dirty="0"/>
            <a:t>factor(c(“a”, “c”, “c”, “t”), </a:t>
          </a:r>
          <a:r>
            <a:rPr lang="es-ES" dirty="0" err="1"/>
            <a:t>levels</a:t>
          </a:r>
          <a:r>
            <a:rPr lang="es-ES" dirty="0"/>
            <a:t> = c(“a”, “c”, “g”, “t”))</a:t>
          </a:r>
          <a:endParaRPr lang="en-US" dirty="0"/>
        </a:p>
      </dgm:t>
    </dgm:pt>
    <dgm:pt modelId="{D0443F73-1A60-482A-A4BC-219BC84E1383}" type="parTrans" cxnId="{A9C343F9-1F29-4A9E-8BF0-0D54D6ADC939}">
      <dgm:prSet/>
      <dgm:spPr/>
      <dgm:t>
        <a:bodyPr/>
        <a:lstStyle/>
        <a:p>
          <a:endParaRPr lang="en-US"/>
        </a:p>
      </dgm:t>
    </dgm:pt>
    <dgm:pt modelId="{59DAD430-98FB-45A3-9158-5FFA3E2A3B08}" type="sibTrans" cxnId="{A9C343F9-1F29-4A9E-8BF0-0D54D6ADC939}">
      <dgm:prSet/>
      <dgm:spPr/>
      <dgm:t>
        <a:bodyPr/>
        <a:lstStyle/>
        <a:p>
          <a:endParaRPr lang="en-US"/>
        </a:p>
      </dgm:t>
    </dgm:pt>
    <dgm:pt modelId="{81BF70A7-EDE6-42A5-9FB4-C42EC56D3412}">
      <dgm:prSet/>
      <dgm:spPr/>
      <dgm:t>
        <a:bodyPr/>
        <a:lstStyle/>
        <a:p>
          <a:r>
            <a:rPr lang="es-ES" dirty="0"/>
            <a:t>Matrices: bidimensional </a:t>
          </a:r>
          <a:r>
            <a:rPr lang="es-ES" dirty="0" err="1"/>
            <a:t>vectors</a:t>
          </a:r>
          <a:endParaRPr lang="es-ES" dirty="0"/>
        </a:p>
        <a:p>
          <a:r>
            <a:rPr lang="es-ES" dirty="0" err="1"/>
            <a:t>matrix</a:t>
          </a:r>
          <a:r>
            <a:rPr lang="es-ES" dirty="0"/>
            <a:t>(c(3, 6, 47, 6, 4, 32, 0, 10, 8), </a:t>
          </a:r>
          <a:r>
            <a:rPr lang="es-ES" dirty="0" err="1"/>
            <a:t>nrow</a:t>
          </a:r>
          <a:r>
            <a:rPr lang="es-ES" dirty="0"/>
            <a:t> = 3, </a:t>
          </a:r>
          <a:r>
            <a:rPr lang="es-ES" dirty="0" err="1"/>
            <a:t>ncol</a:t>
          </a:r>
          <a:r>
            <a:rPr lang="es-ES" dirty="0"/>
            <a:t> = 3) </a:t>
          </a:r>
          <a:endParaRPr lang="en-US" dirty="0"/>
        </a:p>
      </dgm:t>
    </dgm:pt>
    <dgm:pt modelId="{AC2FDE75-2DEE-4B0A-B6DC-ABC8D4A254C3}" type="parTrans" cxnId="{F58D72F8-BE0F-49D7-9E01-F6E18EDCF114}">
      <dgm:prSet/>
      <dgm:spPr/>
      <dgm:t>
        <a:bodyPr/>
        <a:lstStyle/>
        <a:p>
          <a:endParaRPr lang="en-US"/>
        </a:p>
      </dgm:t>
    </dgm:pt>
    <dgm:pt modelId="{6E9E12C2-7EC2-43CF-8DEC-CC76EC790FE7}" type="sibTrans" cxnId="{F58D72F8-BE0F-49D7-9E01-F6E18EDCF114}">
      <dgm:prSet/>
      <dgm:spPr/>
      <dgm:t>
        <a:bodyPr/>
        <a:lstStyle/>
        <a:p>
          <a:endParaRPr lang="en-US"/>
        </a:p>
      </dgm:t>
    </dgm:pt>
    <dgm:pt modelId="{4119AD05-BC6C-4D08-AECB-EFD68B7CAA8B}">
      <dgm:prSet/>
      <dgm:spPr/>
      <dgm:t>
        <a:bodyPr/>
        <a:lstStyle/>
        <a:p>
          <a:r>
            <a:rPr lang="es-ES" dirty="0" err="1"/>
            <a:t>Dataframes</a:t>
          </a:r>
          <a:r>
            <a:rPr lang="es-ES" dirty="0"/>
            <a:t>: </a:t>
          </a:r>
          <a:r>
            <a:rPr lang="es-ES" dirty="0" err="1"/>
            <a:t>lists</a:t>
          </a:r>
          <a:r>
            <a:rPr lang="es-ES" dirty="0"/>
            <a:t> </a:t>
          </a:r>
          <a:r>
            <a:rPr lang="es-ES" dirty="0" err="1"/>
            <a:t>with</a:t>
          </a:r>
          <a:r>
            <a:rPr lang="es-ES" dirty="0"/>
            <a:t> </a:t>
          </a:r>
          <a:r>
            <a:rPr lang="es-ES" dirty="0" err="1"/>
            <a:t>objects</a:t>
          </a:r>
          <a:r>
            <a:rPr lang="es-ES" dirty="0"/>
            <a:t> </a:t>
          </a:r>
          <a:r>
            <a:rPr lang="es-ES" dirty="0" err="1"/>
            <a:t>of</a:t>
          </a:r>
          <a:r>
            <a:rPr lang="es-ES" dirty="0"/>
            <a:t> </a:t>
          </a:r>
          <a:r>
            <a:rPr lang="es-ES" dirty="0" err="1"/>
            <a:t>same</a:t>
          </a:r>
          <a:r>
            <a:rPr lang="es-ES" dirty="0"/>
            <a:t> </a:t>
          </a:r>
          <a:r>
            <a:rPr lang="es-ES" dirty="0" err="1"/>
            <a:t>length</a:t>
          </a:r>
          <a:endParaRPr lang="es-ES" dirty="0"/>
        </a:p>
        <a:p>
          <a:r>
            <a:rPr lang="es-ES" dirty="0" err="1"/>
            <a:t>data.frame</a:t>
          </a:r>
          <a:r>
            <a:rPr lang="es-ES" dirty="0"/>
            <a:t>(Gene = genes, </a:t>
          </a:r>
          <a:r>
            <a:rPr lang="es-ES" dirty="0" err="1"/>
            <a:t>Pos</a:t>
          </a:r>
          <a:r>
            <a:rPr lang="es-ES" dirty="0"/>
            <a:t> = positions, </a:t>
          </a:r>
          <a:r>
            <a:rPr lang="es-ES" dirty="0" err="1"/>
            <a:t>Strand</a:t>
          </a:r>
          <a:r>
            <a:rPr lang="es-ES" dirty="0"/>
            <a:t> = </a:t>
          </a:r>
          <a:r>
            <a:rPr lang="es-ES" dirty="0" err="1"/>
            <a:t>strand</a:t>
          </a:r>
          <a:r>
            <a:rPr lang="es-ES" dirty="0"/>
            <a:t>)</a:t>
          </a:r>
          <a:endParaRPr lang="en-US" dirty="0"/>
        </a:p>
      </dgm:t>
    </dgm:pt>
    <dgm:pt modelId="{FF674C55-E8BA-4134-A57C-EFE5127F5F86}" type="parTrans" cxnId="{396120EB-86A0-407E-B57D-B67138709104}">
      <dgm:prSet/>
      <dgm:spPr/>
      <dgm:t>
        <a:bodyPr/>
        <a:lstStyle/>
        <a:p>
          <a:endParaRPr lang="en-US"/>
        </a:p>
      </dgm:t>
    </dgm:pt>
    <dgm:pt modelId="{7C07E512-DE60-4391-9D9C-5C56FD1030B9}" type="sibTrans" cxnId="{396120EB-86A0-407E-B57D-B67138709104}">
      <dgm:prSet/>
      <dgm:spPr/>
      <dgm:t>
        <a:bodyPr/>
        <a:lstStyle/>
        <a:p>
          <a:endParaRPr lang="en-US"/>
        </a:p>
      </dgm:t>
    </dgm:pt>
    <dgm:pt modelId="{BDEE6F15-98BE-4E58-B5BD-400A37FA2C57}" type="pres">
      <dgm:prSet presAssocID="{B889E658-26EC-4955-B14D-DB9D0D560328}" presName="vert0" presStyleCnt="0">
        <dgm:presLayoutVars>
          <dgm:dir/>
          <dgm:animOne val="branch"/>
          <dgm:animLvl val="lvl"/>
        </dgm:presLayoutVars>
      </dgm:prSet>
      <dgm:spPr/>
    </dgm:pt>
    <dgm:pt modelId="{F80A60E7-AC7C-4F89-AD93-7F8E18B937D6}" type="pres">
      <dgm:prSet presAssocID="{19CA1A1B-F9D5-4F82-9BC9-4C4352A9ADDF}" presName="thickLine" presStyleLbl="alignNode1" presStyleIdx="0" presStyleCnt="5"/>
      <dgm:spPr/>
    </dgm:pt>
    <dgm:pt modelId="{BFB2678E-051E-4F22-8A26-9C0359BBBDBE}" type="pres">
      <dgm:prSet presAssocID="{19CA1A1B-F9D5-4F82-9BC9-4C4352A9ADDF}" presName="horz1" presStyleCnt="0"/>
      <dgm:spPr/>
    </dgm:pt>
    <dgm:pt modelId="{85E421E4-DFEC-4F80-BCED-8DCD0922E045}" type="pres">
      <dgm:prSet presAssocID="{19CA1A1B-F9D5-4F82-9BC9-4C4352A9ADDF}" presName="tx1" presStyleLbl="revTx" presStyleIdx="0" presStyleCnt="5"/>
      <dgm:spPr/>
    </dgm:pt>
    <dgm:pt modelId="{D654DAA3-B373-484D-9492-67EE15EF9306}" type="pres">
      <dgm:prSet presAssocID="{19CA1A1B-F9D5-4F82-9BC9-4C4352A9ADDF}" presName="vert1" presStyleCnt="0"/>
      <dgm:spPr/>
    </dgm:pt>
    <dgm:pt modelId="{0C26E778-5BBC-4633-80C1-4F57F4553F24}" type="pres">
      <dgm:prSet presAssocID="{D4B8CC2C-1E74-4084-A184-E1475E6853DB}" presName="thickLine" presStyleLbl="alignNode1" presStyleIdx="1" presStyleCnt="5"/>
      <dgm:spPr/>
    </dgm:pt>
    <dgm:pt modelId="{386991F4-2AF5-47D2-9383-ADB825A97193}" type="pres">
      <dgm:prSet presAssocID="{D4B8CC2C-1E74-4084-A184-E1475E6853DB}" presName="horz1" presStyleCnt="0"/>
      <dgm:spPr/>
    </dgm:pt>
    <dgm:pt modelId="{1D22DFF7-8E5E-4BFD-AE12-D5FD0500AFBA}" type="pres">
      <dgm:prSet presAssocID="{D4B8CC2C-1E74-4084-A184-E1475E6853DB}" presName="tx1" presStyleLbl="revTx" presStyleIdx="1" presStyleCnt="5"/>
      <dgm:spPr/>
    </dgm:pt>
    <dgm:pt modelId="{B677CA1F-09D1-493C-B82D-26092F918987}" type="pres">
      <dgm:prSet presAssocID="{D4B8CC2C-1E74-4084-A184-E1475E6853DB}" presName="vert1" presStyleCnt="0"/>
      <dgm:spPr/>
    </dgm:pt>
    <dgm:pt modelId="{896ACA7D-D438-4FB1-8C10-5018874E42FC}" type="pres">
      <dgm:prSet presAssocID="{160CEEF4-CEF0-4563-9FDC-FFE10F44B53B}" presName="thickLine" presStyleLbl="alignNode1" presStyleIdx="2" presStyleCnt="5"/>
      <dgm:spPr/>
    </dgm:pt>
    <dgm:pt modelId="{6DB3A280-CB0C-4E0A-84FC-915CE44B59FB}" type="pres">
      <dgm:prSet presAssocID="{160CEEF4-CEF0-4563-9FDC-FFE10F44B53B}" presName="horz1" presStyleCnt="0"/>
      <dgm:spPr/>
    </dgm:pt>
    <dgm:pt modelId="{C6A71DFA-F065-4798-9C60-6F74E0F4E1E8}" type="pres">
      <dgm:prSet presAssocID="{160CEEF4-CEF0-4563-9FDC-FFE10F44B53B}" presName="tx1" presStyleLbl="revTx" presStyleIdx="2" presStyleCnt="5"/>
      <dgm:spPr/>
    </dgm:pt>
    <dgm:pt modelId="{3C7F8371-0FBD-445F-ABFD-E5554C4C60B2}" type="pres">
      <dgm:prSet presAssocID="{160CEEF4-CEF0-4563-9FDC-FFE10F44B53B}" presName="vert1" presStyleCnt="0"/>
      <dgm:spPr/>
    </dgm:pt>
    <dgm:pt modelId="{3960A43A-188F-48DA-83D7-D594D5682CDF}" type="pres">
      <dgm:prSet presAssocID="{81BF70A7-EDE6-42A5-9FB4-C42EC56D3412}" presName="thickLine" presStyleLbl="alignNode1" presStyleIdx="3" presStyleCnt="5"/>
      <dgm:spPr/>
    </dgm:pt>
    <dgm:pt modelId="{CB5C7DE0-A35F-45CD-B194-683CDF09E17F}" type="pres">
      <dgm:prSet presAssocID="{81BF70A7-EDE6-42A5-9FB4-C42EC56D3412}" presName="horz1" presStyleCnt="0"/>
      <dgm:spPr/>
    </dgm:pt>
    <dgm:pt modelId="{26461AEF-DE05-42B4-8720-C67438016AF8}" type="pres">
      <dgm:prSet presAssocID="{81BF70A7-EDE6-42A5-9FB4-C42EC56D3412}" presName="tx1" presStyleLbl="revTx" presStyleIdx="3" presStyleCnt="5"/>
      <dgm:spPr/>
    </dgm:pt>
    <dgm:pt modelId="{02F3F295-B321-4660-9322-064ABE5B5ED1}" type="pres">
      <dgm:prSet presAssocID="{81BF70A7-EDE6-42A5-9FB4-C42EC56D3412}" presName="vert1" presStyleCnt="0"/>
      <dgm:spPr/>
    </dgm:pt>
    <dgm:pt modelId="{E0300541-F5E5-46C6-98D1-0D552DA31774}" type="pres">
      <dgm:prSet presAssocID="{4119AD05-BC6C-4D08-AECB-EFD68B7CAA8B}" presName="thickLine" presStyleLbl="alignNode1" presStyleIdx="4" presStyleCnt="5"/>
      <dgm:spPr/>
    </dgm:pt>
    <dgm:pt modelId="{DA3F1FB7-5401-466B-AD01-C573810074B1}" type="pres">
      <dgm:prSet presAssocID="{4119AD05-BC6C-4D08-AECB-EFD68B7CAA8B}" presName="horz1" presStyleCnt="0"/>
      <dgm:spPr/>
    </dgm:pt>
    <dgm:pt modelId="{A8F9FAE8-3E04-4701-A5FC-53544A7A265A}" type="pres">
      <dgm:prSet presAssocID="{4119AD05-BC6C-4D08-AECB-EFD68B7CAA8B}" presName="tx1" presStyleLbl="revTx" presStyleIdx="4" presStyleCnt="5"/>
      <dgm:spPr/>
    </dgm:pt>
    <dgm:pt modelId="{5AF83A2E-27DE-4398-A2D6-156B177B6E99}" type="pres">
      <dgm:prSet presAssocID="{4119AD05-BC6C-4D08-AECB-EFD68B7CAA8B}" presName="vert1" presStyleCnt="0"/>
      <dgm:spPr/>
    </dgm:pt>
  </dgm:ptLst>
  <dgm:cxnLst>
    <dgm:cxn modelId="{A35D3214-1784-429D-B054-E34546DC7AC5}" type="presOf" srcId="{B889E658-26EC-4955-B14D-DB9D0D560328}" destId="{BDEE6F15-98BE-4E58-B5BD-400A37FA2C57}" srcOrd="0" destOrd="0" presId="urn:microsoft.com/office/officeart/2008/layout/LinedList"/>
    <dgm:cxn modelId="{4BDAF61D-363A-4015-A718-C92DDE7F394E}" type="presOf" srcId="{160CEEF4-CEF0-4563-9FDC-FFE10F44B53B}" destId="{C6A71DFA-F065-4798-9C60-6F74E0F4E1E8}" srcOrd="0" destOrd="0" presId="urn:microsoft.com/office/officeart/2008/layout/LinedList"/>
    <dgm:cxn modelId="{E1AEDC2B-B3FF-4096-AD03-058315F58DB9}" srcId="{B889E658-26EC-4955-B14D-DB9D0D560328}" destId="{D4B8CC2C-1E74-4084-A184-E1475E6853DB}" srcOrd="1" destOrd="0" parTransId="{17F5772F-6A89-4832-8865-3F8B2BDE9382}" sibTransId="{39AD3400-B903-44D6-BCA2-43A5C9D11541}"/>
    <dgm:cxn modelId="{13F0513D-E157-4F1A-98D0-CA3034762EEA}" type="presOf" srcId="{81BF70A7-EDE6-42A5-9FB4-C42EC56D3412}" destId="{26461AEF-DE05-42B4-8720-C67438016AF8}" srcOrd="0" destOrd="0" presId="urn:microsoft.com/office/officeart/2008/layout/LinedList"/>
    <dgm:cxn modelId="{95606B6C-A061-4A0A-BEBF-D0B95888E4E5}" srcId="{B889E658-26EC-4955-B14D-DB9D0D560328}" destId="{19CA1A1B-F9D5-4F82-9BC9-4C4352A9ADDF}" srcOrd="0" destOrd="0" parTransId="{E01D3B93-E9FE-45C2-ACBD-366E98717DE0}" sibTransId="{4B8FE789-9222-4044-B3FC-E227A133EAE5}"/>
    <dgm:cxn modelId="{1125328F-6833-484A-8816-DEB7382C8AE1}" type="presOf" srcId="{19CA1A1B-F9D5-4F82-9BC9-4C4352A9ADDF}" destId="{85E421E4-DFEC-4F80-BCED-8DCD0922E045}" srcOrd="0" destOrd="0" presId="urn:microsoft.com/office/officeart/2008/layout/LinedList"/>
    <dgm:cxn modelId="{096A3994-F5DA-40CA-8041-02BAF8FF897A}" type="presOf" srcId="{D4B8CC2C-1E74-4084-A184-E1475E6853DB}" destId="{1D22DFF7-8E5E-4BFD-AE12-D5FD0500AFBA}" srcOrd="0" destOrd="0" presId="urn:microsoft.com/office/officeart/2008/layout/LinedList"/>
    <dgm:cxn modelId="{774729D6-83A8-4EA7-A1FB-B6F8A874C673}" type="presOf" srcId="{4119AD05-BC6C-4D08-AECB-EFD68B7CAA8B}" destId="{A8F9FAE8-3E04-4701-A5FC-53544A7A265A}" srcOrd="0" destOrd="0" presId="urn:microsoft.com/office/officeart/2008/layout/LinedList"/>
    <dgm:cxn modelId="{396120EB-86A0-407E-B57D-B67138709104}" srcId="{B889E658-26EC-4955-B14D-DB9D0D560328}" destId="{4119AD05-BC6C-4D08-AECB-EFD68B7CAA8B}" srcOrd="4" destOrd="0" parTransId="{FF674C55-E8BA-4134-A57C-EFE5127F5F86}" sibTransId="{7C07E512-DE60-4391-9D9C-5C56FD1030B9}"/>
    <dgm:cxn modelId="{F58D72F8-BE0F-49D7-9E01-F6E18EDCF114}" srcId="{B889E658-26EC-4955-B14D-DB9D0D560328}" destId="{81BF70A7-EDE6-42A5-9FB4-C42EC56D3412}" srcOrd="3" destOrd="0" parTransId="{AC2FDE75-2DEE-4B0A-B6DC-ABC8D4A254C3}" sibTransId="{6E9E12C2-7EC2-43CF-8DEC-CC76EC790FE7}"/>
    <dgm:cxn modelId="{A9C343F9-1F29-4A9E-8BF0-0D54D6ADC939}" srcId="{B889E658-26EC-4955-B14D-DB9D0D560328}" destId="{160CEEF4-CEF0-4563-9FDC-FFE10F44B53B}" srcOrd="2" destOrd="0" parTransId="{D0443F73-1A60-482A-A4BC-219BC84E1383}" sibTransId="{59DAD430-98FB-45A3-9158-5FFA3E2A3B08}"/>
    <dgm:cxn modelId="{92688482-677F-4998-B5C2-B35E8FC73C56}" type="presParOf" srcId="{BDEE6F15-98BE-4E58-B5BD-400A37FA2C57}" destId="{F80A60E7-AC7C-4F89-AD93-7F8E18B937D6}" srcOrd="0" destOrd="0" presId="urn:microsoft.com/office/officeart/2008/layout/LinedList"/>
    <dgm:cxn modelId="{B9A93D47-D15B-4831-A32B-F4E1ABEE1D79}" type="presParOf" srcId="{BDEE6F15-98BE-4E58-B5BD-400A37FA2C57}" destId="{BFB2678E-051E-4F22-8A26-9C0359BBBDBE}" srcOrd="1" destOrd="0" presId="urn:microsoft.com/office/officeart/2008/layout/LinedList"/>
    <dgm:cxn modelId="{45ABC948-81F9-45AC-864B-1EBBED4EE9C9}" type="presParOf" srcId="{BFB2678E-051E-4F22-8A26-9C0359BBBDBE}" destId="{85E421E4-DFEC-4F80-BCED-8DCD0922E045}" srcOrd="0" destOrd="0" presId="urn:microsoft.com/office/officeart/2008/layout/LinedList"/>
    <dgm:cxn modelId="{B1795BA1-B4BC-4ED0-8A5B-A9C6A39CC48A}" type="presParOf" srcId="{BFB2678E-051E-4F22-8A26-9C0359BBBDBE}" destId="{D654DAA3-B373-484D-9492-67EE15EF9306}" srcOrd="1" destOrd="0" presId="urn:microsoft.com/office/officeart/2008/layout/LinedList"/>
    <dgm:cxn modelId="{D39318AD-4307-4717-B43C-F164E05AD925}" type="presParOf" srcId="{BDEE6F15-98BE-4E58-B5BD-400A37FA2C57}" destId="{0C26E778-5BBC-4633-80C1-4F57F4553F24}" srcOrd="2" destOrd="0" presId="urn:microsoft.com/office/officeart/2008/layout/LinedList"/>
    <dgm:cxn modelId="{57A57933-354F-4DA7-8CC3-68BCEB08B1A4}" type="presParOf" srcId="{BDEE6F15-98BE-4E58-B5BD-400A37FA2C57}" destId="{386991F4-2AF5-47D2-9383-ADB825A97193}" srcOrd="3" destOrd="0" presId="urn:microsoft.com/office/officeart/2008/layout/LinedList"/>
    <dgm:cxn modelId="{C25BDF69-CF7A-4E57-8A91-8BAFFB1523B7}" type="presParOf" srcId="{386991F4-2AF5-47D2-9383-ADB825A97193}" destId="{1D22DFF7-8E5E-4BFD-AE12-D5FD0500AFBA}" srcOrd="0" destOrd="0" presId="urn:microsoft.com/office/officeart/2008/layout/LinedList"/>
    <dgm:cxn modelId="{4E3ACFC2-1358-4035-A4C7-ADE6905FDFBC}" type="presParOf" srcId="{386991F4-2AF5-47D2-9383-ADB825A97193}" destId="{B677CA1F-09D1-493C-B82D-26092F918987}" srcOrd="1" destOrd="0" presId="urn:microsoft.com/office/officeart/2008/layout/LinedList"/>
    <dgm:cxn modelId="{40331599-14FE-4D19-A71D-2ACF454BF86D}" type="presParOf" srcId="{BDEE6F15-98BE-4E58-B5BD-400A37FA2C57}" destId="{896ACA7D-D438-4FB1-8C10-5018874E42FC}" srcOrd="4" destOrd="0" presId="urn:microsoft.com/office/officeart/2008/layout/LinedList"/>
    <dgm:cxn modelId="{2D1574AC-5D2C-4D37-8149-A53E82A8C864}" type="presParOf" srcId="{BDEE6F15-98BE-4E58-B5BD-400A37FA2C57}" destId="{6DB3A280-CB0C-4E0A-84FC-915CE44B59FB}" srcOrd="5" destOrd="0" presId="urn:microsoft.com/office/officeart/2008/layout/LinedList"/>
    <dgm:cxn modelId="{C11C302B-F61C-4783-B992-3E824B1B3C5E}" type="presParOf" srcId="{6DB3A280-CB0C-4E0A-84FC-915CE44B59FB}" destId="{C6A71DFA-F065-4798-9C60-6F74E0F4E1E8}" srcOrd="0" destOrd="0" presId="urn:microsoft.com/office/officeart/2008/layout/LinedList"/>
    <dgm:cxn modelId="{470ACFB1-D00B-42E7-AF18-3BE5DDE9ABBC}" type="presParOf" srcId="{6DB3A280-CB0C-4E0A-84FC-915CE44B59FB}" destId="{3C7F8371-0FBD-445F-ABFD-E5554C4C60B2}" srcOrd="1" destOrd="0" presId="urn:microsoft.com/office/officeart/2008/layout/LinedList"/>
    <dgm:cxn modelId="{AAB84C06-90C3-4ACE-AAB7-358BB18CCA0B}" type="presParOf" srcId="{BDEE6F15-98BE-4E58-B5BD-400A37FA2C57}" destId="{3960A43A-188F-48DA-83D7-D594D5682CDF}" srcOrd="6" destOrd="0" presId="urn:microsoft.com/office/officeart/2008/layout/LinedList"/>
    <dgm:cxn modelId="{D0C90F95-2187-4BCE-8001-7C3FA8F4AF57}" type="presParOf" srcId="{BDEE6F15-98BE-4E58-B5BD-400A37FA2C57}" destId="{CB5C7DE0-A35F-45CD-B194-683CDF09E17F}" srcOrd="7" destOrd="0" presId="urn:microsoft.com/office/officeart/2008/layout/LinedList"/>
    <dgm:cxn modelId="{F5978066-3E8C-413A-A368-09FC621B9DF6}" type="presParOf" srcId="{CB5C7DE0-A35F-45CD-B194-683CDF09E17F}" destId="{26461AEF-DE05-42B4-8720-C67438016AF8}" srcOrd="0" destOrd="0" presId="urn:microsoft.com/office/officeart/2008/layout/LinedList"/>
    <dgm:cxn modelId="{D003D3BF-64E7-43D9-B034-B63299627DA0}" type="presParOf" srcId="{CB5C7DE0-A35F-45CD-B194-683CDF09E17F}" destId="{02F3F295-B321-4660-9322-064ABE5B5ED1}" srcOrd="1" destOrd="0" presId="urn:microsoft.com/office/officeart/2008/layout/LinedList"/>
    <dgm:cxn modelId="{D1E31F13-7E84-408F-8FD6-8BBD6C982FAE}" type="presParOf" srcId="{BDEE6F15-98BE-4E58-B5BD-400A37FA2C57}" destId="{E0300541-F5E5-46C6-98D1-0D552DA31774}" srcOrd="8" destOrd="0" presId="urn:microsoft.com/office/officeart/2008/layout/LinedList"/>
    <dgm:cxn modelId="{2561C71E-0E48-4852-B504-779D3CEE7EDB}" type="presParOf" srcId="{BDEE6F15-98BE-4E58-B5BD-400A37FA2C57}" destId="{DA3F1FB7-5401-466B-AD01-C573810074B1}" srcOrd="9" destOrd="0" presId="urn:microsoft.com/office/officeart/2008/layout/LinedList"/>
    <dgm:cxn modelId="{F84686EF-ADD4-4DBC-8775-F21357E608CA}" type="presParOf" srcId="{DA3F1FB7-5401-466B-AD01-C573810074B1}" destId="{A8F9FAE8-3E04-4701-A5FC-53544A7A265A}" srcOrd="0" destOrd="0" presId="urn:microsoft.com/office/officeart/2008/layout/LinedList"/>
    <dgm:cxn modelId="{221623CE-985B-4AF5-B0DD-B1482974C691}" type="presParOf" srcId="{DA3F1FB7-5401-466B-AD01-C573810074B1}" destId="{5AF83A2E-27DE-4398-A2D6-156B177B6E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89E658-26EC-4955-B14D-DB9D0D560328}"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19CA1A1B-F9D5-4F82-9BC9-4C4352A9ADDF}">
      <dgm:prSet/>
      <dgm:spPr/>
      <dgm:t>
        <a:bodyPr/>
        <a:lstStyle/>
        <a:p>
          <a:r>
            <a:rPr lang="es-ES" dirty="0" err="1"/>
            <a:t>Vectors</a:t>
          </a:r>
          <a:r>
            <a:rPr lang="es-ES" dirty="0"/>
            <a:t>: </a:t>
          </a:r>
          <a:r>
            <a:rPr lang="es-ES" dirty="0" err="1"/>
            <a:t>using</a:t>
          </a:r>
          <a:r>
            <a:rPr lang="es-ES" dirty="0"/>
            <a:t> brackets, </a:t>
          </a:r>
          <a:r>
            <a:rPr lang="es-ES" dirty="0" err="1"/>
            <a:t>we</a:t>
          </a:r>
          <a:r>
            <a:rPr lang="es-ES" dirty="0"/>
            <a:t> </a:t>
          </a:r>
          <a:r>
            <a:rPr lang="es-ES" dirty="0" err="1"/>
            <a:t>specify</a:t>
          </a:r>
          <a:r>
            <a:rPr lang="es-ES" dirty="0"/>
            <a:t> a vector </a:t>
          </a:r>
          <a:r>
            <a:rPr lang="es-ES" dirty="0" err="1"/>
            <a:t>of</a:t>
          </a:r>
          <a:r>
            <a:rPr lang="es-ES" dirty="0"/>
            <a:t> </a:t>
          </a:r>
          <a:r>
            <a:rPr lang="es-ES" dirty="0" err="1"/>
            <a:t>indices</a:t>
          </a:r>
          <a:r>
            <a:rPr lang="es-ES" dirty="0"/>
            <a:t> </a:t>
          </a:r>
          <a:r>
            <a:rPr lang="es-ES" dirty="0" err="1"/>
            <a:t>or</a:t>
          </a:r>
          <a:r>
            <a:rPr lang="es-ES" dirty="0"/>
            <a:t> </a:t>
          </a:r>
          <a:r>
            <a:rPr lang="es-ES" dirty="0" err="1"/>
            <a:t>logical</a:t>
          </a:r>
          <a:r>
            <a:rPr lang="es-ES" dirty="0"/>
            <a:t> (</a:t>
          </a:r>
          <a:r>
            <a:rPr lang="es-ES" dirty="0" err="1"/>
            <a:t>should</a:t>
          </a:r>
          <a:r>
            <a:rPr lang="es-ES" dirty="0"/>
            <a:t> </a:t>
          </a:r>
          <a:r>
            <a:rPr lang="es-ES" dirty="0" err="1"/>
            <a:t>the</a:t>
          </a:r>
          <a:r>
            <a:rPr lang="es-ES" dirty="0"/>
            <a:t> </a:t>
          </a:r>
          <a:r>
            <a:rPr lang="es-ES" dirty="0" err="1"/>
            <a:t>element</a:t>
          </a:r>
          <a:r>
            <a:rPr lang="es-ES" dirty="0"/>
            <a:t> be </a:t>
          </a:r>
          <a:r>
            <a:rPr lang="es-ES" dirty="0" err="1"/>
            <a:t>returned</a:t>
          </a:r>
          <a:r>
            <a:rPr lang="es-ES" dirty="0"/>
            <a:t>? y/n)</a:t>
          </a:r>
        </a:p>
        <a:p>
          <a:r>
            <a:rPr lang="en-US" dirty="0"/>
            <a:t>genes[1:3]; genes[c(TRUE, TRUE, TRUE, FALSE, FALSE)]                        </a:t>
          </a:r>
        </a:p>
      </dgm:t>
    </dgm:pt>
    <dgm:pt modelId="{E01D3B93-E9FE-45C2-ACBD-366E98717DE0}" type="parTrans" cxnId="{95606B6C-A061-4A0A-BEBF-D0B95888E4E5}">
      <dgm:prSet/>
      <dgm:spPr/>
      <dgm:t>
        <a:bodyPr/>
        <a:lstStyle/>
        <a:p>
          <a:endParaRPr lang="en-US"/>
        </a:p>
      </dgm:t>
    </dgm:pt>
    <dgm:pt modelId="{4B8FE789-9222-4044-B3FC-E227A133EAE5}" type="sibTrans" cxnId="{95606B6C-A061-4A0A-BEBF-D0B95888E4E5}">
      <dgm:prSet/>
      <dgm:spPr/>
      <dgm:t>
        <a:bodyPr/>
        <a:lstStyle/>
        <a:p>
          <a:endParaRPr lang="en-US"/>
        </a:p>
      </dgm:t>
    </dgm:pt>
    <dgm:pt modelId="{D4B8CC2C-1E74-4084-A184-E1475E6853DB}">
      <dgm:prSet/>
      <dgm:spPr/>
      <dgm:t>
        <a:bodyPr/>
        <a:lstStyle/>
        <a:p>
          <a:r>
            <a:rPr lang="es-ES" dirty="0" err="1"/>
            <a:t>Lists</a:t>
          </a:r>
          <a:r>
            <a:rPr lang="es-ES" dirty="0"/>
            <a:t>: </a:t>
          </a:r>
          <a:r>
            <a:rPr lang="es-ES" dirty="0" err="1"/>
            <a:t>using</a:t>
          </a:r>
          <a:r>
            <a:rPr lang="es-ES" dirty="0"/>
            <a:t> brackets [] (</a:t>
          </a:r>
          <a:r>
            <a:rPr lang="es-ES" dirty="0" err="1"/>
            <a:t>to</a:t>
          </a:r>
          <a:r>
            <a:rPr lang="es-ES" dirty="0"/>
            <a:t> </a:t>
          </a:r>
          <a:r>
            <a:rPr lang="es-ES" dirty="0" err="1"/>
            <a:t>extract</a:t>
          </a:r>
          <a:r>
            <a:rPr lang="es-ES" dirty="0"/>
            <a:t> </a:t>
          </a:r>
          <a:r>
            <a:rPr lang="es-ES" dirty="0" err="1"/>
            <a:t>sublists</a:t>
          </a:r>
          <a:r>
            <a:rPr lang="es-ES" dirty="0"/>
            <a:t>) o [[]] (</a:t>
          </a:r>
          <a:r>
            <a:rPr lang="es-ES" dirty="0" err="1"/>
            <a:t>element</a:t>
          </a:r>
          <a:r>
            <a:rPr lang="es-ES" dirty="0"/>
            <a:t> </a:t>
          </a:r>
          <a:r>
            <a:rPr lang="es-ES" dirty="0" err="1"/>
            <a:t>itself</a:t>
          </a:r>
          <a:r>
            <a:rPr lang="es-ES" dirty="0"/>
            <a:t>)</a:t>
          </a:r>
        </a:p>
        <a:p>
          <a:r>
            <a:rPr lang="es-ES" dirty="0" err="1"/>
            <a:t>my.list.of.genes</a:t>
          </a:r>
          <a:r>
            <a:rPr lang="es-ES" dirty="0"/>
            <a:t>[c(1:3, 5, 67)];   </a:t>
          </a:r>
          <a:r>
            <a:rPr lang="es-ES" dirty="0" err="1"/>
            <a:t>my.list.of.genes</a:t>
          </a:r>
          <a:r>
            <a:rPr lang="es-ES" dirty="0"/>
            <a:t>[[2]]</a:t>
          </a:r>
          <a:endParaRPr lang="en-US" dirty="0"/>
        </a:p>
      </dgm:t>
    </dgm:pt>
    <dgm:pt modelId="{17F5772F-6A89-4832-8865-3F8B2BDE9382}" type="parTrans" cxnId="{E1AEDC2B-B3FF-4096-AD03-058315F58DB9}">
      <dgm:prSet/>
      <dgm:spPr/>
      <dgm:t>
        <a:bodyPr/>
        <a:lstStyle/>
        <a:p>
          <a:endParaRPr lang="en-US"/>
        </a:p>
      </dgm:t>
    </dgm:pt>
    <dgm:pt modelId="{39AD3400-B903-44D6-BCA2-43A5C9D11541}" type="sibTrans" cxnId="{E1AEDC2B-B3FF-4096-AD03-058315F58DB9}">
      <dgm:prSet/>
      <dgm:spPr/>
      <dgm:t>
        <a:bodyPr/>
        <a:lstStyle/>
        <a:p>
          <a:endParaRPr lang="en-US"/>
        </a:p>
      </dgm:t>
    </dgm:pt>
    <dgm:pt modelId="{160CEEF4-CEF0-4563-9FDC-FFE10F44B53B}">
      <dgm:prSet/>
      <dgm:spPr/>
      <dgm:t>
        <a:bodyPr/>
        <a:lstStyle/>
        <a:p>
          <a:r>
            <a:rPr lang="es-ES" dirty="0" err="1"/>
            <a:t>Factors</a:t>
          </a:r>
          <a:r>
            <a:rPr lang="es-ES" dirty="0"/>
            <a:t>: Just </a:t>
          </a:r>
          <a:r>
            <a:rPr lang="es-ES" dirty="0" err="1"/>
            <a:t>like</a:t>
          </a:r>
          <a:r>
            <a:rPr lang="es-ES" dirty="0"/>
            <a:t> a vector</a:t>
          </a:r>
        </a:p>
        <a:p>
          <a:r>
            <a:rPr lang="en-US" dirty="0" err="1"/>
            <a:t>mRNA.strand</a:t>
          </a:r>
          <a:r>
            <a:rPr lang="en-US" dirty="0"/>
            <a:t>[1];    </a:t>
          </a:r>
        </a:p>
      </dgm:t>
    </dgm:pt>
    <dgm:pt modelId="{D0443F73-1A60-482A-A4BC-219BC84E1383}" type="parTrans" cxnId="{A9C343F9-1F29-4A9E-8BF0-0D54D6ADC939}">
      <dgm:prSet/>
      <dgm:spPr/>
      <dgm:t>
        <a:bodyPr/>
        <a:lstStyle/>
        <a:p>
          <a:endParaRPr lang="en-US"/>
        </a:p>
      </dgm:t>
    </dgm:pt>
    <dgm:pt modelId="{59DAD430-98FB-45A3-9158-5FFA3E2A3B08}" type="sibTrans" cxnId="{A9C343F9-1F29-4A9E-8BF0-0D54D6ADC939}">
      <dgm:prSet/>
      <dgm:spPr/>
      <dgm:t>
        <a:bodyPr/>
        <a:lstStyle/>
        <a:p>
          <a:endParaRPr lang="en-US"/>
        </a:p>
      </dgm:t>
    </dgm:pt>
    <dgm:pt modelId="{81BF70A7-EDE6-42A5-9FB4-C42EC56D3412}">
      <dgm:prSet/>
      <dgm:spPr/>
      <dgm:t>
        <a:bodyPr/>
        <a:lstStyle/>
        <a:p>
          <a:r>
            <a:rPr lang="es-ES" dirty="0"/>
            <a:t>Matrices: </a:t>
          </a:r>
          <a:r>
            <a:rPr lang="es-ES" dirty="0" err="1"/>
            <a:t>using</a:t>
          </a:r>
          <a:r>
            <a:rPr lang="es-ES" dirty="0"/>
            <a:t> brackets, </a:t>
          </a:r>
          <a:r>
            <a:rPr lang="es-ES" dirty="0" err="1"/>
            <a:t>specifying</a:t>
          </a:r>
          <a:r>
            <a:rPr lang="es-ES" dirty="0"/>
            <a:t> </a:t>
          </a:r>
          <a:r>
            <a:rPr lang="es-ES" dirty="0" err="1"/>
            <a:t>row</a:t>
          </a:r>
          <a:r>
            <a:rPr lang="es-ES" dirty="0"/>
            <a:t> and </a:t>
          </a:r>
          <a:r>
            <a:rPr lang="es-ES" dirty="0" err="1"/>
            <a:t>column</a:t>
          </a:r>
          <a:r>
            <a:rPr lang="es-ES" dirty="0"/>
            <a:t> in </a:t>
          </a:r>
          <a:r>
            <a:rPr lang="es-ES" dirty="0" err="1"/>
            <a:t>that</a:t>
          </a:r>
          <a:r>
            <a:rPr lang="es-ES" dirty="0"/>
            <a:t> </a:t>
          </a:r>
          <a:r>
            <a:rPr lang="es-ES" dirty="0" err="1"/>
            <a:t>order</a:t>
          </a:r>
          <a:r>
            <a:rPr lang="es-ES" dirty="0"/>
            <a:t>: </a:t>
          </a:r>
        </a:p>
        <a:p>
          <a:r>
            <a:rPr lang="es-ES" dirty="0" err="1"/>
            <a:t>allignment.matrix</a:t>
          </a:r>
          <a:r>
            <a:rPr lang="es-ES" dirty="0"/>
            <a:t>[1, 3];  </a:t>
          </a:r>
          <a:r>
            <a:rPr lang="es-ES" dirty="0" err="1"/>
            <a:t>allignment.matrix</a:t>
          </a:r>
          <a:r>
            <a:rPr lang="es-ES" dirty="0"/>
            <a:t>[1, ]; </a:t>
          </a:r>
        </a:p>
        <a:p>
          <a:r>
            <a:rPr lang="es-ES" dirty="0" err="1"/>
            <a:t>allignment.matrix</a:t>
          </a:r>
          <a:r>
            <a:rPr lang="es-ES" dirty="0"/>
            <a:t>[, 3]; </a:t>
          </a:r>
          <a:endParaRPr lang="en-US" dirty="0"/>
        </a:p>
      </dgm:t>
    </dgm:pt>
    <dgm:pt modelId="{AC2FDE75-2DEE-4B0A-B6DC-ABC8D4A254C3}" type="parTrans" cxnId="{F58D72F8-BE0F-49D7-9E01-F6E18EDCF114}">
      <dgm:prSet/>
      <dgm:spPr/>
      <dgm:t>
        <a:bodyPr/>
        <a:lstStyle/>
        <a:p>
          <a:endParaRPr lang="en-US"/>
        </a:p>
      </dgm:t>
    </dgm:pt>
    <dgm:pt modelId="{6E9E12C2-7EC2-43CF-8DEC-CC76EC790FE7}" type="sibTrans" cxnId="{F58D72F8-BE0F-49D7-9E01-F6E18EDCF114}">
      <dgm:prSet/>
      <dgm:spPr/>
      <dgm:t>
        <a:bodyPr/>
        <a:lstStyle/>
        <a:p>
          <a:endParaRPr lang="en-US"/>
        </a:p>
      </dgm:t>
    </dgm:pt>
    <dgm:pt modelId="{4119AD05-BC6C-4D08-AECB-EFD68B7CAA8B}">
      <dgm:prSet/>
      <dgm:spPr/>
      <dgm:t>
        <a:bodyPr/>
        <a:lstStyle/>
        <a:p>
          <a:r>
            <a:rPr lang="es-ES" dirty="0" err="1"/>
            <a:t>Dataframes</a:t>
          </a:r>
          <a:r>
            <a:rPr lang="es-ES" dirty="0"/>
            <a:t>: </a:t>
          </a:r>
          <a:r>
            <a:rPr lang="es-ES" dirty="0" err="1"/>
            <a:t>just</a:t>
          </a:r>
          <a:r>
            <a:rPr lang="es-ES" dirty="0"/>
            <a:t> </a:t>
          </a:r>
          <a:r>
            <a:rPr lang="es-ES" dirty="0" err="1"/>
            <a:t>like</a:t>
          </a:r>
          <a:r>
            <a:rPr lang="es-ES" dirty="0"/>
            <a:t> matrices</a:t>
          </a:r>
        </a:p>
        <a:p>
          <a:r>
            <a:rPr lang="es-ES" dirty="0"/>
            <a:t>bam.df.14dpi[1, c(1,7,8)]</a:t>
          </a:r>
          <a:endParaRPr lang="en-US" dirty="0"/>
        </a:p>
      </dgm:t>
    </dgm:pt>
    <dgm:pt modelId="{FF674C55-E8BA-4134-A57C-EFE5127F5F86}" type="parTrans" cxnId="{396120EB-86A0-407E-B57D-B67138709104}">
      <dgm:prSet/>
      <dgm:spPr/>
      <dgm:t>
        <a:bodyPr/>
        <a:lstStyle/>
        <a:p>
          <a:endParaRPr lang="en-US"/>
        </a:p>
      </dgm:t>
    </dgm:pt>
    <dgm:pt modelId="{7C07E512-DE60-4391-9D9C-5C56FD1030B9}" type="sibTrans" cxnId="{396120EB-86A0-407E-B57D-B67138709104}">
      <dgm:prSet/>
      <dgm:spPr/>
      <dgm:t>
        <a:bodyPr/>
        <a:lstStyle/>
        <a:p>
          <a:endParaRPr lang="en-US"/>
        </a:p>
      </dgm:t>
    </dgm:pt>
    <dgm:pt modelId="{BDEE6F15-98BE-4E58-B5BD-400A37FA2C57}" type="pres">
      <dgm:prSet presAssocID="{B889E658-26EC-4955-B14D-DB9D0D560328}" presName="vert0" presStyleCnt="0">
        <dgm:presLayoutVars>
          <dgm:dir/>
          <dgm:animOne val="branch"/>
          <dgm:animLvl val="lvl"/>
        </dgm:presLayoutVars>
      </dgm:prSet>
      <dgm:spPr/>
    </dgm:pt>
    <dgm:pt modelId="{F80A60E7-AC7C-4F89-AD93-7F8E18B937D6}" type="pres">
      <dgm:prSet presAssocID="{19CA1A1B-F9D5-4F82-9BC9-4C4352A9ADDF}" presName="thickLine" presStyleLbl="alignNode1" presStyleIdx="0" presStyleCnt="5"/>
      <dgm:spPr/>
    </dgm:pt>
    <dgm:pt modelId="{BFB2678E-051E-4F22-8A26-9C0359BBBDBE}" type="pres">
      <dgm:prSet presAssocID="{19CA1A1B-F9D5-4F82-9BC9-4C4352A9ADDF}" presName="horz1" presStyleCnt="0"/>
      <dgm:spPr/>
    </dgm:pt>
    <dgm:pt modelId="{85E421E4-DFEC-4F80-BCED-8DCD0922E045}" type="pres">
      <dgm:prSet presAssocID="{19CA1A1B-F9D5-4F82-9BC9-4C4352A9ADDF}" presName="tx1" presStyleLbl="revTx" presStyleIdx="0" presStyleCnt="5"/>
      <dgm:spPr/>
    </dgm:pt>
    <dgm:pt modelId="{D654DAA3-B373-484D-9492-67EE15EF9306}" type="pres">
      <dgm:prSet presAssocID="{19CA1A1B-F9D5-4F82-9BC9-4C4352A9ADDF}" presName="vert1" presStyleCnt="0"/>
      <dgm:spPr/>
    </dgm:pt>
    <dgm:pt modelId="{0C26E778-5BBC-4633-80C1-4F57F4553F24}" type="pres">
      <dgm:prSet presAssocID="{D4B8CC2C-1E74-4084-A184-E1475E6853DB}" presName="thickLine" presStyleLbl="alignNode1" presStyleIdx="1" presStyleCnt="5"/>
      <dgm:spPr/>
    </dgm:pt>
    <dgm:pt modelId="{386991F4-2AF5-47D2-9383-ADB825A97193}" type="pres">
      <dgm:prSet presAssocID="{D4B8CC2C-1E74-4084-A184-E1475E6853DB}" presName="horz1" presStyleCnt="0"/>
      <dgm:spPr/>
    </dgm:pt>
    <dgm:pt modelId="{1D22DFF7-8E5E-4BFD-AE12-D5FD0500AFBA}" type="pres">
      <dgm:prSet presAssocID="{D4B8CC2C-1E74-4084-A184-E1475E6853DB}" presName="tx1" presStyleLbl="revTx" presStyleIdx="1" presStyleCnt="5"/>
      <dgm:spPr/>
    </dgm:pt>
    <dgm:pt modelId="{B677CA1F-09D1-493C-B82D-26092F918987}" type="pres">
      <dgm:prSet presAssocID="{D4B8CC2C-1E74-4084-A184-E1475E6853DB}" presName="vert1" presStyleCnt="0"/>
      <dgm:spPr/>
    </dgm:pt>
    <dgm:pt modelId="{896ACA7D-D438-4FB1-8C10-5018874E42FC}" type="pres">
      <dgm:prSet presAssocID="{160CEEF4-CEF0-4563-9FDC-FFE10F44B53B}" presName="thickLine" presStyleLbl="alignNode1" presStyleIdx="2" presStyleCnt="5"/>
      <dgm:spPr/>
    </dgm:pt>
    <dgm:pt modelId="{6DB3A280-CB0C-4E0A-84FC-915CE44B59FB}" type="pres">
      <dgm:prSet presAssocID="{160CEEF4-CEF0-4563-9FDC-FFE10F44B53B}" presName="horz1" presStyleCnt="0"/>
      <dgm:spPr/>
    </dgm:pt>
    <dgm:pt modelId="{C6A71DFA-F065-4798-9C60-6F74E0F4E1E8}" type="pres">
      <dgm:prSet presAssocID="{160CEEF4-CEF0-4563-9FDC-FFE10F44B53B}" presName="tx1" presStyleLbl="revTx" presStyleIdx="2" presStyleCnt="5"/>
      <dgm:spPr/>
    </dgm:pt>
    <dgm:pt modelId="{3C7F8371-0FBD-445F-ABFD-E5554C4C60B2}" type="pres">
      <dgm:prSet presAssocID="{160CEEF4-CEF0-4563-9FDC-FFE10F44B53B}" presName="vert1" presStyleCnt="0"/>
      <dgm:spPr/>
    </dgm:pt>
    <dgm:pt modelId="{3960A43A-188F-48DA-83D7-D594D5682CDF}" type="pres">
      <dgm:prSet presAssocID="{81BF70A7-EDE6-42A5-9FB4-C42EC56D3412}" presName="thickLine" presStyleLbl="alignNode1" presStyleIdx="3" presStyleCnt="5"/>
      <dgm:spPr/>
    </dgm:pt>
    <dgm:pt modelId="{CB5C7DE0-A35F-45CD-B194-683CDF09E17F}" type="pres">
      <dgm:prSet presAssocID="{81BF70A7-EDE6-42A5-9FB4-C42EC56D3412}" presName="horz1" presStyleCnt="0"/>
      <dgm:spPr/>
    </dgm:pt>
    <dgm:pt modelId="{26461AEF-DE05-42B4-8720-C67438016AF8}" type="pres">
      <dgm:prSet presAssocID="{81BF70A7-EDE6-42A5-9FB4-C42EC56D3412}" presName="tx1" presStyleLbl="revTx" presStyleIdx="3" presStyleCnt="5"/>
      <dgm:spPr/>
    </dgm:pt>
    <dgm:pt modelId="{02F3F295-B321-4660-9322-064ABE5B5ED1}" type="pres">
      <dgm:prSet presAssocID="{81BF70A7-EDE6-42A5-9FB4-C42EC56D3412}" presName="vert1" presStyleCnt="0"/>
      <dgm:spPr/>
    </dgm:pt>
    <dgm:pt modelId="{E0300541-F5E5-46C6-98D1-0D552DA31774}" type="pres">
      <dgm:prSet presAssocID="{4119AD05-BC6C-4D08-AECB-EFD68B7CAA8B}" presName="thickLine" presStyleLbl="alignNode1" presStyleIdx="4" presStyleCnt="5"/>
      <dgm:spPr/>
    </dgm:pt>
    <dgm:pt modelId="{DA3F1FB7-5401-466B-AD01-C573810074B1}" type="pres">
      <dgm:prSet presAssocID="{4119AD05-BC6C-4D08-AECB-EFD68B7CAA8B}" presName="horz1" presStyleCnt="0"/>
      <dgm:spPr/>
    </dgm:pt>
    <dgm:pt modelId="{A8F9FAE8-3E04-4701-A5FC-53544A7A265A}" type="pres">
      <dgm:prSet presAssocID="{4119AD05-BC6C-4D08-AECB-EFD68B7CAA8B}" presName="tx1" presStyleLbl="revTx" presStyleIdx="4" presStyleCnt="5"/>
      <dgm:spPr/>
    </dgm:pt>
    <dgm:pt modelId="{5AF83A2E-27DE-4398-A2D6-156B177B6E99}" type="pres">
      <dgm:prSet presAssocID="{4119AD05-BC6C-4D08-AECB-EFD68B7CAA8B}" presName="vert1" presStyleCnt="0"/>
      <dgm:spPr/>
    </dgm:pt>
  </dgm:ptLst>
  <dgm:cxnLst>
    <dgm:cxn modelId="{A35D3214-1784-429D-B054-E34546DC7AC5}" type="presOf" srcId="{B889E658-26EC-4955-B14D-DB9D0D560328}" destId="{BDEE6F15-98BE-4E58-B5BD-400A37FA2C57}" srcOrd="0" destOrd="0" presId="urn:microsoft.com/office/officeart/2008/layout/LinedList"/>
    <dgm:cxn modelId="{4BDAF61D-363A-4015-A718-C92DDE7F394E}" type="presOf" srcId="{160CEEF4-CEF0-4563-9FDC-FFE10F44B53B}" destId="{C6A71DFA-F065-4798-9C60-6F74E0F4E1E8}" srcOrd="0" destOrd="0" presId="urn:microsoft.com/office/officeart/2008/layout/LinedList"/>
    <dgm:cxn modelId="{E1AEDC2B-B3FF-4096-AD03-058315F58DB9}" srcId="{B889E658-26EC-4955-B14D-DB9D0D560328}" destId="{D4B8CC2C-1E74-4084-A184-E1475E6853DB}" srcOrd="1" destOrd="0" parTransId="{17F5772F-6A89-4832-8865-3F8B2BDE9382}" sibTransId="{39AD3400-B903-44D6-BCA2-43A5C9D11541}"/>
    <dgm:cxn modelId="{13F0513D-E157-4F1A-98D0-CA3034762EEA}" type="presOf" srcId="{81BF70A7-EDE6-42A5-9FB4-C42EC56D3412}" destId="{26461AEF-DE05-42B4-8720-C67438016AF8}" srcOrd="0" destOrd="0" presId="urn:microsoft.com/office/officeart/2008/layout/LinedList"/>
    <dgm:cxn modelId="{95606B6C-A061-4A0A-BEBF-D0B95888E4E5}" srcId="{B889E658-26EC-4955-B14D-DB9D0D560328}" destId="{19CA1A1B-F9D5-4F82-9BC9-4C4352A9ADDF}" srcOrd="0" destOrd="0" parTransId="{E01D3B93-E9FE-45C2-ACBD-366E98717DE0}" sibTransId="{4B8FE789-9222-4044-B3FC-E227A133EAE5}"/>
    <dgm:cxn modelId="{1125328F-6833-484A-8816-DEB7382C8AE1}" type="presOf" srcId="{19CA1A1B-F9D5-4F82-9BC9-4C4352A9ADDF}" destId="{85E421E4-DFEC-4F80-BCED-8DCD0922E045}" srcOrd="0" destOrd="0" presId="urn:microsoft.com/office/officeart/2008/layout/LinedList"/>
    <dgm:cxn modelId="{096A3994-F5DA-40CA-8041-02BAF8FF897A}" type="presOf" srcId="{D4B8CC2C-1E74-4084-A184-E1475E6853DB}" destId="{1D22DFF7-8E5E-4BFD-AE12-D5FD0500AFBA}" srcOrd="0" destOrd="0" presId="urn:microsoft.com/office/officeart/2008/layout/LinedList"/>
    <dgm:cxn modelId="{774729D6-83A8-4EA7-A1FB-B6F8A874C673}" type="presOf" srcId="{4119AD05-BC6C-4D08-AECB-EFD68B7CAA8B}" destId="{A8F9FAE8-3E04-4701-A5FC-53544A7A265A}" srcOrd="0" destOrd="0" presId="urn:microsoft.com/office/officeart/2008/layout/LinedList"/>
    <dgm:cxn modelId="{396120EB-86A0-407E-B57D-B67138709104}" srcId="{B889E658-26EC-4955-B14D-DB9D0D560328}" destId="{4119AD05-BC6C-4D08-AECB-EFD68B7CAA8B}" srcOrd="4" destOrd="0" parTransId="{FF674C55-E8BA-4134-A57C-EFE5127F5F86}" sibTransId="{7C07E512-DE60-4391-9D9C-5C56FD1030B9}"/>
    <dgm:cxn modelId="{F58D72F8-BE0F-49D7-9E01-F6E18EDCF114}" srcId="{B889E658-26EC-4955-B14D-DB9D0D560328}" destId="{81BF70A7-EDE6-42A5-9FB4-C42EC56D3412}" srcOrd="3" destOrd="0" parTransId="{AC2FDE75-2DEE-4B0A-B6DC-ABC8D4A254C3}" sibTransId="{6E9E12C2-7EC2-43CF-8DEC-CC76EC790FE7}"/>
    <dgm:cxn modelId="{A9C343F9-1F29-4A9E-8BF0-0D54D6ADC939}" srcId="{B889E658-26EC-4955-B14D-DB9D0D560328}" destId="{160CEEF4-CEF0-4563-9FDC-FFE10F44B53B}" srcOrd="2" destOrd="0" parTransId="{D0443F73-1A60-482A-A4BC-219BC84E1383}" sibTransId="{59DAD430-98FB-45A3-9158-5FFA3E2A3B08}"/>
    <dgm:cxn modelId="{92688482-677F-4998-B5C2-B35E8FC73C56}" type="presParOf" srcId="{BDEE6F15-98BE-4E58-B5BD-400A37FA2C57}" destId="{F80A60E7-AC7C-4F89-AD93-7F8E18B937D6}" srcOrd="0" destOrd="0" presId="urn:microsoft.com/office/officeart/2008/layout/LinedList"/>
    <dgm:cxn modelId="{B9A93D47-D15B-4831-A32B-F4E1ABEE1D79}" type="presParOf" srcId="{BDEE6F15-98BE-4E58-B5BD-400A37FA2C57}" destId="{BFB2678E-051E-4F22-8A26-9C0359BBBDBE}" srcOrd="1" destOrd="0" presId="urn:microsoft.com/office/officeart/2008/layout/LinedList"/>
    <dgm:cxn modelId="{45ABC948-81F9-45AC-864B-1EBBED4EE9C9}" type="presParOf" srcId="{BFB2678E-051E-4F22-8A26-9C0359BBBDBE}" destId="{85E421E4-DFEC-4F80-BCED-8DCD0922E045}" srcOrd="0" destOrd="0" presId="urn:microsoft.com/office/officeart/2008/layout/LinedList"/>
    <dgm:cxn modelId="{B1795BA1-B4BC-4ED0-8A5B-A9C6A39CC48A}" type="presParOf" srcId="{BFB2678E-051E-4F22-8A26-9C0359BBBDBE}" destId="{D654DAA3-B373-484D-9492-67EE15EF9306}" srcOrd="1" destOrd="0" presId="urn:microsoft.com/office/officeart/2008/layout/LinedList"/>
    <dgm:cxn modelId="{D39318AD-4307-4717-B43C-F164E05AD925}" type="presParOf" srcId="{BDEE6F15-98BE-4E58-B5BD-400A37FA2C57}" destId="{0C26E778-5BBC-4633-80C1-4F57F4553F24}" srcOrd="2" destOrd="0" presId="urn:microsoft.com/office/officeart/2008/layout/LinedList"/>
    <dgm:cxn modelId="{57A57933-354F-4DA7-8CC3-68BCEB08B1A4}" type="presParOf" srcId="{BDEE6F15-98BE-4E58-B5BD-400A37FA2C57}" destId="{386991F4-2AF5-47D2-9383-ADB825A97193}" srcOrd="3" destOrd="0" presId="urn:microsoft.com/office/officeart/2008/layout/LinedList"/>
    <dgm:cxn modelId="{C25BDF69-CF7A-4E57-8A91-8BAFFB1523B7}" type="presParOf" srcId="{386991F4-2AF5-47D2-9383-ADB825A97193}" destId="{1D22DFF7-8E5E-4BFD-AE12-D5FD0500AFBA}" srcOrd="0" destOrd="0" presId="urn:microsoft.com/office/officeart/2008/layout/LinedList"/>
    <dgm:cxn modelId="{4E3ACFC2-1358-4035-A4C7-ADE6905FDFBC}" type="presParOf" srcId="{386991F4-2AF5-47D2-9383-ADB825A97193}" destId="{B677CA1F-09D1-493C-B82D-26092F918987}" srcOrd="1" destOrd="0" presId="urn:microsoft.com/office/officeart/2008/layout/LinedList"/>
    <dgm:cxn modelId="{40331599-14FE-4D19-A71D-2ACF454BF86D}" type="presParOf" srcId="{BDEE6F15-98BE-4E58-B5BD-400A37FA2C57}" destId="{896ACA7D-D438-4FB1-8C10-5018874E42FC}" srcOrd="4" destOrd="0" presId="urn:microsoft.com/office/officeart/2008/layout/LinedList"/>
    <dgm:cxn modelId="{2D1574AC-5D2C-4D37-8149-A53E82A8C864}" type="presParOf" srcId="{BDEE6F15-98BE-4E58-B5BD-400A37FA2C57}" destId="{6DB3A280-CB0C-4E0A-84FC-915CE44B59FB}" srcOrd="5" destOrd="0" presId="urn:microsoft.com/office/officeart/2008/layout/LinedList"/>
    <dgm:cxn modelId="{C11C302B-F61C-4783-B992-3E824B1B3C5E}" type="presParOf" srcId="{6DB3A280-CB0C-4E0A-84FC-915CE44B59FB}" destId="{C6A71DFA-F065-4798-9C60-6F74E0F4E1E8}" srcOrd="0" destOrd="0" presId="urn:microsoft.com/office/officeart/2008/layout/LinedList"/>
    <dgm:cxn modelId="{470ACFB1-D00B-42E7-AF18-3BE5DDE9ABBC}" type="presParOf" srcId="{6DB3A280-CB0C-4E0A-84FC-915CE44B59FB}" destId="{3C7F8371-0FBD-445F-ABFD-E5554C4C60B2}" srcOrd="1" destOrd="0" presId="urn:microsoft.com/office/officeart/2008/layout/LinedList"/>
    <dgm:cxn modelId="{AAB84C06-90C3-4ACE-AAB7-358BB18CCA0B}" type="presParOf" srcId="{BDEE6F15-98BE-4E58-B5BD-400A37FA2C57}" destId="{3960A43A-188F-48DA-83D7-D594D5682CDF}" srcOrd="6" destOrd="0" presId="urn:microsoft.com/office/officeart/2008/layout/LinedList"/>
    <dgm:cxn modelId="{D0C90F95-2187-4BCE-8001-7C3FA8F4AF57}" type="presParOf" srcId="{BDEE6F15-98BE-4E58-B5BD-400A37FA2C57}" destId="{CB5C7DE0-A35F-45CD-B194-683CDF09E17F}" srcOrd="7" destOrd="0" presId="urn:microsoft.com/office/officeart/2008/layout/LinedList"/>
    <dgm:cxn modelId="{F5978066-3E8C-413A-A368-09FC621B9DF6}" type="presParOf" srcId="{CB5C7DE0-A35F-45CD-B194-683CDF09E17F}" destId="{26461AEF-DE05-42B4-8720-C67438016AF8}" srcOrd="0" destOrd="0" presId="urn:microsoft.com/office/officeart/2008/layout/LinedList"/>
    <dgm:cxn modelId="{D003D3BF-64E7-43D9-B034-B63299627DA0}" type="presParOf" srcId="{CB5C7DE0-A35F-45CD-B194-683CDF09E17F}" destId="{02F3F295-B321-4660-9322-064ABE5B5ED1}" srcOrd="1" destOrd="0" presId="urn:microsoft.com/office/officeart/2008/layout/LinedList"/>
    <dgm:cxn modelId="{D1E31F13-7E84-408F-8FD6-8BBD6C982FAE}" type="presParOf" srcId="{BDEE6F15-98BE-4E58-B5BD-400A37FA2C57}" destId="{E0300541-F5E5-46C6-98D1-0D552DA31774}" srcOrd="8" destOrd="0" presId="urn:microsoft.com/office/officeart/2008/layout/LinedList"/>
    <dgm:cxn modelId="{2561C71E-0E48-4852-B504-779D3CEE7EDB}" type="presParOf" srcId="{BDEE6F15-98BE-4E58-B5BD-400A37FA2C57}" destId="{DA3F1FB7-5401-466B-AD01-C573810074B1}" srcOrd="9" destOrd="0" presId="urn:microsoft.com/office/officeart/2008/layout/LinedList"/>
    <dgm:cxn modelId="{F84686EF-ADD4-4DBC-8775-F21357E608CA}" type="presParOf" srcId="{DA3F1FB7-5401-466B-AD01-C573810074B1}" destId="{A8F9FAE8-3E04-4701-A5FC-53544A7A265A}" srcOrd="0" destOrd="0" presId="urn:microsoft.com/office/officeart/2008/layout/LinedList"/>
    <dgm:cxn modelId="{221623CE-985B-4AF5-B0DD-B1482974C691}" type="presParOf" srcId="{DA3F1FB7-5401-466B-AD01-C573810074B1}" destId="{5AF83A2E-27DE-4398-A2D6-156B177B6E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89E658-26EC-4955-B14D-DB9D0D560328}"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en-US"/>
        </a:p>
      </dgm:t>
    </dgm:pt>
    <dgm:pt modelId="{19CA1A1B-F9D5-4F82-9BC9-4C4352A9ADDF}">
      <dgm:prSet/>
      <dgm:spPr/>
      <dgm:t>
        <a:bodyPr/>
        <a:lstStyle/>
        <a:p>
          <a:r>
            <a:rPr lang="es-ES" dirty="0" err="1"/>
            <a:t>Vectors</a:t>
          </a:r>
          <a:r>
            <a:rPr lang="es-ES" dirty="0"/>
            <a:t>: </a:t>
          </a:r>
          <a:r>
            <a:rPr lang="es-ES" dirty="0" err="1"/>
            <a:t>using</a:t>
          </a:r>
          <a:r>
            <a:rPr lang="es-ES" dirty="0"/>
            <a:t> [“</a:t>
          </a:r>
          <a:r>
            <a:rPr lang="es-ES" dirty="0" err="1"/>
            <a:t>name</a:t>
          </a:r>
          <a:r>
            <a:rPr lang="es-ES" dirty="0"/>
            <a:t>”]</a:t>
          </a:r>
          <a:endParaRPr lang="en-US" dirty="0"/>
        </a:p>
      </dgm:t>
    </dgm:pt>
    <dgm:pt modelId="{E01D3B93-E9FE-45C2-ACBD-366E98717DE0}" type="parTrans" cxnId="{95606B6C-A061-4A0A-BEBF-D0B95888E4E5}">
      <dgm:prSet/>
      <dgm:spPr/>
      <dgm:t>
        <a:bodyPr/>
        <a:lstStyle/>
        <a:p>
          <a:endParaRPr lang="en-US"/>
        </a:p>
      </dgm:t>
    </dgm:pt>
    <dgm:pt modelId="{4B8FE789-9222-4044-B3FC-E227A133EAE5}" type="sibTrans" cxnId="{95606B6C-A061-4A0A-BEBF-D0B95888E4E5}">
      <dgm:prSet/>
      <dgm:spPr/>
      <dgm:t>
        <a:bodyPr/>
        <a:lstStyle/>
        <a:p>
          <a:endParaRPr lang="en-US"/>
        </a:p>
      </dgm:t>
    </dgm:pt>
    <dgm:pt modelId="{D4B8CC2C-1E74-4084-A184-E1475E6853DB}">
      <dgm:prSet/>
      <dgm:spPr/>
      <dgm:t>
        <a:bodyPr/>
        <a:lstStyle/>
        <a:p>
          <a:r>
            <a:rPr lang="es-ES" dirty="0" err="1"/>
            <a:t>Lists</a:t>
          </a:r>
          <a:r>
            <a:rPr lang="es-ES" dirty="0"/>
            <a:t>: </a:t>
          </a:r>
          <a:r>
            <a:rPr lang="es-ES" dirty="0" err="1"/>
            <a:t>using</a:t>
          </a:r>
          <a:r>
            <a:rPr lang="es-ES" dirty="0"/>
            <a:t> $</a:t>
          </a:r>
          <a:r>
            <a:rPr lang="es-ES" dirty="0" err="1"/>
            <a:t>name</a:t>
          </a:r>
          <a:r>
            <a:rPr lang="es-ES" dirty="0"/>
            <a:t>. </a:t>
          </a:r>
          <a:r>
            <a:rPr lang="es-ES" dirty="0" err="1"/>
            <a:t>We</a:t>
          </a:r>
          <a:r>
            <a:rPr lang="es-ES" dirty="0"/>
            <a:t> can </a:t>
          </a:r>
          <a:r>
            <a:rPr lang="es-ES" dirty="0" err="1"/>
            <a:t>assign</a:t>
          </a:r>
          <a:r>
            <a:rPr lang="es-ES" dirty="0"/>
            <a:t> </a:t>
          </a:r>
          <a:r>
            <a:rPr lang="es-ES" dirty="0" err="1"/>
            <a:t>names</a:t>
          </a:r>
          <a:r>
            <a:rPr lang="es-ES" dirty="0"/>
            <a:t> </a:t>
          </a:r>
          <a:r>
            <a:rPr lang="es-ES" dirty="0" err="1"/>
            <a:t>with</a:t>
          </a:r>
          <a:r>
            <a:rPr lang="es-ES" dirty="0"/>
            <a:t> </a:t>
          </a:r>
          <a:r>
            <a:rPr lang="es-ES" dirty="0" err="1"/>
            <a:t>the</a:t>
          </a:r>
          <a:r>
            <a:rPr lang="es-ES" dirty="0"/>
            <a:t> </a:t>
          </a:r>
          <a:r>
            <a:rPr lang="es-ES" dirty="0" err="1"/>
            <a:t>function</a:t>
          </a:r>
          <a:r>
            <a:rPr lang="es-ES" dirty="0"/>
            <a:t> </a:t>
          </a:r>
          <a:r>
            <a:rPr lang="es-ES" dirty="0" err="1"/>
            <a:t>names</a:t>
          </a:r>
          <a:r>
            <a:rPr lang="es-ES" dirty="0"/>
            <a:t>()</a:t>
          </a:r>
        </a:p>
        <a:p>
          <a:r>
            <a:rPr lang="es-ES" dirty="0" err="1"/>
            <a:t>names</a:t>
          </a:r>
          <a:r>
            <a:rPr lang="es-ES" dirty="0"/>
            <a:t>(</a:t>
          </a:r>
          <a:r>
            <a:rPr lang="es-ES" dirty="0" err="1"/>
            <a:t>my.list.of.genes</a:t>
          </a:r>
          <a:r>
            <a:rPr lang="es-ES" dirty="0"/>
            <a:t>) &lt;- c(“C1”, “HopZ1A”, “AGO1”)</a:t>
          </a:r>
        </a:p>
        <a:p>
          <a:r>
            <a:rPr lang="es-ES" dirty="0"/>
            <a:t>my.list.of.genes$C1;   </a:t>
          </a:r>
          <a:r>
            <a:rPr lang="es-ES" dirty="0" err="1"/>
            <a:t>my.list.of.genes</a:t>
          </a:r>
          <a:r>
            <a:rPr lang="es-ES" dirty="0"/>
            <a:t>[[“C1]]; </a:t>
          </a:r>
          <a:r>
            <a:rPr lang="es-ES" dirty="0" err="1"/>
            <a:t>my.list.of.genes</a:t>
          </a:r>
          <a:r>
            <a:rPr lang="es-ES" dirty="0"/>
            <a:t>[“C1]</a:t>
          </a:r>
          <a:endParaRPr lang="en-US" dirty="0"/>
        </a:p>
      </dgm:t>
    </dgm:pt>
    <dgm:pt modelId="{17F5772F-6A89-4832-8865-3F8B2BDE9382}" type="parTrans" cxnId="{E1AEDC2B-B3FF-4096-AD03-058315F58DB9}">
      <dgm:prSet/>
      <dgm:spPr/>
      <dgm:t>
        <a:bodyPr/>
        <a:lstStyle/>
        <a:p>
          <a:endParaRPr lang="en-US"/>
        </a:p>
      </dgm:t>
    </dgm:pt>
    <dgm:pt modelId="{39AD3400-B903-44D6-BCA2-43A5C9D11541}" type="sibTrans" cxnId="{E1AEDC2B-B3FF-4096-AD03-058315F58DB9}">
      <dgm:prSet/>
      <dgm:spPr/>
      <dgm:t>
        <a:bodyPr/>
        <a:lstStyle/>
        <a:p>
          <a:endParaRPr lang="en-US"/>
        </a:p>
      </dgm:t>
    </dgm:pt>
    <dgm:pt modelId="{160CEEF4-CEF0-4563-9FDC-FFE10F44B53B}">
      <dgm:prSet/>
      <dgm:spPr/>
      <dgm:t>
        <a:bodyPr/>
        <a:lstStyle/>
        <a:p>
          <a:r>
            <a:rPr lang="es-ES" dirty="0" err="1"/>
            <a:t>Factors</a:t>
          </a:r>
          <a:r>
            <a:rPr lang="es-ES" dirty="0"/>
            <a:t>: Just </a:t>
          </a:r>
          <a:r>
            <a:rPr lang="es-ES" dirty="0" err="1"/>
            <a:t>like</a:t>
          </a:r>
          <a:r>
            <a:rPr lang="es-ES" dirty="0"/>
            <a:t> a vector</a:t>
          </a:r>
        </a:p>
        <a:p>
          <a:r>
            <a:rPr lang="en-US" dirty="0" err="1"/>
            <a:t>mRNA.strand</a:t>
          </a:r>
          <a:r>
            <a:rPr lang="en-US" dirty="0"/>
            <a:t>[1]</a:t>
          </a:r>
        </a:p>
      </dgm:t>
    </dgm:pt>
    <dgm:pt modelId="{D0443F73-1A60-482A-A4BC-219BC84E1383}" type="parTrans" cxnId="{A9C343F9-1F29-4A9E-8BF0-0D54D6ADC939}">
      <dgm:prSet/>
      <dgm:spPr/>
      <dgm:t>
        <a:bodyPr/>
        <a:lstStyle/>
        <a:p>
          <a:endParaRPr lang="en-US"/>
        </a:p>
      </dgm:t>
    </dgm:pt>
    <dgm:pt modelId="{59DAD430-98FB-45A3-9158-5FFA3E2A3B08}" type="sibTrans" cxnId="{A9C343F9-1F29-4A9E-8BF0-0D54D6ADC939}">
      <dgm:prSet/>
      <dgm:spPr/>
      <dgm:t>
        <a:bodyPr/>
        <a:lstStyle/>
        <a:p>
          <a:endParaRPr lang="en-US"/>
        </a:p>
      </dgm:t>
    </dgm:pt>
    <dgm:pt modelId="{81BF70A7-EDE6-42A5-9FB4-C42EC56D3412}">
      <dgm:prSet/>
      <dgm:spPr/>
      <dgm:t>
        <a:bodyPr/>
        <a:lstStyle/>
        <a:p>
          <a:r>
            <a:rPr lang="es-ES" dirty="0"/>
            <a:t>Matrices: </a:t>
          </a:r>
          <a:r>
            <a:rPr lang="es-ES" dirty="0" err="1"/>
            <a:t>using</a:t>
          </a:r>
          <a:r>
            <a:rPr lang="es-ES" dirty="0"/>
            <a:t> brackets, </a:t>
          </a:r>
          <a:r>
            <a:rPr lang="es-ES" dirty="0" err="1"/>
            <a:t>specifying</a:t>
          </a:r>
          <a:r>
            <a:rPr lang="es-ES" dirty="0"/>
            <a:t> </a:t>
          </a:r>
          <a:r>
            <a:rPr lang="es-ES" dirty="0" err="1"/>
            <a:t>row</a:t>
          </a:r>
          <a:r>
            <a:rPr lang="es-ES" dirty="0"/>
            <a:t> and </a:t>
          </a:r>
          <a:r>
            <a:rPr lang="es-ES" dirty="0" err="1"/>
            <a:t>column</a:t>
          </a:r>
          <a:r>
            <a:rPr lang="es-ES" dirty="0"/>
            <a:t> in </a:t>
          </a:r>
          <a:r>
            <a:rPr lang="es-ES" dirty="0" err="1"/>
            <a:t>that</a:t>
          </a:r>
          <a:r>
            <a:rPr lang="es-ES" dirty="0"/>
            <a:t> </a:t>
          </a:r>
          <a:r>
            <a:rPr lang="es-ES" dirty="0" err="1"/>
            <a:t>order</a:t>
          </a:r>
          <a:r>
            <a:rPr lang="es-ES" dirty="0"/>
            <a:t>: </a:t>
          </a:r>
        </a:p>
        <a:p>
          <a:r>
            <a:rPr lang="es-ES" dirty="0" err="1"/>
            <a:t>allignment.matrix</a:t>
          </a:r>
          <a:r>
            <a:rPr lang="es-ES" dirty="0"/>
            <a:t>[“seq1”, “seq3”];  </a:t>
          </a:r>
          <a:r>
            <a:rPr lang="es-ES" dirty="0" err="1"/>
            <a:t>allignment.matrix</a:t>
          </a:r>
          <a:r>
            <a:rPr lang="es-ES" dirty="0"/>
            <a:t>[“</a:t>
          </a:r>
          <a:r>
            <a:rPr lang="es-ES" dirty="0" err="1"/>
            <a:t>Nicotiana</a:t>
          </a:r>
          <a:r>
            <a:rPr lang="es-ES" dirty="0"/>
            <a:t>”, ]; </a:t>
          </a:r>
        </a:p>
        <a:p>
          <a:r>
            <a:rPr lang="es-ES" dirty="0" err="1"/>
            <a:t>allignment.matrix</a:t>
          </a:r>
          <a:r>
            <a:rPr lang="es-ES" dirty="0"/>
            <a:t>[, “Reverse”]; </a:t>
          </a:r>
          <a:endParaRPr lang="en-US" dirty="0"/>
        </a:p>
      </dgm:t>
    </dgm:pt>
    <dgm:pt modelId="{AC2FDE75-2DEE-4B0A-B6DC-ABC8D4A254C3}" type="parTrans" cxnId="{F58D72F8-BE0F-49D7-9E01-F6E18EDCF114}">
      <dgm:prSet/>
      <dgm:spPr/>
      <dgm:t>
        <a:bodyPr/>
        <a:lstStyle/>
        <a:p>
          <a:endParaRPr lang="en-US"/>
        </a:p>
      </dgm:t>
    </dgm:pt>
    <dgm:pt modelId="{6E9E12C2-7EC2-43CF-8DEC-CC76EC790FE7}" type="sibTrans" cxnId="{F58D72F8-BE0F-49D7-9E01-F6E18EDCF114}">
      <dgm:prSet/>
      <dgm:spPr/>
      <dgm:t>
        <a:bodyPr/>
        <a:lstStyle/>
        <a:p>
          <a:endParaRPr lang="en-US"/>
        </a:p>
      </dgm:t>
    </dgm:pt>
    <dgm:pt modelId="{4119AD05-BC6C-4D08-AECB-EFD68B7CAA8B}">
      <dgm:prSet/>
      <dgm:spPr/>
      <dgm:t>
        <a:bodyPr/>
        <a:lstStyle/>
        <a:p>
          <a:r>
            <a:rPr lang="es-ES" dirty="0" err="1"/>
            <a:t>Dataframes</a:t>
          </a:r>
          <a:r>
            <a:rPr lang="es-ES" dirty="0"/>
            <a:t>: listas con objetos de igual </a:t>
          </a:r>
          <a:r>
            <a:rPr lang="es-ES" dirty="0" err="1"/>
            <a:t>longitude</a:t>
          </a:r>
          <a:endParaRPr lang="es-ES" dirty="0"/>
        </a:p>
        <a:p>
          <a:r>
            <a:rPr lang="es-ES" dirty="0"/>
            <a:t>bam.df.14dpi[1, c(1,7,8)]</a:t>
          </a:r>
          <a:endParaRPr lang="en-US" dirty="0"/>
        </a:p>
      </dgm:t>
    </dgm:pt>
    <dgm:pt modelId="{FF674C55-E8BA-4134-A57C-EFE5127F5F86}" type="parTrans" cxnId="{396120EB-86A0-407E-B57D-B67138709104}">
      <dgm:prSet/>
      <dgm:spPr/>
      <dgm:t>
        <a:bodyPr/>
        <a:lstStyle/>
        <a:p>
          <a:endParaRPr lang="en-US"/>
        </a:p>
      </dgm:t>
    </dgm:pt>
    <dgm:pt modelId="{7C07E512-DE60-4391-9D9C-5C56FD1030B9}" type="sibTrans" cxnId="{396120EB-86A0-407E-B57D-B67138709104}">
      <dgm:prSet/>
      <dgm:spPr/>
      <dgm:t>
        <a:bodyPr/>
        <a:lstStyle/>
        <a:p>
          <a:endParaRPr lang="en-US"/>
        </a:p>
      </dgm:t>
    </dgm:pt>
    <dgm:pt modelId="{BDEE6F15-98BE-4E58-B5BD-400A37FA2C57}" type="pres">
      <dgm:prSet presAssocID="{B889E658-26EC-4955-B14D-DB9D0D560328}" presName="vert0" presStyleCnt="0">
        <dgm:presLayoutVars>
          <dgm:dir/>
          <dgm:animOne val="branch"/>
          <dgm:animLvl val="lvl"/>
        </dgm:presLayoutVars>
      </dgm:prSet>
      <dgm:spPr/>
    </dgm:pt>
    <dgm:pt modelId="{F80A60E7-AC7C-4F89-AD93-7F8E18B937D6}" type="pres">
      <dgm:prSet presAssocID="{19CA1A1B-F9D5-4F82-9BC9-4C4352A9ADDF}" presName="thickLine" presStyleLbl="alignNode1" presStyleIdx="0" presStyleCnt="5"/>
      <dgm:spPr/>
    </dgm:pt>
    <dgm:pt modelId="{BFB2678E-051E-4F22-8A26-9C0359BBBDBE}" type="pres">
      <dgm:prSet presAssocID="{19CA1A1B-F9D5-4F82-9BC9-4C4352A9ADDF}" presName="horz1" presStyleCnt="0"/>
      <dgm:spPr/>
    </dgm:pt>
    <dgm:pt modelId="{85E421E4-DFEC-4F80-BCED-8DCD0922E045}" type="pres">
      <dgm:prSet presAssocID="{19CA1A1B-F9D5-4F82-9BC9-4C4352A9ADDF}" presName="tx1" presStyleLbl="revTx" presStyleIdx="0" presStyleCnt="5"/>
      <dgm:spPr/>
    </dgm:pt>
    <dgm:pt modelId="{D654DAA3-B373-484D-9492-67EE15EF9306}" type="pres">
      <dgm:prSet presAssocID="{19CA1A1B-F9D5-4F82-9BC9-4C4352A9ADDF}" presName="vert1" presStyleCnt="0"/>
      <dgm:spPr/>
    </dgm:pt>
    <dgm:pt modelId="{0C26E778-5BBC-4633-80C1-4F57F4553F24}" type="pres">
      <dgm:prSet presAssocID="{D4B8CC2C-1E74-4084-A184-E1475E6853DB}" presName="thickLine" presStyleLbl="alignNode1" presStyleIdx="1" presStyleCnt="5"/>
      <dgm:spPr/>
    </dgm:pt>
    <dgm:pt modelId="{386991F4-2AF5-47D2-9383-ADB825A97193}" type="pres">
      <dgm:prSet presAssocID="{D4B8CC2C-1E74-4084-A184-E1475E6853DB}" presName="horz1" presStyleCnt="0"/>
      <dgm:spPr/>
    </dgm:pt>
    <dgm:pt modelId="{1D22DFF7-8E5E-4BFD-AE12-D5FD0500AFBA}" type="pres">
      <dgm:prSet presAssocID="{D4B8CC2C-1E74-4084-A184-E1475E6853DB}" presName="tx1" presStyleLbl="revTx" presStyleIdx="1" presStyleCnt="5"/>
      <dgm:spPr/>
    </dgm:pt>
    <dgm:pt modelId="{B677CA1F-09D1-493C-B82D-26092F918987}" type="pres">
      <dgm:prSet presAssocID="{D4B8CC2C-1E74-4084-A184-E1475E6853DB}" presName="vert1" presStyleCnt="0"/>
      <dgm:spPr/>
    </dgm:pt>
    <dgm:pt modelId="{896ACA7D-D438-4FB1-8C10-5018874E42FC}" type="pres">
      <dgm:prSet presAssocID="{160CEEF4-CEF0-4563-9FDC-FFE10F44B53B}" presName="thickLine" presStyleLbl="alignNode1" presStyleIdx="2" presStyleCnt="5"/>
      <dgm:spPr/>
    </dgm:pt>
    <dgm:pt modelId="{6DB3A280-CB0C-4E0A-84FC-915CE44B59FB}" type="pres">
      <dgm:prSet presAssocID="{160CEEF4-CEF0-4563-9FDC-FFE10F44B53B}" presName="horz1" presStyleCnt="0"/>
      <dgm:spPr/>
    </dgm:pt>
    <dgm:pt modelId="{C6A71DFA-F065-4798-9C60-6F74E0F4E1E8}" type="pres">
      <dgm:prSet presAssocID="{160CEEF4-CEF0-4563-9FDC-FFE10F44B53B}" presName="tx1" presStyleLbl="revTx" presStyleIdx="2" presStyleCnt="5"/>
      <dgm:spPr/>
    </dgm:pt>
    <dgm:pt modelId="{3C7F8371-0FBD-445F-ABFD-E5554C4C60B2}" type="pres">
      <dgm:prSet presAssocID="{160CEEF4-CEF0-4563-9FDC-FFE10F44B53B}" presName="vert1" presStyleCnt="0"/>
      <dgm:spPr/>
    </dgm:pt>
    <dgm:pt modelId="{3960A43A-188F-48DA-83D7-D594D5682CDF}" type="pres">
      <dgm:prSet presAssocID="{81BF70A7-EDE6-42A5-9FB4-C42EC56D3412}" presName="thickLine" presStyleLbl="alignNode1" presStyleIdx="3" presStyleCnt="5"/>
      <dgm:spPr/>
    </dgm:pt>
    <dgm:pt modelId="{CB5C7DE0-A35F-45CD-B194-683CDF09E17F}" type="pres">
      <dgm:prSet presAssocID="{81BF70A7-EDE6-42A5-9FB4-C42EC56D3412}" presName="horz1" presStyleCnt="0"/>
      <dgm:spPr/>
    </dgm:pt>
    <dgm:pt modelId="{26461AEF-DE05-42B4-8720-C67438016AF8}" type="pres">
      <dgm:prSet presAssocID="{81BF70A7-EDE6-42A5-9FB4-C42EC56D3412}" presName="tx1" presStyleLbl="revTx" presStyleIdx="3" presStyleCnt="5"/>
      <dgm:spPr/>
    </dgm:pt>
    <dgm:pt modelId="{02F3F295-B321-4660-9322-064ABE5B5ED1}" type="pres">
      <dgm:prSet presAssocID="{81BF70A7-EDE6-42A5-9FB4-C42EC56D3412}" presName="vert1" presStyleCnt="0"/>
      <dgm:spPr/>
    </dgm:pt>
    <dgm:pt modelId="{E0300541-F5E5-46C6-98D1-0D552DA31774}" type="pres">
      <dgm:prSet presAssocID="{4119AD05-BC6C-4D08-AECB-EFD68B7CAA8B}" presName="thickLine" presStyleLbl="alignNode1" presStyleIdx="4" presStyleCnt="5"/>
      <dgm:spPr/>
    </dgm:pt>
    <dgm:pt modelId="{DA3F1FB7-5401-466B-AD01-C573810074B1}" type="pres">
      <dgm:prSet presAssocID="{4119AD05-BC6C-4D08-AECB-EFD68B7CAA8B}" presName="horz1" presStyleCnt="0"/>
      <dgm:spPr/>
    </dgm:pt>
    <dgm:pt modelId="{A8F9FAE8-3E04-4701-A5FC-53544A7A265A}" type="pres">
      <dgm:prSet presAssocID="{4119AD05-BC6C-4D08-AECB-EFD68B7CAA8B}" presName="tx1" presStyleLbl="revTx" presStyleIdx="4" presStyleCnt="5"/>
      <dgm:spPr/>
    </dgm:pt>
    <dgm:pt modelId="{5AF83A2E-27DE-4398-A2D6-156B177B6E99}" type="pres">
      <dgm:prSet presAssocID="{4119AD05-BC6C-4D08-AECB-EFD68B7CAA8B}" presName="vert1" presStyleCnt="0"/>
      <dgm:spPr/>
    </dgm:pt>
  </dgm:ptLst>
  <dgm:cxnLst>
    <dgm:cxn modelId="{A35D3214-1784-429D-B054-E34546DC7AC5}" type="presOf" srcId="{B889E658-26EC-4955-B14D-DB9D0D560328}" destId="{BDEE6F15-98BE-4E58-B5BD-400A37FA2C57}" srcOrd="0" destOrd="0" presId="urn:microsoft.com/office/officeart/2008/layout/LinedList"/>
    <dgm:cxn modelId="{4BDAF61D-363A-4015-A718-C92DDE7F394E}" type="presOf" srcId="{160CEEF4-CEF0-4563-9FDC-FFE10F44B53B}" destId="{C6A71DFA-F065-4798-9C60-6F74E0F4E1E8}" srcOrd="0" destOrd="0" presId="urn:microsoft.com/office/officeart/2008/layout/LinedList"/>
    <dgm:cxn modelId="{E1AEDC2B-B3FF-4096-AD03-058315F58DB9}" srcId="{B889E658-26EC-4955-B14D-DB9D0D560328}" destId="{D4B8CC2C-1E74-4084-A184-E1475E6853DB}" srcOrd="1" destOrd="0" parTransId="{17F5772F-6A89-4832-8865-3F8B2BDE9382}" sibTransId="{39AD3400-B903-44D6-BCA2-43A5C9D11541}"/>
    <dgm:cxn modelId="{13F0513D-E157-4F1A-98D0-CA3034762EEA}" type="presOf" srcId="{81BF70A7-EDE6-42A5-9FB4-C42EC56D3412}" destId="{26461AEF-DE05-42B4-8720-C67438016AF8}" srcOrd="0" destOrd="0" presId="urn:microsoft.com/office/officeart/2008/layout/LinedList"/>
    <dgm:cxn modelId="{95606B6C-A061-4A0A-BEBF-D0B95888E4E5}" srcId="{B889E658-26EC-4955-B14D-DB9D0D560328}" destId="{19CA1A1B-F9D5-4F82-9BC9-4C4352A9ADDF}" srcOrd="0" destOrd="0" parTransId="{E01D3B93-E9FE-45C2-ACBD-366E98717DE0}" sibTransId="{4B8FE789-9222-4044-B3FC-E227A133EAE5}"/>
    <dgm:cxn modelId="{1125328F-6833-484A-8816-DEB7382C8AE1}" type="presOf" srcId="{19CA1A1B-F9D5-4F82-9BC9-4C4352A9ADDF}" destId="{85E421E4-DFEC-4F80-BCED-8DCD0922E045}" srcOrd="0" destOrd="0" presId="urn:microsoft.com/office/officeart/2008/layout/LinedList"/>
    <dgm:cxn modelId="{096A3994-F5DA-40CA-8041-02BAF8FF897A}" type="presOf" srcId="{D4B8CC2C-1E74-4084-A184-E1475E6853DB}" destId="{1D22DFF7-8E5E-4BFD-AE12-D5FD0500AFBA}" srcOrd="0" destOrd="0" presId="urn:microsoft.com/office/officeart/2008/layout/LinedList"/>
    <dgm:cxn modelId="{774729D6-83A8-4EA7-A1FB-B6F8A874C673}" type="presOf" srcId="{4119AD05-BC6C-4D08-AECB-EFD68B7CAA8B}" destId="{A8F9FAE8-3E04-4701-A5FC-53544A7A265A}" srcOrd="0" destOrd="0" presId="urn:microsoft.com/office/officeart/2008/layout/LinedList"/>
    <dgm:cxn modelId="{396120EB-86A0-407E-B57D-B67138709104}" srcId="{B889E658-26EC-4955-B14D-DB9D0D560328}" destId="{4119AD05-BC6C-4D08-AECB-EFD68B7CAA8B}" srcOrd="4" destOrd="0" parTransId="{FF674C55-E8BA-4134-A57C-EFE5127F5F86}" sibTransId="{7C07E512-DE60-4391-9D9C-5C56FD1030B9}"/>
    <dgm:cxn modelId="{F58D72F8-BE0F-49D7-9E01-F6E18EDCF114}" srcId="{B889E658-26EC-4955-B14D-DB9D0D560328}" destId="{81BF70A7-EDE6-42A5-9FB4-C42EC56D3412}" srcOrd="3" destOrd="0" parTransId="{AC2FDE75-2DEE-4B0A-B6DC-ABC8D4A254C3}" sibTransId="{6E9E12C2-7EC2-43CF-8DEC-CC76EC790FE7}"/>
    <dgm:cxn modelId="{A9C343F9-1F29-4A9E-8BF0-0D54D6ADC939}" srcId="{B889E658-26EC-4955-B14D-DB9D0D560328}" destId="{160CEEF4-CEF0-4563-9FDC-FFE10F44B53B}" srcOrd="2" destOrd="0" parTransId="{D0443F73-1A60-482A-A4BC-219BC84E1383}" sibTransId="{59DAD430-98FB-45A3-9158-5FFA3E2A3B08}"/>
    <dgm:cxn modelId="{92688482-677F-4998-B5C2-B35E8FC73C56}" type="presParOf" srcId="{BDEE6F15-98BE-4E58-B5BD-400A37FA2C57}" destId="{F80A60E7-AC7C-4F89-AD93-7F8E18B937D6}" srcOrd="0" destOrd="0" presId="urn:microsoft.com/office/officeart/2008/layout/LinedList"/>
    <dgm:cxn modelId="{B9A93D47-D15B-4831-A32B-F4E1ABEE1D79}" type="presParOf" srcId="{BDEE6F15-98BE-4E58-B5BD-400A37FA2C57}" destId="{BFB2678E-051E-4F22-8A26-9C0359BBBDBE}" srcOrd="1" destOrd="0" presId="urn:microsoft.com/office/officeart/2008/layout/LinedList"/>
    <dgm:cxn modelId="{45ABC948-81F9-45AC-864B-1EBBED4EE9C9}" type="presParOf" srcId="{BFB2678E-051E-4F22-8A26-9C0359BBBDBE}" destId="{85E421E4-DFEC-4F80-BCED-8DCD0922E045}" srcOrd="0" destOrd="0" presId="urn:microsoft.com/office/officeart/2008/layout/LinedList"/>
    <dgm:cxn modelId="{B1795BA1-B4BC-4ED0-8A5B-A9C6A39CC48A}" type="presParOf" srcId="{BFB2678E-051E-4F22-8A26-9C0359BBBDBE}" destId="{D654DAA3-B373-484D-9492-67EE15EF9306}" srcOrd="1" destOrd="0" presId="urn:microsoft.com/office/officeart/2008/layout/LinedList"/>
    <dgm:cxn modelId="{D39318AD-4307-4717-B43C-F164E05AD925}" type="presParOf" srcId="{BDEE6F15-98BE-4E58-B5BD-400A37FA2C57}" destId="{0C26E778-5BBC-4633-80C1-4F57F4553F24}" srcOrd="2" destOrd="0" presId="urn:microsoft.com/office/officeart/2008/layout/LinedList"/>
    <dgm:cxn modelId="{57A57933-354F-4DA7-8CC3-68BCEB08B1A4}" type="presParOf" srcId="{BDEE6F15-98BE-4E58-B5BD-400A37FA2C57}" destId="{386991F4-2AF5-47D2-9383-ADB825A97193}" srcOrd="3" destOrd="0" presId="urn:microsoft.com/office/officeart/2008/layout/LinedList"/>
    <dgm:cxn modelId="{C25BDF69-CF7A-4E57-8A91-8BAFFB1523B7}" type="presParOf" srcId="{386991F4-2AF5-47D2-9383-ADB825A97193}" destId="{1D22DFF7-8E5E-4BFD-AE12-D5FD0500AFBA}" srcOrd="0" destOrd="0" presId="urn:microsoft.com/office/officeart/2008/layout/LinedList"/>
    <dgm:cxn modelId="{4E3ACFC2-1358-4035-A4C7-ADE6905FDFBC}" type="presParOf" srcId="{386991F4-2AF5-47D2-9383-ADB825A97193}" destId="{B677CA1F-09D1-493C-B82D-26092F918987}" srcOrd="1" destOrd="0" presId="urn:microsoft.com/office/officeart/2008/layout/LinedList"/>
    <dgm:cxn modelId="{40331599-14FE-4D19-A71D-2ACF454BF86D}" type="presParOf" srcId="{BDEE6F15-98BE-4E58-B5BD-400A37FA2C57}" destId="{896ACA7D-D438-4FB1-8C10-5018874E42FC}" srcOrd="4" destOrd="0" presId="urn:microsoft.com/office/officeart/2008/layout/LinedList"/>
    <dgm:cxn modelId="{2D1574AC-5D2C-4D37-8149-A53E82A8C864}" type="presParOf" srcId="{BDEE6F15-98BE-4E58-B5BD-400A37FA2C57}" destId="{6DB3A280-CB0C-4E0A-84FC-915CE44B59FB}" srcOrd="5" destOrd="0" presId="urn:microsoft.com/office/officeart/2008/layout/LinedList"/>
    <dgm:cxn modelId="{C11C302B-F61C-4783-B992-3E824B1B3C5E}" type="presParOf" srcId="{6DB3A280-CB0C-4E0A-84FC-915CE44B59FB}" destId="{C6A71DFA-F065-4798-9C60-6F74E0F4E1E8}" srcOrd="0" destOrd="0" presId="urn:microsoft.com/office/officeart/2008/layout/LinedList"/>
    <dgm:cxn modelId="{470ACFB1-D00B-42E7-AF18-3BE5DDE9ABBC}" type="presParOf" srcId="{6DB3A280-CB0C-4E0A-84FC-915CE44B59FB}" destId="{3C7F8371-0FBD-445F-ABFD-E5554C4C60B2}" srcOrd="1" destOrd="0" presId="urn:microsoft.com/office/officeart/2008/layout/LinedList"/>
    <dgm:cxn modelId="{AAB84C06-90C3-4ACE-AAB7-358BB18CCA0B}" type="presParOf" srcId="{BDEE6F15-98BE-4E58-B5BD-400A37FA2C57}" destId="{3960A43A-188F-48DA-83D7-D594D5682CDF}" srcOrd="6" destOrd="0" presId="urn:microsoft.com/office/officeart/2008/layout/LinedList"/>
    <dgm:cxn modelId="{D0C90F95-2187-4BCE-8001-7C3FA8F4AF57}" type="presParOf" srcId="{BDEE6F15-98BE-4E58-B5BD-400A37FA2C57}" destId="{CB5C7DE0-A35F-45CD-B194-683CDF09E17F}" srcOrd="7" destOrd="0" presId="urn:microsoft.com/office/officeart/2008/layout/LinedList"/>
    <dgm:cxn modelId="{F5978066-3E8C-413A-A368-09FC621B9DF6}" type="presParOf" srcId="{CB5C7DE0-A35F-45CD-B194-683CDF09E17F}" destId="{26461AEF-DE05-42B4-8720-C67438016AF8}" srcOrd="0" destOrd="0" presId="urn:microsoft.com/office/officeart/2008/layout/LinedList"/>
    <dgm:cxn modelId="{D003D3BF-64E7-43D9-B034-B63299627DA0}" type="presParOf" srcId="{CB5C7DE0-A35F-45CD-B194-683CDF09E17F}" destId="{02F3F295-B321-4660-9322-064ABE5B5ED1}" srcOrd="1" destOrd="0" presId="urn:microsoft.com/office/officeart/2008/layout/LinedList"/>
    <dgm:cxn modelId="{D1E31F13-7E84-408F-8FD6-8BBD6C982FAE}" type="presParOf" srcId="{BDEE6F15-98BE-4E58-B5BD-400A37FA2C57}" destId="{E0300541-F5E5-46C6-98D1-0D552DA31774}" srcOrd="8" destOrd="0" presId="urn:microsoft.com/office/officeart/2008/layout/LinedList"/>
    <dgm:cxn modelId="{2561C71E-0E48-4852-B504-779D3CEE7EDB}" type="presParOf" srcId="{BDEE6F15-98BE-4E58-B5BD-400A37FA2C57}" destId="{DA3F1FB7-5401-466B-AD01-C573810074B1}" srcOrd="9" destOrd="0" presId="urn:microsoft.com/office/officeart/2008/layout/LinedList"/>
    <dgm:cxn modelId="{F84686EF-ADD4-4DBC-8775-F21357E608CA}" type="presParOf" srcId="{DA3F1FB7-5401-466B-AD01-C573810074B1}" destId="{A8F9FAE8-3E04-4701-A5FC-53544A7A265A}" srcOrd="0" destOrd="0" presId="urn:microsoft.com/office/officeart/2008/layout/LinedList"/>
    <dgm:cxn modelId="{221623CE-985B-4AF5-B0DD-B1482974C691}" type="presParOf" srcId="{DA3F1FB7-5401-466B-AD01-C573810074B1}" destId="{5AF83A2E-27DE-4398-A2D6-156B177B6E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B1092-77CE-4A08-95F4-A610DD34837A}">
      <dsp:nvSpPr>
        <dsp:cNvPr id="0" name=""/>
        <dsp:cNvSpPr/>
      </dsp:nvSpPr>
      <dsp:spPr>
        <a:xfrm>
          <a:off x="2565708" y="680"/>
          <a:ext cx="3848562" cy="2652745"/>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None/>
          </a:pPr>
          <a:r>
            <a:rPr lang="es-ES" sz="2700" kern="1200" dirty="0"/>
            <a:t>    </a:t>
          </a:r>
          <a:r>
            <a:rPr lang="es-ES" sz="2700" kern="1200" dirty="0" err="1"/>
            <a:t>Functions</a:t>
          </a:r>
          <a:r>
            <a:rPr lang="es-ES" sz="2700" kern="1200" dirty="0"/>
            <a:t> (</a:t>
          </a:r>
          <a:r>
            <a:rPr lang="es-ES" sz="2700" kern="1200" dirty="0" err="1"/>
            <a:t>execute</a:t>
          </a:r>
          <a:r>
            <a:rPr lang="es-ES" sz="2700" kern="1200" dirty="0"/>
            <a:t> </a:t>
          </a:r>
          <a:r>
            <a:rPr lang="es-ES" sz="2700" kern="1200" dirty="0" err="1"/>
            <a:t>operations</a:t>
          </a:r>
          <a:r>
            <a:rPr lang="es-ES" sz="2700" kern="1200" dirty="0"/>
            <a:t>)</a:t>
          </a:r>
        </a:p>
        <a:p>
          <a:pPr marL="228600" lvl="1" indent="-228600" algn="l" defTabSz="1200150">
            <a:lnSpc>
              <a:spcPct val="90000"/>
            </a:lnSpc>
            <a:spcBef>
              <a:spcPct val="0"/>
            </a:spcBef>
            <a:spcAft>
              <a:spcPct val="15000"/>
            </a:spcAft>
            <a:buNone/>
          </a:pPr>
          <a:r>
            <a:rPr lang="es-ES" sz="2700" kern="1200" dirty="0"/>
            <a:t>  Ej.: </a:t>
          </a:r>
          <a:r>
            <a:rPr lang="es-ES" sz="2700" kern="1200" dirty="0" err="1"/>
            <a:t>search</a:t>
          </a:r>
          <a:r>
            <a:rPr lang="es-ES" sz="2700" kern="1200" dirty="0"/>
            <a:t> </a:t>
          </a:r>
          <a:r>
            <a:rPr lang="es-ES" sz="2700" kern="1200" dirty="0" err="1"/>
            <a:t>homologs</a:t>
          </a:r>
          <a:endParaRPr lang="es-ES" sz="2700" kern="1200" dirty="0"/>
        </a:p>
      </dsp:txBody>
      <dsp:txXfrm>
        <a:off x="2565708" y="332273"/>
        <a:ext cx="2853783" cy="1989559"/>
      </dsp:txXfrm>
    </dsp:sp>
    <dsp:sp modelId="{F50F4404-B13C-4145-9957-F87050D90A8B}">
      <dsp:nvSpPr>
        <dsp:cNvPr id="0" name=""/>
        <dsp:cNvSpPr/>
      </dsp:nvSpPr>
      <dsp:spPr>
        <a:xfrm>
          <a:off x="0" y="680"/>
          <a:ext cx="2565708" cy="2652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s-ES" sz="3000" kern="1200" dirty="0" err="1"/>
            <a:t>Objetcs</a:t>
          </a:r>
          <a:r>
            <a:rPr lang="es-ES" sz="3000" kern="1200" dirty="0"/>
            <a:t> (store </a:t>
          </a:r>
          <a:r>
            <a:rPr lang="es-ES" sz="3000" kern="1200" dirty="0" err="1"/>
            <a:t>the</a:t>
          </a:r>
          <a:r>
            <a:rPr lang="es-ES" sz="3000" kern="1200" dirty="0"/>
            <a:t> </a:t>
          </a:r>
          <a:r>
            <a:rPr lang="es-ES" sz="3000" kern="1200" dirty="0" err="1"/>
            <a:t>information</a:t>
          </a:r>
          <a:r>
            <a:rPr lang="es-ES" sz="3000" kern="1200" dirty="0"/>
            <a:t>)</a:t>
          </a:r>
        </a:p>
        <a:p>
          <a:pPr marL="0" lvl="0" indent="0" algn="ctr" defTabSz="1333500">
            <a:lnSpc>
              <a:spcPct val="90000"/>
            </a:lnSpc>
            <a:spcBef>
              <a:spcPct val="0"/>
            </a:spcBef>
            <a:spcAft>
              <a:spcPct val="35000"/>
            </a:spcAft>
            <a:buNone/>
          </a:pPr>
          <a:r>
            <a:rPr lang="es-ES" sz="3000" kern="1200" dirty="0"/>
            <a:t>Ex.: </a:t>
          </a:r>
          <a:r>
            <a:rPr lang="es-ES" sz="3000" kern="1200" dirty="0" err="1"/>
            <a:t>list</a:t>
          </a:r>
          <a:r>
            <a:rPr lang="es-ES" sz="3000" kern="1200" dirty="0"/>
            <a:t> </a:t>
          </a:r>
          <a:r>
            <a:rPr lang="es-ES" sz="3000" kern="1200" dirty="0" err="1"/>
            <a:t>of</a:t>
          </a:r>
          <a:r>
            <a:rPr lang="es-ES" sz="3000" kern="1200" dirty="0"/>
            <a:t> genes </a:t>
          </a:r>
          <a:endParaRPr lang="en-US" sz="3000" kern="1200" dirty="0"/>
        </a:p>
      </dsp:txBody>
      <dsp:txXfrm>
        <a:off x="125248" y="125928"/>
        <a:ext cx="2315212" cy="2402249"/>
      </dsp:txXfrm>
    </dsp:sp>
    <dsp:sp modelId="{47A29C22-7819-4A14-9C8D-2251B54EA682}">
      <dsp:nvSpPr>
        <dsp:cNvPr id="0" name=""/>
        <dsp:cNvSpPr/>
      </dsp:nvSpPr>
      <dsp:spPr>
        <a:xfrm>
          <a:off x="2060462" y="2919379"/>
          <a:ext cx="3066496" cy="2652745"/>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ACCCDB-8AC2-4F9E-9464-3DB8AF261F83}">
      <dsp:nvSpPr>
        <dsp:cNvPr id="0" name=""/>
        <dsp:cNvSpPr/>
      </dsp:nvSpPr>
      <dsp:spPr>
        <a:xfrm>
          <a:off x="0" y="2918858"/>
          <a:ext cx="2164944" cy="26527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dirty="0" err="1"/>
            <a:t>mygenes</a:t>
          </a:r>
          <a:endParaRPr lang="en-US" sz="3000" kern="1200" dirty="0"/>
        </a:p>
      </dsp:txBody>
      <dsp:txXfrm>
        <a:off x="105684" y="3024542"/>
        <a:ext cx="1953576" cy="244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CF0FF-3333-42E2-BF13-8B09E86800A6}">
      <dsp:nvSpPr>
        <dsp:cNvPr id="0" name=""/>
        <dsp:cNvSpPr/>
      </dsp:nvSpPr>
      <dsp:spPr>
        <a:xfrm>
          <a:off x="0" y="2736"/>
          <a:ext cx="621559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8E7DBB-8DF0-4C1F-86F9-9F961FC61CE8}">
      <dsp:nvSpPr>
        <dsp:cNvPr id="0" name=""/>
        <dsp:cNvSpPr/>
      </dsp:nvSpPr>
      <dsp:spPr>
        <a:xfrm>
          <a:off x="0" y="2736"/>
          <a:ext cx="6215597" cy="186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s-ES" sz="3700" kern="1200" dirty="0" err="1"/>
            <a:t>Numbers</a:t>
          </a:r>
          <a:r>
            <a:rPr lang="es-ES" sz="3700" kern="1200" dirty="0"/>
            <a:t>: </a:t>
          </a:r>
          <a:r>
            <a:rPr lang="es-ES" sz="3700" i="1" kern="1200" dirty="0" err="1"/>
            <a:t>integer</a:t>
          </a:r>
          <a:r>
            <a:rPr lang="es-ES" sz="3700" kern="1200" dirty="0"/>
            <a:t>: 1 and </a:t>
          </a:r>
          <a:r>
            <a:rPr lang="es-ES" sz="3700" i="1" kern="1200" dirty="0" err="1"/>
            <a:t>numeric</a:t>
          </a:r>
          <a:r>
            <a:rPr lang="es-ES" sz="3700" kern="1200" dirty="0"/>
            <a:t>: 2,7</a:t>
          </a:r>
          <a:endParaRPr lang="en-US" sz="3700" kern="1200" dirty="0"/>
        </a:p>
      </dsp:txBody>
      <dsp:txXfrm>
        <a:off x="0" y="2736"/>
        <a:ext cx="6215597" cy="1866485"/>
      </dsp:txXfrm>
    </dsp:sp>
    <dsp:sp modelId="{0C61EA9F-5E81-41DD-AF95-652569E6BF9B}">
      <dsp:nvSpPr>
        <dsp:cNvPr id="0" name=""/>
        <dsp:cNvSpPr/>
      </dsp:nvSpPr>
      <dsp:spPr>
        <a:xfrm>
          <a:off x="0" y="1869222"/>
          <a:ext cx="621559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57794D-24C3-4A79-AD1D-DB614A4A1D15}">
      <dsp:nvSpPr>
        <dsp:cNvPr id="0" name=""/>
        <dsp:cNvSpPr/>
      </dsp:nvSpPr>
      <dsp:spPr>
        <a:xfrm>
          <a:off x="0" y="1869222"/>
          <a:ext cx="6215597" cy="186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s-ES" sz="3700" kern="1200" dirty="0" err="1"/>
            <a:t>Words</a:t>
          </a:r>
          <a:r>
            <a:rPr lang="es-ES" sz="3700" kern="1200" dirty="0"/>
            <a:t>: </a:t>
          </a:r>
          <a:r>
            <a:rPr lang="es-ES" sz="3700" i="1" kern="1200" dirty="0" err="1"/>
            <a:t>character</a:t>
          </a:r>
          <a:r>
            <a:rPr lang="es-ES" sz="3700" kern="1200" dirty="0"/>
            <a:t>: “a”. </a:t>
          </a:r>
          <a:r>
            <a:rPr lang="es-ES" sz="3700" kern="1200" dirty="0" err="1"/>
            <a:t>We</a:t>
          </a:r>
          <a:r>
            <a:rPr lang="es-ES" sz="3700" kern="1200" dirty="0"/>
            <a:t> </a:t>
          </a:r>
          <a:r>
            <a:rPr lang="es-ES" sz="3700" kern="1200" dirty="0" err="1"/>
            <a:t>call</a:t>
          </a:r>
          <a:r>
            <a:rPr lang="es-ES" sz="3700" kern="1200" dirty="0"/>
            <a:t> a </a:t>
          </a:r>
          <a:r>
            <a:rPr lang="es-ES" sz="3700" kern="1200" dirty="0" err="1"/>
            <a:t>sucession</a:t>
          </a:r>
          <a:r>
            <a:rPr lang="es-ES" sz="3700" kern="1200" dirty="0"/>
            <a:t> </a:t>
          </a:r>
          <a:r>
            <a:rPr lang="es-ES" sz="3700" kern="1200" dirty="0" err="1"/>
            <a:t>of</a:t>
          </a:r>
          <a:r>
            <a:rPr lang="es-ES" sz="3700" kern="1200" dirty="0"/>
            <a:t> </a:t>
          </a:r>
          <a:r>
            <a:rPr lang="es-ES" sz="3700" kern="1200" dirty="0" err="1"/>
            <a:t>characters</a:t>
          </a:r>
          <a:r>
            <a:rPr lang="es-ES" sz="3700" kern="1200" dirty="0"/>
            <a:t> a </a:t>
          </a:r>
          <a:r>
            <a:rPr lang="es-ES" sz="3700" i="1" kern="1200" dirty="0" err="1"/>
            <a:t>string</a:t>
          </a:r>
          <a:r>
            <a:rPr lang="es-ES" sz="3700" kern="1200" dirty="0"/>
            <a:t>: “ACTTG”.</a:t>
          </a:r>
          <a:endParaRPr lang="en-US" sz="3700" kern="1200" dirty="0"/>
        </a:p>
      </dsp:txBody>
      <dsp:txXfrm>
        <a:off x="0" y="1869222"/>
        <a:ext cx="6215597" cy="1866485"/>
      </dsp:txXfrm>
    </dsp:sp>
    <dsp:sp modelId="{243BFCC3-D02D-498F-B49F-69645B8CEB2A}">
      <dsp:nvSpPr>
        <dsp:cNvPr id="0" name=""/>
        <dsp:cNvSpPr/>
      </dsp:nvSpPr>
      <dsp:spPr>
        <a:xfrm>
          <a:off x="0" y="3735708"/>
          <a:ext cx="621559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6380F-1D0C-49D8-BA90-32C342B48918}">
      <dsp:nvSpPr>
        <dsp:cNvPr id="0" name=""/>
        <dsp:cNvSpPr/>
      </dsp:nvSpPr>
      <dsp:spPr>
        <a:xfrm>
          <a:off x="0" y="3735708"/>
          <a:ext cx="6215597" cy="186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s-ES" sz="3700" kern="1200" dirty="0" err="1"/>
            <a:t>Logical</a:t>
          </a:r>
          <a:r>
            <a:rPr lang="es-ES" sz="3700" kern="1200" dirty="0"/>
            <a:t>: TRUE and FALSE</a:t>
          </a:r>
          <a:endParaRPr lang="en-US" sz="3700" kern="1200" dirty="0"/>
        </a:p>
      </dsp:txBody>
      <dsp:txXfrm>
        <a:off x="0" y="3735708"/>
        <a:ext cx="6215597" cy="1866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A60E7-AC7C-4F89-AD93-7F8E18B937D6}">
      <dsp:nvSpPr>
        <dsp:cNvPr id="0" name=""/>
        <dsp:cNvSpPr/>
      </dsp:nvSpPr>
      <dsp:spPr>
        <a:xfrm>
          <a:off x="0" y="773"/>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421E4-DFEC-4F80-BCED-8DCD0922E045}">
      <dsp:nvSpPr>
        <dsp:cNvPr id="0" name=""/>
        <dsp:cNvSpPr/>
      </dsp:nvSpPr>
      <dsp:spPr>
        <a:xfrm>
          <a:off x="0" y="773"/>
          <a:ext cx="6089650" cy="12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err="1"/>
            <a:t>Vectors</a:t>
          </a:r>
          <a:r>
            <a:rPr lang="es-ES" sz="2400" kern="1200" dirty="0"/>
            <a:t>: </a:t>
          </a:r>
          <a:r>
            <a:rPr lang="es-ES" sz="2400" kern="1200" dirty="0" err="1"/>
            <a:t>contain</a:t>
          </a:r>
          <a:r>
            <a:rPr lang="es-ES" sz="2400" kern="1200" dirty="0"/>
            <a:t> </a:t>
          </a:r>
          <a:r>
            <a:rPr lang="es-ES" sz="2400" kern="1200" dirty="0" err="1"/>
            <a:t>objects</a:t>
          </a:r>
          <a:r>
            <a:rPr lang="es-ES" sz="2400" kern="1200" dirty="0"/>
            <a:t> </a:t>
          </a:r>
          <a:r>
            <a:rPr lang="es-ES" sz="2400" kern="1200" dirty="0" err="1"/>
            <a:t>of</a:t>
          </a:r>
          <a:r>
            <a:rPr lang="es-ES" sz="2400" kern="1200" dirty="0"/>
            <a:t> </a:t>
          </a:r>
          <a:r>
            <a:rPr lang="es-ES" sz="2400" kern="1200" dirty="0" err="1"/>
            <a:t>the</a:t>
          </a:r>
          <a:r>
            <a:rPr lang="es-ES" sz="2400" kern="1200" dirty="0"/>
            <a:t> </a:t>
          </a:r>
          <a:r>
            <a:rPr lang="es-ES" sz="2400" kern="1200" dirty="0" err="1"/>
            <a:t>same</a:t>
          </a:r>
          <a:r>
            <a:rPr lang="es-ES" sz="2400" kern="1200" dirty="0"/>
            <a:t> </a:t>
          </a:r>
          <a:r>
            <a:rPr lang="es-ES" sz="2400" kern="1200" dirty="0" err="1"/>
            <a:t>class</a:t>
          </a:r>
          <a:endParaRPr lang="es-ES" sz="2400" kern="1200" dirty="0"/>
        </a:p>
      </dsp:txBody>
      <dsp:txXfrm>
        <a:off x="0" y="773"/>
        <a:ext cx="6089650" cy="1266598"/>
      </dsp:txXfrm>
    </dsp:sp>
    <dsp:sp modelId="{0C26E778-5BBC-4633-80C1-4F57F4553F24}">
      <dsp:nvSpPr>
        <dsp:cNvPr id="0" name=""/>
        <dsp:cNvSpPr/>
      </dsp:nvSpPr>
      <dsp:spPr>
        <a:xfrm>
          <a:off x="0" y="1267371"/>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DFF7-8E5E-4BFD-AE12-D5FD0500AFBA}">
      <dsp:nvSpPr>
        <dsp:cNvPr id="0" name=""/>
        <dsp:cNvSpPr/>
      </dsp:nvSpPr>
      <dsp:spPr>
        <a:xfrm>
          <a:off x="0" y="1267371"/>
          <a:ext cx="6089650" cy="12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Lists</a:t>
          </a:r>
          <a:r>
            <a:rPr lang="es-ES" sz="2000" kern="1200" dirty="0"/>
            <a:t>: </a:t>
          </a:r>
          <a:r>
            <a:rPr lang="es-ES" sz="2000" kern="1200" dirty="0" err="1"/>
            <a:t>may</a:t>
          </a:r>
          <a:r>
            <a:rPr lang="es-ES" sz="2000" kern="1200" dirty="0"/>
            <a:t> </a:t>
          </a:r>
          <a:r>
            <a:rPr lang="es-ES" sz="2000" kern="1200" dirty="0" err="1"/>
            <a:t>contain</a:t>
          </a:r>
          <a:r>
            <a:rPr lang="es-ES" sz="2000" kern="1200" dirty="0"/>
            <a:t> </a:t>
          </a:r>
          <a:r>
            <a:rPr lang="es-ES" sz="2000" kern="1200" dirty="0" err="1"/>
            <a:t>objects</a:t>
          </a:r>
          <a:r>
            <a:rPr lang="es-ES" sz="2000" kern="1200" dirty="0"/>
            <a:t> </a:t>
          </a:r>
          <a:r>
            <a:rPr lang="es-ES" sz="2000" kern="1200" dirty="0" err="1"/>
            <a:t>of</a:t>
          </a:r>
          <a:r>
            <a:rPr lang="es-ES" sz="2000" kern="1200" dirty="0"/>
            <a:t> </a:t>
          </a:r>
          <a:r>
            <a:rPr lang="es-ES" sz="2000" kern="1200" dirty="0" err="1"/>
            <a:t>different</a:t>
          </a:r>
          <a:r>
            <a:rPr lang="es-ES" sz="2000" kern="1200" dirty="0"/>
            <a:t> </a:t>
          </a:r>
          <a:r>
            <a:rPr lang="es-ES" sz="2000" kern="1200" dirty="0" err="1"/>
            <a:t>class</a:t>
          </a:r>
          <a:endParaRPr lang="es-ES" sz="2000" kern="1200" dirty="0"/>
        </a:p>
      </dsp:txBody>
      <dsp:txXfrm>
        <a:off x="0" y="1267371"/>
        <a:ext cx="6089650" cy="1266598"/>
      </dsp:txXfrm>
    </dsp:sp>
    <dsp:sp modelId="{896ACA7D-D438-4FB1-8C10-5018874E42FC}">
      <dsp:nvSpPr>
        <dsp:cNvPr id="0" name=""/>
        <dsp:cNvSpPr/>
      </dsp:nvSpPr>
      <dsp:spPr>
        <a:xfrm>
          <a:off x="0" y="2533970"/>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71DFA-F065-4798-9C60-6F74E0F4E1E8}">
      <dsp:nvSpPr>
        <dsp:cNvPr id="0" name=""/>
        <dsp:cNvSpPr/>
      </dsp:nvSpPr>
      <dsp:spPr>
        <a:xfrm>
          <a:off x="0" y="2533970"/>
          <a:ext cx="6089650" cy="12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dirty="0" err="1"/>
            <a:t>Factors</a:t>
          </a:r>
          <a:r>
            <a:rPr lang="es-ES" sz="3000" kern="1200" dirty="0"/>
            <a:t>: </a:t>
          </a:r>
        </a:p>
        <a:p>
          <a:pPr marL="0" lvl="0" indent="0" algn="l" defTabSz="1333500">
            <a:lnSpc>
              <a:spcPct val="90000"/>
            </a:lnSpc>
            <a:spcBef>
              <a:spcPct val="0"/>
            </a:spcBef>
            <a:spcAft>
              <a:spcPct val="35000"/>
            </a:spcAft>
            <a:buNone/>
          </a:pPr>
          <a:endParaRPr lang="es-ES" sz="3000" kern="1200" dirty="0"/>
        </a:p>
      </dsp:txBody>
      <dsp:txXfrm>
        <a:off x="0" y="2533970"/>
        <a:ext cx="6089650" cy="1266598"/>
      </dsp:txXfrm>
    </dsp:sp>
    <dsp:sp modelId="{3960A43A-188F-48DA-83D7-D594D5682CDF}">
      <dsp:nvSpPr>
        <dsp:cNvPr id="0" name=""/>
        <dsp:cNvSpPr/>
      </dsp:nvSpPr>
      <dsp:spPr>
        <a:xfrm>
          <a:off x="0" y="3800568"/>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61AEF-DE05-42B4-8720-C67438016AF8}">
      <dsp:nvSpPr>
        <dsp:cNvPr id="0" name=""/>
        <dsp:cNvSpPr/>
      </dsp:nvSpPr>
      <dsp:spPr>
        <a:xfrm>
          <a:off x="0" y="3800568"/>
          <a:ext cx="6089650" cy="12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dirty="0"/>
            <a:t>Matrices: tables </a:t>
          </a:r>
          <a:r>
            <a:rPr lang="es-ES" sz="3000" kern="1200" dirty="0" err="1"/>
            <a:t>with</a:t>
          </a:r>
          <a:r>
            <a:rPr lang="es-ES" sz="3000" kern="1200" dirty="0"/>
            <a:t> 	     </a:t>
          </a:r>
          <a:r>
            <a:rPr lang="es-ES" sz="3000" kern="1200" dirty="0" err="1"/>
            <a:t>elements</a:t>
          </a:r>
          <a:r>
            <a:rPr lang="es-ES" sz="3000" kern="1200" dirty="0"/>
            <a:t> </a:t>
          </a:r>
          <a:r>
            <a:rPr lang="es-ES" sz="3000" kern="1200" dirty="0" err="1"/>
            <a:t>of</a:t>
          </a:r>
          <a:r>
            <a:rPr lang="es-ES" sz="3000" kern="1200" dirty="0"/>
            <a:t> </a:t>
          </a:r>
          <a:r>
            <a:rPr lang="es-ES" sz="3000" kern="1200" dirty="0" err="1"/>
            <a:t>the</a:t>
          </a:r>
          <a:r>
            <a:rPr lang="es-ES" sz="3000" kern="1200" dirty="0"/>
            <a:t> </a:t>
          </a:r>
          <a:r>
            <a:rPr lang="es-ES" sz="3000" kern="1200" dirty="0" err="1"/>
            <a:t>same</a:t>
          </a:r>
          <a:r>
            <a:rPr lang="es-ES" sz="3000" kern="1200" dirty="0"/>
            <a:t> </a:t>
          </a:r>
          <a:r>
            <a:rPr lang="es-ES" sz="3000" kern="1200" dirty="0" err="1"/>
            <a:t>class</a:t>
          </a:r>
          <a:r>
            <a:rPr lang="es-ES" sz="3000" kern="1200" dirty="0"/>
            <a:t> </a:t>
          </a:r>
          <a:endParaRPr lang="en-US" sz="3000" kern="1200" dirty="0"/>
        </a:p>
      </dsp:txBody>
      <dsp:txXfrm>
        <a:off x="0" y="3800568"/>
        <a:ext cx="6089650" cy="1266598"/>
      </dsp:txXfrm>
    </dsp:sp>
    <dsp:sp modelId="{E0300541-F5E5-46C6-98D1-0D552DA31774}">
      <dsp:nvSpPr>
        <dsp:cNvPr id="0" name=""/>
        <dsp:cNvSpPr/>
      </dsp:nvSpPr>
      <dsp:spPr>
        <a:xfrm>
          <a:off x="0" y="5067167"/>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9FAE8-3E04-4701-A5FC-53544A7A265A}">
      <dsp:nvSpPr>
        <dsp:cNvPr id="0" name=""/>
        <dsp:cNvSpPr/>
      </dsp:nvSpPr>
      <dsp:spPr>
        <a:xfrm>
          <a:off x="0" y="5067167"/>
          <a:ext cx="6089650" cy="12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s-ES" sz="2400" kern="1200" dirty="0" err="1"/>
            <a:t>Dataframes</a:t>
          </a:r>
          <a:r>
            <a:rPr lang="es-ES" sz="2400" kern="1200" dirty="0"/>
            <a:t>: tables </a:t>
          </a:r>
          <a:r>
            <a:rPr lang="es-ES" sz="2400" kern="1200" dirty="0" err="1"/>
            <a:t>with</a:t>
          </a:r>
          <a:r>
            <a:rPr lang="es-ES" sz="2400" kern="1200" dirty="0"/>
            <a:t>                           </a:t>
          </a:r>
          <a:r>
            <a:rPr lang="es-ES" sz="2400" kern="1200" dirty="0" err="1"/>
            <a:t>elements</a:t>
          </a:r>
          <a:r>
            <a:rPr lang="es-ES" sz="2400" kern="1200" dirty="0"/>
            <a:t> </a:t>
          </a:r>
          <a:r>
            <a:rPr lang="es-ES" sz="2400" kern="1200" dirty="0" err="1"/>
            <a:t>of</a:t>
          </a:r>
          <a:r>
            <a:rPr lang="es-ES" sz="2400" kern="1200" dirty="0"/>
            <a:t> </a:t>
          </a:r>
          <a:r>
            <a:rPr lang="es-ES" sz="2400" kern="1200" dirty="0" err="1"/>
            <a:t>different</a:t>
          </a:r>
          <a:r>
            <a:rPr lang="es-ES" sz="2400" kern="1200" dirty="0"/>
            <a:t>  </a:t>
          </a:r>
          <a:r>
            <a:rPr lang="es-ES" sz="2400" kern="1200" dirty="0" err="1"/>
            <a:t>class</a:t>
          </a:r>
          <a:r>
            <a:rPr lang="es-ES" sz="2400" kern="1200" dirty="0"/>
            <a:t>                           (</a:t>
          </a:r>
          <a:r>
            <a:rPr lang="es-ES" sz="2400" kern="1200" dirty="0" err="1"/>
            <a:t>same</a:t>
          </a:r>
          <a:r>
            <a:rPr lang="es-ES" sz="2400" kern="1200" dirty="0"/>
            <a:t> </a:t>
          </a:r>
          <a:r>
            <a:rPr lang="es-ES" sz="2400" kern="1200" dirty="0" err="1"/>
            <a:t>class</a:t>
          </a:r>
          <a:r>
            <a:rPr lang="es-ES" sz="2400" kern="1200" dirty="0"/>
            <a:t> </a:t>
          </a:r>
          <a:r>
            <a:rPr lang="es-ES" sz="2400" kern="1200" dirty="0" err="1"/>
            <a:t>within</a:t>
          </a:r>
          <a:r>
            <a:rPr lang="es-ES" sz="2400" kern="1200" dirty="0"/>
            <a:t> </a:t>
          </a:r>
          <a:r>
            <a:rPr lang="es-ES" sz="2400" kern="1200" dirty="0" err="1"/>
            <a:t>each</a:t>
          </a:r>
          <a:r>
            <a:rPr lang="es-ES" sz="2400" kern="1200" dirty="0"/>
            <a:t> </a:t>
          </a:r>
          <a:r>
            <a:rPr lang="es-ES" sz="2400" kern="1200" dirty="0" err="1"/>
            <a:t>column</a:t>
          </a:r>
          <a:r>
            <a:rPr lang="es-ES" sz="2400" kern="1200" dirty="0"/>
            <a:t>)</a:t>
          </a:r>
          <a:endParaRPr lang="en-US" sz="2400" kern="1200" dirty="0"/>
        </a:p>
      </dsp:txBody>
      <dsp:txXfrm>
        <a:off x="0" y="5067167"/>
        <a:ext cx="6089650" cy="1266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A60E7-AC7C-4F89-AD93-7F8E18B937D6}">
      <dsp:nvSpPr>
        <dsp:cNvPr id="0" name=""/>
        <dsp:cNvSpPr/>
      </dsp:nvSpPr>
      <dsp:spPr>
        <a:xfrm>
          <a:off x="0" y="680"/>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421E4-DFEC-4F80-BCED-8DCD0922E045}">
      <dsp:nvSpPr>
        <dsp:cNvPr id="0" name=""/>
        <dsp:cNvSpPr/>
      </dsp:nvSpPr>
      <dsp:spPr>
        <a:xfrm>
          <a:off x="0" y="680"/>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Vectors</a:t>
          </a:r>
          <a:r>
            <a:rPr lang="es-ES" sz="2000" kern="1200" dirty="0"/>
            <a:t>: </a:t>
          </a:r>
          <a:r>
            <a:rPr lang="es-ES" sz="2000" kern="1200" dirty="0" err="1"/>
            <a:t>contain</a:t>
          </a:r>
          <a:r>
            <a:rPr lang="es-ES" sz="2000" kern="1200" dirty="0"/>
            <a:t> </a:t>
          </a:r>
          <a:r>
            <a:rPr lang="es-ES" sz="2000" kern="1200" dirty="0" err="1"/>
            <a:t>objects</a:t>
          </a:r>
          <a:r>
            <a:rPr lang="es-ES" sz="2000" kern="1200" dirty="0"/>
            <a:t> </a:t>
          </a:r>
          <a:r>
            <a:rPr lang="es-ES" sz="2000" kern="1200" dirty="0" err="1"/>
            <a:t>of</a:t>
          </a:r>
          <a:r>
            <a:rPr lang="es-ES" sz="2000" kern="1200" dirty="0"/>
            <a:t> </a:t>
          </a:r>
          <a:r>
            <a:rPr lang="es-ES" sz="2000" kern="1200" dirty="0" err="1"/>
            <a:t>the</a:t>
          </a:r>
          <a:r>
            <a:rPr lang="es-ES" sz="2000" kern="1200" dirty="0"/>
            <a:t> </a:t>
          </a:r>
          <a:r>
            <a:rPr lang="es-ES" sz="2000" kern="1200" dirty="0" err="1"/>
            <a:t>same</a:t>
          </a:r>
          <a:r>
            <a:rPr lang="es-ES" sz="2000" kern="1200" dirty="0"/>
            <a:t> </a:t>
          </a:r>
          <a:r>
            <a:rPr lang="es-ES" sz="2000" kern="1200" dirty="0" err="1"/>
            <a:t>class</a:t>
          </a:r>
          <a:endParaRPr lang="es-ES" sz="2000" kern="1200" dirty="0"/>
        </a:p>
        <a:p>
          <a:pPr marL="0" lvl="0" indent="0" algn="l" defTabSz="889000">
            <a:lnSpc>
              <a:spcPct val="90000"/>
            </a:lnSpc>
            <a:spcBef>
              <a:spcPct val="0"/>
            </a:spcBef>
            <a:spcAft>
              <a:spcPct val="35000"/>
            </a:spcAft>
            <a:buNone/>
          </a:pPr>
          <a:r>
            <a:rPr lang="es-ES" sz="2000" kern="1200" dirty="0"/>
            <a:t>c(“a”, “c”, “c”, “t”)                c(1, 2, 5, 67)</a:t>
          </a:r>
          <a:endParaRPr lang="en-US" sz="2000" kern="1200" dirty="0"/>
        </a:p>
      </dsp:txBody>
      <dsp:txXfrm>
        <a:off x="0" y="680"/>
        <a:ext cx="6089650" cy="1114152"/>
      </dsp:txXfrm>
    </dsp:sp>
    <dsp:sp modelId="{0C26E778-5BBC-4633-80C1-4F57F4553F24}">
      <dsp:nvSpPr>
        <dsp:cNvPr id="0" name=""/>
        <dsp:cNvSpPr/>
      </dsp:nvSpPr>
      <dsp:spPr>
        <a:xfrm>
          <a:off x="0" y="1114833"/>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DFF7-8E5E-4BFD-AE12-D5FD0500AFBA}">
      <dsp:nvSpPr>
        <dsp:cNvPr id="0" name=""/>
        <dsp:cNvSpPr/>
      </dsp:nvSpPr>
      <dsp:spPr>
        <a:xfrm>
          <a:off x="0" y="1114833"/>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Lists</a:t>
          </a:r>
          <a:r>
            <a:rPr lang="es-ES" sz="2000" kern="1200" dirty="0"/>
            <a:t>: </a:t>
          </a:r>
          <a:r>
            <a:rPr lang="es-ES" sz="2000" kern="1200" dirty="0" err="1"/>
            <a:t>may</a:t>
          </a:r>
          <a:r>
            <a:rPr lang="es-ES" sz="2000" kern="1200" dirty="0"/>
            <a:t> </a:t>
          </a:r>
          <a:r>
            <a:rPr lang="es-ES" sz="2000" kern="1200" dirty="0" err="1"/>
            <a:t>contain</a:t>
          </a:r>
          <a:r>
            <a:rPr lang="es-ES" sz="2000" kern="1200" dirty="0"/>
            <a:t> </a:t>
          </a:r>
          <a:r>
            <a:rPr lang="es-ES" sz="2000" kern="1200" dirty="0" err="1"/>
            <a:t>objects</a:t>
          </a:r>
          <a:r>
            <a:rPr lang="es-ES" sz="2000" kern="1200" dirty="0"/>
            <a:t> </a:t>
          </a:r>
          <a:r>
            <a:rPr lang="es-ES" sz="2000" kern="1200" dirty="0" err="1"/>
            <a:t>of</a:t>
          </a:r>
          <a:r>
            <a:rPr lang="es-ES" sz="2000" kern="1200" dirty="0"/>
            <a:t> </a:t>
          </a:r>
          <a:r>
            <a:rPr lang="es-ES" sz="2000" kern="1200" dirty="0" err="1"/>
            <a:t>different</a:t>
          </a:r>
          <a:r>
            <a:rPr lang="es-ES" sz="2000" kern="1200" dirty="0"/>
            <a:t> </a:t>
          </a:r>
          <a:r>
            <a:rPr lang="es-ES" sz="2000" kern="1200" dirty="0" err="1"/>
            <a:t>class</a:t>
          </a:r>
          <a:endParaRPr lang="es-ES" sz="2000" kern="1200" dirty="0"/>
        </a:p>
        <a:p>
          <a:pPr marL="0" lvl="0" indent="0" algn="l" defTabSz="889000">
            <a:lnSpc>
              <a:spcPct val="90000"/>
            </a:lnSpc>
            <a:spcBef>
              <a:spcPct val="0"/>
            </a:spcBef>
            <a:spcAft>
              <a:spcPct val="35000"/>
            </a:spcAft>
            <a:buNone/>
          </a:pPr>
          <a:r>
            <a:rPr lang="es-ES" sz="2000" kern="1200" dirty="0" err="1"/>
            <a:t>list</a:t>
          </a:r>
          <a:r>
            <a:rPr lang="es-ES" sz="2000" kern="1200" dirty="0"/>
            <a:t>(“a”, 1, c(“a”, “c”, “c”, “t”), c(1, 2, 5, 67))</a:t>
          </a:r>
          <a:endParaRPr lang="en-US" sz="2000" kern="1200" dirty="0"/>
        </a:p>
      </dsp:txBody>
      <dsp:txXfrm>
        <a:off x="0" y="1114833"/>
        <a:ext cx="6089650" cy="1114152"/>
      </dsp:txXfrm>
    </dsp:sp>
    <dsp:sp modelId="{896ACA7D-D438-4FB1-8C10-5018874E42FC}">
      <dsp:nvSpPr>
        <dsp:cNvPr id="0" name=""/>
        <dsp:cNvSpPr/>
      </dsp:nvSpPr>
      <dsp:spPr>
        <a:xfrm>
          <a:off x="0" y="2228986"/>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71DFA-F065-4798-9C60-6F74E0F4E1E8}">
      <dsp:nvSpPr>
        <dsp:cNvPr id="0" name=""/>
        <dsp:cNvSpPr/>
      </dsp:nvSpPr>
      <dsp:spPr>
        <a:xfrm>
          <a:off x="0" y="2228986"/>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Factors</a:t>
          </a:r>
          <a:r>
            <a:rPr lang="es-ES" sz="2000" kern="1200" dirty="0"/>
            <a:t>: store </a:t>
          </a:r>
          <a:r>
            <a:rPr lang="es-ES" sz="2000" kern="1200" dirty="0" err="1"/>
            <a:t>occurences</a:t>
          </a:r>
          <a:r>
            <a:rPr lang="es-ES" sz="2000" kern="1200" dirty="0"/>
            <a:t> </a:t>
          </a:r>
          <a:r>
            <a:rPr lang="es-ES" sz="2000" kern="1200" dirty="0" err="1"/>
            <a:t>from</a:t>
          </a:r>
          <a:r>
            <a:rPr lang="es-ES" sz="2000" kern="1200" dirty="0"/>
            <a:t> a </a:t>
          </a:r>
          <a:r>
            <a:rPr lang="es-ES" sz="2000" kern="1200" dirty="0" err="1"/>
            <a:t>given</a:t>
          </a:r>
          <a:r>
            <a:rPr lang="es-ES" sz="2000" kern="1200" dirty="0"/>
            <a:t> set </a:t>
          </a:r>
        </a:p>
        <a:p>
          <a:pPr marL="0" lvl="0" indent="0" algn="l" defTabSz="889000">
            <a:lnSpc>
              <a:spcPct val="90000"/>
            </a:lnSpc>
            <a:spcBef>
              <a:spcPct val="0"/>
            </a:spcBef>
            <a:spcAft>
              <a:spcPct val="35000"/>
            </a:spcAft>
            <a:buNone/>
          </a:pPr>
          <a:r>
            <a:rPr lang="es-ES" sz="2000" kern="1200" dirty="0"/>
            <a:t>factor(c(“a”, “c”, “c”, “t”), </a:t>
          </a:r>
          <a:r>
            <a:rPr lang="es-ES" sz="2000" kern="1200" dirty="0" err="1"/>
            <a:t>levels</a:t>
          </a:r>
          <a:r>
            <a:rPr lang="es-ES" sz="2000" kern="1200" dirty="0"/>
            <a:t> = c(“a”, “c”, “g”, “t”))</a:t>
          </a:r>
          <a:endParaRPr lang="en-US" sz="2000" kern="1200" dirty="0"/>
        </a:p>
      </dsp:txBody>
      <dsp:txXfrm>
        <a:off x="0" y="2228986"/>
        <a:ext cx="6089650" cy="1114152"/>
      </dsp:txXfrm>
    </dsp:sp>
    <dsp:sp modelId="{3960A43A-188F-48DA-83D7-D594D5682CDF}">
      <dsp:nvSpPr>
        <dsp:cNvPr id="0" name=""/>
        <dsp:cNvSpPr/>
      </dsp:nvSpPr>
      <dsp:spPr>
        <a:xfrm>
          <a:off x="0" y="3343138"/>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61AEF-DE05-42B4-8720-C67438016AF8}">
      <dsp:nvSpPr>
        <dsp:cNvPr id="0" name=""/>
        <dsp:cNvSpPr/>
      </dsp:nvSpPr>
      <dsp:spPr>
        <a:xfrm>
          <a:off x="0" y="3343138"/>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t>Matrices: bidimensional </a:t>
          </a:r>
          <a:r>
            <a:rPr lang="es-ES" sz="2000" kern="1200" dirty="0" err="1"/>
            <a:t>vectors</a:t>
          </a:r>
          <a:endParaRPr lang="es-ES" sz="2000" kern="1200" dirty="0"/>
        </a:p>
        <a:p>
          <a:pPr marL="0" lvl="0" indent="0" algn="l" defTabSz="889000">
            <a:lnSpc>
              <a:spcPct val="90000"/>
            </a:lnSpc>
            <a:spcBef>
              <a:spcPct val="0"/>
            </a:spcBef>
            <a:spcAft>
              <a:spcPct val="35000"/>
            </a:spcAft>
            <a:buNone/>
          </a:pPr>
          <a:r>
            <a:rPr lang="es-ES" sz="2000" kern="1200" dirty="0" err="1"/>
            <a:t>matrix</a:t>
          </a:r>
          <a:r>
            <a:rPr lang="es-ES" sz="2000" kern="1200" dirty="0"/>
            <a:t>(c(3, 6, 47, 6, 4, 32, 0, 10, 8), </a:t>
          </a:r>
          <a:r>
            <a:rPr lang="es-ES" sz="2000" kern="1200" dirty="0" err="1"/>
            <a:t>nrow</a:t>
          </a:r>
          <a:r>
            <a:rPr lang="es-ES" sz="2000" kern="1200" dirty="0"/>
            <a:t> = 3, </a:t>
          </a:r>
          <a:r>
            <a:rPr lang="es-ES" sz="2000" kern="1200" dirty="0" err="1"/>
            <a:t>ncol</a:t>
          </a:r>
          <a:r>
            <a:rPr lang="es-ES" sz="2000" kern="1200" dirty="0"/>
            <a:t> = 3) </a:t>
          </a:r>
          <a:endParaRPr lang="en-US" sz="2000" kern="1200" dirty="0"/>
        </a:p>
      </dsp:txBody>
      <dsp:txXfrm>
        <a:off x="0" y="3343138"/>
        <a:ext cx="6089650" cy="1114152"/>
      </dsp:txXfrm>
    </dsp:sp>
    <dsp:sp modelId="{E0300541-F5E5-46C6-98D1-0D552DA31774}">
      <dsp:nvSpPr>
        <dsp:cNvPr id="0" name=""/>
        <dsp:cNvSpPr/>
      </dsp:nvSpPr>
      <dsp:spPr>
        <a:xfrm>
          <a:off x="0" y="4457291"/>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9FAE8-3E04-4701-A5FC-53544A7A265A}">
      <dsp:nvSpPr>
        <dsp:cNvPr id="0" name=""/>
        <dsp:cNvSpPr/>
      </dsp:nvSpPr>
      <dsp:spPr>
        <a:xfrm>
          <a:off x="0" y="4457291"/>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Dataframes</a:t>
          </a:r>
          <a:r>
            <a:rPr lang="es-ES" sz="2000" kern="1200" dirty="0"/>
            <a:t>: </a:t>
          </a:r>
          <a:r>
            <a:rPr lang="es-ES" sz="2000" kern="1200" dirty="0" err="1"/>
            <a:t>lists</a:t>
          </a:r>
          <a:r>
            <a:rPr lang="es-ES" sz="2000" kern="1200" dirty="0"/>
            <a:t> </a:t>
          </a:r>
          <a:r>
            <a:rPr lang="es-ES" sz="2000" kern="1200" dirty="0" err="1"/>
            <a:t>with</a:t>
          </a:r>
          <a:r>
            <a:rPr lang="es-ES" sz="2000" kern="1200" dirty="0"/>
            <a:t> </a:t>
          </a:r>
          <a:r>
            <a:rPr lang="es-ES" sz="2000" kern="1200" dirty="0" err="1"/>
            <a:t>objects</a:t>
          </a:r>
          <a:r>
            <a:rPr lang="es-ES" sz="2000" kern="1200" dirty="0"/>
            <a:t> </a:t>
          </a:r>
          <a:r>
            <a:rPr lang="es-ES" sz="2000" kern="1200" dirty="0" err="1"/>
            <a:t>of</a:t>
          </a:r>
          <a:r>
            <a:rPr lang="es-ES" sz="2000" kern="1200" dirty="0"/>
            <a:t> </a:t>
          </a:r>
          <a:r>
            <a:rPr lang="es-ES" sz="2000" kern="1200" dirty="0" err="1"/>
            <a:t>same</a:t>
          </a:r>
          <a:r>
            <a:rPr lang="es-ES" sz="2000" kern="1200" dirty="0"/>
            <a:t> </a:t>
          </a:r>
          <a:r>
            <a:rPr lang="es-ES" sz="2000" kern="1200" dirty="0" err="1"/>
            <a:t>length</a:t>
          </a:r>
          <a:endParaRPr lang="es-ES" sz="2000" kern="1200" dirty="0"/>
        </a:p>
        <a:p>
          <a:pPr marL="0" lvl="0" indent="0" algn="l" defTabSz="889000">
            <a:lnSpc>
              <a:spcPct val="90000"/>
            </a:lnSpc>
            <a:spcBef>
              <a:spcPct val="0"/>
            </a:spcBef>
            <a:spcAft>
              <a:spcPct val="35000"/>
            </a:spcAft>
            <a:buNone/>
          </a:pPr>
          <a:r>
            <a:rPr lang="es-ES" sz="2000" kern="1200" dirty="0" err="1"/>
            <a:t>data.frame</a:t>
          </a:r>
          <a:r>
            <a:rPr lang="es-ES" sz="2000" kern="1200" dirty="0"/>
            <a:t>(Gene = genes, </a:t>
          </a:r>
          <a:r>
            <a:rPr lang="es-ES" sz="2000" kern="1200" dirty="0" err="1"/>
            <a:t>Pos</a:t>
          </a:r>
          <a:r>
            <a:rPr lang="es-ES" sz="2000" kern="1200" dirty="0"/>
            <a:t> = positions, </a:t>
          </a:r>
          <a:r>
            <a:rPr lang="es-ES" sz="2000" kern="1200" dirty="0" err="1"/>
            <a:t>Strand</a:t>
          </a:r>
          <a:r>
            <a:rPr lang="es-ES" sz="2000" kern="1200" dirty="0"/>
            <a:t> = </a:t>
          </a:r>
          <a:r>
            <a:rPr lang="es-ES" sz="2000" kern="1200" dirty="0" err="1"/>
            <a:t>strand</a:t>
          </a:r>
          <a:r>
            <a:rPr lang="es-ES" sz="2000" kern="1200" dirty="0"/>
            <a:t>)</a:t>
          </a:r>
        </a:p>
      </dsp:txBody>
      <dsp:txXfrm>
        <a:off x="0" y="4457291"/>
        <a:ext cx="6089650" cy="1114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CF0FF-3333-42E2-BF13-8B09E86800A6}">
      <dsp:nvSpPr>
        <dsp:cNvPr id="0" name=""/>
        <dsp:cNvSpPr/>
      </dsp:nvSpPr>
      <dsp:spPr>
        <a:xfrm>
          <a:off x="0" y="2736"/>
          <a:ext cx="621559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8E7DBB-8DF0-4C1F-86F9-9F961FC61CE8}">
      <dsp:nvSpPr>
        <dsp:cNvPr id="0" name=""/>
        <dsp:cNvSpPr/>
      </dsp:nvSpPr>
      <dsp:spPr>
        <a:xfrm>
          <a:off x="0" y="2736"/>
          <a:ext cx="6215597" cy="186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ES" sz="2900" kern="1200" dirty="0" err="1"/>
            <a:t>Sometimes</a:t>
          </a:r>
          <a:r>
            <a:rPr lang="es-ES" sz="2900" kern="1200" dirty="0"/>
            <a:t> (</a:t>
          </a:r>
          <a:r>
            <a:rPr lang="es-ES" sz="2900" kern="1200" dirty="0" err="1"/>
            <a:t>willingly</a:t>
          </a:r>
          <a:r>
            <a:rPr lang="es-ES" sz="2900" kern="1200" dirty="0"/>
            <a:t> </a:t>
          </a:r>
          <a:r>
            <a:rPr lang="es-ES" sz="2900" kern="1200" dirty="0" err="1"/>
            <a:t>or</a:t>
          </a:r>
          <a:r>
            <a:rPr lang="es-ES" sz="2900" kern="1200" dirty="0"/>
            <a:t> </a:t>
          </a:r>
          <a:r>
            <a:rPr lang="es-ES" sz="2900" kern="1200" dirty="0" err="1"/>
            <a:t>not</a:t>
          </a:r>
          <a:r>
            <a:rPr lang="es-ES" sz="2900" kern="1200" dirty="0"/>
            <a:t>) </a:t>
          </a:r>
          <a:r>
            <a:rPr lang="es-ES" sz="2900" kern="1200" dirty="0" err="1"/>
            <a:t>we</a:t>
          </a:r>
          <a:r>
            <a:rPr lang="es-ES" sz="2900" kern="1200" dirty="0"/>
            <a:t> can </a:t>
          </a:r>
          <a:r>
            <a:rPr lang="es-ES" sz="2900" kern="1200" dirty="0" err="1"/>
            <a:t>change</a:t>
          </a:r>
          <a:r>
            <a:rPr lang="es-ES" sz="2900" kern="1200" dirty="0"/>
            <a:t> </a:t>
          </a:r>
          <a:r>
            <a:rPr lang="es-ES" sz="2900" kern="1200" dirty="0" err="1"/>
            <a:t>the</a:t>
          </a:r>
          <a:r>
            <a:rPr lang="es-ES" sz="2900" kern="1200" dirty="0"/>
            <a:t> </a:t>
          </a:r>
          <a:r>
            <a:rPr lang="es-ES" sz="2900" kern="1200" dirty="0" err="1"/>
            <a:t>class</a:t>
          </a:r>
          <a:r>
            <a:rPr lang="es-ES" sz="2900" kern="1200" dirty="0"/>
            <a:t> </a:t>
          </a:r>
          <a:r>
            <a:rPr lang="es-ES" sz="2900" kern="1200" dirty="0" err="1"/>
            <a:t>of</a:t>
          </a:r>
          <a:r>
            <a:rPr lang="es-ES" sz="2900" kern="1200" dirty="0"/>
            <a:t> </a:t>
          </a:r>
          <a:r>
            <a:rPr lang="es-ES" sz="2900" kern="1200" dirty="0" err="1"/>
            <a:t>an</a:t>
          </a:r>
          <a:r>
            <a:rPr lang="es-ES" sz="2900" kern="1200" dirty="0"/>
            <a:t> </a:t>
          </a:r>
          <a:r>
            <a:rPr lang="es-ES" sz="2900" kern="1200" dirty="0" err="1"/>
            <a:t>object</a:t>
          </a:r>
          <a:r>
            <a:rPr lang="es-ES" sz="2900" kern="1200" dirty="0"/>
            <a:t>. </a:t>
          </a:r>
          <a:r>
            <a:rPr lang="es-ES" sz="2900" kern="1200" dirty="0" err="1"/>
            <a:t>This</a:t>
          </a:r>
          <a:r>
            <a:rPr lang="es-ES" sz="2900" kern="1200" dirty="0"/>
            <a:t> </a:t>
          </a:r>
          <a:r>
            <a:rPr lang="es-ES" sz="2900" kern="1200" dirty="0" err="1"/>
            <a:t>is</a:t>
          </a:r>
          <a:r>
            <a:rPr lang="es-ES" sz="2900" kern="1200" dirty="0"/>
            <a:t> </a:t>
          </a:r>
          <a:r>
            <a:rPr lang="es-ES" sz="2900" kern="1200" dirty="0" err="1"/>
            <a:t>called</a:t>
          </a:r>
          <a:r>
            <a:rPr lang="es-ES" sz="2900" kern="1200" dirty="0"/>
            <a:t> </a:t>
          </a:r>
          <a:r>
            <a:rPr lang="es-ES" sz="2900" kern="1200" dirty="0" err="1"/>
            <a:t>coercion</a:t>
          </a:r>
          <a:r>
            <a:rPr lang="es-ES" sz="2900" kern="1200" dirty="0"/>
            <a:t> and </a:t>
          </a:r>
          <a:r>
            <a:rPr lang="es-ES" sz="2900" kern="1200" dirty="0" err="1"/>
            <a:t>it</a:t>
          </a:r>
          <a:r>
            <a:rPr lang="es-ES" sz="2900" kern="1200" dirty="0"/>
            <a:t> </a:t>
          </a:r>
          <a:r>
            <a:rPr lang="es-ES" sz="2900" kern="1200" dirty="0" err="1"/>
            <a:t>follows</a:t>
          </a:r>
          <a:r>
            <a:rPr lang="es-ES" sz="2900" kern="1200" dirty="0"/>
            <a:t> a series </a:t>
          </a:r>
          <a:r>
            <a:rPr lang="es-ES" sz="2900" kern="1200" dirty="0" err="1"/>
            <a:t>of</a:t>
          </a:r>
          <a:r>
            <a:rPr lang="es-ES" sz="2900" kern="1200" dirty="0"/>
            <a:t> rules.</a:t>
          </a:r>
        </a:p>
      </dsp:txBody>
      <dsp:txXfrm>
        <a:off x="0" y="2736"/>
        <a:ext cx="6215597" cy="1866485"/>
      </dsp:txXfrm>
    </dsp:sp>
    <dsp:sp modelId="{0C61EA9F-5E81-41DD-AF95-652569E6BF9B}">
      <dsp:nvSpPr>
        <dsp:cNvPr id="0" name=""/>
        <dsp:cNvSpPr/>
      </dsp:nvSpPr>
      <dsp:spPr>
        <a:xfrm>
          <a:off x="0" y="1869222"/>
          <a:ext cx="621559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57794D-24C3-4A79-AD1D-DB614A4A1D15}">
      <dsp:nvSpPr>
        <dsp:cNvPr id="0" name=""/>
        <dsp:cNvSpPr/>
      </dsp:nvSpPr>
      <dsp:spPr>
        <a:xfrm>
          <a:off x="0" y="1869222"/>
          <a:ext cx="6215597" cy="186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ES" sz="2900" kern="1200" dirty="0"/>
            <a:t>Between </a:t>
          </a:r>
          <a:r>
            <a:rPr lang="es-ES" sz="2900" i="1" kern="1200" dirty="0" err="1"/>
            <a:t>numeric</a:t>
          </a:r>
          <a:r>
            <a:rPr lang="es-ES" sz="2900" kern="1200" dirty="0"/>
            <a:t> and </a:t>
          </a:r>
          <a:r>
            <a:rPr lang="es-ES" sz="2900" i="1" kern="1200" dirty="0" err="1"/>
            <a:t>character</a:t>
          </a:r>
          <a:r>
            <a:rPr lang="es-ES" sz="2900" kern="1200" dirty="0"/>
            <a:t>:</a:t>
          </a:r>
        </a:p>
        <a:p>
          <a:pPr marL="0" lvl="0" indent="0" algn="l" defTabSz="1289050">
            <a:lnSpc>
              <a:spcPct val="90000"/>
            </a:lnSpc>
            <a:spcBef>
              <a:spcPct val="0"/>
            </a:spcBef>
            <a:spcAft>
              <a:spcPct val="35000"/>
            </a:spcAft>
            <a:buNone/>
          </a:pPr>
          <a:r>
            <a:rPr lang="es-ES" sz="2900" kern="1200" dirty="0"/>
            <a:t>1  </a:t>
          </a:r>
          <a:r>
            <a:rPr lang="es-ES" sz="2900" kern="1200" dirty="0">
              <a:latin typeface="Calibri" panose="020F0502020204030204" pitchFamily="34" charset="0"/>
              <a:cs typeface="Calibri" panose="020F0502020204030204" pitchFamily="34" charset="0"/>
            </a:rPr>
            <a:t>↔ “1”</a:t>
          </a:r>
        </a:p>
        <a:p>
          <a:pPr marL="0" lvl="0" indent="0" algn="l" defTabSz="1289050">
            <a:lnSpc>
              <a:spcPct val="90000"/>
            </a:lnSpc>
            <a:spcBef>
              <a:spcPct val="0"/>
            </a:spcBef>
            <a:spcAft>
              <a:spcPct val="35000"/>
            </a:spcAft>
            <a:buNone/>
          </a:pPr>
          <a:r>
            <a:rPr lang="es-ES" sz="2900" kern="1200" dirty="0">
              <a:latin typeface="Calibri" panose="020F0502020204030204" pitchFamily="34" charset="0"/>
              <a:cs typeface="Calibri" panose="020F0502020204030204" pitchFamily="34" charset="0"/>
            </a:rPr>
            <a:t>“a” → NA*</a:t>
          </a:r>
          <a:endParaRPr lang="en-US" sz="2900" kern="1200" dirty="0"/>
        </a:p>
      </dsp:txBody>
      <dsp:txXfrm>
        <a:off x="0" y="1869222"/>
        <a:ext cx="6215597" cy="1866485"/>
      </dsp:txXfrm>
    </dsp:sp>
    <dsp:sp modelId="{243BFCC3-D02D-498F-B49F-69645B8CEB2A}">
      <dsp:nvSpPr>
        <dsp:cNvPr id="0" name=""/>
        <dsp:cNvSpPr/>
      </dsp:nvSpPr>
      <dsp:spPr>
        <a:xfrm>
          <a:off x="0" y="3735708"/>
          <a:ext cx="6215597"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6380F-1D0C-49D8-BA90-32C342B48918}">
      <dsp:nvSpPr>
        <dsp:cNvPr id="0" name=""/>
        <dsp:cNvSpPr/>
      </dsp:nvSpPr>
      <dsp:spPr>
        <a:xfrm>
          <a:off x="0" y="3735708"/>
          <a:ext cx="6215597" cy="186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ES" sz="2900" kern="1200" dirty="0">
              <a:latin typeface="Calibri" panose="020F0502020204030204" pitchFamily="34" charset="0"/>
              <a:cs typeface="Calibri" panose="020F0502020204030204" pitchFamily="34" charset="0"/>
            </a:rPr>
            <a:t>Between </a:t>
          </a:r>
          <a:r>
            <a:rPr lang="es-ES" sz="2900" i="1" kern="1200" dirty="0" err="1">
              <a:latin typeface="Calibri" panose="020F0502020204030204" pitchFamily="34" charset="0"/>
              <a:cs typeface="Calibri" panose="020F0502020204030204" pitchFamily="34" charset="0"/>
            </a:rPr>
            <a:t>numeric</a:t>
          </a:r>
          <a:r>
            <a:rPr lang="es-ES" sz="2900" kern="1200" dirty="0">
              <a:latin typeface="Calibri" panose="020F0502020204030204" pitchFamily="34" charset="0"/>
              <a:cs typeface="Calibri" panose="020F0502020204030204" pitchFamily="34" charset="0"/>
            </a:rPr>
            <a:t> and </a:t>
          </a:r>
          <a:r>
            <a:rPr lang="es-ES" sz="2900" i="1" kern="1200" dirty="0" err="1">
              <a:latin typeface="Calibri" panose="020F0502020204030204" pitchFamily="34" charset="0"/>
              <a:cs typeface="Calibri" panose="020F0502020204030204" pitchFamily="34" charset="0"/>
            </a:rPr>
            <a:t>logical</a:t>
          </a:r>
          <a:r>
            <a:rPr lang="es-ES" sz="2900" kern="1200" dirty="0">
              <a:latin typeface="Calibri" panose="020F0502020204030204" pitchFamily="34" charset="0"/>
              <a:cs typeface="Calibri" panose="020F0502020204030204" pitchFamily="34" charset="0"/>
            </a:rPr>
            <a:t>:</a:t>
          </a:r>
        </a:p>
        <a:p>
          <a:pPr marL="0" lvl="0" indent="0" algn="l" defTabSz="1289050">
            <a:lnSpc>
              <a:spcPct val="90000"/>
            </a:lnSpc>
            <a:spcBef>
              <a:spcPct val="0"/>
            </a:spcBef>
            <a:spcAft>
              <a:spcPct val="35000"/>
            </a:spcAft>
            <a:buNone/>
          </a:pPr>
          <a:r>
            <a:rPr lang="es-ES" sz="2900" kern="1200" dirty="0">
              <a:latin typeface="Calibri" panose="020F0502020204030204" pitchFamily="34" charset="0"/>
              <a:cs typeface="Calibri" panose="020F0502020204030204" pitchFamily="34" charset="0"/>
            </a:rPr>
            <a:t>1 ↔ TRUE</a:t>
          </a:r>
        </a:p>
        <a:p>
          <a:pPr marL="0" lvl="0" indent="0" algn="l" defTabSz="1289050">
            <a:lnSpc>
              <a:spcPct val="90000"/>
            </a:lnSpc>
            <a:spcBef>
              <a:spcPct val="0"/>
            </a:spcBef>
            <a:spcAft>
              <a:spcPct val="35000"/>
            </a:spcAft>
            <a:buNone/>
          </a:pPr>
          <a:r>
            <a:rPr lang="es-ES" sz="2900" kern="1200" dirty="0">
              <a:latin typeface="Calibri" panose="020F0502020204030204" pitchFamily="34" charset="0"/>
              <a:cs typeface="Calibri" panose="020F0502020204030204" pitchFamily="34" charset="0"/>
            </a:rPr>
            <a:t>0 ↔ FALSE</a:t>
          </a:r>
          <a:endParaRPr lang="en-US" sz="2900" kern="1200" dirty="0"/>
        </a:p>
      </dsp:txBody>
      <dsp:txXfrm>
        <a:off x="0" y="3735708"/>
        <a:ext cx="6215597" cy="18664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A60E7-AC7C-4F89-AD93-7F8E18B937D6}">
      <dsp:nvSpPr>
        <dsp:cNvPr id="0" name=""/>
        <dsp:cNvSpPr/>
      </dsp:nvSpPr>
      <dsp:spPr>
        <a:xfrm>
          <a:off x="0" y="680"/>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421E4-DFEC-4F80-BCED-8DCD0922E045}">
      <dsp:nvSpPr>
        <dsp:cNvPr id="0" name=""/>
        <dsp:cNvSpPr/>
      </dsp:nvSpPr>
      <dsp:spPr>
        <a:xfrm>
          <a:off x="0" y="680"/>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Vectors</a:t>
          </a:r>
          <a:r>
            <a:rPr lang="es-ES" sz="2000" kern="1200" dirty="0"/>
            <a:t>: </a:t>
          </a:r>
          <a:r>
            <a:rPr lang="es-ES" sz="2000" kern="1200" dirty="0" err="1"/>
            <a:t>contain</a:t>
          </a:r>
          <a:r>
            <a:rPr lang="es-ES" sz="2000" kern="1200" dirty="0"/>
            <a:t> </a:t>
          </a:r>
          <a:r>
            <a:rPr lang="es-ES" sz="2000" kern="1200" dirty="0" err="1"/>
            <a:t>objects</a:t>
          </a:r>
          <a:r>
            <a:rPr lang="es-ES" sz="2000" kern="1200" dirty="0"/>
            <a:t> </a:t>
          </a:r>
          <a:r>
            <a:rPr lang="es-ES" sz="2000" kern="1200" dirty="0" err="1"/>
            <a:t>of</a:t>
          </a:r>
          <a:r>
            <a:rPr lang="es-ES" sz="2000" kern="1200" dirty="0"/>
            <a:t> </a:t>
          </a:r>
          <a:r>
            <a:rPr lang="es-ES" sz="2000" kern="1200" dirty="0" err="1"/>
            <a:t>the</a:t>
          </a:r>
          <a:r>
            <a:rPr lang="es-ES" sz="2000" kern="1200" dirty="0"/>
            <a:t> </a:t>
          </a:r>
          <a:r>
            <a:rPr lang="es-ES" sz="2000" kern="1200" dirty="0" err="1"/>
            <a:t>same</a:t>
          </a:r>
          <a:r>
            <a:rPr lang="es-ES" sz="2000" kern="1200" dirty="0"/>
            <a:t> </a:t>
          </a:r>
          <a:r>
            <a:rPr lang="es-ES" sz="2000" kern="1200" dirty="0" err="1"/>
            <a:t>class</a:t>
          </a:r>
          <a:endParaRPr lang="es-ES" sz="2000" kern="1200" dirty="0"/>
        </a:p>
        <a:p>
          <a:pPr marL="0" lvl="0" indent="0" algn="l" defTabSz="889000">
            <a:lnSpc>
              <a:spcPct val="90000"/>
            </a:lnSpc>
            <a:spcBef>
              <a:spcPct val="0"/>
            </a:spcBef>
            <a:spcAft>
              <a:spcPct val="35000"/>
            </a:spcAft>
            <a:buNone/>
          </a:pPr>
          <a:r>
            <a:rPr lang="es-ES" sz="2000" kern="1200" dirty="0"/>
            <a:t>c(“a”, “c”, “c”, “t”)                c(1, 2, 5, 67)</a:t>
          </a:r>
          <a:endParaRPr lang="en-US" sz="2000" kern="1200" dirty="0"/>
        </a:p>
      </dsp:txBody>
      <dsp:txXfrm>
        <a:off x="0" y="680"/>
        <a:ext cx="6089650" cy="1114152"/>
      </dsp:txXfrm>
    </dsp:sp>
    <dsp:sp modelId="{0C26E778-5BBC-4633-80C1-4F57F4553F24}">
      <dsp:nvSpPr>
        <dsp:cNvPr id="0" name=""/>
        <dsp:cNvSpPr/>
      </dsp:nvSpPr>
      <dsp:spPr>
        <a:xfrm>
          <a:off x="0" y="1114833"/>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DFF7-8E5E-4BFD-AE12-D5FD0500AFBA}">
      <dsp:nvSpPr>
        <dsp:cNvPr id="0" name=""/>
        <dsp:cNvSpPr/>
      </dsp:nvSpPr>
      <dsp:spPr>
        <a:xfrm>
          <a:off x="0" y="1114833"/>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Lists</a:t>
          </a:r>
          <a:r>
            <a:rPr lang="es-ES" sz="2000" kern="1200" dirty="0"/>
            <a:t>: </a:t>
          </a:r>
          <a:r>
            <a:rPr lang="es-ES" sz="2000" kern="1200" dirty="0" err="1"/>
            <a:t>may</a:t>
          </a:r>
          <a:r>
            <a:rPr lang="es-ES" sz="2000" kern="1200" dirty="0"/>
            <a:t> </a:t>
          </a:r>
          <a:r>
            <a:rPr lang="es-ES" sz="2000" kern="1200" dirty="0" err="1"/>
            <a:t>contain</a:t>
          </a:r>
          <a:r>
            <a:rPr lang="es-ES" sz="2000" kern="1200" dirty="0"/>
            <a:t> </a:t>
          </a:r>
          <a:r>
            <a:rPr lang="es-ES" sz="2000" kern="1200" dirty="0" err="1"/>
            <a:t>objects</a:t>
          </a:r>
          <a:r>
            <a:rPr lang="es-ES" sz="2000" kern="1200" dirty="0"/>
            <a:t> </a:t>
          </a:r>
          <a:r>
            <a:rPr lang="es-ES" sz="2000" kern="1200" dirty="0" err="1"/>
            <a:t>of</a:t>
          </a:r>
          <a:r>
            <a:rPr lang="es-ES" sz="2000" kern="1200" dirty="0"/>
            <a:t> </a:t>
          </a:r>
          <a:r>
            <a:rPr lang="es-ES" sz="2000" kern="1200" dirty="0" err="1"/>
            <a:t>different</a:t>
          </a:r>
          <a:r>
            <a:rPr lang="es-ES" sz="2000" kern="1200" dirty="0"/>
            <a:t> </a:t>
          </a:r>
          <a:r>
            <a:rPr lang="es-ES" sz="2000" kern="1200" dirty="0" err="1"/>
            <a:t>class</a:t>
          </a:r>
          <a:endParaRPr lang="es-ES" sz="2000" kern="1200" dirty="0"/>
        </a:p>
        <a:p>
          <a:pPr marL="0" lvl="0" indent="0" algn="l" defTabSz="889000">
            <a:lnSpc>
              <a:spcPct val="90000"/>
            </a:lnSpc>
            <a:spcBef>
              <a:spcPct val="0"/>
            </a:spcBef>
            <a:spcAft>
              <a:spcPct val="35000"/>
            </a:spcAft>
            <a:buNone/>
          </a:pPr>
          <a:r>
            <a:rPr lang="es-ES" sz="2000" kern="1200" dirty="0" err="1"/>
            <a:t>list</a:t>
          </a:r>
          <a:r>
            <a:rPr lang="es-ES" sz="2000" kern="1200" dirty="0"/>
            <a:t>(</a:t>
          </a:r>
          <a:r>
            <a:rPr lang="es-ES" sz="2000" kern="1200" dirty="0">
              <a:highlight>
                <a:srgbClr val="FFFF00"/>
              </a:highlight>
            </a:rPr>
            <a:t>“a”</a:t>
          </a:r>
          <a:r>
            <a:rPr lang="es-ES" sz="2000" kern="1200" dirty="0">
              <a:solidFill>
                <a:srgbClr val="FF0000"/>
              </a:solidFill>
            </a:rPr>
            <a:t>,</a:t>
          </a:r>
          <a:r>
            <a:rPr lang="es-ES" sz="2000" kern="1200" dirty="0"/>
            <a:t> </a:t>
          </a:r>
          <a:r>
            <a:rPr lang="es-ES" sz="2000" kern="1200" dirty="0">
              <a:highlight>
                <a:srgbClr val="FFFF00"/>
              </a:highlight>
            </a:rPr>
            <a:t>1</a:t>
          </a:r>
          <a:r>
            <a:rPr lang="es-ES" sz="2000" kern="1200" dirty="0">
              <a:solidFill>
                <a:srgbClr val="FF0000"/>
              </a:solidFill>
            </a:rPr>
            <a:t>,</a:t>
          </a:r>
          <a:r>
            <a:rPr lang="es-ES" sz="2000" kern="1200" dirty="0"/>
            <a:t> </a:t>
          </a:r>
          <a:r>
            <a:rPr lang="es-ES" sz="2000" kern="1200" dirty="0">
              <a:highlight>
                <a:srgbClr val="FFFF00"/>
              </a:highlight>
            </a:rPr>
            <a:t>c(“a”, “c”, “c”, “t”)</a:t>
          </a:r>
          <a:r>
            <a:rPr lang="es-ES" sz="2000" kern="1200" dirty="0">
              <a:solidFill>
                <a:srgbClr val="FF0000"/>
              </a:solidFill>
            </a:rPr>
            <a:t>,</a:t>
          </a:r>
          <a:r>
            <a:rPr lang="es-ES" sz="2000" kern="1200" dirty="0"/>
            <a:t> </a:t>
          </a:r>
          <a:r>
            <a:rPr lang="es-ES" sz="2000" kern="1200" dirty="0">
              <a:highlight>
                <a:srgbClr val="FFFF00"/>
              </a:highlight>
            </a:rPr>
            <a:t>c(1, 2, 5, 67)</a:t>
          </a:r>
          <a:r>
            <a:rPr lang="es-ES" sz="2000" kern="1200" dirty="0"/>
            <a:t>)</a:t>
          </a:r>
          <a:endParaRPr lang="en-US" sz="2000" kern="1200" dirty="0"/>
        </a:p>
      </dsp:txBody>
      <dsp:txXfrm>
        <a:off x="0" y="1114833"/>
        <a:ext cx="6089650" cy="1114152"/>
      </dsp:txXfrm>
    </dsp:sp>
    <dsp:sp modelId="{896ACA7D-D438-4FB1-8C10-5018874E42FC}">
      <dsp:nvSpPr>
        <dsp:cNvPr id="0" name=""/>
        <dsp:cNvSpPr/>
      </dsp:nvSpPr>
      <dsp:spPr>
        <a:xfrm>
          <a:off x="0" y="2228986"/>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71DFA-F065-4798-9C60-6F74E0F4E1E8}">
      <dsp:nvSpPr>
        <dsp:cNvPr id="0" name=""/>
        <dsp:cNvSpPr/>
      </dsp:nvSpPr>
      <dsp:spPr>
        <a:xfrm>
          <a:off x="0" y="2228986"/>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Factors</a:t>
          </a:r>
          <a:r>
            <a:rPr lang="es-ES" sz="2000" kern="1200" dirty="0"/>
            <a:t>: store </a:t>
          </a:r>
          <a:r>
            <a:rPr lang="es-ES" sz="2000" kern="1200" dirty="0" err="1"/>
            <a:t>occurences</a:t>
          </a:r>
          <a:r>
            <a:rPr lang="es-ES" sz="2000" kern="1200" dirty="0"/>
            <a:t> </a:t>
          </a:r>
          <a:r>
            <a:rPr lang="es-ES" sz="2000" kern="1200" dirty="0" err="1"/>
            <a:t>from</a:t>
          </a:r>
          <a:r>
            <a:rPr lang="es-ES" sz="2000" kern="1200" dirty="0"/>
            <a:t> a </a:t>
          </a:r>
          <a:r>
            <a:rPr lang="es-ES" sz="2000" kern="1200" dirty="0" err="1"/>
            <a:t>given</a:t>
          </a:r>
          <a:r>
            <a:rPr lang="es-ES" sz="2000" kern="1200" dirty="0"/>
            <a:t> set </a:t>
          </a:r>
        </a:p>
        <a:p>
          <a:pPr marL="0" lvl="0" indent="0" algn="l" defTabSz="889000">
            <a:lnSpc>
              <a:spcPct val="90000"/>
            </a:lnSpc>
            <a:spcBef>
              <a:spcPct val="0"/>
            </a:spcBef>
            <a:spcAft>
              <a:spcPct val="35000"/>
            </a:spcAft>
            <a:buNone/>
          </a:pPr>
          <a:r>
            <a:rPr lang="es-ES" sz="2000" kern="1200" dirty="0"/>
            <a:t>factor(c(“a”, “c”, “c”, “t”), </a:t>
          </a:r>
          <a:r>
            <a:rPr lang="es-ES" sz="2000" kern="1200" dirty="0" err="1"/>
            <a:t>levels</a:t>
          </a:r>
          <a:r>
            <a:rPr lang="es-ES" sz="2000" kern="1200" dirty="0"/>
            <a:t> = c(“a”, “c”, “g”, “t”))</a:t>
          </a:r>
          <a:endParaRPr lang="en-US" sz="2000" kern="1200" dirty="0"/>
        </a:p>
      </dsp:txBody>
      <dsp:txXfrm>
        <a:off x="0" y="2228986"/>
        <a:ext cx="6089650" cy="1114152"/>
      </dsp:txXfrm>
    </dsp:sp>
    <dsp:sp modelId="{3960A43A-188F-48DA-83D7-D594D5682CDF}">
      <dsp:nvSpPr>
        <dsp:cNvPr id="0" name=""/>
        <dsp:cNvSpPr/>
      </dsp:nvSpPr>
      <dsp:spPr>
        <a:xfrm>
          <a:off x="0" y="3343138"/>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61AEF-DE05-42B4-8720-C67438016AF8}">
      <dsp:nvSpPr>
        <dsp:cNvPr id="0" name=""/>
        <dsp:cNvSpPr/>
      </dsp:nvSpPr>
      <dsp:spPr>
        <a:xfrm>
          <a:off x="0" y="3343138"/>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t>Matrices: bidimensional </a:t>
          </a:r>
          <a:r>
            <a:rPr lang="es-ES" sz="2000" kern="1200" dirty="0" err="1"/>
            <a:t>vectors</a:t>
          </a:r>
          <a:endParaRPr lang="es-ES" sz="2000" kern="1200" dirty="0"/>
        </a:p>
        <a:p>
          <a:pPr marL="0" lvl="0" indent="0" algn="l" defTabSz="889000">
            <a:lnSpc>
              <a:spcPct val="90000"/>
            </a:lnSpc>
            <a:spcBef>
              <a:spcPct val="0"/>
            </a:spcBef>
            <a:spcAft>
              <a:spcPct val="35000"/>
            </a:spcAft>
            <a:buNone/>
          </a:pPr>
          <a:r>
            <a:rPr lang="es-ES" sz="2000" kern="1200" dirty="0" err="1"/>
            <a:t>matrix</a:t>
          </a:r>
          <a:r>
            <a:rPr lang="es-ES" sz="2000" kern="1200" dirty="0"/>
            <a:t>(c(3, 6, 47, 6, 4, 32, 0, 10, 8), </a:t>
          </a:r>
          <a:r>
            <a:rPr lang="es-ES" sz="2000" kern="1200" dirty="0" err="1"/>
            <a:t>nrow</a:t>
          </a:r>
          <a:r>
            <a:rPr lang="es-ES" sz="2000" kern="1200" dirty="0"/>
            <a:t> = 3, </a:t>
          </a:r>
          <a:r>
            <a:rPr lang="es-ES" sz="2000" kern="1200" dirty="0" err="1"/>
            <a:t>ncol</a:t>
          </a:r>
          <a:r>
            <a:rPr lang="es-ES" sz="2000" kern="1200" dirty="0"/>
            <a:t> = 3) </a:t>
          </a:r>
          <a:endParaRPr lang="en-US" sz="2000" kern="1200" dirty="0"/>
        </a:p>
      </dsp:txBody>
      <dsp:txXfrm>
        <a:off x="0" y="3343138"/>
        <a:ext cx="6089650" cy="1114152"/>
      </dsp:txXfrm>
    </dsp:sp>
    <dsp:sp modelId="{E0300541-F5E5-46C6-98D1-0D552DA31774}">
      <dsp:nvSpPr>
        <dsp:cNvPr id="0" name=""/>
        <dsp:cNvSpPr/>
      </dsp:nvSpPr>
      <dsp:spPr>
        <a:xfrm>
          <a:off x="0" y="4457291"/>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9FAE8-3E04-4701-A5FC-53544A7A265A}">
      <dsp:nvSpPr>
        <dsp:cNvPr id="0" name=""/>
        <dsp:cNvSpPr/>
      </dsp:nvSpPr>
      <dsp:spPr>
        <a:xfrm>
          <a:off x="0" y="4457291"/>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err="1"/>
            <a:t>Dataframes</a:t>
          </a:r>
          <a:r>
            <a:rPr lang="es-ES" sz="2000" kern="1200" dirty="0"/>
            <a:t>: </a:t>
          </a:r>
          <a:r>
            <a:rPr lang="es-ES" sz="2000" kern="1200" dirty="0" err="1"/>
            <a:t>lists</a:t>
          </a:r>
          <a:r>
            <a:rPr lang="es-ES" sz="2000" kern="1200" dirty="0"/>
            <a:t> </a:t>
          </a:r>
          <a:r>
            <a:rPr lang="es-ES" sz="2000" kern="1200" dirty="0" err="1"/>
            <a:t>with</a:t>
          </a:r>
          <a:r>
            <a:rPr lang="es-ES" sz="2000" kern="1200" dirty="0"/>
            <a:t> </a:t>
          </a:r>
          <a:r>
            <a:rPr lang="es-ES" sz="2000" kern="1200" dirty="0" err="1"/>
            <a:t>objects</a:t>
          </a:r>
          <a:r>
            <a:rPr lang="es-ES" sz="2000" kern="1200" dirty="0"/>
            <a:t> </a:t>
          </a:r>
          <a:r>
            <a:rPr lang="es-ES" sz="2000" kern="1200" dirty="0" err="1"/>
            <a:t>of</a:t>
          </a:r>
          <a:r>
            <a:rPr lang="es-ES" sz="2000" kern="1200" dirty="0"/>
            <a:t> </a:t>
          </a:r>
          <a:r>
            <a:rPr lang="es-ES" sz="2000" kern="1200" dirty="0" err="1"/>
            <a:t>same</a:t>
          </a:r>
          <a:r>
            <a:rPr lang="es-ES" sz="2000" kern="1200" dirty="0"/>
            <a:t> </a:t>
          </a:r>
          <a:r>
            <a:rPr lang="es-ES" sz="2000" kern="1200" dirty="0" err="1"/>
            <a:t>length</a:t>
          </a:r>
          <a:endParaRPr lang="es-ES" sz="2000" kern="1200" dirty="0"/>
        </a:p>
        <a:p>
          <a:pPr marL="0" lvl="0" indent="0" algn="l" defTabSz="889000">
            <a:lnSpc>
              <a:spcPct val="90000"/>
            </a:lnSpc>
            <a:spcBef>
              <a:spcPct val="0"/>
            </a:spcBef>
            <a:spcAft>
              <a:spcPct val="35000"/>
            </a:spcAft>
            <a:buNone/>
          </a:pPr>
          <a:r>
            <a:rPr lang="es-ES" sz="2000" kern="1200" dirty="0" err="1"/>
            <a:t>data.frame</a:t>
          </a:r>
          <a:r>
            <a:rPr lang="es-ES" sz="2000" kern="1200" dirty="0"/>
            <a:t>(Gene = genes, </a:t>
          </a:r>
          <a:r>
            <a:rPr lang="es-ES" sz="2000" kern="1200" dirty="0" err="1"/>
            <a:t>Pos</a:t>
          </a:r>
          <a:r>
            <a:rPr lang="es-ES" sz="2000" kern="1200" dirty="0"/>
            <a:t> = positions, </a:t>
          </a:r>
          <a:r>
            <a:rPr lang="es-ES" sz="2000" kern="1200" dirty="0" err="1"/>
            <a:t>Strand</a:t>
          </a:r>
          <a:r>
            <a:rPr lang="es-ES" sz="2000" kern="1200" dirty="0"/>
            <a:t> = </a:t>
          </a:r>
          <a:r>
            <a:rPr lang="es-ES" sz="2000" kern="1200" dirty="0" err="1"/>
            <a:t>strand</a:t>
          </a:r>
          <a:r>
            <a:rPr lang="es-ES" sz="2000" kern="1200" dirty="0"/>
            <a:t>)</a:t>
          </a:r>
          <a:endParaRPr lang="en-US" sz="2000" kern="1200" dirty="0"/>
        </a:p>
      </dsp:txBody>
      <dsp:txXfrm>
        <a:off x="0" y="4457291"/>
        <a:ext cx="6089650" cy="1114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A60E7-AC7C-4F89-AD93-7F8E18B937D6}">
      <dsp:nvSpPr>
        <dsp:cNvPr id="0" name=""/>
        <dsp:cNvSpPr/>
      </dsp:nvSpPr>
      <dsp:spPr>
        <a:xfrm>
          <a:off x="0" y="680"/>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421E4-DFEC-4F80-BCED-8DCD0922E045}">
      <dsp:nvSpPr>
        <dsp:cNvPr id="0" name=""/>
        <dsp:cNvSpPr/>
      </dsp:nvSpPr>
      <dsp:spPr>
        <a:xfrm>
          <a:off x="0" y="680"/>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Vectors</a:t>
          </a:r>
          <a:r>
            <a:rPr lang="es-ES" sz="1700" kern="1200" dirty="0"/>
            <a:t>: </a:t>
          </a:r>
          <a:r>
            <a:rPr lang="es-ES" sz="1700" kern="1200" dirty="0" err="1"/>
            <a:t>using</a:t>
          </a:r>
          <a:r>
            <a:rPr lang="es-ES" sz="1700" kern="1200" dirty="0"/>
            <a:t> brackets, </a:t>
          </a:r>
          <a:r>
            <a:rPr lang="es-ES" sz="1700" kern="1200" dirty="0" err="1"/>
            <a:t>we</a:t>
          </a:r>
          <a:r>
            <a:rPr lang="es-ES" sz="1700" kern="1200" dirty="0"/>
            <a:t> </a:t>
          </a:r>
          <a:r>
            <a:rPr lang="es-ES" sz="1700" kern="1200" dirty="0" err="1"/>
            <a:t>specify</a:t>
          </a:r>
          <a:r>
            <a:rPr lang="es-ES" sz="1700" kern="1200" dirty="0"/>
            <a:t> a vector </a:t>
          </a:r>
          <a:r>
            <a:rPr lang="es-ES" sz="1700" kern="1200" dirty="0" err="1"/>
            <a:t>of</a:t>
          </a:r>
          <a:r>
            <a:rPr lang="es-ES" sz="1700" kern="1200" dirty="0"/>
            <a:t> </a:t>
          </a:r>
          <a:r>
            <a:rPr lang="es-ES" sz="1700" kern="1200" dirty="0" err="1"/>
            <a:t>indices</a:t>
          </a:r>
          <a:r>
            <a:rPr lang="es-ES" sz="1700" kern="1200" dirty="0"/>
            <a:t> </a:t>
          </a:r>
          <a:r>
            <a:rPr lang="es-ES" sz="1700" kern="1200" dirty="0" err="1"/>
            <a:t>or</a:t>
          </a:r>
          <a:r>
            <a:rPr lang="es-ES" sz="1700" kern="1200" dirty="0"/>
            <a:t> </a:t>
          </a:r>
          <a:r>
            <a:rPr lang="es-ES" sz="1700" kern="1200" dirty="0" err="1"/>
            <a:t>logical</a:t>
          </a:r>
          <a:r>
            <a:rPr lang="es-ES" sz="1700" kern="1200" dirty="0"/>
            <a:t> (</a:t>
          </a:r>
          <a:r>
            <a:rPr lang="es-ES" sz="1700" kern="1200" dirty="0" err="1"/>
            <a:t>should</a:t>
          </a:r>
          <a:r>
            <a:rPr lang="es-ES" sz="1700" kern="1200" dirty="0"/>
            <a:t> </a:t>
          </a:r>
          <a:r>
            <a:rPr lang="es-ES" sz="1700" kern="1200" dirty="0" err="1"/>
            <a:t>the</a:t>
          </a:r>
          <a:r>
            <a:rPr lang="es-ES" sz="1700" kern="1200" dirty="0"/>
            <a:t> </a:t>
          </a:r>
          <a:r>
            <a:rPr lang="es-ES" sz="1700" kern="1200" dirty="0" err="1"/>
            <a:t>element</a:t>
          </a:r>
          <a:r>
            <a:rPr lang="es-ES" sz="1700" kern="1200" dirty="0"/>
            <a:t> be </a:t>
          </a:r>
          <a:r>
            <a:rPr lang="es-ES" sz="1700" kern="1200" dirty="0" err="1"/>
            <a:t>returned</a:t>
          </a:r>
          <a:r>
            <a:rPr lang="es-ES" sz="1700" kern="1200" dirty="0"/>
            <a:t>? y/n)</a:t>
          </a:r>
        </a:p>
        <a:p>
          <a:pPr marL="0" lvl="0" indent="0" algn="l" defTabSz="755650">
            <a:lnSpc>
              <a:spcPct val="90000"/>
            </a:lnSpc>
            <a:spcBef>
              <a:spcPct val="0"/>
            </a:spcBef>
            <a:spcAft>
              <a:spcPct val="35000"/>
            </a:spcAft>
            <a:buNone/>
          </a:pPr>
          <a:r>
            <a:rPr lang="en-US" sz="1700" kern="1200" dirty="0"/>
            <a:t>genes[1:3]; genes[c(TRUE, TRUE, TRUE, FALSE, FALSE)]                        </a:t>
          </a:r>
        </a:p>
      </dsp:txBody>
      <dsp:txXfrm>
        <a:off x="0" y="680"/>
        <a:ext cx="6089650" cy="1114152"/>
      </dsp:txXfrm>
    </dsp:sp>
    <dsp:sp modelId="{0C26E778-5BBC-4633-80C1-4F57F4553F24}">
      <dsp:nvSpPr>
        <dsp:cNvPr id="0" name=""/>
        <dsp:cNvSpPr/>
      </dsp:nvSpPr>
      <dsp:spPr>
        <a:xfrm>
          <a:off x="0" y="1114833"/>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DFF7-8E5E-4BFD-AE12-D5FD0500AFBA}">
      <dsp:nvSpPr>
        <dsp:cNvPr id="0" name=""/>
        <dsp:cNvSpPr/>
      </dsp:nvSpPr>
      <dsp:spPr>
        <a:xfrm>
          <a:off x="0" y="1114833"/>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Lists</a:t>
          </a:r>
          <a:r>
            <a:rPr lang="es-ES" sz="1700" kern="1200" dirty="0"/>
            <a:t>: </a:t>
          </a:r>
          <a:r>
            <a:rPr lang="es-ES" sz="1700" kern="1200" dirty="0" err="1"/>
            <a:t>using</a:t>
          </a:r>
          <a:r>
            <a:rPr lang="es-ES" sz="1700" kern="1200" dirty="0"/>
            <a:t> brackets [] (</a:t>
          </a:r>
          <a:r>
            <a:rPr lang="es-ES" sz="1700" kern="1200" dirty="0" err="1"/>
            <a:t>to</a:t>
          </a:r>
          <a:r>
            <a:rPr lang="es-ES" sz="1700" kern="1200" dirty="0"/>
            <a:t> </a:t>
          </a:r>
          <a:r>
            <a:rPr lang="es-ES" sz="1700" kern="1200" dirty="0" err="1"/>
            <a:t>extract</a:t>
          </a:r>
          <a:r>
            <a:rPr lang="es-ES" sz="1700" kern="1200" dirty="0"/>
            <a:t> </a:t>
          </a:r>
          <a:r>
            <a:rPr lang="es-ES" sz="1700" kern="1200" dirty="0" err="1"/>
            <a:t>sublists</a:t>
          </a:r>
          <a:r>
            <a:rPr lang="es-ES" sz="1700" kern="1200" dirty="0"/>
            <a:t>) o [[]] (</a:t>
          </a:r>
          <a:r>
            <a:rPr lang="es-ES" sz="1700" kern="1200" dirty="0" err="1"/>
            <a:t>element</a:t>
          </a:r>
          <a:r>
            <a:rPr lang="es-ES" sz="1700" kern="1200" dirty="0"/>
            <a:t> </a:t>
          </a:r>
          <a:r>
            <a:rPr lang="es-ES" sz="1700" kern="1200" dirty="0" err="1"/>
            <a:t>itself</a:t>
          </a:r>
          <a:r>
            <a:rPr lang="es-ES" sz="1700" kern="1200" dirty="0"/>
            <a:t>)</a:t>
          </a:r>
        </a:p>
        <a:p>
          <a:pPr marL="0" lvl="0" indent="0" algn="l" defTabSz="755650">
            <a:lnSpc>
              <a:spcPct val="90000"/>
            </a:lnSpc>
            <a:spcBef>
              <a:spcPct val="0"/>
            </a:spcBef>
            <a:spcAft>
              <a:spcPct val="35000"/>
            </a:spcAft>
            <a:buNone/>
          </a:pPr>
          <a:r>
            <a:rPr lang="es-ES" sz="1700" kern="1200" dirty="0" err="1"/>
            <a:t>my.list.of.genes</a:t>
          </a:r>
          <a:r>
            <a:rPr lang="es-ES" sz="1700" kern="1200" dirty="0"/>
            <a:t>[c(1:3, 5, 67)];   </a:t>
          </a:r>
          <a:r>
            <a:rPr lang="es-ES" sz="1700" kern="1200" dirty="0" err="1"/>
            <a:t>my.list.of.genes</a:t>
          </a:r>
          <a:r>
            <a:rPr lang="es-ES" sz="1700" kern="1200" dirty="0"/>
            <a:t>[[2]]</a:t>
          </a:r>
          <a:endParaRPr lang="en-US" sz="1700" kern="1200" dirty="0"/>
        </a:p>
      </dsp:txBody>
      <dsp:txXfrm>
        <a:off x="0" y="1114833"/>
        <a:ext cx="6089650" cy="1114152"/>
      </dsp:txXfrm>
    </dsp:sp>
    <dsp:sp modelId="{896ACA7D-D438-4FB1-8C10-5018874E42FC}">
      <dsp:nvSpPr>
        <dsp:cNvPr id="0" name=""/>
        <dsp:cNvSpPr/>
      </dsp:nvSpPr>
      <dsp:spPr>
        <a:xfrm>
          <a:off x="0" y="2228986"/>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71DFA-F065-4798-9C60-6F74E0F4E1E8}">
      <dsp:nvSpPr>
        <dsp:cNvPr id="0" name=""/>
        <dsp:cNvSpPr/>
      </dsp:nvSpPr>
      <dsp:spPr>
        <a:xfrm>
          <a:off x="0" y="2228986"/>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Factors</a:t>
          </a:r>
          <a:r>
            <a:rPr lang="es-ES" sz="1700" kern="1200" dirty="0"/>
            <a:t>: Just </a:t>
          </a:r>
          <a:r>
            <a:rPr lang="es-ES" sz="1700" kern="1200" dirty="0" err="1"/>
            <a:t>like</a:t>
          </a:r>
          <a:r>
            <a:rPr lang="es-ES" sz="1700" kern="1200" dirty="0"/>
            <a:t> a vector</a:t>
          </a:r>
        </a:p>
        <a:p>
          <a:pPr marL="0" lvl="0" indent="0" algn="l" defTabSz="755650">
            <a:lnSpc>
              <a:spcPct val="90000"/>
            </a:lnSpc>
            <a:spcBef>
              <a:spcPct val="0"/>
            </a:spcBef>
            <a:spcAft>
              <a:spcPct val="35000"/>
            </a:spcAft>
            <a:buNone/>
          </a:pPr>
          <a:r>
            <a:rPr lang="en-US" sz="1700" kern="1200" dirty="0" err="1"/>
            <a:t>mRNA.strand</a:t>
          </a:r>
          <a:r>
            <a:rPr lang="en-US" sz="1700" kern="1200" dirty="0"/>
            <a:t>[1];    </a:t>
          </a:r>
        </a:p>
      </dsp:txBody>
      <dsp:txXfrm>
        <a:off x="0" y="2228986"/>
        <a:ext cx="6089650" cy="1114152"/>
      </dsp:txXfrm>
    </dsp:sp>
    <dsp:sp modelId="{3960A43A-188F-48DA-83D7-D594D5682CDF}">
      <dsp:nvSpPr>
        <dsp:cNvPr id="0" name=""/>
        <dsp:cNvSpPr/>
      </dsp:nvSpPr>
      <dsp:spPr>
        <a:xfrm>
          <a:off x="0" y="3343138"/>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61AEF-DE05-42B4-8720-C67438016AF8}">
      <dsp:nvSpPr>
        <dsp:cNvPr id="0" name=""/>
        <dsp:cNvSpPr/>
      </dsp:nvSpPr>
      <dsp:spPr>
        <a:xfrm>
          <a:off x="0" y="3343138"/>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a:t>Matrices: </a:t>
          </a:r>
          <a:r>
            <a:rPr lang="es-ES" sz="1700" kern="1200" dirty="0" err="1"/>
            <a:t>using</a:t>
          </a:r>
          <a:r>
            <a:rPr lang="es-ES" sz="1700" kern="1200" dirty="0"/>
            <a:t> brackets, </a:t>
          </a:r>
          <a:r>
            <a:rPr lang="es-ES" sz="1700" kern="1200" dirty="0" err="1"/>
            <a:t>specifying</a:t>
          </a:r>
          <a:r>
            <a:rPr lang="es-ES" sz="1700" kern="1200" dirty="0"/>
            <a:t> </a:t>
          </a:r>
          <a:r>
            <a:rPr lang="es-ES" sz="1700" kern="1200" dirty="0" err="1"/>
            <a:t>row</a:t>
          </a:r>
          <a:r>
            <a:rPr lang="es-ES" sz="1700" kern="1200" dirty="0"/>
            <a:t> and </a:t>
          </a:r>
          <a:r>
            <a:rPr lang="es-ES" sz="1700" kern="1200" dirty="0" err="1"/>
            <a:t>column</a:t>
          </a:r>
          <a:r>
            <a:rPr lang="es-ES" sz="1700" kern="1200" dirty="0"/>
            <a:t> in </a:t>
          </a:r>
          <a:r>
            <a:rPr lang="es-ES" sz="1700" kern="1200" dirty="0" err="1"/>
            <a:t>that</a:t>
          </a:r>
          <a:r>
            <a:rPr lang="es-ES" sz="1700" kern="1200" dirty="0"/>
            <a:t> </a:t>
          </a:r>
          <a:r>
            <a:rPr lang="es-ES" sz="1700" kern="1200" dirty="0" err="1"/>
            <a:t>order</a:t>
          </a:r>
          <a:r>
            <a:rPr lang="es-ES" sz="1700" kern="1200" dirty="0"/>
            <a:t>: </a:t>
          </a:r>
        </a:p>
        <a:p>
          <a:pPr marL="0" lvl="0" indent="0" algn="l" defTabSz="755650">
            <a:lnSpc>
              <a:spcPct val="90000"/>
            </a:lnSpc>
            <a:spcBef>
              <a:spcPct val="0"/>
            </a:spcBef>
            <a:spcAft>
              <a:spcPct val="35000"/>
            </a:spcAft>
            <a:buNone/>
          </a:pPr>
          <a:r>
            <a:rPr lang="es-ES" sz="1700" kern="1200" dirty="0" err="1"/>
            <a:t>allignment.matrix</a:t>
          </a:r>
          <a:r>
            <a:rPr lang="es-ES" sz="1700" kern="1200" dirty="0"/>
            <a:t>[1, 3];  </a:t>
          </a:r>
          <a:r>
            <a:rPr lang="es-ES" sz="1700" kern="1200" dirty="0" err="1"/>
            <a:t>allignment.matrix</a:t>
          </a:r>
          <a:r>
            <a:rPr lang="es-ES" sz="1700" kern="1200" dirty="0"/>
            <a:t>[1, ]; </a:t>
          </a:r>
        </a:p>
        <a:p>
          <a:pPr marL="0" lvl="0" indent="0" algn="l" defTabSz="755650">
            <a:lnSpc>
              <a:spcPct val="90000"/>
            </a:lnSpc>
            <a:spcBef>
              <a:spcPct val="0"/>
            </a:spcBef>
            <a:spcAft>
              <a:spcPct val="35000"/>
            </a:spcAft>
            <a:buNone/>
          </a:pPr>
          <a:r>
            <a:rPr lang="es-ES" sz="1700" kern="1200" dirty="0" err="1"/>
            <a:t>allignment.matrix</a:t>
          </a:r>
          <a:r>
            <a:rPr lang="es-ES" sz="1700" kern="1200" dirty="0"/>
            <a:t>[, 3]; </a:t>
          </a:r>
          <a:endParaRPr lang="en-US" sz="1700" kern="1200" dirty="0"/>
        </a:p>
      </dsp:txBody>
      <dsp:txXfrm>
        <a:off x="0" y="3343138"/>
        <a:ext cx="6089650" cy="1114152"/>
      </dsp:txXfrm>
    </dsp:sp>
    <dsp:sp modelId="{E0300541-F5E5-46C6-98D1-0D552DA31774}">
      <dsp:nvSpPr>
        <dsp:cNvPr id="0" name=""/>
        <dsp:cNvSpPr/>
      </dsp:nvSpPr>
      <dsp:spPr>
        <a:xfrm>
          <a:off x="0" y="4457291"/>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9FAE8-3E04-4701-A5FC-53544A7A265A}">
      <dsp:nvSpPr>
        <dsp:cNvPr id="0" name=""/>
        <dsp:cNvSpPr/>
      </dsp:nvSpPr>
      <dsp:spPr>
        <a:xfrm>
          <a:off x="0" y="4457291"/>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Dataframes</a:t>
          </a:r>
          <a:r>
            <a:rPr lang="es-ES" sz="1700" kern="1200" dirty="0"/>
            <a:t>: </a:t>
          </a:r>
          <a:r>
            <a:rPr lang="es-ES" sz="1700" kern="1200" dirty="0" err="1"/>
            <a:t>just</a:t>
          </a:r>
          <a:r>
            <a:rPr lang="es-ES" sz="1700" kern="1200" dirty="0"/>
            <a:t> </a:t>
          </a:r>
          <a:r>
            <a:rPr lang="es-ES" sz="1700" kern="1200" dirty="0" err="1"/>
            <a:t>like</a:t>
          </a:r>
          <a:r>
            <a:rPr lang="es-ES" sz="1700" kern="1200" dirty="0"/>
            <a:t> matrices</a:t>
          </a:r>
        </a:p>
        <a:p>
          <a:pPr marL="0" lvl="0" indent="0" algn="l" defTabSz="755650">
            <a:lnSpc>
              <a:spcPct val="90000"/>
            </a:lnSpc>
            <a:spcBef>
              <a:spcPct val="0"/>
            </a:spcBef>
            <a:spcAft>
              <a:spcPct val="35000"/>
            </a:spcAft>
            <a:buNone/>
          </a:pPr>
          <a:r>
            <a:rPr lang="es-ES" sz="1700" kern="1200" dirty="0"/>
            <a:t>bam.df.14dpi[1, c(1,7,8)]</a:t>
          </a:r>
          <a:endParaRPr lang="en-US" sz="1700" kern="1200" dirty="0"/>
        </a:p>
      </dsp:txBody>
      <dsp:txXfrm>
        <a:off x="0" y="4457291"/>
        <a:ext cx="6089650" cy="11141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A60E7-AC7C-4F89-AD93-7F8E18B937D6}">
      <dsp:nvSpPr>
        <dsp:cNvPr id="0" name=""/>
        <dsp:cNvSpPr/>
      </dsp:nvSpPr>
      <dsp:spPr>
        <a:xfrm>
          <a:off x="0" y="680"/>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421E4-DFEC-4F80-BCED-8DCD0922E045}">
      <dsp:nvSpPr>
        <dsp:cNvPr id="0" name=""/>
        <dsp:cNvSpPr/>
      </dsp:nvSpPr>
      <dsp:spPr>
        <a:xfrm>
          <a:off x="0" y="680"/>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Vectors</a:t>
          </a:r>
          <a:r>
            <a:rPr lang="es-ES" sz="1700" kern="1200" dirty="0"/>
            <a:t>: </a:t>
          </a:r>
          <a:r>
            <a:rPr lang="es-ES" sz="1700" kern="1200" dirty="0" err="1"/>
            <a:t>using</a:t>
          </a:r>
          <a:r>
            <a:rPr lang="es-ES" sz="1700" kern="1200" dirty="0"/>
            <a:t> [“</a:t>
          </a:r>
          <a:r>
            <a:rPr lang="es-ES" sz="1700" kern="1200" dirty="0" err="1"/>
            <a:t>name</a:t>
          </a:r>
          <a:r>
            <a:rPr lang="es-ES" sz="1700" kern="1200" dirty="0"/>
            <a:t>”]</a:t>
          </a:r>
          <a:endParaRPr lang="en-US" sz="1700" kern="1200" dirty="0"/>
        </a:p>
      </dsp:txBody>
      <dsp:txXfrm>
        <a:off x="0" y="680"/>
        <a:ext cx="6089650" cy="1114152"/>
      </dsp:txXfrm>
    </dsp:sp>
    <dsp:sp modelId="{0C26E778-5BBC-4633-80C1-4F57F4553F24}">
      <dsp:nvSpPr>
        <dsp:cNvPr id="0" name=""/>
        <dsp:cNvSpPr/>
      </dsp:nvSpPr>
      <dsp:spPr>
        <a:xfrm>
          <a:off x="0" y="1114833"/>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2DFF7-8E5E-4BFD-AE12-D5FD0500AFBA}">
      <dsp:nvSpPr>
        <dsp:cNvPr id="0" name=""/>
        <dsp:cNvSpPr/>
      </dsp:nvSpPr>
      <dsp:spPr>
        <a:xfrm>
          <a:off x="0" y="1114833"/>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Lists</a:t>
          </a:r>
          <a:r>
            <a:rPr lang="es-ES" sz="1700" kern="1200" dirty="0"/>
            <a:t>: </a:t>
          </a:r>
          <a:r>
            <a:rPr lang="es-ES" sz="1700" kern="1200" dirty="0" err="1"/>
            <a:t>using</a:t>
          </a:r>
          <a:r>
            <a:rPr lang="es-ES" sz="1700" kern="1200" dirty="0"/>
            <a:t> $</a:t>
          </a:r>
          <a:r>
            <a:rPr lang="es-ES" sz="1700" kern="1200" dirty="0" err="1"/>
            <a:t>name</a:t>
          </a:r>
          <a:r>
            <a:rPr lang="es-ES" sz="1700" kern="1200" dirty="0"/>
            <a:t>. </a:t>
          </a:r>
          <a:r>
            <a:rPr lang="es-ES" sz="1700" kern="1200" dirty="0" err="1"/>
            <a:t>We</a:t>
          </a:r>
          <a:r>
            <a:rPr lang="es-ES" sz="1700" kern="1200" dirty="0"/>
            <a:t> can </a:t>
          </a:r>
          <a:r>
            <a:rPr lang="es-ES" sz="1700" kern="1200" dirty="0" err="1"/>
            <a:t>assign</a:t>
          </a:r>
          <a:r>
            <a:rPr lang="es-ES" sz="1700" kern="1200" dirty="0"/>
            <a:t> </a:t>
          </a:r>
          <a:r>
            <a:rPr lang="es-ES" sz="1700" kern="1200" dirty="0" err="1"/>
            <a:t>names</a:t>
          </a:r>
          <a:r>
            <a:rPr lang="es-ES" sz="1700" kern="1200" dirty="0"/>
            <a:t> </a:t>
          </a:r>
          <a:r>
            <a:rPr lang="es-ES" sz="1700" kern="1200" dirty="0" err="1"/>
            <a:t>with</a:t>
          </a:r>
          <a:r>
            <a:rPr lang="es-ES" sz="1700" kern="1200" dirty="0"/>
            <a:t> </a:t>
          </a:r>
          <a:r>
            <a:rPr lang="es-ES" sz="1700" kern="1200" dirty="0" err="1"/>
            <a:t>the</a:t>
          </a:r>
          <a:r>
            <a:rPr lang="es-ES" sz="1700" kern="1200" dirty="0"/>
            <a:t> </a:t>
          </a:r>
          <a:r>
            <a:rPr lang="es-ES" sz="1700" kern="1200" dirty="0" err="1"/>
            <a:t>function</a:t>
          </a:r>
          <a:r>
            <a:rPr lang="es-ES" sz="1700" kern="1200" dirty="0"/>
            <a:t> </a:t>
          </a:r>
          <a:r>
            <a:rPr lang="es-ES" sz="1700" kern="1200" dirty="0" err="1"/>
            <a:t>names</a:t>
          </a:r>
          <a:r>
            <a:rPr lang="es-ES" sz="1700" kern="1200" dirty="0"/>
            <a:t>()</a:t>
          </a:r>
        </a:p>
        <a:p>
          <a:pPr marL="0" lvl="0" indent="0" algn="l" defTabSz="755650">
            <a:lnSpc>
              <a:spcPct val="90000"/>
            </a:lnSpc>
            <a:spcBef>
              <a:spcPct val="0"/>
            </a:spcBef>
            <a:spcAft>
              <a:spcPct val="35000"/>
            </a:spcAft>
            <a:buNone/>
          </a:pPr>
          <a:r>
            <a:rPr lang="es-ES" sz="1700" kern="1200" dirty="0" err="1"/>
            <a:t>names</a:t>
          </a:r>
          <a:r>
            <a:rPr lang="es-ES" sz="1700" kern="1200" dirty="0"/>
            <a:t>(</a:t>
          </a:r>
          <a:r>
            <a:rPr lang="es-ES" sz="1700" kern="1200" dirty="0" err="1"/>
            <a:t>my.list.of.genes</a:t>
          </a:r>
          <a:r>
            <a:rPr lang="es-ES" sz="1700" kern="1200" dirty="0"/>
            <a:t>) &lt;- c(“C1”, “HopZ1A”, “AGO1”)</a:t>
          </a:r>
        </a:p>
        <a:p>
          <a:pPr marL="0" lvl="0" indent="0" algn="l" defTabSz="755650">
            <a:lnSpc>
              <a:spcPct val="90000"/>
            </a:lnSpc>
            <a:spcBef>
              <a:spcPct val="0"/>
            </a:spcBef>
            <a:spcAft>
              <a:spcPct val="35000"/>
            </a:spcAft>
            <a:buNone/>
          </a:pPr>
          <a:r>
            <a:rPr lang="es-ES" sz="1700" kern="1200" dirty="0"/>
            <a:t>my.list.of.genes$C1;   </a:t>
          </a:r>
          <a:r>
            <a:rPr lang="es-ES" sz="1700" kern="1200" dirty="0" err="1"/>
            <a:t>my.list.of.genes</a:t>
          </a:r>
          <a:r>
            <a:rPr lang="es-ES" sz="1700" kern="1200" dirty="0"/>
            <a:t>[[“C1]]; </a:t>
          </a:r>
          <a:r>
            <a:rPr lang="es-ES" sz="1700" kern="1200" dirty="0" err="1"/>
            <a:t>my.list.of.genes</a:t>
          </a:r>
          <a:r>
            <a:rPr lang="es-ES" sz="1700" kern="1200" dirty="0"/>
            <a:t>[“C1]</a:t>
          </a:r>
          <a:endParaRPr lang="en-US" sz="1700" kern="1200" dirty="0"/>
        </a:p>
      </dsp:txBody>
      <dsp:txXfrm>
        <a:off x="0" y="1114833"/>
        <a:ext cx="6089650" cy="1114152"/>
      </dsp:txXfrm>
    </dsp:sp>
    <dsp:sp modelId="{896ACA7D-D438-4FB1-8C10-5018874E42FC}">
      <dsp:nvSpPr>
        <dsp:cNvPr id="0" name=""/>
        <dsp:cNvSpPr/>
      </dsp:nvSpPr>
      <dsp:spPr>
        <a:xfrm>
          <a:off x="0" y="2228986"/>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71DFA-F065-4798-9C60-6F74E0F4E1E8}">
      <dsp:nvSpPr>
        <dsp:cNvPr id="0" name=""/>
        <dsp:cNvSpPr/>
      </dsp:nvSpPr>
      <dsp:spPr>
        <a:xfrm>
          <a:off x="0" y="2228986"/>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Factors</a:t>
          </a:r>
          <a:r>
            <a:rPr lang="es-ES" sz="1700" kern="1200" dirty="0"/>
            <a:t>: Just </a:t>
          </a:r>
          <a:r>
            <a:rPr lang="es-ES" sz="1700" kern="1200" dirty="0" err="1"/>
            <a:t>like</a:t>
          </a:r>
          <a:r>
            <a:rPr lang="es-ES" sz="1700" kern="1200" dirty="0"/>
            <a:t> a vector</a:t>
          </a:r>
        </a:p>
        <a:p>
          <a:pPr marL="0" lvl="0" indent="0" algn="l" defTabSz="755650">
            <a:lnSpc>
              <a:spcPct val="90000"/>
            </a:lnSpc>
            <a:spcBef>
              <a:spcPct val="0"/>
            </a:spcBef>
            <a:spcAft>
              <a:spcPct val="35000"/>
            </a:spcAft>
            <a:buNone/>
          </a:pPr>
          <a:r>
            <a:rPr lang="en-US" sz="1700" kern="1200" dirty="0" err="1"/>
            <a:t>mRNA.strand</a:t>
          </a:r>
          <a:r>
            <a:rPr lang="en-US" sz="1700" kern="1200" dirty="0"/>
            <a:t>[1]</a:t>
          </a:r>
        </a:p>
      </dsp:txBody>
      <dsp:txXfrm>
        <a:off x="0" y="2228986"/>
        <a:ext cx="6089650" cy="1114152"/>
      </dsp:txXfrm>
    </dsp:sp>
    <dsp:sp modelId="{3960A43A-188F-48DA-83D7-D594D5682CDF}">
      <dsp:nvSpPr>
        <dsp:cNvPr id="0" name=""/>
        <dsp:cNvSpPr/>
      </dsp:nvSpPr>
      <dsp:spPr>
        <a:xfrm>
          <a:off x="0" y="3343138"/>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461AEF-DE05-42B4-8720-C67438016AF8}">
      <dsp:nvSpPr>
        <dsp:cNvPr id="0" name=""/>
        <dsp:cNvSpPr/>
      </dsp:nvSpPr>
      <dsp:spPr>
        <a:xfrm>
          <a:off x="0" y="3343138"/>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a:t>Matrices: </a:t>
          </a:r>
          <a:r>
            <a:rPr lang="es-ES" sz="1700" kern="1200" dirty="0" err="1"/>
            <a:t>using</a:t>
          </a:r>
          <a:r>
            <a:rPr lang="es-ES" sz="1700" kern="1200" dirty="0"/>
            <a:t> brackets, </a:t>
          </a:r>
          <a:r>
            <a:rPr lang="es-ES" sz="1700" kern="1200" dirty="0" err="1"/>
            <a:t>specifying</a:t>
          </a:r>
          <a:r>
            <a:rPr lang="es-ES" sz="1700" kern="1200" dirty="0"/>
            <a:t> </a:t>
          </a:r>
          <a:r>
            <a:rPr lang="es-ES" sz="1700" kern="1200" dirty="0" err="1"/>
            <a:t>row</a:t>
          </a:r>
          <a:r>
            <a:rPr lang="es-ES" sz="1700" kern="1200" dirty="0"/>
            <a:t> and </a:t>
          </a:r>
          <a:r>
            <a:rPr lang="es-ES" sz="1700" kern="1200" dirty="0" err="1"/>
            <a:t>column</a:t>
          </a:r>
          <a:r>
            <a:rPr lang="es-ES" sz="1700" kern="1200" dirty="0"/>
            <a:t> in </a:t>
          </a:r>
          <a:r>
            <a:rPr lang="es-ES" sz="1700" kern="1200" dirty="0" err="1"/>
            <a:t>that</a:t>
          </a:r>
          <a:r>
            <a:rPr lang="es-ES" sz="1700" kern="1200" dirty="0"/>
            <a:t> </a:t>
          </a:r>
          <a:r>
            <a:rPr lang="es-ES" sz="1700" kern="1200" dirty="0" err="1"/>
            <a:t>order</a:t>
          </a:r>
          <a:r>
            <a:rPr lang="es-ES" sz="1700" kern="1200" dirty="0"/>
            <a:t>: </a:t>
          </a:r>
        </a:p>
        <a:p>
          <a:pPr marL="0" lvl="0" indent="0" algn="l" defTabSz="755650">
            <a:lnSpc>
              <a:spcPct val="90000"/>
            </a:lnSpc>
            <a:spcBef>
              <a:spcPct val="0"/>
            </a:spcBef>
            <a:spcAft>
              <a:spcPct val="35000"/>
            </a:spcAft>
            <a:buNone/>
          </a:pPr>
          <a:r>
            <a:rPr lang="es-ES" sz="1700" kern="1200" dirty="0" err="1"/>
            <a:t>allignment.matrix</a:t>
          </a:r>
          <a:r>
            <a:rPr lang="es-ES" sz="1700" kern="1200" dirty="0"/>
            <a:t>[“seq1”, “seq3”];  </a:t>
          </a:r>
          <a:r>
            <a:rPr lang="es-ES" sz="1700" kern="1200" dirty="0" err="1"/>
            <a:t>allignment.matrix</a:t>
          </a:r>
          <a:r>
            <a:rPr lang="es-ES" sz="1700" kern="1200" dirty="0"/>
            <a:t>[“</a:t>
          </a:r>
          <a:r>
            <a:rPr lang="es-ES" sz="1700" kern="1200" dirty="0" err="1"/>
            <a:t>Nicotiana</a:t>
          </a:r>
          <a:r>
            <a:rPr lang="es-ES" sz="1700" kern="1200" dirty="0"/>
            <a:t>”, ]; </a:t>
          </a:r>
        </a:p>
        <a:p>
          <a:pPr marL="0" lvl="0" indent="0" algn="l" defTabSz="755650">
            <a:lnSpc>
              <a:spcPct val="90000"/>
            </a:lnSpc>
            <a:spcBef>
              <a:spcPct val="0"/>
            </a:spcBef>
            <a:spcAft>
              <a:spcPct val="35000"/>
            </a:spcAft>
            <a:buNone/>
          </a:pPr>
          <a:r>
            <a:rPr lang="es-ES" sz="1700" kern="1200" dirty="0" err="1"/>
            <a:t>allignment.matrix</a:t>
          </a:r>
          <a:r>
            <a:rPr lang="es-ES" sz="1700" kern="1200" dirty="0"/>
            <a:t>[, “Reverse”]; </a:t>
          </a:r>
          <a:endParaRPr lang="en-US" sz="1700" kern="1200" dirty="0"/>
        </a:p>
      </dsp:txBody>
      <dsp:txXfrm>
        <a:off x="0" y="3343138"/>
        <a:ext cx="6089650" cy="1114152"/>
      </dsp:txXfrm>
    </dsp:sp>
    <dsp:sp modelId="{E0300541-F5E5-46C6-98D1-0D552DA31774}">
      <dsp:nvSpPr>
        <dsp:cNvPr id="0" name=""/>
        <dsp:cNvSpPr/>
      </dsp:nvSpPr>
      <dsp:spPr>
        <a:xfrm>
          <a:off x="0" y="4457291"/>
          <a:ext cx="608965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9FAE8-3E04-4701-A5FC-53544A7A265A}">
      <dsp:nvSpPr>
        <dsp:cNvPr id="0" name=""/>
        <dsp:cNvSpPr/>
      </dsp:nvSpPr>
      <dsp:spPr>
        <a:xfrm>
          <a:off x="0" y="4457291"/>
          <a:ext cx="6089650"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ES" sz="1700" kern="1200" dirty="0" err="1"/>
            <a:t>Dataframes</a:t>
          </a:r>
          <a:r>
            <a:rPr lang="es-ES" sz="1700" kern="1200" dirty="0"/>
            <a:t>: listas con objetos de igual </a:t>
          </a:r>
          <a:r>
            <a:rPr lang="es-ES" sz="1700" kern="1200" dirty="0" err="1"/>
            <a:t>longitude</a:t>
          </a:r>
          <a:endParaRPr lang="es-ES" sz="1700" kern="1200" dirty="0"/>
        </a:p>
        <a:p>
          <a:pPr marL="0" lvl="0" indent="0" algn="l" defTabSz="755650">
            <a:lnSpc>
              <a:spcPct val="90000"/>
            </a:lnSpc>
            <a:spcBef>
              <a:spcPct val="0"/>
            </a:spcBef>
            <a:spcAft>
              <a:spcPct val="35000"/>
            </a:spcAft>
            <a:buNone/>
          </a:pPr>
          <a:r>
            <a:rPr lang="es-ES" sz="1700" kern="1200" dirty="0"/>
            <a:t>bam.df.14dpi[1, c(1,7,8)]</a:t>
          </a:r>
          <a:endParaRPr lang="en-US" sz="1700" kern="1200" dirty="0"/>
        </a:p>
      </dsp:txBody>
      <dsp:txXfrm>
        <a:off x="0" y="4457291"/>
        <a:ext cx="6089650" cy="111415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90968-D8DA-4C21-83BA-2ACA4857914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DECF3CA-ECCA-4584-995E-D960CBAEB8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55B3FC-7046-4EC7-97E9-0F66896AD07E}"/>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5" name="Marcador de pie de página 4">
            <a:extLst>
              <a:ext uri="{FF2B5EF4-FFF2-40B4-BE49-F238E27FC236}">
                <a16:creationId xmlns:a16="http://schemas.microsoft.com/office/drawing/2014/main" id="{75BD8273-03C9-43F3-9025-E763C59463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601A03-F177-4DD3-B02D-EF331AA656D1}"/>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97485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D9A5D-1E25-43A1-BD27-BF0D03DC919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0CFC3FD-4496-4D82-93DB-08E17F0A288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65D1DF-CE28-4C2B-9B14-6C9342675F8F}"/>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5" name="Marcador de pie de página 4">
            <a:extLst>
              <a:ext uri="{FF2B5EF4-FFF2-40B4-BE49-F238E27FC236}">
                <a16:creationId xmlns:a16="http://schemas.microsoft.com/office/drawing/2014/main" id="{423EF3AB-EF44-4E41-B657-A2CE9EB954A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EE4187-860A-466A-967F-285CF981DEEE}"/>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250007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F56941-B8D1-427D-BF5E-79E97FB813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F3F346D-6F13-4451-8837-9FE38B25068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E7EE537-EBB7-43E1-B7FA-6D335EDA370F}"/>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5" name="Marcador de pie de página 4">
            <a:extLst>
              <a:ext uri="{FF2B5EF4-FFF2-40B4-BE49-F238E27FC236}">
                <a16:creationId xmlns:a16="http://schemas.microsoft.com/office/drawing/2014/main" id="{0F2E9F19-F24B-450F-BE99-5008F59EDE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A998E0-D15D-45A0-9162-80B6CDFFE327}"/>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357338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F9CA2-0B29-4DD4-B0C5-560D3E4880F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BED42EB-64FC-4C93-B9BC-8FA2E9EBDCB9}"/>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CCA005-2C82-4EED-A1FA-3179CE2A51B5}"/>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5" name="Marcador de pie de página 4">
            <a:extLst>
              <a:ext uri="{FF2B5EF4-FFF2-40B4-BE49-F238E27FC236}">
                <a16:creationId xmlns:a16="http://schemas.microsoft.com/office/drawing/2014/main" id="{57DA9B50-20AE-4848-93A5-96F55E07B84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137A14-5459-4D97-8309-0E042895B1C2}"/>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204881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76FC2-4D5E-4130-9C3B-2153FC3DFE2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460FE45-95F6-4961-9FE5-95C3A1375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FC2F2A-9505-4C3F-9475-2FF8927C859D}"/>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5" name="Marcador de pie de página 4">
            <a:extLst>
              <a:ext uri="{FF2B5EF4-FFF2-40B4-BE49-F238E27FC236}">
                <a16:creationId xmlns:a16="http://schemas.microsoft.com/office/drawing/2014/main" id="{89660B0D-452D-41AD-AA04-D9DBC181E6C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3163BE3-DE1A-4008-9FD7-B8571C951634}"/>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242466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B8979-BE86-4CF3-A3C4-E9BAC650A3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9E230D7-0D42-4592-9D04-37278249628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EE31D66-B6A3-44E9-B0FB-A5ABC3F46153}"/>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A1F33CA-FD6B-4F8A-AFE6-19D264F4FF38}"/>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6" name="Marcador de pie de página 5">
            <a:extLst>
              <a:ext uri="{FF2B5EF4-FFF2-40B4-BE49-F238E27FC236}">
                <a16:creationId xmlns:a16="http://schemas.microsoft.com/office/drawing/2014/main" id="{FFF0C8FD-2078-42C8-A4C1-24E0ED75D43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4B2B992-073A-4915-9199-D09A3DB2E059}"/>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278453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93C99-5A78-44A7-AD44-39B3BEDAD5E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84BC5BB-7E77-4EE0-BBC2-BB242203A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337DA3C-8894-41CC-80F2-5CD6FF42FCA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6007E94-29AF-4814-B91D-C238EB6BA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70DD925-C62A-4181-9D74-2E2FFA176C3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78B6733-6EC6-4F05-AD32-85B0E82D4B8C}"/>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8" name="Marcador de pie de página 7">
            <a:extLst>
              <a:ext uri="{FF2B5EF4-FFF2-40B4-BE49-F238E27FC236}">
                <a16:creationId xmlns:a16="http://schemas.microsoft.com/office/drawing/2014/main" id="{E1184722-6677-46CE-9049-C6179B00F74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E8FBF0E-0332-4316-A6B5-A7F7DDCDFA8B}"/>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733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7E757-42E9-492E-AADB-489739FE622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5B798A7-EF54-4D09-BF47-342DCA8117B7}"/>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4" name="Marcador de pie de página 3">
            <a:extLst>
              <a:ext uri="{FF2B5EF4-FFF2-40B4-BE49-F238E27FC236}">
                <a16:creationId xmlns:a16="http://schemas.microsoft.com/office/drawing/2014/main" id="{42C5282A-28DF-41A2-89B6-9BAC220E375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C75B03D-8B89-4B54-AD1C-6609FC60D00D}"/>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180044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01CB92-EA09-46D4-BDF6-21F03637F5C9}"/>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3" name="Marcador de pie de página 2">
            <a:extLst>
              <a:ext uri="{FF2B5EF4-FFF2-40B4-BE49-F238E27FC236}">
                <a16:creationId xmlns:a16="http://schemas.microsoft.com/office/drawing/2014/main" id="{1FEFB2BC-B058-46EC-8D16-FA50AAFC0D0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A341D91-5BD1-4BA2-9B8A-9A7450AFCDD0}"/>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12996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6F878-8260-4E0C-A0FF-11157DB276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0E305A9-CD3C-4784-9F22-4A4E519E8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8F1E1EE-23A7-4C6B-ACF9-E9881C40F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6FBA242-0E57-4ECA-80E8-0406B41E6054}"/>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6" name="Marcador de pie de página 5">
            <a:extLst>
              <a:ext uri="{FF2B5EF4-FFF2-40B4-BE49-F238E27FC236}">
                <a16:creationId xmlns:a16="http://schemas.microsoft.com/office/drawing/2014/main" id="{B7F85FF2-1B1B-4E64-B717-8E986893890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0A89A46-429B-42C9-B8FA-9F1588884D19}"/>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198850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CA3BB-EE92-40BA-BF5B-D9402DB715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8526BE-7A93-4050-9CD2-4716A0E76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04383B3-FB9C-40B8-8829-AE562F4A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5A5369B-7347-498F-851F-6CD604152941}"/>
              </a:ext>
            </a:extLst>
          </p:cNvPr>
          <p:cNvSpPr>
            <a:spLocks noGrp="1"/>
          </p:cNvSpPr>
          <p:nvPr>
            <p:ph type="dt" sz="half" idx="10"/>
          </p:nvPr>
        </p:nvSpPr>
        <p:spPr/>
        <p:txBody>
          <a:bodyPr/>
          <a:lstStyle/>
          <a:p>
            <a:fld id="{584AE38E-B097-4BDD-BD86-D84950756AB8}" type="datetimeFigureOut">
              <a:rPr lang="es-ES" smtClean="0"/>
              <a:t>12/04/2018</a:t>
            </a:fld>
            <a:endParaRPr lang="es-ES"/>
          </a:p>
        </p:txBody>
      </p:sp>
      <p:sp>
        <p:nvSpPr>
          <p:cNvPr id="6" name="Marcador de pie de página 5">
            <a:extLst>
              <a:ext uri="{FF2B5EF4-FFF2-40B4-BE49-F238E27FC236}">
                <a16:creationId xmlns:a16="http://schemas.microsoft.com/office/drawing/2014/main" id="{D05AAB8F-EAED-420B-940A-35DD6CC2E1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0EAC82F-E850-44AE-8351-18ED0E5F79BF}"/>
              </a:ext>
            </a:extLst>
          </p:cNvPr>
          <p:cNvSpPr>
            <a:spLocks noGrp="1"/>
          </p:cNvSpPr>
          <p:nvPr>
            <p:ph type="sldNum" sz="quarter" idx="12"/>
          </p:nvPr>
        </p:nvSpPr>
        <p:spPr/>
        <p:txBody>
          <a:bodyPr/>
          <a:lstStyle/>
          <a:p>
            <a:fld id="{5411EEE7-06CE-485B-BBB7-EC96FC118940}" type="slidenum">
              <a:rPr lang="es-ES" smtClean="0"/>
              <a:t>‹Nº›</a:t>
            </a:fld>
            <a:endParaRPr lang="es-ES"/>
          </a:p>
        </p:txBody>
      </p:sp>
    </p:spTree>
    <p:extLst>
      <p:ext uri="{BB962C8B-B14F-4D97-AF65-F5344CB8AC3E}">
        <p14:creationId xmlns:p14="http://schemas.microsoft.com/office/powerpoint/2010/main" val="138610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6BFE37E-5263-4098-A945-FF31DBC08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576BC99-0DF4-40C2-84E9-496796C59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C2E0BCC-53CA-4D8A-92CF-67429BE2C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AE38E-B097-4BDD-BD86-D84950756AB8}" type="datetimeFigureOut">
              <a:rPr lang="es-ES" smtClean="0"/>
              <a:t>12/04/2018</a:t>
            </a:fld>
            <a:endParaRPr lang="es-ES"/>
          </a:p>
        </p:txBody>
      </p:sp>
      <p:sp>
        <p:nvSpPr>
          <p:cNvPr id="5" name="Marcador de pie de página 4">
            <a:extLst>
              <a:ext uri="{FF2B5EF4-FFF2-40B4-BE49-F238E27FC236}">
                <a16:creationId xmlns:a16="http://schemas.microsoft.com/office/drawing/2014/main" id="{12EB5F71-F449-4E59-A07C-A43369AA6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DD0F3D9-F9E1-40D3-816A-225A5BBBA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1EEE7-06CE-485B-BBB7-EC96FC118940}" type="slidenum">
              <a:rPr lang="es-ES" smtClean="0"/>
              <a:t>‹Nº›</a:t>
            </a:fld>
            <a:endParaRPr lang="es-ES"/>
          </a:p>
        </p:txBody>
      </p:sp>
    </p:spTree>
    <p:extLst>
      <p:ext uri="{BB962C8B-B14F-4D97-AF65-F5344CB8AC3E}">
        <p14:creationId xmlns:p14="http://schemas.microsoft.com/office/powerpoint/2010/main" val="62927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stackoverflow.com/" TargetMode="External"/><Relationship Id="rId7" Type="http://schemas.openxmlformats.org/officeDocument/2006/relationships/hyperlink" Target="https://www.r-bloggers.com/" TargetMode="External"/><Relationship Id="rId2" Type="http://schemas.openxmlformats.org/officeDocument/2006/relationships/hyperlink" Target="https://bookdown.org/rdpeng/RProgDA/crash-course-on-r-syntax.html" TargetMode="External"/><Relationship Id="rId1" Type="http://schemas.openxmlformats.org/officeDocument/2006/relationships/slideLayout" Target="../slideLayouts/slideLayout2.xml"/><Relationship Id="rId6" Type="http://schemas.openxmlformats.org/officeDocument/2006/relationships/hyperlink" Target="http://bioinformatics-core-shared-training.github.io/r-intermediate/" TargetMode="External"/><Relationship Id="rId5" Type="http://schemas.openxmlformats.org/officeDocument/2006/relationships/hyperlink" Target="https://bioinformatics-core-shared-training.github.io/r-crash-course/crash-course.nb.html" TargetMode="External"/><Relationship Id="rId4" Type="http://schemas.openxmlformats.org/officeDocument/2006/relationships/hyperlink" Target="https://www.datacamp.com/tracks/data-scientist-with-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DEDFE1-DF0A-48C9-A69D-C5DDDADCD491}"/>
              </a:ext>
            </a:extLst>
          </p:cNvPr>
          <p:cNvSpPr>
            <a:spLocks noGrp="1"/>
          </p:cNvSpPr>
          <p:nvPr>
            <p:ph type="ctrTitle"/>
          </p:nvPr>
        </p:nvSpPr>
        <p:spPr/>
        <p:txBody>
          <a:bodyPr/>
          <a:lstStyle/>
          <a:p>
            <a:r>
              <a:rPr lang="es-ES" dirty="0"/>
              <a:t>Data </a:t>
            </a:r>
            <a:r>
              <a:rPr lang="es-ES" dirty="0" err="1"/>
              <a:t>manipulation</a:t>
            </a:r>
            <a:r>
              <a:rPr lang="es-ES" dirty="0"/>
              <a:t> </a:t>
            </a:r>
            <a:r>
              <a:rPr lang="es-ES" dirty="0" err="1"/>
              <a:t>with</a:t>
            </a:r>
            <a:r>
              <a:rPr lang="es-ES" dirty="0"/>
              <a:t> R</a:t>
            </a:r>
          </a:p>
        </p:txBody>
      </p:sp>
      <p:sp>
        <p:nvSpPr>
          <p:cNvPr id="3" name="Subtítulo 2">
            <a:extLst>
              <a:ext uri="{FF2B5EF4-FFF2-40B4-BE49-F238E27FC236}">
                <a16:creationId xmlns:a16="http://schemas.microsoft.com/office/drawing/2014/main" id="{B18F7A65-BE62-4C10-A3AC-DE05B40FE411}"/>
              </a:ext>
            </a:extLst>
          </p:cNvPr>
          <p:cNvSpPr>
            <a:spLocks noGrp="1"/>
          </p:cNvSpPr>
          <p:nvPr>
            <p:ph type="subTitle" idx="1"/>
          </p:nvPr>
        </p:nvSpPr>
        <p:spPr/>
        <p:txBody>
          <a:bodyPr/>
          <a:lstStyle/>
          <a:p>
            <a:r>
              <a:rPr lang="es-ES" dirty="0" err="1"/>
              <a:t>Introduction</a:t>
            </a:r>
            <a:r>
              <a:rPr lang="es-ES" dirty="0"/>
              <a:t> </a:t>
            </a:r>
            <a:r>
              <a:rPr lang="es-ES" dirty="0" err="1"/>
              <a:t>to</a:t>
            </a:r>
            <a:r>
              <a:rPr lang="es-ES" dirty="0"/>
              <a:t> R </a:t>
            </a:r>
            <a:r>
              <a:rPr lang="es-ES" dirty="0" err="1"/>
              <a:t>syntax</a:t>
            </a:r>
            <a:endParaRPr lang="es-ES" dirty="0"/>
          </a:p>
        </p:txBody>
      </p:sp>
      <p:sp>
        <p:nvSpPr>
          <p:cNvPr id="4" name="CuadroTexto 3">
            <a:extLst>
              <a:ext uri="{FF2B5EF4-FFF2-40B4-BE49-F238E27FC236}">
                <a16:creationId xmlns:a16="http://schemas.microsoft.com/office/drawing/2014/main" id="{02F6D383-35C3-4D08-9142-2006E6C800FE}"/>
              </a:ext>
            </a:extLst>
          </p:cNvPr>
          <p:cNvSpPr txBox="1"/>
          <p:nvPr/>
        </p:nvSpPr>
        <p:spPr>
          <a:xfrm>
            <a:off x="9098280" y="5375512"/>
            <a:ext cx="2162836" cy="369332"/>
          </a:xfrm>
          <a:prstGeom prst="rect">
            <a:avLst/>
          </a:prstGeom>
          <a:noFill/>
        </p:spPr>
        <p:txBody>
          <a:bodyPr wrap="none" rtlCol="0">
            <a:spAutoFit/>
          </a:bodyPr>
          <a:lstStyle/>
          <a:p>
            <a:r>
              <a:rPr lang="es-ES" dirty="0"/>
              <a:t>Ángel Vergara Cruces</a:t>
            </a:r>
          </a:p>
        </p:txBody>
      </p:sp>
    </p:spTree>
    <p:extLst>
      <p:ext uri="{BB962C8B-B14F-4D97-AF65-F5344CB8AC3E}">
        <p14:creationId xmlns:p14="http://schemas.microsoft.com/office/powerpoint/2010/main" val="4123678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90A4367-2DAE-46BF-8361-6715E5D9F494}"/>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Anatomy of a command</a:t>
            </a:r>
          </a:p>
        </p:txBody>
      </p:sp>
      <p:sp>
        <p:nvSpPr>
          <p:cNvPr id="3" name="Marcador de contenido 2">
            <a:extLst>
              <a:ext uri="{FF2B5EF4-FFF2-40B4-BE49-F238E27FC236}">
                <a16:creationId xmlns:a16="http://schemas.microsoft.com/office/drawing/2014/main" id="{40EDD7B4-4CB7-41A3-BD1F-BAEC48014BCB}"/>
              </a:ext>
            </a:extLst>
          </p:cNvPr>
          <p:cNvSpPr>
            <a:spLocks noGrp="1"/>
          </p:cNvSpPr>
          <p:nvPr>
            <p:ph idx="1"/>
          </p:nvPr>
        </p:nvSpPr>
        <p:spPr>
          <a:xfrm>
            <a:off x="5418939" y="1825625"/>
            <a:ext cx="6627287" cy="4351338"/>
          </a:xfrm>
        </p:spPr>
        <p:txBody>
          <a:bodyPr/>
          <a:lstStyle/>
          <a:p>
            <a:pPr marL="0" indent="0">
              <a:buNone/>
            </a:pPr>
            <a:r>
              <a:rPr lang="es-ES" dirty="0"/>
              <a:t>&gt;</a:t>
            </a:r>
            <a:r>
              <a:rPr lang="es-ES" dirty="0" err="1"/>
              <a:t>homolog</a:t>
            </a:r>
            <a:r>
              <a:rPr lang="es-ES" dirty="0">
                <a:solidFill>
                  <a:srgbClr val="FF0000"/>
                </a:solidFill>
              </a:rPr>
              <a:t>(</a:t>
            </a:r>
            <a:r>
              <a:rPr lang="es-ES" dirty="0"/>
              <a:t>genes = </a:t>
            </a:r>
            <a:r>
              <a:rPr lang="es-ES" dirty="0" err="1"/>
              <a:t>mygenes</a:t>
            </a:r>
            <a:r>
              <a:rPr lang="es-ES" dirty="0">
                <a:solidFill>
                  <a:srgbClr val="FF0000"/>
                </a:solidFill>
              </a:rPr>
              <a:t>,</a:t>
            </a:r>
          </a:p>
          <a:p>
            <a:pPr marL="0" indent="0">
              <a:buNone/>
            </a:pPr>
            <a:r>
              <a:rPr lang="es-ES" dirty="0"/>
              <a:t>                   </a:t>
            </a:r>
            <a:r>
              <a:rPr lang="es-ES" dirty="0" err="1"/>
              <a:t>species</a:t>
            </a:r>
            <a:r>
              <a:rPr lang="es-ES" dirty="0"/>
              <a:t> = “</a:t>
            </a:r>
            <a:r>
              <a:rPr lang="es-ES" dirty="0" err="1"/>
              <a:t>Arabidopsis</a:t>
            </a:r>
            <a:r>
              <a:rPr lang="es-ES" dirty="0"/>
              <a:t> </a:t>
            </a:r>
            <a:r>
              <a:rPr lang="es-ES" dirty="0" err="1"/>
              <a:t>thaliana</a:t>
            </a:r>
            <a:r>
              <a:rPr lang="es-ES" dirty="0"/>
              <a:t>”</a:t>
            </a:r>
            <a:r>
              <a:rPr lang="es-ES" dirty="0">
                <a:solidFill>
                  <a:srgbClr val="FF0000"/>
                </a:solidFill>
              </a:rPr>
              <a:t>)</a:t>
            </a:r>
          </a:p>
          <a:p>
            <a:endParaRPr lang="es-ES" dirty="0"/>
          </a:p>
          <a:p>
            <a:endParaRPr lang="es-ES" dirty="0"/>
          </a:p>
          <a:p>
            <a:endParaRPr lang="es-ES" dirty="0"/>
          </a:p>
          <a:p>
            <a:r>
              <a:rPr lang="es-ES" dirty="0"/>
              <a:t>Los argumentos de una función se sitúan entre paréntesis y separados por comas</a:t>
            </a:r>
          </a:p>
          <a:p>
            <a:endParaRPr lang="es-ES" dirty="0"/>
          </a:p>
          <a:p>
            <a:endParaRPr lang="es-ES" dirty="0"/>
          </a:p>
        </p:txBody>
      </p:sp>
      <p:cxnSp>
        <p:nvCxnSpPr>
          <p:cNvPr id="7" name="Conector recto 6">
            <a:extLst>
              <a:ext uri="{FF2B5EF4-FFF2-40B4-BE49-F238E27FC236}">
                <a16:creationId xmlns:a16="http://schemas.microsoft.com/office/drawing/2014/main" id="{933876B9-77AD-4F0A-A1CC-B5597129DDF1}"/>
              </a:ext>
            </a:extLst>
          </p:cNvPr>
          <p:cNvCxnSpPr/>
          <p:nvPr/>
        </p:nvCxnSpPr>
        <p:spPr>
          <a:xfrm>
            <a:off x="5418940" y="1825625"/>
            <a:ext cx="2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C6E9F73A-F474-4C30-AD70-837D24264DDD}"/>
              </a:ext>
            </a:extLst>
          </p:cNvPr>
          <p:cNvCxnSpPr>
            <a:cxnSpLocks/>
          </p:cNvCxnSpPr>
          <p:nvPr/>
        </p:nvCxnSpPr>
        <p:spPr>
          <a:xfrm>
            <a:off x="5658678" y="2319407"/>
            <a:ext cx="1378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BB16044E-C7A8-4B05-A021-8983F670A846}"/>
              </a:ext>
            </a:extLst>
          </p:cNvPr>
          <p:cNvCxnSpPr>
            <a:cxnSpLocks/>
          </p:cNvCxnSpPr>
          <p:nvPr/>
        </p:nvCxnSpPr>
        <p:spPr>
          <a:xfrm>
            <a:off x="7036904" y="1842328"/>
            <a:ext cx="834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1E93F667-6E21-45ED-89B5-1F6D20D3FC18}"/>
              </a:ext>
            </a:extLst>
          </p:cNvPr>
          <p:cNvCxnSpPr>
            <a:cxnSpLocks/>
          </p:cNvCxnSpPr>
          <p:nvPr/>
        </p:nvCxnSpPr>
        <p:spPr>
          <a:xfrm>
            <a:off x="8288036" y="1859031"/>
            <a:ext cx="1187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A710119-B151-4A19-9015-FE30FD063539}"/>
              </a:ext>
            </a:extLst>
          </p:cNvPr>
          <p:cNvCxnSpPr/>
          <p:nvPr/>
        </p:nvCxnSpPr>
        <p:spPr>
          <a:xfrm flipV="1">
            <a:off x="5539409" y="1232452"/>
            <a:ext cx="0" cy="593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0381738-85CF-48A2-B715-7861E1191E92}"/>
              </a:ext>
            </a:extLst>
          </p:cNvPr>
          <p:cNvCxnSpPr/>
          <p:nvPr/>
        </p:nvCxnSpPr>
        <p:spPr>
          <a:xfrm>
            <a:off x="6334539" y="2319407"/>
            <a:ext cx="0" cy="781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120E294E-35FD-4B69-80FD-6F2406DC39EE}"/>
              </a:ext>
            </a:extLst>
          </p:cNvPr>
          <p:cNvCxnSpPr/>
          <p:nvPr/>
        </p:nvCxnSpPr>
        <p:spPr>
          <a:xfrm flipV="1">
            <a:off x="7447722" y="1126435"/>
            <a:ext cx="0" cy="732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C3CCB5D0-9218-487B-89AD-C0716C8D49FE}"/>
              </a:ext>
            </a:extLst>
          </p:cNvPr>
          <p:cNvCxnSpPr>
            <a:cxnSpLocks/>
          </p:cNvCxnSpPr>
          <p:nvPr/>
        </p:nvCxnSpPr>
        <p:spPr>
          <a:xfrm flipV="1">
            <a:off x="8945217" y="1126435"/>
            <a:ext cx="0" cy="732596"/>
          </a:xfrm>
          <a:prstGeom prst="line">
            <a:avLst/>
          </a:prstGeom>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9FC7A75A-9B53-4767-A2F7-62FBA160D5BB}"/>
              </a:ext>
            </a:extLst>
          </p:cNvPr>
          <p:cNvSpPr txBox="1"/>
          <p:nvPr/>
        </p:nvSpPr>
        <p:spPr>
          <a:xfrm>
            <a:off x="5087666" y="863119"/>
            <a:ext cx="883640" cy="369332"/>
          </a:xfrm>
          <a:prstGeom prst="rect">
            <a:avLst/>
          </a:prstGeom>
          <a:noFill/>
        </p:spPr>
        <p:txBody>
          <a:bodyPr wrap="none" rtlCol="0">
            <a:spAutoFit/>
          </a:bodyPr>
          <a:lstStyle/>
          <a:p>
            <a:r>
              <a:rPr lang="es-ES" dirty="0" err="1"/>
              <a:t>Prompt</a:t>
            </a:r>
            <a:endParaRPr lang="es-ES" dirty="0"/>
          </a:p>
        </p:txBody>
      </p:sp>
      <p:sp>
        <p:nvSpPr>
          <p:cNvPr id="27" name="CuadroTexto 26">
            <a:extLst>
              <a:ext uri="{FF2B5EF4-FFF2-40B4-BE49-F238E27FC236}">
                <a16:creationId xmlns:a16="http://schemas.microsoft.com/office/drawing/2014/main" id="{AEB73BCA-F78C-48B6-8DF1-20A81986DC25}"/>
              </a:ext>
            </a:extLst>
          </p:cNvPr>
          <p:cNvSpPr txBox="1"/>
          <p:nvPr/>
        </p:nvSpPr>
        <p:spPr>
          <a:xfrm>
            <a:off x="5418940" y="3143514"/>
            <a:ext cx="2194832" cy="369332"/>
          </a:xfrm>
          <a:prstGeom prst="rect">
            <a:avLst/>
          </a:prstGeom>
          <a:noFill/>
        </p:spPr>
        <p:txBody>
          <a:bodyPr wrap="none" rtlCol="0">
            <a:spAutoFit/>
          </a:bodyPr>
          <a:lstStyle/>
          <a:p>
            <a:r>
              <a:rPr lang="es-ES" dirty="0" err="1"/>
              <a:t>Name</a:t>
            </a:r>
            <a:r>
              <a:rPr lang="es-ES" dirty="0"/>
              <a:t> </a:t>
            </a:r>
            <a:r>
              <a:rPr lang="es-ES" dirty="0" err="1"/>
              <a:t>of</a:t>
            </a:r>
            <a:r>
              <a:rPr lang="es-ES" dirty="0"/>
              <a:t> </a:t>
            </a:r>
            <a:r>
              <a:rPr lang="es-ES" dirty="0" err="1"/>
              <a:t>the</a:t>
            </a:r>
            <a:r>
              <a:rPr lang="es-ES" dirty="0"/>
              <a:t> </a:t>
            </a:r>
            <a:r>
              <a:rPr lang="es-ES" dirty="0" err="1"/>
              <a:t>function</a:t>
            </a:r>
            <a:endParaRPr lang="es-ES" dirty="0"/>
          </a:p>
        </p:txBody>
      </p:sp>
      <p:sp>
        <p:nvSpPr>
          <p:cNvPr id="28" name="CuadroTexto 27">
            <a:extLst>
              <a:ext uri="{FF2B5EF4-FFF2-40B4-BE49-F238E27FC236}">
                <a16:creationId xmlns:a16="http://schemas.microsoft.com/office/drawing/2014/main" id="{A15CCD57-FCE2-48DC-A127-655FB0B74110}"/>
              </a:ext>
            </a:extLst>
          </p:cNvPr>
          <p:cNvSpPr txBox="1"/>
          <p:nvPr/>
        </p:nvSpPr>
        <p:spPr>
          <a:xfrm>
            <a:off x="6848021" y="757103"/>
            <a:ext cx="1121974" cy="369332"/>
          </a:xfrm>
          <a:prstGeom prst="rect">
            <a:avLst/>
          </a:prstGeom>
          <a:noFill/>
        </p:spPr>
        <p:txBody>
          <a:bodyPr wrap="none" rtlCol="0">
            <a:spAutoFit/>
          </a:bodyPr>
          <a:lstStyle/>
          <a:p>
            <a:r>
              <a:rPr lang="es-ES" dirty="0" err="1"/>
              <a:t>Argument</a:t>
            </a:r>
            <a:endParaRPr lang="es-ES" dirty="0"/>
          </a:p>
        </p:txBody>
      </p:sp>
      <p:sp>
        <p:nvSpPr>
          <p:cNvPr id="29" name="CuadroTexto 28">
            <a:extLst>
              <a:ext uri="{FF2B5EF4-FFF2-40B4-BE49-F238E27FC236}">
                <a16:creationId xmlns:a16="http://schemas.microsoft.com/office/drawing/2014/main" id="{F4996CF8-C2D8-4A70-85B4-BF111461E1A1}"/>
              </a:ext>
            </a:extLst>
          </p:cNvPr>
          <p:cNvSpPr txBox="1"/>
          <p:nvPr/>
        </p:nvSpPr>
        <p:spPr>
          <a:xfrm>
            <a:off x="8166744" y="757103"/>
            <a:ext cx="3204082" cy="369332"/>
          </a:xfrm>
          <a:prstGeom prst="rect">
            <a:avLst/>
          </a:prstGeom>
          <a:noFill/>
        </p:spPr>
        <p:txBody>
          <a:bodyPr wrap="none" rtlCol="0">
            <a:spAutoFit/>
          </a:bodyPr>
          <a:lstStyle/>
          <a:p>
            <a:r>
              <a:rPr lang="es-ES" dirty="0" err="1"/>
              <a:t>Object</a:t>
            </a:r>
            <a:r>
              <a:rPr lang="es-ES" dirty="0"/>
              <a:t> </a:t>
            </a:r>
            <a:r>
              <a:rPr lang="es-ES" dirty="0" err="1"/>
              <a:t>the</a:t>
            </a:r>
            <a:r>
              <a:rPr lang="es-ES" dirty="0"/>
              <a:t> </a:t>
            </a:r>
            <a:r>
              <a:rPr lang="es-ES" dirty="0" err="1"/>
              <a:t>function</a:t>
            </a:r>
            <a:r>
              <a:rPr lang="es-ES" dirty="0"/>
              <a:t> </a:t>
            </a:r>
            <a:r>
              <a:rPr lang="es-ES" dirty="0" err="1"/>
              <a:t>is</a:t>
            </a:r>
            <a:r>
              <a:rPr lang="es-ES" dirty="0"/>
              <a:t> </a:t>
            </a:r>
            <a:r>
              <a:rPr lang="es-ES" dirty="0" err="1"/>
              <a:t>applied</a:t>
            </a:r>
            <a:r>
              <a:rPr lang="es-ES" dirty="0"/>
              <a:t> </a:t>
            </a:r>
            <a:r>
              <a:rPr lang="es-ES" dirty="0" err="1"/>
              <a:t>to</a:t>
            </a:r>
            <a:endParaRPr lang="es-ES" dirty="0"/>
          </a:p>
        </p:txBody>
      </p:sp>
    </p:spTree>
    <p:extLst>
      <p:ext uri="{BB962C8B-B14F-4D97-AF65-F5344CB8AC3E}">
        <p14:creationId xmlns:p14="http://schemas.microsoft.com/office/powerpoint/2010/main" val="178869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448123F-1C3A-4375-B1BD-CF3129177EE4}"/>
              </a:ext>
            </a:extLst>
          </p:cNvPr>
          <p:cNvSpPr>
            <a:spLocks noGrp="1"/>
          </p:cNvSpPr>
          <p:nvPr>
            <p:ph type="title"/>
          </p:nvPr>
        </p:nvSpPr>
        <p:spPr>
          <a:xfrm>
            <a:off x="838200" y="811161"/>
            <a:ext cx="3335594" cy="5403370"/>
          </a:xfrm>
        </p:spPr>
        <p:txBody>
          <a:bodyPr>
            <a:normAutofit/>
          </a:bodyPr>
          <a:lstStyle/>
          <a:p>
            <a:r>
              <a:rPr lang="es-ES" dirty="0" err="1">
                <a:solidFill>
                  <a:schemeClr val="bg1"/>
                </a:solidFill>
              </a:rPr>
              <a:t>Classes</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objetcs</a:t>
            </a:r>
            <a:r>
              <a:rPr lang="es-ES" dirty="0">
                <a:solidFill>
                  <a:schemeClr val="bg1"/>
                </a:solidFill>
              </a:rPr>
              <a:t> in R: “</a:t>
            </a:r>
            <a:r>
              <a:rPr lang="es-ES" dirty="0" err="1">
                <a:solidFill>
                  <a:schemeClr val="bg1"/>
                </a:solidFill>
              </a:rPr>
              <a:t>atomic</a:t>
            </a:r>
            <a:r>
              <a:rPr lang="es-ES" dirty="0">
                <a:solidFill>
                  <a:schemeClr val="bg1"/>
                </a:solidFill>
              </a:rPr>
              <a:t>” </a:t>
            </a:r>
            <a:r>
              <a:rPr lang="es-ES" dirty="0" err="1">
                <a:solidFill>
                  <a:schemeClr val="bg1"/>
                </a:solidFill>
              </a:rPr>
              <a:t>classes</a:t>
            </a:r>
            <a:endParaRPr lang="es-ES" dirty="0">
              <a:solidFill>
                <a:schemeClr val="bg1"/>
              </a:solidFill>
            </a:endParaRPr>
          </a:p>
        </p:txBody>
      </p:sp>
      <p:graphicFrame>
        <p:nvGraphicFramePr>
          <p:cNvPr id="5" name="Marcador de contenido 2">
            <a:extLst>
              <a:ext uri="{FF2B5EF4-FFF2-40B4-BE49-F238E27FC236}">
                <a16:creationId xmlns:a16="http://schemas.microsoft.com/office/drawing/2014/main" id="{FFAA3D88-1F5F-4BE1-8269-E000AF7151AE}"/>
              </a:ext>
            </a:extLst>
          </p:cNvPr>
          <p:cNvGraphicFramePr>
            <a:graphicFrameLocks noGrp="1"/>
          </p:cNvGraphicFramePr>
          <p:nvPr>
            <p:ph idx="1"/>
            <p:extLst>
              <p:ext uri="{D42A27DB-BD31-4B8C-83A1-F6EECF244321}">
                <p14:modId xmlns:p14="http://schemas.microsoft.com/office/powerpoint/2010/main" val="366854469"/>
              </p:ext>
            </p:extLst>
          </p:nvPr>
        </p:nvGraphicFramePr>
        <p:xfrm>
          <a:off x="5492493" y="609600"/>
          <a:ext cx="6215597" cy="5604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77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ángulo 41">
            <a:extLst>
              <a:ext uri="{FF2B5EF4-FFF2-40B4-BE49-F238E27FC236}">
                <a16:creationId xmlns:a16="http://schemas.microsoft.com/office/drawing/2014/main" id="{D64D8F58-1365-4D94-8237-161D6687C39D}"/>
              </a:ext>
            </a:extLst>
          </p:cNvPr>
          <p:cNvSpPr/>
          <p:nvPr/>
        </p:nvSpPr>
        <p:spPr>
          <a:xfrm>
            <a:off x="8909044" y="2186608"/>
            <a:ext cx="2102954" cy="669234"/>
          </a:xfrm>
          <a:prstGeom prst="rect">
            <a:avLst/>
          </a:prstGeom>
          <a:solidFill>
            <a:schemeClr val="accent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33F9C54F-76A1-42EE-A309-97B6D9862251}"/>
              </a:ext>
            </a:extLst>
          </p:cNvPr>
          <p:cNvSpPr/>
          <p:nvPr/>
        </p:nvSpPr>
        <p:spPr>
          <a:xfrm>
            <a:off x="6788822" y="2186608"/>
            <a:ext cx="2102955" cy="669234"/>
          </a:xfrm>
          <a:prstGeom prst="rect">
            <a:avLst/>
          </a:prstGeom>
          <a:solidFill>
            <a:schemeClr val="accent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Rectángulo 39">
            <a:extLst>
              <a:ext uri="{FF2B5EF4-FFF2-40B4-BE49-F238E27FC236}">
                <a16:creationId xmlns:a16="http://schemas.microsoft.com/office/drawing/2014/main" id="{82FBF620-FAAB-4BB6-ACF9-E0CCAD763B88}"/>
              </a:ext>
            </a:extLst>
          </p:cNvPr>
          <p:cNvSpPr/>
          <p:nvPr/>
        </p:nvSpPr>
        <p:spPr>
          <a:xfrm>
            <a:off x="6192198" y="2186608"/>
            <a:ext cx="578451" cy="669234"/>
          </a:xfrm>
          <a:prstGeom prst="rect">
            <a:avLst/>
          </a:prstGeom>
          <a:solidFill>
            <a:schemeClr val="accent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9276898C-F1A7-4D94-AAC9-C7D9A454C115}"/>
              </a:ext>
            </a:extLst>
          </p:cNvPr>
          <p:cNvSpPr/>
          <p:nvPr/>
        </p:nvSpPr>
        <p:spPr>
          <a:xfrm>
            <a:off x="5563085" y="2179983"/>
            <a:ext cx="612428" cy="669234"/>
          </a:xfrm>
          <a:prstGeom prst="rect">
            <a:avLst/>
          </a:prstGeom>
          <a:solidFill>
            <a:schemeClr val="accent2"/>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9FFE3A5-4D48-4941-99F7-C8432C65A777}"/>
              </a:ext>
            </a:extLst>
          </p:cNvPr>
          <p:cNvSpPr>
            <a:spLocks noGrp="1"/>
          </p:cNvSpPr>
          <p:nvPr>
            <p:ph type="title"/>
          </p:nvPr>
        </p:nvSpPr>
        <p:spPr>
          <a:xfrm>
            <a:off x="838200" y="811161"/>
            <a:ext cx="3335594" cy="5403370"/>
          </a:xfrm>
        </p:spPr>
        <p:txBody>
          <a:bodyPr>
            <a:normAutofit/>
          </a:bodyPr>
          <a:lstStyle/>
          <a:p>
            <a:r>
              <a:rPr lang="es-ES" dirty="0" err="1">
                <a:solidFill>
                  <a:schemeClr val="bg1"/>
                </a:solidFill>
              </a:rPr>
              <a:t>Types</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objects</a:t>
            </a:r>
            <a:r>
              <a:rPr lang="es-ES" dirty="0">
                <a:solidFill>
                  <a:schemeClr val="bg1"/>
                </a:solidFill>
              </a:rPr>
              <a:t> in R</a:t>
            </a:r>
          </a:p>
        </p:txBody>
      </p:sp>
      <p:graphicFrame>
        <p:nvGraphicFramePr>
          <p:cNvPr id="5" name="Marcador de contenido 2">
            <a:extLst>
              <a:ext uri="{FF2B5EF4-FFF2-40B4-BE49-F238E27FC236}">
                <a16:creationId xmlns:a16="http://schemas.microsoft.com/office/drawing/2014/main" id="{762CB6D8-6062-42D3-AA56-04DB55C4BD46}"/>
              </a:ext>
            </a:extLst>
          </p:cNvPr>
          <p:cNvGraphicFramePr>
            <a:graphicFrameLocks noGrp="1"/>
          </p:cNvGraphicFramePr>
          <p:nvPr>
            <p:ph idx="1"/>
            <p:extLst>
              <p:ext uri="{D42A27DB-BD31-4B8C-83A1-F6EECF244321}">
                <p14:modId xmlns:p14="http://schemas.microsoft.com/office/powerpoint/2010/main" val="2331629404"/>
              </p:ext>
            </p:extLst>
          </p:nvPr>
        </p:nvGraphicFramePr>
        <p:xfrm>
          <a:off x="5472247" y="424070"/>
          <a:ext cx="6089650" cy="6334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ángulo 3">
            <a:extLst>
              <a:ext uri="{FF2B5EF4-FFF2-40B4-BE49-F238E27FC236}">
                <a16:creationId xmlns:a16="http://schemas.microsoft.com/office/drawing/2014/main" id="{35459265-9E7D-4223-A998-5A97626A57D9}"/>
              </a:ext>
            </a:extLst>
          </p:cNvPr>
          <p:cNvSpPr/>
          <p:nvPr/>
        </p:nvSpPr>
        <p:spPr>
          <a:xfrm>
            <a:off x="5586483" y="110987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a:t>
            </a:r>
          </a:p>
        </p:txBody>
      </p:sp>
      <p:sp>
        <p:nvSpPr>
          <p:cNvPr id="13" name="Rectángulo 12">
            <a:extLst>
              <a:ext uri="{FF2B5EF4-FFF2-40B4-BE49-F238E27FC236}">
                <a16:creationId xmlns:a16="http://schemas.microsoft.com/office/drawing/2014/main" id="{57FF91F0-1AEA-4322-B681-8D3BACEDC4C8}"/>
              </a:ext>
            </a:extLst>
          </p:cNvPr>
          <p:cNvSpPr/>
          <p:nvPr/>
        </p:nvSpPr>
        <p:spPr>
          <a:xfrm>
            <a:off x="6084410" y="111649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t>
            </a:r>
          </a:p>
        </p:txBody>
      </p:sp>
      <p:sp>
        <p:nvSpPr>
          <p:cNvPr id="14" name="Rectángulo 13">
            <a:extLst>
              <a:ext uri="{FF2B5EF4-FFF2-40B4-BE49-F238E27FC236}">
                <a16:creationId xmlns:a16="http://schemas.microsoft.com/office/drawing/2014/main" id="{BD686277-58B7-4CD1-89DB-206CA50E2A9B}"/>
              </a:ext>
            </a:extLst>
          </p:cNvPr>
          <p:cNvSpPr/>
          <p:nvPr/>
        </p:nvSpPr>
        <p:spPr>
          <a:xfrm>
            <a:off x="6555517" y="110987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t>
            </a:r>
          </a:p>
        </p:txBody>
      </p:sp>
      <p:sp>
        <p:nvSpPr>
          <p:cNvPr id="15" name="Rectángulo 14">
            <a:extLst>
              <a:ext uri="{FF2B5EF4-FFF2-40B4-BE49-F238E27FC236}">
                <a16:creationId xmlns:a16="http://schemas.microsoft.com/office/drawing/2014/main" id="{D569D572-021B-44CC-B790-7A823C5F5F95}"/>
              </a:ext>
            </a:extLst>
          </p:cNvPr>
          <p:cNvSpPr/>
          <p:nvPr/>
        </p:nvSpPr>
        <p:spPr>
          <a:xfrm>
            <a:off x="7067351" y="111649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a:t>
            </a:r>
          </a:p>
        </p:txBody>
      </p:sp>
      <p:sp>
        <p:nvSpPr>
          <p:cNvPr id="16" name="Rectángulo 15">
            <a:extLst>
              <a:ext uri="{FF2B5EF4-FFF2-40B4-BE49-F238E27FC236}">
                <a16:creationId xmlns:a16="http://schemas.microsoft.com/office/drawing/2014/main" id="{4CFA84F3-C7F6-4F2F-8F66-25DBDF4F94E8}"/>
              </a:ext>
            </a:extLst>
          </p:cNvPr>
          <p:cNvSpPr/>
          <p:nvPr/>
        </p:nvSpPr>
        <p:spPr>
          <a:xfrm>
            <a:off x="8462322" y="110913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
        <p:nvSpPr>
          <p:cNvPr id="17" name="Rectángulo 16">
            <a:extLst>
              <a:ext uri="{FF2B5EF4-FFF2-40B4-BE49-F238E27FC236}">
                <a16:creationId xmlns:a16="http://schemas.microsoft.com/office/drawing/2014/main" id="{8E118631-4862-4CF9-9145-0735911759EC}"/>
              </a:ext>
            </a:extLst>
          </p:cNvPr>
          <p:cNvSpPr/>
          <p:nvPr/>
        </p:nvSpPr>
        <p:spPr>
          <a:xfrm>
            <a:off x="8960249" y="111576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p>
        </p:txBody>
      </p:sp>
      <p:sp>
        <p:nvSpPr>
          <p:cNvPr id="18" name="Rectángulo 17">
            <a:extLst>
              <a:ext uri="{FF2B5EF4-FFF2-40B4-BE49-F238E27FC236}">
                <a16:creationId xmlns:a16="http://schemas.microsoft.com/office/drawing/2014/main" id="{43547A25-9B51-4303-A4E6-DED6ED72FD2D}"/>
              </a:ext>
            </a:extLst>
          </p:cNvPr>
          <p:cNvSpPr/>
          <p:nvPr/>
        </p:nvSpPr>
        <p:spPr>
          <a:xfrm>
            <a:off x="9431356" y="110913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p>
        </p:txBody>
      </p:sp>
      <p:sp>
        <p:nvSpPr>
          <p:cNvPr id="19" name="Rectángulo 18">
            <a:extLst>
              <a:ext uri="{FF2B5EF4-FFF2-40B4-BE49-F238E27FC236}">
                <a16:creationId xmlns:a16="http://schemas.microsoft.com/office/drawing/2014/main" id="{4EC39373-2C2A-4CDC-AFEA-86AEB4BFD18C}"/>
              </a:ext>
            </a:extLst>
          </p:cNvPr>
          <p:cNvSpPr/>
          <p:nvPr/>
        </p:nvSpPr>
        <p:spPr>
          <a:xfrm>
            <a:off x="9943190" y="111576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67</a:t>
            </a:r>
          </a:p>
        </p:txBody>
      </p:sp>
      <p:sp>
        <p:nvSpPr>
          <p:cNvPr id="20" name="Rectángulo 19">
            <a:extLst>
              <a:ext uri="{FF2B5EF4-FFF2-40B4-BE49-F238E27FC236}">
                <a16:creationId xmlns:a16="http://schemas.microsoft.com/office/drawing/2014/main" id="{DA3ED5FB-A43D-424B-89DD-D4AA9D893441}"/>
              </a:ext>
            </a:extLst>
          </p:cNvPr>
          <p:cNvSpPr/>
          <p:nvPr/>
        </p:nvSpPr>
        <p:spPr>
          <a:xfrm>
            <a:off x="5629724" y="2351523"/>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a:t>
            </a:r>
          </a:p>
        </p:txBody>
      </p:sp>
      <p:sp>
        <p:nvSpPr>
          <p:cNvPr id="21" name="Rectángulo 20">
            <a:extLst>
              <a:ext uri="{FF2B5EF4-FFF2-40B4-BE49-F238E27FC236}">
                <a16:creationId xmlns:a16="http://schemas.microsoft.com/office/drawing/2014/main" id="{621F1447-2CE8-45CB-B814-5434D8F20A45}"/>
              </a:ext>
            </a:extLst>
          </p:cNvPr>
          <p:cNvSpPr/>
          <p:nvPr/>
        </p:nvSpPr>
        <p:spPr>
          <a:xfrm>
            <a:off x="6217164" y="234489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
        <p:nvSpPr>
          <p:cNvPr id="24" name="Rectángulo 23">
            <a:extLst>
              <a:ext uri="{FF2B5EF4-FFF2-40B4-BE49-F238E27FC236}">
                <a16:creationId xmlns:a16="http://schemas.microsoft.com/office/drawing/2014/main" id="{7A751442-FC13-4C6E-BECD-1E77012E0E31}"/>
              </a:ext>
            </a:extLst>
          </p:cNvPr>
          <p:cNvSpPr/>
          <p:nvPr/>
        </p:nvSpPr>
        <p:spPr>
          <a:xfrm>
            <a:off x="6804604" y="2351523"/>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a:t>
            </a:r>
          </a:p>
        </p:txBody>
      </p:sp>
      <p:sp>
        <p:nvSpPr>
          <p:cNvPr id="25" name="Rectángulo 24">
            <a:extLst>
              <a:ext uri="{FF2B5EF4-FFF2-40B4-BE49-F238E27FC236}">
                <a16:creationId xmlns:a16="http://schemas.microsoft.com/office/drawing/2014/main" id="{DE68CFD7-AEAA-4907-8C32-37E88D0ECC0F}"/>
              </a:ext>
            </a:extLst>
          </p:cNvPr>
          <p:cNvSpPr/>
          <p:nvPr/>
        </p:nvSpPr>
        <p:spPr>
          <a:xfrm>
            <a:off x="7263283" y="2344898"/>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t>
            </a:r>
          </a:p>
        </p:txBody>
      </p:sp>
      <p:sp>
        <p:nvSpPr>
          <p:cNvPr id="26" name="Rectángulo 25">
            <a:extLst>
              <a:ext uri="{FF2B5EF4-FFF2-40B4-BE49-F238E27FC236}">
                <a16:creationId xmlns:a16="http://schemas.microsoft.com/office/drawing/2014/main" id="{9ED42F4E-66B9-490A-9991-2D79B5D57BDA}"/>
              </a:ext>
            </a:extLst>
          </p:cNvPr>
          <p:cNvSpPr/>
          <p:nvPr/>
        </p:nvSpPr>
        <p:spPr>
          <a:xfrm>
            <a:off x="7734390" y="2338273"/>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t>
            </a:r>
          </a:p>
        </p:txBody>
      </p:sp>
      <p:sp>
        <p:nvSpPr>
          <p:cNvPr id="27" name="Rectángulo 26">
            <a:extLst>
              <a:ext uri="{FF2B5EF4-FFF2-40B4-BE49-F238E27FC236}">
                <a16:creationId xmlns:a16="http://schemas.microsoft.com/office/drawing/2014/main" id="{CAFAE142-F342-4B82-A682-3924C051C0DE}"/>
              </a:ext>
            </a:extLst>
          </p:cNvPr>
          <p:cNvSpPr/>
          <p:nvPr/>
        </p:nvSpPr>
        <p:spPr>
          <a:xfrm>
            <a:off x="8246224" y="2344898"/>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a:t>
            </a:r>
          </a:p>
        </p:txBody>
      </p:sp>
      <p:sp>
        <p:nvSpPr>
          <p:cNvPr id="32" name="Rectángulo 31">
            <a:extLst>
              <a:ext uri="{FF2B5EF4-FFF2-40B4-BE49-F238E27FC236}">
                <a16:creationId xmlns:a16="http://schemas.microsoft.com/office/drawing/2014/main" id="{FA31B7CB-A788-47F7-B648-065699CB562F}"/>
              </a:ext>
            </a:extLst>
          </p:cNvPr>
          <p:cNvSpPr/>
          <p:nvPr/>
        </p:nvSpPr>
        <p:spPr>
          <a:xfrm>
            <a:off x="8933429" y="2331648"/>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
        <p:nvSpPr>
          <p:cNvPr id="33" name="Rectángulo 32">
            <a:extLst>
              <a:ext uri="{FF2B5EF4-FFF2-40B4-BE49-F238E27FC236}">
                <a16:creationId xmlns:a16="http://schemas.microsoft.com/office/drawing/2014/main" id="{F18A1B05-FAC5-4C1B-A87A-5D4C829E6051}"/>
              </a:ext>
            </a:extLst>
          </p:cNvPr>
          <p:cNvSpPr/>
          <p:nvPr/>
        </p:nvSpPr>
        <p:spPr>
          <a:xfrm>
            <a:off x="9431356" y="2338273"/>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p>
        </p:txBody>
      </p:sp>
      <p:sp>
        <p:nvSpPr>
          <p:cNvPr id="34" name="Rectángulo 33">
            <a:extLst>
              <a:ext uri="{FF2B5EF4-FFF2-40B4-BE49-F238E27FC236}">
                <a16:creationId xmlns:a16="http://schemas.microsoft.com/office/drawing/2014/main" id="{A40C4F51-ED61-4EFA-97F0-4FA1148D6CB5}"/>
              </a:ext>
            </a:extLst>
          </p:cNvPr>
          <p:cNvSpPr/>
          <p:nvPr/>
        </p:nvSpPr>
        <p:spPr>
          <a:xfrm>
            <a:off x="9902463" y="2331648"/>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p>
        </p:txBody>
      </p:sp>
      <p:sp>
        <p:nvSpPr>
          <p:cNvPr id="35" name="Rectángulo 34">
            <a:extLst>
              <a:ext uri="{FF2B5EF4-FFF2-40B4-BE49-F238E27FC236}">
                <a16:creationId xmlns:a16="http://schemas.microsoft.com/office/drawing/2014/main" id="{4E59AC74-99F9-424E-A4E7-B86469E22657}"/>
              </a:ext>
            </a:extLst>
          </p:cNvPr>
          <p:cNvSpPr/>
          <p:nvPr/>
        </p:nvSpPr>
        <p:spPr>
          <a:xfrm>
            <a:off x="10414297" y="2338273"/>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67</a:t>
            </a:r>
          </a:p>
        </p:txBody>
      </p:sp>
      <p:sp>
        <p:nvSpPr>
          <p:cNvPr id="44" name="Rectángulo 43">
            <a:extLst>
              <a:ext uri="{FF2B5EF4-FFF2-40B4-BE49-F238E27FC236}">
                <a16:creationId xmlns:a16="http://schemas.microsoft.com/office/drawing/2014/main" id="{C7558107-B1E5-4F5B-BEFB-43B41A647C61}"/>
              </a:ext>
            </a:extLst>
          </p:cNvPr>
          <p:cNvSpPr/>
          <p:nvPr/>
        </p:nvSpPr>
        <p:spPr>
          <a:xfrm>
            <a:off x="5741688" y="3554894"/>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Rectángulo 44">
            <a:extLst>
              <a:ext uri="{FF2B5EF4-FFF2-40B4-BE49-F238E27FC236}">
                <a16:creationId xmlns:a16="http://schemas.microsoft.com/office/drawing/2014/main" id="{4094FCC5-F29A-45B9-B51A-E3667D21F337}"/>
              </a:ext>
            </a:extLst>
          </p:cNvPr>
          <p:cNvSpPr/>
          <p:nvPr/>
        </p:nvSpPr>
        <p:spPr>
          <a:xfrm>
            <a:off x="6238473" y="3548269"/>
            <a:ext cx="511834" cy="357809"/>
          </a:xfrm>
          <a:prstGeom prst="rect">
            <a:avLst/>
          </a:prstGeom>
          <a:solidFill>
            <a:schemeClr val="accent1">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6" name="Rectángulo 45">
            <a:extLst>
              <a:ext uri="{FF2B5EF4-FFF2-40B4-BE49-F238E27FC236}">
                <a16:creationId xmlns:a16="http://schemas.microsoft.com/office/drawing/2014/main" id="{52590326-1F78-47BC-AE6E-26ADE2F65A7B}"/>
              </a:ext>
            </a:extLst>
          </p:cNvPr>
          <p:cNvSpPr/>
          <p:nvPr/>
        </p:nvSpPr>
        <p:spPr>
          <a:xfrm>
            <a:off x="6680412" y="3554894"/>
            <a:ext cx="511834" cy="357809"/>
          </a:xfrm>
          <a:prstGeom prst="rect">
            <a:avLst/>
          </a:prstGeom>
          <a:solidFill>
            <a:schemeClr val="accent1">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7" name="Rectángulo 46">
            <a:extLst>
              <a:ext uri="{FF2B5EF4-FFF2-40B4-BE49-F238E27FC236}">
                <a16:creationId xmlns:a16="http://schemas.microsoft.com/office/drawing/2014/main" id="{F0409CE4-6649-4BD5-AA06-B0A11FC1C8FC}"/>
              </a:ext>
            </a:extLst>
          </p:cNvPr>
          <p:cNvSpPr/>
          <p:nvPr/>
        </p:nvSpPr>
        <p:spPr>
          <a:xfrm>
            <a:off x="7181444" y="3548268"/>
            <a:ext cx="511834" cy="357809"/>
          </a:xfrm>
          <a:prstGeom prst="rect">
            <a:avLst/>
          </a:prstGeom>
          <a:solidFill>
            <a:schemeClr val="accent6">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Elipse 6">
            <a:extLst>
              <a:ext uri="{FF2B5EF4-FFF2-40B4-BE49-F238E27FC236}">
                <a16:creationId xmlns:a16="http://schemas.microsoft.com/office/drawing/2014/main" id="{E5FCB56E-F5AE-4EF0-8176-7D703E10E487}"/>
              </a:ext>
            </a:extLst>
          </p:cNvPr>
          <p:cNvSpPr/>
          <p:nvPr/>
        </p:nvSpPr>
        <p:spPr>
          <a:xfrm>
            <a:off x="9350442" y="3272560"/>
            <a:ext cx="142074" cy="14576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50969455-E2EC-421F-8FB9-749851B3B0B8}"/>
              </a:ext>
            </a:extLst>
          </p:cNvPr>
          <p:cNvSpPr/>
          <p:nvPr/>
        </p:nvSpPr>
        <p:spPr>
          <a:xfrm>
            <a:off x="9344625" y="3502619"/>
            <a:ext cx="142074" cy="14576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Elipse 48">
            <a:extLst>
              <a:ext uri="{FF2B5EF4-FFF2-40B4-BE49-F238E27FC236}">
                <a16:creationId xmlns:a16="http://schemas.microsoft.com/office/drawing/2014/main" id="{9BC655D4-58D9-4447-8ABE-981F1BCD7986}"/>
              </a:ext>
            </a:extLst>
          </p:cNvPr>
          <p:cNvSpPr/>
          <p:nvPr/>
        </p:nvSpPr>
        <p:spPr>
          <a:xfrm>
            <a:off x="9338850" y="3764570"/>
            <a:ext cx="142074" cy="1457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Elipse 49">
            <a:extLst>
              <a:ext uri="{FF2B5EF4-FFF2-40B4-BE49-F238E27FC236}">
                <a16:creationId xmlns:a16="http://schemas.microsoft.com/office/drawing/2014/main" id="{5E72724A-4E52-43A1-8485-51229FE0B35E}"/>
              </a:ext>
            </a:extLst>
          </p:cNvPr>
          <p:cNvSpPr/>
          <p:nvPr/>
        </p:nvSpPr>
        <p:spPr>
          <a:xfrm>
            <a:off x="9330009" y="4010575"/>
            <a:ext cx="142074" cy="14576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CuadroTexto 50">
            <a:extLst>
              <a:ext uri="{FF2B5EF4-FFF2-40B4-BE49-F238E27FC236}">
                <a16:creationId xmlns:a16="http://schemas.microsoft.com/office/drawing/2014/main" id="{FAD6CA39-00F7-4A9A-B69E-A5CB29DA9B3F}"/>
              </a:ext>
            </a:extLst>
          </p:cNvPr>
          <p:cNvSpPr txBox="1"/>
          <p:nvPr/>
        </p:nvSpPr>
        <p:spPr>
          <a:xfrm>
            <a:off x="8911960" y="2902364"/>
            <a:ext cx="862095" cy="1354217"/>
          </a:xfrm>
          <a:prstGeom prst="rect">
            <a:avLst/>
          </a:prstGeom>
          <a:noFill/>
        </p:spPr>
        <p:txBody>
          <a:bodyPr wrap="square" rtlCol="0">
            <a:spAutoFit/>
          </a:bodyPr>
          <a:lstStyle/>
          <a:p>
            <a:r>
              <a:rPr lang="es-ES" sz="1600" u="sng" dirty="0" err="1"/>
              <a:t>Levels</a:t>
            </a:r>
            <a:endParaRPr lang="es-ES" sz="1600" u="sng" dirty="0"/>
          </a:p>
          <a:p>
            <a:r>
              <a:rPr lang="es-ES" sz="1600" dirty="0"/>
              <a:t>“t”</a:t>
            </a:r>
          </a:p>
          <a:p>
            <a:r>
              <a:rPr lang="es-ES" sz="1600" dirty="0"/>
              <a:t>“c”</a:t>
            </a:r>
          </a:p>
          <a:p>
            <a:r>
              <a:rPr lang="es-ES" sz="1600" dirty="0"/>
              <a:t>“a”</a:t>
            </a:r>
          </a:p>
          <a:p>
            <a:r>
              <a:rPr lang="es-ES" sz="1600" dirty="0"/>
              <a:t>“g”</a:t>
            </a:r>
            <a:endParaRPr lang="es-ES" dirty="0"/>
          </a:p>
        </p:txBody>
      </p:sp>
      <p:sp>
        <p:nvSpPr>
          <p:cNvPr id="37" name="Rectángulo 36">
            <a:extLst>
              <a:ext uri="{FF2B5EF4-FFF2-40B4-BE49-F238E27FC236}">
                <a16:creationId xmlns:a16="http://schemas.microsoft.com/office/drawing/2014/main" id="{4507E04C-44B1-455F-B1DB-38D17B4DD43C}"/>
              </a:ext>
            </a:extLst>
          </p:cNvPr>
          <p:cNvSpPr/>
          <p:nvPr/>
        </p:nvSpPr>
        <p:spPr>
          <a:xfrm>
            <a:off x="9879925" y="4313134"/>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p>
        </p:txBody>
      </p:sp>
      <p:sp>
        <p:nvSpPr>
          <p:cNvPr id="39" name="Rectángulo 38">
            <a:extLst>
              <a:ext uri="{FF2B5EF4-FFF2-40B4-BE49-F238E27FC236}">
                <a16:creationId xmlns:a16="http://schemas.microsoft.com/office/drawing/2014/main" id="{02C00ACF-585C-419D-8829-417D77558233}"/>
              </a:ext>
            </a:extLst>
          </p:cNvPr>
          <p:cNvSpPr/>
          <p:nvPr/>
        </p:nvSpPr>
        <p:spPr>
          <a:xfrm>
            <a:off x="10926131" y="504332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8</a:t>
            </a:r>
          </a:p>
        </p:txBody>
      </p:sp>
      <p:sp>
        <p:nvSpPr>
          <p:cNvPr id="43" name="Rectángulo 42">
            <a:extLst>
              <a:ext uri="{FF2B5EF4-FFF2-40B4-BE49-F238E27FC236}">
                <a16:creationId xmlns:a16="http://schemas.microsoft.com/office/drawing/2014/main" id="{F0D08A18-C15F-4A9E-A9E0-E972CD7D2411}"/>
              </a:ext>
            </a:extLst>
          </p:cNvPr>
          <p:cNvSpPr/>
          <p:nvPr/>
        </p:nvSpPr>
        <p:spPr>
          <a:xfrm>
            <a:off x="10406038" y="5065556"/>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32</a:t>
            </a:r>
          </a:p>
        </p:txBody>
      </p:sp>
      <p:sp>
        <p:nvSpPr>
          <p:cNvPr id="52" name="Rectángulo 51">
            <a:extLst>
              <a:ext uri="{FF2B5EF4-FFF2-40B4-BE49-F238E27FC236}">
                <a16:creationId xmlns:a16="http://schemas.microsoft.com/office/drawing/2014/main" id="{2D6BF3FC-6114-4B4B-A8CF-61BEF27A6981}"/>
              </a:ext>
            </a:extLst>
          </p:cNvPr>
          <p:cNvSpPr/>
          <p:nvPr/>
        </p:nvSpPr>
        <p:spPr>
          <a:xfrm>
            <a:off x="9885945" y="5058926"/>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47</a:t>
            </a:r>
          </a:p>
        </p:txBody>
      </p:sp>
      <p:sp>
        <p:nvSpPr>
          <p:cNvPr id="53" name="Rectángulo 52">
            <a:extLst>
              <a:ext uri="{FF2B5EF4-FFF2-40B4-BE49-F238E27FC236}">
                <a16:creationId xmlns:a16="http://schemas.microsoft.com/office/drawing/2014/main" id="{C29A5650-C819-4634-8306-9672F3FD0C86}"/>
              </a:ext>
            </a:extLst>
          </p:cNvPr>
          <p:cNvSpPr/>
          <p:nvPr/>
        </p:nvSpPr>
        <p:spPr>
          <a:xfrm>
            <a:off x="10912242" y="466947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10</a:t>
            </a:r>
          </a:p>
        </p:txBody>
      </p:sp>
      <p:sp>
        <p:nvSpPr>
          <p:cNvPr id="54" name="Rectángulo 53">
            <a:extLst>
              <a:ext uri="{FF2B5EF4-FFF2-40B4-BE49-F238E27FC236}">
                <a16:creationId xmlns:a16="http://schemas.microsoft.com/office/drawing/2014/main" id="{0E1BCF85-6C57-4EBD-AC06-4774EF6DEAD9}"/>
              </a:ext>
            </a:extLst>
          </p:cNvPr>
          <p:cNvSpPr/>
          <p:nvPr/>
        </p:nvSpPr>
        <p:spPr>
          <a:xfrm>
            <a:off x="10399134" y="468198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p>
        </p:txBody>
      </p:sp>
      <p:sp>
        <p:nvSpPr>
          <p:cNvPr id="55" name="Rectángulo 54">
            <a:extLst>
              <a:ext uri="{FF2B5EF4-FFF2-40B4-BE49-F238E27FC236}">
                <a16:creationId xmlns:a16="http://schemas.microsoft.com/office/drawing/2014/main" id="{31DDFF11-B383-468D-935B-1BB92C8F8FA2}"/>
              </a:ext>
            </a:extLst>
          </p:cNvPr>
          <p:cNvSpPr/>
          <p:nvPr/>
        </p:nvSpPr>
        <p:spPr>
          <a:xfrm>
            <a:off x="10908891" y="4298406"/>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56" name="Rectángulo 55">
            <a:extLst>
              <a:ext uri="{FF2B5EF4-FFF2-40B4-BE49-F238E27FC236}">
                <a16:creationId xmlns:a16="http://schemas.microsoft.com/office/drawing/2014/main" id="{35153E58-3089-49CD-9D58-4EBC11C95C4B}"/>
              </a:ext>
            </a:extLst>
          </p:cNvPr>
          <p:cNvSpPr/>
          <p:nvPr/>
        </p:nvSpPr>
        <p:spPr>
          <a:xfrm>
            <a:off x="9886026" y="467535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p>
        </p:txBody>
      </p:sp>
      <p:sp>
        <p:nvSpPr>
          <p:cNvPr id="57" name="Rectángulo 56">
            <a:extLst>
              <a:ext uri="{FF2B5EF4-FFF2-40B4-BE49-F238E27FC236}">
                <a16:creationId xmlns:a16="http://schemas.microsoft.com/office/drawing/2014/main" id="{F31DC775-31B3-40E6-B0AC-D59F47ECA9A9}"/>
              </a:ext>
            </a:extLst>
          </p:cNvPr>
          <p:cNvSpPr/>
          <p:nvPr/>
        </p:nvSpPr>
        <p:spPr>
          <a:xfrm>
            <a:off x="10398936" y="4308343"/>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p>
        </p:txBody>
      </p:sp>
      <p:sp>
        <p:nvSpPr>
          <p:cNvPr id="58" name="Rectángulo 57">
            <a:extLst>
              <a:ext uri="{FF2B5EF4-FFF2-40B4-BE49-F238E27FC236}">
                <a16:creationId xmlns:a16="http://schemas.microsoft.com/office/drawing/2014/main" id="{9797F2A2-E29B-475C-937A-D2409EA93A92}"/>
              </a:ext>
            </a:extLst>
          </p:cNvPr>
          <p:cNvSpPr/>
          <p:nvPr/>
        </p:nvSpPr>
        <p:spPr>
          <a:xfrm>
            <a:off x="10026795" y="5688138"/>
            <a:ext cx="945867"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“CMT3”</a:t>
            </a:r>
          </a:p>
        </p:txBody>
      </p:sp>
      <p:sp>
        <p:nvSpPr>
          <p:cNvPr id="59" name="Rectángulo 58">
            <a:extLst>
              <a:ext uri="{FF2B5EF4-FFF2-40B4-BE49-F238E27FC236}">
                <a16:creationId xmlns:a16="http://schemas.microsoft.com/office/drawing/2014/main" id="{944D2B71-3D21-478D-B20D-2593DB59BD50}"/>
              </a:ext>
            </a:extLst>
          </p:cNvPr>
          <p:cNvSpPr/>
          <p:nvPr/>
        </p:nvSpPr>
        <p:spPr>
          <a:xfrm>
            <a:off x="11492755" y="6423116"/>
            <a:ext cx="511834" cy="357809"/>
          </a:xfrm>
          <a:prstGeom prst="rect">
            <a:avLst/>
          </a:prstGeom>
          <a:solidFill>
            <a:srgbClr val="00B0F0"/>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p>
        </p:txBody>
      </p:sp>
      <p:sp>
        <p:nvSpPr>
          <p:cNvPr id="60" name="Rectángulo 59">
            <a:extLst>
              <a:ext uri="{FF2B5EF4-FFF2-40B4-BE49-F238E27FC236}">
                <a16:creationId xmlns:a16="http://schemas.microsoft.com/office/drawing/2014/main" id="{9F3868C1-078F-4C62-B4EC-2FC697AD7160}"/>
              </a:ext>
            </a:extLst>
          </p:cNvPr>
          <p:cNvSpPr/>
          <p:nvPr/>
        </p:nvSpPr>
        <p:spPr>
          <a:xfrm>
            <a:off x="10972662" y="644535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32</a:t>
            </a:r>
          </a:p>
        </p:txBody>
      </p:sp>
      <p:sp>
        <p:nvSpPr>
          <p:cNvPr id="61" name="Rectángulo 60">
            <a:extLst>
              <a:ext uri="{FF2B5EF4-FFF2-40B4-BE49-F238E27FC236}">
                <a16:creationId xmlns:a16="http://schemas.microsoft.com/office/drawing/2014/main" id="{98910F46-8301-4F87-92D5-5E4202AF13B7}"/>
              </a:ext>
            </a:extLst>
          </p:cNvPr>
          <p:cNvSpPr/>
          <p:nvPr/>
        </p:nvSpPr>
        <p:spPr>
          <a:xfrm>
            <a:off x="10026795" y="6433930"/>
            <a:ext cx="951887"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“PCNA”</a:t>
            </a:r>
          </a:p>
        </p:txBody>
      </p:sp>
      <p:sp>
        <p:nvSpPr>
          <p:cNvPr id="62" name="Rectángulo 61">
            <a:extLst>
              <a:ext uri="{FF2B5EF4-FFF2-40B4-BE49-F238E27FC236}">
                <a16:creationId xmlns:a16="http://schemas.microsoft.com/office/drawing/2014/main" id="{9D1F1667-052C-4B8C-A376-9F178E971E23}"/>
              </a:ext>
            </a:extLst>
          </p:cNvPr>
          <p:cNvSpPr/>
          <p:nvPr/>
        </p:nvSpPr>
        <p:spPr>
          <a:xfrm>
            <a:off x="11478866" y="6049266"/>
            <a:ext cx="511834" cy="357809"/>
          </a:xfrm>
          <a:prstGeom prst="rect">
            <a:avLst/>
          </a:prstGeom>
          <a:solidFill>
            <a:srgbClr val="FF0000"/>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p>
        </p:txBody>
      </p:sp>
      <p:sp>
        <p:nvSpPr>
          <p:cNvPr id="63" name="Rectángulo 62">
            <a:extLst>
              <a:ext uri="{FF2B5EF4-FFF2-40B4-BE49-F238E27FC236}">
                <a16:creationId xmlns:a16="http://schemas.microsoft.com/office/drawing/2014/main" id="{BA63637A-4B06-4944-A22F-34DEC9EAA4F2}"/>
              </a:ext>
            </a:extLst>
          </p:cNvPr>
          <p:cNvSpPr/>
          <p:nvPr/>
        </p:nvSpPr>
        <p:spPr>
          <a:xfrm>
            <a:off x="10965758" y="6061776"/>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44</a:t>
            </a:r>
          </a:p>
        </p:txBody>
      </p:sp>
      <p:sp>
        <p:nvSpPr>
          <p:cNvPr id="64" name="Rectángulo 63">
            <a:extLst>
              <a:ext uri="{FF2B5EF4-FFF2-40B4-BE49-F238E27FC236}">
                <a16:creationId xmlns:a16="http://schemas.microsoft.com/office/drawing/2014/main" id="{259D3551-FAC5-419A-BB4F-F72224088F83}"/>
              </a:ext>
            </a:extLst>
          </p:cNvPr>
          <p:cNvSpPr/>
          <p:nvPr/>
        </p:nvSpPr>
        <p:spPr>
          <a:xfrm>
            <a:off x="11475515" y="5678201"/>
            <a:ext cx="511834" cy="357809"/>
          </a:xfrm>
          <a:prstGeom prst="rect">
            <a:avLst/>
          </a:prstGeom>
          <a:solidFill>
            <a:srgbClr val="00B0F0"/>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p>
        </p:txBody>
      </p:sp>
      <p:sp>
        <p:nvSpPr>
          <p:cNvPr id="65" name="Rectángulo 64">
            <a:extLst>
              <a:ext uri="{FF2B5EF4-FFF2-40B4-BE49-F238E27FC236}">
                <a16:creationId xmlns:a16="http://schemas.microsoft.com/office/drawing/2014/main" id="{554400A7-8415-4465-9C65-5157B62854EB}"/>
              </a:ext>
            </a:extLst>
          </p:cNvPr>
          <p:cNvSpPr/>
          <p:nvPr/>
        </p:nvSpPr>
        <p:spPr>
          <a:xfrm>
            <a:off x="10025324" y="6050355"/>
            <a:ext cx="953440"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“AL1”</a:t>
            </a:r>
          </a:p>
        </p:txBody>
      </p:sp>
      <p:sp>
        <p:nvSpPr>
          <p:cNvPr id="66" name="Rectángulo 65">
            <a:extLst>
              <a:ext uri="{FF2B5EF4-FFF2-40B4-BE49-F238E27FC236}">
                <a16:creationId xmlns:a16="http://schemas.microsoft.com/office/drawing/2014/main" id="{DAE47243-C052-43B8-9008-18F0241EEEC3}"/>
              </a:ext>
            </a:extLst>
          </p:cNvPr>
          <p:cNvSpPr/>
          <p:nvPr/>
        </p:nvSpPr>
        <p:spPr>
          <a:xfrm>
            <a:off x="10965560" y="5688138"/>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p>
        </p:txBody>
      </p:sp>
      <p:sp>
        <p:nvSpPr>
          <p:cNvPr id="3" name="CuadroTexto 2">
            <a:extLst>
              <a:ext uri="{FF2B5EF4-FFF2-40B4-BE49-F238E27FC236}">
                <a16:creationId xmlns:a16="http://schemas.microsoft.com/office/drawing/2014/main" id="{91F7A311-667E-4781-9C57-9C071F090D5C}"/>
              </a:ext>
            </a:extLst>
          </p:cNvPr>
          <p:cNvSpPr txBox="1"/>
          <p:nvPr/>
        </p:nvSpPr>
        <p:spPr>
          <a:xfrm>
            <a:off x="10105482" y="5393917"/>
            <a:ext cx="683200" cy="369332"/>
          </a:xfrm>
          <a:prstGeom prst="rect">
            <a:avLst/>
          </a:prstGeom>
          <a:noFill/>
        </p:spPr>
        <p:txBody>
          <a:bodyPr wrap="none" rtlCol="0">
            <a:spAutoFit/>
          </a:bodyPr>
          <a:lstStyle/>
          <a:p>
            <a:r>
              <a:rPr lang="es-ES" dirty="0"/>
              <a:t>Gene</a:t>
            </a:r>
          </a:p>
        </p:txBody>
      </p:sp>
      <p:sp>
        <p:nvSpPr>
          <p:cNvPr id="8" name="CuadroTexto 7">
            <a:extLst>
              <a:ext uri="{FF2B5EF4-FFF2-40B4-BE49-F238E27FC236}">
                <a16:creationId xmlns:a16="http://schemas.microsoft.com/office/drawing/2014/main" id="{084C14E8-7DB0-4ED5-9B31-016030E2E6D3}"/>
              </a:ext>
            </a:extLst>
          </p:cNvPr>
          <p:cNvSpPr txBox="1"/>
          <p:nvPr/>
        </p:nvSpPr>
        <p:spPr>
          <a:xfrm>
            <a:off x="10877965" y="5401117"/>
            <a:ext cx="510268" cy="369332"/>
          </a:xfrm>
          <a:prstGeom prst="rect">
            <a:avLst/>
          </a:prstGeom>
          <a:noFill/>
        </p:spPr>
        <p:txBody>
          <a:bodyPr wrap="none" rtlCol="0">
            <a:spAutoFit/>
          </a:bodyPr>
          <a:lstStyle/>
          <a:p>
            <a:r>
              <a:rPr lang="es-ES" dirty="0" err="1"/>
              <a:t>Pos</a:t>
            </a:r>
            <a:endParaRPr lang="es-ES" dirty="0"/>
          </a:p>
        </p:txBody>
      </p:sp>
      <p:sp>
        <p:nvSpPr>
          <p:cNvPr id="9" name="CuadroTexto 8">
            <a:extLst>
              <a:ext uri="{FF2B5EF4-FFF2-40B4-BE49-F238E27FC236}">
                <a16:creationId xmlns:a16="http://schemas.microsoft.com/office/drawing/2014/main" id="{25A70F90-7A4C-4518-A16F-83CDFF2315C3}"/>
              </a:ext>
            </a:extLst>
          </p:cNvPr>
          <p:cNvSpPr txBox="1"/>
          <p:nvPr/>
        </p:nvSpPr>
        <p:spPr>
          <a:xfrm>
            <a:off x="11354822" y="5400538"/>
            <a:ext cx="797078" cy="369332"/>
          </a:xfrm>
          <a:prstGeom prst="rect">
            <a:avLst/>
          </a:prstGeom>
          <a:noFill/>
        </p:spPr>
        <p:txBody>
          <a:bodyPr wrap="none" rtlCol="0">
            <a:spAutoFit/>
          </a:bodyPr>
          <a:lstStyle/>
          <a:p>
            <a:r>
              <a:rPr lang="es-ES" dirty="0" err="1"/>
              <a:t>Strand</a:t>
            </a:r>
            <a:endParaRPr lang="es-ES" dirty="0"/>
          </a:p>
        </p:txBody>
      </p:sp>
    </p:spTree>
    <p:extLst>
      <p:ext uri="{BB962C8B-B14F-4D97-AF65-F5344CB8AC3E}">
        <p14:creationId xmlns:p14="http://schemas.microsoft.com/office/powerpoint/2010/main" val="62594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9FFE3A5-4D48-4941-99F7-C8432C65A777}"/>
              </a:ext>
            </a:extLst>
          </p:cNvPr>
          <p:cNvSpPr>
            <a:spLocks noGrp="1"/>
          </p:cNvSpPr>
          <p:nvPr>
            <p:ph type="title"/>
          </p:nvPr>
        </p:nvSpPr>
        <p:spPr>
          <a:xfrm>
            <a:off x="838200" y="811161"/>
            <a:ext cx="3335594" cy="5403370"/>
          </a:xfrm>
        </p:spPr>
        <p:txBody>
          <a:bodyPr>
            <a:normAutofit/>
          </a:bodyPr>
          <a:lstStyle/>
          <a:p>
            <a:r>
              <a:rPr lang="es-ES" dirty="0" err="1">
                <a:solidFill>
                  <a:schemeClr val="bg1"/>
                </a:solidFill>
              </a:rPr>
              <a:t>Types</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objetcs</a:t>
            </a:r>
            <a:r>
              <a:rPr lang="es-ES" dirty="0">
                <a:solidFill>
                  <a:schemeClr val="bg1"/>
                </a:solidFill>
              </a:rPr>
              <a:t> in R</a:t>
            </a:r>
          </a:p>
        </p:txBody>
      </p:sp>
      <p:graphicFrame>
        <p:nvGraphicFramePr>
          <p:cNvPr id="5" name="Marcador de contenido 2">
            <a:extLst>
              <a:ext uri="{FF2B5EF4-FFF2-40B4-BE49-F238E27FC236}">
                <a16:creationId xmlns:a16="http://schemas.microsoft.com/office/drawing/2014/main" id="{762CB6D8-6062-42D3-AA56-04DB55C4BD46}"/>
              </a:ext>
            </a:extLst>
          </p:cNvPr>
          <p:cNvGraphicFramePr>
            <a:graphicFrameLocks noGrp="1"/>
          </p:cNvGraphicFramePr>
          <p:nvPr>
            <p:ph idx="1"/>
            <p:extLst>
              <p:ext uri="{D42A27DB-BD31-4B8C-83A1-F6EECF244321}">
                <p14:modId xmlns:p14="http://schemas.microsoft.com/office/powerpoint/2010/main" val="124943707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25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448123F-1C3A-4375-B1BD-CF3129177EE4}"/>
              </a:ext>
            </a:extLst>
          </p:cNvPr>
          <p:cNvSpPr>
            <a:spLocks noGrp="1"/>
          </p:cNvSpPr>
          <p:nvPr>
            <p:ph type="title"/>
          </p:nvPr>
        </p:nvSpPr>
        <p:spPr>
          <a:xfrm>
            <a:off x="838200" y="811161"/>
            <a:ext cx="3335594" cy="5403370"/>
          </a:xfrm>
        </p:spPr>
        <p:txBody>
          <a:bodyPr>
            <a:normAutofit/>
          </a:bodyPr>
          <a:lstStyle/>
          <a:p>
            <a:r>
              <a:rPr lang="en-US">
                <a:solidFill>
                  <a:schemeClr val="accent1"/>
                </a:solidFill>
              </a:rPr>
              <a:t>Coercion: force a category into another</a:t>
            </a:r>
            <a:endParaRPr lang="en-US">
              <a:solidFill>
                <a:schemeClr val="bg1"/>
              </a:solidFill>
            </a:endParaRPr>
          </a:p>
        </p:txBody>
      </p:sp>
      <p:graphicFrame>
        <p:nvGraphicFramePr>
          <p:cNvPr id="5" name="Marcador de contenido 2">
            <a:extLst>
              <a:ext uri="{FF2B5EF4-FFF2-40B4-BE49-F238E27FC236}">
                <a16:creationId xmlns:a16="http://schemas.microsoft.com/office/drawing/2014/main" id="{FFAA3D88-1F5F-4BE1-8269-E000AF7151AE}"/>
              </a:ext>
            </a:extLst>
          </p:cNvPr>
          <p:cNvGraphicFramePr>
            <a:graphicFrameLocks noGrp="1"/>
          </p:cNvGraphicFramePr>
          <p:nvPr>
            <p:ph idx="1"/>
            <p:extLst>
              <p:ext uri="{D42A27DB-BD31-4B8C-83A1-F6EECF244321}">
                <p14:modId xmlns:p14="http://schemas.microsoft.com/office/powerpoint/2010/main" val="1173880806"/>
              </p:ext>
            </p:extLst>
          </p:nvPr>
        </p:nvGraphicFramePr>
        <p:xfrm>
          <a:off x="5492493" y="609600"/>
          <a:ext cx="6215597" cy="5604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a16="http://schemas.microsoft.com/office/drawing/2014/main" id="{200BB44D-B79E-4A42-9A67-587D31897C0D}"/>
              </a:ext>
            </a:extLst>
          </p:cNvPr>
          <p:cNvSpPr txBox="1"/>
          <p:nvPr/>
        </p:nvSpPr>
        <p:spPr>
          <a:xfrm>
            <a:off x="5276867" y="6214531"/>
            <a:ext cx="6915134" cy="646331"/>
          </a:xfrm>
          <a:prstGeom prst="rect">
            <a:avLst/>
          </a:prstGeom>
          <a:noFill/>
        </p:spPr>
        <p:txBody>
          <a:bodyPr wrap="square" rtlCol="0">
            <a:spAutoFit/>
          </a:bodyPr>
          <a:lstStyle/>
          <a:p>
            <a:r>
              <a:rPr lang="en-US" dirty="0"/>
              <a:t>*NA or “Not Available” is introduced by R when the operation cannot be performed. We should try not to get </a:t>
            </a:r>
            <a:r>
              <a:rPr lang="en-US" dirty="0" err="1"/>
              <a:t>Nas</a:t>
            </a:r>
            <a:r>
              <a:rPr lang="en-US" dirty="0"/>
              <a:t> when applying a function</a:t>
            </a:r>
          </a:p>
        </p:txBody>
      </p:sp>
    </p:spTree>
    <p:extLst>
      <p:ext uri="{BB962C8B-B14F-4D97-AF65-F5344CB8AC3E}">
        <p14:creationId xmlns:p14="http://schemas.microsoft.com/office/powerpoint/2010/main" val="379338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9FFE3A5-4D48-4941-99F7-C8432C65A777}"/>
              </a:ext>
            </a:extLst>
          </p:cNvPr>
          <p:cNvSpPr>
            <a:spLocks noGrp="1"/>
          </p:cNvSpPr>
          <p:nvPr>
            <p:ph type="title"/>
          </p:nvPr>
        </p:nvSpPr>
        <p:spPr>
          <a:xfrm>
            <a:off x="838200" y="811161"/>
            <a:ext cx="3335594" cy="5403370"/>
          </a:xfrm>
        </p:spPr>
        <p:txBody>
          <a:bodyPr>
            <a:normAutofit/>
          </a:bodyPr>
          <a:lstStyle/>
          <a:p>
            <a:r>
              <a:rPr lang="es-ES" dirty="0" err="1">
                <a:solidFill>
                  <a:schemeClr val="bg1"/>
                </a:solidFill>
              </a:rPr>
              <a:t>Types</a:t>
            </a:r>
            <a:r>
              <a:rPr lang="es-ES" dirty="0">
                <a:solidFill>
                  <a:schemeClr val="bg1"/>
                </a:solidFill>
              </a:rPr>
              <a:t> </a:t>
            </a:r>
            <a:r>
              <a:rPr lang="es-ES" dirty="0" err="1">
                <a:solidFill>
                  <a:schemeClr val="bg1"/>
                </a:solidFill>
              </a:rPr>
              <a:t>of</a:t>
            </a:r>
            <a:r>
              <a:rPr lang="es-ES" dirty="0">
                <a:solidFill>
                  <a:schemeClr val="bg1"/>
                </a:solidFill>
              </a:rPr>
              <a:t> </a:t>
            </a:r>
            <a:r>
              <a:rPr lang="es-ES" dirty="0" err="1">
                <a:solidFill>
                  <a:schemeClr val="bg1"/>
                </a:solidFill>
              </a:rPr>
              <a:t>objetcs</a:t>
            </a:r>
            <a:r>
              <a:rPr lang="es-ES" dirty="0">
                <a:solidFill>
                  <a:schemeClr val="bg1"/>
                </a:solidFill>
              </a:rPr>
              <a:t> in R</a:t>
            </a:r>
          </a:p>
        </p:txBody>
      </p:sp>
      <p:graphicFrame>
        <p:nvGraphicFramePr>
          <p:cNvPr id="5" name="Marcador de contenido 2">
            <a:extLst>
              <a:ext uri="{FF2B5EF4-FFF2-40B4-BE49-F238E27FC236}">
                <a16:creationId xmlns:a16="http://schemas.microsoft.com/office/drawing/2014/main" id="{762CB6D8-6062-42D3-AA56-04DB55C4BD46}"/>
              </a:ext>
            </a:extLst>
          </p:cNvPr>
          <p:cNvGraphicFramePr>
            <a:graphicFrameLocks noGrp="1"/>
          </p:cNvGraphicFramePr>
          <p:nvPr>
            <p:ph idx="1"/>
            <p:extLst>
              <p:ext uri="{D42A27DB-BD31-4B8C-83A1-F6EECF244321}">
                <p14:modId xmlns:p14="http://schemas.microsoft.com/office/powerpoint/2010/main" val="822655052"/>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34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9FFE3A5-4D48-4941-99F7-C8432C65A777}"/>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Accessing elements within an object</a:t>
            </a:r>
          </a:p>
        </p:txBody>
      </p:sp>
      <p:graphicFrame>
        <p:nvGraphicFramePr>
          <p:cNvPr id="5" name="Marcador de contenido 2">
            <a:extLst>
              <a:ext uri="{FF2B5EF4-FFF2-40B4-BE49-F238E27FC236}">
                <a16:creationId xmlns:a16="http://schemas.microsoft.com/office/drawing/2014/main" id="{762CB6D8-6062-42D3-AA56-04DB55C4BD46}"/>
              </a:ext>
            </a:extLst>
          </p:cNvPr>
          <p:cNvGraphicFramePr>
            <a:graphicFrameLocks noGrp="1"/>
          </p:cNvGraphicFramePr>
          <p:nvPr>
            <p:ph idx="1"/>
            <p:extLst>
              <p:ext uri="{D42A27DB-BD31-4B8C-83A1-F6EECF244321}">
                <p14:modId xmlns:p14="http://schemas.microsoft.com/office/powerpoint/2010/main" val="3525863621"/>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28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9FFE3A5-4D48-4941-99F7-C8432C65A777}"/>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We can also use names!</a:t>
            </a:r>
          </a:p>
        </p:txBody>
      </p:sp>
      <p:graphicFrame>
        <p:nvGraphicFramePr>
          <p:cNvPr id="5" name="Marcador de contenido 2">
            <a:extLst>
              <a:ext uri="{FF2B5EF4-FFF2-40B4-BE49-F238E27FC236}">
                <a16:creationId xmlns:a16="http://schemas.microsoft.com/office/drawing/2014/main" id="{762CB6D8-6062-42D3-AA56-04DB55C4BD46}"/>
              </a:ext>
            </a:extLst>
          </p:cNvPr>
          <p:cNvGraphicFramePr>
            <a:graphicFrameLocks noGrp="1"/>
          </p:cNvGraphicFramePr>
          <p:nvPr>
            <p:ph idx="1"/>
            <p:extLst>
              <p:ext uri="{D42A27DB-BD31-4B8C-83A1-F6EECF244321}">
                <p14:modId xmlns:p14="http://schemas.microsoft.com/office/powerpoint/2010/main" val="1423488500"/>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3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9FFE3A5-4D48-4941-99F7-C8432C65A777}"/>
              </a:ext>
            </a:extLst>
          </p:cNvPr>
          <p:cNvSpPr>
            <a:spLocks noGrp="1"/>
          </p:cNvSpPr>
          <p:nvPr>
            <p:ph type="title"/>
          </p:nvPr>
        </p:nvSpPr>
        <p:spPr>
          <a:xfrm>
            <a:off x="838200" y="811161"/>
            <a:ext cx="3335594" cy="5403370"/>
          </a:xfrm>
        </p:spPr>
        <p:txBody>
          <a:bodyPr>
            <a:normAutofit/>
          </a:bodyPr>
          <a:lstStyle/>
          <a:p>
            <a:r>
              <a:rPr lang="es-ES" dirty="0" err="1">
                <a:solidFill>
                  <a:schemeClr val="bg1"/>
                </a:solidFill>
              </a:rPr>
              <a:t>Some</a:t>
            </a:r>
            <a:r>
              <a:rPr lang="es-ES" dirty="0">
                <a:solidFill>
                  <a:schemeClr val="bg1"/>
                </a:solidFill>
              </a:rPr>
              <a:t> </a:t>
            </a:r>
            <a:r>
              <a:rPr lang="es-ES" dirty="0" err="1">
                <a:solidFill>
                  <a:schemeClr val="bg1"/>
                </a:solidFill>
              </a:rPr>
              <a:t>useful</a:t>
            </a:r>
            <a:r>
              <a:rPr lang="es-ES" dirty="0">
                <a:solidFill>
                  <a:schemeClr val="bg1"/>
                </a:solidFill>
              </a:rPr>
              <a:t> </a:t>
            </a:r>
            <a:r>
              <a:rPr lang="es-ES" dirty="0" err="1">
                <a:solidFill>
                  <a:schemeClr val="bg1"/>
                </a:solidFill>
              </a:rPr>
              <a:t>operations</a:t>
            </a:r>
            <a:r>
              <a:rPr lang="es-ES" dirty="0">
                <a:solidFill>
                  <a:schemeClr val="bg1"/>
                </a:solidFill>
              </a:rPr>
              <a:t> (</a:t>
            </a:r>
            <a:r>
              <a:rPr lang="es-ES" dirty="0" err="1">
                <a:solidFill>
                  <a:schemeClr val="bg1"/>
                </a:solidFill>
              </a:rPr>
              <a:t>mainly</a:t>
            </a:r>
            <a:r>
              <a:rPr lang="es-ES" dirty="0">
                <a:solidFill>
                  <a:schemeClr val="bg1"/>
                </a:solidFill>
              </a:rPr>
              <a:t> </a:t>
            </a:r>
            <a:r>
              <a:rPr lang="es-ES" dirty="0" err="1">
                <a:solidFill>
                  <a:schemeClr val="bg1"/>
                </a:solidFill>
              </a:rPr>
              <a:t>for</a:t>
            </a:r>
            <a:r>
              <a:rPr lang="es-ES" dirty="0">
                <a:solidFill>
                  <a:schemeClr val="bg1"/>
                </a:solidFill>
              </a:rPr>
              <a:t> </a:t>
            </a:r>
            <a:r>
              <a:rPr lang="es-ES" dirty="0" err="1">
                <a:solidFill>
                  <a:schemeClr val="bg1"/>
                </a:solidFill>
              </a:rPr>
              <a:t>vectors</a:t>
            </a:r>
            <a:r>
              <a:rPr lang="es-ES" dirty="0">
                <a:solidFill>
                  <a:schemeClr val="bg1"/>
                </a:solidFill>
              </a:rPr>
              <a:t>)</a:t>
            </a:r>
          </a:p>
        </p:txBody>
      </p:sp>
      <p:sp>
        <p:nvSpPr>
          <p:cNvPr id="3" name="Marcador de contenido 2">
            <a:extLst>
              <a:ext uri="{FF2B5EF4-FFF2-40B4-BE49-F238E27FC236}">
                <a16:creationId xmlns:a16="http://schemas.microsoft.com/office/drawing/2014/main" id="{5EC74237-D496-4320-ABE7-BBEC8DFBB6EA}"/>
              </a:ext>
            </a:extLst>
          </p:cNvPr>
          <p:cNvSpPr>
            <a:spLocks noGrp="1"/>
          </p:cNvSpPr>
          <p:nvPr>
            <p:ph idx="1"/>
          </p:nvPr>
        </p:nvSpPr>
        <p:spPr>
          <a:xfrm>
            <a:off x="5134792" y="1825625"/>
            <a:ext cx="6765660" cy="4351338"/>
          </a:xfrm>
        </p:spPr>
        <p:txBody>
          <a:bodyPr>
            <a:normAutofit fontScale="92500" lnSpcReduction="10000"/>
          </a:bodyPr>
          <a:lstStyle/>
          <a:p>
            <a:r>
              <a:rPr lang="en-US" dirty="0" err="1"/>
              <a:t>typeof</a:t>
            </a:r>
            <a:r>
              <a:rPr lang="en-US" dirty="0"/>
              <a:t>(object) -&gt; Which class is this object?</a:t>
            </a:r>
          </a:p>
          <a:p>
            <a:r>
              <a:rPr lang="en-US" dirty="0"/>
              <a:t>length(list) -&gt; Number of elements</a:t>
            </a:r>
          </a:p>
          <a:p>
            <a:r>
              <a:rPr lang="en-US" dirty="0"/>
              <a:t>which(genes == “ARF1”) -&gt; Indices of elements fulfilling a certain condition</a:t>
            </a:r>
          </a:p>
          <a:p>
            <a:r>
              <a:rPr lang="en-US" dirty="0"/>
              <a:t>table(vector) -&gt; get the frequency of appearance each element</a:t>
            </a:r>
          </a:p>
          <a:p>
            <a:r>
              <a:rPr lang="en-US" dirty="0"/>
              <a:t>sort() </a:t>
            </a:r>
          </a:p>
          <a:p>
            <a:r>
              <a:rPr lang="en-US" dirty="0"/>
              <a:t>sum()</a:t>
            </a:r>
          </a:p>
          <a:p>
            <a:r>
              <a:rPr lang="en-US" dirty="0"/>
              <a:t>max(), min(), </a:t>
            </a:r>
            <a:r>
              <a:rPr lang="en-US" dirty="0" err="1"/>
              <a:t>which.max</a:t>
            </a:r>
            <a:r>
              <a:rPr lang="en-US" dirty="0"/>
              <a:t>(), </a:t>
            </a:r>
            <a:r>
              <a:rPr lang="en-US" dirty="0" err="1"/>
              <a:t>which.min</a:t>
            </a:r>
            <a:r>
              <a:rPr lang="en-US" dirty="0"/>
              <a:t>()</a:t>
            </a:r>
          </a:p>
          <a:p>
            <a:r>
              <a:rPr lang="en-US" dirty="0"/>
              <a:t>any(); all() -&gt; Are any/all elements TRUE?</a:t>
            </a:r>
          </a:p>
          <a:p>
            <a:endParaRPr lang="es-ES" dirty="0"/>
          </a:p>
          <a:p>
            <a:endParaRPr lang="es-ES" dirty="0"/>
          </a:p>
        </p:txBody>
      </p:sp>
    </p:spTree>
    <p:extLst>
      <p:ext uri="{BB962C8B-B14F-4D97-AF65-F5344CB8AC3E}">
        <p14:creationId xmlns:p14="http://schemas.microsoft.com/office/powerpoint/2010/main" val="285394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44CA6-4CF2-4CC7-8BF5-CA9BF678B2E6}"/>
              </a:ext>
            </a:extLst>
          </p:cNvPr>
          <p:cNvSpPr>
            <a:spLocks noGrp="1"/>
          </p:cNvSpPr>
          <p:nvPr>
            <p:ph type="title"/>
          </p:nvPr>
        </p:nvSpPr>
        <p:spPr/>
        <p:txBody>
          <a:bodyPr/>
          <a:lstStyle/>
          <a:p>
            <a:r>
              <a:rPr lang="es-ES" dirty="0"/>
              <a:t>Operaciones con listas</a:t>
            </a:r>
          </a:p>
        </p:txBody>
      </p:sp>
      <p:sp>
        <p:nvSpPr>
          <p:cNvPr id="3" name="Marcador de contenido 2">
            <a:extLst>
              <a:ext uri="{FF2B5EF4-FFF2-40B4-BE49-F238E27FC236}">
                <a16:creationId xmlns:a16="http://schemas.microsoft.com/office/drawing/2014/main" id="{889B4B2D-60E0-41AD-9C96-B7BFC4205002}"/>
              </a:ext>
            </a:extLst>
          </p:cNvPr>
          <p:cNvSpPr>
            <a:spLocks noGrp="1"/>
          </p:cNvSpPr>
          <p:nvPr>
            <p:ph idx="1"/>
          </p:nvPr>
        </p:nvSpPr>
        <p:spPr/>
        <p:txBody>
          <a:bodyPr/>
          <a:lstStyle/>
          <a:p>
            <a:r>
              <a:rPr lang="es-ES" dirty="0" err="1"/>
              <a:t>We</a:t>
            </a:r>
            <a:r>
              <a:rPr lang="es-ES" dirty="0"/>
              <a:t> Access </a:t>
            </a:r>
            <a:r>
              <a:rPr lang="es-ES" dirty="0" err="1"/>
              <a:t>elements</a:t>
            </a:r>
            <a:r>
              <a:rPr lang="es-ES" dirty="0"/>
              <a:t> </a:t>
            </a:r>
            <a:r>
              <a:rPr lang="es-ES" dirty="0" err="1"/>
              <a:t>within</a:t>
            </a:r>
            <a:r>
              <a:rPr lang="es-ES" dirty="0"/>
              <a:t> a </a:t>
            </a:r>
            <a:r>
              <a:rPr lang="es-ES" dirty="0" err="1"/>
              <a:t>list</a:t>
            </a:r>
            <a:r>
              <a:rPr lang="es-ES" dirty="0"/>
              <a:t> </a:t>
            </a:r>
            <a:r>
              <a:rPr lang="es-ES" dirty="0" err="1"/>
              <a:t>using</a:t>
            </a:r>
            <a:r>
              <a:rPr lang="es-ES" dirty="0"/>
              <a:t> brackets [] (</a:t>
            </a:r>
            <a:r>
              <a:rPr lang="es-ES" dirty="0" err="1"/>
              <a:t>to</a:t>
            </a:r>
            <a:r>
              <a:rPr lang="es-ES" dirty="0"/>
              <a:t> </a:t>
            </a:r>
            <a:r>
              <a:rPr lang="es-ES" dirty="0" err="1"/>
              <a:t>extract</a:t>
            </a:r>
            <a:r>
              <a:rPr lang="es-ES" dirty="0"/>
              <a:t> </a:t>
            </a:r>
            <a:r>
              <a:rPr lang="es-ES" dirty="0" err="1"/>
              <a:t>sublists</a:t>
            </a:r>
            <a:r>
              <a:rPr lang="es-ES" dirty="0"/>
              <a:t>) o [[]] (</a:t>
            </a:r>
            <a:r>
              <a:rPr lang="es-ES" dirty="0" err="1"/>
              <a:t>element</a:t>
            </a:r>
            <a:r>
              <a:rPr lang="es-ES" dirty="0"/>
              <a:t> </a:t>
            </a:r>
            <a:r>
              <a:rPr lang="es-ES" dirty="0" err="1"/>
              <a:t>itself</a:t>
            </a:r>
            <a:r>
              <a:rPr lang="es-ES" dirty="0"/>
              <a:t>)</a:t>
            </a:r>
          </a:p>
          <a:p>
            <a:r>
              <a:rPr lang="es-ES" dirty="0"/>
              <a:t>También podemos nombrar elementos y llamar con $nombre</a:t>
            </a:r>
          </a:p>
          <a:p>
            <a:endParaRPr lang="es-ES" dirty="0"/>
          </a:p>
        </p:txBody>
      </p:sp>
    </p:spTree>
    <p:extLst>
      <p:ext uri="{BB962C8B-B14F-4D97-AF65-F5344CB8AC3E}">
        <p14:creationId xmlns:p14="http://schemas.microsoft.com/office/powerpoint/2010/main" val="184514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E0DED-3CA7-4397-BC2F-02E2AC63524E}"/>
              </a:ext>
            </a:extLst>
          </p:cNvPr>
          <p:cNvSpPr>
            <a:spLocks noGrp="1"/>
          </p:cNvSpPr>
          <p:nvPr>
            <p:ph type="title"/>
          </p:nvPr>
        </p:nvSpPr>
        <p:spPr/>
        <p:txBody>
          <a:bodyPr/>
          <a:lstStyle/>
          <a:p>
            <a:r>
              <a:rPr lang="es-ES" dirty="0" err="1"/>
              <a:t>What</a:t>
            </a:r>
            <a:r>
              <a:rPr lang="es-ES" dirty="0"/>
              <a:t> </a:t>
            </a:r>
            <a:r>
              <a:rPr lang="es-ES" dirty="0" err="1"/>
              <a:t>is</a:t>
            </a:r>
            <a:r>
              <a:rPr lang="es-ES" dirty="0"/>
              <a:t> R?</a:t>
            </a:r>
          </a:p>
        </p:txBody>
      </p:sp>
      <p:sp>
        <p:nvSpPr>
          <p:cNvPr id="3" name="Marcador de contenido 2">
            <a:extLst>
              <a:ext uri="{FF2B5EF4-FFF2-40B4-BE49-F238E27FC236}">
                <a16:creationId xmlns:a16="http://schemas.microsoft.com/office/drawing/2014/main" id="{DFC6AF24-7FC1-46BD-ABA2-E6D93459DE3C}"/>
              </a:ext>
            </a:extLst>
          </p:cNvPr>
          <p:cNvSpPr>
            <a:spLocks noGrp="1"/>
          </p:cNvSpPr>
          <p:nvPr>
            <p:ph idx="1"/>
          </p:nvPr>
        </p:nvSpPr>
        <p:spPr/>
        <p:txBody>
          <a:bodyPr>
            <a:normAutofit lnSpcReduction="10000"/>
          </a:bodyPr>
          <a:lstStyle/>
          <a:p>
            <a:r>
              <a:rPr lang="es-ES" dirty="0" err="1"/>
              <a:t>It’s</a:t>
            </a:r>
            <a:r>
              <a:rPr lang="es-ES" dirty="0"/>
              <a:t> a </a:t>
            </a:r>
            <a:r>
              <a:rPr lang="es-ES" dirty="0" err="1"/>
              <a:t>program</a:t>
            </a:r>
            <a:r>
              <a:rPr lang="es-ES" dirty="0"/>
              <a:t> </a:t>
            </a:r>
            <a:r>
              <a:rPr lang="es-ES" dirty="0" err="1"/>
              <a:t>we</a:t>
            </a:r>
            <a:r>
              <a:rPr lang="es-ES" dirty="0"/>
              <a:t> can </a:t>
            </a:r>
            <a:r>
              <a:rPr lang="es-ES" i="1" dirty="0" err="1"/>
              <a:t>communicate</a:t>
            </a:r>
            <a:r>
              <a:rPr lang="es-ES" i="1" dirty="0"/>
              <a:t> </a:t>
            </a:r>
            <a:r>
              <a:rPr lang="es-ES" i="1" dirty="0" err="1"/>
              <a:t>with</a:t>
            </a:r>
            <a:r>
              <a:rPr lang="es-ES" i="1" dirty="0"/>
              <a:t> </a:t>
            </a:r>
            <a:r>
              <a:rPr lang="es-ES" dirty="0" err="1"/>
              <a:t>using</a:t>
            </a:r>
            <a:r>
              <a:rPr lang="es-ES" dirty="0"/>
              <a:t> </a:t>
            </a:r>
            <a:r>
              <a:rPr lang="es-ES" dirty="0" err="1"/>
              <a:t>commands</a:t>
            </a:r>
            <a:endParaRPr lang="es-ES" dirty="0"/>
          </a:p>
          <a:p>
            <a:r>
              <a:rPr lang="es-ES" dirty="0" err="1"/>
              <a:t>It’s</a:t>
            </a:r>
            <a:r>
              <a:rPr lang="es-ES" dirty="0"/>
              <a:t> a </a:t>
            </a:r>
            <a:r>
              <a:rPr lang="es-ES" dirty="0" err="1"/>
              <a:t>language</a:t>
            </a:r>
            <a:r>
              <a:rPr lang="es-ES" dirty="0"/>
              <a:t> </a:t>
            </a:r>
            <a:r>
              <a:rPr lang="es-ES" dirty="0" err="1"/>
              <a:t>that</a:t>
            </a:r>
            <a:r>
              <a:rPr lang="es-ES" dirty="0"/>
              <a:t> </a:t>
            </a:r>
            <a:r>
              <a:rPr lang="es-ES" dirty="0" err="1"/>
              <a:t>allow</a:t>
            </a:r>
            <a:r>
              <a:rPr lang="es-ES" dirty="0"/>
              <a:t> </a:t>
            </a:r>
            <a:r>
              <a:rPr lang="es-ES" dirty="0" err="1"/>
              <a:t>us</a:t>
            </a:r>
            <a:r>
              <a:rPr lang="es-ES" dirty="0"/>
              <a:t> </a:t>
            </a:r>
            <a:r>
              <a:rPr lang="es-ES" dirty="0" err="1"/>
              <a:t>to</a:t>
            </a:r>
            <a:r>
              <a:rPr lang="es-ES" dirty="0"/>
              <a:t> </a:t>
            </a:r>
            <a:r>
              <a:rPr lang="es-ES" dirty="0" err="1"/>
              <a:t>give</a:t>
            </a:r>
            <a:r>
              <a:rPr lang="es-ES" dirty="0"/>
              <a:t> </a:t>
            </a:r>
            <a:r>
              <a:rPr lang="es-ES" dirty="0" err="1"/>
              <a:t>instructions</a:t>
            </a:r>
            <a:r>
              <a:rPr lang="es-ES" dirty="0"/>
              <a:t> </a:t>
            </a:r>
            <a:r>
              <a:rPr lang="es-ES" dirty="0" err="1"/>
              <a:t>to</a:t>
            </a:r>
            <a:r>
              <a:rPr lang="es-ES" dirty="0"/>
              <a:t> </a:t>
            </a:r>
            <a:r>
              <a:rPr lang="es-ES" dirty="0" err="1"/>
              <a:t>the</a:t>
            </a:r>
            <a:r>
              <a:rPr lang="es-ES" dirty="0"/>
              <a:t> </a:t>
            </a:r>
            <a:r>
              <a:rPr lang="es-ES" dirty="0" err="1"/>
              <a:t>program</a:t>
            </a:r>
            <a:endParaRPr lang="es-ES" dirty="0"/>
          </a:p>
          <a:p>
            <a:pPr marL="0" indent="0">
              <a:buNone/>
            </a:pPr>
            <a:r>
              <a:rPr lang="en-US" sz="3500" dirty="0">
                <a:latin typeface="Angsana New" panose="020B0502040204020203" pitchFamily="18" charset="-34"/>
                <a:cs typeface="Angsana New" panose="020B0502040204020203" pitchFamily="18" charset="-34"/>
              </a:rPr>
              <a:t>“Sadly, we, as humans, are used to speaking in </a:t>
            </a:r>
            <a:r>
              <a:rPr lang="en-US" sz="3500" b="1" dirty="0">
                <a:latin typeface="Angsana New" panose="020B0502040204020203" pitchFamily="18" charset="-34"/>
                <a:cs typeface="Angsana New" panose="020B0502040204020203" pitchFamily="18" charset="-34"/>
              </a:rPr>
              <a:t>ambiguity</a:t>
            </a:r>
            <a:r>
              <a:rPr lang="en-US" sz="3500" dirty="0">
                <a:latin typeface="Angsana New" panose="020B0502040204020203" pitchFamily="18" charset="-34"/>
                <a:cs typeface="Angsana New" panose="020B0502040204020203" pitchFamily="18" charset="-34"/>
              </a:rPr>
              <a:t>: we rely on the receiver to understand the context of our requests and figure out what the most likely desirable action is. When we ask our partner to get the salt, we don't expect her to return with a handful of salt: we expect her to understand that our intention is to use the salt container to sprinkle some salt on our dish and we need them to bring the container to us, filled with at least a minimum amount of salt.”</a:t>
            </a:r>
          </a:p>
          <a:p>
            <a:pPr marL="0" indent="0" algn="r">
              <a:buNone/>
            </a:pPr>
            <a:r>
              <a:rPr lang="es-ES" dirty="0">
                <a:latin typeface="Angsana New" panose="02020603050405020304" pitchFamily="18" charset="-34"/>
                <a:cs typeface="Angsana New" panose="02020603050405020304" pitchFamily="18" charset="-34"/>
              </a:rPr>
              <a:t>-</a:t>
            </a:r>
            <a:r>
              <a:rPr lang="es-ES" dirty="0" err="1">
                <a:latin typeface="Angsana New" panose="02020603050405020304" pitchFamily="18" charset="-34"/>
                <a:cs typeface="Angsana New" panose="02020603050405020304" pitchFamily="18" charset="-34"/>
              </a:rPr>
              <a:t>The</a:t>
            </a:r>
            <a:r>
              <a:rPr lang="es-ES" dirty="0">
                <a:latin typeface="Angsana New" panose="02020603050405020304" pitchFamily="18" charset="-34"/>
                <a:cs typeface="Angsana New" panose="02020603050405020304" pitchFamily="18" charset="-34"/>
              </a:rPr>
              <a:t> </a:t>
            </a:r>
            <a:r>
              <a:rPr lang="es-ES" dirty="0" err="1">
                <a:latin typeface="Angsana New" panose="02020603050405020304" pitchFamily="18" charset="-34"/>
                <a:cs typeface="Angsana New" panose="02020603050405020304" pitchFamily="18" charset="-34"/>
              </a:rPr>
              <a:t>Bash</a:t>
            </a:r>
            <a:r>
              <a:rPr lang="es-ES" dirty="0">
                <a:latin typeface="Angsana New" panose="02020603050405020304" pitchFamily="18" charset="-34"/>
                <a:cs typeface="Angsana New" panose="02020603050405020304" pitchFamily="18" charset="-34"/>
              </a:rPr>
              <a:t> </a:t>
            </a:r>
            <a:r>
              <a:rPr lang="es-ES" dirty="0" err="1">
                <a:latin typeface="Angsana New" panose="02020603050405020304" pitchFamily="18" charset="-34"/>
                <a:cs typeface="Angsana New" panose="02020603050405020304" pitchFamily="18" charset="-34"/>
              </a:rPr>
              <a:t>Guide</a:t>
            </a:r>
            <a:endParaRPr lang="es-ES"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4183433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5228C-6BD6-4967-B207-C2A1BCDC6C42}"/>
              </a:ext>
            </a:extLst>
          </p:cNvPr>
          <p:cNvSpPr>
            <a:spLocks noGrp="1"/>
          </p:cNvSpPr>
          <p:nvPr>
            <p:ph type="title"/>
          </p:nvPr>
        </p:nvSpPr>
        <p:spPr/>
        <p:txBody>
          <a:bodyPr/>
          <a:lstStyle/>
          <a:p>
            <a:r>
              <a:rPr lang="es-ES" dirty="0"/>
              <a:t>Operaciones con matrices</a:t>
            </a:r>
          </a:p>
        </p:txBody>
      </p:sp>
      <p:sp>
        <p:nvSpPr>
          <p:cNvPr id="3" name="Marcador de contenido 2">
            <a:extLst>
              <a:ext uri="{FF2B5EF4-FFF2-40B4-BE49-F238E27FC236}">
                <a16:creationId xmlns:a16="http://schemas.microsoft.com/office/drawing/2014/main" id="{43CFDCE0-AA0D-49F5-905E-700E850CA386}"/>
              </a:ext>
            </a:extLst>
          </p:cNvPr>
          <p:cNvSpPr>
            <a:spLocks noGrp="1"/>
          </p:cNvSpPr>
          <p:nvPr>
            <p:ph idx="1"/>
          </p:nvPr>
        </p:nvSpPr>
        <p:spPr>
          <a:xfrm>
            <a:off x="838200" y="1825625"/>
            <a:ext cx="10267122" cy="4351338"/>
          </a:xfrm>
        </p:spPr>
        <p:txBody>
          <a:bodyPr/>
          <a:lstStyle/>
          <a:p>
            <a:r>
              <a:rPr lang="es-ES" dirty="0"/>
              <a:t>Accedemos a elementos con [fila, columna]</a:t>
            </a:r>
          </a:p>
          <a:p>
            <a:r>
              <a:rPr lang="es-ES" dirty="0"/>
              <a:t>También podemos nombrar filas o columnas y acceder con [nombre, </a:t>
            </a:r>
            <a:r>
              <a:rPr lang="es-ES" dirty="0" err="1"/>
              <a:t>name</a:t>
            </a:r>
            <a:r>
              <a:rPr lang="es-ES" dirty="0"/>
              <a:t>]</a:t>
            </a:r>
          </a:p>
          <a:p>
            <a:endParaRPr lang="es-ES" dirty="0"/>
          </a:p>
        </p:txBody>
      </p:sp>
    </p:spTree>
    <p:extLst>
      <p:ext uri="{BB962C8B-B14F-4D97-AF65-F5344CB8AC3E}">
        <p14:creationId xmlns:p14="http://schemas.microsoft.com/office/powerpoint/2010/main" val="242506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82306-3BA9-419B-9F16-05107BDB9CCD}"/>
              </a:ext>
            </a:extLst>
          </p:cNvPr>
          <p:cNvSpPr>
            <a:spLocks noGrp="1"/>
          </p:cNvSpPr>
          <p:nvPr>
            <p:ph type="title"/>
          </p:nvPr>
        </p:nvSpPr>
        <p:spPr/>
        <p:txBody>
          <a:bodyPr/>
          <a:lstStyle/>
          <a:p>
            <a:r>
              <a:rPr lang="es-ES" dirty="0"/>
              <a:t>Operaciones con factores</a:t>
            </a:r>
          </a:p>
        </p:txBody>
      </p:sp>
      <p:sp>
        <p:nvSpPr>
          <p:cNvPr id="3" name="Marcador de contenido 2">
            <a:extLst>
              <a:ext uri="{FF2B5EF4-FFF2-40B4-BE49-F238E27FC236}">
                <a16:creationId xmlns:a16="http://schemas.microsoft.com/office/drawing/2014/main" id="{8BCA7E21-1525-4A4F-AD98-9E38AFCC352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635456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F4B1F-C8FF-456C-ABE9-BFC2E424C1A7}"/>
              </a:ext>
            </a:extLst>
          </p:cNvPr>
          <p:cNvSpPr>
            <a:spLocks noGrp="1"/>
          </p:cNvSpPr>
          <p:nvPr>
            <p:ph type="title"/>
          </p:nvPr>
        </p:nvSpPr>
        <p:spPr/>
        <p:txBody>
          <a:bodyPr/>
          <a:lstStyle/>
          <a:p>
            <a:r>
              <a:rPr lang="es-ES" dirty="0"/>
              <a:t>Operaciones con </a:t>
            </a:r>
            <a:r>
              <a:rPr lang="es-ES" dirty="0" err="1"/>
              <a:t>dataframes</a:t>
            </a:r>
            <a:r>
              <a:rPr lang="es-ES" dirty="0"/>
              <a:t>!!</a:t>
            </a:r>
          </a:p>
        </p:txBody>
      </p:sp>
      <p:sp>
        <p:nvSpPr>
          <p:cNvPr id="3" name="Marcador de contenido 2">
            <a:extLst>
              <a:ext uri="{FF2B5EF4-FFF2-40B4-BE49-F238E27FC236}">
                <a16:creationId xmlns:a16="http://schemas.microsoft.com/office/drawing/2014/main" id="{05268C18-9DC6-4486-81A7-0418CC25BB2D}"/>
              </a:ext>
            </a:extLst>
          </p:cNvPr>
          <p:cNvSpPr>
            <a:spLocks noGrp="1"/>
          </p:cNvSpPr>
          <p:nvPr>
            <p:ph idx="1"/>
          </p:nvPr>
        </p:nvSpPr>
        <p:spPr/>
        <p:txBody>
          <a:bodyPr/>
          <a:lstStyle/>
          <a:p>
            <a:r>
              <a:rPr lang="es-ES" dirty="0"/>
              <a:t>Podemos acceder a elementos de forma similar a matrices</a:t>
            </a:r>
          </a:p>
          <a:p>
            <a:r>
              <a:rPr lang="es-ES" dirty="0"/>
              <a:t>Lo más común es tener columnas con nombre y referirnos a ellas como $nombre</a:t>
            </a:r>
          </a:p>
        </p:txBody>
      </p:sp>
    </p:spTree>
    <p:extLst>
      <p:ext uri="{BB962C8B-B14F-4D97-AF65-F5344CB8AC3E}">
        <p14:creationId xmlns:p14="http://schemas.microsoft.com/office/powerpoint/2010/main" val="156282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27E83-E48D-4454-92E4-119A5513C96A}"/>
              </a:ext>
            </a:extLst>
          </p:cNvPr>
          <p:cNvSpPr>
            <a:spLocks noGrp="1"/>
          </p:cNvSpPr>
          <p:nvPr>
            <p:ph type="title"/>
          </p:nvPr>
        </p:nvSpPr>
        <p:spPr/>
        <p:txBody>
          <a:bodyPr/>
          <a:lstStyle/>
          <a:p>
            <a:r>
              <a:rPr lang="es-ES" dirty="0" err="1"/>
              <a:t>The</a:t>
            </a:r>
            <a:r>
              <a:rPr lang="es-ES" dirty="0"/>
              <a:t> </a:t>
            </a:r>
            <a:r>
              <a:rPr lang="es-ES" dirty="0" err="1"/>
              <a:t>family</a:t>
            </a:r>
            <a:r>
              <a:rPr lang="es-ES" dirty="0"/>
              <a:t> </a:t>
            </a:r>
            <a:r>
              <a:rPr lang="es-ES" dirty="0" err="1"/>
              <a:t>of</a:t>
            </a:r>
            <a:r>
              <a:rPr lang="es-ES" dirty="0"/>
              <a:t> </a:t>
            </a:r>
            <a:r>
              <a:rPr lang="es-ES" dirty="0" err="1"/>
              <a:t>apply</a:t>
            </a:r>
            <a:r>
              <a:rPr lang="es-ES" dirty="0"/>
              <a:t>() </a:t>
            </a:r>
            <a:r>
              <a:rPr lang="es-ES" dirty="0" err="1"/>
              <a:t>functions</a:t>
            </a:r>
            <a:endParaRPr lang="es-ES" dirty="0"/>
          </a:p>
        </p:txBody>
      </p:sp>
      <p:sp>
        <p:nvSpPr>
          <p:cNvPr id="3" name="Marcador de contenido 2">
            <a:extLst>
              <a:ext uri="{FF2B5EF4-FFF2-40B4-BE49-F238E27FC236}">
                <a16:creationId xmlns:a16="http://schemas.microsoft.com/office/drawing/2014/main" id="{E9149FDE-8189-4F91-9650-FEB5B79EB96E}"/>
              </a:ext>
            </a:extLst>
          </p:cNvPr>
          <p:cNvSpPr>
            <a:spLocks noGrp="1"/>
          </p:cNvSpPr>
          <p:nvPr>
            <p:ph idx="1"/>
          </p:nvPr>
        </p:nvSpPr>
        <p:spPr/>
        <p:txBody>
          <a:bodyPr/>
          <a:lstStyle/>
          <a:p>
            <a:r>
              <a:rPr lang="es-ES" dirty="0" err="1"/>
              <a:t>It’s</a:t>
            </a:r>
            <a:r>
              <a:rPr lang="es-ES" dirty="0"/>
              <a:t> </a:t>
            </a:r>
            <a:r>
              <a:rPr lang="es-ES" dirty="0" err="1"/>
              <a:t>used</a:t>
            </a:r>
            <a:r>
              <a:rPr lang="es-ES" dirty="0"/>
              <a:t> </a:t>
            </a:r>
            <a:r>
              <a:rPr lang="es-ES" dirty="0" err="1"/>
              <a:t>to</a:t>
            </a:r>
            <a:r>
              <a:rPr lang="es-ES" dirty="0"/>
              <a:t> </a:t>
            </a:r>
            <a:r>
              <a:rPr lang="es-ES" dirty="0" err="1"/>
              <a:t>apply</a:t>
            </a:r>
            <a:r>
              <a:rPr lang="es-ES" dirty="0"/>
              <a:t> </a:t>
            </a:r>
            <a:r>
              <a:rPr lang="es-ES" dirty="0" err="1"/>
              <a:t>the</a:t>
            </a:r>
            <a:r>
              <a:rPr lang="es-ES" dirty="0"/>
              <a:t> </a:t>
            </a:r>
            <a:r>
              <a:rPr lang="es-ES" dirty="0" err="1"/>
              <a:t>same</a:t>
            </a:r>
            <a:r>
              <a:rPr lang="es-ES" dirty="0"/>
              <a:t> </a:t>
            </a:r>
            <a:r>
              <a:rPr lang="es-ES" dirty="0" err="1"/>
              <a:t>function</a:t>
            </a:r>
            <a:r>
              <a:rPr lang="es-ES" dirty="0"/>
              <a:t> </a:t>
            </a:r>
            <a:r>
              <a:rPr lang="es-ES" dirty="0" err="1"/>
              <a:t>over</a:t>
            </a:r>
            <a:r>
              <a:rPr lang="es-ES" dirty="0"/>
              <a:t> </a:t>
            </a:r>
            <a:r>
              <a:rPr lang="es-ES" dirty="0" err="1"/>
              <a:t>the</a:t>
            </a:r>
            <a:r>
              <a:rPr lang="es-ES" dirty="0"/>
              <a:t> </a:t>
            </a:r>
            <a:r>
              <a:rPr lang="es-ES" dirty="0" err="1"/>
              <a:t>elements</a:t>
            </a:r>
            <a:r>
              <a:rPr lang="es-ES" dirty="0"/>
              <a:t> </a:t>
            </a:r>
            <a:r>
              <a:rPr lang="es-ES" dirty="0" err="1"/>
              <a:t>within</a:t>
            </a:r>
            <a:r>
              <a:rPr lang="es-ES" dirty="0"/>
              <a:t> </a:t>
            </a:r>
            <a:r>
              <a:rPr lang="es-ES" dirty="0" err="1"/>
              <a:t>an</a:t>
            </a:r>
            <a:r>
              <a:rPr lang="es-ES" dirty="0"/>
              <a:t> </a:t>
            </a:r>
            <a:r>
              <a:rPr lang="es-ES" dirty="0" err="1"/>
              <a:t>object</a:t>
            </a:r>
            <a:r>
              <a:rPr lang="es-ES" dirty="0"/>
              <a:t>:</a:t>
            </a:r>
          </a:p>
          <a:p>
            <a:r>
              <a:rPr lang="es-ES" dirty="0" err="1"/>
              <a:t>apply</a:t>
            </a:r>
            <a:r>
              <a:rPr lang="es-ES" dirty="0"/>
              <a:t>(X = </a:t>
            </a:r>
            <a:r>
              <a:rPr lang="es-ES" dirty="0" err="1"/>
              <a:t>matrix</a:t>
            </a:r>
            <a:r>
              <a:rPr lang="es-ES" dirty="0"/>
              <a:t>, MARGIN = 1, FUN = sum)	      </a:t>
            </a:r>
            <a:r>
              <a:rPr lang="es-ES" dirty="0" err="1"/>
              <a:t>apply</a:t>
            </a:r>
            <a:r>
              <a:rPr lang="es-ES" dirty="0"/>
              <a:t>(</a:t>
            </a:r>
            <a:r>
              <a:rPr lang="es-ES" dirty="0" err="1"/>
              <a:t>matrix</a:t>
            </a:r>
            <a:r>
              <a:rPr lang="es-ES" dirty="0"/>
              <a:t>, 2, sum)</a:t>
            </a:r>
          </a:p>
          <a:p>
            <a:endParaRPr lang="es-ES" dirty="0"/>
          </a:p>
          <a:p>
            <a:endParaRPr lang="es-ES" dirty="0"/>
          </a:p>
          <a:p>
            <a:r>
              <a:rPr lang="es-ES" dirty="0" err="1"/>
              <a:t>list</a:t>
            </a:r>
            <a:r>
              <a:rPr lang="es-ES" dirty="0"/>
              <a:t> &lt;- </a:t>
            </a:r>
            <a:r>
              <a:rPr lang="es-ES" dirty="0" err="1"/>
              <a:t>lapply</a:t>
            </a:r>
            <a:r>
              <a:rPr lang="es-ES" dirty="0"/>
              <a:t>(</a:t>
            </a:r>
            <a:r>
              <a:rPr lang="es-ES" dirty="0" err="1"/>
              <a:t>list</a:t>
            </a:r>
            <a:r>
              <a:rPr lang="es-ES" dirty="0"/>
              <a:t>, s2c)</a:t>
            </a:r>
          </a:p>
          <a:p>
            <a:endParaRPr lang="es-ES" dirty="0"/>
          </a:p>
          <a:p>
            <a:r>
              <a:rPr lang="es-ES" dirty="0" err="1"/>
              <a:t>lengths</a:t>
            </a:r>
            <a:r>
              <a:rPr lang="es-ES" dirty="0"/>
              <a:t> &lt;- </a:t>
            </a:r>
            <a:r>
              <a:rPr lang="es-ES" dirty="0" err="1"/>
              <a:t>sapply</a:t>
            </a:r>
            <a:r>
              <a:rPr lang="es-ES" dirty="0"/>
              <a:t>(</a:t>
            </a:r>
            <a:r>
              <a:rPr lang="es-ES" dirty="0" err="1"/>
              <a:t>list</a:t>
            </a:r>
            <a:r>
              <a:rPr lang="es-ES" dirty="0"/>
              <a:t>, </a:t>
            </a:r>
            <a:r>
              <a:rPr lang="es-ES" dirty="0" err="1"/>
              <a:t>length</a:t>
            </a:r>
            <a:r>
              <a:rPr lang="es-ES" dirty="0"/>
              <a:t>)</a:t>
            </a:r>
          </a:p>
        </p:txBody>
      </p:sp>
      <p:sp>
        <p:nvSpPr>
          <p:cNvPr id="4" name="Rectángulo 3">
            <a:extLst>
              <a:ext uri="{FF2B5EF4-FFF2-40B4-BE49-F238E27FC236}">
                <a16:creationId xmlns:a16="http://schemas.microsoft.com/office/drawing/2014/main" id="{20F622F6-1423-40BF-8432-74FA6911A170}"/>
              </a:ext>
            </a:extLst>
          </p:cNvPr>
          <p:cNvSpPr/>
          <p:nvPr/>
        </p:nvSpPr>
        <p:spPr>
          <a:xfrm>
            <a:off x="1504551" y="3160195"/>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p>
        </p:txBody>
      </p:sp>
      <p:sp>
        <p:nvSpPr>
          <p:cNvPr id="5" name="Rectángulo 4">
            <a:extLst>
              <a:ext uri="{FF2B5EF4-FFF2-40B4-BE49-F238E27FC236}">
                <a16:creationId xmlns:a16="http://schemas.microsoft.com/office/drawing/2014/main" id="{64DEDE53-199D-44C6-B3D8-0BC870792584}"/>
              </a:ext>
            </a:extLst>
          </p:cNvPr>
          <p:cNvSpPr/>
          <p:nvPr/>
        </p:nvSpPr>
        <p:spPr>
          <a:xfrm>
            <a:off x="2550757" y="389038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8</a:t>
            </a:r>
          </a:p>
        </p:txBody>
      </p:sp>
      <p:sp>
        <p:nvSpPr>
          <p:cNvPr id="6" name="Rectángulo 5">
            <a:extLst>
              <a:ext uri="{FF2B5EF4-FFF2-40B4-BE49-F238E27FC236}">
                <a16:creationId xmlns:a16="http://schemas.microsoft.com/office/drawing/2014/main" id="{ABEC6F57-A562-48A2-AB79-564AF34AB046}"/>
              </a:ext>
            </a:extLst>
          </p:cNvPr>
          <p:cNvSpPr/>
          <p:nvPr/>
        </p:nvSpPr>
        <p:spPr>
          <a:xfrm>
            <a:off x="2030664" y="391261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32</a:t>
            </a:r>
          </a:p>
        </p:txBody>
      </p:sp>
      <p:sp>
        <p:nvSpPr>
          <p:cNvPr id="7" name="Rectángulo 6">
            <a:extLst>
              <a:ext uri="{FF2B5EF4-FFF2-40B4-BE49-F238E27FC236}">
                <a16:creationId xmlns:a16="http://schemas.microsoft.com/office/drawing/2014/main" id="{C5738B87-3A14-4FC6-947C-EE82512D510A}"/>
              </a:ext>
            </a:extLst>
          </p:cNvPr>
          <p:cNvSpPr/>
          <p:nvPr/>
        </p:nvSpPr>
        <p:spPr>
          <a:xfrm>
            <a:off x="1510571" y="390598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47</a:t>
            </a:r>
          </a:p>
        </p:txBody>
      </p:sp>
      <p:sp>
        <p:nvSpPr>
          <p:cNvPr id="8" name="Rectángulo 7">
            <a:extLst>
              <a:ext uri="{FF2B5EF4-FFF2-40B4-BE49-F238E27FC236}">
                <a16:creationId xmlns:a16="http://schemas.microsoft.com/office/drawing/2014/main" id="{35AEEFB5-8877-4204-A25F-0B1EF98A6384}"/>
              </a:ext>
            </a:extLst>
          </p:cNvPr>
          <p:cNvSpPr/>
          <p:nvPr/>
        </p:nvSpPr>
        <p:spPr>
          <a:xfrm>
            <a:off x="2536868" y="351653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10</a:t>
            </a:r>
          </a:p>
        </p:txBody>
      </p:sp>
      <p:sp>
        <p:nvSpPr>
          <p:cNvPr id="9" name="Rectángulo 8">
            <a:extLst>
              <a:ext uri="{FF2B5EF4-FFF2-40B4-BE49-F238E27FC236}">
                <a16:creationId xmlns:a16="http://schemas.microsoft.com/office/drawing/2014/main" id="{C0894CBB-9E7E-4DB6-AF95-3265458E1A4F}"/>
              </a:ext>
            </a:extLst>
          </p:cNvPr>
          <p:cNvSpPr/>
          <p:nvPr/>
        </p:nvSpPr>
        <p:spPr>
          <a:xfrm>
            <a:off x="2023760" y="352904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p>
        </p:txBody>
      </p:sp>
      <p:sp>
        <p:nvSpPr>
          <p:cNvPr id="10" name="Rectángulo 9">
            <a:extLst>
              <a:ext uri="{FF2B5EF4-FFF2-40B4-BE49-F238E27FC236}">
                <a16:creationId xmlns:a16="http://schemas.microsoft.com/office/drawing/2014/main" id="{065D37AC-F0B8-4EAD-85DB-A55DFD0317A7}"/>
              </a:ext>
            </a:extLst>
          </p:cNvPr>
          <p:cNvSpPr/>
          <p:nvPr/>
        </p:nvSpPr>
        <p:spPr>
          <a:xfrm>
            <a:off x="2533517" y="3145467"/>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11" name="Rectángulo 10">
            <a:extLst>
              <a:ext uri="{FF2B5EF4-FFF2-40B4-BE49-F238E27FC236}">
                <a16:creationId xmlns:a16="http://schemas.microsoft.com/office/drawing/2014/main" id="{BB149C63-AEE5-49A8-9440-F0592367C530}"/>
              </a:ext>
            </a:extLst>
          </p:cNvPr>
          <p:cNvSpPr/>
          <p:nvPr/>
        </p:nvSpPr>
        <p:spPr>
          <a:xfrm>
            <a:off x="1510652" y="3522412"/>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p>
        </p:txBody>
      </p:sp>
      <p:sp>
        <p:nvSpPr>
          <p:cNvPr id="12" name="Rectángulo 11">
            <a:extLst>
              <a:ext uri="{FF2B5EF4-FFF2-40B4-BE49-F238E27FC236}">
                <a16:creationId xmlns:a16="http://schemas.microsoft.com/office/drawing/2014/main" id="{2705F56A-10C3-4DE2-B1FD-A477FC82B2F9}"/>
              </a:ext>
            </a:extLst>
          </p:cNvPr>
          <p:cNvSpPr/>
          <p:nvPr/>
        </p:nvSpPr>
        <p:spPr>
          <a:xfrm>
            <a:off x="2023562" y="3155404"/>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p>
        </p:txBody>
      </p:sp>
      <p:sp>
        <p:nvSpPr>
          <p:cNvPr id="13" name="Rectángulo 12">
            <a:extLst>
              <a:ext uri="{FF2B5EF4-FFF2-40B4-BE49-F238E27FC236}">
                <a16:creationId xmlns:a16="http://schemas.microsoft.com/office/drawing/2014/main" id="{79027E17-A494-41DE-86AC-51AE699961D0}"/>
              </a:ext>
            </a:extLst>
          </p:cNvPr>
          <p:cNvSpPr/>
          <p:nvPr/>
        </p:nvSpPr>
        <p:spPr>
          <a:xfrm>
            <a:off x="8083203" y="3144154"/>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p>
        </p:txBody>
      </p:sp>
      <p:sp>
        <p:nvSpPr>
          <p:cNvPr id="14" name="Rectángulo 13">
            <a:extLst>
              <a:ext uri="{FF2B5EF4-FFF2-40B4-BE49-F238E27FC236}">
                <a16:creationId xmlns:a16="http://schemas.microsoft.com/office/drawing/2014/main" id="{765BACDE-28DD-41FB-BDA3-39AA15E82B40}"/>
              </a:ext>
            </a:extLst>
          </p:cNvPr>
          <p:cNvSpPr/>
          <p:nvPr/>
        </p:nvSpPr>
        <p:spPr>
          <a:xfrm>
            <a:off x="9129409" y="387434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8</a:t>
            </a:r>
          </a:p>
        </p:txBody>
      </p:sp>
      <p:sp>
        <p:nvSpPr>
          <p:cNvPr id="15" name="Rectángulo 14">
            <a:extLst>
              <a:ext uri="{FF2B5EF4-FFF2-40B4-BE49-F238E27FC236}">
                <a16:creationId xmlns:a16="http://schemas.microsoft.com/office/drawing/2014/main" id="{B63A0EA9-E96D-4C26-9A02-840349A5C4F5}"/>
              </a:ext>
            </a:extLst>
          </p:cNvPr>
          <p:cNvSpPr/>
          <p:nvPr/>
        </p:nvSpPr>
        <p:spPr>
          <a:xfrm>
            <a:off x="8609316" y="3896576"/>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32</a:t>
            </a:r>
          </a:p>
        </p:txBody>
      </p:sp>
      <p:sp>
        <p:nvSpPr>
          <p:cNvPr id="16" name="Rectángulo 15">
            <a:extLst>
              <a:ext uri="{FF2B5EF4-FFF2-40B4-BE49-F238E27FC236}">
                <a16:creationId xmlns:a16="http://schemas.microsoft.com/office/drawing/2014/main" id="{B98CA704-F929-4D09-BDA5-B547BA58531F}"/>
              </a:ext>
            </a:extLst>
          </p:cNvPr>
          <p:cNvSpPr/>
          <p:nvPr/>
        </p:nvSpPr>
        <p:spPr>
          <a:xfrm>
            <a:off x="8089223" y="3889946"/>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47</a:t>
            </a:r>
          </a:p>
        </p:txBody>
      </p:sp>
      <p:sp>
        <p:nvSpPr>
          <p:cNvPr id="17" name="Rectángulo 16">
            <a:extLst>
              <a:ext uri="{FF2B5EF4-FFF2-40B4-BE49-F238E27FC236}">
                <a16:creationId xmlns:a16="http://schemas.microsoft.com/office/drawing/2014/main" id="{0C503DD0-7348-4E6C-B0B1-0A38727DD779}"/>
              </a:ext>
            </a:extLst>
          </p:cNvPr>
          <p:cNvSpPr/>
          <p:nvPr/>
        </p:nvSpPr>
        <p:spPr>
          <a:xfrm>
            <a:off x="9115520" y="350049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10</a:t>
            </a:r>
          </a:p>
        </p:txBody>
      </p:sp>
      <p:sp>
        <p:nvSpPr>
          <p:cNvPr id="18" name="Rectángulo 17">
            <a:extLst>
              <a:ext uri="{FF2B5EF4-FFF2-40B4-BE49-F238E27FC236}">
                <a16:creationId xmlns:a16="http://schemas.microsoft.com/office/drawing/2014/main" id="{E2745D34-DB90-41B1-96CA-D12F87768C0B}"/>
              </a:ext>
            </a:extLst>
          </p:cNvPr>
          <p:cNvSpPr/>
          <p:nvPr/>
        </p:nvSpPr>
        <p:spPr>
          <a:xfrm>
            <a:off x="8602412" y="351300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p>
        </p:txBody>
      </p:sp>
      <p:sp>
        <p:nvSpPr>
          <p:cNvPr id="19" name="Rectángulo 18">
            <a:extLst>
              <a:ext uri="{FF2B5EF4-FFF2-40B4-BE49-F238E27FC236}">
                <a16:creationId xmlns:a16="http://schemas.microsoft.com/office/drawing/2014/main" id="{2F2A0464-6406-48BD-8F0A-77129A9A1A4B}"/>
              </a:ext>
            </a:extLst>
          </p:cNvPr>
          <p:cNvSpPr/>
          <p:nvPr/>
        </p:nvSpPr>
        <p:spPr>
          <a:xfrm>
            <a:off x="9112169" y="3129426"/>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0</a:t>
            </a:r>
          </a:p>
        </p:txBody>
      </p:sp>
      <p:sp>
        <p:nvSpPr>
          <p:cNvPr id="20" name="Rectángulo 19">
            <a:extLst>
              <a:ext uri="{FF2B5EF4-FFF2-40B4-BE49-F238E27FC236}">
                <a16:creationId xmlns:a16="http://schemas.microsoft.com/office/drawing/2014/main" id="{9C9DF1B4-6E7C-4776-B832-19BDD5552BC0}"/>
              </a:ext>
            </a:extLst>
          </p:cNvPr>
          <p:cNvSpPr/>
          <p:nvPr/>
        </p:nvSpPr>
        <p:spPr>
          <a:xfrm>
            <a:off x="8089304" y="3506371"/>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p>
        </p:txBody>
      </p:sp>
      <p:sp>
        <p:nvSpPr>
          <p:cNvPr id="21" name="Rectángulo 20">
            <a:extLst>
              <a:ext uri="{FF2B5EF4-FFF2-40B4-BE49-F238E27FC236}">
                <a16:creationId xmlns:a16="http://schemas.microsoft.com/office/drawing/2014/main" id="{2BAF8A81-5C0C-4441-B578-D8E3AA34E5E7}"/>
              </a:ext>
            </a:extLst>
          </p:cNvPr>
          <p:cNvSpPr/>
          <p:nvPr/>
        </p:nvSpPr>
        <p:spPr>
          <a:xfrm>
            <a:off x="8602214" y="3139363"/>
            <a:ext cx="511834" cy="357809"/>
          </a:xfrm>
          <a:prstGeom prst="rect">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p>
        </p:txBody>
      </p:sp>
      <p:sp>
        <p:nvSpPr>
          <p:cNvPr id="22" name="Elipse 21">
            <a:extLst>
              <a:ext uri="{FF2B5EF4-FFF2-40B4-BE49-F238E27FC236}">
                <a16:creationId xmlns:a16="http://schemas.microsoft.com/office/drawing/2014/main" id="{287C2984-D201-4E38-9DF0-82F43EC8D2AC}"/>
              </a:ext>
            </a:extLst>
          </p:cNvPr>
          <p:cNvSpPr/>
          <p:nvPr/>
        </p:nvSpPr>
        <p:spPr>
          <a:xfrm>
            <a:off x="1402213" y="3126331"/>
            <a:ext cx="1768736" cy="35780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2999C749-641A-4D1F-8092-3C0673ED3A79}"/>
              </a:ext>
            </a:extLst>
          </p:cNvPr>
          <p:cNvSpPr/>
          <p:nvPr/>
        </p:nvSpPr>
        <p:spPr>
          <a:xfrm>
            <a:off x="1402213" y="3530373"/>
            <a:ext cx="1768736" cy="35780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3E0AF76-7B41-45EC-9444-E4C0A72AE2B0}"/>
              </a:ext>
            </a:extLst>
          </p:cNvPr>
          <p:cNvSpPr/>
          <p:nvPr/>
        </p:nvSpPr>
        <p:spPr>
          <a:xfrm>
            <a:off x="1395111" y="3906632"/>
            <a:ext cx="1768736" cy="35780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a:extLst>
              <a:ext uri="{FF2B5EF4-FFF2-40B4-BE49-F238E27FC236}">
                <a16:creationId xmlns:a16="http://schemas.microsoft.com/office/drawing/2014/main" id="{3AB65F1B-B499-4498-88CD-C0D22DE9454B}"/>
              </a:ext>
            </a:extLst>
          </p:cNvPr>
          <p:cNvSpPr/>
          <p:nvPr/>
        </p:nvSpPr>
        <p:spPr>
          <a:xfrm rot="5400000">
            <a:off x="7571644" y="3601343"/>
            <a:ext cx="1503996" cy="35780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330EEA5-54C6-4B13-A292-4DA7BEB7E381}"/>
              </a:ext>
            </a:extLst>
          </p:cNvPr>
          <p:cNvSpPr/>
          <p:nvPr/>
        </p:nvSpPr>
        <p:spPr>
          <a:xfrm rot="5400000">
            <a:off x="8158115" y="3601343"/>
            <a:ext cx="1400030" cy="35780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F9F06A05-5CA1-447E-997D-B537AB7A49A5}"/>
              </a:ext>
            </a:extLst>
          </p:cNvPr>
          <p:cNvSpPr/>
          <p:nvPr/>
        </p:nvSpPr>
        <p:spPr>
          <a:xfrm rot="5400000">
            <a:off x="8666287" y="3572038"/>
            <a:ext cx="1458645" cy="357809"/>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9" name="Conector recto de flecha 28">
            <a:extLst>
              <a:ext uri="{FF2B5EF4-FFF2-40B4-BE49-F238E27FC236}">
                <a16:creationId xmlns:a16="http://schemas.microsoft.com/office/drawing/2014/main" id="{3A1A4CB2-D325-4B4E-B489-3C97C8ABBD33}"/>
              </a:ext>
            </a:extLst>
          </p:cNvPr>
          <p:cNvCxnSpPr>
            <a:stCxn id="22" idx="6"/>
          </p:cNvCxnSpPr>
          <p:nvPr/>
        </p:nvCxnSpPr>
        <p:spPr>
          <a:xfrm>
            <a:off x="3170949" y="3305236"/>
            <a:ext cx="526408" cy="780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BC16F9AE-2226-493E-9071-E39A02368487}"/>
              </a:ext>
            </a:extLst>
          </p:cNvPr>
          <p:cNvCxnSpPr/>
          <p:nvPr/>
        </p:nvCxnSpPr>
        <p:spPr>
          <a:xfrm>
            <a:off x="3149887" y="3695436"/>
            <a:ext cx="526408" cy="780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BCEBA54D-58B7-4DC9-9BA8-F45299460876}"/>
              </a:ext>
            </a:extLst>
          </p:cNvPr>
          <p:cNvCxnSpPr/>
          <p:nvPr/>
        </p:nvCxnSpPr>
        <p:spPr>
          <a:xfrm>
            <a:off x="3170949" y="4117928"/>
            <a:ext cx="526408" cy="780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69B39BA6-5ADF-4574-8923-22E0FD69B213}"/>
              </a:ext>
            </a:extLst>
          </p:cNvPr>
          <p:cNvCxnSpPr>
            <a:cxnSpLocks/>
          </p:cNvCxnSpPr>
          <p:nvPr/>
        </p:nvCxnSpPr>
        <p:spPr>
          <a:xfrm flipH="1">
            <a:off x="8323642" y="4532246"/>
            <a:ext cx="15478" cy="3674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818FDA5B-CBB6-41BB-98C9-FBDD88DD3DC8}"/>
              </a:ext>
            </a:extLst>
          </p:cNvPr>
          <p:cNvCxnSpPr>
            <a:cxnSpLocks/>
          </p:cNvCxnSpPr>
          <p:nvPr/>
        </p:nvCxnSpPr>
        <p:spPr>
          <a:xfrm>
            <a:off x="8858130" y="4480263"/>
            <a:ext cx="0" cy="41939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4E7A089F-0DB4-425C-B3E8-E08EE3A3AD69}"/>
              </a:ext>
            </a:extLst>
          </p:cNvPr>
          <p:cNvCxnSpPr>
            <a:cxnSpLocks/>
          </p:cNvCxnSpPr>
          <p:nvPr/>
        </p:nvCxnSpPr>
        <p:spPr>
          <a:xfrm>
            <a:off x="9395609" y="4492402"/>
            <a:ext cx="0" cy="40725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BD82163A-D51F-46EF-939E-65407BE12017}"/>
              </a:ext>
            </a:extLst>
          </p:cNvPr>
          <p:cNvSpPr txBox="1"/>
          <p:nvPr/>
        </p:nvSpPr>
        <p:spPr>
          <a:xfrm>
            <a:off x="3774170" y="3153080"/>
            <a:ext cx="301686" cy="369332"/>
          </a:xfrm>
          <a:prstGeom prst="rect">
            <a:avLst/>
          </a:prstGeom>
          <a:noFill/>
        </p:spPr>
        <p:txBody>
          <a:bodyPr wrap="none" rtlCol="0">
            <a:spAutoFit/>
          </a:bodyPr>
          <a:lstStyle/>
          <a:p>
            <a:r>
              <a:rPr lang="es-ES" dirty="0"/>
              <a:t>9</a:t>
            </a:r>
          </a:p>
        </p:txBody>
      </p:sp>
      <p:sp>
        <p:nvSpPr>
          <p:cNvPr id="41" name="CuadroTexto 40">
            <a:extLst>
              <a:ext uri="{FF2B5EF4-FFF2-40B4-BE49-F238E27FC236}">
                <a16:creationId xmlns:a16="http://schemas.microsoft.com/office/drawing/2014/main" id="{EC844B79-EA03-4D62-A910-984EE327B5A1}"/>
              </a:ext>
            </a:extLst>
          </p:cNvPr>
          <p:cNvSpPr txBox="1"/>
          <p:nvPr/>
        </p:nvSpPr>
        <p:spPr>
          <a:xfrm>
            <a:off x="3783064" y="3543285"/>
            <a:ext cx="418704" cy="369332"/>
          </a:xfrm>
          <a:prstGeom prst="rect">
            <a:avLst/>
          </a:prstGeom>
          <a:noFill/>
        </p:spPr>
        <p:txBody>
          <a:bodyPr wrap="none" rtlCol="0">
            <a:spAutoFit/>
          </a:bodyPr>
          <a:lstStyle/>
          <a:p>
            <a:r>
              <a:rPr lang="es-ES" dirty="0"/>
              <a:t>20</a:t>
            </a:r>
          </a:p>
        </p:txBody>
      </p:sp>
      <p:sp>
        <p:nvSpPr>
          <p:cNvPr id="42" name="CuadroTexto 41">
            <a:extLst>
              <a:ext uri="{FF2B5EF4-FFF2-40B4-BE49-F238E27FC236}">
                <a16:creationId xmlns:a16="http://schemas.microsoft.com/office/drawing/2014/main" id="{F0F3C018-8305-472B-BB77-3B53692C91E7}"/>
              </a:ext>
            </a:extLst>
          </p:cNvPr>
          <p:cNvSpPr txBox="1"/>
          <p:nvPr/>
        </p:nvSpPr>
        <p:spPr>
          <a:xfrm>
            <a:off x="3774170" y="4001294"/>
            <a:ext cx="418704" cy="369332"/>
          </a:xfrm>
          <a:prstGeom prst="rect">
            <a:avLst/>
          </a:prstGeom>
          <a:noFill/>
        </p:spPr>
        <p:txBody>
          <a:bodyPr wrap="none" rtlCol="0">
            <a:spAutoFit/>
          </a:bodyPr>
          <a:lstStyle/>
          <a:p>
            <a:r>
              <a:rPr lang="es-ES" dirty="0"/>
              <a:t>87</a:t>
            </a:r>
          </a:p>
        </p:txBody>
      </p:sp>
      <p:sp>
        <p:nvSpPr>
          <p:cNvPr id="43" name="CuadroTexto 42">
            <a:extLst>
              <a:ext uri="{FF2B5EF4-FFF2-40B4-BE49-F238E27FC236}">
                <a16:creationId xmlns:a16="http://schemas.microsoft.com/office/drawing/2014/main" id="{06D8911E-23F7-4E30-BD57-B08AFC372AE8}"/>
              </a:ext>
            </a:extLst>
          </p:cNvPr>
          <p:cNvSpPr txBox="1"/>
          <p:nvPr/>
        </p:nvSpPr>
        <p:spPr>
          <a:xfrm>
            <a:off x="9216705" y="4929602"/>
            <a:ext cx="418704" cy="369332"/>
          </a:xfrm>
          <a:prstGeom prst="rect">
            <a:avLst/>
          </a:prstGeom>
          <a:noFill/>
        </p:spPr>
        <p:txBody>
          <a:bodyPr wrap="none" rtlCol="0">
            <a:spAutoFit/>
          </a:bodyPr>
          <a:lstStyle/>
          <a:p>
            <a:r>
              <a:rPr lang="es-ES" dirty="0"/>
              <a:t>18</a:t>
            </a:r>
          </a:p>
        </p:txBody>
      </p:sp>
      <p:sp>
        <p:nvSpPr>
          <p:cNvPr id="44" name="CuadroTexto 43">
            <a:extLst>
              <a:ext uri="{FF2B5EF4-FFF2-40B4-BE49-F238E27FC236}">
                <a16:creationId xmlns:a16="http://schemas.microsoft.com/office/drawing/2014/main" id="{708916CB-1E2E-4EFD-B1C8-0491CAE7D379}"/>
              </a:ext>
            </a:extLst>
          </p:cNvPr>
          <p:cNvSpPr txBox="1"/>
          <p:nvPr/>
        </p:nvSpPr>
        <p:spPr>
          <a:xfrm>
            <a:off x="8735349" y="4929602"/>
            <a:ext cx="418704" cy="369332"/>
          </a:xfrm>
          <a:prstGeom prst="rect">
            <a:avLst/>
          </a:prstGeom>
          <a:noFill/>
        </p:spPr>
        <p:txBody>
          <a:bodyPr wrap="none" rtlCol="0">
            <a:spAutoFit/>
          </a:bodyPr>
          <a:lstStyle/>
          <a:p>
            <a:r>
              <a:rPr lang="es-ES" dirty="0"/>
              <a:t>42</a:t>
            </a:r>
          </a:p>
        </p:txBody>
      </p:sp>
      <p:sp>
        <p:nvSpPr>
          <p:cNvPr id="45" name="CuadroTexto 44">
            <a:extLst>
              <a:ext uri="{FF2B5EF4-FFF2-40B4-BE49-F238E27FC236}">
                <a16:creationId xmlns:a16="http://schemas.microsoft.com/office/drawing/2014/main" id="{52DCE2C5-E553-40D7-B413-579712F8D4F1}"/>
              </a:ext>
            </a:extLst>
          </p:cNvPr>
          <p:cNvSpPr txBox="1"/>
          <p:nvPr/>
        </p:nvSpPr>
        <p:spPr>
          <a:xfrm>
            <a:off x="8180538" y="4929602"/>
            <a:ext cx="418704" cy="369332"/>
          </a:xfrm>
          <a:prstGeom prst="rect">
            <a:avLst/>
          </a:prstGeom>
          <a:noFill/>
        </p:spPr>
        <p:txBody>
          <a:bodyPr wrap="none" rtlCol="0">
            <a:spAutoFit/>
          </a:bodyPr>
          <a:lstStyle/>
          <a:p>
            <a:r>
              <a:rPr lang="es-ES" dirty="0"/>
              <a:t>56</a:t>
            </a:r>
          </a:p>
        </p:txBody>
      </p:sp>
    </p:spTree>
    <p:extLst>
      <p:ext uri="{BB962C8B-B14F-4D97-AF65-F5344CB8AC3E}">
        <p14:creationId xmlns:p14="http://schemas.microsoft.com/office/powerpoint/2010/main" val="827297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5305F-F458-4FE7-A2CC-299F756427BE}"/>
              </a:ext>
            </a:extLst>
          </p:cNvPr>
          <p:cNvSpPr>
            <a:spLocks noGrp="1"/>
          </p:cNvSpPr>
          <p:nvPr>
            <p:ph type="title"/>
          </p:nvPr>
        </p:nvSpPr>
        <p:spPr/>
        <p:txBody>
          <a:bodyPr/>
          <a:lstStyle/>
          <a:p>
            <a:r>
              <a:rPr lang="es-ES" dirty="0" err="1"/>
              <a:t>Suggested</a:t>
            </a:r>
            <a:r>
              <a:rPr lang="es-ES" dirty="0"/>
              <a:t> </a:t>
            </a:r>
            <a:r>
              <a:rPr lang="es-ES" dirty="0" err="1"/>
              <a:t>exercises</a:t>
            </a:r>
            <a:r>
              <a:rPr lang="es-ES" dirty="0"/>
              <a:t>!</a:t>
            </a:r>
          </a:p>
        </p:txBody>
      </p:sp>
      <p:sp>
        <p:nvSpPr>
          <p:cNvPr id="3" name="Marcador de contenido 2">
            <a:extLst>
              <a:ext uri="{FF2B5EF4-FFF2-40B4-BE49-F238E27FC236}">
                <a16:creationId xmlns:a16="http://schemas.microsoft.com/office/drawing/2014/main" id="{3AED0292-0A7F-452A-BEAC-328BCE0EA4AC}"/>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31533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014CD-2FCE-4A30-88C2-0CE9F4FC626A}"/>
              </a:ext>
            </a:extLst>
          </p:cNvPr>
          <p:cNvSpPr>
            <a:spLocks noGrp="1"/>
          </p:cNvSpPr>
          <p:nvPr>
            <p:ph type="title"/>
          </p:nvPr>
        </p:nvSpPr>
        <p:spPr/>
        <p:txBody>
          <a:bodyPr/>
          <a:lstStyle/>
          <a:p>
            <a:r>
              <a:rPr lang="es-ES" dirty="0" err="1"/>
              <a:t>Obtain</a:t>
            </a:r>
            <a:r>
              <a:rPr lang="es-ES" dirty="0"/>
              <a:t> </a:t>
            </a:r>
            <a:r>
              <a:rPr lang="es-ES" dirty="0" err="1"/>
              <a:t>help</a:t>
            </a:r>
            <a:endParaRPr lang="es-ES" dirty="0"/>
          </a:p>
        </p:txBody>
      </p:sp>
      <p:sp>
        <p:nvSpPr>
          <p:cNvPr id="3" name="Marcador de contenido 2">
            <a:extLst>
              <a:ext uri="{FF2B5EF4-FFF2-40B4-BE49-F238E27FC236}">
                <a16:creationId xmlns:a16="http://schemas.microsoft.com/office/drawing/2014/main" id="{589794E3-C71E-4F59-9CD4-AAE61D05467D}"/>
              </a:ext>
            </a:extLst>
          </p:cNvPr>
          <p:cNvSpPr>
            <a:spLocks noGrp="1"/>
          </p:cNvSpPr>
          <p:nvPr>
            <p:ph idx="1"/>
          </p:nvPr>
        </p:nvSpPr>
        <p:spPr/>
        <p:txBody>
          <a:bodyPr/>
          <a:lstStyle/>
          <a:p>
            <a:r>
              <a:rPr lang="es-ES" dirty="0" err="1"/>
              <a:t>From</a:t>
            </a:r>
            <a:r>
              <a:rPr lang="es-ES" dirty="0"/>
              <a:t> R:</a:t>
            </a:r>
          </a:p>
          <a:p>
            <a:r>
              <a:rPr lang="es-ES" dirty="0" err="1"/>
              <a:t>help</a:t>
            </a:r>
            <a:r>
              <a:rPr lang="es-ES" dirty="0"/>
              <a:t>(“</a:t>
            </a:r>
            <a:r>
              <a:rPr lang="es-ES" dirty="0" err="1"/>
              <a:t>which</a:t>
            </a:r>
            <a:r>
              <a:rPr lang="es-ES" dirty="0"/>
              <a:t>”)  -&gt; </a:t>
            </a:r>
            <a:r>
              <a:rPr lang="es-ES" dirty="0" err="1"/>
              <a:t>Help</a:t>
            </a:r>
            <a:r>
              <a:rPr lang="es-ES" dirty="0"/>
              <a:t> page </a:t>
            </a:r>
            <a:r>
              <a:rPr lang="es-ES" dirty="0" err="1"/>
              <a:t>of</a:t>
            </a:r>
            <a:r>
              <a:rPr lang="es-ES" dirty="0"/>
              <a:t> </a:t>
            </a:r>
            <a:r>
              <a:rPr lang="es-ES" dirty="0" err="1"/>
              <a:t>the</a:t>
            </a:r>
            <a:r>
              <a:rPr lang="es-ES" dirty="0"/>
              <a:t> </a:t>
            </a:r>
            <a:r>
              <a:rPr lang="es-ES" dirty="0" err="1"/>
              <a:t>which</a:t>
            </a:r>
            <a:r>
              <a:rPr lang="es-ES" dirty="0"/>
              <a:t>() </a:t>
            </a:r>
            <a:r>
              <a:rPr lang="es-ES" dirty="0" err="1"/>
              <a:t>function</a:t>
            </a:r>
            <a:r>
              <a:rPr lang="es-ES" dirty="0"/>
              <a:t>. </a:t>
            </a:r>
            <a:r>
              <a:rPr lang="es-ES" dirty="0" err="1"/>
              <a:t>It</a:t>
            </a:r>
            <a:r>
              <a:rPr lang="es-ES" dirty="0"/>
              <a:t> </a:t>
            </a:r>
            <a:r>
              <a:rPr lang="es-ES" dirty="0" err="1"/>
              <a:t>contains</a:t>
            </a:r>
            <a:r>
              <a:rPr lang="es-ES" dirty="0"/>
              <a:t> </a:t>
            </a:r>
            <a:r>
              <a:rPr lang="es-ES" dirty="0" err="1"/>
              <a:t>all</a:t>
            </a:r>
            <a:r>
              <a:rPr lang="es-ES" dirty="0"/>
              <a:t> </a:t>
            </a:r>
            <a:r>
              <a:rPr lang="es-ES" dirty="0" err="1"/>
              <a:t>its</a:t>
            </a:r>
            <a:r>
              <a:rPr lang="es-ES" dirty="0"/>
              <a:t> </a:t>
            </a:r>
            <a:r>
              <a:rPr lang="es-ES" dirty="0" err="1"/>
              <a:t>arguments</a:t>
            </a:r>
            <a:r>
              <a:rPr lang="es-ES" dirty="0"/>
              <a:t>, </a:t>
            </a:r>
            <a:r>
              <a:rPr lang="es-ES" dirty="0" err="1"/>
              <a:t>what</a:t>
            </a:r>
            <a:r>
              <a:rPr lang="es-ES" dirty="0"/>
              <a:t> </a:t>
            </a:r>
            <a:r>
              <a:rPr lang="es-ES" dirty="0" err="1"/>
              <a:t>they</a:t>
            </a:r>
            <a:r>
              <a:rPr lang="es-ES" dirty="0"/>
              <a:t> do and </a:t>
            </a:r>
            <a:r>
              <a:rPr lang="es-ES" dirty="0" err="1"/>
              <a:t>which</a:t>
            </a:r>
            <a:r>
              <a:rPr lang="es-ES" dirty="0"/>
              <a:t> input </a:t>
            </a:r>
            <a:r>
              <a:rPr lang="es-ES" dirty="0" err="1"/>
              <a:t>is</a:t>
            </a:r>
            <a:r>
              <a:rPr lang="es-ES" dirty="0"/>
              <a:t> </a:t>
            </a:r>
            <a:r>
              <a:rPr lang="es-ES" dirty="0" err="1"/>
              <a:t>expected</a:t>
            </a:r>
            <a:r>
              <a:rPr lang="es-ES" dirty="0"/>
              <a:t>. </a:t>
            </a:r>
            <a:r>
              <a:rPr lang="es-ES" dirty="0" err="1"/>
              <a:t>It</a:t>
            </a:r>
            <a:r>
              <a:rPr lang="es-ES" dirty="0"/>
              <a:t> </a:t>
            </a:r>
            <a:r>
              <a:rPr lang="es-ES" dirty="0" err="1"/>
              <a:t>should</a:t>
            </a:r>
            <a:r>
              <a:rPr lang="es-ES" dirty="0"/>
              <a:t> </a:t>
            </a:r>
            <a:r>
              <a:rPr lang="es-ES" dirty="0" err="1"/>
              <a:t>have</a:t>
            </a:r>
            <a:r>
              <a:rPr lang="es-ES" dirty="0"/>
              <a:t> </a:t>
            </a:r>
            <a:r>
              <a:rPr lang="es-ES" dirty="0" err="1"/>
              <a:t>some</a:t>
            </a:r>
            <a:r>
              <a:rPr lang="es-ES" dirty="0"/>
              <a:t> </a:t>
            </a:r>
            <a:r>
              <a:rPr lang="es-ES" dirty="0" err="1"/>
              <a:t>examples</a:t>
            </a:r>
            <a:r>
              <a:rPr lang="es-ES" dirty="0"/>
              <a:t> at </a:t>
            </a:r>
            <a:r>
              <a:rPr lang="es-ES" dirty="0" err="1"/>
              <a:t>the</a:t>
            </a:r>
            <a:r>
              <a:rPr lang="es-ES" dirty="0"/>
              <a:t> </a:t>
            </a:r>
            <a:r>
              <a:rPr lang="es-ES" dirty="0" err="1"/>
              <a:t>bottom</a:t>
            </a:r>
            <a:r>
              <a:rPr lang="es-ES" dirty="0"/>
              <a:t> </a:t>
            </a:r>
            <a:r>
              <a:rPr lang="es-ES" dirty="0" err="1"/>
              <a:t>of</a:t>
            </a:r>
            <a:r>
              <a:rPr lang="es-ES" dirty="0"/>
              <a:t> </a:t>
            </a:r>
            <a:r>
              <a:rPr lang="es-ES" dirty="0" err="1"/>
              <a:t>the</a:t>
            </a:r>
            <a:r>
              <a:rPr lang="es-ES" dirty="0"/>
              <a:t> page, as </a:t>
            </a:r>
            <a:r>
              <a:rPr lang="es-ES" dirty="0" err="1"/>
              <a:t>well</a:t>
            </a:r>
            <a:endParaRPr lang="es-ES" dirty="0"/>
          </a:p>
          <a:p>
            <a:r>
              <a:rPr lang="es-ES" dirty="0"/>
              <a:t>??</a:t>
            </a:r>
            <a:r>
              <a:rPr lang="es-ES" dirty="0" err="1"/>
              <a:t>which</a:t>
            </a:r>
            <a:r>
              <a:rPr lang="es-ES" dirty="0"/>
              <a:t>  -&gt; </a:t>
            </a:r>
            <a:r>
              <a:rPr lang="es-ES" dirty="0" err="1"/>
              <a:t>Search</a:t>
            </a:r>
            <a:r>
              <a:rPr lang="es-ES" dirty="0"/>
              <a:t> </a:t>
            </a:r>
            <a:r>
              <a:rPr lang="es-ES" dirty="0" err="1"/>
              <a:t>for</a:t>
            </a:r>
            <a:r>
              <a:rPr lang="es-ES" dirty="0"/>
              <a:t> a </a:t>
            </a:r>
            <a:r>
              <a:rPr lang="es-ES" dirty="0" err="1"/>
              <a:t>term</a:t>
            </a:r>
            <a:r>
              <a:rPr lang="es-ES" dirty="0"/>
              <a:t> in </a:t>
            </a:r>
            <a:r>
              <a:rPr lang="es-ES" dirty="0" err="1"/>
              <a:t>the</a:t>
            </a:r>
            <a:r>
              <a:rPr lang="es-ES" dirty="0"/>
              <a:t> </a:t>
            </a:r>
            <a:r>
              <a:rPr lang="es-ES" dirty="0" err="1"/>
              <a:t>help</a:t>
            </a:r>
            <a:r>
              <a:rPr lang="es-ES" dirty="0"/>
              <a:t> </a:t>
            </a:r>
            <a:r>
              <a:rPr lang="es-ES" dirty="0" err="1"/>
              <a:t>pages</a:t>
            </a:r>
            <a:endParaRPr lang="es-ES" dirty="0"/>
          </a:p>
          <a:p>
            <a:r>
              <a:rPr lang="es-ES" dirty="0"/>
              <a:t>Google!! </a:t>
            </a:r>
          </a:p>
          <a:p>
            <a:endParaRPr lang="es-ES" dirty="0"/>
          </a:p>
          <a:p>
            <a:r>
              <a:rPr lang="es-ES" dirty="0"/>
              <a:t>A human</a:t>
            </a:r>
          </a:p>
          <a:p>
            <a:endParaRPr lang="es-ES" dirty="0"/>
          </a:p>
        </p:txBody>
      </p:sp>
      <p:pic>
        <p:nvPicPr>
          <p:cNvPr id="4" name="Imagen 3">
            <a:extLst>
              <a:ext uri="{FF2B5EF4-FFF2-40B4-BE49-F238E27FC236}">
                <a16:creationId xmlns:a16="http://schemas.microsoft.com/office/drawing/2014/main" id="{361BB3EF-C061-40F9-86BD-44A8C06F5F5C}"/>
              </a:ext>
            </a:extLst>
          </p:cNvPr>
          <p:cNvPicPr>
            <a:picLocks noChangeAspect="1"/>
          </p:cNvPicPr>
          <p:nvPr/>
        </p:nvPicPr>
        <p:blipFill>
          <a:blip r:embed="rId2"/>
          <a:stretch>
            <a:fillRect/>
          </a:stretch>
        </p:blipFill>
        <p:spPr>
          <a:xfrm>
            <a:off x="3948112" y="4108586"/>
            <a:ext cx="4295775" cy="1120637"/>
          </a:xfrm>
          <a:prstGeom prst="rect">
            <a:avLst/>
          </a:prstGeom>
        </p:spPr>
      </p:pic>
    </p:spTree>
    <p:extLst>
      <p:ext uri="{BB962C8B-B14F-4D97-AF65-F5344CB8AC3E}">
        <p14:creationId xmlns:p14="http://schemas.microsoft.com/office/powerpoint/2010/main" val="48143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B1C35-ACC9-4DD1-AF01-22A045C8A6CC}"/>
              </a:ext>
            </a:extLst>
          </p:cNvPr>
          <p:cNvSpPr>
            <a:spLocks noGrp="1"/>
          </p:cNvSpPr>
          <p:nvPr>
            <p:ph type="title"/>
          </p:nvPr>
        </p:nvSpPr>
        <p:spPr/>
        <p:txBody>
          <a:bodyPr/>
          <a:lstStyle/>
          <a:p>
            <a:r>
              <a:rPr lang="es-ES" dirty="0" err="1"/>
              <a:t>Resources</a:t>
            </a:r>
            <a:endParaRPr lang="es-ES" dirty="0"/>
          </a:p>
        </p:txBody>
      </p:sp>
      <p:sp>
        <p:nvSpPr>
          <p:cNvPr id="3" name="Marcador de contenido 2">
            <a:extLst>
              <a:ext uri="{FF2B5EF4-FFF2-40B4-BE49-F238E27FC236}">
                <a16:creationId xmlns:a16="http://schemas.microsoft.com/office/drawing/2014/main" id="{833FE155-F4E6-4C32-84A7-EF78D82BDE60}"/>
              </a:ext>
            </a:extLst>
          </p:cNvPr>
          <p:cNvSpPr>
            <a:spLocks noGrp="1"/>
          </p:cNvSpPr>
          <p:nvPr>
            <p:ph idx="1"/>
          </p:nvPr>
        </p:nvSpPr>
        <p:spPr/>
        <p:txBody>
          <a:bodyPr>
            <a:normAutofit fontScale="92500" lnSpcReduction="20000"/>
          </a:bodyPr>
          <a:lstStyle/>
          <a:p>
            <a:r>
              <a:rPr lang="en-US" b="1" dirty="0"/>
              <a:t>Mastering Software Development in R by </a:t>
            </a:r>
            <a:r>
              <a:rPr lang="en-US" b="1" i="1" dirty="0"/>
              <a:t>Roger D. Peng, Sean </a:t>
            </a:r>
            <a:r>
              <a:rPr lang="en-US" b="1" i="1" dirty="0" err="1"/>
              <a:t>Kross</a:t>
            </a:r>
            <a:r>
              <a:rPr lang="en-US" b="1" i="1" dirty="0"/>
              <a:t>, and Brooke Anderson</a:t>
            </a:r>
            <a:endParaRPr lang="en-US" b="1" dirty="0"/>
          </a:p>
          <a:p>
            <a:pPr marL="0" indent="0">
              <a:buNone/>
            </a:pPr>
            <a:r>
              <a:rPr lang="es-ES" dirty="0">
                <a:hlinkClick r:id="rId2"/>
              </a:rPr>
              <a:t>https://bookdown.org/rdpeng/RProgDA/crash-course-on-r-syntax.html</a:t>
            </a:r>
            <a:endParaRPr lang="es-ES" dirty="0"/>
          </a:p>
          <a:p>
            <a:endParaRPr lang="es-ES" dirty="0"/>
          </a:p>
          <a:p>
            <a:r>
              <a:rPr lang="es-ES" dirty="0"/>
              <a:t>Foro </a:t>
            </a:r>
            <a:r>
              <a:rPr lang="es-ES" dirty="0" err="1"/>
              <a:t>StackOverflow</a:t>
            </a:r>
            <a:r>
              <a:rPr lang="es-ES" dirty="0"/>
              <a:t>: </a:t>
            </a:r>
            <a:r>
              <a:rPr lang="es-ES" dirty="0">
                <a:hlinkClick r:id="rId3"/>
              </a:rPr>
              <a:t>https://stackoverflow.com/</a:t>
            </a:r>
            <a:endParaRPr lang="es-ES" dirty="0"/>
          </a:p>
          <a:p>
            <a:r>
              <a:rPr lang="es-ES" dirty="0"/>
              <a:t>Cursos de R y Ciencia de datos: </a:t>
            </a:r>
            <a:r>
              <a:rPr lang="es-ES" dirty="0">
                <a:hlinkClick r:id="rId4"/>
              </a:rPr>
              <a:t>https://www.datacamp.com/tracks/data-scientist-with-r</a:t>
            </a:r>
            <a:endParaRPr lang="es-ES" dirty="0"/>
          </a:p>
          <a:p>
            <a:r>
              <a:rPr lang="es-ES" dirty="0"/>
              <a:t>Introducción a R: </a:t>
            </a:r>
            <a:r>
              <a:rPr lang="es-ES" dirty="0">
                <a:hlinkClick r:id="rId5"/>
              </a:rPr>
              <a:t>https://bioinformatics-core-shared-training.github.io/r-crash-course/crash-course.nb.html</a:t>
            </a:r>
            <a:endParaRPr lang="es-ES" dirty="0"/>
          </a:p>
          <a:p>
            <a:r>
              <a:rPr lang="es-ES" dirty="0"/>
              <a:t>Manejo de tablas en R: </a:t>
            </a:r>
            <a:r>
              <a:rPr lang="es-ES" dirty="0">
                <a:hlinkClick r:id="rId6"/>
              </a:rPr>
              <a:t>http://bioinformatics-core-shared-training.github.io/r-intermediate/</a:t>
            </a:r>
            <a:r>
              <a:rPr lang="es-ES" dirty="0"/>
              <a:t> </a:t>
            </a:r>
          </a:p>
          <a:p>
            <a:r>
              <a:rPr lang="es-ES" dirty="0"/>
              <a:t>Blogs dedicados a R: </a:t>
            </a:r>
            <a:r>
              <a:rPr lang="es-ES" dirty="0">
                <a:hlinkClick r:id="rId7"/>
              </a:rPr>
              <a:t>https://www.r-bloggers.com/</a:t>
            </a:r>
            <a:r>
              <a:rPr lang="es-ES" dirty="0"/>
              <a:t> </a:t>
            </a:r>
          </a:p>
          <a:p>
            <a:endParaRPr lang="es-ES" dirty="0"/>
          </a:p>
        </p:txBody>
      </p:sp>
      <p:pic>
        <p:nvPicPr>
          <p:cNvPr id="4" name="Imagen 3">
            <a:extLst>
              <a:ext uri="{FF2B5EF4-FFF2-40B4-BE49-F238E27FC236}">
                <a16:creationId xmlns:a16="http://schemas.microsoft.com/office/drawing/2014/main" id="{9700B0F2-C850-4CEF-8A4C-6707AC95213D}"/>
              </a:ext>
            </a:extLst>
          </p:cNvPr>
          <p:cNvPicPr>
            <a:picLocks noChangeAspect="1"/>
          </p:cNvPicPr>
          <p:nvPr/>
        </p:nvPicPr>
        <p:blipFill>
          <a:blip r:embed="rId8"/>
          <a:stretch>
            <a:fillRect/>
          </a:stretch>
        </p:blipFill>
        <p:spPr>
          <a:xfrm>
            <a:off x="8753475" y="5400847"/>
            <a:ext cx="3438525" cy="1362075"/>
          </a:xfrm>
          <a:prstGeom prst="rect">
            <a:avLst/>
          </a:prstGeom>
        </p:spPr>
      </p:pic>
    </p:spTree>
    <p:extLst>
      <p:ext uri="{BB962C8B-B14F-4D97-AF65-F5344CB8AC3E}">
        <p14:creationId xmlns:p14="http://schemas.microsoft.com/office/powerpoint/2010/main" val="3309374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241E1-FFB5-4E55-947F-5447E79D50F3}"/>
              </a:ext>
            </a:extLst>
          </p:cNvPr>
          <p:cNvSpPr>
            <a:spLocks noGrp="1"/>
          </p:cNvSpPr>
          <p:nvPr>
            <p:ph type="title"/>
          </p:nvPr>
        </p:nvSpPr>
        <p:spPr/>
        <p:txBody>
          <a:bodyPr/>
          <a:lstStyle/>
          <a:p>
            <a:r>
              <a:rPr lang="en-US" dirty="0"/>
              <a:t>Coming</a:t>
            </a:r>
            <a:r>
              <a:rPr lang="es-ES" dirty="0"/>
              <a:t> </a:t>
            </a:r>
            <a:r>
              <a:rPr lang="en-US" dirty="0"/>
              <a:t>soon…</a:t>
            </a:r>
          </a:p>
        </p:txBody>
      </p:sp>
      <p:sp>
        <p:nvSpPr>
          <p:cNvPr id="3" name="Marcador de contenido 2">
            <a:extLst>
              <a:ext uri="{FF2B5EF4-FFF2-40B4-BE49-F238E27FC236}">
                <a16:creationId xmlns:a16="http://schemas.microsoft.com/office/drawing/2014/main" id="{4871D270-2E1B-4887-8484-6675505D9242}"/>
              </a:ext>
            </a:extLst>
          </p:cNvPr>
          <p:cNvSpPr>
            <a:spLocks noGrp="1"/>
          </p:cNvSpPr>
          <p:nvPr>
            <p:ph idx="1"/>
          </p:nvPr>
        </p:nvSpPr>
        <p:spPr/>
        <p:txBody>
          <a:bodyPr/>
          <a:lstStyle/>
          <a:p>
            <a:r>
              <a:rPr lang="en-US" dirty="0"/>
              <a:t>Reading files in R (FASTA; tables in txt, csv, excel)</a:t>
            </a:r>
          </a:p>
          <a:p>
            <a:r>
              <a:rPr lang="en-US" dirty="0"/>
              <a:t>Cleaning and formatting data (</a:t>
            </a:r>
            <a:r>
              <a:rPr lang="en-US" dirty="0" err="1"/>
              <a:t>tidyverse</a:t>
            </a:r>
            <a:r>
              <a:rPr lang="en-US" dirty="0"/>
              <a:t>)</a:t>
            </a:r>
          </a:p>
          <a:p>
            <a:r>
              <a:rPr lang="en-US" dirty="0"/>
              <a:t>Managing tabular data in R</a:t>
            </a:r>
          </a:p>
          <a:p>
            <a:r>
              <a:rPr lang="en-US" dirty="0"/>
              <a:t>Piping</a:t>
            </a:r>
          </a:p>
          <a:p>
            <a:r>
              <a:rPr lang="en-US" dirty="0"/>
              <a:t>Plotting with ggplot2</a:t>
            </a:r>
          </a:p>
          <a:p>
            <a:endParaRPr lang="en-US" dirty="0"/>
          </a:p>
          <a:p>
            <a:endParaRPr lang="en-US" dirty="0"/>
          </a:p>
          <a:p>
            <a:r>
              <a:rPr lang="en-US" dirty="0"/>
              <a:t>Other stuff: flow control and creation of functions, shiny</a:t>
            </a:r>
          </a:p>
          <a:p>
            <a:endParaRPr lang="en-US" dirty="0"/>
          </a:p>
        </p:txBody>
      </p:sp>
    </p:spTree>
    <p:extLst>
      <p:ext uri="{BB962C8B-B14F-4D97-AF65-F5344CB8AC3E}">
        <p14:creationId xmlns:p14="http://schemas.microsoft.com/office/powerpoint/2010/main" val="64276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3">
            <a:extLst>
              <a:ext uri="{FF2B5EF4-FFF2-40B4-BE49-F238E27FC236}">
                <a16:creationId xmlns:a16="http://schemas.microsoft.com/office/drawing/2014/main" id="{C95B82D5-A8BB-45BF-BED8-C7B2068921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314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9">
            <a:extLst>
              <a:ext uri="{FF2B5EF4-FFF2-40B4-BE49-F238E27FC236}">
                <a16:creationId xmlns:a16="http://schemas.microsoft.com/office/drawing/2014/main" id="{296C61EC-FBF4-4216-BE67-6C864D30A0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AB400A-C62E-4E21-A8F7-CB21D358D1F2}"/>
              </a:ext>
            </a:extLst>
          </p:cNvPr>
          <p:cNvSpPr>
            <a:spLocks noGrp="1"/>
          </p:cNvSpPr>
          <p:nvPr>
            <p:ph type="title"/>
          </p:nvPr>
        </p:nvSpPr>
        <p:spPr>
          <a:xfrm>
            <a:off x="5116878" y="629266"/>
            <a:ext cx="6422849" cy="1676603"/>
          </a:xfrm>
        </p:spPr>
        <p:txBody>
          <a:bodyPr>
            <a:normAutofit/>
          </a:bodyPr>
          <a:lstStyle/>
          <a:p>
            <a:r>
              <a:rPr lang="es-ES" dirty="0" err="1"/>
              <a:t>What</a:t>
            </a:r>
            <a:r>
              <a:rPr lang="es-ES" dirty="0"/>
              <a:t> </a:t>
            </a:r>
            <a:r>
              <a:rPr lang="es-ES" dirty="0" err="1"/>
              <a:t>is</a:t>
            </a:r>
            <a:r>
              <a:rPr lang="es-ES" dirty="0"/>
              <a:t> R?</a:t>
            </a:r>
          </a:p>
        </p:txBody>
      </p:sp>
      <p:sp>
        <p:nvSpPr>
          <p:cNvPr id="3" name="Marcador de contenido 2">
            <a:extLst>
              <a:ext uri="{FF2B5EF4-FFF2-40B4-BE49-F238E27FC236}">
                <a16:creationId xmlns:a16="http://schemas.microsoft.com/office/drawing/2014/main" id="{0259C738-9BB5-41E0-89F5-AC1BD81271FE}"/>
              </a:ext>
            </a:extLst>
          </p:cNvPr>
          <p:cNvSpPr>
            <a:spLocks noGrp="1"/>
          </p:cNvSpPr>
          <p:nvPr>
            <p:ph idx="1"/>
          </p:nvPr>
        </p:nvSpPr>
        <p:spPr>
          <a:xfrm>
            <a:off x="5116880" y="2438400"/>
            <a:ext cx="6422848" cy="3785419"/>
          </a:xfrm>
        </p:spPr>
        <p:txBody>
          <a:bodyPr>
            <a:normAutofit/>
          </a:bodyPr>
          <a:lstStyle/>
          <a:p>
            <a:r>
              <a:rPr lang="es-ES" sz="2000" dirty="0" err="1"/>
              <a:t>Install</a:t>
            </a:r>
            <a:r>
              <a:rPr lang="es-ES" sz="2000" dirty="0"/>
              <a:t> R (</a:t>
            </a:r>
            <a:r>
              <a:rPr lang="es-ES" sz="2000" dirty="0">
                <a:hlinkClick r:id="rId2"/>
              </a:rPr>
              <a:t>https://cran.r-project.org/</a:t>
            </a:r>
            <a:r>
              <a:rPr lang="es-ES" sz="2000" dirty="0"/>
              <a:t>) </a:t>
            </a:r>
          </a:p>
          <a:p>
            <a:pPr marL="0" indent="0">
              <a:buNone/>
            </a:pPr>
            <a:r>
              <a:rPr lang="es-ES" sz="2000" dirty="0"/>
              <a:t>and </a:t>
            </a:r>
            <a:r>
              <a:rPr lang="es-ES" sz="2000" dirty="0" err="1"/>
              <a:t>RStudio</a:t>
            </a:r>
            <a:r>
              <a:rPr lang="es-ES" sz="2000" dirty="0"/>
              <a:t> (</a:t>
            </a:r>
            <a:r>
              <a:rPr lang="es-ES" sz="2000" dirty="0">
                <a:hlinkClick r:id="rId3"/>
              </a:rPr>
              <a:t>https://www.rstudio.com/products/rstudio/download/</a:t>
            </a:r>
            <a:r>
              <a:rPr lang="es-ES" sz="2000" dirty="0"/>
              <a:t>) </a:t>
            </a:r>
          </a:p>
          <a:p>
            <a:pPr marL="0" indent="0">
              <a:buNone/>
            </a:pPr>
            <a:endParaRPr lang="es-ES" sz="2000" dirty="0"/>
          </a:p>
        </p:txBody>
      </p:sp>
      <p:pic>
        <p:nvPicPr>
          <p:cNvPr id="22" name="Imagen 21">
            <a:extLst>
              <a:ext uri="{FF2B5EF4-FFF2-40B4-BE49-F238E27FC236}">
                <a16:creationId xmlns:a16="http://schemas.microsoft.com/office/drawing/2014/main" id="{495E8BA0-A044-41DC-9043-775D439CB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72" y="654057"/>
            <a:ext cx="3026664" cy="2345664"/>
          </a:xfrm>
          <a:prstGeom prst="rect">
            <a:avLst/>
          </a:prstGeom>
          <a:effectLst/>
        </p:spPr>
      </p:pic>
      <p:pic>
        <p:nvPicPr>
          <p:cNvPr id="24" name="Imagen 23">
            <a:extLst>
              <a:ext uri="{FF2B5EF4-FFF2-40B4-BE49-F238E27FC236}">
                <a16:creationId xmlns:a16="http://schemas.microsoft.com/office/drawing/2014/main" id="{67AB77D9-DFF4-4DFB-88B1-E5AE1DA13D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673" y="3696460"/>
            <a:ext cx="3026663" cy="1059331"/>
          </a:xfrm>
          <a:prstGeom prst="rect">
            <a:avLst/>
          </a:prstGeom>
        </p:spPr>
      </p:pic>
    </p:spTree>
    <p:extLst>
      <p:ext uri="{BB962C8B-B14F-4D97-AF65-F5344CB8AC3E}">
        <p14:creationId xmlns:p14="http://schemas.microsoft.com/office/powerpoint/2010/main" val="318955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3">
            <a:extLst>
              <a:ext uri="{FF2B5EF4-FFF2-40B4-BE49-F238E27FC236}">
                <a16:creationId xmlns:a16="http://schemas.microsoft.com/office/drawing/2014/main" id="{C95B82D5-A8BB-45BF-BED8-C7B2068921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314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9">
            <a:extLst>
              <a:ext uri="{FF2B5EF4-FFF2-40B4-BE49-F238E27FC236}">
                <a16:creationId xmlns:a16="http://schemas.microsoft.com/office/drawing/2014/main" id="{296C61EC-FBF4-4216-BE67-6C864D30A0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AB400A-C62E-4E21-A8F7-CB21D358D1F2}"/>
              </a:ext>
            </a:extLst>
          </p:cNvPr>
          <p:cNvSpPr>
            <a:spLocks noGrp="1"/>
          </p:cNvSpPr>
          <p:nvPr>
            <p:ph type="title"/>
          </p:nvPr>
        </p:nvSpPr>
        <p:spPr>
          <a:xfrm>
            <a:off x="5116878" y="629266"/>
            <a:ext cx="6422849" cy="1676603"/>
          </a:xfrm>
        </p:spPr>
        <p:txBody>
          <a:bodyPr>
            <a:normAutofit/>
          </a:bodyPr>
          <a:lstStyle/>
          <a:p>
            <a:r>
              <a:rPr lang="es-ES"/>
              <a:t>¿Qué es R?</a:t>
            </a:r>
          </a:p>
        </p:txBody>
      </p:sp>
      <p:sp>
        <p:nvSpPr>
          <p:cNvPr id="3" name="Marcador de contenido 2">
            <a:extLst>
              <a:ext uri="{FF2B5EF4-FFF2-40B4-BE49-F238E27FC236}">
                <a16:creationId xmlns:a16="http://schemas.microsoft.com/office/drawing/2014/main" id="{0259C738-9BB5-41E0-89F5-AC1BD81271FE}"/>
              </a:ext>
            </a:extLst>
          </p:cNvPr>
          <p:cNvSpPr>
            <a:spLocks noGrp="1"/>
          </p:cNvSpPr>
          <p:nvPr>
            <p:ph idx="1"/>
          </p:nvPr>
        </p:nvSpPr>
        <p:spPr>
          <a:xfrm>
            <a:off x="5116880" y="2438400"/>
            <a:ext cx="6422848" cy="3785419"/>
          </a:xfrm>
        </p:spPr>
        <p:txBody>
          <a:bodyPr>
            <a:normAutofit/>
          </a:bodyPr>
          <a:lstStyle/>
          <a:p>
            <a:r>
              <a:rPr lang="es-ES" sz="2000"/>
              <a:t>Instalar R (</a:t>
            </a:r>
            <a:r>
              <a:rPr lang="es-ES" sz="2000">
                <a:hlinkClick r:id="rId2"/>
              </a:rPr>
              <a:t>https://cran.r-project.org/</a:t>
            </a:r>
            <a:r>
              <a:rPr lang="es-ES" sz="2000"/>
              <a:t>) </a:t>
            </a:r>
          </a:p>
          <a:p>
            <a:pPr marL="0" indent="0">
              <a:buNone/>
            </a:pPr>
            <a:r>
              <a:rPr lang="es-ES" sz="2000"/>
              <a:t>y RStudio (</a:t>
            </a:r>
            <a:r>
              <a:rPr lang="es-ES" sz="2000">
                <a:hlinkClick r:id="rId3"/>
              </a:rPr>
              <a:t>https://www.rstudio.com/products/rstudio/download/</a:t>
            </a:r>
            <a:r>
              <a:rPr lang="es-ES" sz="2000"/>
              <a:t>) </a:t>
            </a:r>
          </a:p>
          <a:p>
            <a:pPr marL="0" indent="0">
              <a:buNone/>
            </a:pPr>
            <a:endParaRPr lang="es-ES" sz="2000"/>
          </a:p>
        </p:txBody>
      </p:sp>
      <p:pic>
        <p:nvPicPr>
          <p:cNvPr id="22" name="Imagen 21">
            <a:extLst>
              <a:ext uri="{FF2B5EF4-FFF2-40B4-BE49-F238E27FC236}">
                <a16:creationId xmlns:a16="http://schemas.microsoft.com/office/drawing/2014/main" id="{495E8BA0-A044-41DC-9043-775D439CB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72" y="654057"/>
            <a:ext cx="3026664" cy="2345664"/>
          </a:xfrm>
          <a:prstGeom prst="rect">
            <a:avLst/>
          </a:prstGeom>
          <a:effectLst/>
        </p:spPr>
      </p:pic>
      <p:pic>
        <p:nvPicPr>
          <p:cNvPr id="24" name="Imagen 23">
            <a:extLst>
              <a:ext uri="{FF2B5EF4-FFF2-40B4-BE49-F238E27FC236}">
                <a16:creationId xmlns:a16="http://schemas.microsoft.com/office/drawing/2014/main" id="{67AB77D9-DFF4-4DFB-88B1-E5AE1DA13D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673" y="3696460"/>
            <a:ext cx="3026663" cy="1059331"/>
          </a:xfrm>
          <a:prstGeom prst="rect">
            <a:avLst/>
          </a:prstGeom>
        </p:spPr>
      </p:pic>
      <p:pic>
        <p:nvPicPr>
          <p:cNvPr id="4" name="Imagen 3">
            <a:extLst>
              <a:ext uri="{FF2B5EF4-FFF2-40B4-BE49-F238E27FC236}">
                <a16:creationId xmlns:a16="http://schemas.microsoft.com/office/drawing/2014/main" id="{AEAF8671-5293-4353-B2CA-D75C690E6F8B}"/>
              </a:ext>
            </a:extLst>
          </p:cNvPr>
          <p:cNvPicPr>
            <a:picLocks noChangeAspect="1"/>
          </p:cNvPicPr>
          <p:nvPr/>
        </p:nvPicPr>
        <p:blipFill>
          <a:blip r:embed="rId6"/>
          <a:stretch>
            <a:fillRect/>
          </a:stretch>
        </p:blipFill>
        <p:spPr>
          <a:xfrm>
            <a:off x="0" y="1673"/>
            <a:ext cx="12192000" cy="6854653"/>
          </a:xfrm>
          <a:prstGeom prst="rect">
            <a:avLst/>
          </a:prstGeom>
        </p:spPr>
      </p:pic>
    </p:spTree>
    <p:extLst>
      <p:ext uri="{BB962C8B-B14F-4D97-AF65-F5344CB8AC3E}">
        <p14:creationId xmlns:p14="http://schemas.microsoft.com/office/powerpoint/2010/main" val="4564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3">
            <a:extLst>
              <a:ext uri="{FF2B5EF4-FFF2-40B4-BE49-F238E27FC236}">
                <a16:creationId xmlns:a16="http://schemas.microsoft.com/office/drawing/2014/main" id="{C95B82D5-A8BB-45BF-BED8-C7B20689210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314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9">
            <a:extLst>
              <a:ext uri="{FF2B5EF4-FFF2-40B4-BE49-F238E27FC236}">
                <a16:creationId xmlns:a16="http://schemas.microsoft.com/office/drawing/2014/main" id="{296C61EC-FBF4-4216-BE67-6C864D30A0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AB400A-C62E-4E21-A8F7-CB21D358D1F2}"/>
              </a:ext>
            </a:extLst>
          </p:cNvPr>
          <p:cNvSpPr>
            <a:spLocks noGrp="1"/>
          </p:cNvSpPr>
          <p:nvPr>
            <p:ph type="title"/>
          </p:nvPr>
        </p:nvSpPr>
        <p:spPr>
          <a:xfrm>
            <a:off x="5116878" y="629266"/>
            <a:ext cx="6422849" cy="1676603"/>
          </a:xfrm>
        </p:spPr>
        <p:txBody>
          <a:bodyPr>
            <a:normAutofit/>
          </a:bodyPr>
          <a:lstStyle/>
          <a:p>
            <a:r>
              <a:rPr lang="es-ES" dirty="0" err="1"/>
              <a:t>What</a:t>
            </a:r>
            <a:r>
              <a:rPr lang="es-ES" dirty="0"/>
              <a:t> </a:t>
            </a:r>
            <a:r>
              <a:rPr lang="es-ES" dirty="0" err="1"/>
              <a:t>is</a:t>
            </a:r>
            <a:r>
              <a:rPr lang="es-ES" dirty="0"/>
              <a:t> R?</a:t>
            </a:r>
          </a:p>
        </p:txBody>
      </p:sp>
      <p:sp>
        <p:nvSpPr>
          <p:cNvPr id="3" name="Marcador de contenido 2">
            <a:extLst>
              <a:ext uri="{FF2B5EF4-FFF2-40B4-BE49-F238E27FC236}">
                <a16:creationId xmlns:a16="http://schemas.microsoft.com/office/drawing/2014/main" id="{0259C738-9BB5-41E0-89F5-AC1BD81271FE}"/>
              </a:ext>
            </a:extLst>
          </p:cNvPr>
          <p:cNvSpPr>
            <a:spLocks noGrp="1"/>
          </p:cNvSpPr>
          <p:nvPr>
            <p:ph idx="1"/>
          </p:nvPr>
        </p:nvSpPr>
        <p:spPr>
          <a:xfrm>
            <a:off x="5116880" y="2438400"/>
            <a:ext cx="6422848" cy="3785419"/>
          </a:xfrm>
        </p:spPr>
        <p:txBody>
          <a:bodyPr>
            <a:normAutofit fontScale="85000" lnSpcReduction="20000"/>
          </a:bodyPr>
          <a:lstStyle/>
          <a:p>
            <a:r>
              <a:rPr lang="es-ES" dirty="0" err="1"/>
              <a:t>Package</a:t>
            </a:r>
            <a:r>
              <a:rPr lang="es-ES" dirty="0"/>
              <a:t>: </a:t>
            </a:r>
            <a:r>
              <a:rPr lang="es-ES" dirty="0" err="1"/>
              <a:t>what’s</a:t>
            </a:r>
            <a:r>
              <a:rPr lang="es-ES" dirty="0"/>
              <a:t> a </a:t>
            </a:r>
            <a:r>
              <a:rPr lang="es-ES" dirty="0" err="1"/>
              <a:t>package</a:t>
            </a:r>
            <a:r>
              <a:rPr lang="es-ES" dirty="0"/>
              <a:t>?</a:t>
            </a:r>
          </a:p>
          <a:p>
            <a:pPr marL="0" indent="0">
              <a:buNone/>
            </a:pPr>
            <a:r>
              <a:rPr lang="es-ES" dirty="0"/>
              <a:t>      </a:t>
            </a:r>
            <a:r>
              <a:rPr lang="es-ES" dirty="0" err="1"/>
              <a:t>install.packages</a:t>
            </a:r>
            <a:r>
              <a:rPr lang="es-ES" dirty="0"/>
              <a:t>(“</a:t>
            </a:r>
            <a:r>
              <a:rPr lang="es-ES" dirty="0" err="1"/>
              <a:t>mycoolpackage</a:t>
            </a:r>
            <a:r>
              <a:rPr lang="es-ES" dirty="0"/>
              <a:t>”)</a:t>
            </a:r>
          </a:p>
          <a:p>
            <a:pPr marL="0" indent="0">
              <a:buNone/>
            </a:pPr>
            <a:r>
              <a:rPr lang="es-ES" dirty="0"/>
              <a:t>      </a:t>
            </a:r>
            <a:r>
              <a:rPr lang="es-ES" dirty="0" err="1"/>
              <a:t>library</a:t>
            </a:r>
            <a:r>
              <a:rPr lang="es-ES" dirty="0"/>
              <a:t>(“</a:t>
            </a:r>
            <a:r>
              <a:rPr lang="es-ES" dirty="0" err="1"/>
              <a:t>seqinr</a:t>
            </a:r>
            <a:r>
              <a:rPr lang="es-ES" dirty="0"/>
              <a:t>”)</a:t>
            </a:r>
          </a:p>
          <a:p>
            <a:pPr marL="0" indent="0">
              <a:buNone/>
            </a:pPr>
            <a:endParaRPr lang="es-ES" dirty="0"/>
          </a:p>
          <a:p>
            <a:pPr marL="457200" lvl="1" indent="0">
              <a:buNone/>
            </a:pPr>
            <a:r>
              <a:rPr lang="es-ES" dirty="0" err="1"/>
              <a:t>Useful</a:t>
            </a:r>
            <a:r>
              <a:rPr lang="es-ES" dirty="0"/>
              <a:t> </a:t>
            </a:r>
            <a:r>
              <a:rPr lang="es-ES" dirty="0" err="1"/>
              <a:t>packages</a:t>
            </a:r>
            <a:r>
              <a:rPr lang="es-ES" dirty="0"/>
              <a:t>: </a:t>
            </a:r>
          </a:p>
          <a:p>
            <a:pPr marL="457200" lvl="1" indent="0">
              <a:buNone/>
            </a:pPr>
            <a:r>
              <a:rPr lang="es-ES" dirty="0" err="1"/>
              <a:t>seqinr</a:t>
            </a:r>
            <a:r>
              <a:rPr lang="es-ES" dirty="0"/>
              <a:t> (opérate </a:t>
            </a:r>
            <a:r>
              <a:rPr lang="es-ES" dirty="0" err="1"/>
              <a:t>with</a:t>
            </a:r>
            <a:r>
              <a:rPr lang="es-ES" dirty="0"/>
              <a:t> </a:t>
            </a:r>
            <a:r>
              <a:rPr lang="es-ES" dirty="0" err="1"/>
              <a:t>sequences</a:t>
            </a:r>
            <a:r>
              <a:rPr lang="es-ES" dirty="0"/>
              <a:t>)</a:t>
            </a:r>
          </a:p>
          <a:p>
            <a:pPr marL="457200" lvl="1" indent="0">
              <a:buNone/>
            </a:pPr>
            <a:r>
              <a:rPr lang="es-ES" dirty="0" err="1"/>
              <a:t>dplyr</a:t>
            </a:r>
            <a:r>
              <a:rPr lang="es-ES" dirty="0"/>
              <a:t>, </a:t>
            </a:r>
            <a:r>
              <a:rPr lang="es-ES" dirty="0" err="1"/>
              <a:t>magrittr</a:t>
            </a:r>
            <a:r>
              <a:rPr lang="es-ES" dirty="0"/>
              <a:t>, </a:t>
            </a:r>
            <a:r>
              <a:rPr lang="es-ES" dirty="0" err="1"/>
              <a:t>tidyr</a:t>
            </a:r>
            <a:r>
              <a:rPr lang="es-ES" dirty="0"/>
              <a:t> (</a:t>
            </a:r>
            <a:r>
              <a:rPr lang="es-ES" dirty="0" err="1"/>
              <a:t>tidyverse</a:t>
            </a:r>
            <a:r>
              <a:rPr lang="es-ES" dirty="0"/>
              <a:t>: data </a:t>
            </a:r>
            <a:r>
              <a:rPr lang="es-ES" dirty="0" err="1"/>
              <a:t>cleaning</a:t>
            </a:r>
            <a:r>
              <a:rPr lang="es-ES" dirty="0"/>
              <a:t> and data </a:t>
            </a:r>
            <a:r>
              <a:rPr lang="es-ES" dirty="0" err="1"/>
              <a:t>manipulation</a:t>
            </a:r>
            <a:r>
              <a:rPr lang="es-ES" dirty="0"/>
              <a:t>)</a:t>
            </a:r>
          </a:p>
          <a:p>
            <a:pPr marL="457200" lvl="1" indent="0">
              <a:buNone/>
            </a:pPr>
            <a:r>
              <a:rPr lang="es-ES" dirty="0"/>
              <a:t>ggplot2</a:t>
            </a:r>
          </a:p>
          <a:p>
            <a:pPr marL="457200" lvl="1" indent="0">
              <a:buNone/>
            </a:pPr>
            <a:endParaRPr lang="es-ES" dirty="0"/>
          </a:p>
          <a:p>
            <a:pPr marL="457200" lvl="1" indent="0">
              <a:buNone/>
            </a:pPr>
            <a:r>
              <a:rPr lang="es-ES" dirty="0" err="1"/>
              <a:t>Repositories</a:t>
            </a:r>
            <a:r>
              <a:rPr lang="es-ES" dirty="0"/>
              <a:t>: CRAN and </a:t>
            </a:r>
            <a:r>
              <a:rPr lang="es-ES" dirty="0" err="1"/>
              <a:t>Bioconductor</a:t>
            </a:r>
            <a:r>
              <a:rPr lang="es-ES" dirty="0"/>
              <a:t>(https://bioconductor.org/install/)</a:t>
            </a:r>
          </a:p>
          <a:p>
            <a:pPr marL="0" indent="0">
              <a:buNone/>
            </a:pPr>
            <a:endParaRPr lang="es-ES" sz="2000" dirty="0"/>
          </a:p>
        </p:txBody>
      </p:sp>
      <p:pic>
        <p:nvPicPr>
          <p:cNvPr id="8" name="Imagen 7">
            <a:extLst>
              <a:ext uri="{FF2B5EF4-FFF2-40B4-BE49-F238E27FC236}">
                <a16:creationId xmlns:a16="http://schemas.microsoft.com/office/drawing/2014/main" id="{8CF3CACD-DB4A-4A90-87F9-80353106E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 y="5095552"/>
            <a:ext cx="3346704" cy="963572"/>
          </a:xfrm>
          <a:prstGeom prst="rect">
            <a:avLst/>
          </a:prstGeom>
        </p:spPr>
      </p:pic>
      <p:pic>
        <p:nvPicPr>
          <p:cNvPr id="9" name="Imagen 8">
            <a:extLst>
              <a:ext uri="{FF2B5EF4-FFF2-40B4-BE49-F238E27FC236}">
                <a16:creationId xmlns:a16="http://schemas.microsoft.com/office/drawing/2014/main" id="{C3A1AE29-241B-445A-83BC-76DC689C8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72" y="654057"/>
            <a:ext cx="3026664" cy="2345664"/>
          </a:xfrm>
          <a:prstGeom prst="rect">
            <a:avLst/>
          </a:prstGeom>
          <a:effectLst/>
        </p:spPr>
      </p:pic>
      <p:pic>
        <p:nvPicPr>
          <p:cNvPr id="10" name="Imagen 9">
            <a:extLst>
              <a:ext uri="{FF2B5EF4-FFF2-40B4-BE49-F238E27FC236}">
                <a16:creationId xmlns:a16="http://schemas.microsoft.com/office/drawing/2014/main" id="{F87AA118-DB20-4321-8963-B4FE81DA6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73" y="3696460"/>
            <a:ext cx="3026663" cy="1059331"/>
          </a:xfrm>
          <a:prstGeom prst="rect">
            <a:avLst/>
          </a:prstGeom>
        </p:spPr>
      </p:pic>
    </p:spTree>
    <p:extLst>
      <p:ext uri="{BB962C8B-B14F-4D97-AF65-F5344CB8AC3E}">
        <p14:creationId xmlns:p14="http://schemas.microsoft.com/office/powerpoint/2010/main" val="240958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90A4367-2DAE-46BF-8361-6715E5D9F494}"/>
              </a:ext>
            </a:extLst>
          </p:cNvPr>
          <p:cNvSpPr>
            <a:spLocks noGrp="1"/>
          </p:cNvSpPr>
          <p:nvPr>
            <p:ph type="title"/>
          </p:nvPr>
        </p:nvSpPr>
        <p:spPr>
          <a:xfrm>
            <a:off x="838200" y="811161"/>
            <a:ext cx="3335594" cy="5403370"/>
          </a:xfrm>
        </p:spPr>
        <p:txBody>
          <a:bodyPr>
            <a:normAutofit/>
          </a:bodyPr>
          <a:lstStyle/>
          <a:p>
            <a:r>
              <a:rPr lang="es-ES" dirty="0" err="1">
                <a:solidFill>
                  <a:schemeClr val="bg1"/>
                </a:solidFill>
              </a:rPr>
              <a:t>Objects</a:t>
            </a:r>
            <a:r>
              <a:rPr lang="es-ES" dirty="0">
                <a:solidFill>
                  <a:schemeClr val="bg1"/>
                </a:solidFill>
              </a:rPr>
              <a:t> and </a:t>
            </a:r>
            <a:r>
              <a:rPr lang="es-ES" dirty="0" err="1">
                <a:solidFill>
                  <a:schemeClr val="bg1"/>
                </a:solidFill>
              </a:rPr>
              <a:t>functions</a:t>
            </a:r>
            <a:endParaRPr lang="es-ES" dirty="0">
              <a:solidFill>
                <a:schemeClr val="bg1"/>
              </a:solidFill>
            </a:endParaRPr>
          </a:p>
        </p:txBody>
      </p:sp>
      <p:graphicFrame>
        <p:nvGraphicFramePr>
          <p:cNvPr id="5" name="Marcador de contenido 2">
            <a:extLst>
              <a:ext uri="{FF2B5EF4-FFF2-40B4-BE49-F238E27FC236}">
                <a16:creationId xmlns:a16="http://schemas.microsoft.com/office/drawing/2014/main" id="{B23AF1E6-B75B-4875-A3F7-56B3E0FDE85B}"/>
              </a:ext>
            </a:extLst>
          </p:cNvPr>
          <p:cNvGraphicFramePr>
            <a:graphicFrameLocks noGrp="1"/>
          </p:cNvGraphicFramePr>
          <p:nvPr>
            <p:ph idx="1"/>
            <p:extLst>
              <p:ext uri="{D42A27DB-BD31-4B8C-83A1-F6EECF244321}">
                <p14:modId xmlns:p14="http://schemas.microsoft.com/office/powerpoint/2010/main" val="2137203871"/>
              </p:ext>
            </p:extLst>
          </p:nvPr>
        </p:nvGraphicFramePr>
        <p:xfrm>
          <a:off x="5134792" y="642938"/>
          <a:ext cx="6414271"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A61160E1-44DB-4170-B163-4467AFB4E8C3}"/>
              </a:ext>
            </a:extLst>
          </p:cNvPr>
          <p:cNvSpPr txBox="1"/>
          <p:nvPr/>
        </p:nvSpPr>
        <p:spPr>
          <a:xfrm>
            <a:off x="7230163" y="4654552"/>
            <a:ext cx="2761975" cy="369332"/>
          </a:xfrm>
          <a:prstGeom prst="rect">
            <a:avLst/>
          </a:prstGeom>
          <a:noFill/>
        </p:spPr>
        <p:txBody>
          <a:bodyPr wrap="none" rtlCol="0">
            <a:spAutoFit/>
          </a:bodyPr>
          <a:lstStyle/>
          <a:p>
            <a:r>
              <a:rPr lang="es-ES" dirty="0" err="1"/>
              <a:t>homolog</a:t>
            </a:r>
            <a:r>
              <a:rPr lang="es-ES" dirty="0"/>
              <a:t>(genes = </a:t>
            </a:r>
            <a:r>
              <a:rPr lang="es-ES" dirty="0" err="1"/>
              <a:t>mygenes</a:t>
            </a:r>
            <a:r>
              <a:rPr lang="es-ES" dirty="0"/>
              <a:t>)</a:t>
            </a:r>
          </a:p>
        </p:txBody>
      </p:sp>
      <p:grpSp>
        <p:nvGrpSpPr>
          <p:cNvPr id="7" name="Grupo 6">
            <a:extLst>
              <a:ext uri="{FF2B5EF4-FFF2-40B4-BE49-F238E27FC236}">
                <a16:creationId xmlns:a16="http://schemas.microsoft.com/office/drawing/2014/main" id="{326A0771-58F7-474C-AC1D-4856DB55113A}"/>
              </a:ext>
            </a:extLst>
          </p:cNvPr>
          <p:cNvGrpSpPr/>
          <p:nvPr/>
        </p:nvGrpSpPr>
        <p:grpSpPr>
          <a:xfrm>
            <a:off x="9992138" y="3512846"/>
            <a:ext cx="1789045" cy="2652745"/>
            <a:chOff x="0" y="2918699"/>
            <a:chExt cx="2435860" cy="2652745"/>
          </a:xfrm>
        </p:grpSpPr>
        <p:sp>
          <p:nvSpPr>
            <p:cNvPr id="8" name="Rectángulo: esquinas redondeadas 7">
              <a:extLst>
                <a:ext uri="{FF2B5EF4-FFF2-40B4-BE49-F238E27FC236}">
                  <a16:creationId xmlns:a16="http://schemas.microsoft.com/office/drawing/2014/main" id="{4CA579C2-970F-4907-877A-EDF1DB197226}"/>
                </a:ext>
              </a:extLst>
            </p:cNvPr>
            <p:cNvSpPr/>
            <p:nvPr/>
          </p:nvSpPr>
          <p:spPr>
            <a:xfrm>
              <a:off x="0" y="2918699"/>
              <a:ext cx="2435860" cy="2652745"/>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ectángulo: esquinas redondeadas 4">
              <a:extLst>
                <a:ext uri="{FF2B5EF4-FFF2-40B4-BE49-F238E27FC236}">
                  <a16:creationId xmlns:a16="http://schemas.microsoft.com/office/drawing/2014/main" id="{40BD07C7-0D97-4841-915E-07C11D6F6E27}"/>
                </a:ext>
              </a:extLst>
            </p:cNvPr>
            <p:cNvSpPr txBox="1"/>
            <p:nvPr/>
          </p:nvSpPr>
          <p:spPr>
            <a:xfrm>
              <a:off x="118909" y="3037608"/>
              <a:ext cx="2198042" cy="2414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000" dirty="0" err="1"/>
                <a:t>myhomologs</a:t>
              </a:r>
              <a:endParaRPr lang="en-US" sz="2000" kern="1200" dirty="0"/>
            </a:p>
          </p:txBody>
        </p:sp>
      </p:grpSp>
    </p:spTree>
    <p:extLst>
      <p:ext uri="{BB962C8B-B14F-4D97-AF65-F5344CB8AC3E}">
        <p14:creationId xmlns:p14="http://schemas.microsoft.com/office/powerpoint/2010/main" val="114951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90A4367-2DAE-46BF-8361-6715E5D9F494}"/>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Anatomy of a command</a:t>
            </a:r>
          </a:p>
        </p:txBody>
      </p:sp>
      <p:sp>
        <p:nvSpPr>
          <p:cNvPr id="3" name="Marcador de contenido 2">
            <a:extLst>
              <a:ext uri="{FF2B5EF4-FFF2-40B4-BE49-F238E27FC236}">
                <a16:creationId xmlns:a16="http://schemas.microsoft.com/office/drawing/2014/main" id="{40EDD7B4-4CB7-41A3-BD1F-BAEC48014BCB}"/>
              </a:ext>
            </a:extLst>
          </p:cNvPr>
          <p:cNvSpPr>
            <a:spLocks noGrp="1"/>
          </p:cNvSpPr>
          <p:nvPr>
            <p:ph idx="1"/>
          </p:nvPr>
        </p:nvSpPr>
        <p:spPr>
          <a:xfrm>
            <a:off x="5418940" y="1825625"/>
            <a:ext cx="5934860" cy="4351338"/>
          </a:xfrm>
        </p:spPr>
        <p:txBody>
          <a:bodyPr/>
          <a:lstStyle/>
          <a:p>
            <a:pPr marL="0" indent="0">
              <a:buNone/>
            </a:pPr>
            <a:r>
              <a:rPr lang="es-ES" dirty="0"/>
              <a:t>&gt; </a:t>
            </a:r>
            <a:r>
              <a:rPr lang="es-ES" dirty="0" err="1"/>
              <a:t>homolog</a:t>
            </a:r>
            <a:r>
              <a:rPr lang="es-ES" dirty="0"/>
              <a:t>(genes = </a:t>
            </a:r>
            <a:r>
              <a:rPr lang="es-ES" dirty="0" err="1"/>
              <a:t>mygenes</a:t>
            </a:r>
            <a:r>
              <a:rPr lang="es-ES" dirty="0"/>
              <a:t>)</a:t>
            </a:r>
          </a:p>
          <a:p>
            <a:endParaRPr lang="es-ES" dirty="0"/>
          </a:p>
        </p:txBody>
      </p:sp>
      <p:cxnSp>
        <p:nvCxnSpPr>
          <p:cNvPr id="7" name="Conector recto 6">
            <a:extLst>
              <a:ext uri="{FF2B5EF4-FFF2-40B4-BE49-F238E27FC236}">
                <a16:creationId xmlns:a16="http://schemas.microsoft.com/office/drawing/2014/main" id="{933876B9-77AD-4F0A-A1CC-B5597129DDF1}"/>
              </a:ext>
            </a:extLst>
          </p:cNvPr>
          <p:cNvCxnSpPr/>
          <p:nvPr/>
        </p:nvCxnSpPr>
        <p:spPr>
          <a:xfrm>
            <a:off x="5418940" y="1825625"/>
            <a:ext cx="2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C6E9F73A-F474-4C30-AD70-837D24264DDD}"/>
              </a:ext>
            </a:extLst>
          </p:cNvPr>
          <p:cNvCxnSpPr>
            <a:cxnSpLocks/>
          </p:cNvCxnSpPr>
          <p:nvPr/>
        </p:nvCxnSpPr>
        <p:spPr>
          <a:xfrm>
            <a:off x="5658678" y="2319407"/>
            <a:ext cx="1378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BB16044E-C7A8-4B05-A021-8983F670A846}"/>
              </a:ext>
            </a:extLst>
          </p:cNvPr>
          <p:cNvCxnSpPr>
            <a:cxnSpLocks/>
          </p:cNvCxnSpPr>
          <p:nvPr/>
        </p:nvCxnSpPr>
        <p:spPr>
          <a:xfrm>
            <a:off x="7036904" y="1842328"/>
            <a:ext cx="834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1E93F667-6E21-45ED-89B5-1F6D20D3FC18}"/>
              </a:ext>
            </a:extLst>
          </p:cNvPr>
          <p:cNvCxnSpPr>
            <a:cxnSpLocks/>
          </p:cNvCxnSpPr>
          <p:nvPr/>
        </p:nvCxnSpPr>
        <p:spPr>
          <a:xfrm>
            <a:off x="8288036" y="1859031"/>
            <a:ext cx="1187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A710119-B151-4A19-9015-FE30FD063539}"/>
              </a:ext>
            </a:extLst>
          </p:cNvPr>
          <p:cNvCxnSpPr/>
          <p:nvPr/>
        </p:nvCxnSpPr>
        <p:spPr>
          <a:xfrm flipV="1">
            <a:off x="5539409" y="1232452"/>
            <a:ext cx="0" cy="593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0381738-85CF-48A2-B715-7861E1191E92}"/>
              </a:ext>
            </a:extLst>
          </p:cNvPr>
          <p:cNvCxnSpPr/>
          <p:nvPr/>
        </p:nvCxnSpPr>
        <p:spPr>
          <a:xfrm>
            <a:off x="6334539" y="2319407"/>
            <a:ext cx="0" cy="781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120E294E-35FD-4B69-80FD-6F2406DC39EE}"/>
              </a:ext>
            </a:extLst>
          </p:cNvPr>
          <p:cNvCxnSpPr/>
          <p:nvPr/>
        </p:nvCxnSpPr>
        <p:spPr>
          <a:xfrm flipV="1">
            <a:off x="7447722" y="1126435"/>
            <a:ext cx="0" cy="732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C3CCB5D0-9218-487B-89AD-C0716C8D49FE}"/>
              </a:ext>
            </a:extLst>
          </p:cNvPr>
          <p:cNvCxnSpPr>
            <a:cxnSpLocks/>
          </p:cNvCxnSpPr>
          <p:nvPr/>
        </p:nvCxnSpPr>
        <p:spPr>
          <a:xfrm flipV="1">
            <a:off x="8945217" y="1126435"/>
            <a:ext cx="0" cy="732596"/>
          </a:xfrm>
          <a:prstGeom prst="line">
            <a:avLst/>
          </a:prstGeom>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9FC7A75A-9B53-4767-A2F7-62FBA160D5BB}"/>
              </a:ext>
            </a:extLst>
          </p:cNvPr>
          <p:cNvSpPr txBox="1"/>
          <p:nvPr/>
        </p:nvSpPr>
        <p:spPr>
          <a:xfrm>
            <a:off x="5087666" y="863119"/>
            <a:ext cx="883640" cy="369332"/>
          </a:xfrm>
          <a:prstGeom prst="rect">
            <a:avLst/>
          </a:prstGeom>
          <a:noFill/>
        </p:spPr>
        <p:txBody>
          <a:bodyPr wrap="none" rtlCol="0">
            <a:spAutoFit/>
          </a:bodyPr>
          <a:lstStyle/>
          <a:p>
            <a:r>
              <a:rPr lang="es-ES" dirty="0" err="1"/>
              <a:t>Prompt</a:t>
            </a:r>
            <a:endParaRPr lang="es-ES" dirty="0"/>
          </a:p>
        </p:txBody>
      </p:sp>
      <p:sp>
        <p:nvSpPr>
          <p:cNvPr id="27" name="CuadroTexto 26">
            <a:extLst>
              <a:ext uri="{FF2B5EF4-FFF2-40B4-BE49-F238E27FC236}">
                <a16:creationId xmlns:a16="http://schemas.microsoft.com/office/drawing/2014/main" id="{AEB73BCA-F78C-48B6-8DF1-20A81986DC25}"/>
              </a:ext>
            </a:extLst>
          </p:cNvPr>
          <p:cNvSpPr txBox="1"/>
          <p:nvPr/>
        </p:nvSpPr>
        <p:spPr>
          <a:xfrm>
            <a:off x="5418940" y="3143514"/>
            <a:ext cx="2194832" cy="369332"/>
          </a:xfrm>
          <a:prstGeom prst="rect">
            <a:avLst/>
          </a:prstGeom>
          <a:noFill/>
        </p:spPr>
        <p:txBody>
          <a:bodyPr wrap="none" rtlCol="0">
            <a:spAutoFit/>
          </a:bodyPr>
          <a:lstStyle/>
          <a:p>
            <a:r>
              <a:rPr lang="es-ES" dirty="0" err="1"/>
              <a:t>Name</a:t>
            </a:r>
            <a:r>
              <a:rPr lang="es-ES" dirty="0"/>
              <a:t> </a:t>
            </a:r>
            <a:r>
              <a:rPr lang="es-ES" dirty="0" err="1"/>
              <a:t>of</a:t>
            </a:r>
            <a:r>
              <a:rPr lang="es-ES" dirty="0"/>
              <a:t> </a:t>
            </a:r>
            <a:r>
              <a:rPr lang="es-ES" dirty="0" err="1"/>
              <a:t>the</a:t>
            </a:r>
            <a:r>
              <a:rPr lang="es-ES" dirty="0"/>
              <a:t> </a:t>
            </a:r>
            <a:r>
              <a:rPr lang="es-ES" dirty="0" err="1"/>
              <a:t>function</a:t>
            </a:r>
            <a:endParaRPr lang="es-ES" dirty="0"/>
          </a:p>
        </p:txBody>
      </p:sp>
      <p:sp>
        <p:nvSpPr>
          <p:cNvPr id="28" name="CuadroTexto 27">
            <a:extLst>
              <a:ext uri="{FF2B5EF4-FFF2-40B4-BE49-F238E27FC236}">
                <a16:creationId xmlns:a16="http://schemas.microsoft.com/office/drawing/2014/main" id="{A15CCD57-FCE2-48DC-A127-655FB0B74110}"/>
              </a:ext>
            </a:extLst>
          </p:cNvPr>
          <p:cNvSpPr txBox="1"/>
          <p:nvPr/>
        </p:nvSpPr>
        <p:spPr>
          <a:xfrm>
            <a:off x="6848021" y="757103"/>
            <a:ext cx="1121974" cy="369332"/>
          </a:xfrm>
          <a:prstGeom prst="rect">
            <a:avLst/>
          </a:prstGeom>
          <a:noFill/>
        </p:spPr>
        <p:txBody>
          <a:bodyPr wrap="none" rtlCol="0">
            <a:spAutoFit/>
          </a:bodyPr>
          <a:lstStyle/>
          <a:p>
            <a:r>
              <a:rPr lang="es-ES" dirty="0" err="1"/>
              <a:t>Argument</a:t>
            </a:r>
            <a:endParaRPr lang="es-ES" dirty="0"/>
          </a:p>
        </p:txBody>
      </p:sp>
      <p:sp>
        <p:nvSpPr>
          <p:cNvPr id="29" name="CuadroTexto 28">
            <a:extLst>
              <a:ext uri="{FF2B5EF4-FFF2-40B4-BE49-F238E27FC236}">
                <a16:creationId xmlns:a16="http://schemas.microsoft.com/office/drawing/2014/main" id="{F4996CF8-C2D8-4A70-85B4-BF111461E1A1}"/>
              </a:ext>
            </a:extLst>
          </p:cNvPr>
          <p:cNvSpPr txBox="1"/>
          <p:nvPr/>
        </p:nvSpPr>
        <p:spPr>
          <a:xfrm>
            <a:off x="8166744" y="757103"/>
            <a:ext cx="3204082" cy="369332"/>
          </a:xfrm>
          <a:prstGeom prst="rect">
            <a:avLst/>
          </a:prstGeom>
          <a:noFill/>
        </p:spPr>
        <p:txBody>
          <a:bodyPr wrap="none" rtlCol="0">
            <a:spAutoFit/>
          </a:bodyPr>
          <a:lstStyle/>
          <a:p>
            <a:r>
              <a:rPr lang="es-ES" dirty="0" err="1"/>
              <a:t>Object</a:t>
            </a:r>
            <a:r>
              <a:rPr lang="es-ES" dirty="0"/>
              <a:t> </a:t>
            </a:r>
            <a:r>
              <a:rPr lang="es-ES" dirty="0" err="1"/>
              <a:t>the</a:t>
            </a:r>
            <a:r>
              <a:rPr lang="es-ES" dirty="0"/>
              <a:t> </a:t>
            </a:r>
            <a:r>
              <a:rPr lang="es-ES" dirty="0" err="1"/>
              <a:t>function</a:t>
            </a:r>
            <a:r>
              <a:rPr lang="es-ES" dirty="0"/>
              <a:t> </a:t>
            </a:r>
            <a:r>
              <a:rPr lang="es-ES" dirty="0" err="1"/>
              <a:t>is</a:t>
            </a:r>
            <a:r>
              <a:rPr lang="es-ES" dirty="0"/>
              <a:t> </a:t>
            </a:r>
            <a:r>
              <a:rPr lang="es-ES" dirty="0" err="1"/>
              <a:t>applied</a:t>
            </a:r>
            <a:r>
              <a:rPr lang="es-ES" dirty="0"/>
              <a:t> </a:t>
            </a:r>
            <a:r>
              <a:rPr lang="es-ES" dirty="0" err="1"/>
              <a:t>to</a:t>
            </a:r>
            <a:endParaRPr lang="es-ES" dirty="0"/>
          </a:p>
        </p:txBody>
      </p:sp>
    </p:spTree>
    <p:extLst>
      <p:ext uri="{BB962C8B-B14F-4D97-AF65-F5344CB8AC3E}">
        <p14:creationId xmlns:p14="http://schemas.microsoft.com/office/powerpoint/2010/main" val="129359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90A4367-2DAE-46BF-8361-6715E5D9F494}"/>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Anatomy of a command</a:t>
            </a:r>
          </a:p>
        </p:txBody>
      </p:sp>
      <p:sp>
        <p:nvSpPr>
          <p:cNvPr id="3" name="Marcador de contenido 2">
            <a:extLst>
              <a:ext uri="{FF2B5EF4-FFF2-40B4-BE49-F238E27FC236}">
                <a16:creationId xmlns:a16="http://schemas.microsoft.com/office/drawing/2014/main" id="{40EDD7B4-4CB7-41A3-BD1F-BAEC48014BCB}"/>
              </a:ext>
            </a:extLst>
          </p:cNvPr>
          <p:cNvSpPr>
            <a:spLocks noGrp="1"/>
          </p:cNvSpPr>
          <p:nvPr>
            <p:ph idx="1"/>
          </p:nvPr>
        </p:nvSpPr>
        <p:spPr>
          <a:xfrm>
            <a:off x="5418939" y="1825625"/>
            <a:ext cx="6627287" cy="4351338"/>
          </a:xfrm>
        </p:spPr>
        <p:txBody>
          <a:bodyPr/>
          <a:lstStyle/>
          <a:p>
            <a:pPr marL="0" indent="0">
              <a:buNone/>
            </a:pPr>
            <a:r>
              <a:rPr lang="es-ES" dirty="0"/>
              <a:t>&gt; </a:t>
            </a:r>
            <a:r>
              <a:rPr lang="es-ES" dirty="0" err="1"/>
              <a:t>homolog</a:t>
            </a:r>
            <a:r>
              <a:rPr lang="es-ES" dirty="0"/>
              <a:t>(genes = </a:t>
            </a:r>
            <a:r>
              <a:rPr lang="es-ES" dirty="0" err="1"/>
              <a:t>mygenes</a:t>
            </a:r>
            <a:r>
              <a:rPr lang="es-ES" dirty="0"/>
              <a:t>,</a:t>
            </a:r>
          </a:p>
          <a:p>
            <a:pPr marL="0" indent="0">
              <a:buNone/>
            </a:pPr>
            <a:r>
              <a:rPr lang="es-ES" dirty="0"/>
              <a:t>                   </a:t>
            </a:r>
            <a:r>
              <a:rPr lang="es-ES" dirty="0" err="1"/>
              <a:t>species</a:t>
            </a:r>
            <a:r>
              <a:rPr lang="es-ES" dirty="0"/>
              <a:t> = “</a:t>
            </a:r>
            <a:r>
              <a:rPr lang="es-ES" dirty="0" err="1"/>
              <a:t>Arabidopsis</a:t>
            </a:r>
            <a:r>
              <a:rPr lang="es-ES" dirty="0"/>
              <a:t> </a:t>
            </a:r>
            <a:r>
              <a:rPr lang="es-ES" dirty="0" err="1"/>
              <a:t>thaliana</a:t>
            </a:r>
            <a:r>
              <a:rPr lang="es-ES" dirty="0"/>
              <a:t>”)</a:t>
            </a:r>
          </a:p>
          <a:p>
            <a:endParaRPr lang="es-ES" dirty="0"/>
          </a:p>
        </p:txBody>
      </p:sp>
      <p:cxnSp>
        <p:nvCxnSpPr>
          <p:cNvPr id="7" name="Conector recto 6">
            <a:extLst>
              <a:ext uri="{FF2B5EF4-FFF2-40B4-BE49-F238E27FC236}">
                <a16:creationId xmlns:a16="http://schemas.microsoft.com/office/drawing/2014/main" id="{933876B9-77AD-4F0A-A1CC-B5597129DDF1}"/>
              </a:ext>
            </a:extLst>
          </p:cNvPr>
          <p:cNvCxnSpPr/>
          <p:nvPr/>
        </p:nvCxnSpPr>
        <p:spPr>
          <a:xfrm>
            <a:off x="5418940" y="1825625"/>
            <a:ext cx="2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C6E9F73A-F474-4C30-AD70-837D24264DDD}"/>
              </a:ext>
            </a:extLst>
          </p:cNvPr>
          <p:cNvCxnSpPr>
            <a:cxnSpLocks/>
          </p:cNvCxnSpPr>
          <p:nvPr/>
        </p:nvCxnSpPr>
        <p:spPr>
          <a:xfrm>
            <a:off x="5658678" y="2319407"/>
            <a:ext cx="13782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BB16044E-C7A8-4B05-A021-8983F670A846}"/>
              </a:ext>
            </a:extLst>
          </p:cNvPr>
          <p:cNvCxnSpPr>
            <a:cxnSpLocks/>
          </p:cNvCxnSpPr>
          <p:nvPr/>
        </p:nvCxnSpPr>
        <p:spPr>
          <a:xfrm>
            <a:off x="7036904" y="1842328"/>
            <a:ext cx="8348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1E93F667-6E21-45ED-89B5-1F6D20D3FC18}"/>
              </a:ext>
            </a:extLst>
          </p:cNvPr>
          <p:cNvCxnSpPr>
            <a:cxnSpLocks/>
          </p:cNvCxnSpPr>
          <p:nvPr/>
        </p:nvCxnSpPr>
        <p:spPr>
          <a:xfrm>
            <a:off x="8288036" y="1859031"/>
            <a:ext cx="11872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A710119-B151-4A19-9015-FE30FD063539}"/>
              </a:ext>
            </a:extLst>
          </p:cNvPr>
          <p:cNvCxnSpPr/>
          <p:nvPr/>
        </p:nvCxnSpPr>
        <p:spPr>
          <a:xfrm flipV="1">
            <a:off x="5539409" y="1232452"/>
            <a:ext cx="0" cy="593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0381738-85CF-48A2-B715-7861E1191E92}"/>
              </a:ext>
            </a:extLst>
          </p:cNvPr>
          <p:cNvCxnSpPr/>
          <p:nvPr/>
        </p:nvCxnSpPr>
        <p:spPr>
          <a:xfrm>
            <a:off x="6334539" y="2319407"/>
            <a:ext cx="0" cy="781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120E294E-35FD-4B69-80FD-6F2406DC39EE}"/>
              </a:ext>
            </a:extLst>
          </p:cNvPr>
          <p:cNvCxnSpPr/>
          <p:nvPr/>
        </p:nvCxnSpPr>
        <p:spPr>
          <a:xfrm flipV="1">
            <a:off x="7447722" y="1126435"/>
            <a:ext cx="0" cy="732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C3CCB5D0-9218-487B-89AD-C0716C8D49FE}"/>
              </a:ext>
            </a:extLst>
          </p:cNvPr>
          <p:cNvCxnSpPr>
            <a:cxnSpLocks/>
          </p:cNvCxnSpPr>
          <p:nvPr/>
        </p:nvCxnSpPr>
        <p:spPr>
          <a:xfrm flipV="1">
            <a:off x="8945217" y="1126435"/>
            <a:ext cx="0" cy="732596"/>
          </a:xfrm>
          <a:prstGeom prst="line">
            <a:avLst/>
          </a:prstGeom>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9FC7A75A-9B53-4767-A2F7-62FBA160D5BB}"/>
              </a:ext>
            </a:extLst>
          </p:cNvPr>
          <p:cNvSpPr txBox="1"/>
          <p:nvPr/>
        </p:nvSpPr>
        <p:spPr>
          <a:xfrm>
            <a:off x="5087666" y="863119"/>
            <a:ext cx="883640" cy="369332"/>
          </a:xfrm>
          <a:prstGeom prst="rect">
            <a:avLst/>
          </a:prstGeom>
          <a:noFill/>
        </p:spPr>
        <p:txBody>
          <a:bodyPr wrap="none" rtlCol="0">
            <a:spAutoFit/>
          </a:bodyPr>
          <a:lstStyle/>
          <a:p>
            <a:r>
              <a:rPr lang="es-ES" dirty="0" err="1"/>
              <a:t>Prompt</a:t>
            </a:r>
            <a:endParaRPr lang="es-ES" dirty="0"/>
          </a:p>
        </p:txBody>
      </p:sp>
      <p:sp>
        <p:nvSpPr>
          <p:cNvPr id="27" name="CuadroTexto 26">
            <a:extLst>
              <a:ext uri="{FF2B5EF4-FFF2-40B4-BE49-F238E27FC236}">
                <a16:creationId xmlns:a16="http://schemas.microsoft.com/office/drawing/2014/main" id="{AEB73BCA-F78C-48B6-8DF1-20A81986DC25}"/>
              </a:ext>
            </a:extLst>
          </p:cNvPr>
          <p:cNvSpPr txBox="1"/>
          <p:nvPr/>
        </p:nvSpPr>
        <p:spPr>
          <a:xfrm>
            <a:off x="5418940" y="3143514"/>
            <a:ext cx="2194832" cy="369332"/>
          </a:xfrm>
          <a:prstGeom prst="rect">
            <a:avLst/>
          </a:prstGeom>
          <a:noFill/>
        </p:spPr>
        <p:txBody>
          <a:bodyPr wrap="none" rtlCol="0">
            <a:spAutoFit/>
          </a:bodyPr>
          <a:lstStyle/>
          <a:p>
            <a:r>
              <a:rPr lang="es-ES" dirty="0" err="1"/>
              <a:t>Name</a:t>
            </a:r>
            <a:r>
              <a:rPr lang="es-ES" dirty="0"/>
              <a:t> </a:t>
            </a:r>
            <a:r>
              <a:rPr lang="es-ES" dirty="0" err="1"/>
              <a:t>of</a:t>
            </a:r>
            <a:r>
              <a:rPr lang="es-ES" dirty="0"/>
              <a:t> </a:t>
            </a:r>
            <a:r>
              <a:rPr lang="es-ES" dirty="0" err="1"/>
              <a:t>the</a:t>
            </a:r>
            <a:r>
              <a:rPr lang="es-ES" dirty="0"/>
              <a:t> </a:t>
            </a:r>
            <a:r>
              <a:rPr lang="es-ES" dirty="0" err="1"/>
              <a:t>function</a:t>
            </a:r>
            <a:endParaRPr lang="es-ES" dirty="0"/>
          </a:p>
        </p:txBody>
      </p:sp>
      <p:sp>
        <p:nvSpPr>
          <p:cNvPr id="28" name="CuadroTexto 27">
            <a:extLst>
              <a:ext uri="{FF2B5EF4-FFF2-40B4-BE49-F238E27FC236}">
                <a16:creationId xmlns:a16="http://schemas.microsoft.com/office/drawing/2014/main" id="{A15CCD57-FCE2-48DC-A127-655FB0B74110}"/>
              </a:ext>
            </a:extLst>
          </p:cNvPr>
          <p:cNvSpPr txBox="1"/>
          <p:nvPr/>
        </p:nvSpPr>
        <p:spPr>
          <a:xfrm>
            <a:off x="6848021" y="757103"/>
            <a:ext cx="1121974" cy="369332"/>
          </a:xfrm>
          <a:prstGeom prst="rect">
            <a:avLst/>
          </a:prstGeom>
          <a:noFill/>
        </p:spPr>
        <p:txBody>
          <a:bodyPr wrap="none" rtlCol="0">
            <a:spAutoFit/>
          </a:bodyPr>
          <a:lstStyle/>
          <a:p>
            <a:r>
              <a:rPr lang="es-ES" dirty="0" err="1"/>
              <a:t>Argument</a:t>
            </a:r>
            <a:endParaRPr lang="es-ES" dirty="0"/>
          </a:p>
        </p:txBody>
      </p:sp>
      <p:sp>
        <p:nvSpPr>
          <p:cNvPr id="29" name="CuadroTexto 28">
            <a:extLst>
              <a:ext uri="{FF2B5EF4-FFF2-40B4-BE49-F238E27FC236}">
                <a16:creationId xmlns:a16="http://schemas.microsoft.com/office/drawing/2014/main" id="{F4996CF8-C2D8-4A70-85B4-BF111461E1A1}"/>
              </a:ext>
            </a:extLst>
          </p:cNvPr>
          <p:cNvSpPr txBox="1"/>
          <p:nvPr/>
        </p:nvSpPr>
        <p:spPr>
          <a:xfrm>
            <a:off x="8166744" y="757103"/>
            <a:ext cx="3204082" cy="369332"/>
          </a:xfrm>
          <a:prstGeom prst="rect">
            <a:avLst/>
          </a:prstGeom>
          <a:noFill/>
        </p:spPr>
        <p:txBody>
          <a:bodyPr wrap="none" rtlCol="0">
            <a:spAutoFit/>
          </a:bodyPr>
          <a:lstStyle/>
          <a:p>
            <a:r>
              <a:rPr lang="es-ES" dirty="0" err="1"/>
              <a:t>Object</a:t>
            </a:r>
            <a:r>
              <a:rPr lang="es-ES" dirty="0"/>
              <a:t> </a:t>
            </a:r>
            <a:r>
              <a:rPr lang="es-ES" dirty="0" err="1"/>
              <a:t>the</a:t>
            </a:r>
            <a:r>
              <a:rPr lang="es-ES" dirty="0"/>
              <a:t> </a:t>
            </a:r>
            <a:r>
              <a:rPr lang="es-ES" dirty="0" err="1"/>
              <a:t>function</a:t>
            </a:r>
            <a:r>
              <a:rPr lang="es-ES" dirty="0"/>
              <a:t> </a:t>
            </a:r>
            <a:r>
              <a:rPr lang="es-ES" dirty="0" err="1"/>
              <a:t>is</a:t>
            </a:r>
            <a:r>
              <a:rPr lang="es-ES" dirty="0"/>
              <a:t> </a:t>
            </a:r>
            <a:r>
              <a:rPr lang="es-ES" dirty="0" err="1"/>
              <a:t>applied</a:t>
            </a:r>
            <a:r>
              <a:rPr lang="es-ES" dirty="0"/>
              <a:t> </a:t>
            </a:r>
            <a:r>
              <a:rPr lang="es-ES" dirty="0" err="1"/>
              <a:t>to</a:t>
            </a:r>
            <a:endParaRPr lang="es-ES" dirty="0"/>
          </a:p>
        </p:txBody>
      </p:sp>
    </p:spTree>
    <p:extLst>
      <p:ext uri="{BB962C8B-B14F-4D97-AF65-F5344CB8AC3E}">
        <p14:creationId xmlns:p14="http://schemas.microsoft.com/office/powerpoint/2010/main" val="13410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90A4367-2DAE-46BF-8361-6715E5D9F494}"/>
              </a:ext>
            </a:extLst>
          </p:cNvPr>
          <p:cNvSpPr>
            <a:spLocks noGrp="1"/>
          </p:cNvSpPr>
          <p:nvPr>
            <p:ph type="title"/>
          </p:nvPr>
        </p:nvSpPr>
        <p:spPr>
          <a:xfrm>
            <a:off x="838200" y="811161"/>
            <a:ext cx="3335594" cy="5403370"/>
          </a:xfrm>
        </p:spPr>
        <p:txBody>
          <a:bodyPr>
            <a:normAutofit/>
          </a:bodyPr>
          <a:lstStyle/>
          <a:p>
            <a:r>
              <a:rPr lang="es-ES" dirty="0" err="1">
                <a:solidFill>
                  <a:schemeClr val="bg1"/>
                </a:solidFill>
              </a:rPr>
              <a:t>Objects</a:t>
            </a:r>
            <a:r>
              <a:rPr lang="es-ES" dirty="0">
                <a:solidFill>
                  <a:schemeClr val="bg1"/>
                </a:solidFill>
              </a:rPr>
              <a:t> are </a:t>
            </a:r>
            <a:r>
              <a:rPr lang="es-ES" dirty="0" err="1">
                <a:solidFill>
                  <a:schemeClr val="bg1"/>
                </a:solidFill>
              </a:rPr>
              <a:t>stored</a:t>
            </a:r>
            <a:r>
              <a:rPr lang="es-ES" dirty="0">
                <a:solidFill>
                  <a:schemeClr val="bg1"/>
                </a:solidFill>
              </a:rPr>
              <a:t> in </a:t>
            </a:r>
            <a:r>
              <a:rPr lang="es-ES" i="1" dirty="0">
                <a:solidFill>
                  <a:schemeClr val="bg1"/>
                </a:solidFill>
              </a:rPr>
              <a:t>variables</a:t>
            </a:r>
          </a:p>
        </p:txBody>
      </p:sp>
      <p:sp>
        <p:nvSpPr>
          <p:cNvPr id="3" name="Marcador de contenido 2">
            <a:extLst>
              <a:ext uri="{FF2B5EF4-FFF2-40B4-BE49-F238E27FC236}">
                <a16:creationId xmlns:a16="http://schemas.microsoft.com/office/drawing/2014/main" id="{40EDD7B4-4CB7-41A3-BD1F-BAEC48014BCB}"/>
              </a:ext>
            </a:extLst>
          </p:cNvPr>
          <p:cNvSpPr>
            <a:spLocks noGrp="1"/>
          </p:cNvSpPr>
          <p:nvPr>
            <p:ph idx="1"/>
          </p:nvPr>
        </p:nvSpPr>
        <p:spPr>
          <a:xfrm>
            <a:off x="5418940" y="1825625"/>
            <a:ext cx="6455008" cy="4351338"/>
          </a:xfrm>
        </p:spPr>
        <p:txBody>
          <a:bodyPr/>
          <a:lstStyle/>
          <a:p>
            <a:r>
              <a:rPr lang="es-ES" dirty="0" err="1"/>
              <a:t>mygenes</a:t>
            </a:r>
            <a:r>
              <a:rPr lang="es-ES" dirty="0"/>
              <a:t> &lt;- c(“ARF1”, “ARF2”, “CMT3”)</a:t>
            </a:r>
          </a:p>
          <a:p>
            <a:pPr marL="0" indent="0" algn="ctr">
              <a:buNone/>
            </a:pPr>
            <a:r>
              <a:rPr lang="es-ES" dirty="0" err="1"/>
              <a:t>or</a:t>
            </a:r>
            <a:endParaRPr lang="es-ES" dirty="0"/>
          </a:p>
          <a:p>
            <a:r>
              <a:rPr lang="es-ES" dirty="0" err="1"/>
              <a:t>mygenes</a:t>
            </a:r>
            <a:r>
              <a:rPr lang="es-ES" dirty="0"/>
              <a:t> = c(“ARF1”, “ARF2”, “CMT3”)</a:t>
            </a:r>
          </a:p>
          <a:p>
            <a:endParaRPr lang="es-ES" dirty="0"/>
          </a:p>
          <a:p>
            <a:r>
              <a:rPr lang="es-ES" dirty="0" err="1"/>
              <a:t>This</a:t>
            </a:r>
            <a:r>
              <a:rPr lang="es-ES" dirty="0"/>
              <a:t> </a:t>
            </a:r>
            <a:r>
              <a:rPr lang="es-ES" dirty="0" err="1"/>
              <a:t>is</a:t>
            </a:r>
            <a:r>
              <a:rPr lang="es-ES" dirty="0"/>
              <a:t> </a:t>
            </a:r>
            <a:r>
              <a:rPr lang="es-ES" dirty="0" err="1"/>
              <a:t>the</a:t>
            </a:r>
            <a:r>
              <a:rPr lang="es-ES" dirty="0"/>
              <a:t> </a:t>
            </a:r>
            <a:r>
              <a:rPr lang="es-ES" dirty="0" err="1"/>
              <a:t>assignment</a:t>
            </a:r>
            <a:r>
              <a:rPr lang="es-ES" dirty="0"/>
              <a:t> </a:t>
            </a:r>
            <a:r>
              <a:rPr lang="es-ES" b="1" dirty="0" err="1"/>
              <a:t>operator</a:t>
            </a:r>
            <a:r>
              <a:rPr lang="es-ES" dirty="0"/>
              <a:t> and </a:t>
            </a:r>
            <a:r>
              <a:rPr lang="es-ES" dirty="0" err="1"/>
              <a:t>it</a:t>
            </a:r>
            <a:r>
              <a:rPr lang="es-ES" dirty="0"/>
              <a:t> </a:t>
            </a:r>
            <a:r>
              <a:rPr lang="es-ES" dirty="0" err="1"/>
              <a:t>is</a:t>
            </a:r>
            <a:r>
              <a:rPr lang="es-ES" dirty="0"/>
              <a:t> </a:t>
            </a:r>
            <a:r>
              <a:rPr lang="es-ES" dirty="0" err="1"/>
              <a:t>used</a:t>
            </a:r>
            <a:r>
              <a:rPr lang="es-ES" dirty="0"/>
              <a:t> </a:t>
            </a:r>
            <a:r>
              <a:rPr lang="es-ES" dirty="0" err="1"/>
              <a:t>to</a:t>
            </a:r>
            <a:r>
              <a:rPr lang="es-ES" dirty="0"/>
              <a:t> </a:t>
            </a:r>
            <a:r>
              <a:rPr lang="es-ES" dirty="0" err="1"/>
              <a:t>associate</a:t>
            </a:r>
            <a:r>
              <a:rPr lang="es-ES" dirty="0"/>
              <a:t> </a:t>
            </a:r>
            <a:r>
              <a:rPr lang="es-ES" dirty="0" err="1"/>
              <a:t>names</a:t>
            </a:r>
            <a:r>
              <a:rPr lang="es-ES" dirty="0"/>
              <a:t> </a:t>
            </a:r>
            <a:r>
              <a:rPr lang="es-ES" dirty="0" err="1"/>
              <a:t>to</a:t>
            </a:r>
            <a:r>
              <a:rPr lang="es-ES" dirty="0"/>
              <a:t> </a:t>
            </a:r>
            <a:r>
              <a:rPr lang="es-ES" dirty="0" err="1"/>
              <a:t>objects</a:t>
            </a:r>
            <a:r>
              <a:rPr lang="es-ES" dirty="0"/>
              <a:t>, so </a:t>
            </a:r>
            <a:r>
              <a:rPr lang="es-ES" dirty="0" err="1"/>
              <a:t>we</a:t>
            </a:r>
            <a:r>
              <a:rPr lang="es-ES" dirty="0"/>
              <a:t> can </a:t>
            </a:r>
            <a:r>
              <a:rPr lang="es-ES" dirty="0" err="1"/>
              <a:t>refer</a:t>
            </a:r>
            <a:r>
              <a:rPr lang="es-ES" dirty="0"/>
              <a:t> </a:t>
            </a:r>
            <a:r>
              <a:rPr lang="es-ES" dirty="0" err="1"/>
              <a:t>to</a:t>
            </a:r>
            <a:r>
              <a:rPr lang="es-ES" dirty="0"/>
              <a:t> </a:t>
            </a:r>
            <a:r>
              <a:rPr lang="es-ES" dirty="0" err="1"/>
              <a:t>them</a:t>
            </a:r>
            <a:r>
              <a:rPr lang="es-ES" dirty="0"/>
              <a:t> </a:t>
            </a:r>
            <a:r>
              <a:rPr lang="es-ES" dirty="0" err="1"/>
              <a:t>later</a:t>
            </a:r>
            <a:r>
              <a:rPr lang="es-ES" dirty="0"/>
              <a:t> in </a:t>
            </a:r>
            <a:r>
              <a:rPr lang="es-ES" dirty="0" err="1"/>
              <a:t>the</a:t>
            </a:r>
            <a:r>
              <a:rPr lang="es-ES" dirty="0"/>
              <a:t> </a:t>
            </a:r>
            <a:r>
              <a:rPr lang="es-ES" dirty="0" err="1"/>
              <a:t>code</a:t>
            </a:r>
            <a:r>
              <a:rPr lang="es-ES" dirty="0"/>
              <a:t>.</a:t>
            </a:r>
          </a:p>
        </p:txBody>
      </p:sp>
    </p:spTree>
    <p:extLst>
      <p:ext uri="{BB962C8B-B14F-4D97-AF65-F5344CB8AC3E}">
        <p14:creationId xmlns:p14="http://schemas.microsoft.com/office/powerpoint/2010/main" val="2970327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1785</Words>
  <Application>Microsoft Office PowerPoint</Application>
  <PresentationFormat>Panorámica</PresentationFormat>
  <Paragraphs>249</Paragraphs>
  <Slides>27</Slides>
  <Notes>0</Notes>
  <HiddenSlides>5</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Angsana New</vt:lpstr>
      <vt:lpstr>Arial</vt:lpstr>
      <vt:lpstr>Calibri</vt:lpstr>
      <vt:lpstr>Calibri Light</vt:lpstr>
      <vt:lpstr>Tema de Office</vt:lpstr>
      <vt:lpstr>Data manipulation with R</vt:lpstr>
      <vt:lpstr>What is R?</vt:lpstr>
      <vt:lpstr>What is R?</vt:lpstr>
      <vt:lpstr>¿Qué es R?</vt:lpstr>
      <vt:lpstr>What is R?</vt:lpstr>
      <vt:lpstr>Objects and functions</vt:lpstr>
      <vt:lpstr>Anatomy of a command</vt:lpstr>
      <vt:lpstr>Anatomy of a command</vt:lpstr>
      <vt:lpstr>Objects are stored in variables</vt:lpstr>
      <vt:lpstr>Anatomy of a command</vt:lpstr>
      <vt:lpstr>Classes of objetcs in R: “atomic” classes</vt:lpstr>
      <vt:lpstr>Types of objects in R</vt:lpstr>
      <vt:lpstr>Types of objetcs in R</vt:lpstr>
      <vt:lpstr>Coercion: force a category into another</vt:lpstr>
      <vt:lpstr>Types of objetcs in R</vt:lpstr>
      <vt:lpstr>Accessing elements within an object</vt:lpstr>
      <vt:lpstr>We can also use names!</vt:lpstr>
      <vt:lpstr>Some useful operations (mainly for vectors)</vt:lpstr>
      <vt:lpstr>Operaciones con listas</vt:lpstr>
      <vt:lpstr>Operaciones con matrices</vt:lpstr>
      <vt:lpstr>Operaciones con factores</vt:lpstr>
      <vt:lpstr>Operaciones con dataframes!!</vt:lpstr>
      <vt:lpstr>The family of apply() functions</vt:lpstr>
      <vt:lpstr>Suggested exercises!</vt:lpstr>
      <vt:lpstr>Obtain help</vt:lpstr>
      <vt:lpstr>Resources</vt:lpstr>
      <vt:lpstr>Coming soon…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datos con R</dc:title>
  <dc:creator>angel vergara</dc:creator>
  <cp:lastModifiedBy>angel vergara</cp:lastModifiedBy>
  <cp:revision>36</cp:revision>
  <dcterms:created xsi:type="dcterms:W3CDTF">2018-04-05T09:10:03Z</dcterms:created>
  <dcterms:modified xsi:type="dcterms:W3CDTF">2018-04-12T12:49:29Z</dcterms:modified>
</cp:coreProperties>
</file>