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34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0CAC9-71AB-47F6-A515-E9DCB0BDB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16D8A-B937-4240-9EE5-B453DF365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F45AC-0297-4353-BCBA-D67F5913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8ADD54-F7AF-42AC-93FB-BAFAC9E5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A094C0-44FA-4639-8B29-E99695C7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82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2224-4455-41D6-B856-DD06D72F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7357C8-BBA1-45B9-8866-1D4AE660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09A67-9F0A-425D-BB28-8C055E4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139D1-DD9C-4764-A86F-6DD61C5B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A76F1-4091-42A6-8023-0716EFB9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6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7D6350-2507-4E5A-861D-458814A21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04B427-7D6F-47A0-89BF-4A818B089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E6907-4B87-4374-BAD3-553665F4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13D2D-26E7-4A2F-8B28-64473F6C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A7959-B1D2-4208-AA82-90E29BDB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71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E89AC-B261-4D03-861E-0AE7F87E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6759F-C028-4649-994A-CEFF6E8E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EB75A-34EF-4B15-ACE1-D43B0419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7FE22-FB1C-4926-8851-50581711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EB2DB-0520-412B-ABB9-32656BA6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5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7470-B9C2-46D5-98B2-A91B7E5B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D07457-AB7A-447E-9926-F4C8C9F3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70903-D4F6-4EC3-93B4-D3E1909C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42406-AB66-4EEC-8A91-573AA3AF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6950D-1941-48E8-B2C8-8178EE43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55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DD7FB-B313-4E4A-B029-B4388E18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39229-F65C-41D6-9790-0976EB70F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837E4A-F650-4AB9-B6CC-7693CFEB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CBBF36-B9DB-48B1-BAEE-2E662AD6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92CC33-F2CE-42DB-B28D-B105BE76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25CC07-0F1E-40D2-93B5-6A40058D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59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9BA9-4922-496A-85EF-4BF7D92F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1EF6AC-0E00-438B-9578-03048695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4D47A-DD30-4FA6-9F89-DABC58A91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AF1D0E-ECC4-4DFB-9BDA-497F2B260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1F6DC-F5C7-4D38-AE39-F5C789D83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B567E4-121C-4256-988B-3D48236C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2E0171-44A3-43B0-B767-D82D319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012E24-3C22-48DC-9BCF-61931183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CFB4-8F3A-413B-AF48-E2999851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4B2B78-1B4F-477D-97F0-7550B8A8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972637-FAA3-486A-A4EF-E54EDE9C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4B1A88-7BD4-405E-B0DE-8FAD0664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76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6128D2-25D3-45DE-9C02-F73B1D2F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DBBFB2-B7F6-463D-935C-FB5E9043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EE2CD-9554-49FD-BA3B-0E900957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72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F0C4-48D4-4520-B049-414EE4BC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7BC42-CD15-4BEB-A28D-D81908F1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8313A8-BE2E-4916-A361-6D6F5382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243E5E-F452-4AEB-BB4F-D85BA48A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A25CA6-013C-47BC-B8AF-2F37A084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C26E5D-8734-4637-A1B6-B880B104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70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5461F-86A0-4F84-9F57-7C8351A0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6BA1BD-9CD8-4C35-B82F-107F595FB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F67452-CFF8-4FAA-B07B-D8D08101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2BA9E9-7B70-4EBE-AD86-4DDA73C3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378332-A786-468F-B542-5200CEC3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2F818A-18FD-4D2A-A06A-C3C7CB27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8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53DCDC-FB8B-413B-AE33-B2F1BB80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64A7A5-BC32-462C-A5E6-9E7144B1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E4C201-55C1-42C8-AADA-DAEB9D44F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B8AC-8706-4499-AB32-0559F19F9784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77865-B89B-4F3E-B558-2C4404D78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7CA67-477F-4F3A-B51B-19A2D44D4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5A98-B316-462B-960B-AAFF61DD5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237D72F-FA32-44CD-812B-EE2E5E26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42" y="467880"/>
            <a:ext cx="6939367" cy="557573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BE39EA-0DA3-4E79-90C0-EE839A8CB821}"/>
              </a:ext>
            </a:extLst>
          </p:cNvPr>
          <p:cNvSpPr txBox="1"/>
          <p:nvPr/>
        </p:nvSpPr>
        <p:spPr>
          <a:xfrm>
            <a:off x="3214255" y="1828800"/>
            <a:ext cx="15701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Indiferente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28E2C6-38FB-42E6-A5B3-80B256A34AD8}"/>
              </a:ext>
            </a:extLst>
          </p:cNvPr>
          <p:cNvSpPr txBox="1"/>
          <p:nvPr/>
        </p:nvSpPr>
        <p:spPr>
          <a:xfrm>
            <a:off x="3214255" y="2258291"/>
            <a:ext cx="15701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18+ años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DA836E-24BD-43E3-8835-C23F0F5A2F4D}"/>
              </a:ext>
            </a:extLst>
          </p:cNvPr>
          <p:cNvSpPr txBox="1"/>
          <p:nvPr/>
        </p:nvSpPr>
        <p:spPr>
          <a:xfrm>
            <a:off x="3043382" y="2780146"/>
            <a:ext cx="1741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Bachillerato terminado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7993AB-08C7-47A3-8D25-EEE05A1E5B46}"/>
              </a:ext>
            </a:extLst>
          </p:cNvPr>
          <p:cNvSpPr txBox="1"/>
          <p:nvPr/>
        </p:nvSpPr>
        <p:spPr>
          <a:xfrm>
            <a:off x="3128818" y="4570557"/>
            <a:ext cx="1741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Innovación tecnológica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4F4650-D731-4084-B06D-0C74962F0D0A}"/>
              </a:ext>
            </a:extLst>
          </p:cNvPr>
          <p:cNvSpPr txBox="1"/>
          <p:nvPr/>
        </p:nvSpPr>
        <p:spPr>
          <a:xfrm>
            <a:off x="3128818" y="5092412"/>
            <a:ext cx="1741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Independiente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A7434F-AB0F-421E-A978-D5641B24932D}"/>
              </a:ext>
            </a:extLst>
          </p:cNvPr>
          <p:cNvSpPr txBox="1"/>
          <p:nvPr/>
        </p:nvSpPr>
        <p:spPr>
          <a:xfrm>
            <a:off x="5128491" y="1005321"/>
            <a:ext cx="1741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Correo electrónico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514689-9365-4F50-A09D-ADCB2B4BADEA}"/>
              </a:ext>
            </a:extLst>
          </p:cNvPr>
          <p:cNvSpPr txBox="1"/>
          <p:nvPr/>
        </p:nvSpPr>
        <p:spPr>
          <a:xfrm>
            <a:off x="5156749" y="1681261"/>
            <a:ext cx="21820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Computadora/laptop/celular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4C862A-BFD4-4F1B-8CC3-B8A4BF2B0C1C}"/>
              </a:ext>
            </a:extLst>
          </p:cNvPr>
          <p:cNvSpPr txBox="1"/>
          <p:nvPr/>
        </p:nvSpPr>
        <p:spPr>
          <a:xfrm>
            <a:off x="5128491" y="2279893"/>
            <a:ext cx="1741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Desarrollo de patentes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1FD50C-1FA1-42EF-B3E6-44EE31687F7A}"/>
              </a:ext>
            </a:extLst>
          </p:cNvPr>
          <p:cNvSpPr txBox="1"/>
          <p:nvPr/>
        </p:nvSpPr>
        <p:spPr>
          <a:xfrm>
            <a:off x="5156749" y="2878525"/>
            <a:ext cx="1741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Cantidad de patentes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963CFB-B3B2-4698-A656-57441BBDBB72}"/>
              </a:ext>
            </a:extLst>
          </p:cNvPr>
          <p:cNvSpPr txBox="1"/>
          <p:nvPr/>
        </p:nvSpPr>
        <p:spPr>
          <a:xfrm>
            <a:off x="5156749" y="3477157"/>
            <a:ext cx="1741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Independiente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F3C398-8E26-40C3-A084-F5722789F4FC}"/>
              </a:ext>
            </a:extLst>
          </p:cNvPr>
          <p:cNvSpPr txBox="1"/>
          <p:nvPr/>
        </p:nvSpPr>
        <p:spPr>
          <a:xfrm>
            <a:off x="5156748" y="4077426"/>
            <a:ext cx="27680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Crear compañía de patentes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4F269D1-A42D-4C04-9756-57CB913D4C9C}"/>
              </a:ext>
            </a:extLst>
          </p:cNvPr>
          <p:cNvSpPr txBox="1"/>
          <p:nvPr/>
        </p:nvSpPr>
        <p:spPr>
          <a:xfrm>
            <a:off x="5156749" y="4677695"/>
            <a:ext cx="1741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Redes sociales, web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1B6BB3-0D53-4F4C-BB9C-6EAAE917E5C8}"/>
              </a:ext>
            </a:extLst>
          </p:cNvPr>
          <p:cNvSpPr txBox="1"/>
          <p:nvPr/>
        </p:nvSpPr>
        <p:spPr>
          <a:xfrm>
            <a:off x="5156749" y="5277964"/>
            <a:ext cx="1741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/>
              <a:t>Robo de patentes</a:t>
            </a:r>
          </a:p>
        </p:txBody>
      </p:sp>
    </p:spTree>
    <p:extLst>
      <p:ext uri="{BB962C8B-B14F-4D97-AF65-F5344CB8AC3E}">
        <p14:creationId xmlns:p14="http://schemas.microsoft.com/office/powerpoint/2010/main" val="3348925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34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Vega</dc:creator>
  <cp:lastModifiedBy>Angel Vega</cp:lastModifiedBy>
  <cp:revision>1</cp:revision>
  <dcterms:created xsi:type="dcterms:W3CDTF">2022-02-25T15:42:03Z</dcterms:created>
  <dcterms:modified xsi:type="dcterms:W3CDTF">2022-02-25T22:19:23Z</dcterms:modified>
</cp:coreProperties>
</file>