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9" roundtripDataSignature="AMtx7mghOa9ShM/QH23p+EK0OZ1nV8jf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customschemas.google.com/relationships/presentationmetadata" Target="meta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5d4b8dbc8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5d4b8dbc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5d12d6bd6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5d12d6bd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showMasterSp="0" type="title">
  <p:cSld name="TITLE">
    <p:spTree>
      <p:nvGrpSpPr>
        <p:cNvPr id="18" name="Shape 18"/>
        <p:cNvGrpSpPr/>
        <p:nvPr/>
      </p:nvGrpSpPr>
      <p:grpSpPr>
        <a:xfrm>
          <a:off x="0" y="0"/>
          <a:ext cx="0" cy="0"/>
          <a:chOff x="0" y="0"/>
          <a:chExt cx="0" cy="0"/>
        </a:xfrm>
      </p:grpSpPr>
      <p:grpSp>
        <p:nvGrpSpPr>
          <p:cNvPr id="19" name="Google Shape;19;p14"/>
          <p:cNvGrpSpPr/>
          <p:nvPr/>
        </p:nvGrpSpPr>
        <p:grpSpPr>
          <a:xfrm>
            <a:off x="546100" y="-4763"/>
            <a:ext cx="5014912" cy="6862763"/>
            <a:chOff x="2928938" y="-4763"/>
            <a:chExt cx="5014912" cy="6862763"/>
          </a:xfrm>
        </p:grpSpPr>
        <p:sp>
          <p:nvSpPr>
            <p:cNvPr id="20" name="Google Shape;20;p14"/>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21" name="Google Shape;21;p14"/>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2" name="Google Shape;22;p14"/>
            <p:cNvSpPr/>
            <p:nvPr/>
          </p:nvSpPr>
          <p:spPr>
            <a:xfrm>
              <a:off x="2928938" y="2582862"/>
              <a:ext cx="2693987"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23" name="Google Shape;23;p14"/>
            <p:cNvSpPr/>
            <p:nvPr/>
          </p:nvSpPr>
          <p:spPr>
            <a:xfrm>
              <a:off x="3371850" y="2692400"/>
              <a:ext cx="3332162" cy="4165600"/>
            </a:xfrm>
            <a:custGeom>
              <a:rect b="b" l="l" r="r" t="t"/>
              <a:pathLst>
                <a:path extrusionOk="0" h="2624" w="2099">
                  <a:moveTo>
                    <a:pt x="2099" y="2624"/>
                  </a:moveTo>
                  <a:lnTo>
                    <a:pt x="0" y="0"/>
                  </a:lnTo>
                  <a:lnTo>
                    <a:pt x="2021" y="2624"/>
                  </a:lnTo>
                  <a:lnTo>
                    <a:pt x="2099" y="2624"/>
                  </a:lnTo>
                  <a:close/>
                </a:path>
              </a:pathLst>
            </a:custGeom>
            <a:solidFill>
              <a:srgbClr val="0B5982"/>
            </a:solidFill>
            <a:ln>
              <a:noFill/>
            </a:ln>
          </p:spPr>
        </p:sp>
        <p:sp>
          <p:nvSpPr>
            <p:cNvPr id="24" name="Google Shape;24;p14"/>
            <p:cNvSpPr/>
            <p:nvPr/>
          </p:nvSpPr>
          <p:spPr>
            <a:xfrm>
              <a:off x="3367088" y="2687637"/>
              <a:ext cx="4576762"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1186C3"/>
            </a:solidFill>
            <a:ln>
              <a:noFill/>
            </a:ln>
          </p:spPr>
        </p:sp>
        <p:sp>
          <p:nvSpPr>
            <p:cNvPr id="25" name="Google Shape;25;p14"/>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26" name="Google Shape;26;p14"/>
          <p:cNvSpPr txBox="1"/>
          <p:nvPr>
            <p:ph type="ctrTitle"/>
          </p:nvPr>
        </p:nvSpPr>
        <p:spPr>
          <a:xfrm>
            <a:off x="2928401" y="1380068"/>
            <a:ext cx="8574622" cy="2616199"/>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6000"/>
              <a:buFont typeface="Corbel"/>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4"/>
          <p:cNvSpPr txBox="1"/>
          <p:nvPr>
            <p:ph idx="1" type="subTitle"/>
          </p:nvPr>
        </p:nvSpPr>
        <p:spPr>
          <a:xfrm>
            <a:off x="4515377" y="3996267"/>
            <a:ext cx="6987645" cy="1388534"/>
          </a:xfrm>
          <a:prstGeom prst="rect">
            <a:avLst/>
          </a:prstGeom>
          <a:noFill/>
          <a:ln>
            <a:noFill/>
          </a:ln>
        </p:spPr>
        <p:txBody>
          <a:bodyPr anchorCtr="0" anchor="t" bIns="45700" lIns="91425" spcFirstLastPara="1" rIns="91425" wrap="square" tIns="45700">
            <a:normAutofit/>
          </a:bodyPr>
          <a:lstStyle>
            <a:lvl1pPr lvl="0" algn="r">
              <a:spcBef>
                <a:spcPts val="420"/>
              </a:spcBef>
              <a:spcAft>
                <a:spcPts val="0"/>
              </a:spcAft>
              <a:buSzPts val="3045"/>
              <a:buNone/>
              <a:defRPr sz="2100">
                <a:solidFill>
                  <a:schemeClr val="dk1"/>
                </a:solidFill>
              </a:defRPr>
            </a:lvl1pPr>
            <a:lvl2pPr lvl="1" algn="ctr">
              <a:spcBef>
                <a:spcPts val="600"/>
              </a:spcBef>
              <a:spcAft>
                <a:spcPts val="0"/>
              </a:spcAft>
              <a:buSzPts val="2900"/>
              <a:buNone/>
              <a:defRPr>
                <a:solidFill>
                  <a:srgbClr val="888888"/>
                </a:solidFill>
              </a:defRPr>
            </a:lvl2pPr>
            <a:lvl3pPr lvl="2" algn="ctr">
              <a:spcBef>
                <a:spcPts val="600"/>
              </a:spcBef>
              <a:spcAft>
                <a:spcPts val="0"/>
              </a:spcAft>
              <a:buSzPts val="2610"/>
              <a:buNone/>
              <a:defRPr>
                <a:solidFill>
                  <a:srgbClr val="888888"/>
                </a:solidFill>
              </a:defRPr>
            </a:lvl3pPr>
            <a:lvl4pPr lvl="3" algn="ctr">
              <a:spcBef>
                <a:spcPts val="600"/>
              </a:spcBef>
              <a:spcAft>
                <a:spcPts val="0"/>
              </a:spcAft>
              <a:buSzPts val="2320"/>
              <a:buNone/>
              <a:defRPr>
                <a:solidFill>
                  <a:srgbClr val="888888"/>
                </a:solidFill>
              </a:defRPr>
            </a:lvl4pPr>
            <a:lvl5pPr lvl="4" algn="ctr">
              <a:spcBef>
                <a:spcPts val="600"/>
              </a:spcBef>
              <a:spcAft>
                <a:spcPts val="0"/>
              </a:spcAft>
              <a:buSzPts val="2030"/>
              <a:buNone/>
              <a:defRPr>
                <a:solidFill>
                  <a:srgbClr val="888888"/>
                </a:solidFill>
              </a:defRPr>
            </a:lvl5pPr>
            <a:lvl6pPr lvl="5" algn="ctr">
              <a:spcBef>
                <a:spcPts val="600"/>
              </a:spcBef>
              <a:spcAft>
                <a:spcPts val="0"/>
              </a:spcAft>
              <a:buSzPts val="2030"/>
              <a:buNone/>
              <a:defRPr>
                <a:solidFill>
                  <a:srgbClr val="888888"/>
                </a:solidFill>
              </a:defRPr>
            </a:lvl6pPr>
            <a:lvl7pPr lvl="6" algn="ctr">
              <a:spcBef>
                <a:spcPts val="600"/>
              </a:spcBef>
              <a:spcAft>
                <a:spcPts val="0"/>
              </a:spcAft>
              <a:buSzPts val="2030"/>
              <a:buNone/>
              <a:defRPr>
                <a:solidFill>
                  <a:srgbClr val="888888"/>
                </a:solidFill>
              </a:defRPr>
            </a:lvl7pPr>
            <a:lvl8pPr lvl="7" algn="ctr">
              <a:spcBef>
                <a:spcPts val="600"/>
              </a:spcBef>
              <a:spcAft>
                <a:spcPts val="0"/>
              </a:spcAft>
              <a:buSzPts val="2030"/>
              <a:buNone/>
              <a:defRPr>
                <a:solidFill>
                  <a:srgbClr val="888888"/>
                </a:solidFill>
              </a:defRPr>
            </a:lvl8pPr>
            <a:lvl9pPr lvl="8" algn="ctr">
              <a:spcBef>
                <a:spcPts val="600"/>
              </a:spcBef>
              <a:spcAft>
                <a:spcPts val="600"/>
              </a:spcAft>
              <a:buSzPts val="2030"/>
              <a:buNone/>
              <a:defRPr>
                <a:solidFill>
                  <a:srgbClr val="888888"/>
                </a:solidFill>
              </a:defRPr>
            </a:lvl9pPr>
          </a:lstStyle>
          <a:p/>
        </p:txBody>
      </p:sp>
      <p:sp>
        <p:nvSpPr>
          <p:cNvPr id="28" name="Google Shape;28;p1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4"/>
          <p:cNvSpPr txBox="1"/>
          <p:nvPr>
            <p:ph idx="11" type="ftr"/>
          </p:nvPr>
        </p:nvSpPr>
        <p:spPr>
          <a:xfrm>
            <a:off x="5332412" y="5883275"/>
            <a:ext cx="432404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panorámica con descripción">
  <p:cSld name="Imagen panorámica con descripción">
    <p:spTree>
      <p:nvGrpSpPr>
        <p:cNvPr id="82" name="Shape 82"/>
        <p:cNvGrpSpPr/>
        <p:nvPr/>
      </p:nvGrpSpPr>
      <p:grpSpPr>
        <a:xfrm>
          <a:off x="0" y="0"/>
          <a:ext cx="0" cy="0"/>
          <a:chOff x="0" y="0"/>
          <a:chExt cx="0" cy="0"/>
        </a:xfrm>
      </p:grpSpPr>
      <p:sp>
        <p:nvSpPr>
          <p:cNvPr id="83" name="Google Shape;83;p23"/>
          <p:cNvSpPr txBox="1"/>
          <p:nvPr>
            <p:ph type="title"/>
          </p:nvPr>
        </p:nvSpPr>
        <p:spPr>
          <a:xfrm>
            <a:off x="1484311" y="4732865"/>
            <a:ext cx="10018711" cy="56673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3"/>
          <p:cNvSpPr/>
          <p:nvPr>
            <p:ph idx="2" type="pic"/>
          </p:nvPr>
        </p:nvSpPr>
        <p:spPr>
          <a:xfrm>
            <a:off x="2386012" y="932112"/>
            <a:ext cx="8225944" cy="3164976"/>
          </a:xfrm>
          <a:prstGeom prst="roundRect">
            <a:avLst>
              <a:gd fmla="val 4380" name="adj"/>
            </a:avLst>
          </a:prstGeom>
          <a:noFill/>
          <a:ln cap="flat" cmpd="sng" w="38100">
            <a:solidFill>
              <a:schemeClr val="lt2"/>
            </a:solidFill>
            <a:prstDash val="solid"/>
            <a:round/>
            <a:headEnd len="sm" w="sm" type="none"/>
            <a:tailEnd len="sm" w="sm" type="none"/>
          </a:ln>
        </p:spPr>
        <p:txBody>
          <a:bodyPr anchorCtr="0" anchor="t" bIns="45700" lIns="91425" spcFirstLastPara="1" rIns="91425" wrap="square" tIns="45700">
            <a:normAutofit/>
          </a:bodyPr>
          <a:lstStyle>
            <a:lvl1pPr lvl="0" marR="0" rtl="0" algn="ctr">
              <a:spcBef>
                <a:spcPts val="32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1pPr>
            <a:lvl2pPr lvl="1"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2pPr>
            <a:lvl3pPr lvl="2"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3pPr>
            <a:lvl4pPr lvl="3"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4pPr>
            <a:lvl5pPr lvl="4"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5pPr>
            <a:lvl6pPr lvl="5"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6pPr>
            <a:lvl7pPr lvl="6"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7pPr>
            <a:lvl8pPr lvl="7"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8pPr>
            <a:lvl9pPr lvl="8" marR="0" rtl="0" algn="l">
              <a:spcBef>
                <a:spcPts val="600"/>
              </a:spcBef>
              <a:spcAft>
                <a:spcPts val="600"/>
              </a:spcAft>
              <a:buClr>
                <a:srgbClr val="1186C3"/>
              </a:buClr>
              <a:buSzPts val="2320"/>
              <a:buFont typeface="Arial"/>
              <a:buNone/>
              <a:defRPr b="0" i="0" sz="1600" u="none" cap="none" strike="noStrike">
                <a:solidFill>
                  <a:schemeClr val="dk1"/>
                </a:solidFill>
                <a:latin typeface="Corbel"/>
                <a:ea typeface="Corbel"/>
                <a:cs typeface="Corbel"/>
                <a:sym typeface="Corbel"/>
              </a:defRPr>
            </a:lvl9pPr>
          </a:lstStyle>
          <a:p/>
        </p:txBody>
      </p:sp>
      <p:sp>
        <p:nvSpPr>
          <p:cNvPr id="85" name="Google Shape;85;p23"/>
          <p:cNvSpPr txBox="1"/>
          <p:nvPr>
            <p:ph idx="1" type="body"/>
          </p:nvPr>
        </p:nvSpPr>
        <p:spPr>
          <a:xfrm>
            <a:off x="1484311" y="5299603"/>
            <a:ext cx="10018711" cy="493712"/>
          </a:xfrm>
          <a:prstGeom prst="rect">
            <a:avLst/>
          </a:prstGeom>
          <a:noFill/>
          <a:ln>
            <a:noFill/>
          </a:ln>
        </p:spPr>
        <p:txBody>
          <a:bodyPr anchorCtr="0" anchor="ctr" bIns="45700" lIns="91425" spcFirstLastPara="1" rIns="91425" wrap="square" tIns="45700">
            <a:normAutofit/>
          </a:bodyPr>
          <a:lstStyle>
            <a:lvl1pPr indent="-228600" lvl="0" marL="457200" algn="ctr">
              <a:spcBef>
                <a:spcPts val="280"/>
              </a:spcBef>
              <a:spcAft>
                <a:spcPts val="0"/>
              </a:spcAft>
              <a:buSzPts val="2030"/>
              <a:buNone/>
              <a:defRPr sz="14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86" name="Google Shape;86;p2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3"/>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descripción">
  <p:cSld name="Título y descripción">
    <p:spTree>
      <p:nvGrpSpPr>
        <p:cNvPr id="89" name="Shape 89"/>
        <p:cNvGrpSpPr/>
        <p:nvPr/>
      </p:nvGrpSpPr>
      <p:grpSpPr>
        <a:xfrm>
          <a:off x="0" y="0"/>
          <a:ext cx="0" cy="0"/>
          <a:chOff x="0" y="0"/>
          <a:chExt cx="0" cy="0"/>
        </a:xfrm>
      </p:grpSpPr>
      <p:sp>
        <p:nvSpPr>
          <p:cNvPr id="90" name="Google Shape;90;p24"/>
          <p:cNvSpPr txBox="1"/>
          <p:nvPr>
            <p:ph type="title"/>
          </p:nvPr>
        </p:nvSpPr>
        <p:spPr>
          <a:xfrm>
            <a:off x="1484312" y="685800"/>
            <a:ext cx="10018711" cy="3048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4"/>
          <p:cNvSpPr txBox="1"/>
          <p:nvPr>
            <p:ph idx="1" type="body"/>
          </p:nvPr>
        </p:nvSpPr>
        <p:spPr>
          <a:xfrm>
            <a:off x="1484312" y="4343400"/>
            <a:ext cx="10018713" cy="1447800"/>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92" name="Google Shape;92;p2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ita con descripción">
  <p:cSld name="Cita con descripción">
    <p:spTree>
      <p:nvGrpSpPr>
        <p:cNvPr id="95" name="Shape 95"/>
        <p:cNvGrpSpPr/>
        <p:nvPr/>
      </p:nvGrpSpPr>
      <p:grpSpPr>
        <a:xfrm>
          <a:off x="0" y="0"/>
          <a:ext cx="0" cy="0"/>
          <a:chOff x="0" y="0"/>
          <a:chExt cx="0" cy="0"/>
        </a:xfrm>
      </p:grpSpPr>
      <p:sp>
        <p:nvSpPr>
          <p:cNvPr id="96" name="Google Shape;96;p25"/>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lang="es-PE" sz="8000" cap="none">
                <a:solidFill>
                  <a:schemeClr val="dk1"/>
                </a:solidFill>
                <a:latin typeface="Corbel"/>
                <a:ea typeface="Corbel"/>
                <a:cs typeface="Corbel"/>
                <a:sym typeface="Corbel"/>
              </a:rPr>
              <a:t>“</a:t>
            </a:r>
            <a:endParaRPr/>
          </a:p>
        </p:txBody>
      </p:sp>
      <p:sp>
        <p:nvSpPr>
          <p:cNvPr id="97" name="Google Shape;97;p25"/>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lang="es-PE" sz="8000" cap="none">
                <a:solidFill>
                  <a:schemeClr val="dk1"/>
                </a:solidFill>
                <a:latin typeface="Corbel"/>
                <a:ea typeface="Corbel"/>
                <a:cs typeface="Corbel"/>
                <a:sym typeface="Corbel"/>
              </a:rPr>
              <a:t>”</a:t>
            </a:r>
            <a:endParaRPr/>
          </a:p>
        </p:txBody>
      </p:sp>
      <p:sp>
        <p:nvSpPr>
          <p:cNvPr id="98" name="Google Shape;98;p25"/>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5"/>
          <p:cNvSpPr txBox="1"/>
          <p:nvPr>
            <p:ph idx="1" type="body"/>
          </p:nvPr>
        </p:nvSpPr>
        <p:spPr>
          <a:xfrm>
            <a:off x="2436811" y="3428999"/>
            <a:ext cx="8532815"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360"/>
              </a:spcBef>
              <a:spcAft>
                <a:spcPts val="0"/>
              </a:spcAft>
              <a:buSzPts val="2610"/>
              <a:buFont typeface="Corbel"/>
              <a:buNone/>
              <a:defRPr sz="1800"/>
            </a:lvl1pPr>
            <a:lvl2pPr indent="-228600" lvl="1" marL="914400" algn="l">
              <a:spcBef>
                <a:spcPts val="600"/>
              </a:spcBef>
              <a:spcAft>
                <a:spcPts val="0"/>
              </a:spcAft>
              <a:buSzPts val="2900"/>
              <a:buFont typeface="Corbel"/>
              <a:buNone/>
              <a:defRPr/>
            </a:lvl2pPr>
            <a:lvl3pPr indent="-228600" lvl="2" marL="1371600" algn="l">
              <a:spcBef>
                <a:spcPts val="600"/>
              </a:spcBef>
              <a:spcAft>
                <a:spcPts val="0"/>
              </a:spcAft>
              <a:buSzPts val="2610"/>
              <a:buFont typeface="Corbel"/>
              <a:buNone/>
              <a:defRPr/>
            </a:lvl3pPr>
            <a:lvl4pPr indent="-228600" lvl="3" marL="1828800" algn="l">
              <a:spcBef>
                <a:spcPts val="600"/>
              </a:spcBef>
              <a:spcAft>
                <a:spcPts val="0"/>
              </a:spcAft>
              <a:buSzPts val="2320"/>
              <a:buFont typeface="Corbel"/>
              <a:buNone/>
              <a:defRPr/>
            </a:lvl4pPr>
            <a:lvl5pPr indent="-228600" lvl="4" marL="2286000" algn="l">
              <a:spcBef>
                <a:spcPts val="600"/>
              </a:spcBef>
              <a:spcAft>
                <a:spcPts val="0"/>
              </a:spcAft>
              <a:buSzPts val="2030"/>
              <a:buFont typeface="Corbel"/>
              <a:buNone/>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00" name="Google Shape;100;p25"/>
          <p:cNvSpPr txBox="1"/>
          <p:nvPr>
            <p:ph idx="2" type="body"/>
          </p:nvPr>
        </p:nvSpPr>
        <p:spPr>
          <a:xfrm>
            <a:off x="1484311" y="4343400"/>
            <a:ext cx="10018711" cy="1447800"/>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01" name="Google Shape;101;p2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rjeta de nombre">
  <p:cSld name="Tarjeta de nombre">
    <p:spTree>
      <p:nvGrpSpPr>
        <p:cNvPr id="104" name="Shape 104"/>
        <p:cNvGrpSpPr/>
        <p:nvPr/>
      </p:nvGrpSpPr>
      <p:grpSpPr>
        <a:xfrm>
          <a:off x="0" y="0"/>
          <a:ext cx="0" cy="0"/>
          <a:chOff x="0" y="0"/>
          <a:chExt cx="0" cy="0"/>
        </a:xfrm>
      </p:grpSpPr>
      <p:sp>
        <p:nvSpPr>
          <p:cNvPr id="105" name="Google Shape;105;p26"/>
          <p:cNvSpPr txBox="1"/>
          <p:nvPr>
            <p:ph type="title"/>
          </p:nvPr>
        </p:nvSpPr>
        <p:spPr>
          <a:xfrm>
            <a:off x="1484313" y="3308581"/>
            <a:ext cx="10018709" cy="146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6"/>
          <p:cNvSpPr txBox="1"/>
          <p:nvPr>
            <p:ph idx="1" type="body"/>
          </p:nvPr>
        </p:nvSpPr>
        <p:spPr>
          <a:xfrm>
            <a:off x="1484312" y="4777381"/>
            <a:ext cx="10018710" cy="860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07" name="Google Shape;107;p2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itar la tarjeta de nombre">
  <p:cSld name="Citar la tarjeta de nombre">
    <p:spTree>
      <p:nvGrpSpPr>
        <p:cNvPr id="110" name="Shape 110"/>
        <p:cNvGrpSpPr/>
        <p:nvPr/>
      </p:nvGrpSpPr>
      <p:grpSpPr>
        <a:xfrm>
          <a:off x="0" y="0"/>
          <a:ext cx="0" cy="0"/>
          <a:chOff x="0" y="0"/>
          <a:chExt cx="0" cy="0"/>
        </a:xfrm>
      </p:grpSpPr>
      <p:sp>
        <p:nvSpPr>
          <p:cNvPr id="111" name="Google Shape;111;p27"/>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lang="es-PE" sz="8000" cap="none">
                <a:solidFill>
                  <a:schemeClr val="dk1"/>
                </a:solidFill>
                <a:latin typeface="Corbel"/>
                <a:ea typeface="Corbel"/>
                <a:cs typeface="Corbel"/>
                <a:sym typeface="Corbel"/>
              </a:rPr>
              <a:t>“</a:t>
            </a:r>
            <a:endParaRPr/>
          </a:p>
        </p:txBody>
      </p:sp>
      <p:sp>
        <p:nvSpPr>
          <p:cNvPr id="112" name="Google Shape;112;p27"/>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lang="es-PE" sz="8000" cap="none">
                <a:solidFill>
                  <a:schemeClr val="dk1"/>
                </a:solidFill>
                <a:latin typeface="Corbel"/>
                <a:ea typeface="Corbel"/>
                <a:cs typeface="Corbel"/>
                <a:sym typeface="Corbel"/>
              </a:rPr>
              <a:t>”</a:t>
            </a:r>
            <a:endParaRPr/>
          </a:p>
        </p:txBody>
      </p:sp>
      <p:sp>
        <p:nvSpPr>
          <p:cNvPr id="113" name="Google Shape;113;p27"/>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7"/>
          <p:cNvSpPr txBox="1"/>
          <p:nvPr>
            <p:ph idx="1" type="body"/>
          </p:nvPr>
        </p:nvSpPr>
        <p:spPr>
          <a:xfrm>
            <a:off x="1484313" y="3886200"/>
            <a:ext cx="10018710" cy="889000"/>
          </a:xfrm>
          <a:prstGeom prst="rect">
            <a:avLst/>
          </a:prstGeom>
          <a:noFill/>
          <a:ln>
            <a:noFill/>
          </a:ln>
        </p:spPr>
        <p:txBody>
          <a:bodyPr anchorCtr="0" anchor="b" bIns="45700" lIns="91425" spcFirstLastPara="1" rIns="91425" wrap="square" tIns="45700">
            <a:normAutofit/>
          </a:bodyPr>
          <a:lstStyle>
            <a:lvl1pPr indent="-228600" lvl="0" marL="457200" algn="r">
              <a:spcBef>
                <a:spcPts val="480"/>
              </a:spcBef>
              <a:spcAft>
                <a:spcPts val="0"/>
              </a:spcAft>
              <a:buSzPts val="3480"/>
              <a:buNone/>
              <a:defRPr b="0" sz="24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15" name="Google Shape;115;p27"/>
          <p:cNvSpPr txBox="1"/>
          <p:nvPr>
            <p:ph idx="2" type="body"/>
          </p:nvPr>
        </p:nvSpPr>
        <p:spPr>
          <a:xfrm>
            <a:off x="1484312" y="4775200"/>
            <a:ext cx="10018710" cy="1016000"/>
          </a:xfrm>
          <a:prstGeom prst="rect">
            <a:avLst/>
          </a:prstGeom>
          <a:noFill/>
          <a:ln>
            <a:noFill/>
          </a:ln>
        </p:spPr>
        <p:txBody>
          <a:bodyPr anchorCtr="0" anchor="t" bIns="45700" lIns="91425" spcFirstLastPara="1" rIns="91425" wrap="square" tIns="45700">
            <a:normAutofit/>
          </a:bodyPr>
          <a:lstStyle>
            <a:lvl1pPr indent="-228600" lvl="0" marL="457200" algn="r">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16" name="Google Shape;116;p2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dadero o falso">
  <p:cSld name="Verdadero o falso">
    <p:spTree>
      <p:nvGrpSpPr>
        <p:cNvPr id="119" name="Shape 119"/>
        <p:cNvGrpSpPr/>
        <p:nvPr/>
      </p:nvGrpSpPr>
      <p:grpSpPr>
        <a:xfrm>
          <a:off x="0" y="0"/>
          <a:ext cx="0" cy="0"/>
          <a:chOff x="0" y="0"/>
          <a:chExt cx="0" cy="0"/>
        </a:xfrm>
      </p:grpSpPr>
      <p:sp>
        <p:nvSpPr>
          <p:cNvPr id="120" name="Google Shape;120;p28"/>
          <p:cNvSpPr txBox="1"/>
          <p:nvPr>
            <p:ph type="title"/>
          </p:nvPr>
        </p:nvSpPr>
        <p:spPr>
          <a:xfrm>
            <a:off x="1484313" y="685800"/>
            <a:ext cx="10018712" cy="27273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8"/>
          <p:cNvSpPr txBox="1"/>
          <p:nvPr>
            <p:ph idx="1" type="body"/>
          </p:nvPr>
        </p:nvSpPr>
        <p:spPr>
          <a:xfrm>
            <a:off x="1484312" y="3505200"/>
            <a:ext cx="10018713"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560"/>
              </a:spcBef>
              <a:spcAft>
                <a:spcPts val="0"/>
              </a:spcAft>
              <a:buSzPts val="4060"/>
              <a:buNone/>
              <a:defRPr b="0" sz="28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22" name="Google Shape;122;p28"/>
          <p:cNvSpPr txBox="1"/>
          <p:nvPr>
            <p:ph idx="2" type="body"/>
          </p:nvPr>
        </p:nvSpPr>
        <p:spPr>
          <a:xfrm>
            <a:off x="1484311" y="4343400"/>
            <a:ext cx="10018713" cy="14478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23" name="Google Shape;123;p2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126" name="Shape 126"/>
        <p:cNvGrpSpPr/>
        <p:nvPr/>
      </p:nvGrpSpPr>
      <p:grpSpPr>
        <a:xfrm>
          <a:off x="0" y="0"/>
          <a:ext cx="0" cy="0"/>
          <a:chOff x="0" y="0"/>
          <a:chExt cx="0" cy="0"/>
        </a:xfrm>
      </p:grpSpPr>
      <p:sp>
        <p:nvSpPr>
          <p:cNvPr id="127" name="Google Shape;127;p29"/>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9"/>
          <p:cNvSpPr txBox="1"/>
          <p:nvPr>
            <p:ph idx="1" type="body"/>
          </p:nvPr>
        </p:nvSpPr>
        <p:spPr>
          <a:xfrm rot="5400000">
            <a:off x="4931566" y="-780257"/>
            <a:ext cx="3124201" cy="10018713"/>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29" name="Google Shape;129;p29"/>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9"/>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9"/>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132" name="Shape 132"/>
        <p:cNvGrpSpPr/>
        <p:nvPr/>
      </p:nvGrpSpPr>
      <p:grpSpPr>
        <a:xfrm>
          <a:off x="0" y="0"/>
          <a:ext cx="0" cy="0"/>
          <a:chOff x="0" y="0"/>
          <a:chExt cx="0" cy="0"/>
        </a:xfrm>
      </p:grpSpPr>
      <p:sp>
        <p:nvSpPr>
          <p:cNvPr id="133" name="Google Shape;133;p30"/>
          <p:cNvSpPr txBox="1"/>
          <p:nvPr>
            <p:ph type="title"/>
          </p:nvPr>
        </p:nvSpPr>
        <p:spPr>
          <a:xfrm rot="5400000">
            <a:off x="8065140" y="2353315"/>
            <a:ext cx="5105400" cy="177036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30"/>
          <p:cNvSpPr txBox="1"/>
          <p:nvPr>
            <p:ph idx="1" type="body"/>
          </p:nvPr>
        </p:nvSpPr>
        <p:spPr>
          <a:xfrm rot="5400000">
            <a:off x="2941483" y="-771371"/>
            <a:ext cx="5105400" cy="801974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35" name="Google Shape;135;p30"/>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0"/>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30"/>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31" name="Shape 31"/>
        <p:cNvGrpSpPr/>
        <p:nvPr/>
      </p:nvGrpSpPr>
      <p:grpSpPr>
        <a:xfrm>
          <a:off x="0" y="0"/>
          <a:ext cx="0" cy="0"/>
          <a:chOff x="0" y="0"/>
          <a:chExt cx="0" cy="0"/>
        </a:xfrm>
      </p:grpSpPr>
      <p:sp>
        <p:nvSpPr>
          <p:cNvPr id="32" name="Google Shape;32;p15"/>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5"/>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34" name="Google Shape;34;p1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5"/>
          <p:cNvSpPr txBox="1"/>
          <p:nvPr>
            <p:ph idx="12" type="sldNum"/>
          </p:nvPr>
        </p:nvSpPr>
        <p:spPr>
          <a:xfrm>
            <a:off x="10951856" y="5867131"/>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37" name="Shape 37"/>
        <p:cNvGrpSpPr/>
        <p:nvPr/>
      </p:nvGrpSpPr>
      <p:grpSpPr>
        <a:xfrm>
          <a:off x="0" y="0"/>
          <a:ext cx="0" cy="0"/>
          <a:chOff x="0" y="0"/>
          <a:chExt cx="0" cy="0"/>
        </a:xfrm>
      </p:grpSpPr>
      <p:sp>
        <p:nvSpPr>
          <p:cNvPr id="38" name="Google Shape;38;p16"/>
          <p:cNvSpPr txBox="1"/>
          <p:nvPr>
            <p:ph type="title"/>
          </p:nvPr>
        </p:nvSpPr>
        <p:spPr>
          <a:xfrm>
            <a:off x="2572279" y="2666999"/>
            <a:ext cx="8930747" cy="2110382"/>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4000"/>
              <a:buFont typeface="Corbel"/>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 type="body"/>
          </p:nvPr>
        </p:nvSpPr>
        <p:spPr>
          <a:xfrm>
            <a:off x="2572278" y="4777381"/>
            <a:ext cx="8930748" cy="860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40" name="Google Shape;40;p1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43" name="Shape 43"/>
        <p:cNvGrpSpPr/>
        <p:nvPr/>
      </p:nvGrpSpPr>
      <p:grpSpPr>
        <a:xfrm>
          <a:off x="0" y="0"/>
          <a:ext cx="0" cy="0"/>
          <a:chOff x="0" y="0"/>
          <a:chExt cx="0" cy="0"/>
        </a:xfrm>
      </p:grpSpPr>
      <p:sp>
        <p:nvSpPr>
          <p:cNvPr id="44" name="Google Shape;44;p17"/>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7"/>
          <p:cNvSpPr txBox="1"/>
          <p:nvPr>
            <p:ph idx="1" type="body"/>
          </p:nvPr>
        </p:nvSpPr>
        <p:spPr>
          <a:xfrm>
            <a:off x="1484312" y="2666999"/>
            <a:ext cx="4895055" cy="3124201"/>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46" name="Google Shape;46;p17"/>
          <p:cNvSpPr txBox="1"/>
          <p:nvPr>
            <p:ph idx="2" type="body"/>
          </p:nvPr>
        </p:nvSpPr>
        <p:spPr>
          <a:xfrm>
            <a:off x="6607967" y="2667000"/>
            <a:ext cx="4895056" cy="3124200"/>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47" name="Google Shape;47;p1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50" name="Shape 50"/>
        <p:cNvGrpSpPr/>
        <p:nvPr/>
      </p:nvGrpSpPr>
      <p:grpSpPr>
        <a:xfrm>
          <a:off x="0" y="0"/>
          <a:ext cx="0" cy="0"/>
          <a:chOff x="0" y="0"/>
          <a:chExt cx="0" cy="0"/>
        </a:xfrm>
      </p:grpSpPr>
      <p:sp>
        <p:nvSpPr>
          <p:cNvPr id="51" name="Google Shape;51;p18"/>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 type="body"/>
          </p:nvPr>
        </p:nvSpPr>
        <p:spPr>
          <a:xfrm>
            <a:off x="1772179" y="2658533"/>
            <a:ext cx="4607188"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1186C3"/>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53" name="Google Shape;53;p18"/>
          <p:cNvSpPr txBox="1"/>
          <p:nvPr>
            <p:ph idx="2" type="body"/>
          </p:nvPr>
        </p:nvSpPr>
        <p:spPr>
          <a:xfrm>
            <a:off x="1484311"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4" name="Google Shape;54;p18"/>
          <p:cNvSpPr txBox="1"/>
          <p:nvPr>
            <p:ph idx="3" type="body"/>
          </p:nvPr>
        </p:nvSpPr>
        <p:spPr>
          <a:xfrm>
            <a:off x="6880487" y="2667000"/>
            <a:ext cx="4622537"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1186C3"/>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55" name="Google Shape;55;p18"/>
          <p:cNvSpPr txBox="1"/>
          <p:nvPr>
            <p:ph idx="4" type="body"/>
          </p:nvPr>
        </p:nvSpPr>
        <p:spPr>
          <a:xfrm>
            <a:off x="6607967"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6" name="Google Shape;56;p1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el título" type="titleOnly">
  <p:cSld name="TITLE_ONLY">
    <p:spTree>
      <p:nvGrpSpPr>
        <p:cNvPr id="59" name="Shape 59"/>
        <p:cNvGrpSpPr/>
        <p:nvPr/>
      </p:nvGrpSpPr>
      <p:grpSpPr>
        <a:xfrm>
          <a:off x="0" y="0"/>
          <a:ext cx="0" cy="0"/>
          <a:chOff x="0" y="0"/>
          <a:chExt cx="0" cy="0"/>
        </a:xfrm>
      </p:grpSpPr>
      <p:sp>
        <p:nvSpPr>
          <p:cNvPr id="60" name="Google Shape;60;p19"/>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9"/>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9"/>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9"/>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64" name="Shape 64"/>
        <p:cNvGrpSpPr/>
        <p:nvPr/>
      </p:nvGrpSpPr>
      <p:grpSpPr>
        <a:xfrm>
          <a:off x="0" y="0"/>
          <a:ext cx="0" cy="0"/>
          <a:chOff x="0" y="0"/>
          <a:chExt cx="0" cy="0"/>
        </a:xfrm>
      </p:grpSpPr>
      <p:sp>
        <p:nvSpPr>
          <p:cNvPr id="65" name="Google Shape;65;p20"/>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68" name="Shape 68"/>
        <p:cNvGrpSpPr/>
        <p:nvPr/>
      </p:nvGrpSpPr>
      <p:grpSpPr>
        <a:xfrm>
          <a:off x="0" y="0"/>
          <a:ext cx="0" cy="0"/>
          <a:chOff x="0" y="0"/>
          <a:chExt cx="0" cy="0"/>
        </a:xfrm>
      </p:grpSpPr>
      <p:sp>
        <p:nvSpPr>
          <p:cNvPr id="69" name="Google Shape;69;p21"/>
          <p:cNvSpPr txBox="1"/>
          <p:nvPr>
            <p:ph type="title"/>
          </p:nvPr>
        </p:nvSpPr>
        <p:spPr>
          <a:xfrm>
            <a:off x="1484312" y="1600200"/>
            <a:ext cx="3549121"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1"/>
          <p:cNvSpPr txBox="1"/>
          <p:nvPr>
            <p:ph idx="1" type="body"/>
          </p:nvPr>
        </p:nvSpPr>
        <p:spPr>
          <a:xfrm>
            <a:off x="5262033" y="685799"/>
            <a:ext cx="6240990" cy="5105401"/>
          </a:xfrm>
          <a:prstGeom prst="rect">
            <a:avLst/>
          </a:prstGeom>
          <a:noFill/>
          <a:ln>
            <a:noFill/>
          </a:ln>
        </p:spPr>
        <p:txBody>
          <a:bodyPr anchorCtr="0" anchor="ctr" bIns="45700" lIns="91425" spcFirstLastPara="1" rIns="91425" wrap="square" tIns="45700">
            <a:normAutofit/>
          </a:bodyPr>
          <a:lstStyle>
            <a:lvl1pPr indent="-412750" lvl="0" marL="457200" algn="l">
              <a:spcBef>
                <a:spcPts val="400"/>
              </a:spcBef>
              <a:spcAft>
                <a:spcPts val="0"/>
              </a:spcAft>
              <a:buSzPts val="2900"/>
              <a:buChar char="•"/>
              <a:defRPr sz="2000"/>
            </a:lvl1pPr>
            <a:lvl2pPr indent="-394335" lvl="1" marL="914400" algn="l">
              <a:spcBef>
                <a:spcPts val="600"/>
              </a:spcBef>
              <a:spcAft>
                <a:spcPts val="0"/>
              </a:spcAft>
              <a:buSzPts val="2610"/>
              <a:buChar char="•"/>
              <a:defRPr sz="1800"/>
            </a:lvl2pPr>
            <a:lvl3pPr indent="-375919" lvl="2" marL="1371600" algn="l">
              <a:spcBef>
                <a:spcPts val="600"/>
              </a:spcBef>
              <a:spcAft>
                <a:spcPts val="0"/>
              </a:spcAft>
              <a:buSzPts val="2320"/>
              <a:buChar char="•"/>
              <a:defRPr sz="1600"/>
            </a:lvl3pPr>
            <a:lvl4pPr indent="-357505" lvl="3" marL="1828800" algn="l">
              <a:spcBef>
                <a:spcPts val="600"/>
              </a:spcBef>
              <a:spcAft>
                <a:spcPts val="0"/>
              </a:spcAft>
              <a:buSzPts val="2030"/>
              <a:buChar char="•"/>
              <a:defRPr sz="1400"/>
            </a:lvl4pPr>
            <a:lvl5pPr indent="-357504" lvl="4" marL="2286000" algn="l">
              <a:spcBef>
                <a:spcPts val="600"/>
              </a:spcBef>
              <a:spcAft>
                <a:spcPts val="0"/>
              </a:spcAft>
              <a:buSzPts val="2030"/>
              <a:buChar char="•"/>
              <a:defRPr sz="1400"/>
            </a:lvl5pPr>
            <a:lvl6pPr indent="-357504" lvl="5" marL="2743200" algn="l">
              <a:spcBef>
                <a:spcPts val="600"/>
              </a:spcBef>
              <a:spcAft>
                <a:spcPts val="0"/>
              </a:spcAft>
              <a:buSzPts val="2030"/>
              <a:buChar char="•"/>
              <a:defRPr sz="1400"/>
            </a:lvl6pPr>
            <a:lvl7pPr indent="-357504" lvl="6" marL="3200400" algn="l">
              <a:spcBef>
                <a:spcPts val="600"/>
              </a:spcBef>
              <a:spcAft>
                <a:spcPts val="0"/>
              </a:spcAft>
              <a:buSzPts val="2030"/>
              <a:buChar char="•"/>
              <a:defRPr sz="1400"/>
            </a:lvl7pPr>
            <a:lvl8pPr indent="-357504" lvl="7" marL="3657600" algn="l">
              <a:spcBef>
                <a:spcPts val="600"/>
              </a:spcBef>
              <a:spcAft>
                <a:spcPts val="0"/>
              </a:spcAft>
              <a:buSzPts val="2030"/>
              <a:buChar char="•"/>
              <a:defRPr sz="1400"/>
            </a:lvl8pPr>
            <a:lvl9pPr indent="-357504" lvl="8" marL="4114800" algn="l">
              <a:spcBef>
                <a:spcPts val="600"/>
              </a:spcBef>
              <a:spcAft>
                <a:spcPts val="600"/>
              </a:spcAft>
              <a:buSzPts val="2030"/>
              <a:buChar char="•"/>
              <a:defRPr sz="1400"/>
            </a:lvl9pPr>
          </a:lstStyle>
          <a:p/>
        </p:txBody>
      </p:sp>
      <p:sp>
        <p:nvSpPr>
          <p:cNvPr id="71" name="Google Shape;71;p21"/>
          <p:cNvSpPr txBox="1"/>
          <p:nvPr>
            <p:ph idx="2" type="body"/>
          </p:nvPr>
        </p:nvSpPr>
        <p:spPr>
          <a:xfrm>
            <a:off x="1484312" y="2971800"/>
            <a:ext cx="3549121" cy="1828800"/>
          </a:xfrm>
          <a:prstGeom prst="rect">
            <a:avLst/>
          </a:prstGeom>
          <a:noFill/>
          <a:ln>
            <a:noFill/>
          </a:ln>
        </p:spPr>
        <p:txBody>
          <a:bodyPr anchorCtr="0" anchor="ctr" bIns="45700" lIns="91425" spcFirstLastPara="1" rIns="91425" wrap="square" tIns="45700">
            <a:normAutofit/>
          </a:bodyPr>
          <a:lstStyle>
            <a:lvl1pPr indent="-228600" lvl="0" marL="457200" algn="ctr">
              <a:spcBef>
                <a:spcPts val="320"/>
              </a:spcBef>
              <a:spcAft>
                <a:spcPts val="0"/>
              </a:spcAft>
              <a:buSzPts val="2320"/>
              <a:buNone/>
              <a:defRPr sz="16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72" name="Google Shape;72;p2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75" name="Shape 75"/>
        <p:cNvGrpSpPr/>
        <p:nvPr/>
      </p:nvGrpSpPr>
      <p:grpSpPr>
        <a:xfrm>
          <a:off x="0" y="0"/>
          <a:ext cx="0" cy="0"/>
          <a:chOff x="0" y="0"/>
          <a:chExt cx="0" cy="0"/>
        </a:xfrm>
      </p:grpSpPr>
      <p:sp>
        <p:nvSpPr>
          <p:cNvPr id="76" name="Google Shape;76;p22"/>
          <p:cNvSpPr txBox="1"/>
          <p:nvPr>
            <p:ph type="title"/>
          </p:nvPr>
        </p:nvSpPr>
        <p:spPr>
          <a:xfrm>
            <a:off x="1482724" y="1752599"/>
            <a:ext cx="5426158"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800"/>
              <a:buFont typeface="Corbel"/>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2"/>
          <p:cNvSpPr/>
          <p:nvPr>
            <p:ph idx="2" type="pic"/>
          </p:nvPr>
        </p:nvSpPr>
        <p:spPr>
          <a:xfrm>
            <a:off x="7594682" y="914400"/>
            <a:ext cx="3280974" cy="4572000"/>
          </a:xfrm>
          <a:prstGeom prst="roundRect">
            <a:avLst>
              <a:gd fmla="val 4280" name="adj"/>
            </a:avLst>
          </a:prstGeom>
          <a:noFill/>
          <a:ln cap="flat" cmpd="sng" w="38100">
            <a:solidFill>
              <a:schemeClr val="lt2"/>
            </a:solidFill>
            <a:prstDash val="solid"/>
            <a:round/>
            <a:headEnd len="sm" w="sm" type="none"/>
            <a:tailEnd len="sm" w="sm" type="none"/>
          </a:ln>
        </p:spPr>
        <p:txBody>
          <a:bodyPr anchorCtr="0" anchor="t" bIns="45700" lIns="91425" spcFirstLastPara="1" rIns="91425" wrap="square" tIns="45700">
            <a:normAutofit/>
          </a:bodyPr>
          <a:lstStyle>
            <a:lvl1pPr lvl="0" marR="0" rtl="0" algn="ctr">
              <a:spcBef>
                <a:spcPts val="32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1pPr>
            <a:lvl2pPr lvl="1"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2pPr>
            <a:lvl3pPr lvl="2"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3pPr>
            <a:lvl4pPr lvl="3"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4pPr>
            <a:lvl5pPr lvl="4"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5pPr>
            <a:lvl6pPr lvl="5"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6pPr>
            <a:lvl7pPr lvl="6"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7pPr>
            <a:lvl8pPr lvl="7"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8pPr>
            <a:lvl9pPr lvl="8" marR="0" rtl="0" algn="l">
              <a:spcBef>
                <a:spcPts val="600"/>
              </a:spcBef>
              <a:spcAft>
                <a:spcPts val="600"/>
              </a:spcAft>
              <a:buClr>
                <a:srgbClr val="1186C3"/>
              </a:buClr>
              <a:buSzPts val="2320"/>
              <a:buFont typeface="Arial"/>
              <a:buNone/>
              <a:defRPr b="0" i="0" sz="1600" u="none" cap="none" strike="noStrike">
                <a:solidFill>
                  <a:schemeClr val="dk1"/>
                </a:solidFill>
                <a:latin typeface="Corbel"/>
                <a:ea typeface="Corbel"/>
                <a:cs typeface="Corbel"/>
                <a:sym typeface="Corbel"/>
              </a:defRPr>
            </a:lvl9pPr>
          </a:lstStyle>
          <a:p/>
        </p:txBody>
      </p:sp>
      <p:sp>
        <p:nvSpPr>
          <p:cNvPr id="78" name="Google Shape;78;p22"/>
          <p:cNvSpPr txBox="1"/>
          <p:nvPr>
            <p:ph idx="1" type="body"/>
          </p:nvPr>
        </p:nvSpPr>
        <p:spPr>
          <a:xfrm>
            <a:off x="1482724" y="3124199"/>
            <a:ext cx="5426158" cy="1828800"/>
          </a:xfrm>
          <a:prstGeom prst="rect">
            <a:avLst/>
          </a:prstGeom>
          <a:noFill/>
          <a:ln>
            <a:noFill/>
          </a:ln>
        </p:spPr>
        <p:txBody>
          <a:bodyPr anchorCtr="0" anchor="ctr" bIns="45700" lIns="91425" spcFirstLastPara="1" rIns="91425" wrap="square" tIns="45700">
            <a:normAutofit/>
          </a:bodyPr>
          <a:lstStyle>
            <a:lvl1pPr indent="-228600" lvl="0" marL="457200" algn="ctr">
              <a:spcBef>
                <a:spcPts val="360"/>
              </a:spcBef>
              <a:spcAft>
                <a:spcPts val="0"/>
              </a:spcAft>
              <a:buSzPts val="2610"/>
              <a:buNone/>
              <a:defRPr sz="18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79" name="Google Shape;79;p2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2"/>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grpSp>
        <p:nvGrpSpPr>
          <p:cNvPr id="6" name="Google Shape;6;p13"/>
          <p:cNvGrpSpPr/>
          <p:nvPr/>
        </p:nvGrpSpPr>
        <p:grpSpPr>
          <a:xfrm>
            <a:off x="150812" y="0"/>
            <a:ext cx="2436813" cy="6858001"/>
            <a:chOff x="1320800" y="0"/>
            <a:chExt cx="2436813" cy="6858001"/>
          </a:xfrm>
        </p:grpSpPr>
        <p:sp>
          <p:nvSpPr>
            <p:cNvPr id="7" name="Google Shape;7;p13"/>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8" name="Google Shape;8;p13"/>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9" name="Google Shape;9;p13"/>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10" name="Google Shape;10;p13"/>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0B5982"/>
            </a:solidFill>
            <a:ln>
              <a:noFill/>
            </a:ln>
          </p:spPr>
        </p:sp>
        <p:sp>
          <p:nvSpPr>
            <p:cNvPr id="11" name="Google Shape;11;p13"/>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1186C3"/>
            </a:solidFill>
            <a:ln>
              <a:noFill/>
            </a:ln>
          </p:spPr>
        </p:sp>
        <p:sp>
          <p:nvSpPr>
            <p:cNvPr id="12" name="Google Shape;12;p13"/>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3" name="Google Shape;13;p13"/>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4" name="Google Shape;14;p13"/>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449580" lvl="0" marL="457200" marR="0" rtl="0" algn="l">
              <a:spcBef>
                <a:spcPts val="480"/>
              </a:spcBef>
              <a:spcAft>
                <a:spcPts val="0"/>
              </a:spcAft>
              <a:buClr>
                <a:srgbClr val="1186C3"/>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spcBef>
                <a:spcPts val="600"/>
              </a:spcBef>
              <a:spcAft>
                <a:spcPts val="0"/>
              </a:spcAft>
              <a:buClr>
                <a:srgbClr val="1186C3"/>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spcBef>
                <a:spcPts val="600"/>
              </a:spcBef>
              <a:spcAft>
                <a:spcPts val="0"/>
              </a:spcAft>
              <a:buClr>
                <a:srgbClr val="1186C3"/>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spcBef>
                <a:spcPts val="600"/>
              </a:spcBef>
              <a:spcAft>
                <a:spcPts val="0"/>
              </a:spcAft>
              <a:buClr>
                <a:srgbClr val="1186C3"/>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spcBef>
                <a:spcPts val="600"/>
              </a:spcBef>
              <a:spcAft>
                <a:spcPts val="600"/>
              </a:spcAft>
              <a:buClr>
                <a:srgbClr val="1186C3"/>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15" name="Google Shape;15;p1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6" name="Google Shape;16;p1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7" name="Google Shape;17;p13"/>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Corbel"/>
                <a:ea typeface="Corbel"/>
                <a:cs typeface="Corbel"/>
                <a:sym typeface="Corbel"/>
              </a:defRPr>
            </a:lvl1pPr>
            <a:lvl2pPr indent="0" lvl="1" marL="0" marR="0" rtl="0" algn="r">
              <a:spcBef>
                <a:spcPts val="0"/>
              </a:spcBef>
              <a:buNone/>
              <a:defRPr b="0" i="0" sz="1000" u="none" cap="none" strike="noStrike">
                <a:solidFill>
                  <a:schemeClr val="dk1"/>
                </a:solidFill>
                <a:latin typeface="Corbel"/>
                <a:ea typeface="Corbel"/>
                <a:cs typeface="Corbel"/>
                <a:sym typeface="Corbel"/>
              </a:defRPr>
            </a:lvl2pPr>
            <a:lvl3pPr indent="0" lvl="2" marL="0" marR="0" rtl="0" algn="r">
              <a:spcBef>
                <a:spcPts val="0"/>
              </a:spcBef>
              <a:buNone/>
              <a:defRPr b="0" i="0" sz="1000" u="none" cap="none" strike="noStrike">
                <a:solidFill>
                  <a:schemeClr val="dk1"/>
                </a:solidFill>
                <a:latin typeface="Corbel"/>
                <a:ea typeface="Corbel"/>
                <a:cs typeface="Corbel"/>
                <a:sym typeface="Corbel"/>
              </a:defRPr>
            </a:lvl3pPr>
            <a:lvl4pPr indent="0" lvl="3" marL="0" marR="0" rtl="0" algn="r">
              <a:spcBef>
                <a:spcPts val="0"/>
              </a:spcBef>
              <a:buNone/>
              <a:defRPr b="0" i="0" sz="1000" u="none" cap="none" strike="noStrike">
                <a:solidFill>
                  <a:schemeClr val="dk1"/>
                </a:solidFill>
                <a:latin typeface="Corbel"/>
                <a:ea typeface="Corbel"/>
                <a:cs typeface="Corbel"/>
                <a:sym typeface="Corbel"/>
              </a:defRPr>
            </a:lvl4pPr>
            <a:lvl5pPr indent="0" lvl="4" marL="0" marR="0" rtl="0" algn="r">
              <a:spcBef>
                <a:spcPts val="0"/>
              </a:spcBef>
              <a:buNone/>
              <a:defRPr b="0" i="0" sz="1000" u="none" cap="none" strike="noStrike">
                <a:solidFill>
                  <a:schemeClr val="dk1"/>
                </a:solidFill>
                <a:latin typeface="Corbel"/>
                <a:ea typeface="Corbel"/>
                <a:cs typeface="Corbel"/>
                <a:sym typeface="Corbel"/>
              </a:defRPr>
            </a:lvl5pPr>
            <a:lvl6pPr indent="0" lvl="5" marL="0" marR="0" rtl="0" algn="r">
              <a:spcBef>
                <a:spcPts val="0"/>
              </a:spcBef>
              <a:buNone/>
              <a:defRPr b="0" i="0" sz="1000" u="none" cap="none" strike="noStrike">
                <a:solidFill>
                  <a:schemeClr val="dk1"/>
                </a:solidFill>
                <a:latin typeface="Corbel"/>
                <a:ea typeface="Corbel"/>
                <a:cs typeface="Corbel"/>
                <a:sym typeface="Corbel"/>
              </a:defRPr>
            </a:lvl6pPr>
            <a:lvl7pPr indent="0" lvl="6" marL="0" marR="0" rtl="0" algn="r">
              <a:spcBef>
                <a:spcPts val="0"/>
              </a:spcBef>
              <a:buNone/>
              <a:defRPr b="0" i="0" sz="1000" u="none" cap="none" strike="noStrike">
                <a:solidFill>
                  <a:schemeClr val="dk1"/>
                </a:solidFill>
                <a:latin typeface="Corbel"/>
                <a:ea typeface="Corbel"/>
                <a:cs typeface="Corbel"/>
                <a:sym typeface="Corbel"/>
              </a:defRPr>
            </a:lvl7pPr>
            <a:lvl8pPr indent="0" lvl="7" marL="0" marR="0" rtl="0" algn="r">
              <a:spcBef>
                <a:spcPts val="0"/>
              </a:spcBef>
              <a:buNone/>
              <a:defRPr b="0" i="0" sz="1000" u="none" cap="none" strike="noStrike">
                <a:solidFill>
                  <a:schemeClr val="dk1"/>
                </a:solidFill>
                <a:latin typeface="Corbel"/>
                <a:ea typeface="Corbel"/>
                <a:cs typeface="Corbel"/>
                <a:sym typeface="Corbel"/>
              </a:defRPr>
            </a:lvl8pPr>
            <a:lvl9pPr indent="0" lvl="8" marL="0" marR="0" rtl="0" algn="r">
              <a:spcBef>
                <a:spcPts val="0"/>
              </a:spcBef>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s-PE"/>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
          <p:cNvSpPr txBox="1"/>
          <p:nvPr>
            <p:ph type="ctrTitle"/>
          </p:nvPr>
        </p:nvSpPr>
        <p:spPr>
          <a:xfrm>
            <a:off x="2928401" y="1380068"/>
            <a:ext cx="8574622" cy="2616199"/>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6000"/>
              <a:buFont typeface="Corbel"/>
              <a:buNone/>
            </a:pPr>
            <a:r>
              <a:rPr lang="es-PE"/>
              <a:t>Maquina expendedora de gaseosas</a:t>
            </a:r>
            <a:endParaRPr/>
          </a:p>
        </p:txBody>
      </p:sp>
      <p:sp>
        <p:nvSpPr>
          <p:cNvPr id="143" name="Google Shape;143;p1"/>
          <p:cNvSpPr txBox="1"/>
          <p:nvPr>
            <p:ph idx="1" type="subTitle"/>
          </p:nvPr>
        </p:nvSpPr>
        <p:spPr>
          <a:xfrm>
            <a:off x="4515377" y="3996267"/>
            <a:ext cx="6987645" cy="1388534"/>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3045"/>
              <a:buNone/>
            </a:pPr>
            <a:r>
              <a:rPr lang="es-PE"/>
              <a:t>Ciclo: 2019-1</a:t>
            </a:r>
            <a:endParaRPr/>
          </a:p>
          <a:p>
            <a:pPr indent="0" lvl="0" marL="0" rtl="0" algn="ctr">
              <a:spcBef>
                <a:spcPts val="0"/>
              </a:spcBef>
              <a:spcAft>
                <a:spcPts val="0"/>
              </a:spcAft>
              <a:buSzPts val="3045"/>
              <a:buNone/>
            </a:pPr>
            <a:r>
              <a:rPr lang="es-PE"/>
              <a:t>Grupo: MR_01</a:t>
            </a:r>
            <a:endParaRPr/>
          </a:p>
          <a:p>
            <a:pPr indent="0" lvl="0" marL="0" rtl="0" algn="ctr">
              <a:spcBef>
                <a:spcPts val="1020"/>
              </a:spcBef>
              <a:spcAft>
                <a:spcPts val="0"/>
              </a:spcAft>
              <a:buSzPts val="3045"/>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pic>
        <p:nvPicPr>
          <p:cNvPr id="193" name="Google Shape;193;p10"/>
          <p:cNvPicPr preferRelativeResize="0"/>
          <p:nvPr>
            <p:ph idx="1" type="body"/>
          </p:nvPr>
        </p:nvPicPr>
        <p:blipFill rotWithShape="1">
          <a:blip r:embed="rId3">
            <a:alphaModFix/>
          </a:blip>
          <a:srcRect b="0" l="0" r="0" t="0"/>
          <a:stretch/>
        </p:blipFill>
        <p:spPr>
          <a:xfrm>
            <a:off x="2428245" y="1315378"/>
            <a:ext cx="7335510" cy="422724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pic>
        <p:nvPicPr>
          <p:cNvPr id="198" name="Google Shape;198;p11"/>
          <p:cNvPicPr preferRelativeResize="0"/>
          <p:nvPr/>
        </p:nvPicPr>
        <p:blipFill rotWithShape="1">
          <a:blip r:embed="rId3">
            <a:alphaModFix/>
          </a:blip>
          <a:srcRect b="0" l="0" r="0" t="0"/>
          <a:stretch/>
        </p:blipFill>
        <p:spPr>
          <a:xfrm>
            <a:off x="2728452" y="188263"/>
            <a:ext cx="6735096" cy="64814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12"/>
          <p:cNvSpPr txBox="1"/>
          <p:nvPr>
            <p:ph idx="1" type="body"/>
          </p:nvPr>
        </p:nvSpPr>
        <p:spPr>
          <a:xfrm>
            <a:off x="1484310" y="342900"/>
            <a:ext cx="10018713" cy="6095999"/>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3480"/>
              <a:buChar char="•"/>
            </a:pPr>
            <a:r>
              <a:rPr lang="es-PE"/>
              <a:t>Se utilizara una pantalla de 800x520 (Con una zona visible de 640x480). Debido a esto se tendrá como frecuencia de pixel = 24960000 Hz. Aproximado a 25 hz que se hallan mediante un divisor de frecuencia.</a:t>
            </a:r>
            <a:endParaRPr/>
          </a:p>
          <a:p>
            <a:pPr indent="0" lvl="0" marL="269875" rtl="0" algn="l">
              <a:spcBef>
                <a:spcPts val="1080"/>
              </a:spcBef>
              <a:spcAft>
                <a:spcPts val="0"/>
              </a:spcAft>
              <a:buSzPts val="3480"/>
              <a:buNone/>
            </a:pPr>
            <a:r>
              <a:rPr lang="es-PE"/>
              <a:t>Se utilizara las salidas del vga_syn como habilitador de dos contadores       (vertical y horizontal). Uno contará de 0 a 799 que serían las 800 columnas que se tienen en total, mientras que el otro contará de 0 a 519 que serían las 520 filas que se tienen en total.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g5d4b8dbc89_0_0"/>
          <p:cNvSpPr txBox="1"/>
          <p:nvPr>
            <p:ph type="title"/>
          </p:nvPr>
        </p:nvSpPr>
        <p:spPr>
          <a:xfrm>
            <a:off x="1086611" y="2552700"/>
            <a:ext cx="10018800" cy="1752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PE"/>
              <a:t>Máquina</a:t>
            </a:r>
            <a:r>
              <a:rPr lang="es-PE"/>
              <a:t> de Estados</a:t>
            </a:r>
            <a:endParaRPr/>
          </a:p>
          <a:p>
            <a:pPr indent="0" lvl="0" marL="0" rtl="0" algn="l">
              <a:spcBef>
                <a:spcPts val="0"/>
              </a:spcBef>
              <a:spcAft>
                <a:spcPts val="0"/>
              </a:spcAft>
              <a:buNone/>
            </a:pPr>
            <a:r>
              <a:rPr lang="es-PE"/>
              <a:t>Objetivo: Busca controlar las operacion del datapath</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g5d12d6bd67_0_0"/>
          <p:cNvSpPr txBox="1"/>
          <p:nvPr>
            <p:ph idx="1" type="body"/>
          </p:nvPr>
        </p:nvSpPr>
        <p:spPr>
          <a:xfrm>
            <a:off x="1470025" y="457201"/>
            <a:ext cx="10018800" cy="5291100"/>
          </a:xfrm>
          <a:prstGeom prst="rect">
            <a:avLst/>
          </a:prstGeom>
        </p:spPr>
        <p:txBody>
          <a:bodyPr anchorCtr="0" anchor="ctr" bIns="45700" lIns="91425" spcFirstLastPara="1" rIns="91425" wrap="square" tIns="45700">
            <a:noAutofit/>
          </a:bodyPr>
          <a:lstStyle/>
          <a:p>
            <a:pPr indent="0" lvl="0" marL="0" rtl="0" algn="l">
              <a:spcBef>
                <a:spcPts val="360"/>
              </a:spcBef>
              <a:spcAft>
                <a:spcPts val="600"/>
              </a:spcAft>
              <a:buNone/>
            </a:pPr>
            <a:r>
              <a:t/>
            </a:r>
            <a:endParaRPr/>
          </a:p>
        </p:txBody>
      </p:sp>
      <p:pic>
        <p:nvPicPr>
          <p:cNvPr id="214" name="Google Shape;214;g5d12d6bd67_0_0"/>
          <p:cNvPicPr preferRelativeResize="0"/>
          <p:nvPr/>
        </p:nvPicPr>
        <p:blipFill>
          <a:blip r:embed="rId3">
            <a:alphaModFix/>
          </a:blip>
          <a:stretch>
            <a:fillRect/>
          </a:stretch>
        </p:blipFill>
        <p:spPr>
          <a:xfrm>
            <a:off x="0" y="1443814"/>
            <a:ext cx="12192001" cy="397037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s-PE"/>
              <a:t>Teclado matricial</a:t>
            </a:r>
            <a:endParaRPr/>
          </a:p>
        </p:txBody>
      </p:sp>
      <p:sp>
        <p:nvSpPr>
          <p:cNvPr id="149" name="Google Shape;149;p2"/>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3480"/>
              <a:buChar char="•"/>
            </a:pPr>
            <a:r>
              <a:rPr lang="es-PE"/>
              <a:t>Objetivo: Detectar mediante coordenadas la tecla oprimida y deberá mostrar el valor oprimido. Mientras no se halla hecho esto ultimo se mantendrá el valor de “n”.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3"/>
          <p:cNvSpPr txBox="1"/>
          <p:nvPr>
            <p:ph idx="1" type="body"/>
          </p:nvPr>
        </p:nvSpPr>
        <p:spPr>
          <a:xfrm>
            <a:off x="1484310" y="346229"/>
            <a:ext cx="10018713" cy="5444971"/>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3480"/>
              <a:buChar char="•"/>
            </a:pPr>
            <a:r>
              <a:rPr lang="es-PE"/>
              <a:t>Diseño:</a:t>
            </a:r>
            <a:endParaRPr/>
          </a:p>
          <a:p>
            <a:pPr indent="0" lvl="0" marL="0" rtl="0" algn="l">
              <a:spcBef>
                <a:spcPts val="1080"/>
              </a:spcBef>
              <a:spcAft>
                <a:spcPts val="0"/>
              </a:spcAft>
              <a:buSzPts val="3480"/>
              <a:buNone/>
            </a:pPr>
            <a:r>
              <a:rPr lang="es-PE"/>
              <a:t>			</a:t>
            </a:r>
            <a:endParaRPr/>
          </a:p>
        </p:txBody>
      </p:sp>
      <p:sp>
        <p:nvSpPr>
          <p:cNvPr descr="https://docs.google.com/drawings/u/1/d/sLyRPAz3KWTNGrpTi-3A9jA/image?w=420&amp;h=168&amp;rev=91&amp;ac=1&amp;parent=1IM24J2OVX032LZSQdkItIYbrFRL3CdA1" id="155" name="Google Shape;155;p3"/>
          <p:cNvSpPr/>
          <p:nvPr/>
        </p:nvSpPr>
        <p:spPr>
          <a:xfrm>
            <a:off x="4095750" y="2628900"/>
            <a:ext cx="4000500" cy="16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pic>
        <p:nvPicPr>
          <p:cNvPr id="156" name="Google Shape;156;p3"/>
          <p:cNvPicPr preferRelativeResize="0"/>
          <p:nvPr/>
        </p:nvPicPr>
        <p:blipFill rotWithShape="1">
          <a:blip r:embed="rId3">
            <a:alphaModFix/>
          </a:blip>
          <a:srcRect b="0" l="0" r="0" t="0"/>
          <a:stretch/>
        </p:blipFill>
        <p:spPr>
          <a:xfrm>
            <a:off x="3926678" y="3068714"/>
            <a:ext cx="5133975" cy="24616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4"/>
          <p:cNvSpPr txBox="1"/>
          <p:nvPr>
            <p:ph idx="1" type="body"/>
          </p:nvPr>
        </p:nvSpPr>
        <p:spPr>
          <a:xfrm>
            <a:off x="1484310" y="257453"/>
            <a:ext cx="10018713" cy="553374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3480"/>
              <a:buNone/>
            </a:pPr>
            <a:r>
              <a:rPr lang="es-PE"/>
              <a:t>El FPGA tendrá que mandar los valores de la columna al teclado y este deberá recibir la fila de la tecla presionada. Para ello, se tendrá que variar las posiciones de la columna continuamente y esto se lograra con un contador de modulo 4. Esto deberá ocurrir cada 0.1s y debido a esto se requerirá de un divisor de frecuencia de 5 millones. Y para finalizar, mediante multiplexores reconocer la fila de la tecla oprimida cuando la posición de la columna este en un lugar en específico. Se necesitaran asimismo decodificadores y codificadores para después hacer uso de la lógica negada que sigue este modulo de detección.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pic>
        <p:nvPicPr>
          <p:cNvPr descr="Imagen que contiene electrónica&#10;&#10;Descripción generada automáticamente" id="166" name="Google Shape;166;p5"/>
          <p:cNvPicPr preferRelativeResize="0"/>
          <p:nvPr>
            <p:ph idx="1" type="body"/>
          </p:nvPr>
        </p:nvPicPr>
        <p:blipFill rotWithShape="1">
          <a:blip r:embed="rId3">
            <a:alphaModFix/>
          </a:blip>
          <a:srcRect b="0" l="0" r="0" t="0"/>
          <a:stretch/>
        </p:blipFill>
        <p:spPr>
          <a:xfrm>
            <a:off x="3762861" y="389731"/>
            <a:ext cx="4666277" cy="607853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pic>
        <p:nvPicPr>
          <p:cNvPr descr="Imagen que contiene texto, mapa&#10;&#10;Descripción generada automáticamente" id="171" name="Google Shape;171;p6"/>
          <p:cNvPicPr preferRelativeResize="0"/>
          <p:nvPr>
            <p:ph idx="1" type="body"/>
          </p:nvPr>
        </p:nvPicPr>
        <p:blipFill rotWithShape="1">
          <a:blip r:embed="rId3">
            <a:alphaModFix/>
          </a:blip>
          <a:srcRect b="0" l="0" r="0" t="0"/>
          <a:stretch/>
        </p:blipFill>
        <p:spPr>
          <a:xfrm>
            <a:off x="438567" y="658861"/>
            <a:ext cx="11314866" cy="554027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pic>
        <p:nvPicPr>
          <p:cNvPr descr="Imagen que contiene captura de pantalla&#10;&#10;Descripción generada automáticamente" id="176" name="Google Shape;176;p7"/>
          <p:cNvPicPr preferRelativeResize="0"/>
          <p:nvPr>
            <p:ph idx="1" type="body"/>
          </p:nvPr>
        </p:nvPicPr>
        <p:blipFill rotWithShape="1">
          <a:blip r:embed="rId3">
            <a:alphaModFix/>
          </a:blip>
          <a:srcRect b="0" l="0" r="0" t="0"/>
          <a:stretch/>
        </p:blipFill>
        <p:spPr>
          <a:xfrm>
            <a:off x="1573169" y="1209675"/>
            <a:ext cx="9045662" cy="4438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8"/>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s-PE"/>
              <a:t>Controlador VGA</a:t>
            </a:r>
            <a:endParaRPr/>
          </a:p>
        </p:txBody>
      </p:sp>
      <p:sp>
        <p:nvSpPr>
          <p:cNvPr id="182" name="Google Shape;182;p8"/>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3480"/>
              <a:buChar char="•"/>
            </a:pPr>
            <a:r>
              <a:rPr lang="es-PE"/>
              <a:t>Objetivo: Mostrar en una pantalla los datos de los productos, el saldo y el vuelto.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9"/>
          <p:cNvSpPr txBox="1"/>
          <p:nvPr>
            <p:ph idx="1" type="body"/>
          </p:nvPr>
        </p:nvSpPr>
        <p:spPr>
          <a:xfrm>
            <a:off x="1484310" y="532660"/>
            <a:ext cx="10018713" cy="5859261"/>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3480"/>
              <a:buChar char="•"/>
            </a:pPr>
            <a:r>
              <a:rPr lang="es-PE"/>
              <a:t>Diseño:</a:t>
            </a:r>
            <a:endParaRPr/>
          </a:p>
          <a:p>
            <a:pPr indent="0" lvl="2" marL="914400" rtl="0" algn="l">
              <a:spcBef>
                <a:spcPts val="960"/>
              </a:spcBef>
              <a:spcAft>
                <a:spcPts val="0"/>
              </a:spcAft>
              <a:buSzPts val="2610"/>
              <a:buNone/>
            </a:pPr>
            <a:r>
              <a:rPr lang="es-PE"/>
              <a:t>	</a:t>
            </a:r>
            <a:endParaRPr/>
          </a:p>
          <a:p>
            <a:pPr indent="0" lvl="2" marL="914400" rtl="0" algn="l">
              <a:spcBef>
                <a:spcPts val="960"/>
              </a:spcBef>
              <a:spcAft>
                <a:spcPts val="0"/>
              </a:spcAft>
              <a:buSzPts val="2610"/>
              <a:buNone/>
            </a:pPr>
            <a:r>
              <a:rPr lang="es-PE"/>
              <a:t>VGA_SYN: modulo que se encargara de recorrer todos los pixeles de las pantallas que se dividen en dos tipos: visibles y no visibles.</a:t>
            </a:r>
            <a:endParaRPr/>
          </a:p>
          <a:p>
            <a:pPr indent="0" lvl="2" marL="914400" rtl="0" algn="l">
              <a:spcBef>
                <a:spcPts val="960"/>
              </a:spcBef>
              <a:spcAft>
                <a:spcPts val="0"/>
              </a:spcAft>
              <a:buSzPts val="2610"/>
              <a:buNone/>
            </a:pPr>
            <a:r>
              <a:rPr lang="es-PE"/>
              <a:t>Posee tres salidas:</a:t>
            </a:r>
            <a:endParaRPr/>
          </a:p>
          <a:p>
            <a:pPr indent="-228600" lvl="5" marL="2514600" rtl="0" algn="l">
              <a:spcBef>
                <a:spcPts val="880"/>
              </a:spcBef>
              <a:spcAft>
                <a:spcPts val="0"/>
              </a:spcAft>
              <a:buSzPts val="2030"/>
              <a:buChar char="•"/>
            </a:pPr>
            <a:r>
              <a:rPr lang="es-PE"/>
              <a:t>VGA_BLANK: Se encarga de contar los pixeles de la zona no visible.</a:t>
            </a:r>
            <a:endParaRPr/>
          </a:p>
          <a:p>
            <a:pPr indent="-228600" lvl="5" marL="2514600" rtl="0" algn="l">
              <a:spcBef>
                <a:spcPts val="880"/>
              </a:spcBef>
              <a:spcAft>
                <a:spcPts val="0"/>
              </a:spcAft>
              <a:buSzPts val="2030"/>
              <a:buChar char="•"/>
            </a:pPr>
            <a:r>
              <a:rPr lang="es-PE"/>
              <a:t>VGA_HS: Señal que indica el sincronismo horizontal.</a:t>
            </a:r>
            <a:endParaRPr/>
          </a:p>
          <a:p>
            <a:pPr indent="-228600" lvl="5" marL="2514600" rtl="0" algn="l">
              <a:spcBef>
                <a:spcPts val="880"/>
              </a:spcBef>
              <a:spcAft>
                <a:spcPts val="0"/>
              </a:spcAft>
              <a:buSzPts val="2030"/>
              <a:buChar char="•"/>
            </a:pPr>
            <a:r>
              <a:rPr lang="es-PE"/>
              <a:t>VGA_VS: Señal que indica el sincronismo vertical.</a:t>
            </a:r>
            <a:endParaRPr/>
          </a:p>
          <a:p>
            <a:pPr indent="-228600" lvl="5" marL="2514600" rtl="0" algn="l">
              <a:spcBef>
                <a:spcPts val="880"/>
              </a:spcBef>
              <a:spcAft>
                <a:spcPts val="0"/>
              </a:spcAft>
              <a:buSzPts val="2030"/>
              <a:buChar char="•"/>
            </a:pPr>
            <a:r>
              <a:rPr lang="es-PE"/>
              <a:t>Count_v: Indicara la posición vertical.</a:t>
            </a:r>
            <a:endParaRPr/>
          </a:p>
          <a:p>
            <a:pPr indent="-228600" lvl="5" marL="2514600" rtl="0" algn="l">
              <a:spcBef>
                <a:spcPts val="880"/>
              </a:spcBef>
              <a:spcAft>
                <a:spcPts val="0"/>
              </a:spcAft>
              <a:buSzPts val="2030"/>
              <a:buChar char="•"/>
            </a:pPr>
            <a:r>
              <a:rPr lang="es-PE"/>
              <a:t>Count_h: Indicara la posición horizontal.</a:t>
            </a:r>
            <a:endParaRPr/>
          </a:p>
          <a:p>
            <a:pPr indent="0" lvl="2" marL="914400" rtl="0" algn="l">
              <a:spcBef>
                <a:spcPts val="960"/>
              </a:spcBef>
              <a:spcAft>
                <a:spcPts val="0"/>
              </a:spcAft>
              <a:buSzPts val="2610"/>
              <a:buNone/>
            </a:pPr>
            <a:r>
              <a:rPr lang="es-PE"/>
              <a:t>Las dos ultimas salidas indicaran la posición del pixel en la pantalla. Para esto se necesitara que la frecuencia de refresco de la pantalla coincida con la cuenta de cada pixel.</a:t>
            </a:r>
            <a:endParaRPr/>
          </a:p>
          <a:p>
            <a:pPr indent="0" lvl="2" marL="914400" rtl="0" algn="l">
              <a:spcBef>
                <a:spcPts val="960"/>
              </a:spcBef>
              <a:spcAft>
                <a:spcPts val="0"/>
              </a:spcAft>
              <a:buSzPts val="2610"/>
              <a:buNone/>
            </a:pPr>
            <a:r>
              <a:rPr lang="es-PE"/>
              <a:t>La frecuencia de cada pixel se halla con la siguiente formula.</a:t>
            </a:r>
            <a:endParaRPr/>
          </a:p>
          <a:p>
            <a:pPr indent="0" lvl="2" marL="914400" rtl="0" algn="l">
              <a:spcBef>
                <a:spcPts val="960"/>
              </a:spcBef>
              <a:spcAft>
                <a:spcPts val="0"/>
              </a:spcAft>
              <a:buSzPts val="2610"/>
              <a:buNone/>
            </a:pPr>
            <a:r>
              <a:t/>
            </a:r>
            <a:endParaRPr/>
          </a:p>
        </p:txBody>
      </p:sp>
      <p:pic>
        <p:nvPicPr>
          <p:cNvPr id="188" name="Google Shape;188;p9"/>
          <p:cNvPicPr preferRelativeResize="0"/>
          <p:nvPr/>
        </p:nvPicPr>
        <p:blipFill rotWithShape="1">
          <a:blip r:embed="rId3">
            <a:alphaModFix/>
          </a:blip>
          <a:srcRect b="0" l="0" r="0" t="0"/>
          <a:stretch/>
        </p:blipFill>
        <p:spPr>
          <a:xfrm>
            <a:off x="4443478" y="5864388"/>
            <a:ext cx="3305043" cy="68733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2019-07-09T05:46:21Z</dcterms:created>
  <dc:creator>Dimar Lopinta</dc:creator>
</cp:coreProperties>
</file>