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0"/>
  </p:notesMasterIdLst>
  <p:sldIdLst>
    <p:sldId id="260" r:id="rId2"/>
    <p:sldId id="261" r:id="rId3"/>
    <p:sldId id="262" r:id="rId4"/>
    <p:sldId id="264" r:id="rId5"/>
    <p:sldId id="292" r:id="rId6"/>
    <p:sldId id="265" r:id="rId7"/>
    <p:sldId id="266" r:id="rId8"/>
    <p:sldId id="270" r:id="rId9"/>
  </p:sldIdLst>
  <p:sldSz cx="12192000" cy="6858000"/>
  <p:notesSz cx="9144000" cy="6858000"/>
  <p:defaultTextStyle>
    <a:defPPr>
      <a:defRPr lang="en-US"/>
    </a:defPPr>
    <a:lvl1pPr marL="0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4945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89890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48364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797818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47272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696726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146181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595635" algn="l" defTabSz="898908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urtner, Laura" initials="BL" lastIdx="4" clrIdx="0">
    <p:extLst>
      <p:ext uri="{19B8F6BF-5375-455C-9EA6-DF929625EA0E}">
        <p15:presenceInfo xmlns:p15="http://schemas.microsoft.com/office/powerpoint/2012/main" userId="S::laura@econsultsolutions.com::a7cde59e-7811-48cb-be6d-1268927ae85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B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9EDB8-CADF-4851-B81E-E06520BAE197}" v="39" dt="2025-01-28T19:36:1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49" autoAdjust="0"/>
    <p:restoredTop sz="91373" autoAdjust="0"/>
  </p:normalViewPr>
  <p:slideViewPr>
    <p:cSldViewPr>
      <p:cViewPr>
        <p:scale>
          <a:sx n="75" d="100"/>
          <a:sy n="75" d="100"/>
        </p:scale>
        <p:origin x="36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el Zhong" userId="ed81dd94-fef8-47d1-a9a4-86d0d6e7730b" providerId="ADAL" clId="{1A29EDB8-CADF-4851-B81E-E06520BAE197}"/>
    <pc:docChg chg="undo custSel addSld delSld modSld sldOrd">
      <pc:chgData name="Angel Zhong" userId="ed81dd94-fef8-47d1-a9a4-86d0d6e7730b" providerId="ADAL" clId="{1A29EDB8-CADF-4851-B81E-E06520BAE197}" dt="2025-01-28T19:37:07.939" v="2475"/>
      <pc:docMkLst>
        <pc:docMk/>
      </pc:docMkLst>
      <pc:sldChg chg="delSp modSp mod">
        <pc:chgData name="Angel Zhong" userId="ed81dd94-fef8-47d1-a9a4-86d0d6e7730b" providerId="ADAL" clId="{1A29EDB8-CADF-4851-B81E-E06520BAE197}" dt="2025-01-28T18:43:42.781" v="1869" actId="20577"/>
        <pc:sldMkLst>
          <pc:docMk/>
          <pc:sldMk cId="3501439879" sldId="260"/>
        </pc:sldMkLst>
        <pc:spChg chg="mod">
          <ac:chgData name="Angel Zhong" userId="ed81dd94-fef8-47d1-a9a4-86d0d6e7730b" providerId="ADAL" clId="{1A29EDB8-CADF-4851-B81E-E06520BAE197}" dt="2025-01-28T18:43:30.974" v="1864" actId="20577"/>
          <ac:spMkLst>
            <pc:docMk/>
            <pc:sldMk cId="3501439879" sldId="260"/>
            <ac:spMk id="2" creationId="{55E9AC6B-D0F0-9942-8D76-915971D62807}"/>
          </ac:spMkLst>
        </pc:spChg>
        <pc:spChg chg="mod">
          <ac:chgData name="Angel Zhong" userId="ed81dd94-fef8-47d1-a9a4-86d0d6e7730b" providerId="ADAL" clId="{1A29EDB8-CADF-4851-B81E-E06520BAE197}" dt="2025-01-28T18:43:42.781" v="1869" actId="20577"/>
          <ac:spMkLst>
            <pc:docMk/>
            <pc:sldMk cId="3501439879" sldId="260"/>
            <ac:spMk id="3" creationId="{AE5F86CB-5303-6046-8423-EB9D2C9336CC}"/>
          </ac:spMkLst>
        </pc:spChg>
        <pc:picChg chg="del">
          <ac:chgData name="Angel Zhong" userId="ed81dd94-fef8-47d1-a9a4-86d0d6e7730b" providerId="ADAL" clId="{1A29EDB8-CADF-4851-B81E-E06520BAE197}" dt="2025-01-28T17:12:19.431" v="1216" actId="478"/>
          <ac:picMkLst>
            <pc:docMk/>
            <pc:sldMk cId="3501439879" sldId="260"/>
            <ac:picMk id="6" creationId="{F0ABFA0C-C190-D24F-8867-2B86A37BE551}"/>
          </ac:picMkLst>
        </pc:picChg>
      </pc:sldChg>
      <pc:sldChg chg="addSp delSp modSp mod">
        <pc:chgData name="Angel Zhong" userId="ed81dd94-fef8-47d1-a9a4-86d0d6e7730b" providerId="ADAL" clId="{1A29EDB8-CADF-4851-B81E-E06520BAE197}" dt="2025-01-28T19:13:28.269" v="2441" actId="20577"/>
        <pc:sldMkLst>
          <pc:docMk/>
          <pc:sldMk cId="3766561928" sldId="261"/>
        </pc:sldMkLst>
        <pc:spChg chg="mod">
          <ac:chgData name="Angel Zhong" userId="ed81dd94-fef8-47d1-a9a4-86d0d6e7730b" providerId="ADAL" clId="{1A29EDB8-CADF-4851-B81E-E06520BAE197}" dt="2025-01-28T16:39:47.553" v="164" actId="403"/>
          <ac:spMkLst>
            <pc:docMk/>
            <pc:sldMk cId="3766561928" sldId="261"/>
            <ac:spMk id="2" creationId="{3A6F5635-4544-AD40-B1C8-6DC35758F182}"/>
          </ac:spMkLst>
        </pc:spChg>
        <pc:spChg chg="mod">
          <ac:chgData name="Angel Zhong" userId="ed81dd94-fef8-47d1-a9a4-86d0d6e7730b" providerId="ADAL" clId="{1A29EDB8-CADF-4851-B81E-E06520BAE197}" dt="2025-01-28T19:13:28.269" v="2441" actId="20577"/>
          <ac:spMkLst>
            <pc:docMk/>
            <pc:sldMk cId="3766561928" sldId="261"/>
            <ac:spMk id="4" creationId="{52237CEE-51C9-574E-B23A-06BB0F38211E}"/>
          </ac:spMkLst>
        </pc:spChg>
        <pc:spChg chg="del">
          <ac:chgData name="Angel Zhong" userId="ed81dd94-fef8-47d1-a9a4-86d0d6e7730b" providerId="ADAL" clId="{1A29EDB8-CADF-4851-B81E-E06520BAE197}" dt="2025-01-28T18:47:48.823" v="2177" actId="478"/>
          <ac:spMkLst>
            <pc:docMk/>
            <pc:sldMk cId="3766561928" sldId="261"/>
            <ac:spMk id="5" creationId="{A05DCBD3-2F17-7045-85C0-679809EBF36E}"/>
          </ac:spMkLst>
        </pc:spChg>
        <pc:spChg chg="add del mod">
          <ac:chgData name="Angel Zhong" userId="ed81dd94-fef8-47d1-a9a4-86d0d6e7730b" providerId="ADAL" clId="{1A29EDB8-CADF-4851-B81E-E06520BAE197}" dt="2025-01-28T16:36:59.555" v="1" actId="478"/>
          <ac:spMkLst>
            <pc:docMk/>
            <pc:sldMk cId="3766561928" sldId="261"/>
            <ac:spMk id="7" creationId="{D4298985-DA42-8901-410C-3A171CB58B95}"/>
          </ac:spMkLst>
        </pc:spChg>
        <pc:picChg chg="del">
          <ac:chgData name="Angel Zhong" userId="ed81dd94-fef8-47d1-a9a4-86d0d6e7730b" providerId="ADAL" clId="{1A29EDB8-CADF-4851-B81E-E06520BAE197}" dt="2025-01-28T16:36:58.172" v="0" actId="478"/>
          <ac:picMkLst>
            <pc:docMk/>
            <pc:sldMk cId="3766561928" sldId="261"/>
            <ac:picMk id="8" creationId="{1B49DA98-E69D-8A40-B642-37011B51CCBF}"/>
          </ac:picMkLst>
        </pc:picChg>
      </pc:sldChg>
      <pc:sldChg chg="addSp delSp modSp mod">
        <pc:chgData name="Angel Zhong" userId="ed81dd94-fef8-47d1-a9a4-86d0d6e7730b" providerId="ADAL" clId="{1A29EDB8-CADF-4851-B81E-E06520BAE197}" dt="2025-01-28T19:13:38.010" v="2442" actId="20577"/>
        <pc:sldMkLst>
          <pc:docMk/>
          <pc:sldMk cId="2996807466" sldId="262"/>
        </pc:sldMkLst>
        <pc:spChg chg="mod">
          <ac:chgData name="Angel Zhong" userId="ed81dd94-fef8-47d1-a9a4-86d0d6e7730b" providerId="ADAL" clId="{1A29EDB8-CADF-4851-B81E-E06520BAE197}" dt="2025-01-28T17:26:57.514" v="1496" actId="113"/>
          <ac:spMkLst>
            <pc:docMk/>
            <pc:sldMk cId="2996807466" sldId="262"/>
            <ac:spMk id="2" creationId="{CD34FA2F-CE43-DD47-A33C-2D149ECC22CF}"/>
          </ac:spMkLst>
        </pc:spChg>
        <pc:spChg chg="mod">
          <ac:chgData name="Angel Zhong" userId="ed81dd94-fef8-47d1-a9a4-86d0d6e7730b" providerId="ADAL" clId="{1A29EDB8-CADF-4851-B81E-E06520BAE197}" dt="2025-01-28T19:13:38.010" v="2442" actId="20577"/>
          <ac:spMkLst>
            <pc:docMk/>
            <pc:sldMk cId="2996807466" sldId="262"/>
            <ac:spMk id="3" creationId="{CC31DDDF-6864-BB4D-A752-C6B92DD6EC30}"/>
          </ac:spMkLst>
        </pc:spChg>
        <pc:spChg chg="del">
          <ac:chgData name="Angel Zhong" userId="ed81dd94-fef8-47d1-a9a4-86d0d6e7730b" providerId="ADAL" clId="{1A29EDB8-CADF-4851-B81E-E06520BAE197}" dt="2025-01-28T16:45:42.565" v="359" actId="478"/>
          <ac:spMkLst>
            <pc:docMk/>
            <pc:sldMk cId="2996807466" sldId="262"/>
            <ac:spMk id="4" creationId="{5DC3E432-ECF0-3847-80CD-7121650F4250}"/>
          </ac:spMkLst>
        </pc:spChg>
        <pc:picChg chg="add mod">
          <ac:chgData name="Angel Zhong" userId="ed81dd94-fef8-47d1-a9a4-86d0d6e7730b" providerId="ADAL" clId="{1A29EDB8-CADF-4851-B81E-E06520BAE197}" dt="2025-01-28T16:45:39.335" v="358" actId="14100"/>
          <ac:picMkLst>
            <pc:docMk/>
            <pc:sldMk cId="2996807466" sldId="262"/>
            <ac:picMk id="7" creationId="{DE1DCC76-F094-E54D-201A-378212BD0B2A}"/>
          </ac:picMkLst>
        </pc:picChg>
        <pc:picChg chg="add del">
          <ac:chgData name="Angel Zhong" userId="ed81dd94-fef8-47d1-a9a4-86d0d6e7730b" providerId="ADAL" clId="{1A29EDB8-CADF-4851-B81E-E06520BAE197}" dt="2025-01-28T16:45:28.810" v="352" actId="478"/>
          <ac:picMkLst>
            <pc:docMk/>
            <pc:sldMk cId="2996807466" sldId="262"/>
            <ac:picMk id="9" creationId="{D42106F9-77A7-B414-BB6C-E1491D6052CD}"/>
          </ac:picMkLst>
        </pc:picChg>
        <pc:picChg chg="add mod">
          <ac:chgData name="Angel Zhong" userId="ed81dd94-fef8-47d1-a9a4-86d0d6e7730b" providerId="ADAL" clId="{1A29EDB8-CADF-4851-B81E-E06520BAE197}" dt="2025-01-28T16:45:36.230" v="357" actId="1076"/>
          <ac:picMkLst>
            <pc:docMk/>
            <pc:sldMk cId="2996807466" sldId="262"/>
            <ac:picMk id="11" creationId="{E0550C5C-0425-3854-9987-AAC468963D73}"/>
          </ac:picMkLst>
        </pc:picChg>
      </pc:sldChg>
      <pc:sldChg chg="addSp delSp modSp mod">
        <pc:chgData name="Angel Zhong" userId="ed81dd94-fef8-47d1-a9a4-86d0d6e7730b" providerId="ADAL" clId="{1A29EDB8-CADF-4851-B81E-E06520BAE197}" dt="2025-01-28T17:26:54.251" v="1495" actId="113"/>
        <pc:sldMkLst>
          <pc:docMk/>
          <pc:sldMk cId="223271925" sldId="264"/>
        </pc:sldMkLst>
        <pc:spChg chg="mod">
          <ac:chgData name="Angel Zhong" userId="ed81dd94-fef8-47d1-a9a4-86d0d6e7730b" providerId="ADAL" clId="{1A29EDB8-CADF-4851-B81E-E06520BAE197}" dt="2025-01-28T17:26:54.251" v="1495" actId="113"/>
          <ac:spMkLst>
            <pc:docMk/>
            <pc:sldMk cId="223271925" sldId="264"/>
            <ac:spMk id="2" creationId="{1BCB21A6-33F4-DB4B-B5BF-39D1BABB5F0C}"/>
          </ac:spMkLst>
        </pc:spChg>
        <pc:spChg chg="del">
          <ac:chgData name="Angel Zhong" userId="ed81dd94-fef8-47d1-a9a4-86d0d6e7730b" providerId="ADAL" clId="{1A29EDB8-CADF-4851-B81E-E06520BAE197}" dt="2025-01-28T16:47:13.483" v="361" actId="478"/>
          <ac:spMkLst>
            <pc:docMk/>
            <pc:sldMk cId="223271925" sldId="264"/>
            <ac:spMk id="3" creationId="{66931F0C-A989-7346-9B52-358B655A113E}"/>
          </ac:spMkLst>
        </pc:spChg>
        <pc:spChg chg="del">
          <ac:chgData name="Angel Zhong" userId="ed81dd94-fef8-47d1-a9a4-86d0d6e7730b" providerId="ADAL" clId="{1A29EDB8-CADF-4851-B81E-E06520BAE197}" dt="2025-01-28T17:07:05.977" v="1201" actId="478"/>
          <ac:spMkLst>
            <pc:docMk/>
            <pc:sldMk cId="223271925" sldId="264"/>
            <ac:spMk id="4" creationId="{01A65877-CA29-1D45-9C61-F121682F0C10}"/>
          </ac:spMkLst>
        </pc:spChg>
        <pc:spChg chg="del">
          <ac:chgData name="Angel Zhong" userId="ed81dd94-fef8-47d1-a9a4-86d0d6e7730b" providerId="ADAL" clId="{1A29EDB8-CADF-4851-B81E-E06520BAE197}" dt="2025-01-28T16:59:19.763" v="774" actId="478"/>
          <ac:spMkLst>
            <pc:docMk/>
            <pc:sldMk cId="223271925" sldId="264"/>
            <ac:spMk id="6" creationId="{70643E0B-FF5B-4248-B983-3D2EA9A9726E}"/>
          </ac:spMkLst>
        </pc:spChg>
        <pc:spChg chg="del">
          <ac:chgData name="Angel Zhong" userId="ed81dd94-fef8-47d1-a9a4-86d0d6e7730b" providerId="ADAL" clId="{1A29EDB8-CADF-4851-B81E-E06520BAE197}" dt="2025-01-28T16:48:15.531" v="412" actId="478"/>
          <ac:spMkLst>
            <pc:docMk/>
            <pc:sldMk cId="223271925" sldId="264"/>
            <ac:spMk id="7" creationId="{A74EFE94-4337-1A4F-BC8A-318710757205}"/>
          </ac:spMkLst>
        </pc:spChg>
        <pc:spChg chg="del">
          <ac:chgData name="Angel Zhong" userId="ed81dd94-fef8-47d1-a9a4-86d0d6e7730b" providerId="ADAL" clId="{1A29EDB8-CADF-4851-B81E-E06520BAE197}" dt="2025-01-28T16:47:17.442" v="363" actId="478"/>
          <ac:spMkLst>
            <pc:docMk/>
            <pc:sldMk cId="223271925" sldId="264"/>
            <ac:spMk id="12" creationId="{8E711269-9787-F5B0-D310-47A714253336}"/>
          </ac:spMkLst>
        </pc:spChg>
        <pc:spChg chg="add del mod">
          <ac:chgData name="Angel Zhong" userId="ed81dd94-fef8-47d1-a9a4-86d0d6e7730b" providerId="ADAL" clId="{1A29EDB8-CADF-4851-B81E-E06520BAE197}" dt="2025-01-28T16:47:15.567" v="362" actId="478"/>
          <ac:spMkLst>
            <pc:docMk/>
            <pc:sldMk cId="223271925" sldId="264"/>
            <ac:spMk id="13" creationId="{BAB11E42-A251-526F-946B-6E114C6F34F0}"/>
          </ac:spMkLst>
        </pc:spChg>
        <pc:spChg chg="add del mod">
          <ac:chgData name="Angel Zhong" userId="ed81dd94-fef8-47d1-a9a4-86d0d6e7730b" providerId="ADAL" clId="{1A29EDB8-CADF-4851-B81E-E06520BAE197}" dt="2025-01-28T16:59:27.546" v="777" actId="478"/>
          <ac:spMkLst>
            <pc:docMk/>
            <pc:sldMk cId="223271925" sldId="264"/>
            <ac:spMk id="15" creationId="{361014A7-4503-E67A-0E26-60B60D709D23}"/>
          </ac:spMkLst>
        </pc:spChg>
        <pc:spChg chg="add mod">
          <ac:chgData name="Angel Zhong" userId="ed81dd94-fef8-47d1-a9a4-86d0d6e7730b" providerId="ADAL" clId="{1A29EDB8-CADF-4851-B81E-E06520BAE197}" dt="2025-01-28T17:06:02.050" v="1173" actId="21"/>
          <ac:spMkLst>
            <pc:docMk/>
            <pc:sldMk cId="223271925" sldId="264"/>
            <ac:spMk id="17" creationId="{1EE4AD5C-C38C-BDD7-BAC3-AF9B2F055DEE}"/>
          </ac:spMkLst>
        </pc:spChg>
        <pc:spChg chg="add del mod">
          <ac:chgData name="Angel Zhong" userId="ed81dd94-fef8-47d1-a9a4-86d0d6e7730b" providerId="ADAL" clId="{1A29EDB8-CADF-4851-B81E-E06520BAE197}" dt="2025-01-28T16:59:21.141" v="775" actId="478"/>
          <ac:spMkLst>
            <pc:docMk/>
            <pc:sldMk cId="223271925" sldId="264"/>
            <ac:spMk id="19" creationId="{0A18617E-4CAB-4BFF-B031-D95A400DEB6A}"/>
          </ac:spMkLst>
        </pc:spChg>
        <pc:spChg chg="add del">
          <ac:chgData name="Angel Zhong" userId="ed81dd94-fef8-47d1-a9a4-86d0d6e7730b" providerId="ADAL" clId="{1A29EDB8-CADF-4851-B81E-E06520BAE197}" dt="2025-01-28T17:00:09.440" v="780" actId="478"/>
          <ac:spMkLst>
            <pc:docMk/>
            <pc:sldMk cId="223271925" sldId="264"/>
            <ac:spMk id="21" creationId="{DE889494-7020-38F9-B2DF-395B066F273A}"/>
          </ac:spMkLst>
        </pc:spChg>
        <pc:spChg chg="add mod">
          <ac:chgData name="Angel Zhong" userId="ed81dd94-fef8-47d1-a9a4-86d0d6e7730b" providerId="ADAL" clId="{1A29EDB8-CADF-4851-B81E-E06520BAE197}" dt="2025-01-28T17:00:51.825" v="796" actId="14100"/>
          <ac:spMkLst>
            <pc:docMk/>
            <pc:sldMk cId="223271925" sldId="264"/>
            <ac:spMk id="26" creationId="{80D354C6-AF4A-9A7F-B803-39D167DE72EB}"/>
          </ac:spMkLst>
        </pc:spChg>
        <pc:spChg chg="add del mod">
          <ac:chgData name="Angel Zhong" userId="ed81dd94-fef8-47d1-a9a4-86d0d6e7730b" providerId="ADAL" clId="{1A29EDB8-CADF-4851-B81E-E06520BAE197}" dt="2025-01-28T17:06:54.582" v="1200"/>
          <ac:spMkLst>
            <pc:docMk/>
            <pc:sldMk cId="223271925" sldId="264"/>
            <ac:spMk id="28" creationId="{768C7457-E548-C49D-D4C7-61888518A85E}"/>
          </ac:spMkLst>
        </pc:spChg>
        <pc:spChg chg="add mod">
          <ac:chgData name="Angel Zhong" userId="ed81dd94-fef8-47d1-a9a4-86d0d6e7730b" providerId="ADAL" clId="{1A29EDB8-CADF-4851-B81E-E06520BAE197}" dt="2025-01-28T17:06:52.085" v="1198" actId="403"/>
          <ac:spMkLst>
            <pc:docMk/>
            <pc:sldMk cId="223271925" sldId="264"/>
            <ac:spMk id="30" creationId="{B26B873A-B352-5F2C-EA02-AB5F04EBD68F}"/>
          </ac:spMkLst>
        </pc:spChg>
        <pc:grpChg chg="del">
          <ac:chgData name="Angel Zhong" userId="ed81dd94-fef8-47d1-a9a4-86d0d6e7730b" providerId="ADAL" clId="{1A29EDB8-CADF-4851-B81E-E06520BAE197}" dt="2025-01-28T16:48:14.623" v="411" actId="478"/>
          <ac:grpSpMkLst>
            <pc:docMk/>
            <pc:sldMk cId="223271925" sldId="264"/>
            <ac:grpSpMk id="11" creationId="{FCB0F38B-4FD4-604C-ACFD-884DA9526B35}"/>
          </ac:grpSpMkLst>
        </pc:grpChg>
        <pc:picChg chg="add del mod">
          <ac:chgData name="Angel Zhong" userId="ed81dd94-fef8-47d1-a9a4-86d0d6e7730b" providerId="ADAL" clId="{1A29EDB8-CADF-4851-B81E-E06520BAE197}" dt="2025-01-28T17:00:24.474" v="785" actId="478"/>
          <ac:picMkLst>
            <pc:docMk/>
            <pc:sldMk cId="223271925" sldId="264"/>
            <ac:picMk id="23" creationId="{4C3C395A-6044-5ACD-2E52-5F2214002165}"/>
          </ac:picMkLst>
        </pc:picChg>
        <pc:picChg chg="add mod">
          <ac:chgData name="Angel Zhong" userId="ed81dd94-fef8-47d1-a9a4-86d0d6e7730b" providerId="ADAL" clId="{1A29EDB8-CADF-4851-B81E-E06520BAE197}" dt="2025-01-28T17:00:47.644" v="794" actId="1076"/>
          <ac:picMkLst>
            <pc:docMk/>
            <pc:sldMk cId="223271925" sldId="264"/>
            <ac:picMk id="25" creationId="{18632A92-4357-9BC5-7F31-A9E0B5BCDF04}"/>
          </ac:picMkLst>
        </pc:picChg>
      </pc:sldChg>
      <pc:sldChg chg="addSp delSp modSp mod modAnim">
        <pc:chgData name="Angel Zhong" userId="ed81dd94-fef8-47d1-a9a4-86d0d6e7730b" providerId="ADAL" clId="{1A29EDB8-CADF-4851-B81E-E06520BAE197}" dt="2025-01-28T19:15:05.693" v="2448" actId="20577"/>
        <pc:sldMkLst>
          <pc:docMk/>
          <pc:sldMk cId="3068112514" sldId="265"/>
        </pc:sldMkLst>
        <pc:spChg chg="mod">
          <ac:chgData name="Angel Zhong" userId="ed81dd94-fef8-47d1-a9a4-86d0d6e7730b" providerId="ADAL" clId="{1A29EDB8-CADF-4851-B81E-E06520BAE197}" dt="2025-01-28T17:16:47.795" v="1393" actId="20577"/>
          <ac:spMkLst>
            <pc:docMk/>
            <pc:sldMk cId="3068112514" sldId="265"/>
            <ac:spMk id="2" creationId="{1BCB21A6-33F4-DB4B-B5BF-39D1BABB5F0C}"/>
          </ac:spMkLst>
        </pc:spChg>
        <pc:spChg chg="del">
          <ac:chgData name="Angel Zhong" userId="ed81dd94-fef8-47d1-a9a4-86d0d6e7730b" providerId="ADAL" clId="{1A29EDB8-CADF-4851-B81E-E06520BAE197}" dt="2025-01-28T18:47:41.747" v="2175" actId="478"/>
          <ac:spMkLst>
            <pc:docMk/>
            <pc:sldMk cId="3068112514" sldId="265"/>
            <ac:spMk id="4" creationId="{01A65877-CA29-1D45-9C61-F121682F0C10}"/>
          </ac:spMkLst>
        </pc:spChg>
        <pc:spChg chg="mod">
          <ac:chgData name="Angel Zhong" userId="ed81dd94-fef8-47d1-a9a4-86d0d6e7730b" providerId="ADAL" clId="{1A29EDB8-CADF-4851-B81E-E06520BAE197}" dt="2025-01-28T17:22:57.482" v="1457" actId="1076"/>
          <ac:spMkLst>
            <pc:docMk/>
            <pc:sldMk cId="3068112514" sldId="265"/>
            <ac:spMk id="6" creationId="{70643E0B-FF5B-4248-B983-3D2EA9A9726E}"/>
          </ac:spMkLst>
        </pc:spChg>
        <pc:spChg chg="add mod">
          <ac:chgData name="Angel Zhong" userId="ed81dd94-fef8-47d1-a9a4-86d0d6e7730b" providerId="ADAL" clId="{1A29EDB8-CADF-4851-B81E-E06520BAE197}" dt="2025-01-28T17:19:23.915" v="1421" actId="255"/>
          <ac:spMkLst>
            <pc:docMk/>
            <pc:sldMk cId="3068112514" sldId="265"/>
            <ac:spMk id="7" creationId="{22026040-09F8-AA8E-529E-59E69447FA16}"/>
          </ac:spMkLst>
        </pc:spChg>
        <pc:spChg chg="add mod">
          <ac:chgData name="Angel Zhong" userId="ed81dd94-fef8-47d1-a9a4-86d0d6e7730b" providerId="ADAL" clId="{1A29EDB8-CADF-4851-B81E-E06520BAE197}" dt="2025-01-28T19:15:05.693" v="2448" actId="20577"/>
          <ac:spMkLst>
            <pc:docMk/>
            <pc:sldMk cId="3068112514" sldId="265"/>
            <ac:spMk id="8" creationId="{36495B03-0440-7DF5-A688-6D65F5F29504}"/>
          </ac:spMkLst>
        </pc:spChg>
        <pc:grpChg chg="del">
          <ac:chgData name="Angel Zhong" userId="ed81dd94-fef8-47d1-a9a4-86d0d6e7730b" providerId="ADAL" clId="{1A29EDB8-CADF-4851-B81E-E06520BAE197}" dt="2025-01-28T17:07:35.930" v="1202" actId="478"/>
          <ac:grpSpMkLst>
            <pc:docMk/>
            <pc:sldMk cId="3068112514" sldId="265"/>
            <ac:grpSpMk id="21" creationId="{1CEB75D5-3FA2-324E-894B-267EDA9D3643}"/>
          </ac:grpSpMkLst>
        </pc:grpChg>
        <pc:picChg chg="add mod">
          <ac:chgData name="Angel Zhong" userId="ed81dd94-fef8-47d1-a9a4-86d0d6e7730b" providerId="ADAL" clId="{1A29EDB8-CADF-4851-B81E-E06520BAE197}" dt="2025-01-28T17:23:01.638" v="1459" actId="1076"/>
          <ac:picMkLst>
            <pc:docMk/>
            <pc:sldMk cId="3068112514" sldId="265"/>
            <ac:picMk id="10" creationId="{AB1346CD-1039-5014-5DE4-B41CD5090D36}"/>
          </ac:picMkLst>
        </pc:picChg>
        <pc:picChg chg="add del mod">
          <ac:chgData name="Angel Zhong" userId="ed81dd94-fef8-47d1-a9a4-86d0d6e7730b" providerId="ADAL" clId="{1A29EDB8-CADF-4851-B81E-E06520BAE197}" dt="2025-01-28T17:21:37.495" v="1427" actId="478"/>
          <ac:picMkLst>
            <pc:docMk/>
            <pc:sldMk cId="3068112514" sldId="265"/>
            <ac:picMk id="12" creationId="{87FAD9DF-98F7-C878-686B-7C78BC0B964F}"/>
          </ac:picMkLst>
        </pc:picChg>
        <pc:picChg chg="add mod">
          <ac:chgData name="Angel Zhong" userId="ed81dd94-fef8-47d1-a9a4-86d0d6e7730b" providerId="ADAL" clId="{1A29EDB8-CADF-4851-B81E-E06520BAE197}" dt="2025-01-28T17:22:59.646" v="1458" actId="1076"/>
          <ac:picMkLst>
            <pc:docMk/>
            <pc:sldMk cId="3068112514" sldId="265"/>
            <ac:picMk id="22" creationId="{BDB27F3B-5421-E149-C177-FF35C5D9F830}"/>
          </ac:picMkLst>
        </pc:picChg>
      </pc:sldChg>
      <pc:sldChg chg="addSp delSp modSp mod ord">
        <pc:chgData name="Angel Zhong" userId="ed81dd94-fef8-47d1-a9a4-86d0d6e7730b" providerId="ADAL" clId="{1A29EDB8-CADF-4851-B81E-E06520BAE197}" dt="2025-01-28T18:53:24.624" v="2413" actId="1076"/>
        <pc:sldMkLst>
          <pc:docMk/>
          <pc:sldMk cId="2040625101" sldId="266"/>
        </pc:sldMkLst>
        <pc:spChg chg="mod">
          <ac:chgData name="Angel Zhong" userId="ed81dd94-fef8-47d1-a9a4-86d0d6e7730b" providerId="ADAL" clId="{1A29EDB8-CADF-4851-B81E-E06520BAE197}" dt="2025-01-28T18:20:22.159" v="1826" actId="20577"/>
          <ac:spMkLst>
            <pc:docMk/>
            <pc:sldMk cId="2040625101" sldId="266"/>
            <ac:spMk id="2" creationId="{5D862D54-A9F2-884A-8A3F-BAA004AFC61A}"/>
          </ac:spMkLst>
        </pc:spChg>
        <pc:spChg chg="mod">
          <ac:chgData name="Angel Zhong" userId="ed81dd94-fef8-47d1-a9a4-86d0d6e7730b" providerId="ADAL" clId="{1A29EDB8-CADF-4851-B81E-E06520BAE197}" dt="2025-01-28T18:53:24.624" v="2413" actId="1076"/>
          <ac:spMkLst>
            <pc:docMk/>
            <pc:sldMk cId="2040625101" sldId="266"/>
            <ac:spMk id="3" creationId="{A9F634FF-1D39-A944-8371-639F1847EDF3}"/>
          </ac:spMkLst>
        </pc:spChg>
        <pc:spChg chg="del">
          <ac:chgData name="Angel Zhong" userId="ed81dd94-fef8-47d1-a9a4-86d0d6e7730b" providerId="ADAL" clId="{1A29EDB8-CADF-4851-B81E-E06520BAE197}" dt="2025-01-28T18:47:37.256" v="2173" actId="478"/>
          <ac:spMkLst>
            <pc:docMk/>
            <pc:sldMk cId="2040625101" sldId="266"/>
            <ac:spMk id="4" creationId="{388B446D-2BB0-B94B-A837-E8AE39586810}"/>
          </ac:spMkLst>
        </pc:spChg>
        <pc:spChg chg="del">
          <ac:chgData name="Angel Zhong" userId="ed81dd94-fef8-47d1-a9a4-86d0d6e7730b" providerId="ADAL" clId="{1A29EDB8-CADF-4851-B81E-E06520BAE197}" dt="2025-01-28T18:13:16.680" v="1614" actId="478"/>
          <ac:spMkLst>
            <pc:docMk/>
            <pc:sldMk cId="2040625101" sldId="266"/>
            <ac:spMk id="6" creationId="{3F03B0DB-6F3A-0E4A-A57B-04F561A92085}"/>
          </ac:spMkLst>
        </pc:spChg>
        <pc:spChg chg="add del mod">
          <ac:chgData name="Angel Zhong" userId="ed81dd94-fef8-47d1-a9a4-86d0d6e7730b" providerId="ADAL" clId="{1A29EDB8-CADF-4851-B81E-E06520BAE197}" dt="2025-01-28T18:13:25.387" v="1615" actId="478"/>
          <ac:spMkLst>
            <pc:docMk/>
            <pc:sldMk cId="2040625101" sldId="266"/>
            <ac:spMk id="9" creationId="{6F70E605-4080-B4F3-7CB5-630545C8A173}"/>
          </ac:spMkLst>
        </pc:spChg>
        <pc:picChg chg="del">
          <ac:chgData name="Angel Zhong" userId="ed81dd94-fef8-47d1-a9a4-86d0d6e7730b" providerId="ADAL" clId="{1A29EDB8-CADF-4851-B81E-E06520BAE197}" dt="2025-01-28T17:27:08.513" v="1499" actId="478"/>
          <ac:picMkLst>
            <pc:docMk/>
            <pc:sldMk cId="2040625101" sldId="266"/>
            <ac:picMk id="8" creationId="{29363340-5360-1940-ACF4-009F7906EEBB}"/>
          </ac:picMkLst>
        </pc:picChg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710323815" sldId="267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094287214" sldId="268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887567076" sldId="269"/>
        </pc:sldMkLst>
      </pc:sldChg>
      <pc:sldChg chg="addSp delSp modSp mod modNotesTx">
        <pc:chgData name="Angel Zhong" userId="ed81dd94-fef8-47d1-a9a4-86d0d6e7730b" providerId="ADAL" clId="{1A29EDB8-CADF-4851-B81E-E06520BAE197}" dt="2025-01-28T19:37:07.939" v="2475"/>
        <pc:sldMkLst>
          <pc:docMk/>
          <pc:sldMk cId="3125434935" sldId="270"/>
        </pc:sldMkLst>
        <pc:spChg chg="del">
          <ac:chgData name="Angel Zhong" userId="ed81dd94-fef8-47d1-a9a4-86d0d6e7730b" providerId="ADAL" clId="{1A29EDB8-CADF-4851-B81E-E06520BAE197}" dt="2025-01-28T18:47:39.792" v="2174" actId="478"/>
          <ac:spMkLst>
            <pc:docMk/>
            <pc:sldMk cId="3125434935" sldId="270"/>
            <ac:spMk id="2" creationId="{E7C8A533-207A-8B4B-8213-A222E645892B}"/>
          </ac:spMkLst>
        </pc:spChg>
        <pc:spChg chg="mod">
          <ac:chgData name="Angel Zhong" userId="ed81dd94-fef8-47d1-a9a4-86d0d6e7730b" providerId="ADAL" clId="{1A29EDB8-CADF-4851-B81E-E06520BAE197}" dt="2025-01-28T18:53:46.443" v="2431" actId="1076"/>
          <ac:spMkLst>
            <pc:docMk/>
            <pc:sldMk cId="3125434935" sldId="270"/>
            <ac:spMk id="4" creationId="{1C5A5BD7-463C-A543-9961-3407F1E7DD28}"/>
          </ac:spMkLst>
        </pc:spChg>
        <pc:spChg chg="del">
          <ac:chgData name="Angel Zhong" userId="ed81dd94-fef8-47d1-a9a4-86d0d6e7730b" providerId="ADAL" clId="{1A29EDB8-CADF-4851-B81E-E06520BAE197}" dt="2025-01-28T18:14:42.215" v="1667" actId="478"/>
          <ac:spMkLst>
            <pc:docMk/>
            <pc:sldMk cId="3125434935" sldId="270"/>
            <ac:spMk id="5" creationId="{8513BB83-1071-3348-A8EE-B8CFA6187DA5}"/>
          </ac:spMkLst>
        </pc:spChg>
        <pc:spChg chg="add del mod">
          <ac:chgData name="Angel Zhong" userId="ed81dd94-fef8-47d1-a9a4-86d0d6e7730b" providerId="ADAL" clId="{1A29EDB8-CADF-4851-B81E-E06520BAE197}" dt="2025-01-28T18:14:51.526" v="1683" actId="478"/>
          <ac:spMkLst>
            <pc:docMk/>
            <pc:sldMk cId="3125434935" sldId="270"/>
            <ac:spMk id="7" creationId="{42EABD3E-2758-BDE0-47DE-2C668271745B}"/>
          </ac:spMkLst>
        </pc:spChg>
        <pc:spChg chg="add del mod">
          <ac:chgData name="Angel Zhong" userId="ed81dd94-fef8-47d1-a9a4-86d0d6e7730b" providerId="ADAL" clId="{1A29EDB8-CADF-4851-B81E-E06520BAE197}" dt="2025-01-28T18:16:49.471" v="1741" actId="478"/>
          <ac:spMkLst>
            <pc:docMk/>
            <pc:sldMk cId="3125434935" sldId="270"/>
            <ac:spMk id="8" creationId="{13920E92-EDC1-F57B-BF22-711591E9A2BA}"/>
          </ac:spMkLst>
        </pc:spChg>
        <pc:picChg chg="del">
          <ac:chgData name="Angel Zhong" userId="ed81dd94-fef8-47d1-a9a4-86d0d6e7730b" providerId="ADAL" clId="{1A29EDB8-CADF-4851-B81E-E06520BAE197}" dt="2025-01-28T18:14:49.587" v="1682" actId="478"/>
          <ac:picMkLst>
            <pc:docMk/>
            <pc:sldMk cId="3125434935" sldId="270"/>
            <ac:picMk id="9" creationId="{D6B5A455-A348-B744-89BB-BF94809455BD}"/>
          </ac:picMkLst>
        </pc:picChg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3007046942" sldId="271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3733144875" sldId="272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287700266" sldId="273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4029213411" sldId="274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695969128" sldId="275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228665299" sldId="276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33552017" sldId="277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782805641" sldId="278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062791023" sldId="279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54106800" sldId="280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563294330" sldId="281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3186478253" sldId="282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505823353" sldId="283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3686756583" sldId="284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894612695" sldId="285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3270853175" sldId="286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474785303" sldId="287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1777895872" sldId="288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97229052" sldId="289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054380558" sldId="290"/>
        </pc:sldMkLst>
      </pc:sldChg>
      <pc:sldChg chg="del">
        <pc:chgData name="Angel Zhong" userId="ed81dd94-fef8-47d1-a9a4-86d0d6e7730b" providerId="ADAL" clId="{1A29EDB8-CADF-4851-B81E-E06520BAE197}" dt="2025-01-28T18:41:10.657" v="1840" actId="47"/>
        <pc:sldMkLst>
          <pc:docMk/>
          <pc:sldMk cId="2575541116" sldId="291"/>
        </pc:sldMkLst>
      </pc:sldChg>
      <pc:sldChg chg="addSp delSp modSp add mod">
        <pc:chgData name="Angel Zhong" userId="ed81dd94-fef8-47d1-a9a4-86d0d6e7730b" providerId="ADAL" clId="{1A29EDB8-CADF-4851-B81E-E06520BAE197}" dt="2025-01-28T18:47:43.951" v="2176" actId="478"/>
        <pc:sldMkLst>
          <pc:docMk/>
          <pc:sldMk cId="88789708" sldId="292"/>
        </pc:sldMkLst>
        <pc:spChg chg="add del mod">
          <ac:chgData name="Angel Zhong" userId="ed81dd94-fef8-47d1-a9a4-86d0d6e7730b" providerId="ADAL" clId="{1A29EDB8-CADF-4851-B81E-E06520BAE197}" dt="2025-01-28T17:26:49.634" v="1492" actId="113"/>
          <ac:spMkLst>
            <pc:docMk/>
            <pc:sldMk cId="88789708" sldId="292"/>
            <ac:spMk id="2" creationId="{CD064444-4E3A-77A3-9C84-E23AA6811851}"/>
          </ac:spMkLst>
        </pc:spChg>
        <pc:spChg chg="del">
          <ac:chgData name="Angel Zhong" userId="ed81dd94-fef8-47d1-a9a4-86d0d6e7730b" providerId="ADAL" clId="{1A29EDB8-CADF-4851-B81E-E06520BAE197}" dt="2025-01-28T18:47:43.951" v="2176" actId="478"/>
          <ac:spMkLst>
            <pc:docMk/>
            <pc:sldMk cId="88789708" sldId="292"/>
            <ac:spMk id="4" creationId="{095A0036-2092-7ADA-DA36-C0B55FFC3B4D}"/>
          </ac:spMkLst>
        </pc:spChg>
        <pc:spChg chg="del">
          <ac:chgData name="Angel Zhong" userId="ed81dd94-fef8-47d1-a9a4-86d0d6e7730b" providerId="ADAL" clId="{1A29EDB8-CADF-4851-B81E-E06520BAE197}" dt="2025-01-28T16:54:46.752" v="464" actId="478"/>
          <ac:spMkLst>
            <pc:docMk/>
            <pc:sldMk cId="88789708" sldId="292"/>
            <ac:spMk id="6" creationId="{96AA98EF-45FD-D04C-C7D6-13691FF339A2}"/>
          </ac:spMkLst>
        </pc:spChg>
        <pc:spChg chg="del">
          <ac:chgData name="Angel Zhong" userId="ed81dd94-fef8-47d1-a9a4-86d0d6e7730b" providerId="ADAL" clId="{1A29EDB8-CADF-4851-B81E-E06520BAE197}" dt="2025-01-28T16:50:30.713" v="424" actId="478"/>
          <ac:spMkLst>
            <pc:docMk/>
            <pc:sldMk cId="88789708" sldId="292"/>
            <ac:spMk id="15" creationId="{DC0B00F0-70A8-9CBC-FBB7-293BE81CD700}"/>
          </ac:spMkLst>
        </pc:spChg>
        <pc:spChg chg="add mod">
          <ac:chgData name="Angel Zhong" userId="ed81dd94-fef8-47d1-a9a4-86d0d6e7730b" providerId="ADAL" clId="{1A29EDB8-CADF-4851-B81E-E06520BAE197}" dt="2025-01-28T16:54:38.335" v="463" actId="207"/>
          <ac:spMkLst>
            <pc:docMk/>
            <pc:sldMk cId="88789708" sldId="292"/>
            <ac:spMk id="21" creationId="{1AC05F27-A6D0-A398-966F-A6220D9DEEEB}"/>
          </ac:spMkLst>
        </pc:spChg>
        <pc:spChg chg="add del mod">
          <ac:chgData name="Angel Zhong" userId="ed81dd94-fef8-47d1-a9a4-86d0d6e7730b" providerId="ADAL" clId="{1A29EDB8-CADF-4851-B81E-E06520BAE197}" dt="2025-01-28T16:54:52.051" v="467" actId="478"/>
          <ac:spMkLst>
            <pc:docMk/>
            <pc:sldMk cId="88789708" sldId="292"/>
            <ac:spMk id="23" creationId="{DE1A32CD-51A1-581E-D1DF-A44DCCC93A21}"/>
          </ac:spMkLst>
        </pc:spChg>
        <pc:spChg chg="add del mod">
          <ac:chgData name="Angel Zhong" userId="ed81dd94-fef8-47d1-a9a4-86d0d6e7730b" providerId="ADAL" clId="{1A29EDB8-CADF-4851-B81E-E06520BAE197}" dt="2025-01-28T16:54:50.116" v="466" actId="478"/>
          <ac:spMkLst>
            <pc:docMk/>
            <pc:sldMk cId="88789708" sldId="292"/>
            <ac:spMk id="25" creationId="{B6F2C95E-9FB5-CD38-66E2-04B286B7D3CC}"/>
          </ac:spMkLst>
        </pc:spChg>
        <pc:spChg chg="add mod">
          <ac:chgData name="Angel Zhong" userId="ed81dd94-fef8-47d1-a9a4-86d0d6e7730b" providerId="ADAL" clId="{1A29EDB8-CADF-4851-B81E-E06520BAE197}" dt="2025-01-28T16:55:40.226" v="529" actId="1076"/>
          <ac:spMkLst>
            <pc:docMk/>
            <pc:sldMk cId="88789708" sldId="292"/>
            <ac:spMk id="27" creationId="{12132FAA-D921-EDBF-7FC7-709713FDFB89}"/>
          </ac:spMkLst>
        </pc:spChg>
        <pc:spChg chg="add del mod">
          <ac:chgData name="Angel Zhong" userId="ed81dd94-fef8-47d1-a9a4-86d0d6e7730b" providerId="ADAL" clId="{1A29EDB8-CADF-4851-B81E-E06520BAE197}" dt="2025-01-28T17:14:38.428" v="1293" actId="478"/>
          <ac:spMkLst>
            <pc:docMk/>
            <pc:sldMk cId="88789708" sldId="292"/>
            <ac:spMk id="28" creationId="{05146982-7FD9-1D54-97B8-B8C5223414D8}"/>
          </ac:spMkLst>
        </pc:spChg>
        <pc:spChg chg="add mod">
          <ac:chgData name="Angel Zhong" userId="ed81dd94-fef8-47d1-a9a4-86d0d6e7730b" providerId="ADAL" clId="{1A29EDB8-CADF-4851-B81E-E06520BAE197}" dt="2025-01-28T16:56:16.384" v="587" actId="14100"/>
          <ac:spMkLst>
            <pc:docMk/>
            <pc:sldMk cId="88789708" sldId="292"/>
            <ac:spMk id="29" creationId="{5F027C29-C36C-259D-7453-75CB1C0DB134}"/>
          </ac:spMkLst>
        </pc:spChg>
        <pc:spChg chg="add mod">
          <ac:chgData name="Angel Zhong" userId="ed81dd94-fef8-47d1-a9a4-86d0d6e7730b" providerId="ADAL" clId="{1A29EDB8-CADF-4851-B81E-E06520BAE197}" dt="2025-01-28T16:56:30.148" v="592" actId="14100"/>
          <ac:spMkLst>
            <pc:docMk/>
            <pc:sldMk cId="88789708" sldId="292"/>
            <ac:spMk id="30" creationId="{AEEAFB73-2355-8802-96E0-9428F82AE838}"/>
          </ac:spMkLst>
        </pc:spChg>
        <pc:spChg chg="add mod">
          <ac:chgData name="Angel Zhong" userId="ed81dd94-fef8-47d1-a9a4-86d0d6e7730b" providerId="ADAL" clId="{1A29EDB8-CADF-4851-B81E-E06520BAE197}" dt="2025-01-28T16:58:39.719" v="764" actId="1076"/>
          <ac:spMkLst>
            <pc:docMk/>
            <pc:sldMk cId="88789708" sldId="292"/>
            <ac:spMk id="31" creationId="{A648478D-B7C6-16E0-26B7-5DF1B37DD706}"/>
          </ac:spMkLst>
        </pc:spChg>
        <pc:spChg chg="add">
          <ac:chgData name="Angel Zhong" userId="ed81dd94-fef8-47d1-a9a4-86d0d6e7730b" providerId="ADAL" clId="{1A29EDB8-CADF-4851-B81E-E06520BAE197}" dt="2025-01-28T16:57:23.015" v="687" actId="11529"/>
          <ac:spMkLst>
            <pc:docMk/>
            <pc:sldMk cId="88789708" sldId="292"/>
            <ac:spMk id="32" creationId="{FEA48FA8-BDD4-3EA7-3110-E23C07F4E234}"/>
          </ac:spMkLst>
        </pc:spChg>
        <pc:spChg chg="add mod">
          <ac:chgData name="Angel Zhong" userId="ed81dd94-fef8-47d1-a9a4-86d0d6e7730b" providerId="ADAL" clId="{1A29EDB8-CADF-4851-B81E-E06520BAE197}" dt="2025-01-28T16:58:41.958" v="765" actId="1076"/>
          <ac:spMkLst>
            <pc:docMk/>
            <pc:sldMk cId="88789708" sldId="292"/>
            <ac:spMk id="33" creationId="{AADEE82E-3925-139C-5811-E7A5F7004532}"/>
          </ac:spMkLst>
        </pc:spChg>
        <pc:spChg chg="add mod">
          <ac:chgData name="Angel Zhong" userId="ed81dd94-fef8-47d1-a9a4-86d0d6e7730b" providerId="ADAL" clId="{1A29EDB8-CADF-4851-B81E-E06520BAE197}" dt="2025-01-28T17:14:55.343" v="1300" actId="1076"/>
          <ac:spMkLst>
            <pc:docMk/>
            <pc:sldMk cId="88789708" sldId="292"/>
            <ac:spMk id="34" creationId="{E7F05A41-9AEF-C475-EDD3-432AEE7CE43C}"/>
          </ac:spMkLst>
        </pc:spChg>
        <pc:picChg chg="add mod">
          <ac:chgData name="Angel Zhong" userId="ed81dd94-fef8-47d1-a9a4-86d0d6e7730b" providerId="ADAL" clId="{1A29EDB8-CADF-4851-B81E-E06520BAE197}" dt="2025-01-28T16:51:35.693" v="445" actId="1076"/>
          <ac:picMkLst>
            <pc:docMk/>
            <pc:sldMk cId="88789708" sldId="292"/>
            <ac:picMk id="7" creationId="{513513F9-5EEC-A286-4421-61887A524DA8}"/>
          </ac:picMkLst>
        </pc:picChg>
        <pc:picChg chg="add del">
          <ac:chgData name="Angel Zhong" userId="ed81dd94-fef8-47d1-a9a4-86d0d6e7730b" providerId="ADAL" clId="{1A29EDB8-CADF-4851-B81E-E06520BAE197}" dt="2025-01-28T16:50:29.081" v="423" actId="478"/>
          <ac:picMkLst>
            <pc:docMk/>
            <pc:sldMk cId="88789708" sldId="292"/>
            <ac:picMk id="9" creationId="{08B76021-987E-B865-59CF-FC8414D7E44C}"/>
          </ac:picMkLst>
        </pc:picChg>
        <pc:picChg chg="add del mod">
          <ac:chgData name="Angel Zhong" userId="ed81dd94-fef8-47d1-a9a4-86d0d6e7730b" providerId="ADAL" clId="{1A29EDB8-CADF-4851-B81E-E06520BAE197}" dt="2025-01-28T16:51:07.591" v="438" actId="478"/>
          <ac:picMkLst>
            <pc:docMk/>
            <pc:sldMk cId="88789708" sldId="292"/>
            <ac:picMk id="11" creationId="{449BA3AD-98D0-96B7-0B69-B972D75A20F0}"/>
          </ac:picMkLst>
        </pc:picChg>
        <pc:picChg chg="add mod">
          <ac:chgData name="Angel Zhong" userId="ed81dd94-fef8-47d1-a9a4-86d0d6e7730b" providerId="ADAL" clId="{1A29EDB8-CADF-4851-B81E-E06520BAE197}" dt="2025-01-28T16:51:37.046" v="446" actId="1076"/>
          <ac:picMkLst>
            <pc:docMk/>
            <pc:sldMk cId="88789708" sldId="292"/>
            <ac:picMk id="13" creationId="{A2FA3C84-F029-C45B-CBFA-6D41DA20A74C}"/>
          </ac:picMkLst>
        </pc:picChg>
        <pc:picChg chg="add mod">
          <ac:chgData name="Angel Zhong" userId="ed81dd94-fef8-47d1-a9a4-86d0d6e7730b" providerId="ADAL" clId="{1A29EDB8-CADF-4851-B81E-E06520BAE197}" dt="2025-01-28T16:56:21.184" v="589" actId="1076"/>
          <ac:picMkLst>
            <pc:docMk/>
            <pc:sldMk cId="88789708" sldId="292"/>
            <ac:picMk id="16" creationId="{3F125660-86BC-F991-3491-C9F991CB5C31}"/>
          </ac:picMkLst>
        </pc:picChg>
        <pc:picChg chg="add del mod">
          <ac:chgData name="Angel Zhong" userId="ed81dd94-fef8-47d1-a9a4-86d0d6e7730b" providerId="ADAL" clId="{1A29EDB8-CADF-4851-B81E-E06520BAE197}" dt="2025-01-28T16:54:13.935" v="456" actId="478"/>
          <ac:picMkLst>
            <pc:docMk/>
            <pc:sldMk cId="88789708" sldId="292"/>
            <ac:picMk id="18" creationId="{ECC48B6C-A101-1AE4-C215-84BD43D45453}"/>
          </ac:picMkLst>
        </pc:picChg>
        <pc:picChg chg="add mod">
          <ac:chgData name="Angel Zhong" userId="ed81dd94-fef8-47d1-a9a4-86d0d6e7730b" providerId="ADAL" clId="{1A29EDB8-CADF-4851-B81E-E06520BAE197}" dt="2025-01-28T16:54:25.253" v="461" actId="1076"/>
          <ac:picMkLst>
            <pc:docMk/>
            <pc:sldMk cId="88789708" sldId="292"/>
            <ac:picMk id="20" creationId="{AAB364DA-DC1B-F454-99C7-8ED7B6D07C41}"/>
          </ac:picMkLst>
        </pc:picChg>
      </pc:sldChg>
    </pc:docChg>
  </pc:docChgLst>
  <pc:docChgLst>
    <pc:chgData name="Angel Zhong" userId="ed81dd94-fef8-47d1-a9a4-86d0d6e7730b" providerId="ADAL" clId="{3798AEFC-400D-419B-B6CD-0E7332EDCBB9}"/>
    <pc:docChg chg="modSld">
      <pc:chgData name="Angel Zhong" userId="ed81dd94-fef8-47d1-a9a4-86d0d6e7730b" providerId="ADAL" clId="{3798AEFC-400D-419B-B6CD-0E7332EDCBB9}" dt="2024-09-27T13:04:53.706" v="0" actId="1076"/>
      <pc:docMkLst>
        <pc:docMk/>
      </pc:docMkLst>
      <pc:sldChg chg="modSp mod">
        <pc:chgData name="Angel Zhong" userId="ed81dd94-fef8-47d1-a9a4-86d0d6e7730b" providerId="ADAL" clId="{3798AEFC-400D-419B-B6CD-0E7332EDCBB9}" dt="2024-09-27T13:04:53.706" v="0" actId="1076"/>
        <pc:sldMkLst>
          <pc:docMk/>
          <pc:sldMk cId="3501439879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8F75-0DDA-4AAC-9AB2-E3342A056F8B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A1A1A-417F-43FD-B262-32F7F74F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74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806775" rtl="0" eaLnBrk="1" latinLnBrk="0" hangingPunct="1">
      <a:defRPr sz="105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A1A1A-417F-43FD-B262-32F7F74F446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98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A1A1A-417F-43FD-B262-32F7F74F446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42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Reference: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https://community.esri.com/t5/esri-startup-program-blog/add-intelligence-to-your-apps-amp-maps-with-rich/ba-p/883069#:~:text=If%20you%20consume%201%2C000%20data%20variables%20you,information%20around%20each%20%E2%80%93%20say%2C%20two%20variables%2C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https://developers.arcgis.com/rest/geoenrichment/api-reference/data-apportionment.htm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https://developers.arcgis.com/rest/geoenrichment/api-reference/service-limits.htm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https://developers.arcgis.com/python/latest/guide/part1-introduction-to-geoenrichment/#:~:text=Local%20GeoEnrichment%20Source,supported%20with%20a%20local%20source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https://resources.arcgis.com/en/help/main/10.1/#/Data_tab/000z000000v7000000/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https://doc.arcgis.com/en/business-analyst/web/data.htm#ESRI_SECTION1_2126D2604E87419B9145B96C6775B207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EA1A1A-417F-43FD-B262-32F7F74F446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1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>
          <a:xfrm>
            <a:off x="0" y="0"/>
            <a:ext cx="3200400" cy="68664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schemeClr val="accent2">
                  <a:lumMod val="20000"/>
                  <a:lumOff val="80000"/>
                </a:scheme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3200400" y="2361805"/>
            <a:ext cx="8991599" cy="752195"/>
          </a:xfrm>
        </p:spPr>
        <p:txBody>
          <a:bodyPr lIns="457200" tIns="91440" rIns="457200" bIns="91440"/>
          <a:lstStyle>
            <a:lvl1pPr marL="0" indent="0">
              <a:buNone/>
              <a:defRPr kumimoji="0" lang="en-US" sz="4819" b="0" i="0" u="none" strike="noStrike" kern="1200" cap="none" spc="0" normalizeH="0" baseline="0" dirty="0" smtClean="0">
                <a:ln>
                  <a:noFill/>
                </a:ln>
                <a:solidFill>
                  <a:srgbClr val="1B5630"/>
                </a:solidFill>
                <a:effectLst/>
                <a:uLnTx/>
                <a:uFillTx/>
                <a:latin typeface="Cambria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3200400" y="3130522"/>
            <a:ext cx="8991600" cy="1410496"/>
          </a:xfrm>
        </p:spPr>
        <p:txBody>
          <a:bodyPr lIns="457200" tIns="182880" rIns="457200" bIns="91440"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mbria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Subtitle of Presentation</a:t>
            </a:r>
          </a:p>
        </p:txBody>
      </p:sp>
      <p:pic>
        <p:nvPicPr>
          <p:cNvPr id="10" name="Picture 9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1837B15-30B3-0644-A220-DBCE9B8FF3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78729"/>
            <a:ext cx="2286000" cy="523875"/>
          </a:xfrm>
          <a:prstGeom prst="rect">
            <a:avLst/>
          </a:prstGeom>
        </p:spPr>
      </p:pic>
      <p:sp>
        <p:nvSpPr>
          <p:cNvPr id="21" name="Text Placeholder 25">
            <a:extLst>
              <a:ext uri="{FF2B5EF4-FFF2-40B4-BE49-F238E27FC236}">
                <a16:creationId xmlns:a16="http://schemas.microsoft.com/office/drawing/2014/main" id="{89177AC5-673D-AD4A-AC89-D44665798D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00400" y="5867399"/>
            <a:ext cx="8991600" cy="990047"/>
          </a:xfrm>
        </p:spPr>
        <p:txBody>
          <a:bodyPr lIns="457200" tIns="182880" rIns="457200" bIns="91440">
            <a:normAutofit/>
          </a:bodyPr>
          <a:lstStyle>
            <a:lvl1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lvl="0"/>
            <a:fld id="{3536467B-036B-BE43-B679-F399A0497AD7}" type="datetime4">
              <a:rPr lang="en-US" smtClean="0"/>
              <a:t>February 25, 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306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87" y="1535206"/>
            <a:ext cx="5385955" cy="640136"/>
          </a:xfrm>
        </p:spPr>
        <p:txBody>
          <a:bodyPr anchor="b">
            <a:normAutofit/>
          </a:bodyPr>
          <a:lstStyle>
            <a:lvl1pPr marL="0" indent="0">
              <a:buNone/>
              <a:defRPr sz="2182" b="0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819" b="1"/>
            </a:lvl2pPr>
            <a:lvl3pPr marL="831314" indent="0">
              <a:buNone/>
              <a:defRPr sz="1637" b="1"/>
            </a:lvl3pPr>
            <a:lvl4pPr marL="1246972" indent="0">
              <a:buNone/>
              <a:defRPr sz="1454" b="1"/>
            </a:lvl4pPr>
            <a:lvl5pPr marL="1662630" indent="0">
              <a:buNone/>
              <a:defRPr sz="1454" b="1"/>
            </a:lvl5pPr>
            <a:lvl6pPr marL="2078287" indent="0">
              <a:buNone/>
              <a:defRPr sz="1454" b="1"/>
            </a:lvl6pPr>
            <a:lvl7pPr marL="2493944" indent="0">
              <a:buNone/>
              <a:defRPr sz="1454" b="1"/>
            </a:lvl7pPr>
            <a:lvl8pPr marL="2909601" indent="0">
              <a:buNone/>
              <a:defRPr sz="1454" b="1"/>
            </a:lvl8pPr>
            <a:lvl9pPr marL="3325258" indent="0">
              <a:buNone/>
              <a:defRPr sz="145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87" y="2175344"/>
            <a:ext cx="5385955" cy="3951474"/>
          </a:xfrm>
        </p:spPr>
        <p:txBody>
          <a:bodyPr/>
          <a:lstStyle>
            <a:lvl1pPr>
              <a:defRPr sz="2182"/>
            </a:lvl1pPr>
            <a:lvl2pPr>
              <a:defRPr sz="1819"/>
            </a:lvl2pPr>
            <a:lvl3pPr>
              <a:defRPr sz="1637"/>
            </a:lvl3pPr>
            <a:lvl4pPr>
              <a:defRPr sz="1454"/>
            </a:lvl4pPr>
            <a:lvl5pPr>
              <a:defRPr sz="1454"/>
            </a:lvl5pPr>
            <a:lvl6pPr>
              <a:defRPr sz="1454"/>
            </a:lvl6pPr>
            <a:lvl7pPr>
              <a:defRPr sz="1454"/>
            </a:lvl7pPr>
            <a:lvl8pPr>
              <a:defRPr sz="1454"/>
            </a:lvl8pPr>
            <a:lvl9pPr>
              <a:defRPr sz="1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138" y="1535206"/>
            <a:ext cx="5387879" cy="640136"/>
          </a:xfrm>
        </p:spPr>
        <p:txBody>
          <a:bodyPr anchor="b">
            <a:normAutofit/>
          </a:bodyPr>
          <a:lstStyle>
            <a:lvl1pPr marL="0" indent="0">
              <a:buNone/>
              <a:defRPr lang="en-US" sz="2182" b="0" kern="1200" dirty="0" smtClean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  <a:lvl2pPr marL="415657" indent="0">
              <a:buNone/>
              <a:defRPr sz="1819" b="1"/>
            </a:lvl2pPr>
            <a:lvl3pPr marL="831314" indent="0">
              <a:buNone/>
              <a:defRPr sz="1637" b="1"/>
            </a:lvl3pPr>
            <a:lvl4pPr marL="1246972" indent="0">
              <a:buNone/>
              <a:defRPr sz="1454" b="1"/>
            </a:lvl4pPr>
            <a:lvl5pPr marL="1662630" indent="0">
              <a:buNone/>
              <a:defRPr sz="1454" b="1"/>
            </a:lvl5pPr>
            <a:lvl6pPr marL="2078287" indent="0">
              <a:buNone/>
              <a:defRPr sz="1454" b="1"/>
            </a:lvl6pPr>
            <a:lvl7pPr marL="2493944" indent="0">
              <a:buNone/>
              <a:defRPr sz="1454" b="1"/>
            </a:lvl7pPr>
            <a:lvl8pPr marL="2909601" indent="0">
              <a:buNone/>
              <a:defRPr sz="1454" b="1"/>
            </a:lvl8pPr>
            <a:lvl9pPr marL="3325258" indent="0">
              <a:buNone/>
              <a:defRPr sz="1454" b="1"/>
            </a:lvl9pPr>
          </a:lstStyle>
          <a:p>
            <a:pPr marL="0" lvl="0" indent="0" algn="l" defTabSz="831314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138" y="2175344"/>
            <a:ext cx="5387879" cy="3951474"/>
          </a:xfrm>
        </p:spPr>
        <p:txBody>
          <a:bodyPr/>
          <a:lstStyle>
            <a:lvl1pPr>
              <a:defRPr sz="2182"/>
            </a:lvl1pPr>
            <a:lvl2pPr>
              <a:defRPr sz="1819"/>
            </a:lvl2pPr>
            <a:lvl3pPr>
              <a:defRPr sz="1637"/>
            </a:lvl3pPr>
            <a:lvl4pPr>
              <a:defRPr sz="1454"/>
            </a:lvl4pPr>
            <a:lvl5pPr>
              <a:defRPr sz="1454"/>
            </a:lvl5pPr>
            <a:lvl6pPr>
              <a:defRPr sz="1454"/>
            </a:lvl6pPr>
            <a:lvl7pPr>
              <a:defRPr sz="1454"/>
            </a:lvl7pPr>
            <a:lvl8pPr>
              <a:defRPr sz="1454"/>
            </a:lvl8pPr>
            <a:lvl9pPr>
              <a:defRPr sz="14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AD16980-849C-8F46-8A40-B3C9F0C06F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F01FA9A-2144-D848-A742-5A6C1D252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>
            <a:spAutoFit/>
          </a:bodyPr>
          <a:lstStyle>
            <a:lvl1pPr algn="l">
              <a:defRPr sz="36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24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-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3E0DB520-4B1E-7047-BCB7-02720A0928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B26A8CE-637D-8F4F-A4EA-3BC5CFD4F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>
            <a:spAutoFit/>
          </a:bodyPr>
          <a:lstStyle>
            <a:lvl1pPr algn="l">
              <a:defRPr sz="36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180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89910" y="4626007"/>
            <a:ext cx="7315969" cy="741613"/>
          </a:xfrm>
        </p:spPr>
        <p:txBody>
          <a:bodyPr anchor="b"/>
          <a:lstStyle>
            <a:lvl1pPr algn="ctr">
              <a:defRPr sz="1819" b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910" y="612123"/>
            <a:ext cx="7315969" cy="4115360"/>
          </a:xfrm>
        </p:spPr>
        <p:txBody>
          <a:bodyPr/>
          <a:lstStyle>
            <a:lvl1pPr marL="0" indent="0">
              <a:buNone/>
              <a:defRPr sz="2909"/>
            </a:lvl1pPr>
            <a:lvl2pPr marL="415657" indent="0">
              <a:buNone/>
              <a:defRPr sz="2546"/>
            </a:lvl2pPr>
            <a:lvl3pPr marL="831314" indent="0">
              <a:buNone/>
              <a:defRPr sz="2182"/>
            </a:lvl3pPr>
            <a:lvl4pPr marL="1246972" indent="0">
              <a:buNone/>
              <a:defRPr sz="1819"/>
            </a:lvl4pPr>
            <a:lvl5pPr marL="1662630" indent="0">
              <a:buNone/>
              <a:defRPr sz="1819"/>
            </a:lvl5pPr>
            <a:lvl6pPr marL="2078287" indent="0">
              <a:buNone/>
              <a:defRPr sz="1819"/>
            </a:lvl6pPr>
            <a:lvl7pPr marL="2493944" indent="0">
              <a:buNone/>
              <a:defRPr sz="1819"/>
            </a:lvl7pPr>
            <a:lvl8pPr marL="2909601" indent="0">
              <a:buNone/>
              <a:defRPr sz="1819"/>
            </a:lvl8pPr>
            <a:lvl9pPr marL="3325258" indent="0">
              <a:buNone/>
              <a:defRPr sz="1819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2389910" y="5367619"/>
            <a:ext cx="7315969" cy="804022"/>
          </a:xfrm>
        </p:spPr>
        <p:txBody>
          <a:bodyPr/>
          <a:lstStyle>
            <a:lvl1pPr marL="0" indent="0" algn="ctr">
              <a:buNone/>
              <a:defRPr sz="1272" i="1">
                <a:solidFill>
                  <a:schemeClr val="accent2"/>
                </a:solidFill>
                <a:latin typeface="+mn-lt"/>
              </a:defRPr>
            </a:lvl1pPr>
            <a:lvl2pPr marL="415657" indent="0">
              <a:buNone/>
              <a:defRPr sz="1091"/>
            </a:lvl2pPr>
            <a:lvl3pPr marL="831314" indent="0">
              <a:buNone/>
              <a:defRPr sz="909"/>
            </a:lvl3pPr>
            <a:lvl4pPr marL="1246972" indent="0">
              <a:buNone/>
              <a:defRPr sz="818"/>
            </a:lvl4pPr>
            <a:lvl5pPr marL="1662630" indent="0">
              <a:buNone/>
              <a:defRPr sz="818"/>
            </a:lvl5pPr>
            <a:lvl6pPr marL="2078287" indent="0">
              <a:buNone/>
              <a:defRPr sz="818"/>
            </a:lvl6pPr>
            <a:lvl7pPr marL="2493944" indent="0">
              <a:buNone/>
              <a:defRPr sz="818"/>
            </a:lvl7pPr>
            <a:lvl8pPr marL="2909601" indent="0">
              <a:buNone/>
              <a:defRPr sz="818"/>
            </a:lvl8pPr>
            <a:lvl9pPr marL="3325258" indent="0">
              <a:buNone/>
              <a:defRPr sz="818"/>
            </a:lvl9pPr>
          </a:lstStyle>
          <a:p>
            <a:pPr lvl="0"/>
            <a:r>
              <a:rPr lang="en-US" dirty="0"/>
              <a:t>Source: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82B4C527-4670-F640-B6D9-153EA6583A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95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B2F0D8DF-8B48-3A4A-88B3-11CBDF3283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1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A34A5E5-3786-8942-9024-643CA04CB7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11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88" y="694142"/>
            <a:ext cx="4010121" cy="741613"/>
          </a:xfrm>
        </p:spPr>
        <p:txBody>
          <a:bodyPr anchor="b"/>
          <a:lstStyle>
            <a:lvl1pPr algn="l">
              <a:defRPr sz="1819" b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351" y="1435754"/>
            <a:ext cx="6815667" cy="4691062"/>
          </a:xfrm>
        </p:spPr>
        <p:txBody>
          <a:bodyPr/>
          <a:lstStyle>
            <a:lvl1pPr>
              <a:defRPr sz="2909"/>
            </a:lvl1pPr>
            <a:lvl2pPr>
              <a:defRPr sz="2546"/>
            </a:lvl2pPr>
            <a:lvl3pPr>
              <a:defRPr sz="2182"/>
            </a:lvl3pPr>
            <a:lvl4pPr>
              <a:defRPr sz="1819"/>
            </a:lvl4pPr>
            <a:lvl5pPr>
              <a:defRPr sz="1819"/>
            </a:lvl5pPr>
            <a:lvl6pPr>
              <a:defRPr sz="1819"/>
            </a:lvl6pPr>
            <a:lvl7pPr>
              <a:defRPr sz="1819"/>
            </a:lvl7pPr>
            <a:lvl8pPr>
              <a:defRPr sz="1819"/>
            </a:lvl8pPr>
            <a:lvl9pPr>
              <a:defRPr sz="18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88" y="1435755"/>
            <a:ext cx="4010121" cy="4691062"/>
          </a:xfrm>
        </p:spPr>
        <p:txBody>
          <a:bodyPr/>
          <a:lstStyle>
            <a:lvl1pPr marL="0" indent="0">
              <a:buNone/>
              <a:defRPr sz="1272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091"/>
            </a:lvl2pPr>
            <a:lvl3pPr marL="831314" indent="0">
              <a:buNone/>
              <a:defRPr sz="909"/>
            </a:lvl3pPr>
            <a:lvl4pPr marL="1246972" indent="0">
              <a:buNone/>
              <a:defRPr sz="818"/>
            </a:lvl4pPr>
            <a:lvl5pPr marL="1662630" indent="0">
              <a:buNone/>
              <a:defRPr sz="818"/>
            </a:lvl5pPr>
            <a:lvl6pPr marL="2078287" indent="0">
              <a:buNone/>
              <a:defRPr sz="818"/>
            </a:lvl6pPr>
            <a:lvl7pPr marL="2493944" indent="0">
              <a:buNone/>
              <a:defRPr sz="818"/>
            </a:lvl7pPr>
            <a:lvl8pPr marL="2909601" indent="0">
              <a:buNone/>
              <a:defRPr sz="818"/>
            </a:lvl8pPr>
            <a:lvl9pPr marL="3325258" indent="0">
              <a:buNone/>
              <a:defRPr sz="81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D2C3257B-D937-734F-9E0B-982BCE4D33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41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EE15317-A06D-B640-BE4D-804F89FDB75E}"/>
              </a:ext>
            </a:extLst>
          </p:cNvPr>
          <p:cNvSpPr/>
          <p:nvPr userDrawn="1"/>
        </p:nvSpPr>
        <p:spPr>
          <a:xfrm>
            <a:off x="7848600" y="0"/>
            <a:ext cx="43434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57400"/>
            <a:ext cx="7337906" cy="1905000"/>
          </a:xfrm>
        </p:spPr>
        <p:txBody>
          <a:bodyPr lIns="457200" tIns="91440" rIns="457200" bIns="91440">
            <a:noAutofit/>
          </a:bodyPr>
          <a:lstStyle>
            <a:lvl1pPr marL="0" indent="0">
              <a:spcBef>
                <a:spcPts val="0"/>
              </a:spcBef>
              <a:buNone/>
              <a:defRPr kumimoji="0" lang="en-US" sz="3200" b="0" i="0" u="none" strike="noStrike" kern="1200" cap="none" spc="0" normalizeH="0" baseline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To learn more about </a:t>
            </a:r>
          </a:p>
          <a:p>
            <a:pPr lvl="0"/>
            <a:r>
              <a:rPr lang="en-US" dirty="0" err="1"/>
              <a:t>Econsult</a:t>
            </a:r>
            <a:r>
              <a:rPr lang="en-US" dirty="0"/>
              <a:t> Solutions, visit online</a:t>
            </a:r>
          </a:p>
          <a:p>
            <a:pPr lvl="0"/>
            <a:r>
              <a:rPr lang="en-US" dirty="0" err="1"/>
              <a:t>econsultsolutions.com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DB895-F613-1C49-BBBE-E41676A37A48}"/>
              </a:ext>
            </a:extLst>
          </p:cNvPr>
          <p:cNvSpPr txBox="1"/>
          <p:nvPr userDrawn="1"/>
        </p:nvSpPr>
        <p:spPr>
          <a:xfrm>
            <a:off x="8001000" y="6019800"/>
            <a:ext cx="3339305" cy="70788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en-US" sz="2000" dirty="0">
                <a:solidFill>
                  <a:schemeClr val="bg2"/>
                </a:solidFill>
              </a:rPr>
              <a:t>1435 Walnut Street, 4</a:t>
            </a:r>
            <a:r>
              <a:rPr lang="en-US" sz="2000" baseline="30000" dirty="0">
                <a:solidFill>
                  <a:schemeClr val="bg2"/>
                </a:solidFill>
              </a:rPr>
              <a:t>th</a:t>
            </a:r>
            <a:r>
              <a:rPr lang="en-US" sz="2000" dirty="0">
                <a:solidFill>
                  <a:schemeClr val="bg2"/>
                </a:solidFill>
              </a:rPr>
              <a:t> Floor</a:t>
            </a:r>
          </a:p>
          <a:p>
            <a:pPr algn="l"/>
            <a:r>
              <a:rPr lang="en-US" sz="2000" dirty="0">
                <a:solidFill>
                  <a:schemeClr val="bg2"/>
                </a:solidFill>
              </a:rPr>
              <a:t>Philadelphia, PA 19102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C6E336-2B15-134A-8D07-97743A21A5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762000"/>
            <a:ext cx="3474720" cy="7962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74E2C9-4CF8-3F47-A6FE-7E6C1EBBF7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248400" y="2729242"/>
            <a:ext cx="5943600" cy="245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770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9" t="12288" r="51531" b="1095"/>
          <a:stretch/>
        </p:blipFill>
        <p:spPr>
          <a:xfrm>
            <a:off x="7337906" y="2482"/>
            <a:ext cx="4854094" cy="6855518"/>
          </a:xfrm>
          <a:prstGeom prst="rect">
            <a:avLst/>
          </a:prstGeom>
        </p:spPr>
      </p:pic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587959"/>
            <a:ext cx="7337906" cy="2285246"/>
          </a:xfrm>
        </p:spPr>
        <p:txBody>
          <a:bodyPr lIns="457200" tIns="91440" rIns="457200" bIns="91440">
            <a:noAutofit/>
          </a:bodyPr>
          <a:lstStyle>
            <a:lvl1pPr marL="0" indent="0">
              <a:spcBef>
                <a:spcPts val="0"/>
              </a:spcBef>
              <a:buNone/>
              <a:defRPr kumimoji="0" lang="en-US" sz="3600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To learn more about </a:t>
            </a:r>
          </a:p>
          <a:p>
            <a:pPr lvl="0"/>
            <a:r>
              <a:rPr lang="en-US" dirty="0" err="1"/>
              <a:t>Econsult</a:t>
            </a:r>
            <a:r>
              <a:rPr lang="en-US" dirty="0"/>
              <a:t> Solutions, visit online</a:t>
            </a:r>
          </a:p>
          <a:p>
            <a:pPr lvl="0"/>
            <a:r>
              <a:rPr lang="en-US" dirty="0"/>
              <a:t>econsultsolutions.com </a:t>
            </a:r>
          </a:p>
        </p:txBody>
      </p:sp>
      <p:pic>
        <p:nvPicPr>
          <p:cNvPr id="12" name="Picture 11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74C6E336-2B15-134A-8D07-97743A21A5F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57199"/>
            <a:ext cx="3657600" cy="838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ADB895-F613-1C49-BBBE-E41676A37A48}"/>
              </a:ext>
            </a:extLst>
          </p:cNvPr>
          <p:cNvSpPr txBox="1"/>
          <p:nvPr userDrawn="1"/>
        </p:nvSpPr>
        <p:spPr>
          <a:xfrm>
            <a:off x="347133" y="1371600"/>
            <a:ext cx="32038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1435 Walnut Street, 4</a:t>
            </a:r>
            <a:r>
              <a:rPr lang="en-US" sz="2400" baseline="30000" dirty="0">
                <a:solidFill>
                  <a:schemeClr val="bg1"/>
                </a:solidFill>
              </a:rPr>
              <a:t>th</a:t>
            </a:r>
            <a:r>
              <a:rPr lang="en-US" sz="2400" dirty="0">
                <a:solidFill>
                  <a:schemeClr val="bg1"/>
                </a:solidFill>
              </a:rPr>
              <a:t> Floor</a:t>
            </a:r>
          </a:p>
          <a:p>
            <a:r>
              <a:rPr lang="en-US" sz="2400" dirty="0">
                <a:solidFill>
                  <a:schemeClr val="bg1"/>
                </a:solidFill>
              </a:rPr>
              <a:t>Philadelphia, PA 19102</a:t>
            </a:r>
          </a:p>
        </p:txBody>
      </p:sp>
    </p:spTree>
    <p:extLst>
      <p:ext uri="{BB962C8B-B14F-4D97-AF65-F5344CB8AC3E}">
        <p14:creationId xmlns:p14="http://schemas.microsoft.com/office/powerpoint/2010/main" val="422122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-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3"/>
          <p:cNvSpPr>
            <a:spLocks noGrp="1"/>
          </p:cNvSpPr>
          <p:nvPr>
            <p:ph type="body" sz="quarter" idx="10" hasCustomPrompt="1"/>
          </p:nvPr>
        </p:nvSpPr>
        <p:spPr>
          <a:xfrm>
            <a:off x="2" y="4068456"/>
            <a:ext cx="12191999" cy="752195"/>
          </a:xfrm>
        </p:spPr>
        <p:txBody>
          <a:bodyPr lIns="457200" tIns="91440" rIns="457200" bIns="91440"/>
          <a:lstStyle>
            <a:lvl1pPr marL="0" indent="0">
              <a:buNone/>
              <a:defRPr kumimoji="0" lang="en-US" sz="4819" b="0" i="0" u="none" strike="noStrike" kern="1200" cap="none" spc="0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mbria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37904"/>
            <a:ext cx="12192000" cy="1410496"/>
          </a:xfrm>
        </p:spPr>
        <p:txBody>
          <a:bodyPr lIns="457200" tIns="182880" rIns="457200" bIns="91440">
            <a:normAutofit/>
          </a:bodyPr>
          <a:lstStyle>
            <a:lvl1pPr marL="0" indent="0">
              <a:buNone/>
              <a:defRPr kumimoji="0" lang="en-US" sz="2800" b="0" i="0" u="none" strike="noStrike" kern="1200" cap="none" spc="0" normalizeH="0" baseline="0" dirty="0" smtClean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Cambria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Subtitle of Presentation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6248401"/>
            <a:ext cx="6096000" cy="550149"/>
          </a:xfrm>
        </p:spPr>
        <p:txBody>
          <a:bodyPr lIns="457200" tIns="182880" rIns="365760" bIns="91440">
            <a:normAutofit/>
          </a:bodyPr>
          <a:lstStyle>
            <a:lvl1pPr marL="0" indent="0">
              <a:buNone/>
              <a:defRPr kumimoji="0" lang="en-US" sz="1637" b="0" i="0" u="none" strike="noStrike" kern="1200" cap="none" spc="0" normalizeH="0" baseline="0" dirty="0">
                <a:ln>
                  <a:noFill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/>
                <a:uLnTx/>
                <a:uFillTx/>
                <a:latin typeface="Calibri"/>
                <a:ea typeface="+mn-ea"/>
                <a:cs typeface="+mn-cs"/>
              </a:defRPr>
            </a:lvl1pPr>
          </a:lstStyle>
          <a:p>
            <a:pPr lvl="0"/>
            <a:fld id="{FA424F83-78D4-F843-9A21-095B058E481A}" type="datetime4">
              <a:rPr lang="en-US" smtClean="0"/>
              <a:t>February 25, 2021</a:t>
            </a:fld>
            <a:endParaRPr lang="en-US" dirty="0"/>
          </a:p>
        </p:txBody>
      </p:sp>
      <p:pic>
        <p:nvPicPr>
          <p:cNvPr id="5" name="Picture 4" descr="A circuit board&#10;&#10;Description automatically generated">
            <a:extLst>
              <a:ext uri="{FF2B5EF4-FFF2-40B4-BE49-F238E27FC236}">
                <a16:creationId xmlns:a16="http://schemas.microsoft.com/office/drawing/2014/main" id="{57189642-22BE-4B84-963D-63FF7E91E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63" b="31165"/>
          <a:stretch/>
        </p:blipFill>
        <p:spPr>
          <a:xfrm>
            <a:off x="0" y="148709"/>
            <a:ext cx="12192000" cy="2626355"/>
          </a:xfrm>
          <a:prstGeom prst="rect">
            <a:avLst/>
          </a:prstGeom>
        </p:spPr>
      </p:pic>
      <p:pic>
        <p:nvPicPr>
          <p:cNvPr id="11" name="Picture 10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A248750-7EB5-0544-8CBD-D5F26E1A451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00400"/>
            <a:ext cx="2286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5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A700E9-A81B-449A-B5BA-EB0C6614DBD3}"/>
              </a:ext>
            </a:extLst>
          </p:cNvPr>
          <p:cNvSpPr/>
          <p:nvPr userDrawn="1"/>
        </p:nvSpPr>
        <p:spPr>
          <a:xfrm>
            <a:off x="0" y="6798550"/>
            <a:ext cx="12192000" cy="9144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3488D-D8D7-4B58-A065-1A282B5818A1}"/>
              </a:ext>
            </a:extLst>
          </p:cNvPr>
          <p:cNvSpPr/>
          <p:nvPr userDrawn="1"/>
        </p:nvSpPr>
        <p:spPr>
          <a:xfrm>
            <a:off x="0" y="0"/>
            <a:ext cx="12192000" cy="121024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402261"/>
            <a:ext cx="12192000" cy="744178"/>
          </a:xfrm>
        </p:spPr>
        <p:txBody>
          <a:bodyPr lIns="457200" tIns="91440" rIns="457200" bIns="91440" anchor="t"/>
          <a:lstStyle>
            <a:lvl1pPr algn="l">
              <a:defRPr sz="3636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902075"/>
            <a:ext cx="12192000" cy="1500187"/>
          </a:xfrm>
        </p:spPr>
        <p:txBody>
          <a:bodyPr lIns="457200" rIns="457200" bIns="91440" anchor="b">
            <a:normAutofit/>
          </a:bodyPr>
          <a:lstStyle>
            <a:lvl1pPr marL="0" indent="0">
              <a:buNone/>
              <a:defRPr sz="2182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2pPr>
            <a:lvl3pPr marL="831314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3pPr>
            <a:lvl4pPr marL="1246972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4pPr>
            <a:lvl5pPr marL="1662630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5pPr>
            <a:lvl6pPr marL="2078287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6pPr>
            <a:lvl7pPr marL="2493944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7pPr>
            <a:lvl8pPr marL="2909601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8pPr>
            <a:lvl9pPr marL="3325258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</a:p>
        </p:txBody>
      </p:sp>
      <p:pic>
        <p:nvPicPr>
          <p:cNvPr id="16" name="Picture 1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1AC71168-AB9B-8248-A878-E53C3041A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064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7A72E-EF6F-4897-B13E-0DB4FCD25C58}"/>
              </a:ext>
            </a:extLst>
          </p:cNvPr>
          <p:cNvSpPr/>
          <p:nvPr userDrawn="1"/>
        </p:nvSpPr>
        <p:spPr>
          <a:xfrm>
            <a:off x="0" y="6798550"/>
            <a:ext cx="12192000" cy="9144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BB62D-ED84-407E-BC04-5B56895991E6}"/>
              </a:ext>
            </a:extLst>
          </p:cNvPr>
          <p:cNvSpPr/>
          <p:nvPr userDrawn="1"/>
        </p:nvSpPr>
        <p:spPr>
          <a:xfrm>
            <a:off x="0" y="0"/>
            <a:ext cx="12192000" cy="121024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C0FAC3-179B-4389-9FFB-2A1E0C30CF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6" t="40981" r="1179" b="25216"/>
          <a:stretch/>
        </p:blipFill>
        <p:spPr>
          <a:xfrm>
            <a:off x="0" y="1117126"/>
            <a:ext cx="12192000" cy="29082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4395787"/>
            <a:ext cx="12192000" cy="744178"/>
          </a:xfrm>
        </p:spPr>
        <p:txBody>
          <a:bodyPr lIns="457200" tIns="91440" rIns="457200" bIns="91440" anchor="t"/>
          <a:lstStyle>
            <a:lvl1pPr algn="l">
              <a:defRPr sz="3636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2895600"/>
            <a:ext cx="12192000" cy="1500187"/>
          </a:xfrm>
        </p:spPr>
        <p:txBody>
          <a:bodyPr lIns="457200" tIns="91440" rIns="457200" bIns="91440" anchor="b">
            <a:normAutofit/>
          </a:bodyPr>
          <a:lstStyle>
            <a:lvl1pPr marL="0" indent="0">
              <a:buNone/>
              <a:defRPr sz="2182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2pPr>
            <a:lvl3pPr marL="831314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3pPr>
            <a:lvl4pPr marL="1246972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4pPr>
            <a:lvl5pPr marL="1662630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5pPr>
            <a:lvl6pPr marL="2078287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6pPr>
            <a:lvl7pPr marL="2493944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7pPr>
            <a:lvl8pPr marL="2909601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8pPr>
            <a:lvl9pPr marL="3325258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</a:p>
        </p:txBody>
      </p:sp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7DF5960-500D-9C4D-B2A4-FE90225A8A1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600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913" y="3083535"/>
            <a:ext cx="6096000" cy="744178"/>
          </a:xfrm>
        </p:spPr>
        <p:txBody>
          <a:bodyPr lIns="457200" tIns="91440" rIns="457200" bIns="91440" anchor="t"/>
          <a:lstStyle>
            <a:lvl1pPr algn="l">
              <a:defRPr sz="3636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913" y="1583349"/>
            <a:ext cx="6096000" cy="1500187"/>
          </a:xfrm>
        </p:spPr>
        <p:txBody>
          <a:bodyPr lIns="457200" tIns="91440" rIns="457200" bIns="91440" anchor="b">
            <a:normAutofit/>
          </a:bodyPr>
          <a:lstStyle>
            <a:lvl1pPr marL="0" indent="0">
              <a:buNone/>
              <a:defRPr sz="2182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2pPr>
            <a:lvl3pPr marL="831314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3pPr>
            <a:lvl4pPr marL="1246972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4pPr>
            <a:lvl5pPr marL="1662630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5pPr>
            <a:lvl6pPr marL="2078287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6pPr>
            <a:lvl7pPr marL="2493944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7pPr>
            <a:lvl8pPr marL="2909601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8pPr>
            <a:lvl9pPr marL="3325258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7A72E-EF6F-4897-B13E-0DB4FCD25C58}"/>
              </a:ext>
            </a:extLst>
          </p:cNvPr>
          <p:cNvSpPr/>
          <p:nvPr userDrawn="1"/>
        </p:nvSpPr>
        <p:spPr>
          <a:xfrm>
            <a:off x="0" y="6798550"/>
            <a:ext cx="12192000" cy="9144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BB62D-ED84-407E-BC04-5B56895991E6}"/>
              </a:ext>
            </a:extLst>
          </p:cNvPr>
          <p:cNvSpPr/>
          <p:nvPr userDrawn="1"/>
        </p:nvSpPr>
        <p:spPr>
          <a:xfrm>
            <a:off x="0" y="0"/>
            <a:ext cx="12192000" cy="121024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8" name="Picture 17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EFF5E333-111E-3546-A772-A35DE0EBA8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  <p:pic>
        <p:nvPicPr>
          <p:cNvPr id="7" name="Picture 6" descr="Graph paper with paints, pencil, and a ruler">
            <a:extLst>
              <a:ext uri="{FF2B5EF4-FFF2-40B4-BE49-F238E27FC236}">
                <a16:creationId xmlns:a16="http://schemas.microsoft.com/office/drawing/2014/main" id="{1E41071D-3CB7-8C42-9739-564BDD68D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33400" y="1079490"/>
            <a:ext cx="4343400" cy="434340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7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239377"/>
            <a:ext cx="6096000" cy="744178"/>
          </a:xfrm>
        </p:spPr>
        <p:txBody>
          <a:bodyPr lIns="457200" tIns="91440" rIns="457200" bIns="91440" anchor="t"/>
          <a:lstStyle>
            <a:lvl1pPr algn="r">
              <a:defRPr sz="3636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Section Title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0" y="1739191"/>
            <a:ext cx="6096000" cy="1500187"/>
          </a:xfrm>
        </p:spPr>
        <p:txBody>
          <a:bodyPr lIns="457200" tIns="91440" rIns="457200" bIns="91440" anchor="b">
            <a:normAutofit/>
          </a:bodyPr>
          <a:lstStyle>
            <a:lvl1pPr marL="0" indent="0" algn="r">
              <a:buNone/>
              <a:defRPr sz="2182">
                <a:solidFill>
                  <a:schemeClr val="accent2"/>
                </a:solidFill>
                <a:latin typeface="+mj-lt"/>
              </a:defRPr>
            </a:lvl1pPr>
            <a:lvl2pPr marL="415657" indent="0">
              <a:buNone/>
              <a:defRPr sz="1637">
                <a:solidFill>
                  <a:schemeClr val="tx1">
                    <a:tint val="75000"/>
                  </a:schemeClr>
                </a:solidFill>
              </a:defRPr>
            </a:lvl2pPr>
            <a:lvl3pPr marL="831314" indent="0">
              <a:buNone/>
              <a:defRPr sz="1454">
                <a:solidFill>
                  <a:schemeClr val="tx1">
                    <a:tint val="75000"/>
                  </a:schemeClr>
                </a:solidFill>
              </a:defRPr>
            </a:lvl3pPr>
            <a:lvl4pPr marL="1246972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4pPr>
            <a:lvl5pPr marL="1662630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5pPr>
            <a:lvl6pPr marL="2078287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6pPr>
            <a:lvl7pPr marL="2493944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7pPr>
            <a:lvl8pPr marL="2909601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8pPr>
            <a:lvl9pPr marL="3325258" indent="0">
              <a:buNone/>
              <a:defRPr sz="12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07A72E-EF6F-4897-B13E-0DB4FCD25C58}"/>
              </a:ext>
            </a:extLst>
          </p:cNvPr>
          <p:cNvSpPr/>
          <p:nvPr userDrawn="1"/>
        </p:nvSpPr>
        <p:spPr>
          <a:xfrm>
            <a:off x="0" y="6798550"/>
            <a:ext cx="12192000" cy="91440"/>
          </a:xfrm>
          <a:prstGeom prst="rect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6BB62D-ED84-407E-BC04-5B56895991E6}"/>
              </a:ext>
            </a:extLst>
          </p:cNvPr>
          <p:cNvSpPr/>
          <p:nvPr userDrawn="1"/>
        </p:nvSpPr>
        <p:spPr>
          <a:xfrm>
            <a:off x="0" y="0"/>
            <a:ext cx="12192000" cy="121024"/>
          </a:xfrm>
          <a:prstGeom prst="rect">
            <a:avLst/>
          </a:prstGeom>
          <a:solidFill>
            <a:schemeClr val="tx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83131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37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370448-9E68-458C-80A3-17D6A5CCB0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17" b="22267"/>
          <a:stretch/>
        </p:blipFill>
        <p:spPr>
          <a:xfrm>
            <a:off x="6117088" y="2474532"/>
            <a:ext cx="6074912" cy="1588939"/>
          </a:xfrm>
          <a:prstGeom prst="rect">
            <a:avLst/>
          </a:prstGeom>
        </p:spPr>
      </p:pic>
      <p:pic>
        <p:nvPicPr>
          <p:cNvPr id="14" name="Picture 13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8113089-CF03-0842-B45E-E4F2B24C13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0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 slid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>
            <a:spAutoFit/>
          </a:bodyPr>
          <a:lstStyle>
            <a:lvl1pPr algn="l">
              <a:defRPr sz="36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620B90F-9E27-0D45-B03F-91BBA8F8B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378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>
            <a:spAutoFit/>
          </a:bodyPr>
          <a:lstStyle>
            <a:lvl1pPr algn="l">
              <a:defRPr sz="36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" y="1797424"/>
            <a:ext cx="12191997" cy="4527176"/>
          </a:xfrm>
        </p:spPr>
        <p:txBody>
          <a:bodyPr lIns="4572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C620B90F-9E27-0D45-B03F-91BBA8F8BE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A45B10F-1DED-4047-9964-8B21B8190EC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047600"/>
            <a:ext cx="12191998" cy="666621"/>
          </a:xfrm>
        </p:spPr>
        <p:txBody>
          <a:bodyPr>
            <a:spAutoFit/>
          </a:bodyPr>
          <a:lstStyle>
            <a:lvl1pPr marL="0" indent="0">
              <a:buFontTx/>
              <a:buNone/>
              <a:defRPr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edit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220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87" y="1599640"/>
            <a:ext cx="5393651" cy="4527176"/>
          </a:xfrm>
        </p:spPr>
        <p:txBody>
          <a:bodyPr/>
          <a:lstStyle>
            <a:lvl1pPr>
              <a:defRPr sz="2546"/>
            </a:lvl1pPr>
            <a:lvl2pPr>
              <a:defRPr sz="2182"/>
            </a:lvl2pPr>
            <a:lvl3pPr>
              <a:defRPr sz="1819"/>
            </a:lvl3pPr>
            <a:lvl4pPr>
              <a:defRPr sz="1637"/>
            </a:lvl4pPr>
            <a:lvl5pPr>
              <a:defRPr sz="1637"/>
            </a:lvl5pPr>
            <a:lvl6pPr>
              <a:defRPr sz="1637"/>
            </a:lvl6pPr>
            <a:lvl7pPr>
              <a:defRPr sz="1637"/>
            </a:lvl7pPr>
            <a:lvl8pPr>
              <a:defRPr sz="1637"/>
            </a:lvl8pPr>
            <a:lvl9pPr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365" y="1599640"/>
            <a:ext cx="5393652" cy="4527176"/>
          </a:xfrm>
        </p:spPr>
        <p:txBody>
          <a:bodyPr/>
          <a:lstStyle>
            <a:lvl1pPr>
              <a:defRPr sz="2546"/>
            </a:lvl1pPr>
            <a:lvl2pPr>
              <a:defRPr sz="2182"/>
            </a:lvl2pPr>
            <a:lvl3pPr>
              <a:defRPr sz="1819"/>
            </a:lvl3pPr>
            <a:lvl4pPr>
              <a:defRPr sz="1637"/>
            </a:lvl4pPr>
            <a:lvl5pPr>
              <a:defRPr sz="1637"/>
            </a:lvl5pPr>
            <a:lvl6pPr>
              <a:defRPr sz="1637"/>
            </a:lvl6pPr>
            <a:lvl7pPr>
              <a:defRPr sz="1637"/>
            </a:lvl7pPr>
            <a:lvl8pPr>
              <a:defRPr sz="1637"/>
            </a:lvl8pPr>
            <a:lvl9pPr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Econsult Solutions Templates: Guide to What is Available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9465411-A9BC-F14D-85DB-26AEDBB58C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6382170"/>
            <a:ext cx="1371600" cy="3143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0DC977D1-36A7-9A40-BDBB-7DCE4B44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>
            <a:spAutoFit/>
          </a:bodyPr>
          <a:lstStyle>
            <a:lvl1pPr algn="l">
              <a:defRPr sz="3600" b="0">
                <a:solidFill>
                  <a:schemeClr val="tx2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3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8466" y="0"/>
            <a:ext cx="12191999" cy="1015663"/>
          </a:xfrm>
          <a:prstGeom prst="rect">
            <a:avLst/>
          </a:prstGeom>
        </p:spPr>
        <p:txBody>
          <a:bodyPr vert="horz" lIns="457200" tIns="365760" rIns="457200" bIns="9144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" y="1599640"/>
            <a:ext cx="12191997" cy="4527176"/>
          </a:xfrm>
          <a:prstGeom prst="rect">
            <a:avLst/>
          </a:prstGeom>
        </p:spPr>
        <p:txBody>
          <a:bodyPr vert="horz" lIns="457200" tIns="91440" rIns="36576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986" y="6356537"/>
            <a:ext cx="3860031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2"/>
                </a:solidFill>
              </a:defRPr>
            </a:lvl1pPr>
          </a:lstStyle>
          <a:p>
            <a:r>
              <a:rPr lang="en-US"/>
              <a:t>Econsult Solutions Templates: Guide to What is Available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986" y="6356537"/>
            <a:ext cx="2844031" cy="365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02AF589-057E-439F-8D7B-0B997B3A718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6" r:id="rId2"/>
    <p:sldLayoutId id="2147483694" r:id="rId3"/>
    <p:sldLayoutId id="2147483687" r:id="rId4"/>
    <p:sldLayoutId id="2147483697" r:id="rId5"/>
    <p:sldLayoutId id="2147483698" r:id="rId6"/>
    <p:sldLayoutId id="2147483686" r:id="rId7"/>
    <p:sldLayoutId id="2147483701" r:id="rId8"/>
    <p:sldLayoutId id="2147483688" r:id="rId9"/>
    <p:sldLayoutId id="2147483689" r:id="rId10"/>
    <p:sldLayoutId id="2147483690" r:id="rId11"/>
    <p:sldLayoutId id="2147483693" r:id="rId12"/>
    <p:sldLayoutId id="2147483691" r:id="rId13"/>
    <p:sldLayoutId id="2147483695" r:id="rId14"/>
    <p:sldLayoutId id="2147483692" r:id="rId15"/>
    <p:sldLayoutId id="2147483699" r:id="rId16"/>
    <p:sldLayoutId id="2147483700" r:id="rId17"/>
  </p:sldLayoutIdLst>
  <p:hf hdr="0" dt="0"/>
  <p:txStyles>
    <p:titleStyle>
      <a:lvl1pPr algn="l" defTabSz="831314" rtl="0" eaLnBrk="1" latinLnBrk="0" hangingPunct="1">
        <a:spcBef>
          <a:spcPct val="0"/>
        </a:spcBef>
        <a:buNone/>
        <a:defRPr sz="3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11743" indent="-311743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9" kern="1200">
          <a:solidFill>
            <a:schemeClr val="tx1"/>
          </a:solidFill>
          <a:latin typeface="+mn-lt"/>
          <a:ea typeface="+mn-ea"/>
          <a:cs typeface="+mn-cs"/>
        </a:defRPr>
      </a:lvl1pPr>
      <a:lvl2pPr marL="675443" indent="-259786" algn="l" defTabSz="831314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6" kern="1200">
          <a:solidFill>
            <a:schemeClr val="tx1"/>
          </a:solidFill>
          <a:latin typeface="+mn-lt"/>
          <a:ea typeface="+mn-ea"/>
          <a:cs typeface="+mn-cs"/>
        </a:defRPr>
      </a:lvl2pPr>
      <a:lvl3pPr marL="1039143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2182" kern="1200">
          <a:solidFill>
            <a:schemeClr val="tx1"/>
          </a:solidFill>
          <a:latin typeface="+mn-lt"/>
          <a:ea typeface="+mn-ea"/>
          <a:cs typeface="+mn-cs"/>
        </a:defRPr>
      </a:lvl3pPr>
      <a:lvl4pPr marL="1454801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–"/>
        <a:defRPr sz="1819" kern="1200">
          <a:solidFill>
            <a:schemeClr val="tx1"/>
          </a:solidFill>
          <a:latin typeface="+mn-lt"/>
          <a:ea typeface="+mn-ea"/>
          <a:cs typeface="+mn-cs"/>
        </a:defRPr>
      </a:lvl4pPr>
      <a:lvl5pPr marL="1870458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»"/>
        <a:defRPr sz="1819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5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6pPr>
      <a:lvl7pPr marL="2701773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7pPr>
      <a:lvl8pPr marL="3117430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8pPr>
      <a:lvl9pPr marL="3533087" indent="-207829" algn="l" defTabSz="831314" rtl="0" eaLnBrk="1" latinLnBrk="0" hangingPunct="1">
        <a:spcBef>
          <a:spcPct val="20000"/>
        </a:spcBef>
        <a:buFont typeface="Arial" panose="020B0604020202020204" pitchFamily="34" charset="0"/>
        <a:buChar char="•"/>
        <a:defRPr sz="18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1pPr>
      <a:lvl2pPr marL="415657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2pPr>
      <a:lvl3pPr marL="831314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3pPr>
      <a:lvl4pPr marL="1246972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4pPr>
      <a:lvl5pPr marL="1662630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5pPr>
      <a:lvl6pPr marL="2078287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6pPr>
      <a:lvl7pPr marL="2493944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7pPr>
      <a:lvl8pPr marL="2909601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8pPr>
      <a:lvl9pPr marL="3325258" algn="l" defTabSz="831314" rtl="0" eaLnBrk="1" latinLnBrk="0" hangingPunct="1">
        <a:defRPr sz="16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ao.arcgis.com/esriBAO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E9AC6B-D0F0-9942-8D76-915971D62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Esri Enrichment Tool (Beta)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F86CB-5303-6046-8423-EB9D2C933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Using Scripts for Enrichment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94BB2-E569-D742-B9BD-FC99B2C0D1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00400" y="5867400"/>
            <a:ext cx="8991600" cy="990047"/>
          </a:xfrm>
        </p:spPr>
        <p:txBody>
          <a:bodyPr/>
          <a:lstStyle/>
          <a:p>
            <a:r>
              <a:rPr lang="en-US" dirty="0"/>
              <a:t>January, 2025</a:t>
            </a:r>
          </a:p>
        </p:txBody>
      </p:sp>
    </p:spTree>
    <p:extLst>
      <p:ext uri="{BB962C8B-B14F-4D97-AF65-F5344CB8AC3E}">
        <p14:creationId xmlns:p14="http://schemas.microsoft.com/office/powerpoint/2010/main" val="3501439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5635-4544-AD40-B1C8-6DC35758F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88" y="420092"/>
            <a:ext cx="4010121" cy="1015663"/>
          </a:xfrm>
        </p:spPr>
        <p:txBody>
          <a:bodyPr/>
          <a:lstStyle/>
          <a:p>
            <a:r>
              <a:rPr lang="en-US" sz="3600" dirty="0"/>
              <a:t>Content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37CEE-51C9-574E-B23A-06BB0F382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988" y="1435755"/>
            <a:ext cx="8686412" cy="374584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Background and Context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Script-based Enrichment Tool and Demo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Best practices and Caveats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95218-E2D2-BF41-9372-E7F5A904B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FA2F-CE43-DD47-A33C-2D149ECC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Esri Business Analyst Online (BAO)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1DDDF-6864-BB4D-A752-C6B92DD6E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066800"/>
            <a:ext cx="12115800" cy="152400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hlinkClick r:id="rId3"/>
              </a:rPr>
              <a:t>https://bao.arcgis.com/esriBAO/index.html</a:t>
            </a:r>
            <a:r>
              <a:rPr 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An online platform for business and demographic analysis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Provides spatial enrichment data for selected sites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Generate reports per place/combined areas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AC8818-10B0-6E41-8FAC-D16BFF10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1DCC76-F094-E54D-201A-378212BD0B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641936"/>
            <a:ext cx="5271048" cy="31492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550C5C-0425-3854-9987-AAC468963D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800" y="2762839"/>
            <a:ext cx="637803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1A6-33F4-DB4B-B5BF-39D1BAB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015663"/>
          </a:xfrm>
        </p:spPr>
        <p:txBody>
          <a:bodyPr/>
          <a:lstStyle/>
          <a:p>
            <a:r>
              <a:rPr lang="en-US" dirty="0"/>
              <a:t>Context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5C958-DA08-3647-8E9F-28C28706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E4AD5C-C38C-BDD7-BAC3-AF9B2F055DEE}"/>
              </a:ext>
            </a:extLst>
          </p:cNvPr>
          <p:cNvSpPr txBox="1"/>
          <p:nvPr/>
        </p:nvSpPr>
        <p:spPr>
          <a:xfrm>
            <a:off x="517849" y="3267021"/>
            <a:ext cx="4511351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	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8632A92-4357-9BC5-7F31-A9E0B5BCD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608" y="609600"/>
            <a:ext cx="6026192" cy="512123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0D354C6-AF4A-9A7F-B803-39D167DE72EB}"/>
              </a:ext>
            </a:extLst>
          </p:cNvPr>
          <p:cNvSpPr/>
          <p:nvPr/>
        </p:nvSpPr>
        <p:spPr>
          <a:xfrm>
            <a:off x="5646420" y="1292721"/>
            <a:ext cx="2362200" cy="365592"/>
          </a:xfrm>
          <a:prstGeom prst="rect">
            <a:avLst/>
          </a:prstGeom>
          <a:noFill/>
          <a:ln>
            <a:solidFill>
              <a:schemeClr val="accent6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26B873A-B352-5F2C-EA02-AB5F04EBD68F}"/>
              </a:ext>
            </a:extLst>
          </p:cNvPr>
          <p:cNvSpPr txBox="1"/>
          <p:nvPr/>
        </p:nvSpPr>
        <p:spPr>
          <a:xfrm>
            <a:off x="55569" y="2013228"/>
            <a:ext cx="4511351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Limited batch processing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One location/area at a time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Cost-effectiveness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10 Esri Credits per report, potential high cost for batch processing (20 locations)</a:t>
            </a:r>
          </a:p>
          <a:p>
            <a:pPr marL="735204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Manual data export/import</a:t>
            </a:r>
          </a:p>
          <a:p>
            <a:pPr marL="1184658" lvl="2" indent="-285750">
              <a:buFont typeface="Arial" panose="020B0604020202020204" pitchFamily="34" charset="0"/>
              <a:buChar char="•"/>
            </a:pPr>
            <a:r>
              <a:rPr lang="en-US" sz="2000" dirty="0"/>
              <a:t>Clean the data for analysis</a:t>
            </a:r>
            <a:r>
              <a:rPr lang="en-US" sz="1800" b="1" dirty="0"/>
              <a:t>	</a:t>
            </a:r>
            <a:endParaRPr lang="en-US" sz="1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9E4AE8-78F0-D8D1-4139-BB526FD2DC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" y="1233562"/>
            <a:ext cx="12191998" cy="815608"/>
          </a:xfrm>
        </p:spPr>
        <p:txBody>
          <a:bodyPr/>
          <a:lstStyle/>
          <a:p>
            <a:r>
              <a:rPr lang="en-US" sz="2000" dirty="0"/>
              <a:t>Difficulties when using BAO for TOD</a:t>
            </a:r>
            <a:endParaRPr lang="en-US" sz="12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27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44DE4-5BF7-1BA4-91EB-F56BBB57A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4444-4E3A-77A3-9C84-E23AA681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BAO Using Scripts/API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A3052-829D-2E2A-7D9D-C7C931D3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3513F9-5EEC-A286-4421-61887A524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899281"/>
            <a:ext cx="3581401" cy="154523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125660-86BC-F991-3491-C9F991CB5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691" y="4879644"/>
            <a:ext cx="6198326" cy="13407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B364DA-DC1B-F454-99C7-8ED7B6D07C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6647" y="1666688"/>
            <a:ext cx="5916044" cy="24053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AC05F27-A6D0-A398-966F-A6220D9DEEEB}"/>
              </a:ext>
            </a:extLst>
          </p:cNvPr>
          <p:cNvSpPr/>
          <p:nvPr/>
        </p:nvSpPr>
        <p:spPr>
          <a:xfrm>
            <a:off x="838200" y="1752600"/>
            <a:ext cx="3733801" cy="4495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132FAA-D921-EDBF-7FC7-709713FDFB89}"/>
              </a:ext>
            </a:extLst>
          </p:cNvPr>
          <p:cNvSpPr txBox="1"/>
          <p:nvPr/>
        </p:nvSpPr>
        <p:spPr>
          <a:xfrm>
            <a:off x="838200" y="1272888"/>
            <a:ext cx="3987993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Input: List of variables + shapefile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027C29-C36C-259D-7453-75CB1C0DB134}"/>
              </a:ext>
            </a:extLst>
          </p:cNvPr>
          <p:cNvSpPr/>
          <p:nvPr/>
        </p:nvSpPr>
        <p:spPr>
          <a:xfrm>
            <a:off x="5367346" y="1744970"/>
            <a:ext cx="6198326" cy="24053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EAFB73-2355-8802-96E0-9428F82AE838}"/>
              </a:ext>
            </a:extLst>
          </p:cNvPr>
          <p:cNvSpPr/>
          <p:nvPr/>
        </p:nvSpPr>
        <p:spPr>
          <a:xfrm>
            <a:off x="5367346" y="4801362"/>
            <a:ext cx="6198326" cy="14472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48478D-B7C6-16E0-26B7-5DF1B37DD706}"/>
              </a:ext>
            </a:extLst>
          </p:cNvPr>
          <p:cNvSpPr txBox="1"/>
          <p:nvPr/>
        </p:nvSpPr>
        <p:spPr>
          <a:xfrm>
            <a:off x="6705287" y="4293876"/>
            <a:ext cx="4065397" cy="36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 : .xlsx file for next step analysis 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FEA48FA8-BDD4-3EA7-3110-E23C07F4E234}"/>
              </a:ext>
            </a:extLst>
          </p:cNvPr>
          <p:cNvSpPr/>
          <p:nvPr/>
        </p:nvSpPr>
        <p:spPr>
          <a:xfrm>
            <a:off x="4724400" y="3048000"/>
            <a:ext cx="509965" cy="1738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ADEE82E-3925-139C-5811-E7A5F7004532}"/>
              </a:ext>
            </a:extLst>
          </p:cNvPr>
          <p:cNvSpPr/>
          <p:nvPr/>
        </p:nvSpPr>
        <p:spPr>
          <a:xfrm rot="5400000">
            <a:off x="5744549" y="4396670"/>
            <a:ext cx="509965" cy="1738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">
            <a:extLst>
              <a:ext uri="{FF2B5EF4-FFF2-40B4-BE49-F238E27FC236}">
                <a16:creationId xmlns:a16="http://schemas.microsoft.com/office/drawing/2014/main" id="{E7F05A41-9AEF-C475-EDD3-432AEE7CE4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99531" y="1245521"/>
            <a:ext cx="5302766" cy="415498"/>
          </a:xfrm>
        </p:spPr>
        <p:txBody>
          <a:bodyPr/>
          <a:lstStyle/>
          <a:p>
            <a:r>
              <a:rPr lang="en-US" sz="18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ArcGIS API for Python, </a:t>
            </a:r>
            <a:r>
              <a:rPr lang="en-US" sz="1800" b="1" dirty="0" err="1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GeoEnrichment</a:t>
            </a:r>
            <a:r>
              <a:rPr lang="en-US" sz="1800" b="1" dirty="0">
                <a:solidFill>
                  <a:schemeClr val="accent6">
                    <a:lumMod val="75000"/>
                    <a:lumOff val="25000"/>
                  </a:schemeClr>
                </a:solidFill>
                <a:latin typeface="+mn-lt"/>
              </a:rPr>
              <a:t> Service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D1B619-DF49-D008-176B-C8998519E82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03" r="4231"/>
          <a:stretch/>
        </p:blipFill>
        <p:spPr>
          <a:xfrm>
            <a:off x="990600" y="3698019"/>
            <a:ext cx="3352800" cy="236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9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21A6-33F4-DB4B-B5BF-39D1BABB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569660"/>
          </a:xfrm>
        </p:spPr>
        <p:txBody>
          <a:bodyPr/>
          <a:lstStyle/>
          <a:p>
            <a:r>
              <a:rPr lang="en-US" sz="3600" dirty="0"/>
              <a:t>Script-based Enrichment Tool and Demo</a:t>
            </a:r>
            <a:br>
              <a:rPr lang="en-US" sz="3600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5C958-DA08-3647-8E9F-28C28706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6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643E0B-FF5B-4248-B983-3D2EA9A97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39596" y="5638800"/>
            <a:ext cx="5396779" cy="323165"/>
          </a:xfrm>
        </p:spPr>
        <p:txBody>
          <a:bodyPr/>
          <a:lstStyle/>
          <a:p>
            <a:r>
              <a:rPr lang="en-US" sz="1200" dirty="0"/>
              <a:t>File Path on ESI’s O drive: \\econha01\client\Arcgis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026040-09F8-AA8E-529E-59E69447FA16}"/>
              </a:ext>
            </a:extLst>
          </p:cNvPr>
          <p:cNvSpPr txBox="1"/>
          <p:nvPr/>
        </p:nvSpPr>
        <p:spPr>
          <a:xfrm>
            <a:off x="380999" y="1564578"/>
            <a:ext cx="5486401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Using Python Scripts</a:t>
            </a:r>
          </a:p>
          <a:p>
            <a:r>
              <a:rPr lang="en-US" sz="1800" dirty="0"/>
              <a:t>✅ Fully automated workflow</a:t>
            </a:r>
            <a:br>
              <a:rPr lang="en-US" sz="1800" dirty="0"/>
            </a:br>
            <a:r>
              <a:rPr lang="en-US" sz="1800" dirty="0"/>
              <a:t>✅ Batch processing for multiple locations</a:t>
            </a:r>
            <a:br>
              <a:rPr lang="en-US" sz="1800" dirty="0"/>
            </a:br>
            <a:r>
              <a:rPr lang="en-US" sz="1800" dirty="0"/>
              <a:t>✅ Customizable analysis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495B03-0440-7DF5-A688-6D65F5F2950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80999" y="3449102"/>
            <a:ext cx="50292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Credit Costs</a:t>
            </a:r>
            <a:endParaRPr lang="en-US" altLang="en-US" sz="2200" dirty="0"/>
          </a:p>
          <a:p>
            <a:pPr marL="735204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GeoEnrichment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consumes credits based on data usage. 1,000 data variables = 10 credits</a:t>
            </a:r>
            <a:r>
              <a:rPr lang="en-US" altLang="en-US" sz="1800" dirty="0"/>
              <a:t> 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-&gt; 0.01 credit per data point</a:t>
            </a:r>
          </a:p>
          <a:p>
            <a:pPr marL="735204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 points/locations x 100 variables = </a:t>
            </a:r>
            <a:r>
              <a:rPr lang="en-US" altLang="en-US" sz="1800" dirty="0"/>
              <a:t>2,000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 variables = 20 credits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1346CD-1039-5014-5DE4-B41CD5090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284965"/>
            <a:ext cx="2277549" cy="569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B27F3B-5421-E149-C177-FF35C5D9F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662" y="1719449"/>
            <a:ext cx="4552646" cy="376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1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D54-A9F2-884A-8A3F-BAA004AF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1999" cy="1569660"/>
          </a:xfrm>
        </p:spPr>
        <p:txBody>
          <a:bodyPr/>
          <a:lstStyle/>
          <a:p>
            <a:r>
              <a:rPr lang="en-US" sz="3600" dirty="0"/>
              <a:t>Best practices and Caveats for enrichment tool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34FF-1D39-A944-8371-639F1847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63706"/>
            <a:ext cx="12115800" cy="4930588"/>
          </a:xfrm>
        </p:spPr>
        <p:txBody>
          <a:bodyPr>
            <a:noAutofit/>
          </a:bodyPr>
          <a:lstStyle/>
          <a:p>
            <a:r>
              <a:rPr lang="en-US" sz="2000" b="1" dirty="0"/>
              <a:t>Read the Readme file before you use the tool!</a:t>
            </a:r>
          </a:p>
          <a:p>
            <a:pPr lvl="1"/>
            <a:r>
              <a:rPr lang="en-US" sz="1800" dirty="0"/>
              <a:t>File Path on ESI’s O drive: \\econha01\client\Arcgis Application</a:t>
            </a:r>
            <a:endParaRPr lang="en-US" sz="2000" b="1" dirty="0"/>
          </a:p>
          <a:p>
            <a:r>
              <a:rPr lang="en-US" sz="2000" b="1" dirty="0"/>
              <a:t>Best Usage Scenario:</a:t>
            </a:r>
            <a:r>
              <a:rPr lang="en-US" sz="2000" dirty="0"/>
              <a:t> Batch processing and a set of variables is needed.</a:t>
            </a:r>
          </a:p>
          <a:p>
            <a:r>
              <a:rPr lang="en-US" sz="2000" b="1" dirty="0"/>
              <a:t>Data Availability: </a:t>
            </a:r>
            <a:r>
              <a:rPr lang="en-US" sz="2000" dirty="0"/>
              <a:t>Archive years are not always available in Esri Enrichment and BAO. Only the current year, the latest ACS 5-year data and 2010 &amp; 2020 census data are available for certain variables.</a:t>
            </a:r>
          </a:p>
          <a:p>
            <a:r>
              <a:rPr lang="en-US" sz="2000" b="1" dirty="0"/>
              <a:t>Credits Usage: </a:t>
            </a:r>
            <a:r>
              <a:rPr lang="en-US" sz="2000" dirty="0"/>
              <a:t>Can not run the tool if credits run out.</a:t>
            </a:r>
          </a:p>
          <a:p>
            <a:r>
              <a:rPr lang="en-US" sz="2000" b="1" dirty="0"/>
              <a:t>Maximum Study Areas per Enrichment Request: </a:t>
            </a:r>
            <a:r>
              <a:rPr lang="en-US" sz="2000" dirty="0"/>
              <a:t>100 locations, service limits may apply when processing large datasets.</a:t>
            </a:r>
          </a:p>
          <a:p>
            <a:r>
              <a:rPr lang="en-US" sz="2000" b="1" dirty="0"/>
              <a:t>API Expiration: </a:t>
            </a:r>
            <a:r>
              <a:rPr lang="en-US" sz="2000" dirty="0"/>
              <a:t>API access is only valid for one year and must be renewed annually.</a:t>
            </a:r>
          </a:p>
          <a:p>
            <a:r>
              <a:rPr lang="en-US" sz="2000" b="1" dirty="0"/>
              <a:t>Variable Selection:</a:t>
            </a:r>
            <a:r>
              <a:rPr lang="en-US" sz="2000" dirty="0"/>
              <a:t> Manual selection of variables beforehand, </a:t>
            </a:r>
            <a:r>
              <a:rPr lang="en-US" sz="2000" b="1" dirty="0"/>
              <a:t>DO NOT </a:t>
            </a:r>
            <a:r>
              <a:rPr lang="en-US" sz="2000" dirty="0"/>
              <a:t>run the whole variable database.</a:t>
            </a:r>
          </a:p>
          <a:p>
            <a:r>
              <a:rPr lang="en-US" sz="2000" b="1" dirty="0"/>
              <a:t>Report vs. API Differences: BAO </a:t>
            </a:r>
            <a:r>
              <a:rPr lang="en-US" sz="2163" dirty="0"/>
              <a:t>reports may show slightly different numbers due to customization options. BAO allows boundary generalization for performance, while </a:t>
            </a:r>
            <a:r>
              <a:rPr lang="en-US" sz="2163" dirty="0" err="1"/>
              <a:t>GeoEnrichment</a:t>
            </a:r>
            <a:r>
              <a:rPr lang="en-US" sz="2163" dirty="0"/>
              <a:t> strictly follows the shapefile boundary.</a:t>
            </a:r>
          </a:p>
          <a:p>
            <a:r>
              <a:rPr lang="en-US" sz="2000" dirty="0"/>
              <a:t>Python scripts and </a:t>
            </a:r>
            <a:r>
              <a:rPr lang="en-US" sz="2000" dirty="0" err="1"/>
              <a:t>colab</a:t>
            </a:r>
            <a:r>
              <a:rPr lang="en-US" sz="2000" dirty="0"/>
              <a:t> notebooks are available if prefer adding data analysis steps before and after running enrichment tool.</a:t>
            </a:r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41005-27A9-9D48-BB0D-FF6F5095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0310BA-4394-0043-928B-8CA87E30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AF589-057E-439F-8D7B-0B997B3A7186}" type="slidenum">
              <a:rPr lang="en-US" smtClean="0"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A5BD7-463C-A543-9961-3407F1E7D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4" y="2133600"/>
            <a:ext cx="12192000" cy="1863202"/>
          </a:xfrm>
        </p:spPr>
        <p:txBody>
          <a:bodyPr/>
          <a:lstStyle/>
          <a:p>
            <a:r>
              <a:rPr lang="en-US" dirty="0"/>
              <a:t>Try it out and feedback is welcomed!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54349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2">
      <a:dk1>
        <a:srgbClr val="3F3F3F"/>
      </a:dk1>
      <a:lt1>
        <a:srgbClr val="FFFFFF"/>
      </a:lt1>
      <a:dk2>
        <a:srgbClr val="1B5630"/>
      </a:dk2>
      <a:lt2>
        <a:srgbClr val="4C8A3F"/>
      </a:lt2>
      <a:accent1>
        <a:srgbClr val="244B59"/>
      </a:accent1>
      <a:accent2>
        <a:srgbClr val="838F83"/>
      </a:accent2>
      <a:accent3>
        <a:srgbClr val="31242D"/>
      </a:accent3>
      <a:accent4>
        <a:srgbClr val="93863C"/>
      </a:accent4>
      <a:accent5>
        <a:srgbClr val="00A2C3"/>
      </a:accent5>
      <a:accent6>
        <a:srgbClr val="410000"/>
      </a:accent6>
      <a:hlink>
        <a:srgbClr val="1B5630"/>
      </a:hlink>
      <a:folHlink>
        <a:srgbClr val="A3D588"/>
      </a:folHlink>
    </a:clrScheme>
    <a:fontScheme name="ESI-Fonts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FD0177E0-B4D2-FE4B-94D5-12EF1797DA85}" vid="{9C660B12-7AC7-AE4C-AAF7-A571F605C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767</TotalTime>
  <Words>608</Words>
  <Application>Microsoft Office PowerPoint</Application>
  <PresentationFormat>Widescreen</PresentationFormat>
  <Paragraphs>61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</vt:lpstr>
      <vt:lpstr>Custom Design</vt:lpstr>
      <vt:lpstr>PowerPoint Presentation</vt:lpstr>
      <vt:lpstr>Content</vt:lpstr>
      <vt:lpstr>Background: Esri Business Analyst Online (BAO)</vt:lpstr>
      <vt:lpstr>Context </vt:lpstr>
      <vt:lpstr>Accessing BAO Using Scripts/API</vt:lpstr>
      <vt:lpstr>Script-based Enrichment Tool and Demo </vt:lpstr>
      <vt:lpstr>Best practices and Caveats for enrichment tool </vt:lpstr>
      <vt:lpstr>Try it out and feedback is welcomed!   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Burtner, Laura</dc:creator>
  <cp:keywords/>
  <dc:description/>
  <cp:lastModifiedBy>Angel Zhong</cp:lastModifiedBy>
  <cp:revision>29</cp:revision>
  <dcterms:created xsi:type="dcterms:W3CDTF">2021-10-04T15:00:39Z</dcterms:created>
  <dcterms:modified xsi:type="dcterms:W3CDTF">2025-01-29T17:53:17Z</dcterms:modified>
  <cp:category/>
</cp:coreProperties>
</file>