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Hello Everyone! Welcome to my workshop for </a:t>
            </a:r>
            <a:r>
              <a:rPr lang="en-CA"/>
              <a:t>Introductory Java and FTC Programming. Before I begin, I would like to thank you all for coming, and Esquimalt </a:t>
            </a:r>
            <a:r>
              <a:rPr lang="en-CA"/>
              <a:t>High School</a:t>
            </a:r>
            <a:r>
              <a:rPr lang="en-CA"/>
              <a:t> for hosting.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f2baac2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f2baac2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304cfada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304cfad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aaaaaaa8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aaaaaaa8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While Loop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aaaaaaa8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aaaaaaa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For loop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aaaaaaa8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aaaaaaa8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Do While Loop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 sz="2800"/>
              <a:t>Introductory Java and FTC Programming Workshop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-CA" sz="1600">
                <a:solidFill>
                  <a:schemeClr val="dk2"/>
                </a:solidFill>
              </a:rPr>
              <a:t>Week 2 - Review and GitHub (Nov. 07)</a:t>
            </a:r>
            <a:endParaRPr i="1" sz="1600">
              <a:solidFill>
                <a:schemeClr val="dk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Hanson Chan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Boilerplate java class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00" y="1489550"/>
            <a:ext cx="7625700" cy="31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Java Variables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50" y="1678350"/>
            <a:ext cx="70389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Which loop is this?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13" y="1307850"/>
            <a:ext cx="64103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256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/>
              <a:t>Definite loops</a:t>
            </a:r>
            <a:endParaRPr b="1"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For loops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800"/>
              <a:t>Indefinite loops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While Loops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Do While loops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Which loop is this?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375" y="1307853"/>
            <a:ext cx="6410325" cy="269846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256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/>
              <a:t>Definite loops</a:t>
            </a:r>
            <a:endParaRPr b="1"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For loops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800"/>
              <a:t>Indefinite loops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While Loops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Do While loops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Which loop is this?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403" y="1189725"/>
            <a:ext cx="6410325" cy="357336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4256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/>
              <a:t>Definite loops</a:t>
            </a:r>
            <a:endParaRPr b="1"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For loops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800"/>
              <a:t>Indefinite loops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While Loops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Do While loops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