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Hello Everyone! Welcome to my workshop for </a:t>
            </a:r>
            <a:r>
              <a:rPr lang="en-CA"/>
              <a:t>Introductory Java and FTC Programming. Before I begin, I would like to thank you all for coming, and Esquimalt </a:t>
            </a:r>
            <a:r>
              <a:rPr lang="en-CA"/>
              <a:t>High School</a:t>
            </a:r>
            <a:r>
              <a:rPr lang="en-CA"/>
              <a:t> for hosting.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f2baac2a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f2baac2a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f2baac2a9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f2baac2a9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f2baac2a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ff2baac2a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aaaaaaa8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aaaaaaa8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Do While Loop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aaaaaaa8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aaaaaaa8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While Loop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aaaaaaa8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aaaaaaa8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For loop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f2baac2a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f2baac2a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f2baac2a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f2baac2a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f2baac2a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f2baac2a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f2baac2a9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f2baac2a9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f2baac2a9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f2baac2a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CA" sz="2800"/>
              <a:t>Introductory Java and FTC Programming Workshop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-CA" sz="1600">
                <a:solidFill>
                  <a:schemeClr val="dk2"/>
                </a:solidFill>
              </a:rPr>
              <a:t>Week 3 - Operations and Methods (Nov. 14)</a:t>
            </a:r>
            <a:endParaRPr i="1" sz="1600">
              <a:solidFill>
                <a:schemeClr val="dk2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Hanson Chan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Logical Operators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8" cy="115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Logical Operators (Cont.)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113" y="1307850"/>
            <a:ext cx="6617676" cy="35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Methods!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37" y="1351125"/>
            <a:ext cx="7608424" cy="337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Which loop is this?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403" y="1189725"/>
            <a:ext cx="6410325" cy="357336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4256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/>
              <a:t>Definite loops</a:t>
            </a:r>
            <a:endParaRPr b="1"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For loops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800"/>
              <a:t>Indefinite loops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While Loops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Do While loops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Which loop is this?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13" y="1307850"/>
            <a:ext cx="641032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4256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/>
              <a:t>Definite loops</a:t>
            </a:r>
            <a:endParaRPr b="1"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For loops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800"/>
              <a:t>Indefinite loops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While Loops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Do While loops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Which loop is this?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375" y="1307853"/>
            <a:ext cx="6410325" cy="269846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4256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/>
              <a:t>Definite loops</a:t>
            </a:r>
            <a:endParaRPr b="1"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For loops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800"/>
              <a:t>Indefinite loops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While Loops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Do While loops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Arithmetic Operations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7375"/>
            <a:ext cx="8839202" cy="234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Assignment Operator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500" y="1452900"/>
            <a:ext cx="2433750" cy="8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1500" y="2965875"/>
            <a:ext cx="1594400" cy="6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Assignment Operator (Cont.)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2825"/>
            <a:ext cx="8839201" cy="2378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Comparison Operator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00" y="1628775"/>
            <a:ext cx="8258400" cy="10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Comparison Operator (Cont.)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00" y="1588450"/>
            <a:ext cx="8815625" cy="24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