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Hello Everyone! Welcome to my workshop for </a:t>
            </a:r>
            <a:r>
              <a:rPr lang="en-CA"/>
              <a:t>Introductory Java and FTC Programming. Before I begin, I would like to thank you all for coming, and Esquimalt </a:t>
            </a:r>
            <a:r>
              <a:rPr lang="en-CA"/>
              <a:t>High School</a:t>
            </a:r>
            <a:r>
              <a:rPr lang="en-CA"/>
              <a:t> for hosting.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f2baac2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f2baac2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f2baac2a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f2baac2a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aaaaaaa8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aaaaaaa8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aaaaaaa8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aaaaaaa8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While Loop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aaaaaaa8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aaaaaaa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For loop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aaaaaaa8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aaaaaaa8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Do While Loop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aaaaaaa8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aaaaaaa8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f2baac2a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f2baac2a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s50.harvard.edu/x/2024/psets/1/mario/less/" TargetMode="External"/><Relationship Id="rId4" Type="http://schemas.openxmlformats.org/officeDocument/2006/relationships/hyperlink" Target="https://cs50.harvard.edu/x/2024/psets/1/mario/more/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 sz="2800"/>
              <a:t>Introductory Java and FTC Programming Workshop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-CA" sz="1600">
                <a:solidFill>
                  <a:schemeClr val="dk2"/>
                </a:solidFill>
              </a:rPr>
              <a:t>Week 1 - Loops and Functions (Oct. 24)</a:t>
            </a:r>
            <a:endParaRPr i="1" sz="1600">
              <a:solidFill>
                <a:schemeClr val="dk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Hanson Chan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Recap of last week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00" y="1489550"/>
            <a:ext cx="7625700" cy="31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Recap of last week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1797"/>
          <a:stretch/>
        </p:blipFill>
        <p:spPr>
          <a:xfrm>
            <a:off x="2177213" y="940900"/>
            <a:ext cx="5279475" cy="38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Java Loops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/>
              <a:t>Definite loops</a:t>
            </a:r>
            <a:endParaRPr b="1"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For loops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800"/>
              <a:t>Ind</a:t>
            </a:r>
            <a:r>
              <a:rPr b="1" lang="en-CA" sz="1800"/>
              <a:t>efinite loops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While Loops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Do While loops</a:t>
            </a:r>
            <a:endParaRPr sz="16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000" y="367837"/>
            <a:ext cx="3117275" cy="44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Which loop is this?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788" y="1307850"/>
            <a:ext cx="64103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Which loop is this?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800" y="1307853"/>
            <a:ext cx="6410325" cy="2698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Which loop is this?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803" y="1189725"/>
            <a:ext cx="6410325" cy="357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Programming Challenge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Mario!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https://cs50.harvard.edu/x/2024/psets/1/mario/less/</a:t>
            </a:r>
            <a:r>
              <a:rPr lang="en-CA"/>
              <a:t>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-CA" sz="1600"/>
              <a:t>Have a prompt that asks for an integer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CA" sz="1600"/>
              <a:t>Ensure input is between 1-8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CA" sz="1600"/>
              <a:t>Print the Pyramid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600"/>
              <a:t>Bonus: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800"/>
              <a:t>Mario+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4"/>
              </a:rPr>
              <a:t>https://cs50.harvard.edu/x/2024/psets/1/mario/more/</a:t>
            </a:r>
            <a:r>
              <a:rPr lang="en-CA"/>
              <a:t> 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192" y="1322363"/>
            <a:ext cx="1975108" cy="34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Programming Challenge (Cont.)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How to solve? Start with </a:t>
            </a:r>
            <a:r>
              <a:rPr lang="en-CA" sz="1800"/>
              <a:t>Pseudocode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500"/>
              <a:t>If unsure how to solve the problem itself, break it down into smaller problems that you can probably solve first. For instance, this problem is really two problems:</a:t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CA" sz="1800"/>
              <a:t>Prompt the user for the pyramid’s height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sz="1800"/>
              <a:t>Print a pyramid of that height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