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ACE8-0FA9-457D-A401-EC5E8DCB79C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63E5-60FE-4A2F-A408-0F89639F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7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ACE8-0FA9-457D-A401-EC5E8DCB79C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63E5-60FE-4A2F-A408-0F89639F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7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ACE8-0FA9-457D-A401-EC5E8DCB79C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63E5-60FE-4A2F-A408-0F89639F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2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ACE8-0FA9-457D-A401-EC5E8DCB79C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63E5-60FE-4A2F-A408-0F89639F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2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ACE8-0FA9-457D-A401-EC5E8DCB79C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63E5-60FE-4A2F-A408-0F89639F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ACE8-0FA9-457D-A401-EC5E8DCB79C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63E5-60FE-4A2F-A408-0F89639F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7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ACE8-0FA9-457D-A401-EC5E8DCB79C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63E5-60FE-4A2F-A408-0F89639F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3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ACE8-0FA9-457D-A401-EC5E8DCB79C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63E5-60FE-4A2F-A408-0F89639F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6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ACE8-0FA9-457D-A401-EC5E8DCB79C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63E5-60FE-4A2F-A408-0F89639F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8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ACE8-0FA9-457D-A401-EC5E8DCB79C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63E5-60FE-4A2F-A408-0F89639F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9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ACE8-0FA9-457D-A401-EC5E8DCB79C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63E5-60FE-4A2F-A408-0F89639F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7ACE8-0FA9-457D-A401-EC5E8DCB79C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63E5-60FE-4A2F-A408-0F89639F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2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54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07" y="1825625"/>
            <a:ext cx="9842186" cy="4351338"/>
          </a:xfrm>
        </p:spPr>
      </p:pic>
    </p:spTree>
    <p:extLst>
      <p:ext uri="{BB962C8B-B14F-4D97-AF65-F5344CB8AC3E}">
        <p14:creationId xmlns:p14="http://schemas.microsoft.com/office/powerpoint/2010/main" val="260157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359"/>
            <a:ext cx="10058400" cy="51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6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다이닝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01" y="1825625"/>
            <a:ext cx="8484198" cy="4351338"/>
          </a:xfrm>
        </p:spPr>
      </p:pic>
    </p:spTree>
    <p:extLst>
      <p:ext uri="{BB962C8B-B14F-4D97-AF65-F5344CB8AC3E}">
        <p14:creationId xmlns:p14="http://schemas.microsoft.com/office/powerpoint/2010/main" val="256514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상세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26" y="1825625"/>
            <a:ext cx="8521747" cy="4351338"/>
          </a:xfrm>
        </p:spPr>
      </p:pic>
    </p:spTree>
    <p:extLst>
      <p:ext uri="{BB962C8B-B14F-4D97-AF65-F5344CB8AC3E}">
        <p14:creationId xmlns:p14="http://schemas.microsoft.com/office/powerpoint/2010/main" val="45231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faq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7" y="1825625"/>
            <a:ext cx="8560685" cy="4351338"/>
          </a:xfrm>
        </p:spPr>
      </p:pic>
    </p:spTree>
    <p:extLst>
      <p:ext uri="{BB962C8B-B14F-4D97-AF65-F5344CB8AC3E}">
        <p14:creationId xmlns:p14="http://schemas.microsoft.com/office/powerpoint/2010/main" val="224372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Faq</a:t>
            </a:r>
            <a:r>
              <a:rPr lang="en-US" altLang="ko-KR" dirty="0" smtClean="0"/>
              <a:t>-sub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5764"/>
            <a:ext cx="10515600" cy="3811060"/>
          </a:xfrm>
        </p:spPr>
      </p:pic>
    </p:spTree>
    <p:extLst>
      <p:ext uri="{BB962C8B-B14F-4D97-AF65-F5344CB8AC3E}">
        <p14:creationId xmlns:p14="http://schemas.microsoft.com/office/powerpoint/2010/main" val="329196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35" y="1825625"/>
            <a:ext cx="8782130" cy="4351338"/>
          </a:xfrm>
        </p:spPr>
      </p:pic>
    </p:spTree>
    <p:extLst>
      <p:ext uri="{BB962C8B-B14F-4D97-AF65-F5344CB8AC3E}">
        <p14:creationId xmlns:p14="http://schemas.microsoft.com/office/powerpoint/2010/main" val="17541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loginout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7733"/>
            <a:ext cx="10515600" cy="4107122"/>
          </a:xfrm>
        </p:spPr>
      </p:pic>
    </p:spTree>
    <p:extLst>
      <p:ext uri="{BB962C8B-B14F-4D97-AF65-F5344CB8AC3E}">
        <p14:creationId xmlns:p14="http://schemas.microsoft.com/office/powerpoint/2010/main" val="229382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findmember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2761"/>
            <a:ext cx="10515600" cy="4057066"/>
          </a:xfrm>
        </p:spPr>
      </p:pic>
    </p:spTree>
    <p:extLst>
      <p:ext uri="{BB962C8B-B14F-4D97-AF65-F5344CB8AC3E}">
        <p14:creationId xmlns:p14="http://schemas.microsoft.com/office/powerpoint/2010/main" val="322835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와이드스크린</PresentationFormat>
  <Paragraphs>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이벤트 다이닝</vt:lpstr>
      <vt:lpstr>이벤트 상세</vt:lpstr>
      <vt:lpstr>faq</vt:lpstr>
      <vt:lpstr>Faq-sub</vt:lpstr>
      <vt:lpstr>location</vt:lpstr>
      <vt:lpstr>loginout</vt:lpstr>
      <vt:lpstr>findmember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1</cp:revision>
  <dcterms:created xsi:type="dcterms:W3CDTF">2021-07-15T09:17:24Z</dcterms:created>
  <dcterms:modified xsi:type="dcterms:W3CDTF">2021-07-15T09:17:33Z</dcterms:modified>
</cp:coreProperties>
</file>