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0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3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4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B177-7137-443A-8F65-9EB916F05A5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87C-2FB5-4E07-BD30-6FCF0E8F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248"/>
            <a:ext cx="3915239" cy="60787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507525" cy="518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99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594783"/>
            <a:ext cx="5743575" cy="4686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9545" y="0"/>
            <a:ext cx="9279467" cy="6620933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본인인증은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4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507525" cy="518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정보입력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711"/>
            <a:ext cx="5572125" cy="7191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84" y="747711"/>
            <a:ext cx="5551016" cy="13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507525" cy="518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3" y="1060108"/>
            <a:ext cx="9834195" cy="534069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749579">
            <a:off x="6301946" y="5438394"/>
            <a:ext cx="840260" cy="98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07684" y="5486400"/>
            <a:ext cx="26289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누르면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3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2</cp:revision>
  <dcterms:created xsi:type="dcterms:W3CDTF">2021-06-15T08:20:20Z</dcterms:created>
  <dcterms:modified xsi:type="dcterms:W3CDTF">2021-06-15T08:21:22Z</dcterms:modified>
</cp:coreProperties>
</file>