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1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su-is/Tic-Tac-Toe-Game-By-Brandon-Richards-/tree/ma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FF923-5892-EC05-D4AA-A8159E20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Tic-tac-toe</a:t>
            </a:r>
            <a:br>
              <a:rPr lang="en-US" dirty="0"/>
            </a:br>
            <a:r>
              <a:rPr lang="en-US" dirty="0"/>
              <a:t>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19ADE-BF77-84E8-6D93-B9B92FBC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5884712" cy="1894031"/>
          </a:xfrm>
        </p:spPr>
        <p:txBody>
          <a:bodyPr>
            <a:normAutofit fontScale="92500"/>
          </a:bodyPr>
          <a:lstStyle/>
          <a:p>
            <a:r>
              <a:rPr lang="en-US" dirty="0"/>
              <a:t>BY: Brandon Richards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https://github.com/ksu-is/Tic-Tac-Toe-Game-By-Brandon-Richards-/tree/main</a:t>
            </a:r>
            <a:endParaRPr lang="en-US" dirty="0"/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 descr="Gradient pastel colors on a top view">
            <a:extLst>
              <a:ext uri="{FF2B5EF4-FFF2-40B4-BE49-F238E27FC236}">
                <a16:creationId xmlns:a16="http://schemas.microsoft.com/office/drawing/2014/main" id="{50793486-12B7-2DAA-948F-B8916AB9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96" y="1049558"/>
            <a:ext cx="2104795" cy="1404950"/>
          </a:xfrm>
          <a:prstGeom prst="rect">
            <a:avLst/>
          </a:prstGeom>
        </p:spPr>
      </p:pic>
      <p:sp>
        <p:nvSpPr>
          <p:cNvPr id="3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dient pastel colors on a top view">
            <a:extLst>
              <a:ext uri="{FF2B5EF4-FFF2-40B4-BE49-F238E27FC236}">
                <a16:creationId xmlns:a16="http://schemas.microsoft.com/office/drawing/2014/main" id="{D2215D66-5FA9-C6D4-352B-B3E9FDBF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979" y="3744991"/>
            <a:ext cx="2560781" cy="17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03A-3E61-CAAF-B133-52EFEA44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Tag Line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B22C-125C-8415-CC33-7D651156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This is a simple game of Tic-Tac-Toe it doesn’t play against the system instead it is meant to be played with someone beside you, so its a real-time two player game. As you will see on the next slide the board where the game will be played is created using a “drawBoard()” function and you mark your position on board using numbers 1-9.</a:t>
            </a:r>
          </a:p>
        </p:txBody>
      </p:sp>
    </p:spTree>
    <p:extLst>
      <p:ext uri="{BB962C8B-B14F-4D97-AF65-F5344CB8AC3E}">
        <p14:creationId xmlns:p14="http://schemas.microsoft.com/office/powerpoint/2010/main" val="37923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961F-379B-CD3A-CEC9-0EE9C7B8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5149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Photo Examples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47906D0-2248-E112-4F43-CBC45A8B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2" y="2712656"/>
            <a:ext cx="3623301" cy="3174796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50E8D5-C210-53AE-D02C-46BE0D40C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6" y="2712656"/>
            <a:ext cx="4435643" cy="3174795"/>
          </a:xfrm>
          <a:prstGeom prst="rect">
            <a:avLst/>
          </a:prstGeom>
        </p:spPr>
      </p:pic>
      <p:pic>
        <p:nvPicPr>
          <p:cNvPr id="13" name="Picture 12" descr="Text">
            <a:extLst>
              <a:ext uri="{FF2B5EF4-FFF2-40B4-BE49-F238E27FC236}">
                <a16:creationId xmlns:a16="http://schemas.microsoft.com/office/drawing/2014/main" id="{66744C79-0C0E-0D6A-7EF7-82C10E5B0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39" y="2712656"/>
            <a:ext cx="3484109" cy="31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7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FunkyShapesDarkVTI</vt:lpstr>
      <vt:lpstr>Tic-tac-toe game</vt:lpstr>
      <vt:lpstr>Tag Line Introduction</vt:lpstr>
      <vt:lpstr>Photo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creator>Brandon Richards</dc:creator>
  <cp:lastModifiedBy>Brandon Richards</cp:lastModifiedBy>
  <cp:revision>11</cp:revision>
  <dcterms:created xsi:type="dcterms:W3CDTF">2023-04-23T15:48:16Z</dcterms:created>
  <dcterms:modified xsi:type="dcterms:W3CDTF">2023-04-23T16:48:24Z</dcterms:modified>
</cp:coreProperties>
</file>