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ld Standard TT"/>
      <p:regular r:id="rId12"/>
      <p:bold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bold.fntdata"/><Relationship Id="rId12" Type="http://schemas.openxmlformats.org/officeDocument/2006/relationships/font" Target="fonts/OldStandardT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e5a65c53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e5a65c5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e5a65c53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e5a65c5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5a65c532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e5a65c5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e5a65c532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e5a65c5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TITANIC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957450" y="526350"/>
            <a:ext cx="4662000" cy="19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Tasa de mortalidad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75" y="526350"/>
            <a:ext cx="3353288" cy="362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6329550" y="514600"/>
            <a:ext cx="2595300" cy="4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r>
              <a:rPr lang="es"/>
              <a:t>énero vs Edad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50" y="187875"/>
            <a:ext cx="5977523" cy="45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791200" y="526350"/>
            <a:ext cx="4352700" cy="4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Supervivencia vs Clase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6250"/>
            <a:ext cx="4720998" cy="45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791200" y="526350"/>
            <a:ext cx="4352700" cy="4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Supervivencia: mujeres, niños y su clase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86398" cy="46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791200" y="526350"/>
            <a:ext cx="4352700" cy="405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Puerto de embarque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486399" cy="458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