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Ex2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ppt/charts/chart4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FFFB"/>
    <a:srgbClr val="9BF3F7"/>
    <a:srgbClr val="0097B2"/>
    <a:srgbClr val="003366"/>
    <a:srgbClr val="006699"/>
    <a:srgbClr val="5CE1E6"/>
    <a:srgbClr val="0097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CO" sz="14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Distribución totales</a:t>
            </a:r>
            <a:r>
              <a:rPr lang="es-CO" sz="1400" b="1" baseline="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 sz="1400" b="1"/>
            </a:pPr>
            <a:r>
              <a:rPr lang="es-CO" sz="1400" b="1" baseline="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 a mes</a:t>
            </a:r>
            <a:endParaRPr lang="es-CO" sz="14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5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EE-4572-BEFD-2B04B8552C8D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EE-4572-BEFD-2B04B8552C8D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ln w="28575" cap="rnd">
              <a:solidFill>
                <a:schemeClr val="accent5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BEE-4572-BEFD-2B04B8552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3491280"/>
        <c:axId val="1233489840"/>
      </c:lineChart>
      <c:catAx>
        <c:axId val="1233491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33489840"/>
        <c:crosses val="autoZero"/>
        <c:auto val="1"/>
        <c:lblAlgn val="ctr"/>
        <c:lblOffset val="100"/>
        <c:noMultiLvlLbl val="0"/>
      </c:catAx>
      <c:valAx>
        <c:axId val="1233489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33491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0FFFB"/>
    </a:soli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11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Utilidad</a:t>
            </a:r>
            <a:r>
              <a:rPr lang="es-MX" sz="1100" b="1" baseline="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Bruta y Neta</a:t>
            </a:r>
            <a:endParaRPr lang="es-CO" sz="11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A-40AB-A330-39C236E5996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DA-40AB-A330-39C236E59961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DA-40AB-A330-39C236E59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490800"/>
        <c:axId val="1235817824"/>
      </c:barChart>
      <c:catAx>
        <c:axId val="123349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35817824"/>
        <c:crosses val="autoZero"/>
        <c:auto val="1"/>
        <c:lblAlgn val="ctr"/>
        <c:lblOffset val="100"/>
        <c:noMultiLvlLbl val="0"/>
      </c:catAx>
      <c:valAx>
        <c:axId val="12358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3349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0FFFB"/>
    </a:soli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11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Comparación Medidas Totales –</a:t>
            </a:r>
            <a:r>
              <a:rPr lang="es-MX" sz="1100" b="1" baseline="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Periodo Anterior</a:t>
            </a:r>
            <a:endParaRPr lang="es-CO" sz="11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8C-4F8F-B9B6-8354CFEA452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F8C-4F8F-B9B6-8354CFEA4521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5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F8C-4F8F-B9B6-8354CFEA45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490800"/>
        <c:axId val="1235817824"/>
      </c:barChart>
      <c:catAx>
        <c:axId val="123349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35817824"/>
        <c:crosses val="autoZero"/>
        <c:auto val="1"/>
        <c:lblAlgn val="ctr"/>
        <c:lblOffset val="100"/>
        <c:noMultiLvlLbl val="0"/>
      </c:catAx>
      <c:valAx>
        <c:axId val="12358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3349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0FFFB"/>
    </a:soli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MX" sz="1100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Ingresos</a:t>
            </a:r>
            <a:r>
              <a:rPr lang="es-MX" sz="1100" b="1" baseline="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Acumulados</a:t>
            </a:r>
            <a:endParaRPr lang="es-CO" sz="1100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5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2"/>
                <c:pt idx="0">
                  <c:v>Categoría 1</c:v>
                </c:pt>
                <c:pt idx="1">
                  <c:v>Categoría 2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DA-40AB-A330-39C236E59961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2"/>
                <c:pt idx="0">
                  <c:v>Categoría 1</c:v>
                </c:pt>
                <c:pt idx="1">
                  <c:v>Categoría 2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DA-40AB-A330-39C236E59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33490800"/>
        <c:axId val="1235817824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Hoja1!$D$1</c15:sqref>
                        </c15:formulaRef>
                      </c:ext>
                    </c:extLst>
                    <c:strCache>
                      <c:ptCount val="1"/>
                      <c:pt idx="0">
                        <c:v>Serie 3</c:v>
                      </c:pt>
                    </c:strCache>
                  </c:strRef>
                </c:tx>
                <c:spPr>
                  <a:solidFill>
                    <a:schemeClr val="accent5">
                      <a:shade val="6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Hoja1!$A$2:$A$5</c15:sqref>
                        </c15:formulaRef>
                      </c:ext>
                    </c:extLst>
                    <c:strCache>
                      <c:ptCount val="2"/>
                      <c:pt idx="0">
                        <c:v>Categoría 1</c:v>
                      </c:pt>
                      <c:pt idx="1">
                        <c:v>Categoría 2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Hoja1!$D$2:$D$5</c15:sqref>
                        </c15:formulaRef>
                      </c:ext>
                    </c:extLst>
                    <c:numCache>
                      <c:formatCode>General</c:formatCode>
                      <c:ptCount val="2"/>
                      <c:pt idx="0">
                        <c:v>2</c:v>
                      </c:pt>
                      <c:pt idx="1">
                        <c:v>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74DA-40AB-A330-39C236E59961}"/>
                  </c:ext>
                </c:extLst>
              </c15:ser>
            </c15:filteredBarSeries>
          </c:ext>
        </c:extLst>
      </c:barChart>
      <c:catAx>
        <c:axId val="123349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35817824"/>
        <c:crosses val="autoZero"/>
        <c:auto val="1"/>
        <c:lblAlgn val="ctr"/>
        <c:lblOffset val="100"/>
        <c:noMultiLvlLbl val="0"/>
      </c:catAx>
      <c:valAx>
        <c:axId val="12358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23349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0FFFB"/>
    </a:solidFill>
    <a:ln>
      <a:noFill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Hoja1!$A$2:$A$13</cx:f>
        <cx:lvl ptCount="12">
          <cx:pt idx="0">Estados Unidos</cx:pt>
          <cx:pt idx="1">México</cx:pt>
          <cx:pt idx="2">Brasil</cx:pt>
          <cx:pt idx="3">Argentina</cx:pt>
          <cx:pt idx="4">Australia</cx:pt>
          <cx:pt idx="5">China</cx:pt>
          <cx:pt idx="6">Rusia</cx:pt>
          <cx:pt idx="7">India</cx:pt>
          <cx:pt idx="8">Suecia</cx:pt>
          <cx:pt idx="9">Francia</cx:pt>
          <cx:pt idx="10">Emiratos Árabes Unidos</cx:pt>
          <cx:pt idx="11">Namibia</cx:pt>
        </cx:lvl>
      </cx:strDim>
      <cx:numDim type="colorVal">
        <cx:f>Hoja1!$B$2:$B$13</cx:f>
        <cx:lvl ptCount="12" formatCode="General">
          <cx:pt idx="0">8</cx:pt>
          <cx:pt idx="1">10</cx:pt>
          <cx:pt idx="2">7</cx:pt>
          <cx:pt idx="3">9</cx:pt>
          <cx:pt idx="4">12</cx:pt>
          <cx:pt idx="5">11</cx:pt>
          <cx:pt idx="6">8</cx:pt>
          <cx:pt idx="7">9</cx:pt>
          <cx:pt idx="8">6</cx:pt>
          <cx:pt idx="9">7</cx:pt>
          <cx:pt idx="10">9</cx:pt>
          <cx:pt idx="11">11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/>
            <a:r>
              <a:rPr lang="es-CO" sz="1800" b="1" i="0" kern="1200" spc="0" baseline="0" dirty="0">
                <a:solidFill>
                  <a:srgbClr val="0033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i="0" kern="1200" spc="0" baseline="0" dirty="0">
                <a:solidFill>
                  <a:srgbClr val="0033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s-CO" sz="1400" b="0" i="0" kern="0" spc="0" baseline="0" dirty="0">
                <a:solidFill>
                  <a:sysClr val="windowText" lastClr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i="0" kern="1200" spc="0" baseline="0" dirty="0">
                <a:solidFill>
                  <a:srgbClr val="0033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Clientes por </a:t>
            </a:r>
            <a:r>
              <a:rPr lang="es-CO" sz="1400" b="1" i="0" kern="1200" spc="0" baseline="0" dirty="0" err="1">
                <a:solidFill>
                  <a:srgbClr val="0033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Pais</a:t>
            </a:r>
            <a:endParaRPr lang="es-CO" sz="1400" dirty="0">
              <a:effectLst/>
            </a:endParaRPr>
          </a:p>
        </cx:rich>
      </cx:tx>
    </cx:title>
    <cx:plotArea>
      <cx:plotAreaRegion>
        <cx:series layoutId="regionMap" uniqueId="{271C2773-CF0B-4F51-9B3A-B19B1C811A42}">
          <cx:tx>
            <cx:txData>
              <cx:f>Hoja1!$B$1</cx:f>
              <cx:v>Serie1</cx:v>
            </cx:txData>
          </cx:tx>
          <cx:dataId val="0"/>
          <cx:layoutPr>
            <cx:geography cultureLanguage="es-ES" cultureRegion="CO" attribution="Con tecnología de Bing">
              <cx:geoCache provider="{E9337A44-BEBE-4D9F-B70C-5C5E7DAFC167}">
                <cx:binary>zHvZcuS4te2vdPTzgZrESDpsRxgkc1BqVkmlqhdGlqQCAY4ACU5v91Pu4/0O/9jdNbpKp+zuc9wR
7dSDJDJBgmtPay+Af36c//RYPR/dT3NdNf2fHue//FwMQ/enX37pH4vn+tif1PrRtX37fjh5bOtf
2vfv9ePzL0/uOOlG/YKDkP7yWBzd8Dz//Nc/w9XUc3vWPh4H3TbX/tktN8+9r4b+X5z74amfHlvf
DB+GK7jSX34+//v/m/Vj+/NPz82gh+XV0j3/5efvvvPzT7+8vNJ/u+tPFUxs8E8wFpOTmBAWE8F+
/qlqG/X5OAoDfMKCmH/4+XK7i2MNQ37DHD7O4Pj05J77/qfPv78Z+N2Evzmu+zb59LxJ+2Fy5w8f
n+aX7/H8659fHIDne3HkG8hfgvFrp14invXD8antf7prNPz6gsS/DzyJAV7CBCUi+Pgh3+MfxydB
GBFOYhp//NAv9/5khd8+rx8b4+X4FzZ5efqlae5u/3jT3PheH7+g8u9bhNMTHnESxFHwCXHxnUVi
cSIoI4GI8SeD4S+3/mSQX53Nj+3wedgL+D8ffYn6zd0fj/qtf378PWFn8QkXNBaY4U+wR9/BHtIT
hoOIRYJ9Oh1/D/uvT+fHuH8Z9wL4L4dfIn+b/fHIS3fsdfXl8f99h4ccf0I+fgLw5W+TPyMnn5xc
8B/6+q/P5Megfxn3AvQvh1+CLm/+eND3zdPv6e0YnxCGGTg0+erO3yAv4hNI+VwISEIfPy9q76/O
5se4fx72AvbPR1+ivr/441GHlKrf/Z64IyA6GIgOjcPwR8CH4oRgEoYB+wz8i+z+Gyb0Y+i/DnwB
/tfjL+G/+NsfD//ffD+4Y/X7GoCdCBwFNCI/NgChJzQOQkEI/ej54ZdEB0gBF/xNU/qxCb4Z+sII
35x5aYa//QeU2qzW7jgA+fz7/3HHd8+/PwnF9ASwxlTE/yiu32QjKAMQKzT6GjJQmj81Hp9s8r+Y
348t9E8v9MJe//R7/816/wHlOil08zvSU8JP2Ic+LfzSEAAR+sZWYUBOBIPgiaGR+NZIvzqNH5vk
87AXBvh89CXcyX9Aydi4Y/O7ElPKTzim0Azg7xsBfEJZRASPxOdC8oKR/oaJ/BjyrwNfgP71+EvY
N/8B/OhvTn3wtt/T0xGUgjjmNI7CH3ZiCDq1mEMxYeFnevrC5X/TnH5sg2+GvrDCN2de2uFvv4sd
/rmG8VXASY/DMfuo/HwjY/zrsx8fE9SoF0P/lYD0KXvsn0AdElCFv+pJHy7xXWq5fXbfkLSvA56P
/fBRWQoCjkUUxyGPYxxCmEzPH86E0UkUgnXjAM5xFgHValo3FH/5GUIujAMsBNidB59Eqb71H09h
4G8hBf4Gk4JukfOvQttVWy2qbb7i8Pn/nxpfX7W6GXq4JY9AP+k+ffHDRAUOBQauEXEofuBqQQhP
2j0eb0DO+/D9/9K617FQzibcmfFUFyXKxqplp0io9kja0L/GbqrkYnghh2V+S+IWJQUe3GXU5/mZ
njR9l9tuTWKjo31VLMXrwqzrhvmVng3G6FoWVIiH0LT9tqvypjgwETdXMR6qs6nt9ftJ0eAaVZrt
43VAFywv3Q3qJ3sRGjPJUk/+CnTH4XzmvrvvV6SSZipMNjHPUjwLlJWD7jMXY3RnBkvTbgjUfgiX
upOTdr1cg9leR2yht9R165ag0rxrReSlKPS0J2RtdnNXD9fTMq2HeeBsNw8FPluLcM3afq03jBfl
WdtP59DQXCkcZmoWN1WY62TF4W0ekCiJYk7kMsweYCD5MY4KLYM2zObc55LqpUjWDj/lUw1zVzrT
lU+6Spy6WtgtK4eNCddKEl6cYlJdcnU3Le0NYpXbFYpNV37J600dTyqWgZqm140bl7OmiRTM3g/P
0dTRra6qeheumMiq7rAMlml5F5oiuKW+tnu00Fft2kxvyjwmSa0o2k6hSqeCXBhM2XYNXXOd1y0+
X9uou5uaYMkE93wnWjS+UrqvpeOd8hIH1XRa2IknQ9n7+4HMTCdTUc2Zoja+jH3x6G2dhaZuZR2F
QlZ5TRIUESMbMeSPvhiLbW3JcE1IF8umUmjb5X5Mu45eMpTTFLfDleiHBzSiSRaWJNOCWRLMdN/U
Kp2pTSdW+Avr53vV8Vguc5Co0r8TRN+wkuhsLsvzIMfdabSYIBnqtdgQatqsZethGOeDRUWCapZU
nXtXYNdI5VWZNfV4N+KocLJXvjhDtkedHGwHk+hD51Pc8DYVZbSPrPD3XpjyEBbRdMgjQEeqaZU9
r22il5psgrGrU2VcanSTTfYJ26iWPl4nSbCa98Ke5pTCrHvSZ3Zu0dbxKY2GFeAt8vy09UU2N2N5
7uLJJzqOTMr7aBsZQmWnUPQYTohuWktzLPtCROkYhv5qmaikXG151MTJIpatDhYk2VKNiWFEhg5l
AR03VbFKMmAZNiuV3rbzzmJtT/EYPzsX7tEc+USY4RAyM8uZLKFUg5jPi3HuMsfUZsRcZeNkDiP2
Zbp6BgFHijGbaHkgnQ5Px8oWckbBhrmwTwbSkL3uCLno2+6iHyN6PaNqkKWwjz1yd2Kc2sswYtcN
DnRSDV0pl7FmgDldMyHQce5cedZzbW5cYLw0CwlSQdsE01knc8UrLgVfoiSgrZMQCO64DpQfXBHR
bbkEQo4MJeWQq8thgCfqTPEGV3WwHatwuvec0I1vrb/1mJ0PEQKsCpQ2XXMq+impGvLe1HrvaKHP
uZrpfdmsOO2qy6GPbRot2kgX0SIl0/TYLLmWygbkns21Tb2L9CG2aEP0MsuBoofY6mDTuHJNA1e8
yleXclg32TZLvRMhRFMatVqcaa27e7qQJjGte6wKc80a5q90T2UR03NEwr1ehvtW4FpqZcAnh+42
L/RTs4ij8PaCjVV3IXRRSF5VlazbfFdU2pyybqDg6tztUVWO9xbV9TmOCJKFQI3EqxWbfK7KRzLG
7kyrOpDTXK3vnWnLtCHVlLUVV4dSi37rSw7prg+CRZrG5EkXUnQ6dGG16c08S1NUEE+2mxKKm3Xr
liiQxWTYZi5iyIZxXqSTFtNOV71Kpr4sMl63F+tEueR8bDaKhmGqKI4OC3HrIR5RcbMIgd/qlrIy
FcUQXoy8dpd9rk+pKq9zbLsmq6pYw9j1vCqXJI+jhsgm5MUTRyXfhWNsHhTTy4VwvXuOy5o9z2C2
03KNr8PR0CSKpvkdMyg6Ll1ppWP5AR5kFWmlcKqs2kdQirLRsnDvIlXd1kI/DUMoUtpakqIhbO7b
YR1vOlxX9/1SrxLzdV+4oJRK4eYatWOok8XEuJdm5Q9oZqNs4jobuvntIpq7vKZtOpkVkQTSwMVo
y8epCIzs9VAnFokqDYpKFRDbFh+7Qvdd4hHu73VUcAWPmheB1ESRzVxWQkvcWHvTrJyjpJ8qFG37
BdF9hGb0hoxdcwb0o4zSsmvEKxqgiEnddP6NQAjv4pU1VwPy4z6Oy/YMty1Ke2qQkljXuJFEje6M
mF5NSZg7fNc1UKRGjSEN6NqP73wQTZHMmzHfhaXt7j8I269o2A5dUnbFqmRfNTzeDW2OjtZrfzNi
7G4RiZob3BX9LVCRSOKp4UnFfS/7WuUyD4mVJoCk1cZsvuRMrOej7f1pUVbdluVredfS8L61GlzM
1+0h7mZyqlc3HwGPAgowt+3zsnattEvh3yv40pJWuid3YpnVKI3CkCFHZTTkSnJVNts2jKNk7pvx
BnuW2Yi5hMSBTlUe3xozyt4EF9blN6gUUInbPPHDZDY+ru74UuXvtZv4ZiFo1/fLtmJPUdSkKBDb
gY5pqdd3Ad6MuSjTotDUyDLOl0tdtflZVPohGc20p+F4jEY017KGRJFgjbp3H+jigbQ+vqpVP1g5
r3mfRIXwMvft0Y45Shfluw/ue86s38YCYnTSUL/iYdyiVbE7GvopBRpBzoMK0nFQzmrTiEJGmKxZ
GIj+ejQhv3MQTjUk/9neGkFwFhkaXxWq6Y/aeZZoD2Umr7DN/FpyWRsT7QvGW3BBYH9q6NxmiCf+
zEX/bqnEeldZPwE4tdt2gadPbGFFBtyrhwrq6sQ7IGm9DQ+sXatbVpZio3PrUjfz7dSufiuK8J0w
wX1MBp+6njUXbezoThkLWb3N5zdVrnfBYrcY4pKh5kxF7RbnArJk3MxyxTS412BjJ5sFqwMUoeZ5
NAuwlHVycLpT2yDXE5GmMurJ9uVRoMhd4jrMTDezM0LK5oZ1opSU4uIqJAF+Y904Hho0tneKV+Ry
8kO/49XSpD2fw6SbZrq11WAexybOs7HHg1xLQu4mVbVABRobvSd1RSBUmeVb3AGdbVuVMlonRVjJ
ko+XizoNSt+mTb1lk5ig6vFdnXOdGVRUV6p1xenaYreb+yGScW/UZRCNvs70WneZwB6locp9xqDC
7husr/26iNeMFPHFtNpVWtYuhdRj2N6JiH9Ylq57H0hWLHEHaVwTlNHWQNgpOIZTZN5OS7kjaMhE
mN/G1ZmOVkukmjlExbDarTfRaCQnUb431Ri+L2nf77q6OAhNhlOnNDn4Aq7tFj7vymKp9851fr96
gV/bKKyTEYiwlgi3cZUwzctA1raPZLRqnXnhqiWB3qiXY8XyM+X70gC9NyrOsM7DU0fnoc/oSkku
xShKiFKKgJzhRfXyo5/rduneulmjrGPDVummfZiGioJ/LHqqU3B8lQbBoCWwqLBIAOUwxX2TH2oI
tEb60tEAOo+CZG5u+inD0xTX0ooYvYodWtY9EkJVwL6bSJqYkV3X22GSVT93knarfz052yQ2IrpO
KHcLk0L74FWjSozhRnqc5GoqEqbVFOQAXBDdh0NfZkXR2izviHi1cBXMyRCr8mY2pN6iKBcb1axt
GizUWrlwRMDyNU7GLiJJt2jbyb4tl1fVJPqEE1NfQv5XG6OAyIH+HWRrVevLHFm9IYq5IzYzBDQy
Zfseo349li1TclB82sytfTX2rVNyit2UrA0QDToAm8MmxAnOLblAxY6tCz+rGdQkUrr6gjrvTk3T
Va8wtAGQmKCpgwJCk5rABKZK0beAjt/bouRpMVY8aXs0bbpOsLO89286ErC0igZUJrHXbMfCcd37
OoeU1wS8uVy8xru58IMknYqTwRmgKgSNpyEU51M78HVboTpII9eiw4QilaCJrxvfR8Ehh8qX1bkj
+8YUdmcYRVlhbIOSTvj6oV86tjddtKY+6mOoIOGSdqJednAICmrgoGnZ9lMZvubTuJYpNKw3gY3f
1eC/Ei+NjMdpkcNQqwwNtko4hj65VhbaomIOIPUMdLksIkWSop2Q5CVCh5GnXX+7FuRmcvQ06g3L
Bh5eQcPw1sdPZFZ7bPrt6Kd4r2sNHDfUUgfTTQsdnxzJFJ/GBRFyzqneg3+UyTBMwwNM9E0+Niwx
Q/saTTqWpTXDkZf0eTLFYWw0T9ZqkmG9buKInM92RtLkXS17UbwnDCICBR1PqMfQMMQjy4SpX89R
J85m6u/jHuGs9J2ScZ2fr0U5JuXk6wtHaAMZqIp26zJHeQp9MTsXA+SqJWepESi467CGlguaCsmB
LabBLPJ0AXY5N00nEbDefjXkjPpmq5uwOVhcJcSVm3lt2K1ba7RBebtubcjejHkRPUAiLHeTLt82
QcOLJGamoInRIboPmmXNOtyyLZi+TXPcs92Ql6+mETpESG0a6EU8QK8ADb3EwJBu2jxHs6SqGUo5
hUG1bTuVm8wGo0hU0OZpmHOzhYE2W+P5Vpv1cYnUkBZooIVsjE/N2OVXVjDod6y4J7qJWylYbvY0
Nv6dGcMgYeHAKgmhk5Fu3qjYdHLEM7oQYoxvcDxCV+Ty6NxCYxT54VyXdXXJQLU5EKv5xi6eb/hA
M8ZcJCdhu3Qm0B2RfjnPF1HJmAHBtMNFbONH4yMO5KcZZV312YzwgWiL05LbOF0ie+cZunWodQm2
zEIJ6t8MA5920FSCvzIwh43jStqRjztLVQRPCAVpUhd5GNLTkS3rZThXb1cajIkgo9gNIzSg0LwE
ia97YM76AiOn9jP0y6KDa+BIb0HbLGS4uC4BcQVnRtVbzcO0YwsQHtgZBAQE7j724VEPzkNixW8N
s1HWTDoxK3FpN/o8iUFXysB6BBhxRWU01kMWRbaUbbVeh765taHd2w6cDLElTolhkIRp2G1CRc+g
3soc5bclfofwNG5pwJZNPzv9blagEoHMdVqN4q3ox8MAdN2GYbWdHBTjtgxvoVb0l77y3WktWpAp
Ggw91kQPeY7XvcibHea5ShjNN6MbrmwTZ8vgZD3Fy86XYyDziUsXhpBwVNPsC9D7EjuwcQvuxq4d
p3pb5fmyiaduSbnpX08x85d92QSy0dFDTCGrNK3ZlrlfE1Pm5yXw8V2XVy5ZVoUlqfu7qTYb4sxZ
W7unLopEFrQMOlV4ru0y6/W06e0DCRt3Xffi1ZCzWrKqBR47xcO2odF4UYFekKwM7Ty1/R5adFdK
0S5pTp1KKqr4pjV8kIEZlszX+Dp2WkAuReE7aN/ecRGVQOZrvO8q0kvcr2lp81wqkGAo0OisLjuI
J1U0CRmDWWrLWFLMsU0QlGc5qmAfcvijLQJ9wLW6LLtQklgtSroaxD+tVWooD867qs5TRszdnJOL
oFfBLnKeQuSBxBOPDlp6vszpOtbFow7KxktnBnZURMdJWTS3HZ6PA+FW1nXsZNnUgJFaS6m72crQ
gIrhBre3fHaya/IYFAp0g7k9VTaGdpPTMmmJ2qkKFL2gxDo1HbDXZbY73raLVCx4E0LhuaR1dB4A
sY7HJTVDaJMyKA9T07z2LjQ7xAO94czpszCqwW18NkFGucA5Z8EHP2l2ZAYvL+o83i5DdA3EI8i4
jxdI/T6pQzGnEOmn80IgjbTQYHoIUAkU8H0BpOw5WopHolsux3Kp5aQiJyFFrbINouXSWrKzEQQn
8Cm9tb5BaREPN2x0CV99n0DKHm7qYZaxrh4INna/4rpO6iIqYGpnAequecO3jiD+PsqBJ+t8W3br
GzcBndAjNBhrTUmygmAhoedxW1jgeBgYVm/jeFSJWPOE4OqsG4tHAUVRegK4CaBkD2ENwI8gFvCK
JWs4jtftbA546De0q5x0JfPJMJOtojrpirlKlWiaV7Ssi+1M50Ov+ggKxzJt1oUcbclP63w4C/O3
YgS/IrN+rupWJ+iDB9IRxMqhy0LXAUdnrBkOzHORuoiUh7Xg1/MI5oonl+V9AdSprrf5sK5ZIToo
taVR0HI2Gc43mtevNI/3YVlhSEPQ91WV6To5Dwv09DheyB0vyHvGw/CsWEIqbcHIBhXcnXnforOo
fxvY8QHRIY2VISlz9knYZtx0/VAlHnrBDK+mToupiwtJp+Yd1FkDjL5MJkLcrmzmN/MqurQY5iZ1
9tlRnIV8vgARWoqyevT9/IAN43LgMRTfuiA745Q511OxnoUWs1erguSOKAVvoa+RN8cWj2QXj+e+
Xv3OduqxbOs1W2wwn01LP6fezNUG9G+gLb2MxXgW6uAweSgmc78kS+msXDt+Udf8vPBLFhflCuh1
UKYnvG4w48EbDWsN0YxZ5ru835GlTmb03LdZD/5v5yuKRTaFbovL98t674M3Y4tTDbVxLasmrUn5
vLBmE3UVEMihMVd87avUl0Ev+VCPIGEVr3tTob1CfAV/PBOQzV8FiK6yIah6Kjzmad2Q4FRgt16D
nElSg4ZWFoGrQMJHzSnQ0fxsgsjSqLkVJr8YEJ+2I7b6vBKqS7p+vptyYOisOBRKQe73CKXRjJyE
JYMHTOudX02ftSsqDrQ01TnAP2+QZ7vcU5hoWzSvXDxDpuq4f/DogcXjBi9z5irBZUDqMeF1btKF
hu6W1h/EtAifqnDdlxCJW6AkjxzpLC/VIXA48X58avL2gobglNAePcWwDoNbO8qqCg6oVdsqVoDY
arIadyBw8AxVuJQmbFMaFOspX1mU5Loim1UEWz/n4aGYmc/asKOvFyBK0kbTCB5YT0lf9E62a7Ce
q7yNdnPedxtopyog2l1/jUeD9hpWDKykVQPqLR+gdEf0uWdVsoC6Es7zIxEwHdHR+U0JwQ4NiEnW
6XZRbMc1OGErh2rrdbkPjc4GqLhMQQMr3nTlIKEcbYTn/lRNxXK+wkrRphvDbKxLOWiRBAsoKiCL
Y+C/4O/+yguyWWJz67xZU9eo+m0/6IPJEWhf040fmE1JPkFVdv1dA6xJL8CbnbNjUjMhTucRli2a
yIHcr8XjXFGecKASS9CjrRGWHRyHSgUimDvQpcnU5BfJWxAQrIBAiC09WBBmCVQ93bYyECsPoDI2
LU0cayYm+YoXL/0o2vCD/Nedz6tzhzIYV9BNJkgqI6hzMlf9OQik79uucQnKLSTeEJhftvZhfzmM
Ac+qAiG5UCiTBDqu3RINLgWy9kp4RHYDqu0OoVAr2YXAe2gYTelcTIPkro3Pezv6QnoTQ1w3rIDM
avIqsaERd2KGOj35OE5aoFP7URheJ6vlRZHWwjfnedhCYoIapLLADtHWLNA6h7ZcUrhdfGVAe3+H
AtsCu4t6lARt3W2EnUDjX9vgSFt/hmqe5lGj93FPiteYDTgdY0jz42z9ZqTW7PEc50k+wy2WcLwd
oC4/g3FtNjbRZKSIRiXr0gSvUdUHTwVwm07meVU8t7bQ0E2CIhZ53yUrAPnIehqcFZUIjk6vfMub
YXpoxTzfl6A9J1VL2s1QdtVpwUHctzphIIdq8gZTGp6DJMS2xgHR9JAIL/NY39XrkJ/NZdxcF9Dd
vBuD3joZQ5+Qshh16eJJcT+YlpWyNON60di6PK+GodyEc28TEzJ9vky+e/BijU8nVOcbUKd6YLXV
kJI+x+fN7Fxar81RWXdFNawfFAFoST2zaF/0RlyAQ/hNGMN6AhgsaG+B9nUHr2v2BrdLPQKlV9P9
HBtz6msags6U08ul860CLXIKTuN2pQdWhuvtbICP8CqcgXc0wwKlFqtLUQEfrlrFt0MVRRIJF72e
6OyeRtb7tM6jdtPmfMkmF6ybcTVUhsRDWZzWtFZ1eEPLqN1j3PUPDWbLWcyC9tDqNX9yGKQT0IAa
FXLQER0Fr66bp0mAkE21IGm39ncDbOqFdIPU+uR1W0ukw3wLUik5tPO96Ut0FPOQQ2fEhx2uA3/d
K6rSaJ1hTa7R1XYujUl4H7tDn/czlDAgF2U/fQgeu5RJVc9JPwIvAo5ncX6l83HaBTikh1B5kSwz
a4AhiOqxAwBO1waWXkFiGOZEjO0A65NleeOgw8/+i0IguzoC9XY1o5D1GDeHfO0Z6JqryohSUVoh
VUCKoe7q2w2R3y32P7bd4rQqPr9Y8/Xfv152z83t4J6fh/Nj9/HtkH+c+/7ff7w88mF7w9c3SV5s
l/j0+s4/2UvxL0/+to0W4YeXbP75RgtI7M3zEUnd//3/+i/buz5sY/g47tN+CxSSE9g6THgsAtgx
H4Qx+7LhAoX8RMB+Bx4QHsAfQsCGmc9bLkIMbz0w2GkDmzHCMCQY9vh93nIB28NjjAWGDWc4hP33
/5MNF7Bl6pvdFkwQHgU4IrDVEEecR/jDboxvdlvMNl/GMDeXKkB8AQccYP3t/1P3bctx29q2X8RV
uBEkX8nu1r11s2zZLyxbsgkSvAMkQH7afj0/dkY7yVpSR0s6OW87qUoqFdsgbhNzjjnG0MhacpLj
N217ZAkPpB5pkL5Ypj+PwiueB3ljXIg6EgZpR0gJxZq8HLdpZ7z4fXmtii36MFe4o6lqbJuO7lKW
zU9Rsy2aaYALuP5DjPSHFun/cWjGYwYKDCcQUsmjoZc8Gmo3jNdzyccLp+Q0obmNtiv4ItRmYohU
cbVQZ85qz8c8JVI6l+HXsmL3wSJgd48XH7V7go8BQZDje14vgqOmkGJR1+C+KJYyKlm9MTWSnNSt
BT1U+qBBbGrZ0h+uG02UVs2QDxlNat1nBY/VBUMyiJdRmn74/9ghgQCCA8vBb0w4aEIvdwgA4EBn
FuxJP4CDMOt8+aWqiTqkSnE7bsQ8Ng+Lt37Zon/B1SZJUPGki5nyy/eX6TDQfwhBv48oniwZYdMo
A88SF+Hlh4RLLBrVoZGAQ/GjC6fuh+8SPMTMl+c1begXtOejmyAZus9EVkX2/uiH0/C30aMDU4qD
9xSFh4P84oI0RBgZmmRfFaP6XEpvfzDOFN4BVpy8P9Jr4tOf84yBd+BSsIQlh6v6YiSulB/WIN/n
ipOHmJrhlDYT/WCQt6YTJohBsYhi6NyO7jtK8KIrAEcUSIA3gEr8gy8IOSBy9uGfTyfGxQ5ZHDMS
CbDJXk6nnpEflVxfT1ROnwYjh+soQYn+/iBvTSdOBOIXjUIJfcbrQSYdambq8rqlyTKg1lTNGRGD
uKs6u1y8P9Rb25OEuKTYKcTk48vaOZeDYaWvxbhO29mqYgRyPk3+g/P25jARMKgoBAstlEfXDi3K
JbK6xGLp9VPV9MWlKdv2o8t9INEdnWoAmRBe4HaDmRzjlXu5OZWNx3lFk4VOYhpROYLQjCpgANdB
xI361PLG3qMEDsmm9ZYhFldxE2djD/beyYzUsf7gg96YdSg47hcjeJDE8azXWnZhU8d7Y9vxTBcr
OZ0D7bfv7+BhUseTTqBywHmMhIjEEbOwR2tzzAe6Z4casZpy1DJd+wXckB8+Gc/fH+uNCUmG5zSE
UgtiUnIUtCIbNgloAXtkcMVZNOXLhqCX9dED8kZolDLBORFCShrSo+NftYokpGb7ZJnZeWNkmzZj
rzY4XR3gZGKyIWdiG/RKPZmwAd8lHoq7UK7BdhRoYqxTkJ+xss4/DYOt7llVABQbyegzHqBzFE5J
+0H4OXzQ0RYgkONUo3dPJNKX1+cO3Zp+YIztJRuD67WbwR8oUAONi0jSZgFCShwJ797fircW6eWY
R4HIKuKnygrwCvFNWW8DlnVtu1z0MRJqxXuZg/VnozmjYb1cSiOD2/c/4K2zAEJCGEFFA+UwO7ps
U2+SEpFlH+XWb+dgNFcecOMHB46+kUzg6sRUgnzNIikPX/Hi+TAdHWhryR7ZBufbyXcMHAtFBRp/
azI/ho1RACXq8Gvl2pBmTEYzkEq0lbeiIkEBrKqWQToFTaA/uNz0rQXAxYsRoeUhnT26DCtlVQ94
YY+zHG/ysVN31Jb1j05VbLvqsfw8cIe2nDEc8HoT+kePL9yqci4faSDNrWi7AZCodR/E2t9Z5vFx
TJDdELyGuEQHxvPLNZvXMHEmIfuprOh5pDpWZaCizedmNuK0C315P42m+ypb312Moyu/cGMjVNmD
AQ2xRma/lcXIznzf6vO2CfpP//zgoLkJiAtpssAr9/rzZD8ZguJhHwB/OTEtugCVjqer9wd5IypG
jBGkA0Jij46f0GKhRamLed/0dNabAZ3Ch4ZUAMjX3IpdW/nmgzebvpH7RyFjmBGOagy5wOtp9evs
qKBm78kEWqfVLAuWAcW8G1ufpGAG+29EJb4GYE/9qQjJfJ+vnPIPjuUbpxLXEVQvGhNJIfd//Rm6
qzqu4nEPxq/cruX0izBff5A0/GarH50wMO1R5xzcHFAVHs3VtoznWpl9M4Iz7OKqzgDejSe579nd
UCq3QbkBeAWEsq5Mp+XQ710Xq7btOJIP1v1wy/7+Kaj4IJZPCD9+/tAsisYyGPdOoXpoGP0K+sdP
F5MfeZegobKeGMCP75+tt24+NGwM0kGoClBOHMV73YPEE4Jnyx0YZUEPmDGvBNpsNLEp2HFnou0d
ps0uwez8EhxiJJ9uw8VuLe2+FYec4/0PemvPUfId7nsMSPRQVL+88CuPhzmx7T5Zi/EMR7vdJEsY
fTDrvw+SQBCBd+53BiBQoL8aJGiL0Y3dsG88Uw8lKc0nqjr5j2cCtg6FegORIY5hgPB6kI4udTOE
bt9MYnziTurzNdT9BzM5fOnrI4NBYgFlNDwAgLQe5RdtAG1FKN3eEsfue7vas3xd2yKr5rBpPriO
bwRjVCVA04F4QMgVHSQuL/dmkaRyQo37qC7bJRWxKG6B65efufF+3Tof+4z1FX8geTOdeZQu3xfK
1Lkg+pKyZR02wQhWRkpJEJlrw03vNu8fnr8FLix0KKGBOWAliMt/ixhhmC88Z/uuQkc3tW6ioE4n
c3kRhrJss9iEYFFBX97wVDoT4J92WU4L06Gd8P6nHB+xw5egRMDdgiCdJeToiGnu61gNy17qaM2Q
gIL4TkrywY4c7z4GgcSUhFQgegG9OiRWLzKKJY6LwBbT3oEjno2uclcS7XC0Dqo/ZIf/FZI5ztB+
D3SoeJG2SBQARwMBf6LJnAx7UKhFfYL2CLhTHinCyejU7djO6gZ83uCnPXSSmUVT7v3F/FvqdDR+
cvQSlFFRSKg89iXIgVd4L9qbgTmIfIi7GgIht0OxqIdaQg4wLet5X3Tzbok9PY1kAfZPxwLwu9//
pA9WJDm6C35Zy2rMR3DQ0ZEAMkSf89rUt85Jk+Y6qlJLRbjVWoEh1YMo//7ob5wuQFKUx4AZIetK
jvKOCUwOENvMPmqoy+IBZIsS5cMHg8ij2HJY9ENUSZAAwEqHHP7/i9OVz8Ew1nrcY7fpLZtMtPON
b9M8lFsaxvqjPT6s2MtQdhiOU0AEAE4BFsRHe1wHbbUmdtgb0OzAzCO+uOjAs36ME1BcscJ2OtAg
m7ZMF3DWf4ZzO0aZVG7lKacgXn9wt948cyENcYFR8kZIP15Pn1etDWltUJUUyQU4IIDxylnIPsur
4HFOcppKlBNnSQtdjk9ks5nKmOzivLrrNJvAnemH7+/v+u9q8XiJkKPwBOxbEuKv159k5ybuJLf7
A00qAPVXma+0NFGcrcgeqwz8anfVDYsZth64D1h+nW3pRgyzu4+DGsw+NTWVTRui+0OPZJpARVu4
T4Oa0PlcNIP++cEXv7WpCMgIhQiCSGyOAgfeCdL5rtnPUVugCakFGHYxWWO6KV2UQOulbQDYojBq
yBJD7M0UFtFPNCtR52JP0c57/4PeujiHIizGvpIYAfr1Co715As593saDCuYHxNxJ5LW0/zR4Tlc
wOOdSuBFQvEcIdGA5vLV3alj3lZQPmDeHIQRhiheZTrhNdIo3aI5rpvurB06vqaznNYhAwGSNpt+
4PW+zIuhyfLWTf8UKcUNSwTY/hTMddAejj8KXdyCrTFatPGSXBatqG9nqtS3cu3d/T9e5kSgWA+B
k6I2Oo7XkcqFzuvgqlsifybA3oDEbgg+gJ3fiE8AFtGBFgiCQMmOEqwIaXg+sfiqB2frNM/9BNFR
wm+17kcFslRbn74/qb+HfChvocmlyLigzj1O6No1n5vRzVemZOYRTF4rwGd2IDm6eBKQuJBiFBdA
HAewlalbntHHt+UHzw5Cz/HJQvqFZlMS42ChbiFHYRKFkvLoQF9xJVYFzuw8oCuIJsOjH9fkMeTW
PcgkRCsCKhfrn4SYHckCwEfmxgOlAvW+EKDUVk2em7RJohYMm1wl01mTgLt2wihoJl9IYKL1fBlq
ch5M3AQpOt9Y1GmERjet16aYAU9Yv6drr+8H0CufgP0Lm4WENn1m1ngc02htRbMRPoDGJ2yi4MfU
Tvp2LkdIpRTexCdrSLHvnF+eQolm67YbakMhwK2jU7+ECz8rGu3NlZWzd7thCpunxfI6yCxwz2rT
8Wa6M2C0HLicKCZSOrF82pGomBaobJl+jlo2gHc+Hzqy69y12Qxe/pwSU1Znuurc177li96A3bFC
xqB1PWyimfNvlBcMXLggRHerWNf4uix5N2QYnIGxR0g7nfsqmaYUzILp1LZoVdFUVSqCsnSQkGQh
NUIsO0n6hPZg4y1dV27sWMblk9WkRZ+4wEOyQQMXTwpzy9LuuI6DJYM8JW5OmrnTCUh2s9Jhit8V
1ZBqoUAOsijgU3w6CgnlYR5LyDKXxJd+l09B4m+Sdo5PeG7wyxMx2unU8Jz+aitQvTeWO1+kIJy3
awphoxtScojLady7pkghp1n3DR90myF5AwfWdpTFm1HWHhuooe2Glgrh78FWrgZFWQj9ic0hJK7J
bEoJLU3X1pvcocZMh1WGw5bbYqkOHNwx36xJMd4GoO6DsCtrditdzeheGB8h+OVQ5YEbY2gN+sk0
jacUm/tVQygWZ5aBlJAGYBDkWcUseo9BPSkwgZOS/jQBYNt8Dfy3bmI1KKmkWwLQ+fLxqZParPuh
XNomo+AO1pkubHdv66Iz4EBBlZRaXlGayZKGN4tl+q6AljEGVbgeDBSufYwsJ/EReCpjAnkN+qA4
1UneG5JxE7sudSCN+l23tBR0kZHPLFU9ENNs9gt4CJOjS7ItkrwZt6oJBL9k9QRud99VxXdhlSW7
grfRfQd26Se+MNnsRFmpeYfmlocSFmqKT8SbGA8j0aXKUKDON3Pu5lsKEScHQ7NTEOz4hD1L7Xu6
G+eEbZu1nC9gdNKf8LrDLXWzOe0KrvhZHuKPyYYkl6lzffUgo4WCwDxBU1oOLb2MuAguBgk+bRoZ
uirIsPtJnnVBaz/ZKSmvQYwwbVqqEqFtACb02RJoJTMGdWYNMZcTiCEFCBGbXsx++uMt/dO04eaP
V/MPC4J/Uw2O/vN/HSuBHdp2/52V8G8LqxeGEYff8af/Q/gvJmHnBCICXmuKNOgvOgKl/wI6hBYM
1I8AMMjhyfuTjXBgKsCOgcB99Lc1g5BIxf6kIwQsxv/DWxkfen2hFOIfMRJeV51IafjhbxSBFM8h
kqijnK5n+OiFWTBA55HeGm+/GRp2W6ljtnuxKn/u/EsSApDxV6/d7/QJJTS6ynjl0az5G2aO0LpA
A4Z4VUOtEExu2DmCoSvwbfAStLkPwT136KOISe7JXKttL727j5q8/d5DSr7vCOjMw4S+Y9yE+nQW
oNNVrFnSWrGfCQjFp33vv5Rdws/NZIKbcmJ2g/4Xu9F1Lr7ypYjvu7jbKxokaejDBMTS+ecyzogC
bcGfygCRJM6LxzxZwaaVPT/oUhoNAVSZo+UpghhKGcS5+do09ga0T/szB+Q4pjSMfsShMidlIgwY
LNCdCV9BObDwLAf5AgygqEkyiKHENm+n9nmJG+idOYEdwzz2fLNAqXU/DtFS4eKJRG3h+hCBt9rY
4uda6NVvIP4pd4qZbqOhyCEsLRteBKO9b4Ik0HQbNQVy//sEVG9F49OuKcHA2nBI9OvhnCQBW+1u
9sji3Hnk48A9Lqweq4M0u5jTxKEVez2iXLmZNZ2eal9AYRWAGoY6nLT8u/EAjbcFtJtnQJQqlQk0
ffFcGBt8hXZV3q5N3j1PsivvKJDVOOvzw8M4UzPbrHJL+A0CQRCi674JkzRRDGtOXZcU55DTRY9L
1yYB2NHVClW0I/58CkZZ7Ogo81PkaubBdI5ChzPKUp6L1QyQWw2kAnKlxrXH22ljuJRQUn5hnans
eWCg/k+LesZxQwoeJeddj04oSIGJ1ilKB0h6kZKIMk0wMBSWYwj1nG142O36oVDn0dQHK6DyKocJ
yTq2nyFuXewOc7CfKhK6BEr2xUByTSbw3X0MQcRaw/wAihWnfUZjxfHwiMaZFO8Wul5oEDKR8oWo
AglKxMFEnlWXJbQEwDA1bfBzzs0Io42yZs9xr4MV6l2TfLE8AtVQswQRnVcqCbI5gVNB2qkxOV9d
mSPERwLtVRBJQ5PVweHkdpx1T1VD62tBDjraysR+2EUuaiBtd7B1wa+2wzOku1Slc5Trbhu00SA3
TtfTuGEj6kxIVpLFFrfGOjBPviEoLb35qX87HhCr3FdRB1CDoxPjz3tWa5SEUiUDeDSStZkKajps
22Bq1fkQLmN3CuFX811WoBgtoxrrDXSO3u7A3MTiNEiOh22sDTxOIB4gLg1k6fPNmEfFLQ+r+Aln
ohRnvckhf6T1jLyTRBVkAmHtlx+jCpTY4vFnIKqKdiyhRosRTXB8mq96JQG6rQe5uwPOeb1SsaCc
NryOoUDxKzsBKIHkxC2Fu23mUkZpCfp+CaoxPCdAneX2c9VN04NpWxad2U7bMEUEA4nKRMEyp96F
5WkrXYcy1xPzs5W0PwAb5bRt22RaTsE9h7AkgH0Bsikys+qGIA1+jrhB81d1M8jLqmvBPgRVN7gp
6FA+EljHFI+8Svizp+H0RGtb3425avimc2KtkD/O5Zr2JAJ2oWdYuuwGCHsDj5QKtgWsgVBtkeYm
790qU9NPagDQ05TraTcV4x0FTlSB8gsbItA9++KX5g2MaSokOP35Og492Px5NevtaGuutqTx3QRK
EIAySPy8BWm3zSUkabyc1G6EmqODFnZQJFP5HLEDeTTszwZOcShm6IjpaWLDbjgoJNnjVKNnmjmI
207gqbEcCpr2cJFQ6BaXy7CUFFmhW9AlagnkJisjQ/CJ8bFAxp2D+CzjWMWp9MkMO4rG5lskRu4x
hpatht/AOMepj9dcZ6gFCpQMTWPiL0aH0BIADJWXoDQhDih8LKgYpJ4/t2NRMyj66GKvagjmim+d
L0L46oy0bX6BpbH6H13OILbQbBhChlYkdeNdUnkR3wJtDlYQ1cO2XpZUzTEPt0vdE3efBLD62S9t
CXuJ1EU5fA/axjBANmGu2rnPQNiLII0ZTBfwk2lcKneNdabBWRMHXalSAmwjSjn+fFh4lIGeLgq1
CEzJixqKtDRnoBb9qgLdN6dQLkk9pcbOQQytVBQuERxieOBaWKa0INs3AeDzASrtIEdEItFgHlxC
FgMTI02a+HO0LBU4eD0E9Xf9IBzfxAtj62m7hJ04yQ2P6q3jw4xQYnOG4DfopjwvStrL07AG4fEm
sFU9hKljHd5QPLTTY0OV7k5IywQ/yadK06zID14HywD0O5NdBegzbVByiTttcDtOWz1OEfxJmoRC
HbtoWj1zR4fky2KkJejSJWFeI/Meh+ppnS2zn5DazuxqaSLfXIVhT4eNb8SCgtW7LlKXvcGGnuRI
+fMHqLLWeYO+GRyIIHzpGny9GdetDhp37dzC5VbFdamuEH+d+2lX0lSbWUOndus04ZdeIb5eQDfv
5g1MSzjDCknf3ukkCey5Url8ghFKAX57B3XntoTJRbSxq1FQGiyc/QipK6Zf4zLk6jt6tc10JaZ6
KC47WUXsDLVkUxEosRKrYKiUDLCuWVqUoCc4Kh4yuX4U0ItnShSrOCfr8uzDRqTeQ/wCKmWzlwEa
MSmylIZBd9YnFWLqGp5Oda+mrGpAdNx0MKzJGAedKId2fANBV3EaCv+pYrL96vSAAjtvwh7uAXW5
LXJV75Ez+F9hR2rIFhG2UAsHEF21ZMVNjhdUS769HqGz2rFpgHqkn0PE3KAX23l2wxlYNKBaE76k
bT6EcKpZ+rN57tbPra4UTSfKQtgeDSpjBhLbBQQ2mDGJMLhqqY9PRgZ8WpaJg2w43McxJI99FJ3y
nrtLSo3bzSZ67hc9n+JnGMgsIogkush7oAsD5O3WP4NwY0/A8mTphK5wnbpu+gK7CJiPee2yCpYS
p5BYVo/wE8u/et1A14i5KrmZ4aGETa4ZOAA54Af44yxIMoM6dGkRRcNOVuGpgDHMVkRoOm1MMzEc
6J5wqPSmAmxJAcUEJB3BE+q0HzgmwGsEVJ7cRpAZo3F2NfLJZZ7BwAXRqkZpyaf1ZulqvUHk688H
OYQnNLTBUyHEZay83QyBbkD458F1LpnK+mHQ51W0jPcAHbsiK6HngKcUGauT2KhfUytQ0cOtDe9k
K6oNNH3h3voxyJioP+uxzuHvE0AzbBy56/NghquSiM6Gsejg/NA2933uoSGm8XAF46TxrK1DJD8N
kZsKxKEdmFAO4RTpE1xc+vMFrEC8bGJEE64mUC9adu9hUrClneo3vFBhhu2EwcBSDI9j2Z+PxH7S
eVtlaFmYH/UEO3o08ZyFUZXLEcDb8E5H7bQ3oQ73Yq7hBjEHU4o8eBP0LSTjkPNPJ1FJls917tdh
pxLxLURCm86T9Gdtywtk66S2MNZacYU3QKbl9ynJoxvu8YhHiQmvoLBpTnr4QEV+bL4uM3wOnJ74
ee0jjcA0dM9DwmagBLY7Z2tdn7Wqvk8GumTKtcj3bA6q7to4aI85wLfMlCKAJJrJh6QcIJkXvep+
0q6VFUA9Of5ihpVnnWD5hk1hl2ziwpE2NRr6Oy94uUn6AOYmoHdqjUtW2Z9rEwMHbU2wHWYko7Gk
j5UOYTkEIeQm0Do8C23i0Z7ijmyZXaZf1aCgpfxduP2jmv3qr5/78Vo28FsK8O9C/39dZS9Q7f73
wj6D4/L4f/6nfak0OPyOPwp7lOgU7GF06RNQGyQq+b8K+xgOzmD3AyoHhwh7wv9T2EOcQMAwAt+Y
gKMLbA9/3F8yg3/BA/Lgd04PSMHBjvifCA1el/WAGzg7sNwjtLzAPhHHhP9OG5rzvt7MZGpPZW7W
C5C+5m0VrMtHZf2rov6vkTAQVoOBiXHUhLHUVXEOxLBuY0QlNYRVg4tX6l0TkR8S+eVH/LbXxJo/
BpQC+UxEwDOMjrme65Q7Bf8E+CZptKwtOtdwtfDLryWGrq825VgDy2BwZfNjEnx+cQDewDDeWlYQ
epIILVQ0K465JrmjZadgdtOi/Q/xQI8n+QTcKgvjik4X9QdL+9ZoMfqOnKP9glbhoS/1omfrVW5b
0XebnsYt+xLkYwubHRf3iNr9NMw378/trXXFK4qpwWUgFASn9uVoJV2U6+puM8La40SwNdhYHT1C
ohqe5V3UZDHYIDea4R/vj3s4IP/prv3eTyQC+KEi4CtSif9+Pe4sQaSBGGwzS1pAQDhkMMSUWSX5
Uz7WkJ3DtOqDht5bI4IojEAMNiKT4dG6sjY2YzzCopG0TqaxjcUGzcn5IuyZuqdkXTcMas2PiH/i
MJFXExUgZgEKRCvtwExlh+1+sZ3AVzrhNVy/bAAAdkGLp0qx81A8T4gkULix/Ep1QZ6cRjksoXbU
KnmmcvgDBR6+nxn8e6AhHEK53C0Bq0EWx0/O+UlhOvcQVtyCbFuCZp7ZRaOoq9upu+TGFDoDnNP+
gGMFzDKTjgloN+ToTzwztHkQtQYLNG6dUakxvui2YTzAHUN61HFQKbbLtXDVfKdsZ/0mjiv8nCec
CILuESyYtnXR9+dwuyn5BlJmVKKkjDj8jsQaLls/Qqe4WXU0gXJYdr3J5oF23QUcM/Va7fy42GbH
bBiqcgNsTC806xY4QpwsvZDtRvEGTiIeuS8wvqmVcwqzyOYZRbl/rMaglCclLfVduAojb+ekD3dO
wF1p0yvY2kAXv7KshuHGsKmbelbbQlVwKhJ9FbmTckpmWD3yBv2yOBh0tQtgUfYNcg0A9GgBg/zo
qp5/7WZTdTuVI/E7JBz6WwF1UpmiaUMYjBZa+uCQ8rcniTEyTnUgW8APcQ0zF4OWCk4zgXlDuHgm
strEAM5WaX8qAGLL1sYJihvwyqCjyE21bkGjkOcyrGCaV3ViFp85zNYADPlCt2jnmV6la+DM8rXq
StiWOaQr9DHhUJdS5GAmavahLswCdCegS7etYFynPuvGdDDvwluR5xtv+6IHTKdJcLEMVR0Ce5gM
eofAD4QeHtGEcdHOqlCpPXT1QQ4DnnYatNtDlSCGa81m5DtoiYlqp2xTwpYJ/l8ko52XDnGwRRa3
WYiN9R2BRY06b4hbxJVSSPlTA/oLhJplqIMIZgekaopLtBfD4FE1WI82JR4eSS1kaRI+mCitoEb+
yooSHPE4GuEL4QZu3IlFK214Hjo0L0q4hGhSrGBV2xlYG9qUQu6pyMviiUxBR+9FDOLYDjVdKZa0
h4Y63ISN8u5xJQwmGH1CxmHDwlEg+0e/F64fE2HFBooQVAKN7aJfUy0YEnarNTxV6epwH5MYrXxi
I3gcwRNr/gQLX7vCl5ebIeVlYVWqoTJ7VHPiPi3eh1VmUH26LOpXoBZl3gb3RezcYw/znbtJ4JVG
X8ugHBqTuTdpXMPFpY5G+ZUXcGhpVgpHBzLBtyxdgkogU2wSAZXYwaet7ryqUrGOAWggspMKpnce
thV1tdB7Jen6AJb58hRQT78no66/oqvtngaWoK0z4JvstqsIbOSga/gxmjh51kvef3csD+cMEP1k
d1AwAGgADytH9dXI4FYOClw84Av8CYUQsBCWt+K+nRQUcWARYz2bLho+Qdo3mbQeVs7S3Gj9CyKu
sIdZTBx+Rw9vLbIiDDqTiZkszbeh5OgQZ3BGkgRKcqS+X+FRuOJPBIv8efG8gMmArFa11V2ONFkJ
DbluCyXzChmayoZJKwgaQkj3s9WT/nMPlh3klRb/SpVReQvD0b75rIsO9iaO1sGwmVGvFqlqJZza
4PNixzQQ+UrSgPe5hReixsYloO2a7ZLz7twlMNhOwfwoPwVhu4JXL9Q6ZWM5h499rCkBoh2h8Bvh
JITDPiTRnS0LDxg0HnKcdyHgLjBXJtkSOHahRVh1xZTKCF5R25CvMIRpTAvXyrxahuYqTtYc/iyB
gnv0SAvUYaaRSwohQnFn9KTXtMG0zuKo7yFnjCWMScHlC+AKESHW5LAwbthyAyrFWJ5xOvXjuUeF
uqar8AD/RddQeWKYS+TO47blGyhDYCUw4qfHiJQNdXnFgbTln0bTdusOekgO6Ktq+XwPx7GDNHuQ
IwrdYEFABb7Ni42o3LgAx5O+3pYqFBbGbkFsbGqIUMXPpJ+L5KHowfy7hM1KnJ8KX7NxJ5Ig4BfA
jYDgs97X6pkKA2/RcYjhTxOVsVjO6DD0yQZOxG640b3txQViblTiInZ9jIcalpKnWgemfwI8rS8D
xLVgmyMXhK0j3HFIe7GIvhFXmNe6PhrAwgRudnkB3BY5SWnvdAXiyfUchYXZAvmR1Y/RNyRIc7Tr
4WKKkaPLIUhKWOAUQMCKH7JlsJVAIBAG1nrTErqz2c2820yzacpND090NJnICvc/hD5gCjN7KKbS
/FJQBt05V5YXFtxwMLG7IHg2w2RO4fbjZ7QvoNE4qbwSUUYXebh5AjBSOo9FtKDfjqF2OgxhSZ3E
xXjRxSFceiltuoNLmg5dNueDNyc277pxQ0sRPc3x0MN9pUjMCS1tEG59E9qv8IMVEFe2OYyw3Rg/
maXtEH9KM/xwCm/5Vidm4HA+o0VzWpAYwgTn2/yzrBd0YlIoGuNp56rcP0KI7W1KYbF7wWEvdthv
t9ZnPVG9uV5WtPLx/Jc9GiEyjz0crMbpMpngqn71f9k7s+bGkTNr/5UvfA8H9uVibgiCIKl9KalU
NwipSoV93/Hr54Hc4xYhDjndvv3Cdjjs7q4kgEQi833PeU4fZZL0oAyB+VT7A6QIWHLm5Mw869rO
kIxRW5kifXbTh33+0GlE6uwmpLPG2g+HuFuVsWSk+85Qu/Qqz6Rao9evNelzWPnQdVm8W9AKQt6C
cy3QRNj9YBm/fFwz38upsV61Rheu/V7KeJKNLl0rKKi+e8CBxq0mhgXtukrJqAjS9VE2jZ9DxBiw
o9Ibj1OzWmeeEIYoClAr4N5qgnQVI9IrtkAeKTT5c6F6NSXjfFsFc+hsDJm4XZCy+j8wsY1XIScx
HmzH7ocKbyD8kJEcXNWJRHkYX6UKMjqPcQkqnj79Uqe0vszjIJWvyqwNeztWA0PY6FozpKDMwTg9
90LbCJuapob+NqAIy1w6E16yxYCnC27TThNWD70um31txkO8p/TDwskGo/Q2QTzW/maG1oGPoMup
XZRVreePoRaY7WUVD11wIYYDy8xK1YFQOmnrZ+zJArYSNlwFXowmh1wEyLSPYmZeGarfkaxB7aVV
EFk2SkEwPMC4s9rp68QL2KnV/p5IAkMBZRkUb4YEmNT2DXlkR2oBbxk7s3Iqj08RO500tjZosEbI
Ik3MMhwNYShR4m2VUQD377X6rx75R5mv4lyFeYPx3/d+R0reQQrSB95JEblD9EyTqYhRk3H7zJ9W
qEeJkzDFnoAJ528CrEAuRx7xacmikcdIy2XxNfdFRMgZRiSQXkEg/+6GJLxueml4qcssvZ8CHOf9
PSzGKl/LgkWPt85Czk5gF3EAZsHoTrBVha0R1cF1FsbRD+DZ2TPuQhSvoaq0OlrTjq82tJLwx9gB
17A9NQmAdYtKcT0gtP2tT3lyZwlSEW+svKpegFlBrM7jnmVKVxs1vZzkCJRk1bEBZP31Ab6MsR+D
dx543Ws1YX2VunJ0wnaMG7eryJEAPl2qApuIWn5F/zw9JwALMjqeAHTNMupUR8qAXyAw1fqroCxr
gxFL8xWAa/kAeU7QQN3V4hbvCHT9JvGm2zAFyckHvxK3k5hTCAgtv2/s2pOEt6DXyh1YRWuwh17U
CQXgbO/b/M7kta0BGqu9rAmqraRjV0LQ8YRgp9SxWa9liTMKW64yojoYVum3KQv70rHYMRqOzuki
XSF0guCBijG9pT9o0fSgY/E9b9L+uRjL7FlNvPiaHZmUbdiI+ldeFVUvo9FaoPFCKb5EaZc86lY5
pStJ7bXRjoaKLqpcIKNfhb3g/9DnjYWDBkz80Q5qF6IKDM2LUIB6Db7S05+lqK3v6n6aHhs/5iNp
GLABbdhOMF1HPDcXWgpBZ1NUWLBmgZnyWHgQsFaFynkL1PigGmsdfI9JGdFqrVU5O7pcLxvHu4RW
em4j/qsuUxnWjN0qckN4gp9Uoa2ydXrEHMExwGJDfS1aY5ptpFznFAe3vbnE7IZqtfaiYfyX/vb/
Fwb/MYM5/vfC4Oo9Ifb4c1lw/vv/4I+YxhzghmyH+h8uLOR7/1MXFEzrn5y0OGcj2MVINFeP/gc/
MtcM0TVaiGPQ4yA0/rMuqP2TMqOCTByOAFlL5t8vC2qz8p8SIz4DTltYf4yFIauVQ6g6isgegbeL
Luo6zCoIhtOZwtVhgeWPYXAbztwDTTM/1PifKh24g0jCmcbahX12kaOQS8Y3T/nF1/42ISfi070/
UpObE3Q+1VX+GI3vPxJ6c84JXhSuYi5JArdZu2ZlXPOF121Oh99DwahsA5ijXakFimWRfsAorSsz
uI064YfkpQ+ZEV7xvd4N1T1S9ngDS+uNSJ7Hpj5XN/zw3P5Z+/njN2IdQ2/FzZcM5svn2o/UY2Qa
LDZnSBGRBkiaTR/LpH0v0VBJhIdAKh9LSd6ydN8XtJk563OiEiKQd5F1KcrDLhZQSxa0WtdBmaPM
Gc45ROTD+tS/fiNzDLSDONuCtEUlN1BhrwODrV3FUOHJl+NKaqtNF3HGbCN5L6j5dwDbbNRKKhvR
cOUHKtaO0nAHJd1WAVB4UWhfgqr8Ac/yYfKzbZ5Pw8ogjMU5/ciPPXF6V8xg3jQDlfTh3eTLQTva
4G768PTcIh1rJ0Rpv1JahDK5ZcCslepVjJdpNfXiv1a9/9U+NT+q5aMklknFR/LhOpx/3KfJLbZm
ocfIR11WXzfTPd4j4eX09bEQHAyh0QUQ5Xk+01eYkRGHQyBwCNWAgAUXAPhFO9ZbyiYuS/oZzf3S
Yad9jKNQXCTvU8FIsZiVeiOlI1SD2q2s6t3PzOKqhqcKPhuYIirvxI3NyF+HY+Kvp9CHXBdV96ev
9MOm8Pluzj+BHorI8ke7kH8dXiofRSNJYqFyY9WKL+MQeneVFt2byX5v06R5JewRVI3PYREKyLg9
6cWPNc47SWteilSOA2iISfjeFUB6HMvITVtLlWEHg7zfShp/FNtkof4xVN6VV1rXuLcQCmSG5Upx
t5uiCUCmKlG2RAgXd4XkSq1+0xZC6wLnEte9b9x0cb4Zosn7lucNpbbIv6SpoWz5GZeCWHXOGAva
xpMG/1FtRNUeTLRxPa39lerlN2YBsRI9MFD9GTlGFTbmjBRc9rGAnsLId80oIpOXRahChm8HTSzA
5xbijWj5MAPV4U0FSsIJi5KYB6wc9rIi97KDesu61FAJnn4cysLi8zEjqP1b0FAkiS7AYublaWsm
XYplOkGm4MhRENtt1Ac2S8M9PSDiq8L7Jpj5sBhEqbUiLnCNrFJ3JDWJ79jYntpWQU7RKhaWH0W1
ObsYbp2CchV9U7DHzr+qO3aOlc+CzCULz0PFXywq+rVVKfk//Ag7ahi1Wz4i2tpXiCngCPr79HUe
e8E0ilQS6llabcueAx3sQQMNWrGA1MK3xA+bK3+qH8s2eT890GFThTeY6T27zoiD4D/q0nfWo7ql
Ud3MoRdJvM0gDrW2OSTCuGoR3zhJSxGuq5OXiHlwpstx7BphzuAjpuVo8HofvlmiklcS9ZLKrcM8
fi9r8yogluLFY/d8ZqTl556LVGloKlQ85m7ncqQZaNckole4U2bcai35T0WiPvhsM8hiAJ5X/PrL
N1WXoSkZ0owTsJaNFEnoMFTFYuWyw1YdpEl7aZgoLVMt8ApojAiNmuScYfrI7WRQg76tRAeep3l4
O6lWRslAUclNfSVeW3p0qYIZXckqKpXTl3dsWdZl6v0si6ileUsOh8J8a1plXHJ4NYp3f4xfFaNH
DArlmGwmAkL6YUfWyO9SrDO7TuOfp4c/eqEKEuM5jR4HwmIboJdmZ1QW86ZS8BRpyCSCZlOXw5mr
PDJpaJATLMoumfamurhIq03Av3pZ5eaTDOB2yp7o3CJRKmjfJtJjIZEvc/rClniE+WUEQ6dBCqDV
buhLx6UklRUESIGMmMbSnnU/weFe74LQYvUdk/txHAgCUPRip/dIe0y5il7MGtNPo+cbfPmkOY3g
i8/8qOWu6+NHcYwU6UMaX3eveisUJkA6HrYnbhqOpPB0x9fC+om2KsF3NZDBIra3GFspXTdm/Re3
6v8aXqfPiJ2LQoR8ONcMDxh+1VvEEPbRPTgs10tHjozZNSk5bxGJk+vT1zs/1sX3HlkjfWaewHxI
WrxGxJMgtNS00k3gmspljiCrO/Ocj80sajN8vDhqydKSbuXrUUsxoi9dGHLqRm06nFBCNW4w8nz3
Rf+iFc4M+OUEMt/ETyMuSQU+0uyhQqzn+nnhOZQuupuiKiJQ0t1rTVcZeLORRa5KxXZt9PVWYyvX
6vFLV8vXiV5srUgbXNT+rx0lPp9oNv5+ZdhGRnjmc3Ts3VYljNlwxedD4GLjPNYSuRhdW7qxED0Z
yXBFQfuajIy70w/53DCLSRW3baDrbVe6VBxFstGoqyVDvPbEPjiziszbw+V0+nxBi+mUJ5UVTgMX
FE7Tz1AhTaATbpJWf2pAuJ6+qKPL8sd3ztAgNIJqOHxVekOUAzWpS5fKYrLK1Mu4tUhviKXr2tQA
GSQ7IU62YqjmLs2E+9OjH3tvYI8ALtWgj3wBkPSUPHuRWpZLABtKWN3s3up0KL7/Z6MsFuW8CYGo
sDNzR7OzqRU4o5+cOXQc2RGZoiJpVCFwvHLPDu8ixGb63SXGtqodrqh7vljDdC/V0S0+4wexTBMA
yf65HcrRZ2eq4FWIDcSCtIRrZDrBNVNhFK43DZIrZIPvTON9xrZ2N8wZrB7KWFGvpW2UJXjsJPXx
9I1dkok+vj18z7lu/L5sPBfnHIpv3iATDOkCfvqBOfZZCGhi6uhQabJ8G8r4RS3C342cZE6De5zc
xnR9+idYR95Kzso4x2Z4HRzVxfzNaafp5P0Vbq5VnjtVyXs4SfddNhikMglI+oNxtDUjuSv7Stmn
aUy7nTZMQCPJGTinrimmxHf16AWuVGZ7v9Yjspq6ZDPAGQPsNqxLsld3iTraVRYUdpVP1xb87w2i
9Ie6Cmroyf3TKFQ4fAbtYhis2G0a7EzwxGPXUAjUlZROXDe9sEO5MX1vYVc7TAbPzmbFTMoT0xGw
rXVBwsAok7dJ6sKwGpX4gQjaZK3nKk1PYxcFebAPLK1fwwqUEGumV5lfNJewaxLwbCSJNf7j0JGM
WsTKfqgG+uah4sYUuW3FNyM7nVCbQGYT1yq1BXWVTbVDHFqygaLxoIejvBkFX8exqtwEg0JaKfnL
ThD32Ys0WYTv5t5FibvcrSeBBCXTvERZkmxGoL+IhOnp4oD3V2rdSPu4MoW5UPE7xT8W1jF9qHEX
0sRc+7UFbSSvtItWwhOQY/A4PR+OfCZhP0om3DRJ5IO8eNc9GrpWKo6F2/TocCcYuKvAD+5wVN8S
Q3TPP3VmrT42IAcuspDZbMxnhcM3H37DIBCzVbhZS2RKkRDF1ZKh4Unx3pw6YoSb7Mwlfilp8WGG
eIbhUIN0pCIwOxxSrYJkjOllsckk6QgbUuxQ+IoecsKIsbCEr23JX9S72HIKS7tL0/S9yJtLflp2
hW9cXXlFkOwkK5LXWjiMN1qTZW8qffINnFUaUWhL+jN36dhKMXPS+EpjveRVXSyQ+ALj0bL8wkU3
gval2LcoY/ZTGtyYChqqyjToTUeY5q2SbpRgPqhV355ZK44sFSZ5S2z+OYJQoJkf5acal4rYxmha
I+drQwxNQtuTbpYd0Mk6c7XzJFt8v1E4zushzTQqDos1SamLou0xr5Pokf5AVb/hwHFmhz2XLL4M
QUVdxtsFhHW5w6VaUbYRDk837uWnuq9qO8iypyQPttRlwtW8+9F95c6o8XOdfsOOfepQi7Jn0KBM
gIE7vIu4HBJLIejNjepwH5vaO42cR61Ob8cgu9Vy2kxZ1J2TGR67Wo1JPB8nqBktnlxsVkiyaMm5
qMMJgfKmh5IIMCOkhap6/ZnBjt1aGgnUg/+ldl4M1hJzmg+mVRBvqt8KURvbpKrasaJfFEZ+IajG
g1LqD6SQ//jrN5buBf1IrNVsiBazRut1dJLkd7kd3B4kOoXsRTQyiTktSsn5sAFUcfx8etCPE+li
IlGknEXamJepPM8vzaeXIkbdUWt82NxusuKdKtTYUDiuqbX2phCiShwzflhzSN9CUgcoL62zOL6Y
dRw2MYrcFsMqHYqq6cbvx8n2K0UzVw2qUEfIWe6r6KeqFtQChdrxEfrZma5otlRXD0asvVlx84KC
bE4/kL4pcYvaQbKuJyMW3FqY1RN58FoodELnWF5qjeYFdRrin9Q4WEcWEctVXZr0JCt5QzddWGOL
fTh9e+R5XfpyeyilcYi0oKuri3VLIwClsAYvd4c6ZTNlCGiJ5gNYgbevmnJtr46tsSk8cT/Ou4NA
kMsfhKVu4jqZHsRAXTdtUDtGnu60KY8cyUDW0gvlHN+nvugm9rvID60NMrdzlbJ5mi5/OSdfiFWU
IQDwLR5sQy50EBP45Ob64JNVlEyrNpukdY8g9tIseKptaZpn3p0jh0aJPgs9IQiJc1rB4iyWJING
yJCWg11Tm007DIYtJ1QgAJlYlEAKcUOKa0qEoeBtiiSUbBW6rBtFZL9ZnvJNM7W3oW+eWlgSq16c
7qJCV/dDmZQEvFnCmS/pka/SvEnAuU/9REHmv3jlirrxSwMyjivi8K2a6FHJ0MmRXFPZpegP8//N
z0T9KCVFRyOmTLe93EtnvktfFxxJUtmrwO7RaVUtV9QhKgsJbVfmCmN8kYzitSiCzamR0xLUmgFC
6kO2sPifzqzkX88PsHlmbTxFzlkfvyRZamTGah5BPS5Rf2RhSpZLkDWetYbkef8NX+4Ds3RFLhIh
Lmeu+cu3eDH04itS1qEUpGLCJ7IZt7E37Mac/kHRnXnCZ4ZZlsTNTk4Co8SvmZPwlSUtxdU5KOpc
venLB3++Ggn1D+so64Q+//VPi6gvpnqrRNzIflCrnaeX+UUiqalzejE6/rxkgPg0CWHfLiHQkLFa
3ZSinD5FjMZcRQ4LEDkM3ghNum39NFjR1ELnVG7l1vxbg/PBl6Fqsu9U5lv96RqLBF593PsMXgj7
rFXusFL/QnfTrsbitWzKnU+yvG1Wj9mY785c+JcGznx/P4292PFGghAG5I7lhBu3Gw2iS6XPnVoO
faO+zrruscTwCP3hcaiLS0vSzrwoX5bSeXhVmv1QVFjpehxeup8Zw9STeuR25lswykQ0+hd9eSMn
0RbjyZnB5ms5WLcXgy2KPwR8CRygjcxNyb7qTJzhXYteUKZqfY6Yf26oxbT1gChYHA3hQuPYy/sU
JzO6x+5epih/+gkeH0mTQK3pEsaYeVP5afIoaluUOjYjt20MFf4JlHlaRcRGGdN4jZnlHN3u6Hhz
o4o3EvXksiSY0pHU6Gln7miRFxXKsE6qLik2XoWRuB2U5MwMPTfeYoYYfdyh2OKhhX5xa0j9VV2R
zWo2tig3279xK1lnIOqyI/7SR4lGqsNJ5GVoX1ECFKZ6bZFxXiVpT9XuXDP9y2Z/noz0FSheixxy
l8+NBGRSQSGwueGogm3RYTpV+nVrNU5dTqSho0cQlG+nL/DrV5nOPfVAQiKpLYHqWbwBaiUKYkNG
mksKNuYZWVjXXvDWlKkj+cVOQBhYBiVBpgmxMY3xkHTVmcPVvJQtXsGDH7B4L1q1UAFz8L6TRmyH
ib5V6VAkZn9/+kKPfDWYopzgKFnTPPg45396KZJSn8CBcHNrSQpg2dA79uP23NREcPX1cigSwl8D
2K3CBpwn76dx6mZi2Y7Zw+qy8CMMRe9ejVJ9w44AA0/m4JUO7sZi6J1RGX+ORUTzlpIfXAgMUOUg
PsRC+dvMi3IVmnLnGibG6aalvpaUxQOuLH1jTNV2lOsLaJFX0SDfjVmB35qgmx30xm7Th5oARAIy
V9sN5CZL0F48ufhGfaq+HHPfchvK3Ru/yogYJoxtlry0SCAatMJ26zHPaZZjWi8UvJE1hNHfeSf6
2yoJtMu8C7ddJtx2rZJexIy0zvXJIntT3EutYpKMq1x4fQwjqLba2ykTnL6zYCxVkuxmBlcfp9Ov
oonVaxwN333qW+uBnm+pkQdvpHOWnip8U6IkueQh/dASfXhoOB0DwsOjIyvFtB38SltNYI22eoG2
WdaSctdj6yYRsCHuuYwu2mnY5kVCEFWKN91I2vIuiFTTbTPDu1HVVHJRySU4bGb+kMapSZeaNe5y
cC6e+IIp5rEXPGGlZPINXJRdLBX4ZvRR1jZVXYBbouH5EjCuHWpyfZkaSkPBTxivsMz1a+JIvbtg
Nr9k4ID3NMtNu+QN2weVqK/ArkEQCOL4XZiUcq/LI1rLiq1n23gIPP3KsaJGI6FAji5NYn9sMVV3
lRhojooRZQde6lISFHo/adLvQlXqnExBAD/6r15KWGHUP5A22u9DVO2rrqhyGx/VT0TpxXU3VW8c
sycum+xq6ucgAafGVZQkcnox3/ZoCxwVQRjfwHhczUKfrSUppC5H0rYrTNuSFegERM46fhRpa9rG
CknD2Q2Vd55d7wHECGemy9Tm2nfMd3Q1Bj9qZ8XqgNNe8TZJ1EwZ3L58NpoE+x6vwDcJkcsKqR/s
KCOVXSnF/mJMar5X23rYptQSIZeXFZne+ffcrBMweQise7xPd2bTYYqRlXYn1N5VoY8iAnZf2/uy
H99WSMwFJ28jY1Vb4GxH1bvUTUHFcqP2P7QMwEHGja8dERWAsukyXSy3HWSKKx0oSUX5mPyGOQRz
ZaHNRYYebDplqu8gVsquMeEm5DxGxl+H/416brbSpqK4SGlV7ARxcLS6xoOR4w+z5PwJES+5UH3+
SgpwvvMi7Z5zdPxEbxOPZYcCkmBivXkl1yR1ItKMCDcZ6/4dCx2sp0QF6Lm35LI31wLuLTuO2sdw
hGRNwWIlp4HdeINTwAxIFavZJBgR9oOsvRjBIF2UooTurkiMVW8Y0w2iQDwMvrBpK57JpLSckMsa
VJPUcmJb5Yj9sU2A1IG6JLCkCH1/Kfv+Kyx53fEavq+grYB+yNgjbnDRBIrrmyPyQo49kKdrjzWj
wjJRSJgBEGFP8kacCNfVcJpMdgG6AJqWX8quYLR9ZBfVYIiOEeXFjSBk3RX+TXI8JN6ZDULozMEr
Vj+Eo0DmQJKrcLvgiP0ccu+GaOfanrpad/IOtFgneuKdQEwpjsuclWxM9ezSi2ZHTX2NA7K3vTL7
RYbuoBHtHPpOUVoTQaehRk3SSzx9h/PDr908rvprbaZGKKlNrB5WV6owFx/I7rTwVOgZgy3G6k3c
RrdIFe/IxMDYWTwXVfQLXIoAcki40JLk2iQWxwhxSU0F8dOhnq8NIwjstpKehWmiLCMiwWjNiEpy
kuxHZDbuVGNq1ZO7SRypxIRV5ky1kKw5f3xHj1CvicVuNvhDng2NL0bJxgc+jnJr1hxDSJGV3CFo
bqnZ/UpN5gVZyf266/2dFKhkXPbiEwQTb2U1xm8Gau0EKVtTdhdeEX7LWnXdK88dWQErHt9zrafP
gciZvDMFDslicU+K+0NsKldCimUjbvJLMyRCWVARPZX3XaO+qQZ6oF7vHW8aaUqHW587A/LyToCs
JHpPFpksWEdEh9CqjUkeSqb7e8PMAL2gp19J1KLWuEmJ1K2CSy/TbK9J36OOG2g9BURd4N4iPTfc
UOuGfRH89iLfBUdz5ScEJJMjPJjtu5hk37p+Nu1KPY4heS6WsoufLW+R8mBIwgVff6hfrTuGmkvx
/FrxX4CHJbzmwXNX6FdKbCCL76PS7uPsVlamraWzFgx+kt0LEm96PKVPSjfiJjFdAIc39IptHfsN
rSjhZwC6lNXVJyUZRmoovQhqfafGQ75jnVm1pvmDd+pH3I1YS2IH5ED2ZlHw84OUjOXKdH3rXvf0
DUZL8zXN46uGhOuqkRKSG5iOfSVsx0Tdkz8rbRX+j0Hx8tvIJ063VLVhbYiVHWudE7IhWWdWE63V
USca0ZxctazvSfJ+J1W225f07pt9Uve+PriB3oX19zEYuvAOEFBW5Xe49IeAxCN+yeyw3lPB/H16
G3bsWD0L2wlVALfNxm9Rs/IGD8rMSKUskqtLowvQA6LzM1/k/maUxRvUuE++2m9bMzx3pj5ysKTn
TrlXhGih07U63JmV2dAJTKPcrevKtgJzm5DdEgsPedJfw9i5VQph5+EnQXHAPNffpVDbj5Vx10jG
xVS/igmWnHOKgK+bX1S6OtONotB8vFgc1Xo1BzBmtpnre53dyyQXp/hnUIOevutfN6USF60jbFcl
CEJLpVQcy57ldUnGxG9I4pZXgsAqMd13kAPELljn5bmC6NcLE1HPqKIBIoEj5TJGh0jMEm0w1ZNe
03emhNM5bq8mQVufvrAjR8G5L25hWeHCoCIcPtMAmnFG6zR3u5rQbkBdaSCghiRRu5TPlAqOzdz5
YMbmR5rbQEvOqZrrfYSHC2lGmrMBIBt4fJWzJyycGPiymqaQoq5HSsuFea7v+aVoOR/S/hx6KY/M
08rLQrKe3TEZL/yQ/oGVzJ/+YtebJNdPfBDbwNh3GBz/zv399zUv35laIE82xdEJSNp6lKp6o2XF
pi2za3lozuShHZsxlBBM3lCOT4jyDx/lQBoOsVyUnYSMo6Yi3XFEsXOzvTl9RUdWAU2T4IKhiuQ5
LlswPmw5faK977Y97mnrWU56Wk7KNqhjOG7GGanKsUnzkfzCikPVmcPn4VWJemvIRdLwHoz1Xhe7
fZp3wrYy47eJ4D8M+RXk5VH55pfBXjfO6UCP3FMGpXNNJBCMIXNRKYFYFnd5mvP4ppSOAFyPTWQQ
i1K1knrmTfy6xJAYNTt/5mgy+s7zFP507h2LuguHqszdgJC2i0JLp02agr5CQxFuYw0R11RPg2NO
jX6mbXTkZP9pZPKXD0cuhIy1weAijdrczd1Dz1Td05PmyDIz14BwVwETQ3u0eIrYgbF+h7x/JF1d
ZPrWVK4VjhOarpwZ6MjsRFyEsgaCE8TDpckn1a0q8HrWGDOuvsvlfTXGv3LBdPAmXhi1fubtPjY9
8KFQRcclQk9ysXpO+IqrmN21S8vMrhp9U+XyCqDmmYs68oDm8yGp1TMAjsby4QOCRjuNcsArhyTh
RzVLEzX17vQDOjoELQGK9bizWCwPhxiSbBKxjNM5DMcrPU2J4GnMx/9sjHmSfJrhPjBB4LQsUFGq
2bQdV018rulw5IFYMgp4io38NzkWh0OgeukLyhmZ21jiExCTX12hbgOwhGe+ZcfHmf2AHFTRDC9u
VzcACyBBIKMqMz11afQG/SRYoRp3Tt+yc+Msbpmh+l2pFdT2kOoI+N67dW+ajyUV/dPjHH/8f17P
/Fp9ejQC6E00eFwPFr870VDIFwDn8TfGAJb+4aciIm9xz9pRr3TLm79Phue0nrwtq3NbjKOXga6J
oFmiwtA2Hl5GYRJShSyBAnAj7KMmu+w6dXv6Ko6sZDOci7YSJlGuZbFYip2FOtGi3JtPyW+Qz4BP
g7eyxv6NJfv0UEevBj49zCpTkb706ch6SHQef+YO7E9WwcQldX9Zq4IkBnUMGa08fNOYTbSfH7xk
kY3RxXrmokO6BsJdrjqz26hlaIuReaZQfex65s0fljqQ+2QRHo6l902iWbnIWI14N9X3MCweT9+x
Y68L4D6Wffy7dKgXDyeXqpx03Y6HM6aX86ky92JKjOEZ7cuxYZCgAOs3yItXlo34BAGJCUaXXQHY
cDUfKFFy6lEq+/TVzCTCZWWfz6XB7pzuiYSW/vCGTdTCTS9hAlCEvslHqolQXiVjVRQkqwDbIrJ4
Tb+DLBQolJRzJF92+/olBgMB/5rQ1syOf6bTvIeYVmqZwnG23Dgv1uyH91kPNCifHMGIt5XSriTl
GnTsmQ/kkc/xwRUsvvt1UKMEsJTMTRriLcq3RpXdSMyvZLVyVLk68508OpqGlA30Is9neWbyrRb2
WcFkDit4E9ONAA5aCMrVkP/Gz3/m6RybBOw0/j3YYmlOgQVIJBGwZAbUas10FbTGytCfT8+B45dE
Hu68MURFudhhZAGwDXPgBg7auOKFsQcxIJXlEhGxnevGmSX6+DX9OdriDe06as5FzmhTbmwMZXQ1
4SmQzyxrxwdBxyHP6jhszoezGqhdmaQFMhYieiDe34kWaQpVeeZSjq3T7Nj/Pcp8Yz990ZJuEmsD
CL5LesBKJHAOjLlJqVdS/8PLWUzxAnE0ARMMNOOHzPRnIr9opXxmsh2dBiiVCMriGMt+8/Bq+NaZ
XdpK8z6gdoX+t6KXbi4Ya8pdIJ+sM4euo/fuz9GWXhq0C5CWAHUw0WoHctF6wg86moTytH9ZfMr3
x5q/pshE6CsuJ4NeioUi6iOTQZRtrAib1DTO3Luj8+3TEIuZULe+KXbCwEwwZFLy9mbeAjb8W/MN
wy6bTz5uaPwPnxD9HLhyLdOgH680IPwhHMdC5FR8zgR59OHwgTP59MB2WB7zfXU0MrisbHFpuQ2G
7ozQVxv42Gp65mv6dSRqa9CY2BzQ7/1SgspAr4hRyFYn0/SNopS7uqZDUrY3EQfv08vc1y8dQ2EX
QyqufDh1D+9eJxcBcWMspp5gbMxyfEL+4AZScC3EgZuS91RfAGM+M+jXicGg1Nh0UUSoi1bmcNB4
shI9zSZ2C0QkiMazlSfXaX0ucv3rq8soxARxTmTfyKHkcBRLatFspzyvHsIklhIagKkTi89hJ1NV
0M88s6PXxLGZiiiO4C/K9RJTmeaXvE+NQDoLRpNEoF/YD87p53VkGIlyGi8stUNEiYuLoguZxEE0
pmy0ZNIzhEuufFW22ZmFaP5jDqUN1Nvpnan4t1FxLY8M4oTCN4zJcPNrMdbXZgGy3Iz06JxK/Njl
4CcDdoXYXkdtf/iM/KxLwsaCYwHH7UHVirXUa7eYW/7yBniW1wOfnc/x6FMWa4Q0xYmSGEqKgjSu
bFNDIxkK2pnv0ZH5BgcagA2y1g/69eG1NGZEWEEzpa5sjY4m55epaF12YwndtHAyNXs7PRPODbe4
Jo7WvUffNnXLftzQkrgxZXiTdAGsMlxXef3yN4aDOAK/h2I1IpHDq8uCXJQ7vWO4orIh7LieNrlB
pqzgoK4ieoOnhzuyLiF5YQXUcUYgS1lMjNGqg74S09TtwVINkv+qTaWDvA9Q5nVI0nU7GlvBP7fx
P7LwHowqH15kqxfxRBhT6qJGgCg8oXIbHHJC3Jjgz48L/Ev8KPc9J0DtvT7Jlf+/0ecf85R/L/+g
+df8m1BPFN0fv2792rwe/A8EUGEz3rXv1Xj/XrdJ88G299/z+e/8v/7F//f+8ac8jsX7f/3jZ95m
zfyn+WGefaZFzZ/NE3Spqs3ew+Xf/wd0XtL+yTcKC5/4QYmaF6X+vW7+6x/MkH/OEr5ZS46s7TNc
SvsnPSNqUrNkmoMvC/O/4VL8M3SUqIvy0kL7oKf3l+hSH2vVn2vmvEPkWzbTgzgI844s9dkeHBmx
1vKYDBeIsZ4RG+teJbIFB86qqLQneRxdwl1+V95OywXHj/dFoMpOo5rf5bHmaztgnTU3nllIDq1t
YmD8XdNzgAtHJ6WDfR3kkB7UTF4XPmlC3pive1HI7yUaBrdtVpLIJKhvWHpuymkOHY4kktxEZd2I
H6nTW1jE3+JJLTe1Xn+LCHOzu64dnBRy3prSAWDN0HvhbnZzsOVKQy5pR3NsziCb16BZZSJwvPyp
avBqotDKXqCHXI9tlO9HJXgUR3BJAJyfhQ7uyUifvZLlB2mSUaKYfnCVD9aVRX22TlPwSrAjUp88
EQkao9QKG1PqzS1BltaqGFKdFGVvtMmO+aYngQcMMu2dPPWkBxCGFyr4xZs+1pxKaUzYWg09ak6a
agVDlBM7GEjCizL/F4Ft46qsE7dRkeRXwWS3QvBiTsZm6tpN3oM9QGGxrhQq+2HxTezT71JWqyAF
JWRk/83cmSzJjWzb9V80xzU4egykARCINvskM8mcwJIdAEfraBzNH73v0I9pRdWVXpH3qmjPNNGk
WMaqzAh0juPn7L32oR2+etZM588oYFL3ZXua2q6Dmj50x2UIj0NrHS2n+KTX8b4ore+lXOe4B5h5
QFhClEy7xrNCIwSUwYmcaToS3ME6OTMvEcuBG+WLkeZGNKiWL1a9BW0LiheXyjwqJBVbuINZS7ZZ
llYgnrOa4KbsE2pHk3Gh2+NBKGXUD1D68H0994zbo6YgcDwjBw76gJmQqpUl5pA+WO7Wk+LF/9B6
L77gvgjXqU7MgtijcfKGBJrim8XaHtWp10Vlsx78sJP7bbNHuhXEcq3aR5LWWtZ5wXgV8xy8kIzz
5fqWfS3l/NHdxBI1BnqFFenxTtrIRPSUBOQWR52/HDfbThbPecwkG0GFyKhRJ+mrr4tMVoJPphLG
nzATI8eC6YPbGvPc3hk5KXZ1JiBXF5dcNKjsUuYwaCtTw3pc8qmLpsG/J93qEcqrGZHGtjP1CJhc
1Mk2Fk+bJIcJZMnOXKpjWFkvXmZ+kKS1QOOIMdoCVUZ+IV+Dpr8M4tkKm1O2fMty66aylhgc76Ei
dgh5R2Xk0dh8MZ1t5+r+FKT9rUXQ+Fq9deDlCwsrpWmgG3nOnCZpZwd7+ha58CEDuEeL/2kR1xWA
hDCVnuvJjNdqSgaNVcqKQrd7pZn9MUDs2PH4Ze1D0ezpH5FGfa6H8mAvUDVv8WxGHkwmp7ybquaG
vIDEy++yCQ3TE1qHk02OE6FE5tjH5vKGHmgaObpyupnAlmOVaHtyxNSbC1nDwSg1fTNWhq4z+X4y
8uW30UDeIghe+7jlDtDS3dJx21oPjTnwr0scGt3Ry6FBfZMozfv8x7L5EWGM3fitmJddPu222riM
cEyCDtTyU2MPuzQUCCiR8l3FT25c6Agd4B0xg4nN3nmBN2WUlK95v6dBmhjhp3x6qxCDgONfrf58
BUEWr5zecFieFhKpF1poxXzXARROK9ichMbkxLMh0RJYVLf1Gah1a5kXh8CNtEQvpJxzAZDdqLqz
hMlPPAU52vUex3Y8wX611VfGfAhZfW6jg7ERZ4XFOMBmal3Z+A1neA7p7k0IHDvs6A3bV2ZMiCgs
XD415GHlkF7LYwoIPwKhb9fWk0sAWJ894/5LdBDsvK47zKDyFzvfKwIFuxUS7jUBOSUbbCNsNtlC
iT5y22NxOVPwwPe06Md4cWetl8B6L/rLVOBgg/01heYNLp+jMvsXD7Fb0MB0zqvPPaRoJICJa96s
dX9wzQ21Eph6v4gNokCAJUxluxvQ4ORFHSvjYZMJvfUnpw2xTZVxLa3E2qY9nlckpe/b/Ozl7nVN
uW3Y43rOvbTewH7HdS34LbdWWz7JIr8L+/e5uc8aML/ZV7cN9qHX75yRLJLWR1MU7qAIo+JKYz+9
GxEuWWBUI7d3bRbkMKVpy9dWbhWCQUCYhbAQaWdPfp1EKoqGZd+K4o1gOgdhqwT97toDJrChwQMX
fDKzzIvrUaD1zNd9SV9+rhHFTSwa2yrEfqnbl7rPfqh6vJ2zfDsX1fy8OFl4ScUIvb0q63OnabLp
D2sawGbXD73Y0fk5GE4GE9KALW1ewziDQzfX+U4b1XewUQS19t0d76yLI6tvwHXFEU7Xo6XKm96u
bsSgqmQ0s8Nfip+HP4uHv8bG0jSj4vy5qAiZ3OAVwqwPnvDXnUuBwm8s3NA4jsoA5L6qJ5keGSo3
z7oudVLm26WcUE31tHnKmArFJeoMkcIl9IDACKeoL+uiCHoeSSsLVmKkaki01bAXw8C7UidpKN9J
jkZYjLlw+JZuymG/x+pD/ulLrX37gzK81zGVeRLy3IruGxOxPVkV1AVjVMkPxCNUsWqM5S6tauSS
rXXryFO4GsUPYc3+gzdt9Ttnx1eft+6+N9B6IXhuTTiO9QCt1sE9sJuy7WYjDKDIXjM77ONsmqM8
vIOQHmth3syO30eSSM1uC1+3Bo4x6QhBBIE70vNLye6j1dPJ88f0C9MhXlmVfhZo5C6olNRDUPMx
4yq8h1z18nYFdxmbOmAN2ejnm3m/YteR7SvREvu5IfNrGO+YypSPI9JbsmnrT7NLmIeeAxmZrCbE
KNRRu4WJDFhas6CLzVljm9zaL0QiJUJW00Pqdx9nku0x5PYrWjjfJHRtLcocsL7PCm+t92wT52sq
oor7Oe8TN1+CGDpAevF7ojmwdhhFBJp+i+tW8d7VlbnX1fYm0wyztlZpc5xnw4ViTixkaA2Yrcz1
EUzfa2u1LppN89w7nXFr9Bv3a5Dd+WnXkgQSfvP7jPa8W0tg9p2MQXN4BCVSltRXjRnpk8GZwgvZ
KGnoOLWMbFdnrMgsIaxNGO9PbauPdWv390Olu51qGF4341cZdnesgzfoYT6umyDI3DnZVlEma12/
sVN96fPxU0ZAXjxszAcIEBxO9shjXVoW9CBTTTtoyuLWhE0NWr8fo7Uv+jfiYABGhIvgCiydSRrx
uhmPVThPX1H+62cco69ObRkRCaMU2qjzr9xikoMfylHcLG5lR02l3zdPCu61Tl6WdgGOqtP7LUNo
SFboutncUKV7MKcBJGIPG6MQGZWIlSsAPs1uHPzXpeqpMGz9KSDpsXlria0n9HZpyQ0krDE8Dxwy
YwjWkzIJDBO+uWMNU4Lg/hrvF6pweDTKcVTE9M1fwTLwRrP8ev5eWfatR07s89YJg1sB6jQpc1Vs
uu/SPMMGESr/WoZ9EaI4zj5M49S9Ew367i7dfQ4kazS68ESMUHaUyoCfToYrR0VQsTu8AYqj7l0n
Qghnd2zvejEtr/4izqO2/IdSrBNRoGLDV63reCLaw6gupUrapoV32a2nDkrEuUlvpjU4LhVbBcO5
FYb7yckMMuKQo6JSv6ZQW3pWu8B5swjLu2WDRNU0MWFIsympnJEkmlunb5r4+kLbwsO0UBUMxEiA
hIl4sE90avHSn4ewQ8WOnJv3JZO+JLQvNc9+6P4QBOYU3Byc0y/2RBu+bOhyvGrxpR34+2UvwloT
9XewljZpFhG56oMDXWYrxSvp0gUBKbrtnlvXj8sqP4XFg9pWUP72ZdjUg9XXt8LHVfqKsNgDA1NS
RTjWezA/mITrVYxlQ7exoqF4L0ee/nHYkUk7zQ3UGHjiGwGtige2mQZQKinadhB5mfWl2Jpzm08g
+ImtvL4ZMX14nXcclIhUbkPZHglllSGhtAXxv0Pp7M2whjBrJmFBuuzMHqn6NM3f6+Fij7nEUlXF
mRojg5WLaLML6kuCQLxEefN5qvqj27fh4VpTUUbvrhJ9VKHKY60ca8nAoq4vY1EdHeelFv6OLNI9
02kMEE6Ez5zSG0OFt9XjbtsO1frBZ4mYJA1n51Lx8q70hyovvtjB92m5kY0kdFw51aHTRbdLc3nX
L7dGShm2KKjkoVHF6JYfcmvYbd0W3C4DL1S8IVGbwhjxe5sFc55Rbdh3fSMukEp+0z36A7L8n69N
H4cH3T7afeBjEe8AC/+5kbN1BqZ6MdenrWBxs7OPRl+uxHo2C8q59WV2GBuG8gYMamfW5cmf8Adt
W3e3hvI3I+ufW0r//CaMrNHK0usOf1UNT0Ne1mla1KeunE9sa9nQsW/87IbgDv6+WPi3B01Dgx0M
BAK0stdm618mb2qQtpnXU30azfQ1ZztiLazGqWcf2f8K6APpQiU8k2wq6JxtRbsmXl+x17Os4igm
8ln+/gtdB3C/XASfI6fJcm2JgFr/+ftgKmjX0DQrItTmMMnc8NMc1EXSdxBTvdknLQdAw8gG6O8/
9nqYf/exvzRGscXaJEut1WlWmAEal/2yKAebVPLg8e8/6d9c278e4K/juonUuKrsRXXK8/mLkRUH
UqPhTmz+t6r451H9l/qF/y+twL92Av/H//UX/X/YMETo9Zercm1I/rPReG2d/vf/dvs//2MpvrZ/
bRn+8RP/m0jv/QOpCG1kBmnAnq0rieLPpqGBb/QfpBiiivTo2SPopzP5TyS9bf3DF9y0TCXQM11J
9v+na0irkWxJmC/MeZC9Y3P/r3QNf35EEA1fZxKMwZBNopnDPf7zI9LbGttik6vbfA4Lf6daaxX3
JVYu66tBAogXVQYjjcvoW66xT6tebi9/OVn/Zofxq4v2itTzbfSaHjNNthn29R7/y6JBXk+F1KHT
N+2gwERZGq3Ys5PZYjqtMJbZ0jNjdx/Svr+u4lLSyjlXtU1TLs4Efqo58oY6pYD6zfeyf3qKr3Jq
m4OiWXXFtv3r98J34I5irsSNhXpp2AWtV2RETgWzxklWZpoYiQ2P8bDYzrAva1J0dgHxGdcUTF3I
B7WWFACOkxv+2W2HSfxmbfsjRPQ/Vxk0TuHVlEuz2caBbHGz/HzeSpt0tM52u5vCK7aJCEzTXi8Y
MYIHYzHr7sdSdtt4Ib3DHfbauiYeoVtpgi9rmWNcQ/BPiHppBfqSWSOK48rVlCVzQ8z2w2/O5HUy
85dvyhAUPRbDZMglqJzRmPz8TUW7CgySlrhs9MLw2jZjl55UFYCnz9QyArljGPu9pVZ5LEtekzs5
q8E9Knj3xW/UjteP+umrYGEG7E6mAxf4+i8/f5WmyNOl8sR8sVJfj7ESRHPfzvMGRm7DnNZ9Ljw1
5tlvrtUvsyTsFVgSEfIAMIaE9S8G6mZrMXxK9M8tEjm9m7ZehZHrlaZJI2GjVtzcnmad0TjFcmhp
VtClM2Sgn/7+QvwyU+VrcB2u8RZQmx1EF7+8l2zovjkEuPpikaZYrvT8WkeRgBg2+fKbvsHPr0AQ
j2jmrzm8FEDQbWkg/Hyea6aNeiBb/mIu0jLOyiYm+8RWh/mB6jCd/GZa/MsqxkdR23BRHdexYCz+
Wm25Tbj2niZXE8m+Zz+PDt2s10Y6Xfm+5C6AnFBkw/awVVDNP4VV+FuQMCv1T/cVnLHrQ0iVxZ11
XZt/Pl6VZh4NPGs5l9JYAWH9eQ1F7rGF8Aej/tg3tbOd1rF1fydL/ZeP5nCxJ1yHTKAt+ePnjzY8
B1XqOmCKNoRcDoFXzzur7Czvvi02Lqwh17RPVDYZ/W9u618vskuGMoyVa5Ay64/160TWMNdsIKer
Ow+ZEmasxpql5s/1kPKKW/nvb1/GRr+syYKXqLh2oVyLlhRz2eu5+Mu7Yig6EFdGpw9DaxCzmRnD
+mO0yas62hkEwoSFhY6BDOst7kPpJbLSzqWu/NRN0k6t93D1evZMTnhau7Xa+bSaorpogwtxc4yX
rIYRyki93vWjPldObb8q2lh0PQ0PLyfuD0DDIrGn8W5xoQ7p1J/BFFa4wmE+qWIpSudsGtsyGt9J
TR/ioVfTj3BM+y/dNOh9ZlxLNXtz2XXUX2qSDuiYluOtWPCJdy5OxNBKxbHagtqNLDKILvBtx0Ow
hQEptG5wX7RhE9cZbK6lQ6dH0Ft909MCoGtobnkEPrXkpJAjxVv9I9DQ/in32UuutOr27eTKs8fO
+tCk9ceZQfOjnoEjE2/V77SYUpTzg3fMhivMDMC5P26eGc1kk0IpIPQwnY1tVwM7OITM0WLl9jpE
m0ggZZM73d0YcCaEIQX8+U4cR1uCLXTN7iVlF5RY3lIGUd81/Xtf4gRPV9ffN27afshg4ycbbvId
9YEgecLCxrvSoU0gLqy3jls+DDQnH91gnEiaGsVjgDTySbem/qEl3tKA7m1zhpNHBuzqzs2jTfBA
5PNNdCSy1Rxilw51fjWS2m9uKoAD4OtQN1a7uuelG7fYJeoZe4pHZ8DrnmXd2OybvSVhdZwjv1Up
gwL+N/bXo0o8I7SNi8VyciNlPX1IgzL/LHVTpTuWB3lfjqv3LILUvjeyXL/UjthoKOgwISfTuCiP
0K+lICMuXtmqEShcB+KglcoToyL0FDQK2p5dqFf5tQTTaomhGmiH+mYmw71vKOnWzyozuLnuFmdx
p3Obrl9d0bnx4g2Cdug6nIwmWy4aefEnPRvFEuV9LY+5YZDPMhb+eGxp4luZWX2zV1ecuoBkV2lj
3My9St8p/9r1m+Xe9Msinkx1O60LqIuuc5uPq7MVuy3kCmmHQWZlFVZcuwSjyenahbGYbvTg9W4J
36h3vIN0AgibMM3OzZ/9XtzIK/1h9dtvkKfSaO6wWXdr/Szc/HVlixSReDLu2Z4T2iUW8zMhXwdN
okg8ZlN3s2ZMr5xiuk9bPQPHwhJlV6UEbLHQ0rXKMha0ALjrnGDea2EM8azldjePfniwLNkdrbpr
Hxp7HZ49Ej7vCrzg5CNk640k6CLp1TJdjM4jI2LwNeiMbe4nFY2h4LnsGMtkievXaR/5K5C1OM3z
5bvdFZYbt1NJTplYqluRj7K8BPlcVZ/yMq2Mz4Veifgdw2CGirSGvsxvu7Br5DeRSvFDceWsl62x
+6dmRWu3o/s7jneBRE/2GhJTmb70HfUEwyc8VMUZ5oFVwjhhbh4bzOy9Z4hx5rc+oPFNPTr12wNG
Rt53VhEM5o4QW1Ht/6wMGZBOdOs86A/OiZBLvtWwSiajjGFMpjXLDBAgGHRfgNfVwABKIgan3TBN
S7UPZWvlp2t6YADopuY3aNsgjtigoXybi4zITFqjhMJkDcqteFiI2ju7K6cArTJO7v6GKaSj73xW
YsdJVBtU1O2iZ115mXIiERn+Wj4pt+YU4gitatJAHdZRL259Rpo3ble55a0KW7XBTFC8YS1j3tLv
DFyo3+qudN6tnsr13K3D9pFqwG/peIme+tzDFjDsfVWk7qeFiJPlMASsHTGMALiuVtsRoErOo8mK
C+FRD8QkL9fszHRvi9HXTxiiEEqAVO+2h7Ehh/HDNSO5SoQdzijLuTu1G6k/cuG5sKkV8Eg7W/O9
2aq83ikkRu3FGoo+P5lEDGfgjRE+MMvbTK5QnuD/D/t+X/hec+uNM2zbBj73k81uTBY3ymxWx6Mr
qpSkR1gNVZld3AlghR+reSFvHAETr95gtWc6vlxh1dBVM7ENFSb52Tz7GjRq0gSmXEjdLUs4LFu+
DVazE6XpfwtrGeTMEsRKbxccwrgadHkH7R/QElb7tsgzH0c8CdXTAe3hHBDRmwftjVuJMjuHC2q3
l3AJ5v573cxcFiMwOz3sqDMlb8uZfywH9r8yUEkG31zeWE1TTm/jPDcFi19rVphwV522znenNsfO
juwtdUd7J6/5hD+oPnpCsymOtxOLpHN1jrBgxk3DvuHY5l1WfOxGa/DuyF7cOFMkednp56Zfr3Se
dKqL9ElhcVzJLMKHSG93ZlfHPLdacyV/FJQtPanXVUPoYVynjmrRHAyrRVW8NsskP6Cwzl/9TAqk
XzSvKqJBNIjNEopcX6VMsaHx3I22u4BGGdKPYtXhuWtyL54L0e2CSngv7Ate8SAWJw6vYbzDJiwK
7dm7TgIvHljYaq8YnIAAqdvxIZyWdwXBLqp6h3ZOIINbY6xTMo2IHI+uiRmEwxvPQK6R6lsd7xZI
fjFd65aPXMxHCI04Q4bQvy98bcdhEXo7dKguuWW0fXvwoW6Uhv6UINFp94QnhWfAVVOCmH2zYw8g
Rhy0pAVs2hyrJ/gjkDSMbcL2zl4Yxngoq3MeBMw0Jle1t6D2q/IUbo55sjbC04u6hLKAyiOR9Zzu
i3x+EWtd+DQ9syEOG09FkHnciyZ//uxIV12s+tqIZYR30Q13tTtyrvOuJdG9aTr3i5V11cGWJJFW
y0S2cz01p7EJ1GN7VX0Edrue+q0YkmaQ352t7p9UBn9mEP60a7d0isXS5k+t5NcNIvM/utUEV6hx
gu6mNxvEg2ve+fdy7kOqBJvQ+MncRByiZ9Gxa0z64zZ3PTCxkbDvSGsmvrHtF9pM+nEWP8LUCG7k
6tgvFqoAK6qatoqHzgAJcNVP74kdHglBc/teJTlso5dSWKQI+2FWB5+dPszknZ5XNK0Biy/bXneQ
lIBDnu8aN6Dh3zVBTzFkkSRNnm0NdIXJXvdc8LI+o9S3vtgZsPPSnq2TtVStJqEm0wcbE30YwfAA
WDlmhLTSlpdTJHU/nRfivF7bsW8fRrenoOLog6dRMe+OOs8vPzS1bJfdmmnrtSDB4mPhywUC09AS
qJ3ap/zaWdg56zKcTLXQ6+j7oUgwJy4oUQqXAQKiA3Tpeh7TGPxt+m2c1vDFFYUKYm/qRjOCYMHP
0WFiJNrTrm9IXMlbUs7leOQXM1pQ2iyq3TA6UwyWdRRAd6bsTHws4iwAHmmk5RrmsYXVZ2LQ1E03
a9H3bzooymdRLQxAYE5vr7adebxQOvrLPuIv+y5AaILGwazVDMallbduyWN/DoJ1+DjScXhkQa9A
qJqVvO8X4nvHae52y2JW636Y9Vyg31Y2ypFKVyjM8Kfvw3qF72h72XCUYT7PnN8V6Hy4lJDE0lVW
F2vNjETk2/LOKBuSf1+IZ02nO4aKRD556Wb7oV/cQ489cj+kdfGhbKp30ZbOkQOEhtWyxXrl1CpA
L1tHHmsLpAqLE/HhhpWvhywfmguAXHGwvSnbKcKosD3BHNN3IfXhgyrM+aNX+HPDcpzOH3EUjedA
Ihsgyry+7Zr61lDr+HVWY3rrVSpAgULkkLms7tFpUw+o8ez3oF+yM8YrSZOrJAM1LGV/s5mSW2yw
BvZU5mgcO6/u7wl1MN4DNipLXIHs+crDatU70/aaz1UBgdN1mvngTME3q6HA5HCmYEqAejkT5crM
5qoIJWxwtmM1dH5khkX2XaH8Phszz0XfFAKgd7UdVi169lfNcGuNVZ8It/syjeUc7BGJlTvD1eKZ
vAVGtnWdH9mTo4Be3e/uYuQ7MdSXzJ+yvZrT8JGARPPDyB7gbFLFxlYfziQMZ068BVi6SYAek0JL
/5M7pMOdITWrDpHTB7hKVuQ7nX9yTd0damdwE1EX5q4KmLEajroBo2JR/TBeVwtE6bG1+NHSq87t
nPKMqEZ8dmZp7jsnM09V45gx4zE0kcFwTJmZUI0RDG/vbZeKCjIe8qCiTnebWX7tbT+PCa4ME62N
mkIHNi1ZiKQ8exPbUaPMkjrMEPItyIi/rrPzsXP68szQNzu7EjEmVdaTV9n+D/ZYxHuzj7xDYmgO
yeqtZZPMgYHOzaFA3gXD1N1bcDd97K48XZFhZcElxwNdEADRBy5hmO6IsIZRi4d6zDU+uGyvgkOg
SfUg0MOXV/jjmKJWk2IXjCFJB6tXPzG0sT6tPYGXbdF5BFtmJZsyIcoXEtrQjLqMu8smdZ9MstVp
zoXVqWitz9OswSrlC3WUSvVD06n5vG4hovPeF5fUW4G0UCc8pyYZKrKtEU4tgpLOtYNX5fXk+9qV
cV9I60WOJH56+UoX0qxy8KxhdTtBZtkH/ehfVO7wJXRXf2UpG4ANGctrO3UayPrso/hqWK/XkSoI
UrhnJMxol7ul94E4DWEV2doJbxaVe2eZll/YGsvHkm1IvBjKemyckXudN9RxaYASZmZGUcZ9ktOA
UOWpbq/CRKsqntEz6Duk/mZ31CZuCzPw6zdHGd2nTil1h6WGmVJXq2NVKOOdzi2L+FY1e+5onJ2B
ZWx7eubbGmd2iuoX0HW8+cy1O8fJkoo+VjIw1vcYTvVkO7elT8Rpx8qYOG2juRlzYF5l+5qPfflg
lVX/hFWxBNUCxC03VlCsjVHehgW1mdmQq9R1+lvhlP0Ya3VNfSCJ20aAWXZvmy8dNIUFG1R8p4gp
JkKDEqrhd5dfW8fFWohImuJBDG17hmqfR0BomDo7itmttpy7awfwcdCWbMD8+NZR5+mlbjJHxcht
/JhdTW5HixQ2iEYDz4tLAficy6C5n4iKfg+rkQew2MwfOQ0NKnvE0dG8dNmORl367Jijedd62rLi
hZrwpnGscd8XnTZjIRrvDDbdT9DEztjijBPaTRS6lWHus25wiRgZxeZEbNHH7xPN+utuUu8gJoGr
bp0t2hzpvQ2lSc43vZgh8ifWMep9Tlgw+HsGoyrhBHyvnPAVRSdcpdoJn5xNdImYfVQOaY0ybVYi
FqocDjMKolPm9CrOsgWFcT+I9caoCDWhjnbdV9NS4+OifU1LxHX5Cv6FLa3L/Hld3r1hIJ3a1bWT
LKg22UX53ecaIv4DzivgtoZRu0sUDtvm7mg3Qhgcy+qt2iq8xSsyuIjqKNR70ZQcGNQr52tYZ8t3
XpYoVriwN4M25M5uMQ4xXF+d58kpbB2hWm9vKsNHJ+Rbk+6wb6B8LlpdFhdaRml2k3pBuhtKOkdf
zDnr/KPNYjft2Ha5r/gi549VaSNSEmxeQqMJkWJ5o7qZuLGn8XXxBPoPLyocbdn410cRjF1t75Zi
yBfkvsMy364iF69SI8wxO+e15017a/Zl/Z1eCSVHl6Eav8p1FJS8nRW0WKVjz+a7nfUfe5g+pzNw
15SKvWSux8o50IEZYVpuS8irwadMuiir4L9aXdc1t4ooCGKE15S/QVqfNgZ1Iw4SnjDTh/Ab9a1J
gsDkF9uuUdrRH7JwdMCXG41322E88d6mxrbK222e1zRJvSrwd35hjljy4EHwBG4q4KdWVdFEzAtV
hjeh4oI/rYiDGY01Zk20W8EXY49QdAjBDt0f22cW7nT5auRkGoxRmroq/diX3mDvBZOIYR/MWVB/
L0IM6E/+ZlY09RBQsMUsvW7tD9sEgfISbNkmL5mzaf/BNkbYiLWdF0wU8ITl/OEItbKFInNUsRgu
telnp2AtJjDUNPHvKpdcUZSg5D69bW1t09IEf8fVXu3BxzdgDX5wHqVhLfeWPbDxL33EFhfVodZn
ba1yo7aidWhpT5CGbLH9BclfP8ykNpv71nfo9OuSWvpEouhaXwJI1X1ihrPv4NopOBY2nNny6hJ2
Gjix0GCwEsYiqXMIxGiNB0pTmgVZuZjitBYBGwbGUiOSX8dd67NJe2HaOSgtytu5WVr5wyj6jk2Q
pkI/kZyoxH6bQISgBVurcf2xiYAEhsjPtsD7QSyqbJG8IfTy7sDpXmd2bcuJt42ef6YhFqcn16ws
9qWjtzFa9FJnKG6q3ITQWgubz258SttPLMbSeqAWkj0VslCPOPPEe5ljNVFRzW4NOW5m90tCMsaG
p2DrmAil11oG1y0cxFFfG7u9SyKSHRreDzUYQn+Yy9Dm0lU6MPnDd73rzeKujutFoytaiqfaJ/pp
69IM3zt52u6HQaQwZtNlDToSE2d5tobcd/Z9KlmkRD9u9iPqyrbdq7Szmj1l8orseLGAGJLjtDUP
UkqOMx/aksbiRuxtc66IP/uUSn9cl2jIZhcZLPvEDcCcHxx5Bc7hzUapayTXyRti4W1wIFIqZ7Me
c/SceTQXPRPaFKAlba4g3JflVI97ZW4cNc2O8CL6aQmQ7etr56zMuJheYIkGWicVwb6wvblmOieb
dDcPAtXkrDpqKxa+RZ0b7fBTjq/9gJqPod95mIMtOLspOroTFY/WW/LnWNb547L29tKj8a+mEBG0
9j11SnvXVDHpxXq7MQZoH1Fbd6Pe440IrCTc9NzczYMa8DMsk3Hh5jLCu6l32tPGJxKZLkXZvYeD
MBCI+l55oJEtuzNbTbTbTOYI+5B94DXHyppq8ykv27XZsRC62y40TC3v1Oa5IW0FMTS3KNyRTA+g
OvcbxT41bIOd6YaNEfjqwCyXOunoH8uzO1oFzV0n7F91WDfY6wn6pLsm7DGMy2XDtOJIsEg74Wj1
ZZ1c/ZDVXCKoyxDQvoUASUqK0pbLDbO3Xnc2c71XoBo8b7hb2ExZW9Z9s7nU7/SISvs4hku77r0l
DNqdVbSpvVtZGNLk+oSxRAds6o9Vc701RvIyv/z5cI694B4NzD5UR3Pc/LyMemuYt2OjRbXucs+i
MVhP7TacLYhE876iUPT2I4HVJUOhrrGSUg7yInTWTFFh20gwc3I21jM04z67t820VRdpNJUZUYpe
GcRD3kr2lWMhAk0YBnlesfRav0gkNy5i7zEspzhrDXnRaDH/F3Vnshw3knXpV2nrvZdhHha9iZkM
TuKUFDcwUlRidMDhcIxP3x+osr9Sqm5l16IXv1layiyVZEQgAPfr937nnPSCRBL1Z9iRyfin2/j2
QufZSYKCC+fR2WkJuQovGYpI+eLpnmc+R76h96WWJY3TtKkYzW0Xlw935zgDX4EKvao8OotMj6Oj
nXQHGWtwLQacbaujb8JmvuTEznwa61u3Lv4s6O2U5LSVQXntD1HRzEDz3KYH5s901oWPm8ZBFbBq
aIoJJZ2R2sBY0sW3trFrs3pNZU3dXeiRRPoyDgN56S+F1R6MlwvAYqMaJ3nOw8xvj7HwI2HTKKfS
Zp2WyXhbefTEMEHOs+YQFTF3hGMMOXBTNTDPyvyp77tt1ZWCz6BIg5ObMm/wfO1khIJjtKLihKdJ
7p8QYJjiguNG/OR5eJxueILVvEP6b3hei0ZnO7l07buFZWe8NV1u+weig7IX3UbJuPPIiXK2P/aI
H6PSSWagiE1e2A8+DrTpNRfJb7403pzQsmCYap7VjFvwzY8VM2yd0n4atNUAidpW7m9nThYuQgjP
xdtZdD1fHFo2Br8eSOC6Alt1dnKWaSkuHL5KKNfMK1ZK1nQfgXYSsxvY8Vh9gkoHx5k67Kn0dOTt
rLrqvio7tIb9MEdL3W/DRo34UmYTgRvXE1+yRc2WtoU4kbHGbWHPCTWxsNGO3cGw0zxBsDaJo1Xn
U3wr6HwmxMikffRa+ZFfXXtTGXyjzdDOV50wnrcr2BaHRyoif7hPqXyXu8QBQgbP7Fse36kZLrxC
BMNVVafWcq8JxxgeA9imnjYId1J+kQhyiL4VNT7T9iG32CTP7rLM7Xf2E6TkOy6ZzDH3tqpF3HTw
C6hWisqyTr7XrQ1h0TuIxHccoZNp3GZD2gbfEgQWEKpemmGpq33ZZOsyBUgsrKhZMOWcHIFcy44Z
KIznuiXYeABob0BaW+nKYR8M7PSvWg7EFCZjsFJEDAeAA6Y8BoTZ2LTNqYd1mNXDQweQrb5wmJjR
4drGj67wRh+JRiocKU8qkcXXUs92wS3aR3rtYU9MOU61bCP7hv6TbPec9Ix7mTI0pdmuC8Ye/6yR
fKtHXBLNaeCdELzXbF1gIaHhKZZyuUmtcviw0RvTWg/sTJhtRFGJFZzvGI9ewDhU12kh1PQQKZWn
uzztuc9q5DnDI2iv31zQulDqJMSqVa78qewfFoua5mRVnHpOwxKKZwZN3WkcSSPcega29ioZ/GFu
tmkwzBPskEi/hyGzzzfOrKJ+SXHBeA+FU7TfrJmYoJqTVBYQ6Te2KAjUhpllZpVAv2QYx0M3Zi9j
PLXJmz8n3BsJ7c34TwYsU3uaTZYMF3ou8p27iHKhh50xiji7demW111KIb9PhqCzHmb6WWqTrhf2
5Ha5MFe1pINyk8BiqAPUsFP+4TPnZ6Ev8RZvYJ6zANdzyFzHY3xI0fWRZXkwRCDATRRsyQtmpFgV
HSeqzsYsPVrknQsewuMbrk7eM295RGfqlsXyRSWMpc9NboLuXda9RmrppZj4bwhuTPqzVo5qThrI
z16HLDlSEm0c50bRKa83IqwG5AbNyPEsQc/ZmPmFRMo2pztS++O1bE3t3Q82m+NJapu1ueWEXl4X
8RgslwPeswBJ+B+Q4LgVJWLwi7xLmviuSEIvvMEVMnEYtVCxkAhKvun61BtXzGfODH2/t2x6Inhf
C/h92sCyJ/e+aKxuNWz2Nb3CKpVJu+sNrRdN5xQbrWovYSqEunXFYOz4WjRuji4yryh0+/3Cy+b/
dNv8/wCX/j9J1lGi889/AzH6JzTzf1ejk2nxZvI6/ytc+vkjP+BSKFHwG9QkgY8PJXAp2NEPttS1
/gH5TYce+9IQxNmF9fonWiocH7aUtJnVJmv1GF5zNrqmN9n/+p/CCf9B58l3LBubXmC0wPlP4FL7
05LmL7wdhhoWO7/Le7Bth8SwX0wb3HRwHZgdgaI5PbZKPXqTwMi7JgpjPmp/WZhTROE+Tmtv0/dF
favoGp1H2tMvlVXGr0i/Zw6rGjVYGzvFLozKVf6j8tuhF8FmbvIOCQJm1GOR/REF+Q5BwHsUMEb1
C++yNla+cZOIXGq9Ix/ikdfyj03NvjtzaAoSzpx1fC6c/qXXLclUbrCdI9oznE6mvTPIR7dPrC1V
kfcsRcAQh443uRfGSJJTxTwgiqXdmz0W0kk+aO1P3Tb3TNU8TChj0Jfa9JQ2XllFD42ssr1fLQi4
hJ/OWzla7U1ah/iR59rcIYbiTO/ME1kOVCVDxyzWb9NnB0uu/hGWYSQ1Aygm3xu6IMOH17Y9xvDd
MJidztOs3roiFmIzTIntrzkCdtbRnxzt64b+0pUJEoI++ioohz96z53jfYCZ7RHdOK0IpVILVF9P
Dlk1qk85QbEqYeqbrbgAgkq2tJGuiEs46l4hqnmkCdT2N+5Uo6xMQi0Q00XptdeME4MwUJcmDuQ1
6OyR1/7SMxGAogHQBcZB72GJ7uSMTXrFrbMfy4RvUcEKiUbHF8Lq4YmcLjm1uAOMI4EO7A1pv6aF
zkQGhNTnYwuPHPvZXtEMaK3iTHvysQ3bVG0S/RALow75sCxfQhsixBL5HwsUMWLVrDiiYSLShUwZ
xt9m9iy1bedM239EWsTyKbOkE2n2raxJdyH9mHkHkcms7Yc25D9a627V9/rB6O/fzfWb+u+wTq1I
5e/WKfP20XT/46nO+eOn1Wr9wX+i8EHwDzAs+g+g1bhheCvU/mO5skPnH/66QECAw8GD+f3XchXa
eG5AiAcY+2E9/V9LFex8DPdNUpf96V3r/EcYvPszWbi+og0WERAPHkJ7E1v8M1lY2QVkH64O3yM7
MX28dxTSRURwrCfLs+/3kKQ/jvJ1O3czcZnOhF5yK5rEek9r7dHgY75Thpdx5lOskfJZt6cxllV3
XflSCfZ/eC717pemmBqKuaAq3G0ahp79PeSI299X2RRWb1hSq+SbK4luvUmDvKWalHYOrLL1lK/l
bWZbJEbv0srXpaKm8KW8skOKGfQtiKRn5unr6Y6VoeFn/vKd/h9Q/Z9JUyoppD044YBeYnPC5foF
6g0Zb9GQzaLvycga2p6M9CrvBNfT6fC0UK7lKN5y0jL/rCyc8pPD71/eXiHaf20mvH4YMr3E2SgC
psYn+xfIdincqEPcl3/Q+yBiiYkaydP4ScQOXByjjjHVrIaZSTkECvAhVXPmAfdytra3BKN7aYKs
ZidpmtbVNunoUcvf/f5N/gyY49i5Sr5wngC78cjIDH95j1OWM5XVrvgIhB4Q36dLmIarhs8zLnyT
NkHwSuRbYi5+/7q/fDfr6+JnxnZOcHS8Khd+vn9VP0NKCTf6SGfuuYCBLIL1l8xLHJTjY5H3+W2d
ZIaeL27SFAWb37/8io7/5avh5UNCGJhFQdmuNjTrZfkLmIvzKgTqlLkfFLth6279Ec3LGw+SMBfN
kofVTS7sxiYpBHjroeysFVftCHXnovz+nfwMJfMFrGwwYhqKm4Cr4f5yIUyQs0czOPyWxEvt62Oz
dnZXLSha7/k4R3riW/n9S/77h6fMwt0YsQhaM5Ibfv7wqB0TuEtLf3jByFN+QOi92OXB12Pfefs8
4pDyqnuueguFhBDmtbHmQTO8zRtLjX9zI/wiwlsvQIz7z+eDigsWrrs/v5s0prEeKyPes1yHUpwm
9Aw8EBIQhvw9Ulo85sm5hHJSmyl2XN6Vn1tZ/yBVUFCaCVvXD7HMpK53rd9o5x5Fb929//6a/Uzs
Y5CKQNLzkAhSbXKy+VUg0I9JpK12md4nbTQ3gdUzfvb21gSgBSGr3UE8KKds14fGjM36R67S/j+9
WAhSiM9GHxhHuPn+m04hYspowCib97ryBWt4wepFL2CYLTP7ZzfxWfe7tNflmyz8mhVVK45o/ikS
xTqEaTNW23XlnzN+qs6XajjTQlEMYH5/uX7JK16vFxcpdAJIf77hfwumnNyxxgx8cd87RFn4wBem
U6j8W6xm8IMdmbfw5kQo4QH2zdxK2nlRySHuYVSIbZjzVkW6lQshSWeZtTUdyxrRWWK2vW+J6j6A
FyAl23HjiSXRoRFm15dAJhW/tcyTkVnA33yg1T/tXysGurbVy5QFA58q9l3f/mXFQEGeJcWk4m8W
UHDw6rmab9wJSp+vX7syZcY7RkONQll62kHYrquOoW21WDajXLeewqditHrx8Dfv68c29q935rOA
4oZNK9r5XNSiX1WjloWfQJhn3VEvjkUotuNP60reW57TN392S81iAJaTqrFD5p8sVPnMRmhWyDMb
PietFOpDmQnvSm+qC+uO7jaZsKe5HXmebhJUAlhDkSzIpf6K5g3AdK8Lx6sJKK/6hXYexC6ath2d
LUioK5eGuRvcAbWuO0kZRINwb2kNM6y8LmHMY8qNfghyoC+rYJs70doPc4lxUKF4hiv6IRhahIIf
o7lEN3otxasm4sGH9mA5ckhO6C/Kz6s5ZtIpfDx3JkAmLHQcwRLSoL2pbmqn53LbVCZ9eON2lc8v
EIWzPqKKG4vvzYI8W4C7OoPBzKbudFzn2NCg7O43YEsubwN5VcDrW9PE1x0XKf+mpBm5vgw0W50c
wnZwW9rjogycvcKxVTzIcirc4dIa8WVMt9UkOwzxKsK2i+rJJaoOtoseR+ypiyKwhDNc+mDM3MZz
7q7dcvwkOpeWMhOgeLgfiyl0a7kpMhM1yVb0TTrCV7culZdzh02CCsc9PUbPbx/9OR6W5tGy8Lap
dwnErBPcNKYbm+AxV4iOOSeENJjiQ6Zb26b9Yked/hO32bZjGhRMI+41/kRO9Y0HDqm+1HFclM6+
qLvVoEFZVjAZFCcZ69C+xuY7iHbj5Cya6C2BwmPYttzufrSd6T2PVyVT2W7Z8CiPuCKImGMLp8fM
6o6eVZnxHYiZCRpJfYmqazx4aqlf6raN8FyJ1lAeJNeSxiGKL9aSNLhCCx1SONVZRYt5m/i9zTcv
GUDwBcFPRPzx49ao4M+C1zqsysA6IqzJcb+i4R1IiNIubULeBvi9sxkZZ8WPLOhN9KBqVPgHmfup
v8FWeHzwsWsodnM+JkcG9e4pt9zlQuKadup12tyHOoC+4Fx3E+amQk3kDfox4aY+eanfdBuevuwd
C5zqJbXyZjfFNkJ2OFRzRC8UbtHu+GesC16bksexHlVwhQRJ7UIvg29GwKMPRTh5+6JBQLAUlbEw
xHLNPuJMSqQl0W3fMtU/4LyrztoT6VkOnSGO0Ju2bOLpaWj6eJfFY/QlVBkeGrnKP/KuTUCdFUCT
V9c7P4nby2hx5IFBAToB8FWPXx3N9daDgzqM/MoLnK+zdyQ7nJznLPlo47I6lsDxC+KAwj9kWKQ/
KC9wFvpyFriAcJv0aSQG4K0SDExjt5ePY+Tke8sx1qVnxVm+aXCpufKMD+6Dm8n3rgiTL3QZcmo9
svg+yIbEgS60lX0PQJNhnDUTLwoEZ+67wTMX61Kw6+apv3Q7jdW8L8dom4RxkkUvOcTEfMGZoP/W
OcwcSYZU2HylucRBb3D96HtkUEXsyP3UIJp+4+882xQAKJBCPo35sw8e05IrkzVvVkHqNci4de4C
e71DEz9XG4Iu4CaZxl6jOBkuItmIy7x0MyyxWP0+7HHEPYOcJoRFOP+JryPI1/dWkCjo5PbyRmAk
mF6cKI5ey9Jx52aVqsCVGw0eQBz2dAkXiUkKA7f8ZrZDFmKJq9gwupV7CZuOQ5eeWozAVO+QQSin
TeH6z9Ar32hGJITS8fgMXW92MmxpJ6UTIOfOnxt374Wmpsfr6a+k0g6HwnJ6k+IGWCJoKLdhnvqK
6YXrvQ1922xchxCxhvpmg54DRAeI5kuXAdhsITHSpzab2xc9KdAGhCjTNrG1IpiU9webFQVJyYM3
YabiQdvfxYzY18TJoXgrJICHINn9uW7ylmbOYH+JG9KslAPthglPckm71nvrogDjjMVmLI7sE+MO
Q4Z20uP4gq4mXTM+G6TLdhm/acHwaRe1qi02ftG1d8EYoPBx2iCAJ1/CE2GJ2R01Trt38Q16chrM
hod+AsxUQ/Cm3eQJw+PiaWnlEtH08+ZNQW7JdxBS/5iZkKZ041sz7ZGYfrj22hmVcmo2VjYMF0Fc
kmpL7AqIVdjFT3Ft4nd3Uu5joZPmfViG5TvhpMluCFefp6Rwj/gDO+T/tuZBuo2AO6qHK0HH8HWx
GmLbKowq0W4t3k02Wx572cSKtLpbC3btMjiFlpdsaTsWx9Lv9RN1scv7H5xL26rdQxG43ddKJe0d
Kll9sucqfpC4TJ3TrmCsg/1tiexO5jfwm+ZS9954hxBAP2qck7+5JYzbxmlnMD7oyT3nzvGWWXl/
BhUkh3ac8JsDgMX8OpAEMLYBp1OUA/HFgvj+Kkky/WVxouwpYt3+2i6ReWTDT088bOH1YgtD/Rfk
B/SH/lVOvw2hlIwB9pcZst2ijj8sqWjuyjLK7tKJZORtrDBx0vRXvyrTe0gkaMFe6djrzxR55SYV
EkWeu2ADk6USfVVYRie7mdLtoBbvNhpS95j1WnyIhFYZnm8+gjCkbHKynWgX9kpG0VXpu0No9lbD
KAaDLkQxV6NQKdIGG+cPb66fK6Pf+JkUdC63nztJBQN6W9xMccHR1Vd2fhk3ynntRdLDamejdY0J
ZP+UO8PQHjOnwkIxzsgWRGemMX+zZB1fyiwi3mLqINMGmY27KIYUxBjYxMNGukl904jOss+zaEOu
dWCNRl+1MTF+Bxs4Y7yovVbeupMnvoR1nMMWTDpr9lms9H2B0T/RS1UzZ2eZl02+E7r2OU0miS2O
4dB1y/2MkWOfHdfSw8KUb2qqpuSqNSNT9pLTKt45hAsTdefLPhmuS4D3buv2dvo4hksDOmVVwRVH
ncTejTYl4tlwwDXPfp4tzBQ3QivjBxROaS3S5DSYAFsBZ7Lq4nFxZ2ayGwZWVtxfOix21kXkZcN8
bIla0rts6PyexmiKZefopFWMfSdd3KqEUo4n1ASCyGEn86ovCPXFchwDdy62FnNtfM/iYqpholsr
vA4rltMdh4tl19RLflk4Jt8GdlheGoEioLitZhHEC45osrYmyWDXwSEOeY9yfHlrjFdEBkK5CCpn
9SpqeB4iBvPb3p4duffsvsquykwVSHJrNS3bxazqACwVlocg7IvyVOeIqfbQQON1mdNiBI3JJ5S/
no3ZYWRlmEEFhSZ4OoXH2uCdGc4bZ5zmxwCq6wapyxRC9IBTwW2DE25npq7PthL6Y4gpTZAazc6x
aZiY79Mhc3pnSwmXCcKgO9F3AVrQLLifhdeEFGY9QFu1ZSU1/A8Y9iH+/cYi1OK/lqlKbXw00VNM
bHdoh/SqnanxfbyrhqB/YpIs8XQF4HtLh+F1WbL0Kc3UaxorDMQ4JsiHcQyLfYLX59Fi87BYJAL9
EEThcq5Ag2+0m/eHIUO1olq1gF1xxMUmUiIO1XUV7BC+4Z4U5R7r62DkN5MmCyoIor3bdCLzuWRf
2TKtgOhY2Gy8O0Qn7kMIPaR3+RAlFH5wlgjC0nz8sBtVflFtjU63C0MYT+y5Hvq2w+C1n9IhuQhq
mYYbgQUG8HLR7pwa6VjZJv5DXVr2PjZZcy4TX1w75eSdHRWgakg7kMKYY9EOgejwVvdhf1wmxyFU
M2QT3iGWa7u9soPmpiujEbBOMw2IO/Lut22JjM4LOibCuK0mnL+lqPsLFF4pZtmNsB8W9NwfidNV
7bEQ2bDTPJRA5HOpb9jl2fzzoKx2KOyqD95Ccs+ug1onjINtX6vsuYA+e2W2NR2m0o6PoJryEKqw
uBMFWtBBBtmLVcunqkBWnHJwO4ROUnxtIDGajQ/O9xVASF/2jotkLNFTgZlo1XuX4G986NRKDvg8
DFtG0+5twbHkchjt/BvkXvhaJnBvJdT+1WDX7s5XbXNBSvn83ISVU65r2qQ2LpTNdZAwKSk7Fsf1
JvS+eaXkIDYDHbBrT0733gyRyPdVkOPlhRirCS5qH3u9bafzyexMtZD41IYjNrVuxTqyCURe+NeV
6pz3DL0z06iK94DiKMwAIPm9n6Q7noWz8i9k0DukDzG+r1CBrlpAtLXmD8WpDeWoIm70lY13ZKAs
MEw5CYOHv1FgKXnrO09B4WUHmzBw4Kp1zuz7U/HeD5Fie+DkiVSdtiWDet+96vxIn9W8YA+pU0qa
qwlBwnvpmCnfdp6msM2HavpmDFzOkYeSc1qvsEn4GMaYv4xh8fZ1MbiXtDBSJMf5tFDMh/7wndjH
ITnIMMOkkSkQZ1nKEbOrklb4e9FK+iXQgv6z6arqa6iGaYuHE9JGC3nXTT+G9oPhlBcfEkMNt0G7
mVVHtALmktWvHvfQ/8zM2wnYa6NJpG4I1B5tsWXARTNlxpBUYUQ10J1tO8VNtPUymRVeiUvAEKg2
luW2KCnS9H49xqI3nls0zug962R5qTt8S2+dxh67HaeKZMXK46DBwBKHvbSaCZ8Glfdug57p56a0
29x9qzAbEjgDkFxYJHjy1vCt12XWBMREc9qePByNl0x2QEVsuD6YnM2+VW16OmHevKsHQPTyPEcJ
LZ1t13MAU3fVwLgH8J4WWdwfdI9Z8kualh4DNJQtOsT4WrpujT5oAiwwaB3KoL7os17IP4EbmXHu
s7LMZb33WwTgqDYg0oejEkUOcqdnT1jFXcHwhe/BE3jt9aSy9zXKV1qEfPzvUsQkoWvVFfW8i1U2
+S8+R9zsoSVxMHgVKqB/YKqYNoNw7GRSZ+zYLU7CPus4J2GeQ8yyUi+xpoBwWrHwvLV2F+dfMUTO
gHHqaMTtkZMtsegBWwTLsUGyTEMhwhB3tqYbMBv0pds+7fq2PC655fBtseWB+b675BMPcudXyODq
s9vz8aCxm9pxui3gJGK2B9f4Kg/2QdNmuXtp9WBVIOhubqhxODuk7UEpbD8d2B/CkvwqXUeZM6W7
ilkx5ziniIo8Yu9COc/qkP2Tga+pRirMoNN68nIkHyN5yTG9g7qJrhZKP8AaUQUEbxvAOfyWba+N
vX04I8Q6agwJn1XUV08CotNsnE+e3+t5dvZ2kMkP65P/p3OY6XLfBB3WR4NGz4XN86o+YNiC++La
obyM83S48y0fg462z68aK3FxNwz668LG1nSvXJBpM8QWokVRIXiZxvCipYQLN/iKoNqdcJCsj9oQ
EWSmSI34KFpD+aEwjMC3V68q9oB9tN+tLiD3gEFoP9JRVHsqUE6IuPeigdCBZ+QO4fD0LhY4ZYUv
BHqK+6jMSx9P27r+psEY9KYr0Nha9QL2srE0VhZ7ygnYKPSzYFipmNaOCxU1BhtLmaUHZlxDIg7E
M0XxU+/AjW8Ty2sQ0MxWd0LMEn5FKwhiiw8xpN+WhmLuc0IN5+5GksWJjN3ye/PSLSNGVszZE0mo
N8P1gQLJds6eR3PrJuXkjU9lSx1+PQEhT4iYy3AflkjJBHYdm27pfRrT0XCjgKK2ztxjV1X7Mfz2
qlSj58sXE06pAEyL2lOrqrbY9jTM3hdEodwbqOB6YTV8zkVh/62mu5kvG0/iJMJjtm/G77gRURSU
hUqvBMtw98rhcsy+hIXUa9WFy+qJCia41F7o5+8skSSIIYIq7hs8+68nKdKPVNtc+WhcppNJkp7O
yII34kat+sRoVSqOn6JF9SlgHAmKZjUNZbZBSxnf25+qR2wIxgubpkW+G900/2N0PWawftmBvHlF
sW1H7T/gxdMcSEWyXgK0MZs4nJbVUnV58NwO001mR/MN82gH7WHfDQzEqlp1RA8M8XCRBrphma+X
CclXMqLX+5SEjprT8FbV4ewcHEKMwo2FqqjbQbcMLL1CJnRhjAqTHqfHrqUoqOfu2u2RpqYOKOHO
8tG0HApTqcdxWiWts6lBr2QZhK+YT6JAkRTgt+2nHraLPKgxauoZB+wyiRkslC0+3GzoxUhbaBjv
FkkHYLMECrFtOSwFJKaFseHyqclNfb/DS35V6g6u+nPsMuiOpJu2o/HnryGrxXCeTK3VrmqH6B47
f4TARvj+KlvM6QJJp7l2q8TByKIqw/cYVw25AamOz0JkzvtcYe4wCdXdubIrsEzGKpyJQl+jtAnj
eYsKBhlz+Clp7j/lzZVGALjvszyqWH+xqz4X9iqENsHoPxNDoKYbOlelSzOgkTh7Kml/zeMaB1B4
Nn3TJHFn7cPRnzkUxADYmzaxfLmXdpE9lv6kofGQIG8H6nPyveB61+sW3I7uSBvadZrkBoMM96Wd
Ndqzoa++up1sXrRpmk2W1/QeDY9NhHaaW77SX1Mx4vJbdpPYCiqPa42BNJ4W0fhap7240LgKVVA3
ZXhretNcGr+VW07k5RV9AUJhEit6pmOM6D2t0+BdOQsuG57V3Q96di7KrjHOthiica3WLHmBew0t
nrDrolPnZnWAv4qgcJJ5PBG/BaBzD2lAoA7NrZ3mVsd6x/X7PeWLfa5nvGplMdovWTJPL3FCzILq
eouxs1/uZVQlf4IOWFjreOYJn5fVkDvBtDYdyheLH0GBMXHhHFe8aOlBELciP6rVfmCK+jfir82d
6ldvgshgXbYZ8ReJsd6lorGJTGI/QKXSR50LF+6f6aKJq7F19B/EQyH1nDiotE1eL5sps5tnEVXe
Q5G5ntx6dPUvlKptQM1iRNrlfpt7uv8A7op+kH5ngyrlsGPQnczhCydaxBH32utwWL41RdayyncR
XgyM+1vYEZjvaQazZdZQKLe59eZ5HfbibrQOe93GYgZ6YfWZLBbyEzBie0pypBDf/NprylPRRNJ4
28TTlhG7aPC9UbN4lXHwGkrJALuI7TywdoPBqpiyMbJmYsDLQFvTBd44dDE3ATTIwUPZHL0Gdb1O
2VvopAmqOfQzy4dKq0H5d2IO0nTftl4KNj2VlPEg4zMcCQ8NEJ3nI+HD++C71Yo57HYBbf0w3Xdq
xLMPZUyeIkMieyWxGW5wD7aMQdIiXaz2y+BGhiNM7k6B1s9NNCZDsRsXP+LchzFsPhU3RYELIV78
YxAF9t5Sbg8U35fLgJM9v0Xl83ZsPEoyxD0ZK8MJmYdfxKDx8/pJPPIr4uqYYbYTtn/0Il0cH3v8
qOTvqqYOg+ksTMeB+YwFEfG1xFWSOjv8DQPy83SfqSG+sgHz/Ri9bgje+Aumk/szBvNpHn4g0FsH
GlBzMV+/RB7MFw6o2lV/M6j8GaxYXxHUhGHlyjdglbLiTH8lG2jORcbK0vq7/PGKuMwoDlquX2vm
1ejVvF5vzWBNAt4vLxgK/s1H/sUgE6YjoHwIYnBMnB6JQ/tlUkpVikKwHtRrSHudCY2ymFShdkp6
1tKtDcG9PgA/poMV50z+rv8EL/ACWWc402jcoD30o/v36IO3vvi/hqXrm3PBtkjDXmFTOlK/XB46
3R27X6NelYY3oCPMaZ1oiB/Ctq5fZYAxh8TlGc/6eSbtIkMvkm0ZqI7BfdouiTix8uAqqtcWyw2x
qitKNXmDJJ2h7P11kN10HNVWmxiObffqk55fQBnpV1pVteI9OXNqRtlNjQdDuXFnDbNFTPfElNv1
edyR5yxWaqKdouZGURf2Ez9V0t0AxWo/X56MoFW0gvdJwa8Amlzlb7moV4rKKF9iJNgFuNUf4kHb
A7VEs5grrUvmPBXmSw47ANY00yn1wJC+AuAn3jOlqs0QNYxSiKyBqTIw1++n1T8/Dp9XP+TYxo3p
IbRyfx2iszrWqU1P9xVRWMe+ODlWSDEzNgWyErdvR27R37/ir9yGg6OP5TBwgN+Dcvr1FTuCg7JR
uuNXl6KTm3HskcLVO4fZPMPpYGiZ5dOU5xxAr7E3XXod/hg9/v5trODfT/edS4AsjzqWh47lEJL9
y0OxuLTF6FvKZ+nVklgNg72d+M4hCh3zOaOEs/c6CZv8buiiVd2hMr9J92lknKFBqx2OFUcfJ23P
WFoFDxPpH9G86UaA3XuDe36Ovx3e+mduIno8BSOCdVKVBMjBLy1W9OG+GTK2p4ukKM3KSAxEyd06
jhMqckFK7U7D8fef+FcCJHLZWACz+NR8Whd68ueFqAySDEPNLnwa+tUma0+zDk2CMyzrfeuBoxF3
b490IKmYPzWcqflkAAWb4vpU9AXz84dkCtZb2mlzZsGnXLH1A5O0C61xTO8HxZay+DNqQWQxcqUP
bahfns7Qxh/kb+5e52cGxItgxQBAwDv8Nebctn5ZzVvm8EtT1M4TDLXLs2UUivqcAEt3ldT9eI5x
QV6FQ0k2rY84a+W6pGjVguSIzAZ4tMlH5j81iOPLtyouUPkyC1mvQzvT9bpJ2on/K8/c9SPOqQxw
6xWhdg8q0gNZUTNkDR/3998W9OlP9ycfLQbNd2weFTwjION+/rYMjUNEQs38BAK/rlRGt9xayF7y
5puxopL+1mywM3sOnXoliaRobL6QKZBVOu8XGdgmPeA02I9P8Hyay0FH2OXuc4eF1aTORcwt5o2V
Wle3nmXzlDtsPpyTYbd4wZysrv9N3ZksyYm0Xfpees9vgOMOLHoTxJiR86jSBstUSszz4MDV94My
f+uSqltln/Wqa1EypUKKCHB8eN9znsPvUKNaXApawFyKvndXCxEQpJRHIkZQz+8+rs86FWavf74I
vz2jHsIqdGguEGUXG9A/RIGWXhw1K9IJxsKtmB0+hIB27E1gNNDgsqr+i0zK/m05Wt/SEdK0TZal
Ffr+23JkphViu3pyH7vBYoRQmsPwd0AlxfVxyBKoAIFqgy7RBvwJqo5jPoYl4i4mPa6Sbqe8vwXN
wCaRup4DgRe9pj3e0/rhVRxjefDJsWGh+rxtUaNLLuWUeyXPCk/RejuiDLOaTbpVsm7U/DlFdmKy
meaTSKpdy3Om6Cj8mzoX4sXvY06tiwCThIV745/aU4RzHY1g+h0UiFQOdXDIRB2E2gzTaxQFDkzN
Jm5V7eHMs/003sClSpoLMx/wVW1qdGHGuY3WjA3qEK7gOE3n7xtNePOowwEsZeYCuHonf2hp74tK
FaQwUZjVN85omZyyvbT0JZp6lHbdsNdaUpFoG4jL1UYVZmFdCrO1/C2lKd9a0yeGNgRf5jWYIrDZ
tUgtook8pWwzLlAkAQcYmDjSPfDZwXlQWOmJsTAna9ADLANsECFKtzCigBQjFyLxAUzFsiAAZijW
bK9njuPUVlO1H303opheGNPyqFVlJ8+Dk0dU2ZzeJqUNJW81b1TUd8RpJbbOgog625H9Zw8Q3dTL
OcRIaB4sbcU2ENfOi81dnVWF8zTLEWTHk88RY3qc0Hz1V0bXl8Y9K4Y7vMtWqfZpcfERV7TdK1wZ
d/604NQNE3Tg+4VGfVFt/KwSNsmi1Ikb782CyVe+x1jKxmnLUMEq6Q+4oekdwOGwUsonZSO9LYpJ
matDiDlWXaOBMbLsQOmYrkf8PfZKAbkymCzhtc7VIqqRIU33v6vjO6HMnsyusnRq8EUE/iRxflni
DUSIlo5Rr8dL8oaiJNmHyJYGeR+WcDVOa9U+8vaMFSVor43LWkfNO2iGPo1jR3Eai8OWYsRJR1jw
k4NOClYb2jzUHuftWCcDLm9joPB5YnBoA6odFQSU2EPNrsvf9LPwJnWTg7znl/7jh0ZCfhbKNtxx
vB31SKd5WwbMQONFqloq50drMgzXDeZUZoNLEFBqFaRHOuO6LqJKS/g6EdQ/Q7xO4QybKEhl7Mvo
Zta1rl1sdAZn0L2bCcOuTxm8Mm+8UWhAEh/Pkb9q7twWPlT27EZhaCxU5fKOK2XMYNOAMhYMcXk2
RNi6xHDBTLJyiAaagtkOrZnuIqzEH9I3Ya8faSbQy7R3ZhTPCeFP9OJab4tTyZDlFzuiitpwos99
CorgM8jjQTHMlbW9IWEFCai/rv8In58ty6Zp/HVP78SgPDkYkFMo1D4FP8oVEzk4LH9TdXFvPJSF
u075zthHpKz7uq8YAAt1aAX1ty14Xf3xVWNkRFy+Jl1PRqwlXci75bFFAb2k0sN9sWqHTKEXWFDr
dS4dP+VQakCX5lYYJVID5ztdUJ8TR5sk7LQC7QFcaILEi+VgcAedoRme8ZkOScn1MuKlQlMAoWK6
8lJ3/cgJd7qm6cvI4h0Ef9S8hca0DjCFU4c7T/Wen+UkWfGzcYQbTZOr9xrNZwDnwdsGn9+nbYVo
3rAmxPyMyKJKPWTSCX0RONpHKg+gCP2mufscPeHSrVUFNzXWL0dr5+fFGBg1bfC5x/UlhiJ+J1Yy
iTCT1nj4vNTGx8v/+yJ/vA5NNRgX10Ya4QYW/t7xLUtUnbSHBBQtX7rBCc57RTYVTfMBqXJENp78
uFHVQtGBCkBPuGl0ojIMUAZcE719deMDMOAqjXaR8xK79i0+FYLwEPtyBpqb2x0VEgFfQBHBbCjj
/byCVc0TxLz28Z1iO+GMFtRVqbR1pAiz6pjNj1v7MTxQHuVcH0VlkF+km69fflJzzDj9zF+InVjx
w7lCJRA/EVhKUxx9YizWy/sxkBYYBnxKvuT6r1hJS8mbs5krGF0dwYL89Y8LauCo5TdVLirH3Rmm
LLP0RKnBnWoSuiTmyJ1OqEiPlx/i0brT3N9kRHL5ZikSAf0NLcNi/fLtyGb3pkN9vP6DZEfzizNG
Hr/kpbk+DsUi18tUDiqK9dOQRzmxkgCBGOxxI6xIQLebXQvD+sdYSdLO793D5yWnt9jycaYPlSkr
ACEzm7ROMtb50UKZYz6xcwPjD6WGEK8kMLso5M0JyKX7Rge2xgWS05eknPChs4Rauz7OA+srP8vm
QaXePmOzCHlC+F0+VcfeqQilDnLfyUmcCruI+hQCyIHXx/Qj+YVNoyTNvhn4/4zaV32VprZQ5za4
nvJrEqNWfaduU94d43M1PqsynDgFhHDUGBn0TdValxJU8lBYtnE+eLu8YIktdpNRUoulZMlSNf2F
ejVlvkFLTJzA8dN4Q5E7btP9AFqgqr/NTucIcaxhCSMdFT+fmU/6b4fgKFyeV5ys7p9QRsVaHWlL
r199ghbKJRLIQDK+EZlB0PXUYq4C1Z4iMX8GM30dNSj71yH+4TTxukzzt63BXr9vD0RwFZMzwHl9
k2AaMTAxL/QFfXI6oUhRsphxKgqKzLxC0YFkUI9y6PAefBRZFgsOXbiHq0sYyikKm4V/Y/kwKYQc
yxFHN9LJqD2hDuboWxDFBoG+zylMyDP1/fV56h2dYFeKMq9nqhQqpA593VGi5DJz1lsv3pCItVRg
D16GaykFpsBfJ7ePb/mXZnsWGhc67No2ufZFuto5kD0z/bhZKBQNNwT/UKKmkPCBeK90LQksoXRh
KUDoFIGQ15OnwpGcxXAtly2Gs/Ct0G2sy0Yhw/Wa0/WzGHwfVzLtERxci8QE33VBHbEI3btsGbTx
0LKZpqqw0KJWX5lvGV+GrmGCH1LHXL8D4mOssnjy6cPiLqcfutYC/KLS9Veir+LGenOmXOXXSjX1
jBbCpsdo/ED2lk4hxVFf5HLT5TiFjACArts+493QWf9owrWIInTKxD1P99plb9O8+2MyNsjoQ4TX
aJMRwhc+aOyly54XB3JEtRlYHegX42+v2FO6rkSHNjDKi9S3g5Ef0nHegMdk/7n9/CYf95JoQqw0
qFjFKoUPf2rVP8X0PsohRh27//XhTbpifQWaKK5ZmP5UxEvLNHgF0o31haGgOlHsOLmvLrAkD2se
5YjdYni9kAtZ7xBorGVsPtX6J59D9lMkD12MP+p+OofW6dQghmaaW7pQlt2a3u0QuxH5mtosEWk7
8xL69kk35fqUR8aylgM7HHX84rAt609IyhnfjolT6xqHx/rJs5/6bv/jjWTrs6TRCOBmf5zYyiRd
3FXmSPPxLvuYsNCvrf8yhIvVtgOgei1Cdq1qYYYUUbHi3ZEz0nwfPuqlvcbvOF4kdrRu42Jn4j3c
MV8/1vDzgTPI4mJcf6rQa3s1ZMLRmdYx6YaLTd6fBHVaFLuY/ENG78cFwTGzTnqZp1Z3gdOBbDvH
tsghM/35MPvbgZ5aDvMDI5j+HhXhfxhw4L2wOc1q+yGuKsWndsHv8TRoSA7XjeGsT1D+UYwek2b9
7H9++/Xg+rc66/r21L3RHEGgsHj/3w62yKMrQ3cupaqPqTGlBrxef5SF+fWf3+o3OxtPk4nAl/ei
ZMX/1Xqs/5uXT2Oxp9lLwOvnGIH/VFVBU4eOc+P6uPuYkVW8FsEHEmgZJMhweE4+J8c/f5ZfSwjS
NBk/JPbw5V0hGOf2r58lHIVN+TaNHtb6vPqaSHhP5Md3UL92S8XW+d+u8z/fEOsPhQPl+TbFRf+3
umIWt6aVw4S8/xCQRBkr/sn9aZP5fLL//AWttWz3v2/s+g2p3RIyhUDWtjDu/faGU54SKN/n6v5z
xtDoPXmUZkSYUu4npyP9Ma3Dpb0bNLrMLQDsdT7/aZcyusVhPfqXT/TrSOcTcZTyfBYvVNb0nH43
EJKYZ2h3Fs19/vFQafZ1POPTQE+12SfemHALaHvMPJm+YHFga2HE6weh+QZ5ORgbTvZ7iRpbspRj
HZmx/dQNL6cwGVrXCYFeogn0h/Ov/phm//wlfr+N3DjHFKakY2JZlve7H5V1t+ltUBPXYAzWmWn5
uRGqO1kOd7PhDc6/BBD9n95PmtzI9T9F0tOv49Sd2I3Ynjlcfy57UwRffmNWzKxkenRJ9B+V1qRJ
yd/yqCwycfOo/mM6gMdAJZqYMZab1ULFJnm9G26W81wQILAuGH++oL/OP9RnfdpPDk8gzn2HiuZv
9UxEUFPS0lQ+uiVJljKgM+qKr6rlgfm3R/Cfb8Wto7unvDXcjly4X68lSRDFPEQqOn5sRUZJdYRx
ZENu+jQL/0cohv8HoMz/t5GGHtf0/05z2Lev5beEEfm97JN+Pr3/z/+x/oUPioP/X7B2fcybVLjp
SWIw/m+IgyGh0eBPhWXGfEYTWVCg/ITOSOu/TEK/sSZLS5KGuPrTcUKuzBlnBTzwhK6123WIKfWf
IGd+LQBLh/aUhxtdYQJnlIIT/XXwAGgNW3ag5oYZYMqOk0Vr0UFBdFG2RXcJBRKu2t+uze3HVP33
iPR/vKPEbW0JlltXmVyadTr923JpFkbdd1U3oiNqwbDE0q3AQmkwecQ8t/Ve2sly9+e3tH5/RGAz
S+z2bEiYotmXrZXgv71n1UhQiCby2Ukx4YD2X0NmOvb/1KDtxQ0m5EY7qsVhusuTPPoyEEPuAIZz
fqydrjdd0wWDCi2mF78XMNP//PF+W0CQeNEOBjpks3yg1vKsXz8dlkyMxdSnNrSRFpLCqZfTTlo6
dQNBlHQh6rRUvCTQi+2f39j6tQLO/VaECgnaLazcK3hovW5/uy6UKAjYaY2KIpv8Kcv3xCHKxdJS
fI0HE4I4CdubRNntzRDVrXVuksFvAliE0AnbqFF0mdEp5izGtPX+ZQq1flsk1k8nfT4c+gWb7tDv
mxlnQt1E+ZlKMIhrEjXort4iapkgwmUpWQoNmqGj0RoeXkLVzupgu3H1o/IcxlJWGN3XQfbJHRuA
zADPk0SQP0mjqv/1Y/q/7gDBt63dE1rFimWGhsLvq1lBFx6wKxcDRK88JREiZL5Nes4yWgEuoIMq
T5GCspN/jiPtvDVlGsFDzd3+pvXK/HJOI/mX6mOH7GlyAO8MLLeEz+dYRFFoN+rUjJH8IhKjibd1
Elvzthul9Tq0Pvj2FKYd+QJIXg5NRCDDdvKMfrnVs59Pd46fWG9LWNHOgZc5YAGtB5TMwIRXzoXh
V0LcrfFv9k60vQBTVlSEKW1sKJPIIfsIu+k+t6wlvf1IqIvcskw3IZLlDgkpnXq5Wa01/YPbYkPi
Rk3em2uArUTv1RjdaciNfj/OsigP/VinWRD2host03JrTWGHMWcsfdWekEJ39s08luF8wo3tQkqt
eqMj1QWpe6DcESIxZp/pNUKzVmyWn0xhFVtOQpiFpGYglizbMeHwLy41NIJV94pCO8QfeNd2c7Sl
uitB/7sdQNbFddqrMukqCkmUoUiSnHKbMPVMRRroaJahlGgdLmVPJkoD33gN9KoIP0JmxiZiOsyG
CcZGAWSmNURw0TbCpRTked0O+OmiBgJ6ZDn7fsEr/IgxtjsjJhOrLDpO55vBRGUBQL7Jny2XDevW
j3zvPZ8Xl2SXVsTYoodpCgp/cd/MuUWi49YpyvLIyadbtLnM0wuCvjOy24kkdjSGqHA9dCUkfUQz
+BLKTOEu9f3wyos8Z6/ge6KYRH3JyVOW3rZD2hxQnejH3YSb8eQsRsQgtMkL07TrgBOnQ3zHvtp7
TyqtDZLj1SrKL9WmKyzrTvp2317Qytf9hhKTPz0OzkhMQiuq2N9jLLOCyC+bW5Ik0bI3dl++AJoU
SKRErB5qWVfTSRqjh6scmPodCRkJ7tgpyqyN1fqJ3JXtiK5c1vXBADJ+ATTsFWUZVlPFsfd16R3D
/larsN13Zpa+U5SR1GpUxlzVinmydpIC1A6Z/HCeF3XWsH7frXwwNw0Ki4PAFvdNVnYK0Tw1H93e
JP5Q+HbJZyCK8NjrVlz3oSyQtw7di2wHsaXyEFGbsQocc04cxF1f7WU/8v3nyZ658x7F2i5uQFoa
FfHzGdq5TSkdBq9T99Z+Knr0wB3xRJzRO+vbEnlk1JARY79YJUk3FKlLLYJqTNtjK+UwbEIWij1K
q++qj9JHI3X8H43RyDno+ft+0HU5SL8aXe2GvWFyYbWoL+cM6rlTinonl45kPgcp2gZaYvqSVWa2
TVoMiTsUh1DyLW43gTkz9hpaK77cYLVjAlvYuF64gIgfHGo5b8k0lzeAziYOJA2N2qFEbk64zyVn
emVsapOwrloS5oOcQAlsSn1GIJ1KAcnsKXjU+7mxUJlQQr5q0BXvBqvGSlxWYXyhMZGIDbyC7EfV
LUmwhJAjgznGEb/JtJHdTi2l58PkYpEmDmwh16JOAiv1nHOGlzSYUnpmV3NvDP6ZagphdmNOguFA
HGXQ2eYq0175taXJ0gU95wbCFIr1uu/1FyTTDNZQReJqRW/vO0rttx7tmgMOEkicCCe63Qi7+S6L
FnzMXSeOLirjwBkq+QzxoErWCAasBHFFZoTf2qO1SWy72g9N6h1TMsAywDFOckERfz6YTS77yyrK
nZMoTep+cQVKBhVDF1D0HR5Y+nMYfIlA5N+O+6IgkueOjAQdbwmoxX/cLHZzX0DSaY9ES3EgEyo2
A7j06ixH38vOY1/GO9ijy61RTtiZTJ0ACjRzJrMYwyCjePmK0NoZiJNwiFKjvcvyQyymd5cNmMHu
CkZ6jb/WX/wjK7IRniByY0nU3RTvG0Ysz3bmXHcEMtAMU3o32qbepvTWAjtLYa12sruYcnmLTPfk
CO+xCj37MgPjuddGf7AzG4+y9a3Il/va9L93Vo1CHahehjo6im7aRe8xxt7CKXVOsu2aG87r+Ndp
lqIQHyIm1dh6yGt11UO/3XcJcNopxwVfoPyXmQAS7uLgJRvM2pFXtDyFEFT3DUKaPeSG9DjOnYU4
1hYnljp3S/B7+j2ssSsALmgOjEF3lyndv41OQxAkb4FgnRG+az2uI1Kc5rnCTW1uaToe1wCUbm+2
1JHwrtGmuGgBmM1Bi3H3PBCiCVIVj3zQVjaafXLgXlEL7a2pNJMrVWSD3lpGbO7dBPk+LiQbB9ur
sdKbAy/0qKMnEQlHlR9HpwQvNXstukKSgJvI9K4oNUlvB/Ohe6xMJlU7rS2ucAZ4ZGmG8L5sxLKl
dB1qcB1RHZhAHyL8VZ3NZreXl2Oz2hr7ZOoO7DV04LdIpQOR6Ok60+BTN54/6PaS4GMo+KOJPQqf
ZIquuFnNhabljEfLa+V1oxr277MgzSeoKux9wTy5M1Ciflnu05BrzjQohbV6tPBhD24MIK6I42AB
KE9ySR7Z495lI/XEM9uQCGYCiC0NgK2bdkTRjR66vl2YgPapMOZyN3ZR/u5FvVivkbujHYB7WtSz
dIjES9JHl8097XBddE4wC3CFB08bzh3JnGGQp372o7Yi4wmAbTLssjwpTx2EjWi3OFkbZKB6Az/K
7KdJCe9LjHdkuGgqMieDtE/gxwPZDlk5xlkfYrNqjiQ1l9tpjBBmQJi8qYoCOjWrSX7joTH6a7CR
XlPfay/wrHl3I398JaT1ghmhu3DJgrqqRA6octYF4k67t2g3sZavCLljFObWj7QT7hMIpW7XVuHw
jSsr/+qt0Dxz4xgxfL2w3aKgRIqUQLV7IRrUwk83oZqfjYFMo7J9m+xq2i0c5oIMV8WxszMQKVld
TIjlXXYBuWMIfcT5Zn2tsx70e5v5F1ZTuRhORj4nbaGy3Gd0Znnu6c8sVTxxvyfYEEU3HhBKwpVE
b4E4qE5eICavcQnKuzALXLyBi6Bo2gy+mPeOIQk8mqwMg6YS5yRKxwsyQdUmpK20CU3tvoHgTgOP
RvNuCIdTSLvm4ODIlzvmLn1dWeKMtqW6H3IJtH6OxHjS04Qq3Ki9Wy176zGLZXkuoGZcz6gJb+e6
cHrOTCUhBnD3diGe2A1J6if4oxmFQIQjna+nO59V40AOuxHuMLgvNzFBXxB5Uk2RWHAk4tDYvJe2
E14W1mid29bongSH9SMBdg3sjh5IJljO28bMzlHa3bhLWF7W80BdiRPAReQap5KQqC8qrPQrSQfV
08BmhxwUdWdmiPYQ3IBwqIDRGGaDxHLML9tBdsiVi25Dj93eW401XC1GAT6DlAcWtFzvq7yQ+7z1
+10Ko2WTNUX9KDSH9MoT+QHyfB0AQIg3uFitg55r0Ns1luKoH6595EiBVkV8tt2cFmDjeRtLTN2N
yLLwpNUQM9fq+Tx3dX9Rj9p4ZMtlbVtZGueRMivkQG43951EnS1uTXc7t479DD49P3iiXs66LPW2
HORbXBPl6ZRkFtGgGXdFlowHOm/fG6et/D0aehICoe6cG2OVMsVgocp4tm+MYq4ekfyUV1hC1cQK
lZAAFwu207OBJWvI9N5b/adz7aKXx/BzzFwDt4AxQOlyyu4xXrIfMGe6dxQaGXajycexQgDXxkWm
tEmgqB2I1coPOc4F9vsxMQ4kPF8Cb3ufwyrcs/kuzw4Jz0zMmFR70YivGarhIAL6yrzTddfuROEW
WAF2ItCKpDul7UaV7DxCGvmbUaXc4iQ7dA550QPy2UeIOmTuokjf07smA7YuG/8KmAHAJ/JnA7AY
jANBC9hk3v1G3Jf3HXbXshlGi3UmpI1adKFxRTk/O8yd4z358IpITuhzfTbyetjFY/5MwgxzLgCZ
TZjTOR99XCVWhc6EZsBFXyHRwQSnOFsR0YACu8H9BOcJc1qLf4FdsblLmmm5DGtl7XUfPXBPyEIV
idiGcUj4hK+fvVCWIACm/DTN5m1HTvNOGCzSVlXOe/rdB/Q5JXF0fYGkDdX5dlSomNBGM70U87gv
dcJ0lHGOsVhbHpMkEUeDrdTJY3/Bia4U3xBOFLgD9b1AQk5U0+jHL2Zi3CIzWEjv874rFA0X3G1r
B7ChOPlJcsCMOe/apr/GdaHPzAWc3bRRPLBfW44ZcOEgtm3W0im5tAcJV5xgea8IfmZ6+gAfDqNR
YaL3Wd7p+cojta9wz+b4r8LV8QEthHgpUte/AkrCzoqc640sl2HvaiJ/u8x/63zvwR5rK6jJbwnq
2iJD08qrvSJO0uABgq3kiEvSvNP3Ms/1iwb5gVQvmqYTMbCIdgl0AcyFRkEjCX8I57rejxj5hlUD
yKaGoL0j0JEvGCGXPeIA8goSOWBBiaJi14x1TqyFp4YTUqPJ2RQDDqtN1o/cwmYhJ9JxOTU5DUcE
EuPYfJh5+Rb21Us+Td47OYbpmb9Y3LgdpNJTiAjiyolqUsPitnW+REPlXKixGq+NXM6vGajDW43d
sSPcfG6OppSvTm2qPlAgN65GGnKvuWPWtyo104vGQRiJy1XcOl3hwGjjeIFv37zjQCkvMMKUh7oc
6guk23VB5zW2TmWbDxcGFuKrPmmnuyrO2+sm8fktfnxMGoZ46IvJoLbh6K942a23QuNUNQ2kkQeJ
9dXFhZbNRz8DiL/pKHmdJP1O/sdJoBON3jVs655qgpreQ3r6Ox8qxbtghB8QX077lvBkC8ymlZ+L
sAQ9Ygw1ARscgnZ+mMEkoppq9VtTuT7E1GmCH9R2hXhybaGHXVhJNp3wU17IWLMSSv6m/D4aoJAw
sTfNHQDC9FksvNMW8M9wF7rGDMiJbnpOXtI3dMX+MYMD+aWqdHURlfLdSPLywpn9LjCUcB/Ztj8A
pyPmOOVEu1FiudP0O15ikg6AaEzDkWZL/JY5Xva9rmvmN+LyXAo7hyo3u4uxWPzLvi3ZI/VZ/eiN
jXdnum2JY3Xoj34KxEineNWmmiSscuhhe8yRcW8TEY8HGMi3HO6gclrf8g7AjUCgcJWN+i8Lm5Ng
wSITDnWqUb+B2xzNAzMSKqKsilA5VgYuXjOZwmMxkMY3tbLZQv40zpHCDrBecLz0ZnRVWJ27VYC7
sJKkRFhCLQT/NBUFlRx2sc4+9HLGez+BDFybcsd+Jl/kvs5nJCGj8Htjv7TTdKjtWX13SQPYNZZO
r2oyGyHaTNW3uMcpk29GW5bWXVS4I5hhyho3Y5ZL5Iey0UhA6WheWEMLTMyFLujBsZlWY7iVTfFz
Q/mJIG5Vm2/4SNS8D3M9fEUUMGT7sW38AzBkg1HoLvaZsB3nbsxa6kse9kaqRo6DGg9muI05bOPO
aZYcRetG8Z4SHrvjYs6Vd5bNGOrAbrPZOxKsRTu1REBnX9Y22qV9ZYQg0i2oEOm2tSwDTLvHKYv4
qujAyocFFlXVcMt0igC76XVCnTtTCb01Bq38omOOQtdxNuZEa9Ua+yCfY0RSwQXvmTwJa3UGorwL
ttwbLHu1deMgjQaqPIxdiiN3yt5HSxSPNgcCX/r5cO+zVIdnF2n9c1+0+TOnpwYpIBjKrwuuvwHd
nieXa3NER3xA3ADWXWrneuAp43ie2mRVNWCAi93MqfUqqmbCcguKiUSPkCR5S75LWF64eGOaDSAA
UEIYWC5LYtzmje+hjiHTJZ+IefPihK3mCI5dhm6OmJsiMUMrmWrir+v8hz9QdN1aMPzlE2LwPidI
s2VOjy07z1Ha1ZQOQWr3za7TK0m9J4+murbMiRT4zG0VdXgqk9kRniMthNa2eX25WrIPAJlooCxd
M93C2+LxVqSTjPdxYvf2zdR1vJxOPcz5jFreY1gzPPfWaM7LBgOCxsS59BZRk1HsjBjfW+p48diy
meghDfCSsHH2VbRWR1LbmK5U2rlLEFnu8ELHQx9HuPPyXlWGv8mBxjSBkKFqV/EHZ2ZZCu+KXXl8
FUV0IAAokdazrRJ6TwHmY2kGcIgbN0gjTBeBO+As21heFiPOgHRispFYU6ug85Idl0+wUwNiNeKt
XyXavVtEsoZze2GiTmJMBEWNWujbSEYGV6Zs+k2hlqwMVNoTJDyxaaPilJbTYxrjgtgmC0DIjUKb
SQImhBdFSqiGKEI/kzkD/NY7qDirCAYO3H/pNoxvO9gY7z0+kWdla58ieN3dONhUOpALbo7gZZnC
lS426QMgD6JPiGOzuhO8xsk7VS1+eZztYPc3o5bdZdfk1iZmW3Vr24gHgmEs8+eVOfEy29Ny7Vcu
6WN1U/twY/pKPkmMNQBtoSKxNiMiel0a7e8NSuWs0hMqg41Xu2PxAoojZENfdG7yA5M8NXsrdofs
2GmHLT8F6LLYU4bp/MuI9fbgyzauN1CPyY7hk4vXEbpSvxFG6DHiZ5lADXIZfSKzNeS9JfliL1X7
6EWiv8azER2oMzBkTCQh3naNi6URjCg5O4PvMYHdkPnubSsRFQB84D8IEF+FsA8k0rKxMgzLvpUQ
vsR5zkvYNL2Sdn4y7ISwJGNsXBZusv/CrUs5fg5iq/DP+Dmo1XuzwcTWQ9QJiEiSFwMEDsL+FLvE
HWc1BjfUNKfdKjmY6FDWbWdiFvrB6eNSBHE18FSYHNx55obCOM0dgMGNJmX1FXYnl7JKYkTWHMHV
riOahu1qOLXFcWmL7Lrzet++EXRQbQoSFlurGl3iyvN1+AotT+UYqNrgGGj/HO+kLcTf8Q/baudw
zLsm48MW23qkzel1VhURL9hWXzupRbdptLIqhKJ9/kA913tNmj77OttE9YDrE/mzzaaz5mHNxPNi
UgvYDOVkUlx3AdvV/TTeeDx+KUcCd3qx5qzT286nuHIyE11ysMbHwmxQ2BnYqyrv5SaNQoKQEDOb
1w6QtDeyhIoT0eU8oAMybA+sDJa6g6sllMZkZNvNO/qFsRUEn1HpnkWN5LVi95o2RnFJE3Out77j
ONcO4TQEtBMNdYDdZtDgDA21MwlDFFtA+UbMiAfefzKhq+hDCTR3OphywQjTtTG9Rjy0Tr6rNJZR
fMO1rnY5Xwe580yE7G4o7OYGPitzHovwsKXOMYV7DjhFeYl1Tl9CJfE4J7q9u3xRTlF9m9ESIrPs
HGx4kvPRBM6xhJq3KbQNVRHYhN62XtU86d6tEVAR7JsdZ0ga4/3PNhYm+aI4mUviCNDRMbb8TvvX
Y+q1876bbBgQJmskbVu/jh4yiIRo25F0gopxFLitePCfM2cmYq5AWHrvJ9RNTl6ry2qX+NH3zicV
CHgoe7oKQf0pHikXbZbe65+JIVqmbTu0YiGVoFhDxhuWuk3ZOPoybGwSleAh+gdprNCPnip/eRw7
m5UhVnlUgTUoL0PLLome9/xCvQ8uHMvb1Eeqft2qnodXFhP2WHMaG55ACiX2ucswIByrcQUacX4W
OSLiPly2TQtIghtUtD/ayoh6+mdG9oyOCFC1njI7/Mte1NL4G5uQ2ZPorLZ/NROTAC07XHcHnqWR
+oFn8d2dR42ieYAJSYwk8KJdbfX+EKgKS8KWClCyLRWBsJsxbFgzaKIk8YnsgITjpa6HrA8Kl5Xi
zVnihFyaSbfFcEtVPu3uCtBLT8uwVO6uQ5867U3wzzLwGjnIm8EwcnZzEVnZo3nOSsu+H6Iy27eU
Bok2zJZv6PrDK7lUFsdfiaw3iZYXSHYJO+yuuycXtDrWsydBxim6Ob3yjhnbpRvyZNutXVtmvYX5
5F6ymeOd7BpsDG1Z9wEtWf8NvlzE8PET92DGcXNLIzv/btXtCKg6msjVYvbZgiVv7vGmp/5Zky95
VjVR2Fsj0zpBK+sTAxmF84trTsmxS+tdb/t9ss3ixf06wYD5qzNd/8lg67t1sW0c3SxutqkRye9F
UngOgnPXvhrnFJ3cWJo3BGdL94gejKOtDmfAXXlVg5Wr0v7IZCCPHKtWoOGSVm91XIOPSgcN9Gs2
4byqoYlfcXykRyOfqADAXzkr4UwXEvlGoCzDv5jj1S0xZe41bEZ7B/m594KpWMJs6yA2M2iEhNaB
uJ3lgTAGBPpRV5oOdgAKXN7iTMecCuGr3XcxQEY/u+EJqo2tG+dsKt24G75p4cPv82hF0fUe08ve
QSkYZJRR4GdmCbrxiJPufoQVDf0IRM3N8r8oO7PeyLH1yv4XPzcvyMMZaBtoDjEqIqTQEJJeCGUq
xZk8nIdf3yuqjbbLgA0bKODWrcospRQRh9/Z395ro7fGtOx27FYp96k8Q5PjHfwZlc+rWSQ/LLM5
7LSRG1tSqmrmIylL3W/LhITmmPSkgozcCJlrq8NE6V0X0CKWeA0JUl5WSsazMY32izsVEGGd4cMi
dhcQo2kfxLrGe62GnUS14I0Ov4pnj0mkybc1emXDNZva2zJpP8AAM+B346ttaguPwjoPFxStB/an
y2WWSU6ZidGm17qfzMBunaH2UD0zv40689CDMUM7V4aXZDGcr6WY6gcNj8UjYipv/BW78UY1AV/O
ZsN7w41T4WGYT1efP5obM1+JaF9AWtX9aFSmjW1Jqw7cUm2SX6XeKQcWb74ztrK9pybbLa55uFMK
XzAwnCmziCswS+az+azOTvmAlaT2WFk7tsd5alAn1EvW1Vz0H7ElEimR5lSfVhBZey7IxRsbhzLo
c4COBBgA5pmRk/4VAKL7qRrqzxmGXOtNS1K/TpKC4pQQ24crgXJjlh28DIH+VmnKhKLb80hNawza
zC9qmkBVQMjy2rI4YvDOzwuN7jGYM9EGME9/FFuMO7OSfRHcPUL+/wIBt/BSRxkefFjx3kACMeTH
bi++mbbMbHFUH7IUUaoTAOgKZ6rC/9oj83dzDt4OrN4W9wEsCcLUrf/oN4V0aqswDjlzs4aTmti5
eaTDbvw9mYJ9m1raF4LiTJb/9Zf9u0vqry+La9HC+6UCDyC4/3dnDmGv2VyXnoV2pdiOVxaLATsb
zZsjlUbP1LMrOEn/9dfU/or7/pu5lq/qOjh5BSZCbJJAPHCd/Xs/UNtZbg9TH7zRaNzVzKxW2UOp
HF4eFqK+3STzNLzMUc8SV2Omxg1BryhLf258Y26tfUiSVoV41AGR7ZVU5fJqd7O8maI3lb2loJgX
CDNZbf5i3cwMLU0j+ynzAoIqvCZsKqZaMR8smdb/tt2aFdBAlxvMxdqtyp1JrvgpQ9ZQ/KZY9fOo
yeHV4ZY7+WXPWPtUt3jBt0KFur1LhnIcwj6bliXMp8huAq03Wc9lXIyIdy0GU4ulyJxTlA8dUhmW
zhc3HdigNlmv7NWIumG2ShMsK9sa1z0sQes66+CM4BdU2MJIKz7B6XDQYBmtNjoRrspvYkOnB5Qo
AWMhqKsODY4WnnvOVjP3TqqOSbB01bK3QCO6+H1N1A9cPvKg5VbD3oT79Q2jYVMF0qyVP2XlpMwa
82zbWzZW6YdVVMLcptno9CF0ouV34cypClFpHhoPrhPsp2ycMQY0hIiCXqJEc4usSRUrqGOKr2b6
0OzpFZU5t5kc4Zh4Unt015zHjEMhdYGFqMXxEtOPmgdSuqRwEiWttjH8Kt2ribHDQLD6gRJmKI7I
AmCwOb7xzUDkKYb2YGiF6m6ga6176QL92/71Rv0f2VDpK+Sv/1gF9t9zmP7tV/1nftb7n+Z3LYGf
xEnf/ctfXyn+Uwdf/dff/g++I0yfT8Ofdrn+6Yai/5f/ze/811/53/2X/2odfVnkn3/+p9/1UPX3
/1oM2vDfu0rvvsb/3Ib6f4aub/9uQ73/hv9nQ9XsfxDLxJ/GOYZz9F7SMf3p+n/+J/yp+t38x5XH
Vv9yqP5/E6rh/kPVOIJQDfEGmrjx/s2Eav0Dd5eK8RgLK843Vf+fmFAJmfzdiWirQmcZbVmaydtd
5X/4g//7kwdiNK0OK89PFcrooRtK3y2WcJ7s9yjGoqHbzcFtu62qQz5Ud+ls8N6fP20CFf4ooCcV
2Ghe3Psm3jOUJIdIXocKceAlBv+XvCyCTuskMbeRXvtuqcdg2Ezw7HhKvELQX56+dOyzA83o96M2
hi13DKtOYk+7b0fjcT+4Dm/wd4hN9YPu/mrb4bAIh70VXEXCOcxSXRrUcR5wHWHakofZQmgUQpyq
Ci5y5zw1rupXxk1BreihvhUKVppyzfwCc0oyASaNVn0rIq5C01z4C13tSnuaOCHaVQnKPIM7sHzM
GpYjtorbRpObhqmlpZrD6KL3cVF2Ir+DyLIhTM0oaOPPumKROB00+dn33KVT593KQwPU86B/DNU3
uwqOldtIYXCw5AKPi1sG3Ftyr7O6Qzuor01RbquOpGdu/F5hHXq5m7/W60EsTpC6ubtx8v6h6KA7
ZRVOPn0+urmyY6r1DY09nwHmdhLsuGAn7Ay2OnN0mJJqfiMT43fOi+1ebO4zeNIA75cor/V8aSGe
8Wwph21eEUPI7OSpgUjA4blTdHvbiJJr0mcyZu5Tgaf2rZZO86Ip6XCiY/yt77GJtv1n6dahOjk3
rZdeoTYfwpCHPmen20JU4zaLGdRbY6bDkvYz5Dp6J6K23hW1CG331+oop7xbj30xk0WdZUj49mBC
1QnyRd+P3PFGp0nf2qHzm4nWYQ90a+hkybVal+fJyAjcN8P0x5G3iFZn+ky+kCKDOCJ6lhUImiDa
myeCUxiNgAEXEamQOeYCzaW3lHbLWF2uDKo8KFuD9aHbvc1D9YodFBGt5CmY1ku2afBZeL1KLcpQ
a1uOexRxPWAq8M3qFbt5OGkn+pWehCWPXPxHyowAc2NiSkBkRprqRSWl50O6o6jpSbrRW13zI114
guQHA+J4h3eV3NJ2qss9jc3gHk6SDRGduXqJ0yMxdrNSB7EyIIWWrw4WMdP+zuISQ8gxt8tLRy2k
p8vAMY+mGDbLOB4FU6jrdi+wsp/TAg/cMV6yVyFpWKpPMBIGKkQhzUP4Ln+53ZNlZAc9GYK53g6u
vOsgkEKO0C28eUB64sl3xFz0S4tw68zNjNnkKRL8cx1bIYE3v+1aXmS4MUrnV0362rC2BLdwW2KH
IJ+xWYFna5ZPuycy4AzQ0D6AJSke6GzwMHm9NFb8BO9BZ7i0Ed2Dkt0/dUUW1A2UOZE1VDePeJOk
Pu8gifzMqZ0eTSd7pBj4RLCHiGb6WQK5D9cle69pttsmgDCaUT9Dkum9QYFnUGXm8ltbm/h9ldJ5
mhhwtkVUsWTi3AgrXXtBFR4P6+x0F/Y3w0aRI8VBiTLtoa8kfqaw2q3c9lF05jP+yytXwFPuttus
yKofGq3Mt8LGXe8NKCONiF5MWBRUzaAP+DLtrjkJbrNLDjEA1jFRTkAyEGFgq9rd5zo6CQ0JFnB2
8UsrgL9E/bGlIyvqHe5L2YdRTijHVR/OGAs3lK2jGTosZ+lHpyhewSh5z7A3X9E8eDHMO0Y8can0
n6nBWpZZMz77Y72uPlvs8eboANJHkuXf050kimdGER7VPu6ywyoRqiRWfZ11FaugVf2chtx+0Nok
8pPKQcHp+h7Cq+puu4q3KfvOgVWgqQR4yfKsW5jHDBiV2OwRUpv3UjgviUYANnOVjufEqv5mG6b7
bl0Yfrc2S2iZNtnam7Cb94wMP/S497Y8KK3rXJv0W3a02kaF7eeklhY+ZHjM+HDI2cO9pNiXlKoZ
BqjB3fb67xqvRcxHg4Wc3iCz1nusuJ9WhqgCsX5XxDqyoLrJeRtKHMar/kWZFn0S92X64qsoBvlU
BNFyD0gYp4KS7Tla2R9pyVZd3jvOM2ErH+pK229T0hFRGvkW9cQOCyhC3uJMVyLNIffaB+GsD7LM
rolpPeuaGhOxL+riCGrhbMv0s5tnKEfD/ODw7Y2E2cf2ORUgxQMCCqxSDkJdg9V5okf+o0zpmZ3g
96JQDt2DYTw3nK8NwPZEjT+NrAvAOntwzLdxDUnVdS8uqqhT77v2oYvfo775VDo+1M1hJJhLu7d3
F4RHjW5jhOrEboNcic/N2G/tWjnh9vtI7XlvNdCd2ndHssfnFDw6mgszMtaXsGKTySaizjxpFZsE
7MDZknHio6netykNSp4GOgEOgjLlT4KvjetZomHF8bojNo+Yda6w52BV8xkIz4VB8znY0nhxvw3K
j+OGfh2ndbD49zG+zWI7jOlxzpr9IMgNS8YMZBzfrOlkcSuWZykVhwGz90et1C/RVP0yCnmvMWEJ
XkZBmQm/5B2srNam7uvxeai0TZI732KG/I6K+d1b7q1nx8i31x8MPvle3NFyRHzF2ixCU44ssCml
Y83juZVD/QStNsXHbCkceHcvGKO6x07uXYuXeT83qDeNcAD03i03Jd+MOr40c7avXbf3ualt0HbC
zG7fTZZ7ihY9AWSAcEY5cNJErkdGd/HlWqRbg6Mq6XE08oTPQaH3q36U1ryJZnYuXOIG6WcWvBJr
3GOr4ocvmwEU5zp7qmAyWeswd7RjXVeXIdsbmmAzOQkVeyg/HZwwVpUfKntEdLK9yJiO3DqYDupB
T/c8xJCVumgDYn+7llh35vRC3yKrY+XPSHxGunbgLumTVjbPUi8JLg4XYc1XhV6SWY/KD92gEG+A
aNL0H6r6U5b6loY6bYF23x21+Cs2Bww91X5SB5SPaccic5tT39TxsVEZ66pTgs3B+YzEQR3fND7R
Edt0VpeTBLFyq9wqRIfd5dmOy5RXafhlkjFQ3Dd9yX1n+uLmDoZu3oj8TMWQj+Pd5+XktTOCWTVf
ssLEGz3vwCbxuCg/EfQzv+c+fGsLMxCR6de6A2LZ8TArLKg4cJAZtY/aCsxpTD1VGZ6ziUKNtAV4
EGU/qsNHacCehk6d1g7+hXY8Z8leM+zjXMCox2JynucmSClEaAfkulk1mGTqncYqXdVjTl25kwWc
biHToDErjY/wE7Zdxrf5VyWp7F2HCqOO4muOOAgWgUBBvFpd541p1a94HkMwM1etOwmiEWsinob0
x8aLzkqR01Y9dIk46Fhg6M9FFysdIFs0POn28NbEwKitPozSCI97G4WVOW1k6r4ZY7tPGZ0wpaQS
0HCkYcTh4NQT1tgQrnPaSAApeRagFpVbL0wMVMDa2fTqgM39oJunge0Xh47+Y0Xraz3xLZCSwiw9
2FeX7MTOWiauFJl4rJvZ8cbyyZTtLypT+sCdeU0sSIdpplzxGH7OSx+umnKBBnHpl3w/1d9m3QQR
0SOmS6M+FDRpCJ62nZk9D+trxc7TJfgGxWGv53SkrQKacc2Wtuhw8bdvPb6l1F1uZjK95SjFpA6O
PCdobGOuqdUjefIgFZgP63onFDF72joc564RvjRGVpvtTBTCLjdYFzdUKggOYiFDiCLHBnFXgqUH
hM1yvdX8sh5eMKLtXCVHG0lfFn7kylQGHUqbm63Vw1hhtGUVRrH52NOqNDPrDmoCqGkFXwG6UY2x
32X9V5dyC5gG9Teja/thVZz/tLSpZ/CBBofHWG1XOih8FtNLhd6JaS+ibwH10haLpyjN0Y4kSHRB
B4/U9B1isrmngTOAyvdcWGv8WKBE+mPXytd2bTlxE6Jh9oUenfwyrxnBEE2qG2OsygCkGpt61WCW
BjIy8m9oCbRwg9pDwejf8MNIKuU202b4SPlh2JKZpyazR1GP9P3a6nJnD+YLkKyz47BI4Z3DO5LI
irNpFfwhpmqNnqhYzuCaBTI+hGzElVvicB3IKjv6VCz38S9zpoC0DnMCyTyzwQpPebdHS3c8UGgc
B+B6IJwdcje6QlfEO1PLc5LWd7dC9QiLhzak6jvNzLBoewHbWOphkyLfZGX1pVlZ9phmcfetmWu3
cwoHRKWq+VPK6Nbo+oqZLMPdSoXTQ28brOC7gsmA1c09wPdg9TzIWvj2DkvggzkaL0JBwdRpr6c9
SkWBrQJ7Fl+j6PRNjeq9Sw2hBBP7bmwO5K/ssQXlyTEMCYbDTxLcUGWFsLc6vEgbWbWaZ62Xvsn3
qd0+dap7KRn/EtwoGs0A9grhxFhZo7dxEDXaj+UAVFuti42CRXAUwvZg++Je9NlrCGttnVr+OlXJ
hXBSt60N7rh9z8sWrZXlQ5vtNvA9qK02Aa/3agdcV7xPrXbVpdgtnf1QN01IBypmjLI75ulPYzgf
rTrsJtcGDZkF+MX+3J2QaRd9Oba7E+Vvx32LJ+1N17rntjBeTHwTh2hJfiu29UVE4bMuuw+Sblds
DxmbAHEpgeaH7Wp9yZiPgpqGi0sBGqYJpGkZ6LTHpOl3ySX+mFg0YjnRna0+6vgJO9PylgGKLoaV
lXijng3rrVXNGLdPytS+FKgK8qwolGF065OQc7LTi0+shmh0KnzW1OwvACOt0ISjExD3OK1Fl5zt
7O4fXBy/dGqazUYcq+obbBNoMeVLd78SpsOvhMoIxORVctBYc+D02VbM/aGO41tRJc91BaLF7M6S
Nh3QPhXVpd8jRhudB6+fALn3mhwDT8/jGpQ2F+QpXBwVm2G25VZ+LeS46XMjR89YvmDUHuw2Gh/I
Df6kjDlanJHdGR8rdfx2e6sJeGW59NtErdbq3VntjQo4w8eyztAOLr913tuMhTGb/967Jzs8Ycc+
VpI40z4xMD2mf5klLUzyPEiE1YSFkxUhrj0uq0QAxXooDHfbdibvfO1Q4S1XpwF+1/BqilLxElys
0WxvRkcLcm0K7lVANpsPk1GSoB8WemvZtf0MzAR9aNDFbc1ifMUG8obWcc2WXkv1UjJYjFL2l5HW
u9LpsEbwJOzlftCRNEATFZ475HTauMVDzIi6jJH2qEsyZ/hSe115QxVkxazIhidu5gCqYmzdxZ0c
HhBkE0bReT+ylOfWmvX9jYloeHAb8dvgWdcra0DJDZN2QkZKJTZ6Jrgwx9zEZ22f6Et6nuz7cALk
ASPbKp35yZ7geAWTaU1PWTfe6b3tsw7Mh7/Rl/despZEKZ4osDHZC2Bjwrz8q7HM0J2/s5lVcdm/
YLM64wD6U1eYLgBUNedYl4r0TaNdXuPIIi8AKROhqeHJa4SwMBZCPUUbb+ysqXeZ0qnXJqqO/LFJ
tKrdc7XwCq58SMKeZac36/NlrPuQbLRvAgT0dEteCl55tkJg2JtTQi4oLy3Wfz1xYIwhVmD095/5
Sr/f1Phx2oVJkbxFNKKxoyJ7MZnmg4mYc6aylnIvrsh6trzLwtnTa2ZsKqNrAlNOGGC7+toOefoA
vH4J7bTaQOjDQNPPh1XnoZzf0w5mleUvDQu5AK8zSK0pyQN2C84MOY53SDn/hmcaIvX39PMsG/uu
UlS2wU1kh90hiMZxo5VqzMY7zokuzrztMfFaZw75/OYIhL2MuwDn9cew9NhlJ+aX3iq3LYV3HqL0
ciY7ML/iM1y+4CXGP3mF2DmcG4hbaRP/1imf28ZSj6jbvO8OMaKPiCIHIqtkdawDHnLC5iExebzu
LEkcIoDkdny1nzHZW9Z21PfdbPzoKdpHvihhaaZPc11t9GzdjFHMhcxt1lMyyJuiq/tSaa8TH2IP
+9O1U0eyg5H50yft9j6j6CTIIvUhyY6KpgaEk33D7LZaW7w4+m+9h9pYyJCSxatLi1JQNvrJHqZv
MRGkEhQOjW1+TO2y2Ik1umZGc2qEtqWQiKfQyD8de976xf3nwo762pbqqbSJg6nxaHhKo6e3ghV9
Nj8ITCDltbGqXb22+4g84AVhyqJ6xKNkVmYwXm270T5X0GPY9PE1jWoGm644k0E/pdEvqT8vg6H5
o3lOW/19oaDKfBfIckh6MxUYRGnOKbHMlacSxTJKAA0uNIhOMYqs72geB9tWd6SrV9/WtYNd8/Qr
NO4CWvNMTw73t9T8YMNIbC/HPM2unxIkrFG5c00lzqHe+lxm805Ic0Orxb6i9WRFsF0dM/Oli4mN
cJb1PGLxV4TsnY9FrR0cC7EnRQDq1GwXq6y2GfZEOaEiCGNPlcdugfMlJqyx/eLcYCTgJYwcj0AV
JZc8bCS2MK/qPzrl0iFKLzG2N2wFPHgWE48rDjyrywLDBgfuwdaKAzWep/fK0Njuxj/3T5U1Ek2r
mq3Squ+kGKiLrcgFkis39OIw0WNV7dFBD51t7gk6eoqZss/fju4NuzHnp/o0lPVnDs/CH8coFLLY
Q2XgA90/1/ejQnmpLTeoV2Dr/ODh5p7G0dg2FP61k7ut5t/UB3/eO5jW6N1ClBjGzbQ4fzJuOCBh
D/lQBuWa+Naibi17OORzv0mglREdA2Y1/xHlV+G8L/DQo+SbI/votmMIQs+38o8ufUXRIFyxlUjt
qrEGaArnrjBBMHFl0DRMWcoG9y2SWtUdy/gHlDZ9Y+WppfqujrFNDy7dBEsLDcyA+QBUODV9mE8k
2WEbKsnNpluWSy4/QCM+iOQzIdVYFeVeGR8LDQUZx+2OhoBdquQEmaxHs3p2KDMbqNFdCInW4loW
XOhbQ9kOgnyXgXOmoz4z4s6Gd1IPNYv9n94G1YpC3SjDk7VOv0oj/q41noJzR4sZ/cdZEz+Zo3NY
OfGaKt0XzspiokyqQ4uBkmylZzW3ZjxXbEGi6U3TqVGOf2Z2CQ1bR3Grpgv1Op5bvmH45YfbUVC4
lo8r7ACiwdVema/5yCpi7qytNfdYzxx6eccHtaXLGmfNqL+na79P5fRSiM9iojN3tK9jZ2wz/CTU
UAZadISqYKTOrpLYfHvXfh1MvJ/Mzw+sUbdpUxzr/hK5A6Ej6oJyBTZhBiSuxpEG2diOntMsOgrd
8qtZ2eqYdjOT0GA+0cgleOg7fl89Nontr0rEQ/A6GS/U5nqOEOXJSsO4/xzEYUHs7fcK2Sq77X2M
gP6oHtjxaO0D9yhDO5bytIIryBAnk0Pu7Lt03SvxgYwJj3dIc4GTQh5+K9ZLYZUbU/1UeIRnD7I+
zLG9y5gfkvnFGLPTRHmhutwTQ7x3DthlvDSPA5C4Ad0PmNOJgSj1Ll2/I30OqCl9KmqKvuebYxBv
EmBHiu6EvlxPd9l5PWsmV8hJ36hV/ChcEdKWu810fEopjOqTmbPBqvHAZAZjEsoamCsCAmJvN+aF
Bj83unH8E2KvQrU5ks8zi5PF8Kns6h6paKOnmlfLP3P1pnc3EYVE8jeatK9NyS/V6lOUIoeIAty4
tVHoDmOT/tZqWUgYk/OW8FJjiNBZt4vUd/UkAR8OLHfOLT6SKgbYQN9C9kQBEM3duEwND5b5Q1Vt
nXTwkYd7nYMl5YwSG8MlMTtrv7TVeU5smBht+YhJgoZsl/UHJjOsIUdFKE0QlyUrQKM8jURKgcHb
N5wzelivw45QEzPiFOb1uhfUqbMpCABPewkvYtHUOGJKFbudHtm7hYVGJldQDYkjOPAG9jUJDx+s
yI3qlHtj6bieFQ9SQ7IthocOPMauovOR7sgvYCifusL1th9uIKeaWzYSEAHoyVCo5fK0uO1HPr+v
KhQZtet+10X60N7hBkOO1jP49NCHDlQL1dmUyiWn0PoukbvLsm1thePYAghwgSwBHeBTLa5pt/iG
IkPauNNXiO9Yv4yHBZPWhgAx2IOUKBKDCaLvC9kIv1mBjpYZ/kqCz6XkVy5f2HFK923R3prsrIvo
njLAydOENe/SRS82kXgo9fFR63CRKeBm2r1wvnDTXTN0WJE+RmrPXqYN7XXZxmYfMipMeY2je7/c
TRfvYjpW5jM697nFF3W0+tUXpoiJwCNDdU3/vBZZ4iu9/uGaU1C4H84oH/DQ0X3Inq2B32E3DgdK
uQfSflIX/buKfxnIxwHuxdAVc+MlkZ1uyJefUQx01CgABgRjH0aVP2RH8UU1mbvS7PILHfY5TrPI
2uSLeOQTRkaTTUm4JlsHTcJVPrhp86HCx4Ft7iNfKz/J1w216kRRsIATJ/wTddAnC3Fyx3g9pHMV
9nm8A1PbIs1Vu9hRZJDR2OA1Gvo0gigVSfZutBWSFFBVPdkqvwgCnKuVTa6iGucid52jk/bjy7ga
X5bK57xy5yvNypvZbX+GvtkvAL09OBA9iy80f+zos98CQCDf9OSSCvrCuWPtunVwDlbLpXLt6fr4
Wli1e6ACZsQiRJZ4tMq97S6nbtCbULNjCw9mPKMKJs2TYkbXdeD+MZjJqytiOBcOOkcSSVzLZRfv
slLTn0pKK4CtMmBfpqThvaXgNS4p4nQT8BBLQruZzgLkAo4AbkS/TISuDRbpMSCEG1dD925EXGlK
i3vi365yAOmrQcFd4nyDL1wGBvUFEld2PPNqNJMxYyS7TZOzUxLzy9XNTQ4jCwFRvMXqyiVMbLpi
8nKxXqyx2bMj3gAY37Rdspc0PfeuerYTsluZYnm1IBqdYfiRg5sQ9sPZV6yKunV5Jz3iyD5iMh8d
iFcxVGpKKTeqtBeJv6oobmKQRhYKdJJthzc6ITKZ2QMXJfDnnCrxS5oPUpAbSJAv84SvSz4+205W
EXZS7w+KbuLqLmr9OBh8Tx17B1TaPo8iH9ueuYkiWW87tbqauqiutcaKFCy2fQEF32z1KuthH2DX
tTt5ymmqIf0C6woUTetpktvNKNU5KGvEijVR++cG3YWsWaM9TgU1T/5MemOn09PBHhpTKa4JkS5P
8ALYksNh0jaEnZIdRkY8bLr2nEfy9+AMWn6uIqG7eBBr/WMCS/6DYZMKe6FNvpzQmoq8aX8oB809
N16HP3wGRx4n+nAh+2CHet6ir5QZ62CpNKeS34eXYRm5WK0K/wn2MZTZsqKYYTggWMgFlFBSiMfW
st9AZkB1kDRKY97YJEOlf7B0ZzVdy+EyiFUJDZiWXldNGrh5tdiYdLa/x3nCqFv00ycdLX8SvN/9
Dgi4+dBA9vlqY9beMY6HP8yxJPuXhuFeJZefTMqOmrmy8ty1QWuzkoHpY612E+GBB0tBdqqjHa9F
z9k4mwfAyX96bG0X0024O7KQ5Kk7g2fnAYXao4wG092k7hOF6UztpuGsQU5+HyvM/r7Wde4POTsd
M5uqjFtRtBuEj8kM04wsbsKdZisTBeU3SprOxpfrtNyEi6X40xp2/kyLjLyO1dyxQlnrIJ3WT7oT
yg1IjeIPpj381R1SEcvYUUJMLNMqe+qGe5f1ygCnsULiRXa5341OznhQUubRTOJDqwZxadRIfPRc
bfYSEBPR+bXZitYU55IrBHOOZK6qecDQP5dpmt/njUGGCUM0O8qosfhca/VDlrkIhFPibGUzpyG9
jy2vW8tKJcqlta3UU04uhV3ibDjf0qSEnp22SggFf8tFrSv3V9Eq2jZbSUOMsjVPkW2qG5Up4YBG
zSjF8/TSjcp8s0dK5kQrrMdOW6jAKsYKuVKaFiAA3T07uW4HIynMA8YmGqbdu6l9bu794JE1/iqm
2ARYryjcXKJC9Vu9rdRDSyb5YRGxdqWspvQY0ew6jFwWutzBqO1KlRptLu9Z9el9d8IUYrTIwkv8
OCABh1w1x8fcmvn+ekdhL63Z04ami+RkauyDSYilCFQptzmk9m2uk8PyFanenAga6gZY2rwzysL5
hGgej76al2sT8BQj4Zlj/LFt5VulkQuhYYm+S5L9mPRZO4Hx0MIUO1WFSBG5ZzdGNwF2QoVsZju8
LKm51zrzcSYlwFMTig5Ea9zdNNyRo5G1rd0MAoSPSDwujbGWLLSzBVdQ8bIoKrklSI2Ob2UIFcXJ
4D9pon5A3UABz8wxsA0zcERN2mXJnCdbxst2jqbsqLbZSDQF01BsW/bOqdv+GhVz+kRO/wfAUXnO
GCexfUzRTypbLM5REzsn4uaPsyuXbUIsTatalRJzsAkDvOTdIgXNaKOM38kRG4dsMm/gI5qL0Vfz
oxAEbsdM6CHfFhFOPYp2yEj9sckj7f1+FG7g/OcXIavldVJHXgTeE1ewIuZ2oZzBG+eUd5HRqnuD
co8XayCil88lQXZYE0GKQvGktmJ4QqvCXT+2SwqNRR1dCjqnjM7YTDFMCkj78jVhlxA5E1nvopyO
Ub70B2fCSS8bAHczaag/Bvxp9tQOaVHJ3pfPEGuVhjsP0T5j+c4IgZ6Q5H7BveEVceTWXUd2yeQ/
kWPntTrbtcslKiNKzeewNPZJm6s7i7K0Qzvp28XFO0PsfW/bNZq/Q1dFrTaHhtv2k6yM4cTa0gBe
MS8nfemWUOkLPmN39LBLzcV1jirrJJxpAPdmzruSIqo3p87QnKQrjAGjwjycdfYkVPYRBGHeGYFB
9XO6Se56bC+SK0VE+mXhtcWobCp6qMTC3hXJ/JaCSXvCLzw8jIYd3WploYJBy981pAYfIqAWrPOd
F16X9NIZ00bDQh9ETI2vrjm8u0J1QgkECSkeG+ubM+mJDQckhkXRWMRfkKZ7uWubGco5WZtTRsML
Qfxa3TD+sEkqFnYuBqvKlRXpheAAxqwSIYhd8nEmUXPuyJH4bb5+ovUg0dTT/ItaetUH7Ib7AgQH
IrrQwlm2K/5pdunkF5ZIhPLeeNH8X/bOZLltLdu2v/Li9eEANrCxgS4LkSooqrJsuYOwZQl1XePr
34BO3pMSLYtht17jZkZkRJ5jEySAXa0155ia7tEvTlFQdxk2JtUn2YoNA9kRJRuRLK7hbbXdaUo9
D/+rwSFm8r4JPzYsJmw7w3lS4OQjLiP+bmQ8OjKWmzMzxQW6iMNZgVEOfYHQC9VJg9b9iaw852Kk
8FeirllNpoaWB3GwjjNyqeu9fsYLGm9dAcSFQEnEmbQl98g4TC5UqU0yBTZ9HkNol7oI+N1kh2KP
RmRc+Zg99b6jDTSYPgdomNV73jZO5yGuTNROXnjTIG1ki+l0+ToqyEtu2H8suKzzJUnImC7R1o0L
J+x4LL5jqG6FKzGwFxQGh72IQVosNHRsl0pPjCtcXsNpJLwIyWcLcdlSdfSl4IyA6guv0go+0PDc
Y1vaW+QdLHO7ozodB8MMOnCHM/Sv9HQCPg8boiQB9MJxivIKN5n3ox4Uty63W45HiVb+JKVseo6T
JD9zJ32ESUjUD+2Lbu7BDv43NBhyrzGTnwjKUGei68IceYwMrgEdZevJJz2jbymU90FjbKehqx8a
f/JXvivZTZtJceO2ZbijkpWv8c2xiw6Gh4TzAyMx16gZNsg87lpvmJ6TOEp3rud1QGMmF4+hQNJf
S4WxEEfwagK3uh5HChcuHmyEEZCtSM0lJHWV9k61H3x3O0QxFliWpFMbPtoZxgE8Rv2Q7cq6yFZh
NGKFyRH0VKG68ehQngCujB4CiOg2mtepOW81IlQJUllX5NZ8KwmUv6sbF4FWlNN0VUNzT8gHGioE
7BVlukbhmqevFPWELvkUDeFoOyAQL0ngNjdNJtr9oBO0twpjLFYV0LJtbif9pkuNcq3lbX1tavPC
MHQJq5DCJdmBpELNRr4krbPRuZwyZFeMGe0iADzxA4ZpuAtM4bN++iWNdsiDa4fmEIzLqb+eogji
UmfrExIfsHbLQTFFxDIyvjCZ/GjpK57SGHYXFgWGNWCL8SQjO3bnjRFjxPMjxkIPnvI7QQ7utePv
Eo/mR3Duyisiw9Izv3Lrn+VgsTp5F2U8bahoL5TdsAWoZlQXodkLNqTnpU+10iIx2h3OZYfusAJV
ZBDR1qfnVhY2q6ZyobME+BQZ9I6J2bbRqDawQZGPdCWsB1YOb4NaMQlplyj56Jaad9/O6KqEcgb9
c5r0A7hNTMEkD9grVRCQuEoIJVnoVknajBNsUqPa+nF4r1MEBFc2Gf6VY545SjtvvYz6HnB/dn3V
hHMpoVLjU4sJaXuKsXhoJbTRGMCM095rOf+GSAqE19Ty5fj0v+aAF4vBEXOAmOm+v3cH3IZPVfX9
/1zQgntDqn75a/94BGi2fBJKqBlXDS1dmAIV/j8uAc0wP5kgbsWMsEboYigMSf9hVbufXP4D5twR
ljAc9V+XgP0JNa50KJPhEnBN15J/4hLgc16T/xE6QyXQJfZFCTDZcQ4sURUZ8Kk3OTBlXeP7mLKN
wpffIgC2gvz01a15h1E9uw3+64OS86WMOTLZxPRFpIM5f5VXXOTaMKKypM1aSate9oRELXSJcONv
LqJQaNncIV0/+D2iEGUDPuK0MOxpBfW6X2sRCriPL/LOTTNcVnDumqErEjHe/pKhNZ2pTIEyuk7z
05bwiHNh9teDVXpHYjAO75kEYi4tZF46RhP0/QckcTvT+8Dr81M2njD8NT+J/SVKl3r18Q96/zIO
MUV0PXTift7+oMbu3UL5wCqxFt6RjuyxFcma7ccXmT/k9fPnflmmmO0wRJhYhjpglEcu5aqxx4yW
9uOGxpLZLcyasuwq5ludYrkvzz6+4K+/ysZtJ8BcuzZ+PzETpl+9cIKzUcVRBK+vhwYgQ+urFdWx
SJb3fhVDm0VaSYHR5jB0ocGtBa5o24UIMoQE6Kr3FiF3xPeu0DIde1IfXw6I99vflKRsYqnGQMFy
Jft/QRRVkTZ7iuLWCfNIeQTyPk9Ohw9NchNt2+QW0pI+wKhPdm23OVXSZOyzb2RwhD+KdvIB8MZG
1CwrJ/YQaeZawx4bmTl6ysq1oTi11WfdJ/N4NVqym0WeiXooUmO0VyaG8JgKV+BdhaVVs9ca++mh
Tks6phys6m2bx3r3HaKk1K6h5AquXdelsf743TgcwvhAmfFMbKg2lH4Dq9Wbd4N8Ws8KyxbyaC03
yu2rHfJ1azuaXngklePXJ6aY7ZjjXSyncz7S2yt5YLzQJ9XbzAcIp80787Yau6cRY/SSjRTy9j//
ZVwGBhxpBpQfD976pByNuvCrbRaqGlN0N27YevXbRB/iu4+v9Ou7wS/DxGby5ispZ/vb6/E1Ywls
Hx2bzW5wWRP1tQKT1y3/+CLzNM4KyLLBonDwoNo4symm51tzoJtiKRiSIRWKk48v8s7bwLmRXTAu
S2mTMPL2lwgo8EarUlQOlNDjoXBoHaJBiqBVnv/FlbiA1A19NiHP9/TVnCSBkpsap2UcbeEFflzt
BNV2sU76wNx/fKV3no4UOkJM3IbSZNZ9eyWMORyGtHQ7ClIX/DTulqEK2iNr+ns3Dn6TkqauWN4P
HYahjInlgd/UEzbPphx0BCcs1pGsta7+4uewPxFSF4okmIOf06c+TbIx2WpuOG7yGaRRWak68rK9
9aWz1OrzL6H77LBuzBFUb+8ZR5LcMhvM18r9Dhpm3BWqLXZ9KuybTHTjTwPj2rePf9e7l6T2zS7C
lDqB028vibFDin6MtvFUYjzyAxgGvZFubTS923FsCiAVWpof+Z3st/jYt4sxG1ITygUCMyENcTCs
lGobCqHJprYN31l3dq8/1ghCwakz2PqVh04ALcyI9c9ti+bBpDZIeGcgMUKYeV2t2c7qlyR29iTY
YoiCd5FXZzZqxa+6A6oF9qxfzWmQyFgXPV7KE6DEk7MOiLIaQXbRFVuWBYks4GqEdSljVbVXEVBE
PBMJRZcbG8AZ9ZYSRz1dnwr+ojsjrChUx13wnbNipt+IEBb7MuSlsZY2NqxZLh49h9Ita1Sl3O51
5eET0QZtxj+KWp+PuP1WnxqB1nII9J0OnX/GqXAzQFWk/ZlJcElJRQ+qLEgADw2KGw8hysDagZob
eQ+2OcJNoDsnTrMh9hC9Qt3ZDHEzfoXNrppVhKgCUBIpgU9aFlHfrVs8Ugi7VHzi+5CsV2GgjxcO
BhUDpaVHzkSeDa1N024oyy3AByw+0GAJksOjW/NAFN4OUv5GJvGSkJV+FU+OlOSFKPz9ERQrQeuP
+v3aU5P1tQPVwR+pu/SZQN74smI6S8j+Q/NdlqOnI9rzKGnRwCuXgM2Nn5bfIVpOart70H2jmCM1
xLCrk8YCtu9m409tJKQEZ2MdIesJUhqbOuF35/DtdCSofe5h5Cqzxt76Y0tBO3fhs0Bil0EC8yUb
bwjtbh9cwhN/eAywGj2qr9vw16vuLhpVfhMUXg/hpx9SaW5LCLThqhHYNWC0h9K56FQURgiO0/h6
svLc3E20f9bEVBj5pnKGxFhOQLo2VVHe2VBHKSHTsqJw26BdLyVcdVKi63ZDArjqsOv0441jGGAU
wYybZ40Tx/ejdKZvlHuMnQME+Qtb/wFLrxbF9ZptvoSZ2mbpnW+T3gwNrVRf09HJW2yhoKSWKAc5
zuAw1dITQTwE8DenqX+QCU71bIDHB/4mssPvbRDJn3UTjnhKUfZRLivyIj2P0pghniJ+RsWNR/nZ
L2qmtTohgBoMYRp8nwYfplJXkIvxudBq7vYk7RHtWNMgZIHNFd1KWoxAizhQNpzeaIAsQQ5TZPH1
PtORJfpg/UqpAwJUAsl6mY4ckPysHFatZwwIV6xK27Afotbd0tu5N1XqGyuvRRa1zIcS4yrgmnE6
AetcYBN2QwaS3lLwZ05DAaoMDLMOIZvG9eQZmr4KHLv6YoO+zilw55W3GsfEuU+QqUKzoyJmnbgI
1YO1TVbhPXDnASk3FUMqxL5uoW/V/Rg4gpmkUEX5W8iMDNS3NHBpxcJITh/jYQxvk3CSNYBDBvpl
oZAurpSdWs/JmGdkLmBZ5H9T2hQLqHUloBeeBWS8FJzUsqMUjnRcZt4jFDTfphMewb/XmzxJTgq7
xj2SiASEmLKDrllZtKIfI7yUA14Z1U3LakSoAZXGp+5K8HbS3w9dYUl3VaRdjr4s6ZrIu/BGLDcE
HoHWWFQkxAU7W9TNPyvwH2EbduFjldf5c/MhuWFfPGW3TfX01Oy+F4d/8v9HMIPOWer3tZcN0dxP
b6ou7Kj+h8ygqU+2yQLOwc+CseA6Dgvc/1Rd5CddGRymFWUUBw8S+9b/VF0M8WnGwghWFYCqOtva
f+EM6hPjnn86cxsAKgj1R3AGY17WX6+/cE/Y1XLUNvhypq3PG6tX+8CoGfzWTIOdVvXV94FGKHmq
TalmSzihJSs9TK0radQiX3l5g0xS9KKdTm1/iJ4kq9N4Gjc1qs5XN/Dqn8u/ThGbN+yHX4pcNEtQ
sBIc9g72WNDmSjaNyW4ax+I2TTT5UICJxxNoefE3otn7z8Cf3K9StjSTP7704X5kvh9ERJO9YVIb
YCf29n4kyBM8ZvpdVkTaCTk38gJHJz1cEepXrDTBjz+/HDUVpdtCQCs2D461ZjqYjkqinWMlqBOD
oEofozLMvnmg8ladStXPj693uE+ef97r6x3s8kz0LFXL9QwxBWsn1gtctzXC1Ij/+/GVDrf9L1ci
ipzITOhBGI7f3sggrFC/TvFOS7JmF2kxIqxg7I6cLd57UTg501rkTCaZ399eRKsjt2Xi3OUQujYw
vI3nqgwr0o7q5FRgQ/7RljbcwcQWR37dfHg9fEMFdQgo2C+j9+A+1vGEhX8GrwrqjEsao+aJGff+
jTNJ54ZtVIcF08WDE9vajRflpVr8xd11YTxx1JGMk4MR4qpqjKXO9cn+WRdV2G/8nkL+xxd5ZyzQ
B2CO4dBLxN7huTqmyRw1ebALURo9tjr9TwMj+vUQxxgUi6q5+vhyxvyyH9xUzKkwsSjMcVHj4Bwv
BifmjODvoqHKz6uh0L7mITLBXDe9awc67oM7pvWGDTW2YlAG9QkwHGz6bC7Gk4+/yjvDhOE4/5dh
aVItf/teAcdkHHn+rmnZ1jVFYrEJqTMs//mxssI7V5rzfEkUNUkzZs55e6W20mIK3+qiE43/1RzC
6LRysY33ZRRtP/5NL4Ph4PZy/ObYylJDHJ04uL0mlU2/i026503+ueFWflN4WH4Ubjy1Zz2qvnvl
BVGxZG8dfycxkN0Q+UHO9cdf452RY7Hg8EsdAhHdw9y/QbLbKWzjQhQt+VWyBvZWBK21K6a4WKf6
NO1Gw0/vpxHZe0oW4ZG6xzvv9JzojI4D6BFr6/w8Xq13aP8j1ZkmiU2xsxWj25zECWEXUQwGwDMy
/0hd4r2bTokZkwY1c/YF8/L/+nqta4GgdsUFsbUlKjnSYmEewz6D+1Cq9mvfmcNFhb30S6g5VFO9
zPxSRXQIP77p78yTb77FwVvGRO9RQBAXMilY2nE6ls/1GJYbbEVykUVjtxkJxYFn4QZH3rp3lgHa
BnNjhxeOwtbBDI3jP0BpZlwQZjedxY2QW0IqRHjk970ziiyWNTRoSrGYWgfLaANAWi8K40JDUrz2
ZCc2DWjJZW1kzZFa/mFuJd0j9IwQhCnXCvJbX+IiX71AAEo7TSIScLMJwUEXjMhszNzpr2u0qcmC
tcbfjWj3TkMxihVN7vhCRlqpE00hyzvV5/mltErzkogr7JBCVs6xrtB7D9uyxQzvAlioH5aUnaxG
zCCHC4Mzx0Vf0WU3Mje5ogdlbzgEDDeTqvwnjzygYy/7PC2+nWHAe1HNoQjH1ok0g7cvu0vnvSs1
+5yjc7z3YIiu/BDRDxV59COcTpaBGq1FCJFvxXkvuXYS5KPKtLJtwRI5rj5+6d8Ze3SR0IGSFmAC
MvtlwhvaPndAFHVVjhh9jNud1lrFD9W7FCKyrkMYr/DTxHm3QlVEiImdevdHvsOvaxqJ2/Raqbfb
pjDZrb8Z/26EHKZJ1HkW2tVFbkCuFb7nXcq60laVVBmoYkCzGYqHMxI6qQaAML9CGpAfuxm/DpGX
O0F/l5tBbflgIEbtYHYGSJ65fvLTs9Gb+XI4JZnQ5qw9kmk2pkOz8Zuq3MIbDp9do+pgsQAqNAJz
Og10Ip1gRleXTj9axwbVfBcOXhzazy9HJNrM8nBQGaFIuYHmOY1S8PJuG0ClAQ16CuEbxVn6Hf9S
giNEIokacIWlrQewxdTbcw4lQbnIzW78fuTBvfMuCwB4dFX5WvRLDu6XbzWDFo/6eVNQpV0Mg5Vc
TWFdrcCXqjkxKLkhuqNatm39PRC44Rwnd0+9Lh+vg8oPzCMbkvfeZb4OhXRmOdr08qAijI4DUq40
z52kj3lvPdtYVINhIYatQFTkTXFnWWN+M3RatbKK7HIayBH4+Jb8unQiH5dELZMnz+R32PIz/E61
WsJD8mIcT2GYYAY2WnAfqKggQpBz9+PjC77MF7+8FlwLVz6CNo5kbwcPGBXCZpUBl7Ymmk3D5Nr5
uTpRdLqvickyvoEprZ7cFKLQAgCtdzq44LxIkVwIbgvQNbf54wOHZM9AD41WBrvUwyklybTBAzN2
Hub59F2vDF7RaYQCbsc+1Tdw1SNeMHZ0W3Lc2iND+NelFHqiMc8i3ArKNAevgBYQMWC6ZPoYRXTT
oPPcZImIj93zX+cJroJi32Du5L4fbpBkiCeccKHzEl/c01SOt3Ex/qxSMji7qgOiDnHiJJGWgkHm
hdTn0TcR6GHCAAiwnmFFnB7yBsXUInMgPHz8Qvy6svHd0Ki4bJVZ6t2D9yHxisSu+G7cILEdciO9
TIHHYzkj39eByb8Ycy/DCHVsFj/sjRDw7iL1ZosBy5Xl5ODOU8p0gizVsNdiBsNQ5OD2K/oOSV/Q
5jhLk97zeed6fzh2znt5od4OAU63876GXfvc2zr4yU6FLBCo7Dld/fTCRCUKUD9sSFc27uucXlpD
eXOdTsO136Gj7/tKnkgNTbvGAQI3bxVfVYjDl4ZX+bdkRWycsYhvJkPSZy476tCd/1jp7V3bR+YZ
/c1oDffHXVZVrUFVcq+NXL/QvUg78ir/OpWAIzWtuZvPBoUZ9u3AVlWYtGGr8ErOQyWpKmc1BZ65
ITsI6SPND//IqePXsTNf0JlFH/S2bPvgCfLapGKy7LNBuUDrWqw+cVxmfzxBUoFgokJ8MYe9uwcX
0YHKT1okz1IQW1edIo9jUWZoFEYyw8ZFPwXa7cfj4dexSviU4SKJ0GlIviBcXx8ushgSuFLVWTOW
4cqth26dkC14Qgy0OPLTOBwdLNFUp9jwUinkufEDD/vfZZbATk7stZhiqzkp6Rbmy9rXsy86jXH6
bGGH8QqBy/RFFExi0Ce0CuBmb3bZqV17qMJ7gw2v1Gpzq9OqE9t6FBWpoUMZtOuW5voetgUV/Yiw
lU2Cqd87xTiR/2zzKX3SBr0ub0dLxDQs2sIrlkiJzXtiVuOLzmzcx7qsx2CljKD4bgz0v5CS202P
iSSQ/bonWuqxKuisE2IegGywbAP+O4+r5bTb1O6JaEWKdZnWD2gCArOXOZ2Px8YXEwGRJfzWzDGr
CSxdrQNZGNAvLfoiia+UPjmY9wuzfWQSqJ4BVw/nca66jj/bxxX+mzZ5Rk87zI0EgqtyFUU3nE31
5zobxDXxrDQDgqJS+JqEYfzIGroDWNWnqcBUnNjfo9wW3QK/n/fNQriCkZykOZL7ej06z4CvXLcJ
TUFgBpZ2x/FfBBuPqPJiEYVZPZxPkZX3S/weBPXVYkh7UA3Q5gbNi7h5WEgXTdEi62pnChhIsidM
O+bnJrcCjMaD7fIGFyPIXJUljbHJixFcaxJU+NrajOhYo+nLE9JoIfCUlhdMGCMi4OAkz6lwKewK
+TZ7NflsBnoFVS2xv5JP3/QYPnzcMBin+CsERLsE0YTjiDW18UFWaI7Zn+dEuIWrljpvDSYtodmR
kFWxUppdtBybINcvggwKD1YuVsUV5Jt+SxoT5I2G1oxGKE5Iu1qW0tunUKCwrJPCXLJNCcWV5aVa
sMFl0p81UYX3DA596S9xt7HVi4uK74OcIPHXYCPgabhuiN+8c+MkX7fEmmwCLXYeZUTfF55Tw1tV
m+HQLdwk6+4ZBmhDIL6N0Wy3rJs1W/qRsA4zhVTrCPgTcen9wC05P5IMcwxWK9BirVDVPZMi2fBA
/cy7NAMUFxA7RYRUPZg/7Yz1FtNUad1UiUlTjqC/kGSWCW4J9xDmKTWqjIBExG3yttct7cEJTC7f
klARYYwmUTJxSKvedCGnZUhsXRlv/Y4W+BlpPDl513FEcYBIOzTVXqNIOtNVPD4WuI5KenWAyRcG
LcBN2McJ8eBqgkcJ5CV0cR1MBZQVIjflgvB0qz23ojAHSQLht1y4Ii8zULOzc22sZM/hq0rZMxHj
GSFAV45NylBKuOGKyEIAG3GRA37M/Lj7YeP7xxdgqeCbmghk5kGxHBLK3fkXVq9PGyxOJHhpVhTd
8yK3NgovP9kX7AuDZZin2LV9J7AuzMTFvdVn0i/Jh6C9O1QjvFpP6iEW3lFLUyizWXWeF8gfABLW
QbcOHd37QZYb2m/SDRwSR6uauHLwplqzFTliBA+FQbNXjd/fSARiyRLLMdAFkxvpn2im493T+4Ne
DzwTv1vT64WzSqyQicbrISWsqhKVF6oCBwxdWDjIApqwa+NTqCa5uehqQG9rlkr3sRh1bB7JNOcj
I5BMnYt4LGgCj2U+sxHAY19CfmTOITzU+eGX1hzoSzn8cVKxOCNYwrkzo9lCjC4WNUQex1q6MfBF
VeuqtIkqj2NMNkujLepb2w5VtUoqygOLhvQlkwJZxgydlC2AI1XMe+0wFO3nsI0lwezYqCLq3BE7
k9bIxssp1abPpoP9Zel3It36UQ43zCXV5FmFFhH3vWXDB7DloF1HsGMhiozstpcRzqMJQ27d7dpR
ExkTTw6N0MR+sFCD23/RDfIIJa69HXdKioUdOBEMwqa78T2l34ow0YiQToHKwP3M9HydpxCn1o49
2wrBItTg+F0DXYsgefbW5UCrFlNO/2BZm5G4oHs7PbjIMMiadhPMR2bnGvB/sN/pEPzxk+Dh60sb
rJeDAZvEBrgARMmZP6XThzsg2ZFcjvzCYiu1KbgVlll8gfcgfnR6DpZEpYCj7EBLPytOr1dWVLn3
mm31sJQ8x0QYlZHflNU6NqHI8ic4fjjewpVuePhYm7DXr/UAKdCiSVyejKsGCOdo/7HdhX5NbhQb
c+0qd0TD0gd3BcqgGX0RVmc8UYT1roBosAexAencIJTwIgz9k6Kjxl77Iol4ciurmsjNYXuP6qzr
J1ZJm7QrrCS6Xj73OrtE0HEzI6YXRktgsZPYLQi/OsZGzEuZrwpC+fKzmgDAr25fg5DCdaCSU506
0NeSoO4OlmzQNiSyGHZ1DgJKuxs1JSH0tmawSVBWNaDBXPgLIsuSz7HRzQG/pWfvda0kGrJNC4yV
0aA3xtImnqhdpk4a8dITGXvBpoVSfaThroIMozFrSxlUMK1gSc4Q9z5/GmjWZEBcWXGX9P6rdqkq
6XanxRBnZ1PERgKRdbwPe9opTxKX0NZgrYHPgwa5PRtA0sVA7mC9LS0jd/YUakKyZU3CBYk/Kcxv
Fpkn8G/GDBZ3mZmkK8QRYpaYdMHTXtSkiZVE3GEz6QztBqoLJI1RiPinQ4dsXA7BAKCDihiBIJVl
IH3OzLS9qXsB+5eLJ9qyaGX6iD5m6E8sVXX1rseob576iWtvszKBGUZP1TKZ0BL5GEyef9lMdvHY
hxVAMiyu8TVKNRgCpuvjg5kyCxgkSmTsJC0hP0vDSqwGBUJZMuG40S2JSsMlDjf8pCn7dRaFtoE9
itqg1hZTmehneqXkdOZ5qte+pASkxhvdC1xyvvuClM8sIy4HMR4s253B/MOecORgcUXMakdYoQZi
xF+QzRv0QJFaYknrKEvMdVw0mNsEmB8GbBKhTgpaKubrAN32vZ177Cm6Miyoo9GIWie2rL7WJZKo
la+UHxHzagdfQr2yf9peH2bLrGPbQ/0mFD+tVvXXkgahQ250gundkpV93XnKYAZM/Rjv2kis+8LE
Bc0i5bCPRmfTs5wTWV7oi075MxLPMeVXEjOCi9G3nVsih8bbkYLrnWmQ83SqvaDrOH65apFCWA3X
DsFxEhFVV5w3OCXDlTKp8ltjPD7Jqm+KVdOZIClrUC8uwX8hXi6H+W8SnuoWSi+8PfwzAzdwioX7
ppQVilDSoNH8CFt6JAqYEwl6Pl5Pkl1V5BoghCs6+uwViuUQYWbHbVh114pMn2+pVmIocidr5whU
K4WRNMGGvTxzSt8Tbraw0CVeai7+vROvdGMdHoapf4NHWg3kNurOQDZ5Kney7bq7SeppeRrpyKe3
Lw7RROZqwyQD2DcaCzJ4ocNRCvBEACzYyi3vyQv09KZIVLAurAx4cOM7MTKDfmKdBGBn9cs61FJ7
aUVjic9VU4V7MqWNFpxYSY9ZWegxTiovad1noy4Lwq48FFkwDDoe3+iSFL9zY0v4J4VroafJnMay
V3o7IcUZJ0/eZkmXfC4C/tZJzJIPp1erm4cuiLSKqAUY2+fOiyqqelFIURmVP6Mxj7434ZCGK1vx
TFYo1OsfbHTRWLl172cn6BOp/mCb55kkL5ost7HUVwCPlAU0e0rv9Bf9FszpBE5cRy16TZii/6UI
e2NHy3j6NjhDfI8bGctVgvFhWcwCMTet0PDls2zMJuOLbNpiKtn+zMIy5HaptzW7+q7LI3djahV+
6TBms7UxK6GtM7Ze5g4mJieEF+VaMYvYWG8tBG0hROlwBY6vZS8UAdQl8Vh2+U0xi+FgT6GL4yCN
Rs6Z5XK4cboHEiTHm/RFTZe9KOsQ16Oyc18Ud0yv6MHqcVbiTS+ivBd9nvui1SP1Gt0eMMHhZ/Wi
5gssEGuYIdH4FXXdPZgvyj/YHuLn8KIH7AdyD4sXlaA7Cwa1UebJ0p9lhHShk2c1RXq/cmeZYS5k
F6y10IC57ZNWLs8gLQw9eL5ZpwiRe9YsCgjZWH1nLSMV7RldnswaR8sdGowAxVBZS40kIhBosyQS
0whInbTzZHziETYHHCPx0pWcpZQUtVDvsfbaDX5tbfhqV1FrEeCoe8/JLMaUL7rMbJZozh2Jy6AZ
x/CUp9Cvmd8zfx0IMdy7FUO7Tup07/gJecfVZAX9heloya3nc/YFTu1AuTLdzt5NgO+dJXu/ul92
5UjGQ9z6P4Kq1v1ZuwcL0cWKS4SV5ct66RoJ7r0+iwAaiFS7aoU1NYvS5zyz4njTPxMEpLUn1Uh8
3hIRCDD+MnPVQ8Y/2Y19Wd/UKGSvEo9bs8gEBvFFaXvu17plkiAJsVEGdvccx3JhByn4O7/VviJS
IlsiIATFPOlNPX2OVabdlZED+GpqVQg9zkIGjPYvCedNKCG0S1f60bA0TeAipA2wV1unfU8TRktl
RsAdXdmTSrbsmNM8BPCRsiud93wW2+w6C2S3qwoZ9eQ/DhOc8jZwv1miyuo1VRcEd7qr5Xu/8t18
WZUOdvtIr4pLgj0LjYAJcCPoCbXxoalM0kqSBvrPSZ9Hzh25eFV1YgTC//xSqvlfedz/tagU/V4d
x47orSVx/uP/SS0yrU+445BYgNyiy2dS7v1HGqfMT/gSaFMhP6HqSvX1X2Wc5F9J0EOo3yQNIzQE
/yrjDOcTrQlqpbNJ40+8iG+LhRofq5ChCDWXn1+1dpupS2lhu/6VnvX9iUlTDvxYc6w9+7tPP6gO
4l3wqqHR/CvPHXGFW2RzVFGVHGkU/e7T54rrq+8edzCMvc5w9nE1zVnPULOZ6ovtq2d39U/d+bUw
73efPhcHX306ct3Ylqyo+8IzOB9p4a5sq2Omh999+PzPX314kLZ1oXSc87J2P5vS+Yzd8Vgd/Xef
fVg+j9h8l5awADgH5Ojk531srP7unswNxFdfe6rMHq+4ae3JXryTHmr8OKUP9vGHH/T9/vsuHiga
era/CFU0az8WefwliN0W9mKTfXN1sJ85W9B1ggb9JM1qAQJ2JB4kt6Pdxxf/3U07aH0SO01TAR/t
HrFvuPQiuZ068fhXnz2P7Nd3LSX1vKZfY+3l0O99F55Qrqtg8XcffjCAdSiPhS17c0+uAv6Gyd9n
CQmAf/fhB+NXaQRjQXUQeznaj0U5fbYT8+nvPvpg8DYGQgTlZWLPWSJaTbLfFb0QfzczvBT2X72n
OTbJMfQCsW+igqx5dPFbQZ7VkQbBb96VQx8Z5YqEVnkk9m5PXHfv0/3+Myv1v0PAPhi7xZhXSVY4
6VUKcHg10GI7EQOpO393zw+GrzQTW4fHnVyNlJgJc5N5fdWORJn/5etyMIClSXtNdVVwFY1NAO1w
VAuzLj5//OUPOuT/vTcHQ1SDySBpD/hXmYzuRFy68LxSSrt5BMjc0DKotzAsnpC1EBoRSQiDTmOv
R/jqt8Q7dSupFSDGPv4yv3kF5MGQVsgNCXBoyr1nRJsqsNDVZUV6RFv0uw8/GNIcwPRw4iizbxLv
1uusfAmE8S8XzUNRhS9Im46awtnTdgS5XRY/MMocERz+7osfjGkyIJsyL5xiHxLN+Bk+0zLEp3Xk
+f/uww/W43YKDanhYtkjK4L8ZIFiXkW2SRrz3z3S+bqv5ozS7C1Xklm3V3EbnkVpCzG5C8y7v/v0
g4HtliF1tcHL9xldd0S1Vk8GFDT6jz99vgf/7Zz/OzTkwcA2+6GbHLdW+55Ye1IbKaiQASM5UwCH
+fgSv7v9B2Pb9Mou8MbB2YMIXHOgDoj9/ttHezCyTTgLVVFa9r613WBjEmK5rEWm/d10bR2M1Xw0
RWkaA8Q+wmdsL7ko/fiIkfQ3N+VQHpTZyhWTHuV7+oj2DPZuxy+VV5R/N19bB8uv0ydJWZWG2puG
d+pod0Oj1h8/zd+8MIcUDfxm2E2SkWA3K7DWXuza96JLgiVpwcbnjy/xost/56WcD0GvB5StOYVn
VrWzp249LWCc1Gel39wWjWqWphOSlwHKMYNLyhl/Kp9JnjA3kMimz6NZi4U+FsaG1ihg96jL7DOI
1jULIo40AFHxtV/XP3Spwywv8ps2D8khHtylURB3ivhDuGcUP+8//iG/eciHpn4rLmIzbHRj3yuO
SBJBwAlc3+jIk/jNp89nu9d3SVedX4EuyvYNqiqaSqJZZXrmHQEh/O7TD6adPof/V4pJ7MM2euz6
/gJv8R/JTP6dc6yDOafrzQRzY0nkqdZ/Me3hapqyn391xw+lzUmWpdlIn2rf6gBbhV7sPVC8fzfP
H4pC0zGzgmjgw30JnOscw/eR1W9ent95382DecZrHeE0fOheqUS/pG9Vr32dLhXPV6ybPi+/O0Eh
l45mWEcUer8ZxXMx4fW7gwYEr3RcqL1l/j/OrmzHbR1YfhEBaiX5anvWjOXsy3kRzslC7RRFUdvX
33JwcZFhxmNcviYAh26xm83u6qpgfdJ5U4OjbUTdfVySg9encGFgHH2LRNNKQJcOrteL5simxu/N
5TLfBJ0BJR0wjac0ENXHBdxjX20+TH5vAJfyqMUsFOgtcSeCvO1Rh+qfPiyufOlLdnd8NlqhR4CZ
ZfTDMGKcJahD7wj4a6FqBvbz1+3uYO//z71c7FFd9JZ3W8RPUw3+lhoNRFQfQ0j6lKX5OHaJesf4
MN0DQwAtzAJ15bu6zMkNWtNg2av64G27jhqFRJaCfbHqvr++rQvxxJ1kAUaKtLKnyWkBvAUkcfUd
+oVf/NZ2Moy6TNMhiSpkGKKGYBqmMvuqHPy8PnJSjA6TqGCrN0gx6gEk+YpWtximvpJ+XbCKi5Dd
II6zgiM1wHMTs9L9QMWXicvcL9Ce52KfeTnIk0mYl+HJovhyU68StXwFAj8vq/++vf9Ie7tiCdkU
oOEs62Z8gObXp0Zo63f9hE4KUJ0JpIcEi0f59D5twWNfDonfcfnNnvTHxgFHrEDsh9rE0i9vKugp
d5W+f90mvzGZL4Ty0Lk2pwm8TErq9AQ1iObNwGdw6EM86EOaQ+KvshWLdkEqxvcgAoZajAK2Qm3s
u5CgKuhKNJSDdOFfCr0COvH6ji6dsPD5GeA1MFJRmzQnjBT0aAZHIX9XTnHq+Z0c16MQhRWgYW1P
OknvcOn+t6U28Ny643mBRjtKxGlzkmjU3s4G7fSYNteYly4YJnAvXbTSwbPMmlMJHbsj6L/BYxAb
vwvKHc4MqsCkEi99aP3FH0DGdFfI9uD1Qf8Ctqd9wvIRSyMRfgoMRB2TKwMmlyziPMLrGDLfWxo0
J0Gb/6BTe2uC2u+Y/L6r/nA54CJaNMPW7UQI/a8boN4LagrpaZHz7/lj8ZoP6FetYXNaYqj8zVVo
7maOPr6fvR2PNg2vmwjwtBMYW/MDwXgyutbBtfGrSzZ33JPZNFiDstxO4OgGyWxTg/UJCodXwtE5
0L8QjX7PEP9hGVpA5kLnlJ/ymP4E3+t4c1ZVf69ZDGouO0eAD2ybX+3pd23+j78198EUL4zx04rG
7RsVyhaY+Mb4rU4dbxXQ72yapIW0SIh8nuTjR1qZK1a68A0of35+rMQAEeC/HDLMPXsIMYR6a0E7
4xcKXHaqAhjFepvz+kTyxty1UPcBYQ+9YpYLH9glztzMDP3T3uZg2AbCdl+Cqxtgk7mJdwoIyhZa
h5hiQKJVVH7e4DJgUCB8bARExomkeBTubBgAqg2++PFK9nrpWzi+LEAX1sdxWJ1GS8pDH+vbVZJr
NIKXFndcmaCTPsdQADqtsgcn1Vis4PID8frrgeJSF4o6vkyB1KgiBc170OJA35t15X6DuPNdCxj8
bQv8yKOexIqUO+qg0CTinyCTQtb3+l+/9Nuci3jI87DO46A6tVBb5ra+j8Tw/6I1/b8HxZmv5Vl8
1Zpquoz1SWKexxbxT+CBvFKxv+aDASzXcg7MBrJxTXYWpFjWAkThY5K/aFiLjSxxAFDNiQdpDpU5
2e3n8IrjvWxusNI8t0mITxfOkD7IQhr/IA1ebwpYM8+NOxcxRDSnHnfZcmLzZKByLrN0abmXhwHD
/HznCPjdQlVVofddtMMOzf3k27gms8/ymLJxnKCOOdg4c6WOGiMWA4OoPdQffBIUrO2ccQIYQrWk
W3PEXCs/EAxmH+TUeYUerO4cc9oic5UBlO35GRXNWv24BQDCvX4WX3z4hyhLPLc6Yk26dESBljBN
zbsxDmeo6nH9pskBYfb7E841BvzQJiFzpI7hBnnMzYxQZ9eqgIIq3a6UL1489fgVzqkHI8Y2g+ak
O8apOk7reG/BvvH67i8t7Zz5Au9S3Fh1e1zCtjyuCoPL1RJ5JfvYuHPoq3pE8gau9mObqO91D9VH
ksyfX9/5pU97/kV/JD68jBhZiWohvNtuD3IGcLA/q0sMLRSFXv8TL17z2L5zcc1KSDoleXsMoGLz
AWpgGEUCg455A5UPs6ekQrcSfGV3r/+1lz8F8EPPf5CpejPoibXHtVtPafmf2byiJibXnd+BgaVU
yqWHxueWfAbo7F1URz4BGSZy4g4d0J9Ey0AdDTOg3B+eNh1GBx+DpG4aTdDyXkMohx8HpYBTrqbH
IMinK9/2ZWtjOPG5tceSThBpjNojyIOglkWg/iI18Xl3hRgGfr44h0ZD0CVCQRfpF2YIlt1UpsRv
427aXA9Tb8K5hFbamgMVL8L6wdgpubLzs9//9XTBzp1QMwIDB2yzbo4Y1yQQPIUwBwRDAfwElylL
5M8m6a8RK1z4Am4SDeEL8C33XXNsGnrHxulDP3n1J/ErnLgDjHhYR2rujvWZJaiHqDapqiun8kLc
ccmQ1DxR06uoORaigHpLk1brx9pIjJ9VK2CiXkffpUeBfiVUnaCDC2z0PEFbdMvGKI88F3d8NkhW
DJHg4Y6BhxgtuNS2GJQZ0iv2uRA0qZMtxCVJgHA3uM+F1hj2Bghkx0DRtA9EiPkJcB71d2vbBFcC
0KXP4fhxYhRw+XrqjnKEejir5xBYEgx5oND/0+db/MX7AcTyef5gwRUJQWMMPUzA4cjQy5sTV7NA
GVDeQiunPc4qjjHGa+90WnEv2yRuttzNBuBx2sMN8nC9EYX+0cZj+VhjDPDKx37Zh8E58TzQtYJF
EO6GenQTYigCGomYYmo/+tndceJRzCumLExzBFf+z4L0nwy5RjD+8hlNhOMBVhMDwNncHsF5O75P
K11/0SHIzTD2iteEKnWXgRqs9PI3oH+fG2kCSn9oQmS4dVIGGJI4z8EDkOG5uuMAE5pO6bKNCBWV
+VmG5j6I09HvdHLnHpvSBePna98cq7DoQNAbndJ67G68vi93EuelayCdVWPjDXgTDyLtGYaIa37l
IrtwMrlzkdlSgIpX2AaoHQj/4s0ClcbxX7+dO6ceb/Gg2Jq5OSqoiCkDInAppN97CFIlz09L2W2U
KYwHHOeYv1no/NiO9p3fvs+2+iNltqutkJoEIA7VBeRINXTGAzPe+i0ePV+coIBnMf5THVUftXvw
1xHMumxeT9DE5Tpk27yMdgvK49Dln2u8E7fmGmnahVjAHe8kIwSVDcN0LCYJKTSQyz5/iEEc+ThT
FbyVhAQ/WzTqv/lZyfFW8MWkXb7a32ygAtx+G0hhQGlyxV/PZ+Tv7A30M8+/QWEkRg3rrTxiCE/9
M6/jcAvChvVxLEjn9RZN3PkDTOWuslzG8thB/2YnTAXOA2hBH7zM42pLjHnDB8zYYvVkfZjUUtws
Grxsfos7bruaeQFfOKjvknw69Ym9z82mr1j+QrhxKXnRPxzzuInACwpaTogKg1yElOg9+u3ccdya
QTxxYqs8zsJ+rYsWA6TFB7+lHbdl4P5gIeRSj02dfMrNkLVR99VvaeeWzWPZj7xssPTM722jvoQN
+e63tOO0A/C1E2T75LG05gxr2PCES71Q0WHisqr10aL7XBHyxBpzmFvzgIb+F699u5MFIZkpamhY
Og/CTyEGnzE9Sr3A/6CGdS5Ujbt6SqtSHglKdjdLpZddPkBK02/rzoVKyATUXijIU0K7t2W8HIGf
8ssEXCpt2Rmp5BKSJ14CGzWuip2k9UJjwCrOfRraWbZjX8ijBQPfCUQb840W/Bqi64Lfu6MF4AaY
g1WBDxiCTWgKQy8Wc6vBlTzjwtXkDhcUJfynjbD10pYE+F0S61MSrFCMyFcILENEszkEglx72Z7P
yQu3R+r4a23WiQfgwHiqNSkTaMaqEtDkdPzFmxGETSvpbtdeY5wyTgq/kOwqZgUEsuElK8nTuln1
i3AyHvCg+P8Jw/1vBwWf3rlsA5AYyMVY/KCg/9cU8i2z1zR9Lnx3d56gyFXS9j2+e5L+SosaAsph
Eh5e97QL3yFx/DiOIPSGqrU8gmSKHdsUgixbMNaP4Fdsdk0EaqR2XKHa0hZ+BWbQhT/PG9Ic1Erj
aMgTNE7Q+ajMAoKb7crPuWQq59otYjHh9KK2Fiz9TVXlb/tB+qWFiePbuRijqp0q8YQRjE/tXGVb
tfrlOa5YUzHNJYGiizzGOaZiQO3/ZcyTK+/ySxZx7lw6rxCA63DnxnR9jFj6qxXDNdWiS2s7TozB
bVOmuiBPtjMPzQqBczB2Ub8sJ3GuXRtjnjCRc/5Ugyq/MfG3dRg97e34qilYNE4yIk9xUkI6au7v
0OOmfkfQnShIirbVw7aIpxFz30WQ5MDBRLnfxejOFMQNzjak/HAF9DPYRpvpH0atF44sBGXlc8+M
IHFUQjtaQC5g/QbyqneYF/n6epi5cFLckYJ4HMscFGD5U7nF5M0WTf+C+EpeaV7/nmR54TJxhwka
nYCWChfJU6CaDnTpbLydRm4zWVlqH0s8Iu702M+7vGP5HZMJeYsQ1z2s/RY3OwhczV8DMcq3UHcN
1E4HY7wfl1Fw6BPV4494avqPTEX19yrdYrkLizp9Z6uOSTBYp6jjSBHZX+Wc069gzJzuAqJr8LhD
rvqmQTd9P3Jq/y14v4GF5Ew8ObftqSgC0Jwt1TjzHUciDGJKAY7zAkfmqNJ424PwKdynkncPBtyu
4Ocrigb8YAN7YxtSfVs4KUbQwk3JbThv9ZNsSXNH0PV9SOe5x5Zm4TUWiENx/qJ/vOP7uDABaHry
J1WDVGWrDLSYar8bOXZi05qA0asbRP6E0Zi9mkFAZkMEkdeP3Dnkv3QonODUsw68EOeN94GQvwY8
9h7KqPoJxXSZyVBdE1G9dLKdMGXAr5RgOil/CjS9AwXWhxkp/ZWfcGltJ06VKehsy2ngTzlFX4c0
6w2Y0q+xGF9Y3J1IaDDav5X5lj+lNnoq8+QTAbDrddNfWtpJKvIJ9RnQFPKnJuD5LiIfSBBcG668
UHb4a+ZAMUXhPOIprxW/HUGcCPCNDfad2azfsXRHD9IW/DKtLvKnMYXGRRqvR0i/XyubXLKNk0bM
m5iCmqT8CRItD8FWBaCzCSq/6yE6/9E/nDWccnB6QoXuaUym9RDPvf7NtXfj8VlBs+qszmVo+hX8
AUC8Fne9sPuNKR+TY2knEvRbU2vJ4/JEGeQxdy2of4GiLonn8k4sYBt4htZWYtJp6dVuG8UHuyiv
Jzz27kSAYKjqQm50OfV18nlMm3rfBaCg9LO5EwL6gsBJiVxOm+HmJlxnsetAY3HwWt2tuRc9QEEb
mLVPDaviHwsDP6tuJv7Zb3UnDAiSrLEGEecJBKk/g1CfxHoNr/ZiFIgggOwc9LgDZVo/QV95NeXb
fJjtrk/K5hNoY81Hv907TwkBNj8eMz2eILZXvSMa5FlI7eIvfqs7YWBYVNiuCTOnAhMC90Pb8yOm
Ca414168+2Aex1MLORnCqDYnVnTxv5AiaQ7VXKEXKnM0/SxypSvH82zvvy5Z/CHHb9O5TPJxUMNJ
j6DIAlMs+5e1qv+88FW+H2ONXETZWN77Gc1xYxCR95DbhOJnqJPbUpA9+MQ8PcFxYihBpltBF32C
fCKAN1Bm3mvIplwx09nuL5nJ8eKqnsH81AY8A/EpRC8+BLryeZVCncGpwqcqBseEjjleo9buUXW+
22LgJ7zs7dbfofQqpq3osO0oBkVkDWJfvPIGv6Ds1t/jLgfAI4pIBg410EsbyK36UdFAs+J5eOgi
saD6GZKsYuo+3MhbUOP6XLEwuOO44NKXCwS4SJa2oJ4Ogp2QladBHK8lPGSzHTYsbbsPVIF5Y2qt
393tyq5QEG8WqqAkKwhkMIuCEbBNq2th4ML5Zo5jNtDpToc6IVmpBBhJaxLsQNzs012FxR3XTKyA
MDgqa1kADkCwiGsookJpyO+IO545QTNVqjUmmSLzJ0LLvaylT5UhwsjX80MYyiqfViCUM83VDUQ0
Hqq2++a1a7f6nloTpB3HrsH1fRuMnw31AgNh0+dA/0cGCUUckUx8JRml7dO0DWC48yMjCtzK+8ST
AYyT8JxwjN9NwABxMEX7RSq38B5A/s5OBttepD4udrlp+vSXn60drwRHLpoEYiQY2uZy3yb2W2IC
v+jtFt0hiL22QDfj9EFucIfG89sYRNJ++3Z9cgEx5Gxw/ECl9N62KWbNJ+YF1sAxcXwyTSJZg9YU
BxBKjjah9+XqhRjD0o5HQidmqM96zdkyrSFYu/HWsDHIV72s4tbS6zbS2pYzDopa7tOEHIAI9wsl
bind1ENUkpjm2ci6mwEMJWBzuVLhuhBf3Zo5brDQJAK7LqYOcucfwOrsUx6OgsS5KWdodNohn0i2
VioBbb7Zg5L/GiL+0raduxLvaIRtw0QW6/VTMMQbiHls72luxy+1jGeh2kqfttCSXWCjTwFJrxHa
nHf4QsKWRM/DIKqBXQFEyXCqN/W5rJLmdmXbe4gDEb/72CXlMcNoRL+0+AN9uezQ0AFdaIr8yu+U
O+6Z9AEykzgF11JRyF3VBTvobfh+VcdBE1D0blPJ+lPFbbTv5NDsVmgpeO3crZ7X/Ex8FG3YeWIb
UFwP/CEGvf3h9dXPp/qFz+qWzxsaRvPWgjwrqBb7TyKacA+lBnsfAou3axSj9MrhvHB+3FJ6r9iC
GTcNvqionpARYYLvBir14iO0neFjr/+aS3/E8d18araVAtZ8MobXb+ONsTe8rP7rIL9+JSM9v9Rf
stf5L/+RDbR9TTAunIBiJY4NyNmh/HbYZFxlaP8H7/XQkIMWCb9dOgqC/td/1YWg4RacS75OjAzk
fCdGH3ORl/uODN/91nbcumSVnnmuu1MITbF7q1MoCYDO2+82d0lvWJWQaNtyvDrkIt5APuBBV6vf
eDVU0p9/ih7FJTy15ZnBsSiOfZxTqFZVm9cEa+Dy3oSpzEkutgnFjupjDF2JGdT6V47phQ/qFprR
Z2taTHUZUD3Vb8EZ/XZKoajg9UFdkpu5GyvatYM5JVSHu77ub2m1/eO3tpMKj0M4x7pqzYlK+z2n
4dugaTyXdjzXWtQxprAxJ2MVhFtCrQ9g/rFXyiQX4oJLbqPMJJICzaFTxyFfvzMYa7nBCAr6hRMa
TJ6Wd65fBaL8dTgPMPacQOeqi98Exr73s7zjpkFAwjFc9XqCUPwjydk3m9offkuHz92I4EYBDLvl
2WJIukPj4Ck1kVfrF3Kzjo8mWhdpMJUF2BUgdhR39XtQu3oeGefWHUFbNk1zPoN1xL6tt/wfNkJn
w8soLonZoi2EIhYiskGPoCMPzbuE+9ZiXP6bsdwg4tS3IitKHJR17IZDKZrIc+uOkyJZqMw4dONp
Q0uF8vUpr4aPflZxnLSDWs/SRaBNZwqxJV6jXYRKp19QdMlv9JSTVGsxnIpEfJNxBIE11PFu/Xbu
+CakX5CipVsHZh39tkSttCquueb5x7+QEbjkNwpfsw4q3KB0Tn/2XSD3Nk+/2dGk9xB586yXuhPG
iYCgQA4MGNpB6HxUQIQxG89+17Q7YtwF6Qwu0rw6Aec63oug3E9t213JmM4mfsk+jptWDaCiq+gx
es3S6A4a5smuLRI/GgsI3z6PXq2JimqGNscpLBhYr8FxsP9dJ/Q6Ni6jTasUVD3VWIKYQXwkMix2
nPpRhwR/jRWfZXQhhl6elq2825L8+0b07BcDAsdRQcvaDNvEy1PYFe/KpPqVrJCT97OJkwGHdYCm
GJvKk8ktO4py7L7FRUSu3NQXTosr+ynasiU0hlXSiryn7fxjhAq3586dS5SZsiYRROdOSkPjwVg6
QmCjjP3OuTuLa6Ie7LERLU4Np194En+2jfGClUVoPz4/5TYdGVQHtDzVK2gFZ1nexzqXfoHXncWl
BmIHEyayTh0p8z1fJIQQlfjsdVrcWVxwNoVVl2DntFzUniftBJmXtPbbujuN22xjYSY+5Rm02cv9
ILi4WaB757m6c5Oylijo/hnU3SrxT8jtow7at35mcRyUSLM1qlKoA5XpnY6Gj6wJPPNQd/x2mtIV
Q8olzyA0S8EnMEKWboACn9/OnZs0PosTAnPNUB4TX1CDO/RT+slv6ej5Ke+h/abzULKsbme1a+RK
dmXta/Hw+eLADIgYgi55pjpi7oUI7sjaeLZh3alb6FSBtMfUaRazhf+zVGv6a0lRZfYLXC4Xjeop
IJlFFWcAgPPbwcYBJDvFLx+rQ/74uWHywlRkHpcoQ0/2E1v7N1s/eWXo0CB6vnS4gew5ndMwk4Po
d2ofVhi58Nu145uYO6kIyH/mjDRxdzMFyy61mMzxW9zxzm2rc6q4nLN45m9IfL6IIq9qHhRqnptE
i6qLJxnMWbJScRq2iOrbRkIy6cZv6457rppzBUqkMSu3ukZvBpppzWg++y3uOCjYc2mz6WjMIgIY
WBRtP8VKPY+h45+6zkdwzoVjRlR4sxSS7iDM5RcSqQtI0tUUTTQKxmxux/vNkvc2v5b+v5ywUOGk
twlgMP2CWnLWcygIB1skd4AoffQy+F9opIjHyyCaMZNdd5u24qsoMInit7bjnKWZxgU80SZLq7iF
TmBzC/p+v1SLumgkEUR2qyUzIE6IP9UWKthT6xdUuOOc9TwMfatykyVVLOQu4DZ4WMck8UpAqTsA
XJU2BVMUPy9f/IA6Y7lPIULsdXlSF4W0gfVrnsrEZDoqln3CGwaRVfPB74M63hnwqa5QUFTZEopw
z22R7MMBcqh+qzv+GSdAk7ZQ6s3ys3q3xehTTL0yZ5CzPI+JFS/GIQlKBaxECInYf0O8bv027Tin
FW2bAGivMpMu8rYFCw8kQCO/xV2gEcTHYj1WS5ctIm+fIN8XVnsLUbrWL5S7WCMrbGGnLeyyMF0h
a16FsVnvQPO/+QF3qAs/0I2cBAUDVdZtzWOy2ehQgJPHzzou/mClZJybMOgzCk1NKD7W74gUP17/
rOfL8u+SAnXH/shcrQOezlg7ifhjPkbR93MKpnbRrDwvUheLtXFDVyj/ddloijeTNVnHqQ8YPKIu
Fgu9HDNhUrLLmqjCBEEA+CrbBQlRfoHABWSFi4QUcKLbbIJWudpHw9L9gm5x9P5161+48dj53/9o
gQWbzcEMO6ssaSb1mfQ5BK9JG/olSC4sK2q1EUUg2wzKoB/rRP+wsf7it3EnhEGPmPVrX9lMr/9A
Rvt7HDO/O8kFZG0GCsZNjZXHOdgn27brVq+hLxwWJ4Shj4i5r7m02UQHCCbHdF/Jwe9hQV1AVpUy
OYddPma5TbrvKBhtn/BK8kteXEgWl1B3CCmOeckhSyGj9UO6ec3wRdBhf34G05HLkudxl/WrFjeg
qVnu0bS4RjB74YS7IKQ+2ngNneEhC4a0L3f5NKvtVCqTXBMguvQHnJOYt2AkN8M2ZFySpN/1MNPN
SuLoh9dBd7FIawQY9SxnqJmm8tRMPchj2soPD0ddNJKyxcpZtZmsKvUxXMipzCsvXCN1oUi8TVpb
bS1yr6n6KKbhLkkGv7DiQpGSRm3oLtYI4xCM3uPh+LFNyX9e5naxSEU1TroLS51NMQG2ZIseFqP9
2jnUhSNtVm4FiaTOah0t73geYhSu6uWV1OvsLy/cpO4IL7TZR6iwkD4bOyrUQaiJ/6PKAmLP7cjs
Phlss6/atPFMOdy53s0sOi91qzOyBPE+b9CsuuEAxg6H1z/FBRUl3P/PA8NQTZzGZyKNvmaW/bth
Bm068jHvvqJ3ze2nNtUTr8GXLll3B91DCP1AcYb2n2fKwuExxlhjuy8DYvpHVLkx64/inF13Y1+D
03UOom0/igqU1ryeyMdc17LJ7EAhzT6I+WHGsHL7piRjZO+mrlh3sgSxwk6TiKnd6z/wQuRwUVI2
ZGrtl7DPChC5AdP9dViuve4vUDlTd76Y53yKwPSlM6iub+njIhTl3xJS4vnD1Tic9eNW80mptZ4f
etvp5nYAf9q8m5WJ/HJeV3fEyHqJDHDZWZ0Ptyha/gf6cL872m3pSlXwyUC1NNtqiJYLBQnn+cqb
8UI+mjh3dMW7OR/4pjNWDlbcYNB2oYdxKyuN5wzhfjgg6iLBqFJBb+pIZ3yLDyLo2KFOIevodbBc
IBiGqFvL61BnK+3t+6Bh+qaw0vh9Vxf9BepSqFDWo85sVeiPXdtGtyWxtV9i585Sp2zeQMyA4A5l
dbWj2HUKyYK9n2HOH/2PdHfmGMIbLc6NRhN2F+X8sWHE70y6yK5tIusWguszW6GmvtdianZQD/DT
rqTuMDFNE1vobtGo8CRmF8rkgRF1xeQXjryL7LL5CF69KddZvjXJnqIs9cBKBjXCFiTArxv+d5f1
hcvJBXiFTRNT6AXismhF+2/dmV9Tm3f3CPEge9/k8g1Su/kbQnJ1WBa67kzd2nsrqLkNtC3etdFU
HMamR+dzqZh5KPKQPxZQUhh2Af7riiEuBGQX4dKJPgpMD7+RRY2Z6mbaY65/uXvdBBcWd0FoKRvb
mkaszqaofLdFujgkE+DlXou7KLSWgbtmZvBJtjQ/C7k+9NpP4Ym6ILQomtqtWJshixNxY9P6DQQ4
fvjtmj13R0agow3aUZ2FiusnHDxxb007XjlzFwz+16DzFijUFhHJTTUfKXubJ8Tv0e9C0OolVbmy
QmdCBx+ZLdITYdXq9+J3p5wx7LkAxytRQYsWvFdW3u2hqvLRz+JOSpXbAsz5NYpoolP1nhe82VkO
J3p99fN3e8HJXYm0IlnGgUg5ZNSikEvaZMJsOe0eTZI0j20cqc/IrOyVqYELUctFXkkJfS2VDHgY
NSTfK9vW4J5WwPECKux3XbjyY5rxgA1L32dxQB7xLr0bhs3veeRqj0VF2/WCIjkq2ZR8rlFzeLek
/egXa1z8VZyooqgbfGZoNJO9KlH5npRnLdNVH2uGulxmAq8tJ6JumxmkPkxyv/eXi8BCmTQui7xV
eK6zH7Gcqx3Y1ku/zMUFXs1K5iut8f5KB7IcIAJT7vSUeL6HXOQVpnqIDmurMkrKNxsm2zH2ief6
6651IZi52g4bCMrsbNAQUFvxtUcybZrJL5q5sKscOZGol6nJUk3GR6PEHu31we+cu6grCdGCGfN7
KuNRfIC8+5e6az57mcQFXW2FQteIY+kUcLED2BG/q014dtRc1JWeR53busfjhUKWdknlPxAR8MzP
XTGHSFEIx5YIXWo09X0Yk7c8V7Nfsd5FXZlhzkUb0S6bLFM3K/BXh7L04gKOqKvjIKsAVG31uQ5I
xv9YId90ml15eF044S7mqk2qqVmWtc9EUUR3s5XRLuQ9e/Q7LE5fqiQzRAsXNGCCGndEKclDp/sr
N9GlnTtPxlXXc1TJuctIf2jiOMGAfeRFqIKqp4PoiBXnhqe4J+jUfW8K81CukEfysomLuDLFALkl
gdJiFa076C/tB+mZj7riB0U5bSlJEMatYZ+TcLeZ/KvfptPnOWMNBOQUdBOOSRqKnd6zOBWe9nBe
h3k/y64vyybjHGv2oNDdz/GV1+GFbMXVOuBjWIO3PMUZkQKZCqvs8muwld7N4zZ/9DONk9yJhUEH
bmANgGhjc0N4dVqSWfvdna42GOroArRbcZN1qJiROH+w+fzFb9+Obw7F1q0hxd3GeP0YrfFtzvSP
15e+ZHbHNYdRYtixX1XW47X5MMad3lco6zzEbPPZfChcyFWlqF30nCNhmU14EyQ8PlZ970XTgtX5
89Ou1oG2qBOrbOD2Nm6HAsiRpvSJuFj8nMb/UQ0JVhKgjib7rJPJXZ0eusJr7hYrO05qB1JLUpdF
BhgQ3TWd+TDWpU+0xdqOl9ouTSZMzPQZ0avdcc1OJvBTm8Fxfm6RcpyqOBgQEVHD+QpiomM5DD7Z
CrbtOKepQ8aStekz3tjPduXvk6H0yZmxdPh819HEo1EN6twiGqedED0q3ddUbM4H7a8nHdZ2fDPq
67lu+7bPdED7fRoV0XsW0OqOp6M48CSfD0tOyV6DQfrK2+V3EfelP+n4bDJtbWkYV1mjx/UruMYx
21u0eXVjBSvftGWAvz4FZ1bBcWt2Qyvq92KjSF8V679UA1/ep91o96gm2FMd5O1d3UBYhkKw4yBL
9j6qhmavQMq6N0LUTyPm2SFW0dvDYHp+V/ZDdTfMM7+t1vwfZVpyR9eFSp8rJhQuo9BEc7AOj2ub
JWn6rhHie5AHPkOOWNrJFHhiZQwG7D6L6NjuMINkd0M3eOUKWN0JRKIv5VCmOGOjwWOSbmzbVYMX
Vw4WdwLRJACfprLuM4hrQULWlPs1qevD61fA2XdfOE4uxqypOhnmrO6ydQ1u2Ao9v1wwL7w9du4E
I6UmJsJyabKghUIpSfhbEfmp5YBI+7lbsyqYMT+ZtJkM9Nc0Efdr2PuRoQpXBYLroa05h9OwSn6X
pP0vnP0oyIWLAFsx7ylyC5NUQTLe1uxmQenB520DczuhoWQjZMsMk2CaCtVDSFXzFEzCXHHOC7HO
BYGljExz06g2q8KguVvntbnfABboN1bsaxaTA4mhwDRPiRdxXyhcVBhRXQ125K3JhimcihtrMSiX
tAFikdfRd3FPtmBtD9GiDiEhvIsYZmRIr7xgodi8c8evK0vHvMVTcCrLTySezUEXmx8vq3BhT2ve
dyEUsasspkMEGSpa7MrEa7oHO3cca9vQaqAgus00Ss67vA4byLKzd342d+75NI6GsWlRlVBEfy2X
ONyJsfOqSmDnzk0PsWsSAU+tsqKacjzrn7a4X64clnOwfSFOurgnyI+0YVjIDuC4fI0P1Nhyj2kC
cGwOafgQt9a8UbLzTIdcKFTJarvGmJMBLL/8ULQPcUq/eH0AFwdVo90N+ObYZusM8dOoS+cdXdv3
ry9+PtwvGMnFQQU96daWhUC0reK2EOKQVPyOiuZbsF1DBfyuAr30N5zbsCuTMhq3GD8A5MrLzfw/
nF1Jk9w2s/xDjxEgCALgleyeTcP2WJstXxiSbXEDwZ0A+etfzneyoGl1BC4+KBwYNIgq1JKVyet/
dKzrl0Bh8DLYqvDjYUr+rgzlwtJ2I+1zBJYHUNmv0fjCCoGdDKGBWkVYVPbvbQ7VLdzw1a05Ng/q
hHAlQJld6vCATN824DVVZTE81xqcI1kXdT25mxitHwbkKfeVmKJnJgL6p97r6EmM7f4QGFXlvRD8
BODX6FOop4kLUE1oWXfbGHSXQ+zxSRGFYaPZq/SKxR13sZCDs4bhHV6jJLmLDVXZngCL+esb9brK
W1/b8Rdg+eTB0s89eNS2CnNMRp8K0LZ5ru44jHGiPFr1gLJDiCnv5SjByz175h0uNI2hzLUAWY/U
lxiR8nLk4Ff1kyxNXGiaLqp154J0l+gwWa/I94IGx42H/sqZu9i0MGlQFOhQFVCzwFXRrEnB2naj
4v1myYGCH+bHsI1swxTwXqP3UjZVdlTUZnqPIECmOi/4C/6E4yGUBvUe63l76RYpT9PSPW17fevK
XNu/Y+Pg4qo52gEdJvekeZRgDs3aMYxgzKPwS1VcpFpdRwjB+6a7jDyePylTv0TBoj97GZQLS2tB
2dQREBVf0I0MAX1LPpeQ8PK8OY61GnTCrdYGO3+dnBD9s5LBi9++HVOtLAMXetEFOargPG0IpMyE
nL/9evErj7vbVKaHNnSGGPhFQQ+FZeXQkjuoNDef+xEkIavg+7NdI3X+9V+7Yl9uJ6zoZlHRjbYX
6LN12Uimj7MSfsfkNsL2vnrVCT/ay7pXfYaHL8mWePH0DG4vDIgBzffGwLIYiT6YBBWFkEKe8Nfn
cuUruKA81aEGpCeY1n7050JN7+SsH/pInmvMylFe+YWgLoRtH6YkJgUsoC2LP5MyeYYkjRdiGET3
TpWhKxJIMkTyde3tX0aqhzKJP/76dK7EVi5qbdvQso6BRERhb0Rpv4oG/UgAAbrX7Zr8UTLZfvj1
H3rd6xtPrgtg0+COFsQm6pKUsZxSxfsRLc9d3y8HMY96h9qXZrafIF5BWmCA5u3WIMr/mllv/Gm3
HZrEWld47jtU0Yctt2Yn78XCQGC0lfpuWSCbAfhHktW6Bg9sXAYZ1U39kWtRP3dH4NUixEd0XTyB
dzEcH1GH9M9atX+1gxdNJJZ2CiJWr+DKbNEmYKK7azvM8uqJff31d7viVlyEXbLTse8hanI5gv33
JloiiAn1jZ9ndwF2Y3jYuqpr+BXRvyvKuDnJmvspeiYuwg4l635D3w4h5NqRrF2Xr2j/etZyXGid
BEve1E2yudQVBWKSb0sa1cONaObamTsVlzVsIMlVli0avvvfJpyW7DCt585d1BrQ2zQIF/jDZqHQ
tAm+LfXmxe5NExe2FlfVaLjF90wwugkGr/7PuYz9WhCuSse29WZQ495eSkuiu6LgcQY21/re65q7
uLUgoWEkGviIfZ6CD1AseOrD7bjh+658Txe6Nthw3zuGB47tR/XQJ1I9osR/q1t9JXaMnPBIJX01
IgVoLhVh9TnmYFgOeVye97b3rBW7GLNIiPLYxNpeohEcl1a9x3yJn39x4Z9DrNdZ2q1Gr2P4aKf2
2772D37f1DEj1UAwaTRTe5mtqM7b3K8ZpnhKz3jLeZSNrvuAo8p6MRZyWTVLnhTBLITX1l2c3a5Z
AnURpL+U9e8SQSrc9diLgAijzE4mQ1DNpYNBlhfXQAkkpEnJirffb+fOM0fKvd9Gi0IKQAjxs6Qq
SUkf3ILBXQlXXIzdGLYjMqK4BZNzmAZbDFW7+USm7lOTNMbzF7xa8X86tHvFFIr+rL0cmIqdalDm
t/UXv8NxTBUDNXQZhwR21OhP4C3W2abIrdGdK17GBdrFMbDw0PFGGA0p1RS4ZOinFotnWdsFfoWK
BdCiBJK6g1ryFEefdsr8TiV0rszGekpnCffIj+3PebzrjPBzLi7my4QoOHcgIrw0dnxUpvnYKnNr
rvRKQOtCviYr52WjUwPu+W7q3o2DEJ/KSFenXmsQk5KmAhcUj+Y4hWwY/WbXtbiR0Vz50C4eTEaB
pXNjOzClQ2xunUH0fPD1u9cVdRFhI+Q7IacZ4YpyKu5R72D3S7+tfrbl8nB1Y6KgUWPbSxDQh20q
dLolvpGNy8MF1dHRsJUgbGq36GNLe3ai87bdiBCuPLMuKIyXUxzHvEISNtrkgVd7+ZIAbf19VnBK
mdfhu+AwyWZL1n7DL5jUnOpVocKnrd/Zu/AwPcdsYhPi4SGuoAkvLwbEi54bd03YoFFdT3OLfi/a
m3a4b1ruRQ5Ok5/ouHp58Kleu8tUBsOZcnoXCub5irsQMbMdA607xAiTDKY0oOXLqA+/+IP85O03
ZUwJUzLxBFYbkCE0X8cVUAe/y0J/fKd6ttcTa5C6U0xqZjNfkz5tqCh970v44/ox38O5Y0N3qTn7
QGoD8V6eeDE446M6sZnAK1uPNWpj5RC2GaOBTuNyvNVUfttW5U/4MCXXcX2N/Ch4Mx6rYzkegraj
WdzS4M7n9KULEosWGje7WtSFsGpMF0gNkfCWFMa17TsBWkkB8kUnsEWNf1I6neN2Oo+t1b/X1bDd
wOa+rvVzUUS6aLGKFAow/AmlfnIMZ3m0Jlt1uCJYwwUyQvy5lqOXJgmVLnos3k2zNhHA7klJxG97
JbtHWTO/5ES6+LEJrLQK0pPNBaqq933zlU/WK8SXLnxsO9qg4iZuQMIUr+eNhfF9MBaf/C6QY77R
ZGKoqSBtKxbRZ5yW8mRD6zOtjxN3bBejBGbsLHxDQWmXEbHoUxCtf/rt3LFd3e0qkcXRXCzjf3fD
bsDalXjx9FLpIqrIuCwtNHBRWMEg+YNixfLElPYqrEgXUDUBHs10Y9RlmAuTbkvyrYpmv+/p4qkA
dJKGCtJcVrkkjxYaB6cdGqt+7sYFVDVqEmKKATOmsX0/UtOcoVzl1w6VLqBKTOSYJEFaAvKl8qni
U/cyV8nsuXU3n4Ji1TATNM7M3P8jqX3Xy1vyCK/hxRtOzEX2rabnpIkaXPORHgtarQk64UcIZTaB
Ns6D7kN+I+b+XyfxrT/lmGt92IMEHAirXSmV8ros0lYQ+bDNy/oYTyA5X0r7bzQkc5cxFbC0I2JO
Ma09P3SQB3qeBOV3kJKi98XUyCyMSfUS8ZWddghK/56AJAm0FEX4ABp/ftcvpLkrVuRFWTyDivxE
98Ocy6KI7kwyqLNOtoKk9biwB7EajD8vYNE+s2P/VAW6u5sa27O70PaDzdA+L8Z0tQasgKUa6Me2
pp3M7BJ02wkIzyCnxQFOPwgqnAl5nZ2qQfZ33y3NAJx8dQjISVexeqz5EGpoJ428+JOtYfcBujto
cISof36WdN5fMA1LH4VEoEOIGF5A+apvPFVv5zvSBbdVB+/3rsVTC/KGC6XHSU/6Roh25aV1sW0G
PC88CCe0P7Z6vuMY2oPUnBLnONjKRy9v6QLcaDRPtq1xR6k8MPExkj/6YbmFH7pyND+B2QRrBL4U
4m4hkuywUX9uTTf4DKlR6ULZuhGEFiNSzUsHNtz0E2HUa1QFK78a9H9qLJs8wJmyo6A4t3v00PU7
pMRwO72yEekC2ap9kD00UFHB2WadSRBAno2ce7+owEWyldPWDNEwACZHe51Fa/zbjAlzryRNuuxd
cSBEgyIrQr+gfOCJrjLUW/wieuki2UKqUJvrekzD7/Nd1GzPAPD4gayli2QjGzDrMQDEl73cIewZ
kPJTspXs46+N6H+1jTfcrwtdA7o6RmsS3e2aleJdhLj4X7Sho5MFFi899oJ8brt5z5aB9PcRnOGd
NiSqsjHc+WOjja3xf+L/8rtgbt8qVkFDuOxqwN/75pkV9Ns8tdsNh3HlUXOxdDwsoo1hevjSBUGp
Myp3Cm5UdJxO4/LaOqUjBND8rpsLrZNRZzjSi+YioU3ex9WLtCT0XNvJYpJIGfoqinAx5dEi2OqQ
nvY69rNCl3tRo85DkIA1mKOZbYqBPQZMkfXqNUkX2lYNdo1LIWoQ+UQEdPElXr6O+cVDLrStroxZ
lIB36pM+zAot8IpacyvXumYpLveagF5UoqYRJXK2zx/qxsb3O6BEZyCRZ5lOKOY979BmyjvbQYKg
U+pFy2lOMYtcTNkQq/U3O5noxl2+8r5yJ2oyrJPlsb7mZon8a65AT1oOOkCJ1M433qhr1uJkOhua
PEFSxTUIJ7o9I5jBBYih1BjJkfHWZlU/+IHjpAuOK21Y2CNOUPDlx/OGn5bWKrrxK6684w447tc+
8toa8sc3VQw9nyBtCVvmBqUs0yBya1evYpN00W/xiiZxsgIbDsEgfk7GeD+LNvj0652/TZxFpcvR
1hzcWEAym0s4hyZD/AmejGrbQEMEnRwgxtX8MCWjatJDsD2FTuOUBy2YS3/9568d3Ovl/U8wQiF9
0K1DDVcS069N2d7Dcd1IG64t/frv/1laR7tcOEeSr9j6u9ghbgjxPi+JZJyaU19U44hYdcQ30bMF
udqyfLL9zWL6/9BXb7y4LlFaZbZ9LwKEOf1OFEQZx4J/mC2mwdJGHvpIjY77v5Vo5yIrDMrJpzpq
iiFrD7I8hMPB7uOlCD6XWws7mVRxokVEn3bAmID7X2QKobzx21RQ4lfxcNEeIGMzAoQe9QVseHdy
6RX4McoXrwvigj3EAeGgYT9KsAhFIk3YLtPg8CumuAxFEXAMRxXxCse8ZmrvP7E18FvaRXoMAL8u
qg6rC0iQjtOyjM0zKk5e1AFUulgPOZsxEAr5Y5Xo6GWx8fJNtaL19DeOWzd0oFOw7s2Fb+tH2Wiw
8FrF/MI3F6vXlVFcIfIF5qDOaoupxjimt0rPVyzexeqJPWGmQfZ8WQ3dz5bSDSSQ5Q1HeW1xx8XL
cBrakWGqN+66f3b0/AqMM/qFay5AD1GnXSXICi8sGMKUy/K3hZDf/QzISfdWwwD06hHS7k33WOCR
QqPC1zgd7x3TZDoaq+pLIYYyS5YwE6MxfjfFRb8JyB7Yck3qy1bOX2fabGlURtvZ61RcRBPgwfGM
zwnwccw/lLJ76ZPxvd/SzoG3raaaM4ullR6yJOrlaY6kp19xTlxilh/lah7kSdMNme3uBzsvfgfu
YqajIaYNGEODfMOkeRYGRZ2yYdj97rgLlaoEaS1iJOxcLeFzDCv62Kzb4vfYuygpcL1GRbzZCoXO
9lwNp2T24lCCr3W8YXtEeC2rqbowOd6PvXnYmfnmd1OcYj7rxqjcqKnAYb+LE+PLjglzaf3iWpcz
tO/GoyMhNt4eyDFYiFxnqpkXVRiVLkqKHRMKmgqfc60MeTasIZmkvPALC12YVDNh+r7ZmiCfurq4
hxDsfloBHfY6dpeKrBRSLFCtKfK2HF4Cvb7bRu55y12QVHVgWhF8PrChVuNtU5hSCYbJ75K7RGR2
PSjHcHF1CTh9iMO+fBhsUj34nYoT0cqhxEtfD/VF7Ic6N6SWWaz3W3yYV15PFyCVRB1U5QxWn81v
e/J1Kb777dqxTqjs1tUUIpyISvvA+ZqP9a1532uZkTt5MWyiC3kYIDxsZ/Z7DJbstKVJeRr7Vr4z
G/9etlrnY1Ftl2Bdt2zdRs++qjuWseClq4ByqS625wc4EY/tXFrdnLwOzQXl71yHdp95eYlxaHO1
t2m7ln5ex8WqBSG+8sgkmFBIPWRRcDzZiJSeG3eeVq5LZcqAlRc51aeBrRnz0ymn0oWrJasRKASF
WLrgTdro40tUjX6tTxeuRkZwZwYt1m4n/pzU4/deg/LB71s6ZrsaXrXgBi8vdCzrVBPbPBhEZX6p
gItIa0wX2JZNWH0xWxom/KyLdffcumO7bctVSVddXrpmJmnVBDxbF8iU+h2M87hCdBqalhYHc0zd
Z4iKfUqWyov5kKI9+2NpoeyTDvA/hRAPSPUHVuhPFRPKzxH/BEQL9WQ6suG20AgtxuDJADfmdSYu
DK1HgEQHIvGsWjQfCnLQ1MjVs/VDHOuMSz1y6GaUFxHscTaYCEFkNcU3bP81wn2jJuJC0aDI0YK/
IwnyJgiLFC3DKR2lsqcD9EWeJ//6eP2nYgQSg8S0IQ3yBTJdgB6X4Ig3njmei0iTQZ/wRany0m+x
zo6o/jCHo18g6XKV0TVE/1rRJK8QyOzN9iDDxM9IXXXINiqHpkf7PReg/MP8VLI+LMIwv8qRC0Xr
armZttqTPLCDyropFKex2D/53HbhItHEUrMRjU502eV8Lmr7bhL6xqm8XumfL6NwEWgdbUFUNpgg
B6pA37G5N49NES2PG1/iP1Gpau68foLbfgcRfFeU25SAQKA8BXbfwcbiCe4ULh3aXhshD6R5ObTF
1qcGsnQPGC/zSrCFi3GTZSK7YECQXewdOS8jSPQ2HUQ3zv9/acZbH8DJg9dDlLVaYaoo8DYnQkj/
1O4Nz0y7fbVmgvsh1Obg7qxTU6wvgk2/KU2K0568arMn5fvKcH5v927L0JYFnqM/PvRRrLJxjMn9
qqo/1KrKD3E9PoTL9NvcgEYGmi99Gouteg7DrgGyS372+souis7YvUQf5SjyCj+I2hHSznz86Ld2
9KNP45QC6BUGMt9rOp6qonoBkOYW//WrY3zrK9AfFz8apWu77sikWPcsLTiyNK7njW98bXEnPOj1
CLUSEiV5MYjnhclXdLCnZ3Big0UHVdDxJsnVFJk5VZYEQzawufObIRIuki5JTDNVNExyULwumVmT
v9Du93L2wgXSReE6havYZM5KUvLTstWmzkIdiBsR/KsJvfFRXTBdODE0Cw18ctuWU1aAnOXBxGtz
Dpfy8HMOLqKOVpbW08KTfOIkV6MGzlZ2fkmCcBF1e1wf+6Yw8QHCGN6lGKAHPYtNhpJ5FSeEy1PW
JAP4Lgqb5MfCRxDPKX2nAy1vtG2vXHsXVydosSoGLr+8XO37KSB/7iz23LhjrubY4COPARZF91On
z2SoPN8px6COA5Sd0dDDoBi7i4EsxaBDeKtBe6WtDjTVj24GYAbdbk2DL7qtzcnWq7yb6TFnXWGH
J9pX7QlvpPqKVhGhqZp48WjEEJxHkaj7RuG93KAlfOPqvi3sAf4C+eNmCh6KlQ9RkYuBzE+DbPVT
YlBsS+uDlOdOKjYilymnz5OZii4DjDza0tgADXWiIa+f0K+rT20kxjXFsPH+1JXHcvfagq1TUtXt
fdiCA/7Xvv+KJbtoFiTJ4VpNo8z1EulzQZfo+dCWf4RQkvB7XlwQS8fAus9NJPO6ZH+XdPg6jtxL
z4IKVyevaDqwXE4dnq6qZxnppzjdLPeK9YWLYZntATzB3Mq87OmnGEOZ2UqGL78+9ysm7EJYeAJI
KVBDIge4g58rddxj/Gc+eS3uAgMtWLGicpVJTljwLpnX+zBW7/2Wfo12/5P/IGQLBBOINseDftLT
AlWabfKbTwf364+LVx0s4VBzkkcre98O5rGDsfrt+/U7/GffG4/oxPoFLrOQL0VHv24J9fPGLiaQ
N3SO5hBLz3R/agr5PWiE59KON7ZLFYNHCqYTxbrNYrGArRC0WH5H4gRPVT3O/aakzBNu2lOxAidt
x/aGD7xyv11AIIuKzvYoo+dWAp1F2u4AwY7wu4QuRCuB9mNEgCLNw6NY7wuQ22HklX349bG83uQ3
YhsXoMU2ai1a0BL5Jt/uTdeQlIniOClzwMM0YXIjr33F2b31d5xvCxZKjNWyVSKaX1FKMJDaq8CS
Hw4nzkn7QJIN6NUKyhO//llXPohLTGaDZDz2dhD5OJC/Et38xsPQqwIoXOSVBH8PrYJJ5BoNxzTm
629H3L54bdtBXv0fB9/p0kFyJp9i+2GYy6+QzfULdVxSMi6qhZcNxbs098WXlVf1JwjdeulaUuEi
sjhlyWFbbFzuxXYC6dwfYyz8sJvCBWQdzUaHosDi7XjI9DlhAJP9+rxfQ5Q3bqVLQ2YiVtEKurn5
2ETsXdSw5qlumu0+guRnqqKxvmvDNbjTpBxu2NsVO3CJd9piqaw0o8hrHaOOOdZp3ZXfhY1ygc7N
iart469/2hULcEnQVJ1I5KGryPehjS9DMIeZCoQfSk24aK/olWu64pvIDyGAex5fWVRt4PcOuGCv
ox1XQLgajgqbUqdyVfN53m7xd147F+cdaPpqmrgYeA4gxbOy7b2ein/8jtyJ+eO62loQ7vI8knVy
OprkpX9Vj/Za3IXytOs8HmzlMSoL8NbIEKsPwN+UNxoyV1p7wqXeikG6QZe2x3VJGOlTXcXzH1US
R5fEzl/6cNzPfXssZxjLmo52W94h2PJjFENA9WO0skoyW1CKxTlGlcrToqP2jlHF/N5ml49q3Xpa
7oeI83AvIjz6hP12kD66lVJceUBdUI6i1QSJWsHzZKpAMbLz5gSOamQsxUTs7wdaRZ7xoovzx5Ds
QWNJ4pyHbH4f89lmNlbDjQf6il24kMW6DEnXNIzncZXI8wTeREs8k+GfIItLGe7bscT5pqencoj+
KddbsxjXtu3YnCI1JoMx/pyTeV/PMd2jxzk2w8nL6FzQYosrvwLY/3rkds161rFTDGVgv8WdvHkL
Ij62HcOpGNOmqOwFj1EnDs/VHaMqJz1MW4jbIsIe0r6tDe9RgP7bb+tOXlRvNYbkmwTOKIBuck9z
dP38ZneEy0+1Jocq2wqObuYtSYdjvZu6ytOLuoiuaVwwtN4fcV7OATkVqsAMABSkPa9L9KMji0fb
7zW3OHNTfxcbN9lQYlLG78ydCLovMGKieIe7qHQzZ2QBSpQXLPabvhEurEuhOAvnqHDu2/6eoH6X
Lox5xoeuEvSut6kPWx3nNQmKx2Ua/jnAe+zn4V1cV3nE6DwBLp8nyz4/Fpvs70D/cWsq84qHcXFd
grb1QjG5jlw6/Iuw8NmO85dff9LXTP+N8PMnUNe8YI5VHjRnbUt/15box2EqpofSto2fW3ehXQgR
zEggc4O+3BCAcUykkJ/nflmWi+1imHoK4y5geRSC9qeM+7u4iW5RjV8799d//08NI5oO2REzYvHa
LCmoH5+4PvzyLFdjMqCouwRx9XrXCVQLDOrt0Pr1LJG40C7gr4oQrNhxXkmQFnUqAyLVc+NO9LrG
Ma4M7+Mckjv/Tk3zpaXxjczk2nk7L2lRlWE0Kew6auVvh23ut/CWFv2VpX8Cbx1FpYeqpnmk+vhk
zTikYx/44QiEC95SRWVEwwaaQ6/tS1gHp5mw77820Gsbdx5RanUcjzUEetYE6hzQz9JpX7Lj5Le6
84puGz2AAO5ZvoT6jyRWuOUAufnlCy58a1gxALshvc3RDrBp25RlWkvmafkugCuWywDGkI3lYMAe
Usjvfjts96ffsTiv6DGKcpoTw/K+E9/pRL7LMf7kt7Tzhk51L5N642E+TFAkTcFRqT5rJjevGiP/
CT9Apn4ryUjzuezjlPXkXZssfubpkpVNVPIJcRHFC0pOXLckU1Xlh5mDfNePvrZfTE2KUkd5XKh/
GFouSvlZ0E/AMBBdhgyi6jk52AvIY98lYeIZKbq4MLqZpihHE+YLAyGF2BTquqUs/PohLjRMj0md
7GwK81apjO1gdWz8qAyEiwvrAThoo3DE0iz+Nymr9x0YMrxuuAsK0xSNPoDzac4hCABCjODfYfWs
fLr0ZHKatjoyO83DZiHnrpd3W1L5Lu5YfdAlZTO2ZZRXWn+Kjg5Ml83yh9+hOGY/RODa2RbMUfaz
Vamd+MuAMnTmt7jzJO+9BaeDVDQXPdffopZUH8qw+tdvcccwj1GJvelXmk/Bbh8i0/7eL9ava4Em
3I9WXxSEkXILw3wfg/0umsfgJI3f/Akq1z8uzqI9GhvQuOfLoD9uYoTMz+KnucZdKFU11B1qLEuY
b2U7ZSWUJtMjBDTD58y5SxBWHkXXLAOSWtX2321pYEG9H9std4FNIHnq+NFQktdNF9+LoFuySGLC
zW/njg2Vc1mXVTiQvDv0aVH0OWDNN7+lHROqwE0zUK0IvOGRV7H8vHXGa4iDu/RgZqLjaOPiyFsL
TdwMk7Ls07La4uOvd/52ksUTx4S6hUHf3BCSr2apupNoph4lzCIK/iqrUd+otlyh9ecuvglA2U3p
oyR51NVxkbFoUO8V6SAsefQqk6DXTS3TYCcTsQwpdAWgRWkDuNEjKPe/46Gqzr/+uW+HrNylVSFd
OyQj644cTDT7vQz4l3GVfrSj3EVagXq/itak2POhGe2YzRM4eNNQhxISHIXUfvxi3AVcDTbiYibJ
ketdWxBGGJ51vmE3d7FWeiiWYZ5x37rdfE+AQMlYW914aV5D958zeu5CrfSWJLuw4ZGLBDB+1lD1
pVpLet5JFz+tU9/EfqbuQq4IzqOsqThQJYv3L6KOpywEbfytdsDr4/XW73A8yXBsYy2b+siTKNnO
GGBp/q1Hyf8OgOJ75MJU+OxknM79doQnHkOChYkwgB7Y0URekQx3BSpLOlUzSBRJfrB/BFxxOpHa
r7bAXRRxGdqlR/OE5KAli7MOOvBR3U43Nv6/cai3Ds/xOCYIxYBh3SPfZ1KCzAwEGBbs5s9Ltfen
opH1fTxgMNDYTmcFO8JUJY3O2rCHSFedtCmfix4tfjpXqZyC6AwaW/RSqw06TKza9/tmIFF3KvTU
eSWi3KVLMlvX01m1NrfRvJ7nBH3tg+x+YToUu36MBIZ64K9T6Fhdl1WKzvx2h/6T8du7C+kiwdQV
xCr7iqLBPOeu0kqWns+1C+ZSFDDk+ZAmNy06U1qBXBKCEn47d0F8QNwm7bzDDwUhRIiL5qHHf/zc
g4vJS/ZjqeqkP/KN7X+NqlbAk8Yvfi+MUxTRjEtThvrIoar1dXs52uZvv4Vfnep/Kn4Lhk0mecxw
zLoboQXAUY5OV+hdeh74a4Twn/UVORQmuqsjZyAdfCfNMGRsWm+pVrO3XabLxLYWmx6GYjhyzhaa
QrlOn3fa30IqXFvdccjtMtJ+HLE6oXGR8mok6Ra3fhGYiysMMAewV4rv+biU8cdmDvcXPs+B3110
gYV9LFlHA7nnuurVWe2YR03Y4jczx11oYdAo1utw3PKJhd9oODWnvg79uEi5C70q2wYwutFibqLb
mmw2qrgHbrG88VC8pkJvvBMu9goRTUR1tdg85K24s4WK1CmpiXhWbdx8jQWdnqwogSRIlsX3Fzlx
fCEjM4DQbc1tBWczTpj1JrtXxYS7oCsUM+qRzeWaA6uwPhZRGN7FGBT2C2xd3FXEjOIFWEZzOoWQ
mayFuA/Ro/Zb3UVemSHcAd/gc95q9qCWD4DHewGvuAu8mqOELkfP5nxui39I/b2GLJ6fZbmoK9ZZ
sRXIzHIdH3fQTpvSxZDvXs7YBV0F24FpE7rMQNW+E60dUoCv6hv7fn0p3rj4Luxq11MTY0RvzpNh
mu7iYV/OAHxEDxHEvZ/0VtCvotxuTa1f8Zw/AaG2EElxhR8SHTJM4y7Zfrfz3Pzld0yOX1bJMthj
iSbM5KzHI/DtWwo5Kz+wEneRUDvvS8xhdVMOlfB/TUHyGPPSfht3ylaRbsO5F2zMMS3zOQ7sX3US
eD5WLqXR0m7JFmpceT3Pfd5QPpxe3Y6fqbpIqD4OoiIItilPesyqxYSkia396Cq4i4PSTbVOFoNP
OXxZ804cgJKoYPATNecu0ima28CWiwFhXHM0YOReMQhhl9+9vqgLLQRYrj8S6KbnQ7vcBaRTKcQr
/WbPuIuiEkj1+bzxMbeNCB7mJunudzV72qgLooqCsCw4rcdca/oBQwhZZ+3XX5/KtcqMC5uyGHPC
pxzHPKIzfyiseBjNhqejz4qofwnC+Dwl4gsvTfWklrJ5xzTAT7vtbvURrrzyLrBqryxKPsaOuQzV
PmCkRbH7eZT0b11V9hmqrGWYGhWZr/VYNZ5XwTFuiFND3E0mQ67DeX7u+2k4a82mj78+0ise1WWJ
W3FurUSomxOguE9bsPwxKM8cwEVcEbM24ayWIZ/1Z4sCR9rP2tx4dq7s2yWJE31Mx0SzPof452kK
F0xG3Kr7XFvayYl2a3fwWbQ4EiM/3IX4j9dRu0qA0yDk3iiDdTHwA4X5NmUB8xtW5S7Saojm/+fs
TJrctrUo/ItYhYEgiS0l9SCqPcR2HHvDcuw8EiBBcJ5+/TvKykZaVhU2WWSBpiHg4uLiu+cEUkRr
+4Iw1z3EUCs9cRrmB79Pv07VT7etStj83+T8ZYpzmraFSXv0mHoO7hy7FTTWpjqg9mU5VA2J02Fr
PA8vVzgLrMKI/ITbl74kzSXq+vnCrF+fbeRCVoZ1Q5koYV4GRZ/3efxk1ntKzbeWoFNmgZy20Xm8
Ny86Sr6iDa1Iu0X94fVbuoRVFZkcNMhmX8KEfZyD9aIFcnC/sZ2HIguqlSi8y70EYaTr1LS6uEBI
QPmFQpexkusUkppF9UuyTt1B1Xo7rGTzPBZdvKpM7JY3TDYvocy/BSrf02kc/Pa+S1cxzUpVJrzG
WhnoaefBcKyo8iviuMpZNh9DND1eZ70nT7ii/NmX/PH3P+i1nPJKdu/CVYqHSlOx1S/odIj+skkg
jmLHO8EAm9Q7Hdmvr3XBne1fWDUGJfp2L92Q/1CWfofi552l/vrdRLjbX+wjQEUy5pdyDs1RFWw+
xRw6yzqBhItsgv15RxP1nT9269/hnNO1iYoVXbP5ZW01S4lq3gkTeyX4wkUu8cgY9qXi+WUb5XDo
5Hoqltjv6ICs5a/BfRbhkDRiwIfnpH5oSfumGHI/6lq4xCVKFAyCvPh15yYJ8SSd6JOITHL8/fK8
MeduQBBmjfB6vMrLMET5IaCdTuXOWq9oJtyAMLQx5P9iIS9hq2EcviLD30P9ye/TrzvupyO10FRd
ZZDlJWomyHGQHyrM/XaUGw+mEm63m8GsoKvtKemebNx51T+EGw7aAipiwU7lBYI/L3hqAdgheq/g
LlzSMg76ZgqX61dHeGgjeXWIk8DvKiiYszmTiu5Np3d5sdAfKdtgTWFA79fMIVwpPSy7gucw1r2s
Vr5pzNQfS6KV3xJ3eUv4rw94Wy7iy6qaxwZmZwedlJ5b38Uth0SXdaWK6KJWlXGTPyerXyogXKm8
tVSRjUQZXTgsHNOGLo+sl16FGqQnv+6dlpYUHe46ulTDn2PYvK3s7BfEXdLSoJ+SxFpFl1pht0sW
PZOw8TqmhctZGkQmmmwtRPLG4BLMX3nlZwMO7Ylf52PNqWkIvc51EJELDXTwtPaBH30qXJm82kDD
qt9MdGnHROCBeFkPVULv1JlvqMELl4WcTL2i5V8kFzStYbtv8N84rDoqniHnsR2skD9kEJfplqwi
I8JE37CXzdM2IPaUecdVWlRkOUV8FGczBrhkFjjQ3q4tK+lRoikE5lcd9QusrlwYhwlVtMhaXFaa
Xhe1n5EZqly//n5RMVmha4xLomgBz2JJ2mgvjhVN97+OnbPBgMrhMfZhlaHmzlPIfvipWAuXCF3a
RooSTjgX2i7fI2K+TNiNXuejC4Q2kKyOKJPisjVkOSrSLw9c7MwvqrpAaFVqO9CiEJduDj+IqtWp
CoRXm4ZwidBVUoi2REzABEnCqNl8l6ufpr9widBggpSyCEJxkR3nwJHmEU4ciech6TKhUhbIzAbA
DcCq/5kTsL0h99N8FcQJUXtdoe90njF22AYApzoLeiC652t6ozAoXI3AmvHe1jNWy2LDMJ2vggRx
BPmalOJ8OzRFwt8VOes/khzCmYd8lL1KoW8kH5ttXA507DavZRv+h8McupkEMmdXwbA3wd5eUGHz
etkNXQpTKWbHfpvCy1Dyi2ntheaF59BOyStR2xQ1bcIvZG5EGkD4l4868tproUt4IqYpMjWcXVo1
HXlUP9J9PvgEidDFO8dWtAOenNil6IqTEmVWruLO0K/ffEOX7hxCJZtRYqYj28JMvNr+B8f17rhX
rD75fbyzJTqmmnoMA3ZBIv280+Hsu9tCyX4N+lYvmgCWZJfRYE4i8r6tpedScTJpikRArvNGLzzJ
pzQOVEb34i+/GXHOKiJU27aUbghvnT7KcopTkEzNnVrG65fF0MU6A94ylKVKcmlX9mPru5cwV3c+
/MZicVlKNsE9KJ72/aJKuWWtuS7ycdbwoA/9srDQ5ShFve7l1LL9YqPOpDLPv7Ra3rtHXxPn/5Z5
Qhej7Pu+UUXS7ZdmbeePTVjo9/XSlV/EqoqnsNO9360gdJnKXUU1dvG2XjYtP6DO/ghBLa9EJ3Qp
ypyZYlsWsVySud6egsLaQzzFq1ctIHSF64jsVE8tRpc8Po7J0D3UioSeK9PZriNE6atiHjArk1nS
YJRvu5neAwturU1nw+71VPU7LpEXhWAD08emfoLpZvE4lxW7Eytv7Sxn3+INd5JJgxewwg4kBeB5
6C27d7u+8f3/QetIULN2I8sl3mKoL9PWXEDXqLdzHrZ34J0b3+8SdnlZdRBjGJYLVNG7pyFAO6OG
8bff+edqmgEysmiVxOzwwKq0ZuwLjyevXDN07U672mpIPtXrZUfArAMZpz3ke/zWvCtqptnU9ZBv
WS9E2PmBQwnlkRi8X3kFe5exM0TSpK2S+RIlzbFX/dulGe6E41u/p3Oyzh2XeWum+dIE27ukLpMD
K6bBb7G7UD7KdcMYtqS/1GNwnJrv0Ae503hw67OdncpCEc31vg6XUFKoPjb2tMyVn+RA6JK7cxeO
K9uC/hIGtjiERfI+0KWf5GnogrtdDDtGTexwKeWnipgJ157Kc75dbjeQMwnRjj5cptB+UcXwB145
/Hamy0rWFUyv6lIPF7oGKkVbR8fH2m/zuKRkaTjKX6IYcMOM/mdKRg5B1CV+B4YLSm5rY65uwfjw
ct4Prc3P0ciZX17qgpJrZcGHQN3lArGpl4rE3zapP3jteZeS3Du0zays6C85MJ9U8/Gdkp7nv+sI
OnUTjtHE9JfJkH/yOfpI6uWL32c7GxOV475aRgydD3CE3x5heOp3XXRByEnkZSshF3wp6VQc61bR
A3r3/VojQheErCGu27WQ1LwMeAV74Q2NHq4lfL9A6MKQKNLZWhRBe9nk+pE19KVsq49eE/4fGJJA
Gr62RXuJtmh/qA35EeyxX4M0guqvl6N9b7tK16K9jMX6N2vkZRrvJls3QrhLQ8a5lLC7UvayxstL
1LeHbVm9it6hyz5qUVbov16bywSpu0xGcn4m1Pg1AoSuCFy77NUUtkt7QWqrDkPCjuEKwTa/n9PJ
bzmMoihDof7SoEPu1IZ2OsVJR9/5je7sznyB+Xixsu6ybfJZiAufozspyrX88cq1yGUfmzlkGm8Y
zUXmVTCeutmGaL4gk/0eQ+D0PZ3L5Cle6t3PYyR0aci4kpB2pCPmKYzIKY8neaiG/pvXNLk0JBMG
/VxRXF/iPvjeNbFJky43fmeGC0PCw6mmeyDNpejtJwqhWiWpXzLnopBRQfZOjdZcgnjiT9MgjnW+
S7/M30UhxaYky8fRXAahIZIULE2aEFQM/ab8GiV+euNFfExaO2lzEYa0Rzv3VZqgTdtzdP7r6PPa
lga9lc1lL+Jvxm4XaKvfexj890X3laXvko5r2ydSr1VzwexMT1Helk3aNT2c6kJj3oDwVA+io/u7
fomnl1EP28lQS59FE2jEvniELpSqzfEaDGW6hHU+wHc56rIctoj0JPpBwW7ebJhtdCUe6hDpgNXF
/ALlUb9uktBVqiMThHs6hd3Lt/jHHNLHbtr8ag0uNVmyWG8UKl6XoctT20JkUUzwj/ZaNS42aWBp
2lGNOlLNcigxdW/zylOnGuqSv64ZxZOZI5Zt2WzNUw091P+Viy1/+H34NYz+tNzlXi0zVN/3LFDz
DzPI48KkH4sRuvDkFOYdqtTVnpWEAz+kA9hGFfZ+0oOh+8Zp1ypZE5VHGSCEN2VJl1Rb/afftFwL
Gz9NC7FrmG+b2TM0KneHtV7qxyEO/fDg0FXBi5Y8SGQ+blk8rSzLQ7h8bCWbvICP0IWzUEROktYI
ka1Tsz9TrtWhhgOFX17g8lla5ni0Lqo4C8T8MUZRJy1lHviFRxfPjCFS05aiiDKluUgXZJKpLoQf
fxy6RNZo8CLZRdOWwWOle1iGsnpYcj/9ztAlsnoB2HaIKc8WEX8pGgUPpvbeU9n17HklsLtAliYT
QrmoeGbRrrPJT01u/c5SF8bCM0ASRU3CMi6x9+Oy5weUlf0uSi6LNfMBCQaE47JAT1k+QWuZQPrI
L+K6dKZuorzBdZ1lqs234yDj8Ki5Z4nOpbHglCBt2Q0s2zvaH1aLCgPMtPxkQkKXyEoaWu50ztfM
hmX9l2HJMjyVOymJX6XBxTMCtOlRHtY8i8tLohKVGlJ1ftPuogllbAPcBXZMe9T2KV1AxF8bKryi
rosmQAisjramXTOyzGtqyyE+9jig/IKLC6utMDZeDaSZMhhfwji1qM91co9avbVDnftMsUBaYq8D
BHM41qZLOzx1ZP7kNSsuqibnDUdrwlnW8TKEsQ9Z8EaFooPX6C6rliy8AkM9rpkeN3ao2PicB4P2
HNxJXRq1R/tUxCyLDvXG2zQqet+F6CQuZuKx2HPJsmINn8h8lU00955fbvyaLqsmty5Oqi6KsnqS
H5cxf1hnOnluICezmE0bV0WzxBkt+bs+2j+ILfY7+F1YreVN3etGwlYwKOri0Gt2bfUWG3QZ/NYK
/zUriuhGaR+H2EFoz8BD/mc91Z+9hnbRIVI3RaRyHEQox0CkYrQRVA2jex5JN35QFx1CRwaQNSiF
ZQCG1UOBZ6N3al2nJ79vd4pTumWcNxaZnA3gax63yQOa9P7wG9tZLkWNrtlgmFg2rXNGR5i9735W
uqGLDnW7iDa5zSxDY8n6EIQTnjCThXgWMl16SI4rIFiKOW83AB425/pjEvPAc87Zr0ux2yWaOaNm
zeox5g8JUt5TZdbabye50CAdlBmo6bZsLGmY4p19gZFx5fnM4KKDo240REFh/2miRQP1YP1Tg8cB
r5oRd2mmMYzHeiktzwgp30zLfN7m2O/LuYszyZ5YtkXBkomZyLMst/kJyuyhV8meu/KdZoZSDXTH
lkzvUGsaq7L+BJvMe3a9r8cA7iJNVIYtOCfNcWAkxygnJ6hDebV6cBdpGpZYhWowW6bbqEsD1HUO
EMHxk9fmLtWEW0vUDRs+XPYde5bJZk55m1uvjcSlE9N5J6QuQkw6EZV6pmrqs9zswZ2ZuYap/95c
0Mf06zaN56XkNW5wCALF+EBJzH/UMjIf+Db1d/4B1yj72p9wUi8y9vBVsYJmMNNN3haJ6o911Een
1SQBzhDuB7dyV8dOdhCt7paYZrEtv4Rx9y7PuVeGx13KqQ7mYOiakAKFq8hbnvAmLcYo8ip8cRd0
mlmIa526jr7E74kMTDr15G+f44m7hFOvRCv7cVkzqFdWn0xdLm+XmKPf9PfDJ6//ti7jFG8TicFC
Lxmce7cPLYW4SQqB3/ZUVyw47tz071RfoP/BlKW5U/q5JpCvrCf3vbNccVTFfTFltqbicQtwdVVB
8EAAuX2Gsuv2bqQdKqG//wfeCEouW7WN3G5VHyKgivkP9AB8i6XyOsO4y1Z1UbmIFm64WbMkh8kO
fxft7nkOuGSVhjp0B/WcGWWDujzM7Yy3g8RPX4K7wnMirgnaubs5Y1U0PUMCbD7hrtl55bBwOPs1
ItEwbKcciozZ2NMhvT5EQZrLdyM7UBWvY5QJwNtktbA8TSj+U6x31uWNpeIyVYLl7Rp0FB9Ol+C4
XkmWPjZ+oqvoivh1WjSBpThstqbMFDZ+uwRzOpFlfe+1yl2aql8hv1BDRjfDBVY/qTjI02mDC+jv
R79xALg81TrUaHJp6yWbc9V+HJlOgKBqvOPSsUyyddTkHtZ26ydwkvFgDLYcnZBLpnb2ZRRjms+o
a//+X3Fr7Ov//6niPICWq5ommrNZDSIdh6ACR9v95Te4c8i3VtSgfpcZRwDskNZQvqzT6lXl4y5b
NWMvGZhcTJmM1/oElQuLEmX8w+/Dnd1qJguQYJ6WrC/C4XFo1yTtR0iG+I3ubFc0pi9RzLsl6wp4
cpB9NilJRO83ugtY2RwC2niIm7NddVNaDXDuMtJGD7//9uuae+2YcjbsNEzS1kyvGQq44QNBRL4U
oU2etiiv/E4QF7UCG10uc1EM2RLwN2gG+N9CIz9lR+6iVg0tNNyXsNxZq8eTmMiWChH5PbNyl7Ua
jRzzMc/HLAg3+4a1zfxUjSJ++v3U39iqLmwlZUlwSO1LtvWtTVcmP2jl5wLCXSLqemBH+ajnbAnJ
szZf58Kvy4W76nBJWLEITThLBit1e9jGnaU7n6xf+HKhKGIpN3TBnHBSzyeyjeoIYCXyKgxzF4qi
1cyCTiLwErbprJnKIQPa7fe8wl0oapk4jYe5wugQYn9Q+9AfumT45rVYXCxKVrJaA6LmrEvop8WA
ht6J3zp0oSgs8ampNObcMnin6yZ/1xAIyft9t3PWhY0yaEjhY6bQRH8oSN8cuubO2Ddil4tFGTFV
oDbklEHibj2Ytq8f13GojmrRfjU57rJRIgxLVYxqzDRPyMOAquujqoVn2u7qwjVFQ1Z4oY5ZAq7l
EgT7Zzo39g5SfGt2nDNvnzmutDFZM1REq+rJiqJ+X5FOPw8Fi+79kRsxzMWk4sk2kAWmY8b0+NTQ
8PMWl37ZnktETZsJa0v2MbO05+nYB31ake3O4Nfj7ZVjzyWiFKzvCDRkER+VQH99P8vTsk5Q7wTN
/AFGhM2BtQU5dDnafb02gotJoSOLtTvaILO+7dlhikh9IsXuJxXAXVKKLWKjkArpM62GyyqSd1w3
d8ppN9aRy0mpsG4ZGVE2jhoWPgcL7CWmibXHTs39nQzh1p9wklaSADaoYzzYJSVb/7FE6tMyYdel
fSPvpVE37uOuflwix8myEfdY2enp+6RLcpoGbo9abfS5iAb+JDZS/+X1Y7vPm8GE37jeiyrbdvuj
0Z0+RQQXLa/BXT5LkjkJkr6dM8OTz0W7qLQv0NPqN7gTNUpQrAFZxYBXQvEP+sbPaBr6n9/QTpps
dYgy3ng9wsDz2JQ3c/13N7TUT32Qu/BUFSmYZsh4yVjN6rdFXkL9cbZe3TZoePn1XtXoVokpH4Ys
WdNlb9SPvs7Jd6+J4dcl+9OdLS5lOZtJ9ihP2c+Gqfe9TfycMjmPfh2bD3sBMmCz2aS2IR0K8dxV
7E5F8EYQdYXnyvHabNoJm8FSEQYoZcZIo9K5rWhaieWtggH9g6j9Xjy5SzvlTYTScoiUDZScOnBa
ijRKavXk9xs4V1tJpIFc8zZlEy/sVxREyNNMuV+TNXdpJ77J2dIGv8IANei3+Vblj3ReyzsB4fpb
vnKYubgTrJCnOZB0ysZw4za1S8IPMbdLAbACJ5mJmZ8GOHfRp1AMyWIMGTLYMCWppUGbsnxr7tTU
bhwDLvsURSaYK7v3GYm2/IOCo1tWtw19GBNIgNz5G/L1uXIZqMAGzbQnxZLJtaYH2N4Vh401wcvC
Jn2sZFk8WFSe02ShbElz3Fr94qpLSEEAnIxVNNCzWPP2tEM7+RSsfnwEdwmpHhaE3brP9BwUJU/z
XYBn9uwk4S4htdQhnhYFBq/Lukn3/AIleL8TweWjop5H8JTD0DKC7kkyNiYdgXd57WgXj2q2fZ5t
zOZM7gtSCR6rIOuqePV7knIxoE2pqIhDYM31XE552g22vBRNzDOzJvxOlnoju3alq6qAtWQ1qI+v
kfof3ooOaoS6xe+n51+M65Wo4fJApemh7VwMfQbktZSYeFDM2/XtoITq5Aldgu1TDl+u52XT5jAW
rXkgs8lP3Brzz+8/4cY/z2WG4qo204JfKRPGpl2SfIvy7pvf0M5xXbF1HZttmLOAri+J/EPHxZ1c
9dZHO4e17nad6HBEFmOqdxD64LMfLchdXGgRQCYb2KrgESd4j9rnt7Dgd06IWx99jbg/ZRimKXP0
VPXYC1Cuj2L0Ig9J9bffVF//5k9jQ+cd2r7b3l1Vtr8N63sWjJ5b2BW3quulmcakpGcjDRK69cSN
vHM7vjUj7Nevzilf62YrEHoMsIa4XQ7h0nz2mxEnh67gNVOGOcYuJgX+cGjQABH5MSXchRvR8KE5
tarKpqb5wo3IFCd+wBp36Sk+kaDNY0nO5bR9kGHwKZ6qO7nijRzFRaeUjeDOPAbkXPBuegp2ZA5h
2yZvzETEEYpG+0evuXcVmPBs1tg9zskZqplpXuVvApZ/8hva2UQDSu+ajvhZc9n8owd1nDjzM/rh
LkSlg3UT0ZKQM3pg/iFx/NfW557PTS5BFeRtVDQFpqRo2jedYeIYI4U4+U2Ks4+wPbEOGT68M+07
lXT1CTKlfvJB3OWn+jy3ussFOcNR6G3Bp6dp85Pw5y48BXk4aZIKQyerOiRcfCsicq+D6vXYwlx0
yvbhDOuBEJ/N8TQs7fcA16Q7x/atsd2DjbdJoRJOzlFSfWzq9s/ENncymltDOyebWhgUoHp8Nt/p
86zkYz+IO2+rt4Z2bqH9zIMYpjKYkfKb7bdz0kRexzFE4X6N47BmZHNNMR/MVqdkPKxGPfisbOby
UjzXQYfM9xpJqj9Jtadb69dDxlxYim1QDO0VpqPXxdumrlLFa697LHNJqWKbShG2vckGMrdpYtb9
uJeDPvrNiXOy7VAhWaZKs3PFio9lsEE/bd/8LpfMJaPKki2c9Iqd5ZR/0bP8klSr14nMXDJqSrpl
5fN113T5m2ZRh6ghfkvbxaKMLeUwL1gm+YT73FgoKIblsd98u1xULYtqK9B0nPWqVU9F0vDjpPm9
u/CNXeliUTWQdxIYig0vpy9z3Z/WdvITTWIukZQku9K22ivQhjxJuQn/bpfVK3djLpKkFYvyoDAU
SGoAm57pcV+M59BOGajRa66SOdAZG9Io1Ok6fPHaOS6NFDNrZL5iYDR1IMDag5kSr7yEuSiSgM5k
nnTTfp7FzFMd9Ss6JaE+4vfhTtV2DViVCyp1Nk8ajuH19y7q/CAq5rJI8HuvYpXrJsMGAkBFgNLy
FPJgo9+v6dJINfp/looMdTZX5f4UFbDbjGbPkg6kU389etaiGqQYKpvBUf5rz9vvfbzkfse8CyPV
QW5qszb7ue5ElG5sJilTfhZszBV32js7Mx2b/Wx4ewxN/onz8l5Z4UZMcaWdusSQHmh3kwW8+pLv
aHsfjPC7xrLY2Z1kSBJrYaN+nsZ1rQ+i1zHk9vXM7xQHb328k8zms0Kwon2d5YH4GkBvQxPtl+Ez
15x1rQPS0yJu8JKcQ/OxHdYHruS9dtpruvPfYg5zJZ6WgQwQMpM229rWfluqkPwBf2z1oZjlPT+I
G5PjckgJNELDZOdNti/b11qbF6aIF/vFXJ2nnnUkp2gzzqQ16iVsY/JciW66c0X5tyT3yuS4AFI8
Cr2uS91kUPaGc/hqugduw+2hqDd6YCKcD0VnSZ5SNY6f9ijZHxes4W9LsIx/4Vmg+IvhfM+PZoJv
ZDWX0be1R4kjon3ZPEKjcjzUgab5iRHRHws1RA/7IJqjV/h1ASdeTtAExLyf8fh03AL4b/Rrxfyi
jMs3bVxtIlygnZpMe6pN+1iN9/oB/33aeG3Sr8vop7KQhnXVCDlkm6kAIfigQEMfocw4xU8amEx7
GIM4EQeiO6i/rYN6AvIatIcgyNfDLIvwNFQhqoJi1MGR1QnVKVo6ho+8piTLi1k9lsVMjhVkTR5j
dJL/NXVJ/AZN6mgkV1L2x5xu+GHoNatpeEj/XKa8fBBM9C89w/OygVXN89WOOsu77t77xa0d4oaP
QVW6GzCdkfnRLzIj0/TotwqcwBfDI2Vq2sEiLQnJ+24e15SNMvZ622Qu0qXGeR5lge/eNX0TLX9V
niAzc3EuCd8S3A/QnZRHxRHNj1/gIuMHjzMX5rKVoMBogyrr1v6DLPMf4ZzfiRg3fkiX5KrigNVo
IiyzVi9VOia9fuxKz2Z55qJchq1x09Ztne1Bx1/W2K4QUPF0XWEuzQVMSci8lCqLdPwmIgSoSe2X
w7oKV/Dn5qaGGFcGLvLvPOg/7TT0W4IuytXOut0DpVSGqX8XB6hoxmb1cy5nLsRltLIhfD1VVuBO
km4Gz2Ntof0KEC7DBRKdxoFZgnOog6/ViIoP+mQ8A7Rw7tvFaIKt2MfgzDf1mRU2C2s/so255Jaq
S3iLWVzlx37Q8HRXz53h0TuveOWyW0Ow1VGZzCWQ3+ENaeCmqofW7ymVuezWlK8ijMO2yBpWrsep
bWCZUOx+1x0X0+JNERYRSM5zTVV+Qg/kdjCm8asVuJRWw5cIugdRkZk6WE+W5UmKbrAPfnN+TQ1/
OnD3sU32FbvojKrV+CySfT+anvk9MTPX2nOzyVJPJU3O4w6zWYOHmSdipB++xlw4y5QblKarPTn3
4TofrBY8nco58KvkucBUY3taLRCIPA9UVoeB7se1K/24PuZKTW1FPNA42pJzYOESr8P4q2jH0e9C
4opNDT30fCgaTc8q4OWbPOBfg2js/Fajy0slI627hEA2ICr1h9zy5VSL/V731Y0LictLJWXdQ3o6
j85oqgwfYrjUnUFQdUfb8tnvZ3Wxqa6lQbWWJDqP60SPtGPbR7n28s/fb6d/IYRXEtj/kFP73nG4
vMbnPh5Y/DWkcfxhqSVJy13R8wgbkUPEIRo3d3n1Dm6zsGca6PZhK8P5/biI4scIQ4j6IRRQ98zr
mj8IPSx/xCwnb0Mkqw8w/SKfqJHV4xzt8jBBIfoZLQEN+I3BrxWaubyOKGcazl0lzoKb9g3EyvjL
YCNIufx+jm7kSS4AFpAA6EweiXO45H91gf0AL2q/hMClvWiAJXPNZc5BTbfznnTroYjkvUz91up0
8ukmkRCq61ZxhjqHQdtnF+0HFvX0D6rmxi8xcJmvkQk4a62TQLGi2L4kU7Kd4rq8V5a7FpleW51O
ZmAJvA0b+EqdFd7E/6i6Yn3WCJ7FoZvkwA+k7SE2FIXsnj5l9Prfc9ksPH5Os907cV5kIo/oad0e
Sx5UR0iaqIcGacr3O0vqWld85R/mAlqE7tWoF7wPsXqi8wcbJro/tH1Dj0ndm4OFCnm6cWE/FEaQ
8AjHSIYWN2on/IJDD7cCeeVuWS/C56jS4Wcl1uJjVW3yPdCvwaZhN3PsR0NAbuwLnv8CqKcjqX2f
kLp8q8egeIQC1/KxhqDK89T05ZCSookylA0+7TosTra01aNBQ01fpwmf6aPcmu2x40HzqeY2uNg6
GpdUxFyntlbD54Lpe5fqG/vNhciasWpq1eX7uZkaKCnSZj3Fit8plt76ha///6f8gfdzj9pFFZ01
dvUjhAj0gzChPZmqb/8Y1KbvvFD9S2+89gs7iUq5DbprZIujAfrE5Lk1SwfDD/AS6QILohMYp+Yz
pAq672iOEKeKlf9QVoUpNVudKjyEPA7lltzBEm7MqGtVp8OOVgW44fNg9x8DVGnS3GBq76zl15ey
C/QEnYX2X9izczhFX1eT1sN45yZ247dyvep4UFQ6qpG8k6BZ07lR/YGQRaTxHiaHnsjdL/9wpYCq
ykSK5h3DT1XxQ5CPj03syWuz/9B/Q9FBejimZ+yl+H+wyM4feqhV//37yb8+iL+2ypwQP00b5Lkm
Gp5FLeWfMRnXM9eRuYQ6tqehKOzD0ibbOQ6Txa9I4xKBPZm3aK668KxRfj2HWKpHeCrmflcqlwWk
ZbeV+2jCcyfD/qyahqa9ovLD72frxj5wYcDNRpxsMOg9N/vaNGlvkZEUS8I+/X54SLvcOHJd2A8F
77ZWKBmfLYnKIjyUGvqw/cESHoQslRA6IX/syxwNPxTq2LJJ9a5XKA0wvQQQE1IJE3mf7hXOgzaF
tV2jo3cFHhfn+tAPdJrLw5hECZ7tdjtstDoEMa/DP8d/t2A6rnhG/V8xdbJYUzwjTPsbHVWi+A4x
gwqlqbWAcQTczXejmzdMLfX/Obqy7Tp1JfhFrCUQGnhl2IPt7SmJE58XLSexJQECBGL8+lu5j+ck
dvYg1N1V1VXVuGfJWcNFPaom0qNYbMtsLw6LvrIyFA7HQfnxDBr/IWn2GlGE3a4gfe8YKVJnWAn7
RhjDxQYFOAtYgbv4SLKHFt6CL7ElKi3JYc2az6oxJxgmf2kbHX/VP4uddg517kkWfiqxqcdet/zd
Zdv85E1HTkbAFX09lKu/9mkf+7zdeKueRthn/HJSkuhssKXdPol5wvHIJ3R/Dofc1lHe0Ng/ZbYZ
y8mROoc7C77jvVlkOc7MYdal/sHG1iCJ2Q95w9tvQ3OkDxneAwyjTdiKdopVyaOmLpp6di9i3BDP
mIxenAZ8nc8EFjPLY9aqrS8U69gTPOLVU6SEvbSzi6N8hhd40RxwBL4czZYM3yDH5n1uXPYrqmHp
JoXmSUld8iPVlvxRafLF96a/G2o7vrFM6j7HOhKxBfRjTQkFNyvdME3lmIb5VEs9QQJiIwUwWcBQ
cFym4W2Y2gQZIK1ByulosmS+rAZJ5U9ZtEGEb5bVr5d6VBv94fvBiyrqO/z8vLPtHw6ddk2xCO4u
3vL4ii+gx6vsaojrr8OqYQwzrEB/Qm4RzVe/KS1XOI9NTbabCtdmX4ci6lrZPcQSP5pT2y/FMWry
bJ0madFio+qkdO+QpTuv6RyVYVp7fQ1Na81Tt83jyeK8P7Q7EhBnOkyIuBODKLvJ0pxhKOnKrnXj
8CIa2ZITm7wgpy5LKD/VbMtGVQ7uACaQA0Tvh6dORLO8Ma+8eeu85+Spl/EReK7QOZKiM13jG7wS
30ZngIfJ0RW2A5V0x9Nubk/JPq3jCQu0mn4sYbHHc6Q65MJYyPaHX8myNyuSwXqarD4HaHMseTMs
S/eQJKSlDxuIKfvHHjq2D7Gd8FcdPhP2ghQbEuU7vgx2MpZ1/ESnMZOXtVOjLDqiIDDLB4IUnWKZ
9kzeVCcy/S6gjR1PULrDl0f2+IHycH0EU4J1S4N6QQYE7Lwg9ubryfghtZ8w+ZrA5WE4W/TTQHEQ
z3JeFn7X90ONlLfBWeANg57BcgcEzC7PjZx1VY+RAqnrtV9EPmXryn+2lNLh3e+IjnyRqWPoWAhC
6Z/SOR7o5ehSsX0h8z1asG25Wg9D9y3SV+pgxVDGpq7NNXAzhE+ajTW9SVI34b0Zs01eKGU2+qFd
OqCB7CexSSgyapoWUqyDesNPdfPz4NlBRL7SSHaPVpBpPsNykc9V6ibSfW9Fus03EeNcwxbYRaLy
Cd+Hn/DXmhkmzdbgHCMmIzsPzZz520F1MJesrp3/RQ6ZuNueDpOOi2X0ZNY5QroovwpYEHR/R1X/
2yfpsVVyrmN4k1zaze36foDkMr5wk6Fzh457a4/rlrll1UXDWG/LQLb03+06x9Hyszt4H07D7Af6
kOA22lnV217Vd43FStXPJeUcDkC8y3iSd92qUp1jlQ6ynRZ3hbtueE/1y4jdo75SmZrYFQvLrH3v
1D6JO4OYyZMdDWvP7Yq/DxPyo1cV3EClf1EJIqravI6bpL+gjdlXV7JuIe0FC4d2605HJmGpvrf4
Yh4jnoINRMLs7PgZhQh7A3Fmbbiu/bx2nwIpn/yS9FiNzC2MK3Q+jXwcy2Fq2vjvMS7RfHYxzOvq
fBzFsufcsKjUU2wjVxDX+/mjT8RGnru2azpEl2NRWsNnKiZeA6bigJGmNqvJkR9xjwKVMWfVb2zy
rtGr8HE833Vw5tnOqWuFfIibeJF/6j6J4x8BlkbdqeY0qF80Htfk5kTqw2ta45B+LUm0iKsBfetJ
PkRJnP5OSRLGCz3SiNxP3bJ1OYPi33+KZVl2k9MFAZs/RWKn+NRbyKZvTSB8e1g9xXCUt4uWzccc
ZpU9yridzPuGB2ExeSrWSf2Qu1XRqVZrwk+J2Df9YLFAEBWe7jEzpQMUCOu9aI3OzTh7dr+CxbYf
wI6S1mN7aYnrqVQ2yYCzEBQT8gdJeMSW+Idc05T/Ho5pL1QKKmjNky4ZiajAb7HmwSaI/bbFAUeO
5e/h/NR81B2rw0c4bCQwnu31/kP2sjHfaQ+VyOfcWrr35SgjPrMTtxR4UhXCEMsHOMi58SWpIzKZ
i4MfnlwL7JIGf5mN36i+DJmy+6eDXB3lwTKaqgqLn5mzuWz5wLacH84yDmNkbB2neUiGaHlIpLcq
7zKVClRbpaZhzPkYRhZX0AVwOZWGdqxPz2Jewvw+WRjpsPOKRATYce4plHL/1TPzYS/4vIAsd7vC
Ilgu904vPOddHMkFa0B2O6tW9lNzVrDP0HFpeSaj7g7w/ExfkgXmgWtBt4z7j9p18zDktImNvevN
P1OpIrVx6468latosLu0DAcv5RI6YYoMnCQ5112ELCW41dGaXWEyuTcXEXXx8sXIwMV5TWw0nA2g
J1myg49rMQlXo2Ha7GSYPcW9ULoFKbPwruL1cuznlq9N8h4p003VNsv0qz5EF38Kt9DmMmwIbAlJ
mhRtsN1zEm2M5LyJ6/SMFGUt7zOdkA1Bbkxu+4UdMb2TcL3eUa9X15zUGC3kR0cbfVQ8ixSrzzrZ
muhhn6Il/iNdQi6IE0jrs0RObV3BgXtiS5EtSOm7WUPi5NZvO7yCCqB0CdREflXP2ukOW+NuWTwW
IOh+jeaxq/Q6w652mOFwuMBD4JyhjRr/A40L4RreMp3kdWyy1We56bZMVJJKKJ/yA7EI3XVFZ4lb
w9Z2zjM4YL5IaLA6n6OrWtPuvDchSV7jg286OlFB/HbneG/rlyieYGGXsiRBu4ZHN4ZHh6BdZn7r
iPrxIq24i2XaX00CgyncsFn/vg4Z3Mn8dDS2rMWeyCuLp1Hiz6YumvIIKJz93ewK+xfHYiJzh86a
019hROV6gsjPJa9qOEhzXYLEAeTQJ4DYCDUL7owsco9XIpv0mC/4/rbm5eAMeaeTs39BOqEY1uq4
aMQrfgkxmXnK16VbhmcKX+75QQxmr58o1pLY074B3P22U8hwL9ApOmvypTUM9tQt3fcTIhmm/jOL
44idWh2IfE9nMa/f2Ayh9zel3aj+1Hit6HcaIQ7znwoCkekQDB+GPx0uq3usTrZtIHhnhHe5Ia3F
csWU7nh+x2nZ4gKIrd3znqRCXyXw7VO99VA8wb9psOekWcSEu2Jr6ifFZx2ho2wJUi4ha7CZg2Sk
WqREEDHjBBmPBbFujL7NvbfDWoGYUGy4tG3dnjMhUaqDUDIzxZh1EUVzdjDxV8GCjfqCL8NKHvmy
MntNtoP1eQKf6/Ph0vqbqJ1GyHIjMMed+rpPrcxXMhN3S+XYDSZvaun8Y6Kato/zmSP8F/U5GpMJ
X1yk6+MGx1Iz90U97HuO/x9BXNUyM79MKBC4/iCkVeOW68l2Jd3HbfjL1B698CPF9O5gs3ffoU0P
B260ZDyA16WR/o5TC/9TAVvL9TpJNNE5Vsl28hgHL0HGqoxl+oEjDDBFy7D0cq7wi9tLAyOD7bsR
Q7ZuN5/Fg39ee7WLsp3blrygUbAEq5TNHvQpcoSL1zlDt3LqRj7LlzEbzHqeZqEeUhmwNpwxfUbL
pRusnpAmc2dIsGn8dKANdNWQ4Fz11Ygd48lfF9azwaOj/ofvmXiJbnau/fI1rXUQv1dYLbytPJGf
GE5xmZ2y3cFoeEnUNpcDrEb/7ohoKiyoxFOY4DWjilEqnXYFLh+67FW9YoHHn9MZSIa/agQ6+woD
ftbIMp2pW7+bweg1lGBkg9dllB6SIglgHpP5mWXTmjwjzDZ6t36VkMtoTAayoHtnG/mGyRh+InMz
IEMQCVTIphVFHY08gmsUoNWUlSbtAsy7QhZuZqPkY6Lcm6HY6qhOVJksQxSL3NXYBPjl4zRay4hu
3dwgcnxVy81va43AlqDQyc6gu0ibVNOm1fCftINcqwZPBHuVeBPzXebFytoClE8oaz/sc55Osm9z
F/F/0XUdXHETjLtDu3z0lMXxeZf/EnkKsUVj9IZL1vERs2vU7NVhEIuy5tmYbCnL/QBjxTNvDDO3
fRspvaxIIZ0RXA5LFZMH7UC3TAeYCfYN6T7N+OBgi5lkcAGcUUkVobkYmx7lERjBHW//pZamcGas
5DqzsqOaJuXYkO3drjI6C0BXT928R1EZbfhvYO/002OrejiF2tc3nBV+n8omAwkV9qgIy0Cvju7L
93rj/bdZsGbL4WeWYVwDkBnyGGzRnhPYBfXZd56mG2iIbvik9URXQOuQnPhxO/JNZ/xFLhix0JLA
hi7GWHi2uGkhRTtSrPCtzfNER9zwmzrone3deI+na4qLHlE6ALqz49rAWqPg4QjovtflwkhAg7KN
CPrepSugoh7P9bDoMmbHdJkoU2eh1XpXW1xQMl76YnA9u8UxAJvYDDUaNgjjZKpGuN8fpBLTGOfw
5GsKmdC1QOZhf16WdHiflgmXFpzFylqJuIIXFUeL0ImcyvXnGLIGY1mKxilg5D7aiVSmxp0xJ+Io
msDXXPaIMt0pAA+Ekb9RswQcOQjfcVGoKgJ+kuAziNQpNGTExNSH6x5tfxDOydE1agxsTuD12L7Z
inibFD5/ncRT4Zrg75Fun2AKSOcv73n8Y2hxfaQ2Wt7bfloLn478GfFt9Y+a1uqKsEV1V0vf4T7x
U04jzwtXx7raLYV7S8ydrqAaR9tkMh9dsGk8l7uv0dIhECP8N++1zAcF+XQNnch3bI2BbeJUnyRC
iy/NgCYQwrvtSAsWOQXTPozNO7RHZ2i8+D0U0/2QM1wNZ90vHPm6lAZTbSqVDvZVbPud+hENMIbb
9Nk3vcX4L7bhE+JJcpnSaH9Nsfh57rVYGqw8HPjQtGWlrj2pWuqHP92yyvuZ8+mb3oYEJz+xIFM4
kGSDw3DyTMN3ux7SC6u1q2CWjYM+uu7S2nE/ij0L68lFvjE58cp86tbZpzqj+le/NjxPlsi5ipq4
f2s7te2nxtUTv7Okb07WBT6Xcdp235jWw8uQtuxDxYP9Qp5bhGgpjsYsk/LH0UcRvSG4wDwtY6eu
a2KyKN/gPFFiMR09wN7M/dmCBPoIuAf9hR+AucraaHWumULiYTq0xBSHVftFZbE2VU+iaM0Faeq4
HPqeAdyaln0EdFTPXdmgfFXqUHv8PrkNdTm37U7u41Qc4S1hAZb7GVsiW7WYY6YK03qa5tORmUd6
CH2jMW9mhLeKFiCS2/8Qsrt3Dr3BjUcwe8N3hxERY+UCPAF1MqqCkOM3uKjB43OcEXXypWzdDAVB
D/Wo62TjkJQGRImL5piedYwWMxz1fLfPCRK/ulh6/Qg2bGgeD7S/umpCqp8QK9Nl5aGR4YtXj/6i
kCj1H5xv4gqdX39KeDR+qUDGA5jnqu6g7TUi79CrsgKno9ZFS5BeViQQnT9RseIxWpd/QWYiZjAB
aMdoZadkY2LMR5FlMIadxOCwx1lTf20Fql/lHPX/TMkHiw7SsReT+InfojHIv0TYzhQc0VaY8RBi
/E6GVOAUgwEgFQQxaFMEvtW+auUe/kOPN/1E7Jv67P1IWR7LSCcFX1O0xmbuFqjBN0yZxb5ky4yH
ZSK/bL/Oj7gU4o/Rm/VzBC33vEosD+aENDiT0XqE27pm/G412vzhbWC/0bKJnx1xAjOZ7pbofof7
+ZdR6N/yZEj3utTokx6XYzJHkW40u4/1lOAyD1Py2gR0bznB+Tf5sbT6PkEHYgpfd8l0Utt0dCc9
pUt/5XHv7nz8DwIR+MeyHL+iC+g7HUCN1pu2oNiEED+R0p22pWYzhMYJlgxYMa/IIHwMjDTwChUD
FtKep03gZpMp7r/n45hV9GtDV3fHxi1UDczteHmQDYgrvI+arILAI3yDTSJc9Em6SYYoGqWzlwNc
6wWIB2YzXIpEARiSbf/gAyG+EN0eQZnrcV+Y3vPkp9FD9nQkW/+9j+EqVh4iqLFIkfgzlsGr6ZhR
DrbJf2t5evwJAUZsG5FTWkW7614pYsj/i3onzv0og72fPUX7x3zaTJd9tfaNH5YuJcE8+7LCTPOz
Ppq2uUBid8zFuAHaO3GHtU0sRLTuvYUc+gnLV93jILC1UynWm7ECZsGXosMMou80UPn5gp/I7hJI
jLozFTGvy5SPPb4nYr0uNknGoeIcGuPCEGEwc0DzEcowpvQlW3d8ofjdxufCdMcTcdAu5z2KBcI8
6IaS1cMss7tfdb1+WDZNY+73FnwG96k8k3QMAFD2HU14Oq1QIS+2WQXAWW1Kg0Tmo7J00/2dPVo8
qQ2kGskVn5vmFaOhvtoMDN/ahZhcE3x0H9G8Anpv0ZjcMorNhJMiw7RfRdP06bXLUvFrnPuleRbc
IoJ9bo4ODwQqG/dXgAemqUYBgOxyRNvCi3R28l6ZbcdmCXJKAGvzZYmf0HvtAVPCEkwhl41YjHD1
spbK03/1N1F9ll100M3P1BIzvGQhNtGL2ONkL9Cg99s5mgZ4tDe7iJ/npas/mnBgkGZ2B5wJS5cG
3Eqcxn9aI9CBUMkmXcVhgAibjCOdbwiYYAEz7UK20nornoY6Wn6PYbZw6Gr6rMKEB2AFqz1DiyAo
036wpaalOOY6wVHfF1N2HJ3BiMGsP8lsNecR65YibyyL/hyLEDcgEpKfd+r367/gyvoPHUbyuoza
YRYalXsYyOz8szCUXAFBPpt2pU8xwijv4AyHT7bfe+xWjokSABs7Z+i5mzZIVjs76/cha/c6JzFd
ro6HOi0Su+nzkcDB/ldAIEFF/DSiwe/XhyGtU0zp69b5km1Mk3Mk4uGnH6YkK9H1jj206/08nP2+
NCjJMwazfGgSWfUAKrPc9TECQpbUDLcklnXIJ3SWLk+pC6+mg+EDbpfVnfu4Pf4aOoMVbg0MXh+H
ZBlDlWVY971jHlc/UF6J7oLZbvrnGRShWSOJh+FIHphNTbnxo18qpMtn9aXhRPIC6Ch1J9gxubXs
CLdZsWos8vNp5eA8dr73ObdAbPKYrLhRadplj0xGWxGl0v7ZaNMsmDEsWU41GXuBVMgNPQ/Z9Ykn
XVbnUYYsFEwOMOHLtelduB7dsPuy63cj87ZFhmHpPCRssHAfmquYKX8Cbs3KuqX6UaoU5ySx4o2H
BHiVxJibw/pCuTcdhYnlzZa1aPXq7P+xXGndlAx047+3AhFIvmaz9vka03CmXXeQ3E20rTbG3Lua
TTgl64yh30wOPMuSja/z2O//MTIzbNY7EAjFOqLlrmZrcRNgNVKSZwN3+e/tcTTw4FJD8xo1iGN6
9BJxMhjWVxh99KAm9oqpaAM6ConycO4Rs0wLPHiiy6cB7vE5qLT9tdd+n0tg+qgDyQz8Lw8DGcKV
6FZ86Mw03ddBh7XOMV4CLSBDjw+pQ07uvRppnRRdl3bQ4yoTHc+ea9Wcxz5aPDrkkD1Aqx+e1Qzz
tIp3VsrSQrQWyk1kzVGMyuvXDZsdS7HDY+E7mLXxc4jFjtCUOq4vrI3rM+o8KpP27s4BF8OSE6bG
f8zCYp7sijMFs7q9ZffGr2a6263gAwg14AyXWWduq9p6bz88wO5K98r+WlO+vMMSdv+7Y7C5AwCP
U0f37Tvcm7Ar2GJZR54a5dOnGaPNFY+WXcudpr4tuhELS5huWkFhXUSj6Xvcp4Gfuevb4fpPIr8X
IAfWxy6FLuAeBFaX/bdvRww2bkT3jQtjdJ/DMO5/xsMk+rSSJf5ea7Bj2vr4CuUCv5/XWCFgdGDT
eTuURYcOMuYz8BGnQMsthnyGDgLEMPeYexWSWhkH8LeoyX6X6/qUKJaWjqXNckGD0Od1shv0FD78
zfptWm5IW+2SquP6uG9Snlylp+NDWB07GyIRPgxYzjBgvkhTKhHpu117fNEASOGje3ViQoFDN2en
3G3pCNgBcClCHLEocYa8PvlrPEiVfIlAzgRbL18L9n8srvqlyXtt1dve+k3geE2iL3U0Lrh4Vh9u
LNrsl0szNMEMju8MWQopWBah7XobQuf7Sx9k822LDEhOLI392FDaUIynwwLA3FIQwV52d8pl8ese
UTgkmohUy5D0VUzAldW4Y3DRUXSGVBpR0YTou2OYu9NK8c/HJJjTZHtgflmDIuNA8uSdkOYEWHjQ
+SoW68sZyNpr02SYxGCzCep9JOo22B4t79Js4WOpG1+qkTFUlah1+SCT46QsHP7AWWlV9EuWXFbR
LW9im+e2CCPuEGyciNvqxHChu+pScDuWP2ECA98N0qzoWjYCBFCavk+tXU7Baf0C5YAsAxdruQ1s
/TlH014moJxfvYjaJ4e4lAIwZ38xQkVveNohFyXw0M+BhsXnWY2kWicACKiF+tzSucETZBXGEolA
tMI5i+fSHR1auB37Hnw1H3HssX7JZI/Rzc6Po4PeUyr0vUUMauuSTMAAyKjtbaZdkgMS3TByBpgl
bmM65ki4gudyltJyd/51gSqkTChWqdgm2MX1arukMcjYrtv3Bwwb+2nDE/G8sMheIEli17bt5SlE
7jjDdaR9CC3Lqs7XfzqsshX4USxlDaOy+dw3iFrde7uXfbZlz03NyNtq+6QEMUmeAOq2j4N18R8c
dloeqekLShelyq0nYDl0ovOeGpKr7lCVapb6g2pghtQRfZlsbEqhjwm3eBR9QG6mAGjaj3jn7ozY
VHlaJPRYOBfpX4HVw9lUB+J4dFkjJPvFCBtOQKRBi6ptK+ko5rMIu4hyq5bfsNoDNFPPx9X36V80
3J9er/wVa7oISIatwONWg7NagdN/J5qIM2jfpLTRll1lNkaP0+o/+NAPVeMN2BWtMiR8gtrDCFKj
WtYi/Q5kYToDtGruCMPSGkSHHoV8rz+TNPQX4JD8pR3D90m09q0lHLFsM3oAbChNCvZsTXMP51T5
GrdWlMcIPOIU8czljRmzJO/73eV7EKRUXfwHe2UTPs+FlUc2OuhXzM5F1WFrdyygZOnybGXLWhio
JwyKPVYXSt9A1uS3oJ+3yL4nNVzEPsza0Q1OoYJ0PK00sh2L2RzG0fMaZhTChkfgY579XhP94OYp
odFp51itAioVgj4YHgDHlp/LkW3dBW3bvn0DlFr3IKv2Mc1+mGlJ/7Bm780TMZvwVR/LffyyOz1C
k29rw4bSTMYntyODnfKHtJ70d/i4sa7OEigJQHOPg3lKYBVPH47RNWWqF5f83Gl8+LukiR3oRhpW
418zrJSNKHtLjCpJWh+vP7J5NP5TRiv3e94NNh4h58UfoNuA4eWaw316NsWc1hqY7h5n/82hRQ+d
CqkfQX82cTUunfr/NmJdJSKE72adrcvXSY5RpRZf7wVAXYHWMg2QjqMiImQWGtKhT8zH7psUnJeK
Ut4+Wq38GwbKAT1Si+vGFbY99jcCb/DxJbNyNScYW8WkyFo/3ACqJJAzNKoZvhao97rvQ8327jWG
4f9YZBaFf0P6xzrWucXDWj/00+BdkcVw2MTcCRorzVGWu+6pC+HAJ60PoLV5swOwLto1HkE10BSS
mbsso+n+gH1PpX+FqN/lE7otYt/2lR1DfszpsL7ZzuMwJQmop7ii+5q8g3iV8XMDkEV/Gdj/fc0C
SmxYzEGobsuFEYlptgfCcO3HOaYFkKYjekbrE3Q1SRN9z1acEvjfpo3xBMIEKxqF2GzGEJ4dzbZD
oluwwI0DW+DsXEgj5+1bMCBnSjtB9RTloofQF1raPmwOtC9RZP6K1wEKvgp8Xp+yh601iAuauIL0
AXU/jBWyi6P5V8Oibv3MACnJBMZ544ak7mSGl+tWeJR1YMooTxbk37QN+ietIzDi8AehMrq6wUzS
lfUAudldm0By1ICMR9jALduZiy/Q+4z7dRqjyfWlmJxsH6dt3LKzMLUc/BXxURptEUJ3j//SZXa6
WAnFtqzuZjBNpXNwwf1hAG3Rlw2RCIMvt0nMXMEsA/Hr8E2ND/aIII9sBmmdQKFBUnxCS84UBAND
HkV6e5hiKqi7x0yKaTfvEpil/WU7Y2w60YXbA/If0wOyuMdir+7H02YXYGAz0by9efBh7R8QWN3x
c8KFxb7qOBAQk9y2qyUXgjXQ1KFXENDKgdtq8N7LkDgr4+qIeddhdjIhCnAwPeIIaMPZ4cvU7RX3
CQY4xNz1yfGL6EUMJZ2CtM0ryIJ97R8lSYQjJdxH/PGbx5pvH62YTQOGe+ft7w2IwOxPllJtToO0
mx+KKWGHv+kDBDb8pjm2ijfAA+58/Nudfx0OZA2CgF+CL8CHakxGsJMkWAqtsZ+Qwzkx+QLe34gK
T18rl1KGfbxBld52t5hhNOtPqKVCIvl3ZphPdop7Ap+0a4ffeJjr9EZCYn3uV7qmp7gOBk9/g4jW
YoknCf+RkH1pQ+zHgv5nC+C5DJNTgeTMzOnzkOqjfVV8Qrk+CGKscJnw+gpyy7FvjbSzelpJu4Rb
NECdegejCqSnqWl0JTTrrELSPENvsnj512R1k+UbrT0eUY22Ai2jD9Gbw53dV3j/7VxZSKP/x9F5
LEeOK1H0ixhBB5otWV6qkjetDUNthp4EQQt8/Tt6u4noHrWkIoHMvOfebPDPR97eCWwz3zKfgc63
yE0gvyC+3L+Dt5mI0QICKmPtNfLvBSI1PQfShnfMAgVw5fRx8xzJMmaD2BbYQbBbGttVxAn4zWcB
ZDM/xLQXOkUYDYdr0bN6+KA93t+9jBGBE2/ejHTToSDZ4n3tp9Xbx469jQn9g3nQfb+aPlkweJi0
qpi/PlpQL+KAxMxilsrTQlOQbMPd4A7zlmZZkxUnMuMKVMlCsy+Hlwc3Z+9uz0Nurf6HvQb29m2z
3trZ6ZmGnOHoot8311kUxTGxjb8WJ+6P0wqx5uVBeI69ibGfgC1N3bphwU/k2rxKDDIqXvQyZIId
s0UjjbnHzK7voQASYYqQCH0eAPc1qwVTItlYDQn0VfM4+tEQPIxUuxQtxTRvqIVVe6nrMjTnAI/7
GXw9+CPizS72ABv2pxuEy0vOJ0v04DpoMlvbABo0tNWzghEI/wbM5n9nGW/Laau7tduRg8BkMLQp
Bc8h6rt/AUpYnvzS1wz52y5i2ZKwl9taW1V9V9VFT7XhtfO3L2Nvu9lbLL/Q8ra/bRa2dRrLrPCT
fvZ9VL0cn4gFvZqucbZEabVURcvFwSYVxoz850wljNTEh5UnpbGaq2yiYN/l7XIUUbhVZM2vjCHs
nxe5d2PUEC3VV7FOBs8Vcjp3xSLzkFGoW7+749L/axAK/5KA3JsX44vhS1vYDp4qViFld0rVFhnD
2lriQ4ZCrvaAk0bu4m5sKUxWr+huQhOHlnYlQ5QDnq/Keg7gOzB7mVr9RpL74Yx/xvVjsm39zER/
KySSXZ3bKkOJySsvXcsZAk5oL+5Z4RV5NReqsLMHBrh4vRJ413r8j91SubMvQFkotux4jutdJ3Tr
HC2pLPfT7rN+eOetCtcf/wMDrnVggehDzBhbJXxwbfhvjGX9u3T6weEZMnNxIIdTBncwZFzV5Yjv
K4jrIUyN5bgnAKVqxFvJYGEae/m0BO7AcFOBKpSPudv7+TODquCZEWyd/w1Gegp7rpbPnuzGJyym
W5c6AecDlql55Oy35sZ6zjm7nvxsy8M0DBcR7YOtqMFOw8Hyy7u1kV7zUfuy47jMC0ucVhqw8BRH
jIwOYcB45ADhVc673F5BVFod4d0R+QDjEzaVrV8G/nRTCftmfM6l0O8iPe7ZPkDchpfng/vabgx3
t2Pjtsbb1Rj3HvOJLQJ7HyqJ58q0a5sWLKllPLu6MeBKQjB82D8Uui6yr0Y0lbhnILRkURrILPIT
hkhm2HtDEIprlFMaP7CbSp3bvvR8RGg1cC7NVTxepkivr3I0A8uGhTsWSTy0qA49Euex1XN+DltO
+tOi53FlGSMAHwIH59Cd1CPbz8FH7fql51YCau98zY+XSwaVn8LMvb9fY+nzbSzronarKfkpgpIE
1GDOupd4W8NXOw7iD3fgSU5Z52Zb/+lNFvy36LJ/7uSpr8hewv6woWAtSZHJLd83htFxalGWBX9c
zj6rSOaYlJHnaA2E2S9tMQ7vPs5+69CQbZL97Sgzwg8jxfKkcre5syh1nkcZDTAoteLzajKh0Rjm
OUxsy69GBsehHnnq56Ybikd/6Br7YXHgUO+bbLLuZQvRws3Z6ZtkybwLnV3V9W2YCjQVyE8MV23R
NHsRWgU5AM1kBGq5k3uvHdzcuXemIH/sWlWkK11CImmml2QVQXxSHXzn0lnDJ+uDxjhpcrd4kA7R
O4+CU7HYmWrqf9GZ5AAAg0/V1TPE6a512yh2jrHRqIFbqqsitSN/4xDr3JhYGG9zOaOiwvwKtNOn
YMvj/IPLu4/NONr5U7tUqn+JWOhZnVXRDD+1P69KYrTHeEkvnnjegqmEvXYB/I4F1X87JWGmDewL
s8oXOpK43w/KXW6+24lrLrPhHFMvAFrElus9Q7Rs/o5maxzfTeOCV4Zr0Davpczsbl/mG8SOgwbD
RHDNxvxms3f0oXbsTqAw1GN9yNesjU6dXER5D8RXMSBehin7D0mhmn4NcSP714wd0SKhkJr4BEw7
XjMGsv4BBn6KGD0uM384Tv1wVIDyBRcRGtMp7qdlPTeQvc/V7NbuQboya3ZIwzp/dEyG1F1YwJi3
FjGMgJnWoTdPvN6112djzTz2ss6nCZcEN5+4InDzQ3SlC6hY8VbhlBdjkHSZmYarR2R+e/JrUxgE
lgmWkxm5OY691R4aGJ/zsHJUJBV+iyWlUJ1uIzuvLyoikqfr+/wpDsf+Mi0u23VjK4AGsjT0lEJr
EXvBdtNrjv6V9rPFJs1BZZ73SUWhgzS0/N47+0aY/yrJW/S6mqa8Nps7fI1YTvKk6tlwltKur/o6
TXEAX8HVMaUIsZB/UttOdTejDq37drDG80rKId/m0IePIvuJwrVmb77pRpa/VRzIY7hNNv6kydvs
Ewi/UId4NSHpgoYiOe1+pjwXZpkZc5ysMEefhabLvygWIkz9ZXW6dC6n7gyGoJ6H3vIL6k3t63gn
eq6uFAxsLR6X2UAh8CZOtGqh/R/oRJu2U+/We/7xwUduGALvzhssGZ/HdlDNDjsY++2ymh78D0/1
/JUbPe3hvLAj+EHWq710Wnp7v2nd5eDmo6QgtLYHMSzRocqrWqfLPBMJNjkcVrt+sKfjYMb+LxVW
vV9Evd4L32kPOCbn3UZ5dz/nzDV7PAdfa9xXPJCyJgjJyH7nj1P76FSZbI9NqesHpJH2VDhb+zBY
pbfnLHPRHDe9HBS1UFLFJj4JWelHfsvTvKckbCQ0SWBPKR0udKkn88Ocoxc8SS4bxQfIqucXe2NH
kB/LeQdSQZjrls/Aqr6KIbr7OlSMBc3KfTGOPppIr66+MPkvIf3NfauUMzn+ccVF5H4qVZUsHajW
5t4dbfHiFkH0kUG+5Skeo2xJIguROMS8Oiaqrdx/G3SUSex4Wa+F6NdT49VAMK1BoO3Uz9iA9PQ7
AtSjnN+98v54fR30B8RVvAPI202bLh3R9OfcwE+0jpvLk52J2KMkcEmssnP/nk+MMmBTGWBV7Qzk
Gtv+LWPzMa+X9K3pIHDnPGyFnq58kU+wLYJNCCIwL3gPMbXWkaqdNCtm+2QEtNE+b2qrTxW8nCGV
ibsiMmN+zldrSyTt1wl8fHzpa+VlzJSCRT+HUcegwZDM1ye1Ci19A5iFC6fos96CxUMOX9Xyc9eb
/ui4IpqOCF1623dcifY/255/tjRAOtUpgwkYw9XzGrOb6HP1A3NhYDUOlkHIvWWcdiVt2uGuMBh7
+uNmd761G1BHi2fEJfYmzVZMY5Eg7g0UlpUdW/Elq4pMAfs0dEcxxJG4C6cZhVRzQZ84BgGzpk5m
NJhrvzzSz/vfsRwDLEf+Umwsjvbz9wC47WKH1vAoSPPy975RvXOj3JyzndODyH/YZW0xFrStaB+u
G9UyD210GngmqNsosItU0D4iiznsC9th6pp10oZBrx5NtxYZw7zNGZh8j3kG0QFb+0Klssz8v2WO
JaPpu1diSkPrsko6vv0YO8Ob7/fbjgMlf2V/BKUtwXol5Xdp4oAVbUhSRQKnzUHAOJFT3EYEuJGO
R9GFKr/s+Yydb5vGZF/MvhAHrkpYhRxsCM2rppJO1FpDnqwawva6ULAGKbfpNt4TRj9UBwcIRD86
8zA6iCasvzn8nMPsvUGWtKNENFAMKV4Sp9jnpgqCx3XDG57IQG7BQ9yK0DwA8hXrGS7iZ3OBzVt1
rXhV28sSitE/6VyW9H72tvrHuM+c4p+L5YC8QKtk1FEguK6JXWfRr7iP/OCRLbujz0ttFS5Oo77J
d0Fhs7Ju3rI6SCcOhS5VcsJmkgywb8OTnrh7OfrzBggrJa3R7tKRCwQxYs4maM5Ue8C29/E8KAFE
yzDbeuPvLv55w3bMYlwvum9V32dXR3lNtl+7LX/35q74xh7GuNsvxBrulNKC8W3s+9H8jhrrd3ft
GiL6MKYE2wRnHeCyvWE8SJsOOlmwTLnMVWEAdjV0PMOicXxzMe3IQzuGpX3sonD5lxcyPhSBGeVp
8ugXEhaj6kMI9ZmjzszzbeinuT2YRUfquTNzbQG9lDmLIrJCqmK/xF39x0LEH29dkUfj3vdjfQxC
a9XJ2jeFlVQ/LgPq5TY/6KwsMY9gVk6DLYj+wpn5z0Mmy/uiD1FAo8Kls43WEtjEmEkfFKXEluKS
seUrui2/eisPbabwxD1XSd4sXnaae9lmN88y9o/bc+o8gHIbWuzqE1DY/erXsXzoui7ULAkOxKuQ
rB+lR7ej6t4VuCav64g48S+vQ3xepivCF/WDcSHQoSFffCba7cGthEGOsjZz5UFyqKTr1ZzGUWSP
jQGtfGlp2B99Ll0YAnx1u0yMm7l3q7IODxEy9xfFFpl6bscpWiZwzubDnkSs8AIqyOtIewuj/rn0
k9o1ggenH36N8dDtFMrPvyC3NaUKeXYna1mLj2Idu1feZoRLkbmnGZX3z1AK87JtIrh3u9H81mXV
HMhEqu5DOwzYqAHTgPoAYFiq6g9BF7JLG1doTNdiu7cA88Z0VsOG6perzxZDA62pnMNbizOUG4K7
07G6FmdizYg8dCf5Ky4DCzmtMe9AjNuDQX08N1aId7DN4nJfEWV/Z219eXOahc7YZBbTr3AgGodW
zA0hzPP5MDjucgQdmb7gyqyHtShR2CEx7zCWDvEeQ1v3FzTKTnHMMK0fV+s1Klb13Gu5fZPKvd07
mFUet3C71DxIR2ql4cVeBu4uO1TzEfg8v0SLUufecqGrrZoak/gve++I5Q9zCdw4Y1HdQ4XhAnM3
h+UtsfgFOCxJ8dnin4uxBcph+2t/NrmwT+7a6WvIKQxw0vYffQ5Ua/GJ/CmWsv+vawLMLNtkvW5Q
Q8/kGaz39bLNZx8I5N7zKvW31p51Zti3nvlSdDaU1cU1Cur4Pl9+iL4xcxpIQgebp6Iubhapdpxk
EYNHp8sRw2y9RzNFhQTIFozHNpibuEKbxEWPCyafA/lMJtO2gIBF1pDQerZPrgvgKFar27tTuX62
S8vIleFWEe/0oorTWGwTbTGZ9amqaPoWzy93MmxdrlQb6JTFtCOZN4IJd5o37Gln5KVmGMBwyK+j
NYAiqKxvUrt2vsc6tM4sqMguWbSFvzbL9xjKReKKBjL91pU1A23Y1fvqhKgu8+reI7CsZ2sx8x1G
mG6XxSra5wQ0XuRslTurYu05sihBrJG9JROV74/70Dl6NK9kkW4HDFLfIXztaTLxcqKZ9b6jQU53
oxH9E0NDpq/eSK1Ncl1qyXBpkFtsnyOvtI6wsTXWBDs+bJgwCfTMzB/j4DSrMIN/BFOnfuc4aJ6Q
xjE8rwiV0mqWI0vaJm5IHiPoYzXvGGC5Y6q70Lzz/AKtDH30lqFv1Tt3sfP/dN1Ze4QAelY065vD
O4d4O2f2RFVqd9dR18JJhec7L7klhg1p3m4vOq8ljXS1uVe6MPsiETy5bIhjBmJGtWHpAnvnmbOL
90KrKa2HOS8TVoxhkY5WKgjXjLvanYGAmKrol8maZXTwa918RIHPFJYR3J5+CFYuXMbqESaMqQ6D
AuusZdyeeg8NkDV9GIc4o7uEyr/e4bmb/wRdUH7izxgRPcKVoDG/vsq8aJ/jUQf9U+vjIigK2X6O
HXtqk1iT1pIUkx/R4OCLxlHXQBS5U32TtQfCBVh2bERVXeY2Y+zN5vsNDXDTl1L69h0ObXW00F7a
PbVv/bpRFML/4XLDjGE1KIwsIhOu9D7avv7qomDAdzzNXIRzULEVgJAUhMnAc1NnBa4+VVoB6Raz
iwKNa3tHVbHsAmYK4ENze/QrLb5doLzbiJdk50YdNy0fa8AtstICFWgTKVVxnfKUbe82kNmcII3h
vwvYCnQW9gZMPox06IXVlYcVGgJfO3pDeMEP6T31a6CecmP0aXDaekFdLmaopsH5jxW87QWLug3P
31pwh7FPAwaUNcT/BiareaJ/rH+p47GO1vXn+koCzhTeIe5WAms+reEJRF1DN8EWVQnFTpclK6a0
E6VgdB0Kle0ZBoOTKOmlLUsCfuNrQ0iGBJv29jhMbxkeTOeDKIP4aXM0oEY+lHNTJYG34gHEjDIf
wnZyzq0C1cHyOR/0kuP5KoY2m9PFnsLL0OSk8vVx320Xh2wCSrPJ6Y7TuDmk49rSPIqAor2O5bLs
wqAxH1lQZGlbkMt6rInj+cr7YPxHUSFOmpbqYERj77HP9K+uiZxX4y3OP9njXhFzlHEvGSS/1Wvy
r0ItbgHe4/r3RdtNe9JgwYyZ54g6YbcI/2i+Egcbl5ZzgbhYmUNO1tcUY8ZjwBzWb8Pa+ud2Kq1v
Rgx+d9I4oO8wlxESW7flebUHdRW51QF5xv1wX1sLzwY7hG6F5meLBbUtbxQjKVJqCzxM4xonTL+2
//ygHPc4DgTfky1eV5L3ywTJG10OeveFDLDsagOv3HJPdkfGbRI/0qAPE+MDP7HyRRZ74vf6l6Uf
aNaqhlFMUXn9TZdd/7srre7RigPrJMLBvA7QX/g/GUaZdIpnWeF1qZhUBkF8cOe6eTJm9Q4s2RYM
H/r4X4A/iQADY//A2CwKnkgxYjXqFD96Kirv60yv7z9IzM1F2X8LQ3/5bAqqD/xU5q9yRmDxaaF3
SGhgmwsjNJ16ah4vFvz/04/JENuLxUORDrG9XLexxUwzueZPYXvecwhqfc68qH2sXDP/9pS3epg3
grrntEdqgPRlykrMWo0IQFM3YoFwOAj9cM4O/pYtN0g+Qg6JVeuq1B8rhtnAEQFkVB71b9GCZ3bP
TaMf8mmuuv3IPsGXwOaaqPG3/t5mH7RoixGibzZerOq7zBx0JkdDicfMTv6zIQ33vpob868kiuww
Tv4cPUSLA1c0Wc18r3J8Fxc2J9nv48iYal8IewABnGRYnYscxqRnKJxP9S4bKxicsiIa74jzOmpf
iFqJnf2oi/4KKWy9uZIh9CHu/KE49CEKdlrDO+YHzETiryyyoD/qAadMUkTc34Qhua39XjtB4BwV
u9ncVDd8CARqLItRAdRfhyt7m63sMupli4dUcg2QW6eFk+mUhm8d7qHsNOsCY4WdinFStQg8P8Ws
6UExSR/82fIq5gFgNttBTZM4W6Ee3K8WQT6dmsxZnrkEw+l1XaO8OJveXf0notXMltSDxZtLM+fd
hfr/ePmY6QfQr6i5bzOrIc2NQroab2Icqo1lv8AYB5I6QMI3VfrRzpLDYvUHTwTDDgjdZYmOCm0p
+at5r2d7p4vQXn8B5//IhXS6FpYj2UfEmhASc9+Qv+e9d+hJ8SvabN1zMja1/pAFE9jyKoPRg2no
htXZ2y1Rgvo4Gk2/iyxbiytpKe6aMt0ZYCNjoPzleZtq2qA6AH5pM9uXW1oJf1RXZLQowm3SCpXD
kYXQd4nIO2Xu5Bx73bNRkHcPdmADf6fYDY169CL6dihnIeJXu7PVlGyLP2/3TNv0t+hjYJAEn8x8
6At0zjhRGTgbBXUogiWZwYT6kx84684dLQT71ozOS4xr/hpsEf4MBoSbh0WiD98YRkYfujXBEbFw
uHg0D09q854Kd6tOYcfkbFahnw6h8H8PiN9fOQ6Wyzz4/l77IWMBCVWF1K6dX9R5FncHqTUl1stH
p3UoJAW0oYgUOMo6Be1etDX1s1tlMxhR3Fx1IaNXroj46MuJW6qsuYjdaDyWWAU+SZ/h9BgEZU/S
CiZKIWEcF9/dtv9AG5y0Uj+YzJh1LvJ30Dx2S1Q8GmmFLHTou0PQwLePY9UIhqlZ4+/AktxHbSx9
ZRJYg+j++A0T1sGPv1QWggoVUhTf3iixg3fldjDbpHd5G8j3bbDh//1l+4CQUW+Ba6HlNKJzvuLB
W0+xt8LjUPjMryQejnjkS7WlyCkbz0a/rrefFbufvYezMKWhjA9eHem7cpibd7+R61dNXJFKC94K
D42df8qQZXBvQgWC6LTt+8QbtxMsiWOtdj2HT7hUnT9WyfIe3Jb+q3HL9lrbYZUnrdzmj1bDfWPW
6Y+CLvs+om89jQOwdKLx+HxK9pI9D6tW0P/0zQef44CuDoM4e3mL4tW2+vyrK1aHqn2c/V3tsIq2
iT3nRdrjYu23iNxKlVsYcDpveKjLmsNGk27wy98qvDdlYPKXIRqHC2C42S3dFvx1LZvJAaOzKOX+
ANceRu+yIqxdR8d1Pz2/2R67EELZxjZ0r1zhOvDrUwa0gj/jKVcYVPFDVvs5UBWxK27+GPMt3sbQ
jP/hvcRx6ZGDoTSGVmynERzDlOd3gSQyLvEKa/tk1KBuE6MuxsDdvCPvonqfMEy85YsT7Egv1Icg
z1sM5pC2dqIiodS+sdyg3WEFHW8l+TfBDT8C+2UYtDGWf3bXyf2qVlv00AZgQzus88o+aKs3qVNv
zmtboweuPCfbwQ49ufxCQQ2ckwuQJA+ES0yfjPc+Md7BfHrYDoeENXhYtURYRLu664Nlb9MaVjd7
kiK/Fj8tSppVw7AbddWZdMkkI6CuaOWh8yDMj7NR65FAaKbQM/mIP5BEHH8FUW4VByteMW30rl5+
dF+/NyfHXkZwP9JPbpK4wpPfFdGht0EVL5k1YX0Gs3omhgcLj/YkBUAclou5TH3nHeKRJm8pLYU8
xoyLBmOaOaJn6qo5Ivmondr6pNYfjvInfuOg2iZg8hX79Zxyrs27Bf3hJMd1+V1q/CabmOCkUOQ8
h4c6ZtQ2EK3BWoaF3Z9WP8CbetX6G6KF2CqXeRAFBbTRT6RuNaQOtRmQeVhrjKxZoYg8UZXDFLaD
fmypiaxFEcNKUJA5DXKBJqZVuvB9wYEu+sdkYWNhZkoq91mYNecAnPhCdNJ65xX4YrcC2nK0N+4D
lwaBJ0z2LIiHA4JxzuJN/AEIXEc8qNPwtjDe/NtwHf0u2OCxb12vfVAmHj4U7e9+06tOGTN3x84O
cXPWlbS6nW5y66USsfynW7fdg9qjQC6W6lM3ZAgfmuhnjQSDIR8nbDYgN1rd35ZclDeThajhYgoG
yhID+JwJUPK6cNS+iBZgr8y14J2Cz5FFnIixkXMj07AGR6/EcUQgOXAfZY9jqPVb3Psdek1VvTGO
jV7nFmcZ6EjZtodl5PcHIIK0VkIGPEuy1XjTcW39W2leDtboQ/Dh1P1jRG0g1KJepiHAJJ2hwxwZ
qBxlqlN5lS7VYl1shOedWm1KYFgMhxXhLquWWVSvdpELc3u0PSCuM7Ik5hd386ySOXqPuoXaoOzd
EoKynRdHtSeSYJsnr2R6RLZXldIJ4EuJJejhZuVUtzMhVt+zcaGnYtCRkh28p2pyyaYxqCEPXM76
gz0X6tkaiHDAb0jz1jkSW1nsVduR3M7YOdAWmfxcV50oeLKVc2Ui+0OHoNrcC+69d7IrJnWQ81hM
aJ5B+2mvkfmpNQ2JiyZXbv8E8BLdi7icqvdcTh45OV6Vqqb3TsrzZfjL70fTcu5gpEvLspcnE+Ba
pw0l0WAVLK6oTT9vzxUwc7grWts1O8/YajyJDiwSKs+JGNMW9uSjWjTja6Pnqj1MPyE+x2kwZOWR
Yhfmx8DuFkMPEjTtGxsGliody1z9gG5xlf9p1qzkSe4GhT4ZkoSVvSya6BQ71VqWNAZe19JD63hr
fZKZGLn+WcpqaP+b2hBUBoWsbs7656tfhkjb1onxhdXusElsTEajSGGNmgiFUfdBHDjuFxEAYcir
F3ZCPsedXfhF6jOHWC6Nv67hkT3DccvyVX4jacE1G6TF5IQ/y3HWUJ3I8OiekSfjZyWd5XVa5ebu
Vagh2Chyt/ZqTe283jGIrJ46tkR+mCXQTcpi+LU8eEG7ZoeG9KdTL315V3Y1ogazNFRMcl2cy8ar
mRb1EL2Xk8LG5dMF/inZaJ5dvJ6S/VdFylaA3YgsX+BXrb81YsjA4qF1/MZBQS7hMtO33QkVZ+ER
FUdk+wH++5rXTvm94fB78Sztf0w0FFAnMGQ4E0RR+peZpBKdKOJhyBWjfYxekOTW4aXK+hTCihlu
y2Eko/guI7BjH1UzltEIr9O2J7gQiwzM1vTco4kc3MnYN03SxxV1XoBXgQ5NRxyJcZ40zC/foIIq
roE6z6hLivU/ieh8ZOYhyrSdxXyuMkfMyboSlEdiQ/l3Dph3opJF6zfSTvVCTMP6EDP2r3eDYPrG
D+vLnXZ7ccocr+4StHL5PpPud1zCIrhrM/JYGpZq/jdLVJxj7qwrx7SFpt3y9W7xFIXusTHTeHOg
5bf9FoCeVbE7Vvsio0VDN68whsf4KLq49Q4RLLm4gHjxdzmNentHWmgo4UyAP5LIWBXUGwPqozd1
YjcPGCMIeaJ45dX2iNSRLUdUPGyYXSYEt9+FwYCWEE+wHdUQ2qjORp+3GkkPrSBneknrnpDbvXwP
oVyJqqineD3PsQ4PivbtIFTVPcATEmQFJtZc+opdUSjk661p6+ESZFlx6/oqA0ibvLewtZz6UjUt
2QgzGt8tmob46FUxgWCWeHXsXp/9zBfI21kdX2oqE6KY9HoKq20MHrshi8crYj+FDDkhVej2u0Fv
ZLPFVhGyv8hgWBpk9ojTzlz1yIs5zVF/GEenJWoP8Icoo/aC79unv+twaBSkNF1L1FQU8Clwvgje
pzbOyqL9lxU//rdiU1+5PzVp/JMIlXZDE/6iD3D2yEBmRxLH+MA0SUOgOZmdp441zc4+9ypGmqwS
q+9XUNxj7xLHaA9i/NxIiLDPFZcpteQsd7N0xMlfZyWxZzRTtOvD2iLNqAn22J8+GoGbO3CGj9aV
zs0hOY3sH7Meu9iI17m0xz+sWFePKiAniXejf/GN8V6Kgmg9rk2bUR17ncIyGRiWHkO3rvg+G7AW
hMpICQD09g+ZIPrOG7d1LxxanYSXyeFU1Z7LfM3OiNzTpNzcoGGXMAXCji7tMmyoGGSLUvpFm3qN
3a09UA4xapD1Ov7uyfa618FPkNO06hfhkAOdjpIbbQmn5TjWRp7HzY9fjNUFD6TGiBcaeuseTdG/
c7D9MEjng+4u9sR4d2AQVB+JHAltEj7r5q7DheKkWxeG5b3fNPJ7UMo5+YBjtJz5hopEntcR4yo3
v1Y4v1mpPCemnNZTkU/ZXdRl6y7i0PsjWCjwGgXdxkikI/7DQy/csVR2Sot24UZeNfblqopPLtvP
sA9mDY4p0u5/jWLA4jLgtksE4P0RkYG3L7NDqfc+s538FPX18Boqt36zSTJIcH1aB9eSeF5Hwhp2
CqhMJsu4lOd+xFZvOnt8JlNU3EfO/4mi1R3wuVuclIANLn3tZHe3KvImCE3ByCwzeC6KaiGUikU0
QNh+Nt1tFfhJJ7340pBd9KaYsqvERb5+yGXg3G9zuH6Og/1XG6/8dAKneA6non4IgmLY5S69n13P
zQmMJ7gCG4wHdswF5IpHmTxJBJEjEhp1K4GFP+cWuiakcP6VFaTm7Sf6auJdK1xIYKg/uikvJZzG
L9vR4mMdZ+tgbX51ZbxAqoAzN/vQg1PO+2gh1ZA4sb9cvOGfwMJ1o3lSHxhqOPihxLzeCkvp79na
8rvZ/I+5M9luG1nz/Kvck3tkITAG+tS9CxIkJWq0JXna4NhOGfM8Y9fP1i/WPzizKkWIl2yrNu2T
i/SRzCACMXzDf2iiDaoqAqJYTlGjvEDbOCbKTEPkhY3LREOvbdw6+IlEKJKEGAl8i6JcK64jLqsA
6l5vljXGTvBRkhUKe2mvrSrFNr1bNYhz6gcJXlLtexDJoRGt0Q5KaRKQ9nAcsp0dmQKMRlqP3QV8
Lr0ni5pMRI+8oIFlSvY81bf0iOKEk0AjK7jjfkUKYJVbCYDkG7AoWOluJ/R4fKJf1Nm3cgIa+l4B
j5k/nxYY/jf6xWJhi9z4PYg1G29uzdNuHfDHJeIPb/vohZA0oiep3Y+FtmdyPpf1sM8q9Yzk+r/7
1gvDMJI0YSdJJvbwieFP7uqkeaOFlVj4AygCKFccV+aeEse72pisVa32xRuFzReeoL7iUSisYm3v
1+0due5H7rkz6vD/ZkpUBznvFyr0oweKEAyrtif3QdnAf1Bi2BFvepNLe3urVwFWaXCK8tT7ZjTj
F5ul/sbPXpiB0pIDFKbbLSURFK70XFyGyhuNWl552utwmDVaRPsAAoqrh5qOXpOs3vYy1Vmw+8WM
wzWRkamiG0KoCCMw3oIUfJsFhjq/5BcfnZYFKiahWZBao633SY/GM7M9f7cj4u5LS/tK5GqgRnax
twAqKVScMLwmDGy2IWrLbzQlUhe707CpSwLpYxAR/9CL9A7ivPu2lbjYnUPcyqgWWbFPHPklrvJ7
AJE/3vbRy71Z6k2cUifZc6feqaRwefcmayyxtLUfyrai+xqOexXXBjncm2P8JhcG4SxO7xalVGQF
/HHvYwDqGmK2InL8/k0LXDiLrWkXQi2pkw9se6nfAS0qL4Ent296lcJZ2GYENUD8Wrb93uq7q1r4
OzWP3r3lVYqltz1vciorEKD7jFgDr7PPtd28ccYXO1PqqGU2ou72Xh2XG1Bp5sYuR+2NM764MsNO
IA0B0m0vxsi7rQZSVzwewjfdmmJpcR+jdFKaOsDuehZVKFrr2fPMN37zxcaMqHpUfYW8shkAk3GU
nNwgNeIzx9Y8u6+PLeEs9malpAXB5NQgwWo3sBco13qBeNsrXXrcS6cOYiR+U8ySbJgt/nVl5F/f
tBCXHveKX8u486tyD+YIPkoS26tSoH73tk9f7E/DH0z02pH55wBHUUXxn6Ih6t90BVEhO7yCsJ2d
NDNui70nxMzdtAlmY3TH3vbV5/vpxQUnBbiryc7zvZ9NElWZ7paGVb5+24cv9miGYFgkyJf3MKfi
FTI6WwEj/I0fvtiibVKHadtxuYVq8ogUEllk1p7zujZ/GowdWelLu3v4jqo+RiYTA6H8UVOiXW60
H2i5Iy9YYEoqhJLP6H77srCn/ZDTgKiz6dqUTjptEV/xP8D+jS8jk7aZ7dUOuc5cKyfRAdNQ/2EO
wMHAO7azPUO1Bhfyzqv6YI2gCdArBSJ2NQLgbYHkmqNm7ssRL4S++24P1BKg+q7I/eV9nznxXaIC
9QXmOdxCXQr3NsprqyBQLpPWeAgr5y7Czq3tu4/DGFCommJAqKR6U8awhZ0p/aPMsnjbWKq/AYPm
bOPKmcvCxbsYLtYm8VsBeD7oLgVoWhM8D0YD49Uw2P52Is+rn3DLuNCTqs9XcCCVP9DLtrEwMTvg
QkhXdygIgXjTdwWAlGto2zkVpwjV5SC8c0rPu0M8dqP6dfc5GjXowI3ljjgpbyC/XAlZfZrANlwa
bXKnZF29pVyvkJ/nw9fBITKw1KuUKkOpeoV9IRTUqyAgUx+S4SyLbYsOFZShA62s1AOgwwy0FsT2
DDabsUoD7zr0W9DN+ZUokksS1+xhkJ63MxWU4i04H7fo/MEDHcHDdshnGtp9Z+r3nTT7LUlgCsPa
HqA+Ns6wzmhHbWj/tGsrcpKPUQgGMWyUnQBPdR+jBodg4W3hoDmc5tHTlKRyTXSWjVuawReI+zwW
ythTHYFvTLzpOomMRxcx8nsDytoaBDXKYNUwXiCyge9DHMhrJEx7IDnjtQIxGaKouRa+560lb79U
dNOmD2sNOw8Z3gtLFzByMnsLWLH+QEkR7E5HRxSDjFZA8KPO/YhwcwjZF6W6NSpA6tbqaSyuoaFD
3LS06krqtT3QyTZK5MjpaTc6zgVFOTbXntPc5izGWcl5Ix00LXeyIspCdKo312k3XlBjuu797Klv
xp2IZZttcnotluFYyfsaWMv1aKo3EbKtmxpp7XVgO/D7BDqzHaLMV1ABm3VTqk8C+NRWRTKehRZR
cjdlGu9pPMmdDQnFktDiDX+Hu8SO3u0MgpBMaNH+cGhlu6mNeIFNDeqyhT/olnQ5V74lU+xfJkS0
W/V5MqZ3TYNH273j2zWa/3WFEJcYrun3joifZ2xh2qsakLOVGIebEedAhIPGcoJMTKuMZmPT6Xt/
SMxPRttCGa6k+oCGi3Vt9jn9ToSe04890khMgtGv6X464wNKTzcmdQ3tyctbXEHyy1i31OsQ/WOK
PrW6bTXnvlQimi19dI3+nYvm16WlA4Jxhm5bz8AMuKBiU5rVqjXiiFcwjjsZ+ohJIe6BuAhrej3z
4CCMDe9iZLO2aR/um1i/osT+zfY7eSsiDamzpmJnj1MxfZrCJEFDJAzNHT4Z2jrvcZfvymCfqrr1
AyuQET0W9KCxZHFgW1imHU7bsgv1a1Ojye9q7aBuETe/MUNHky5C/aA4p87eAEHyFDcbizmy+hIE
OMAgCZSsTZr7z8LLlAhxo/JDGKrxhagzWoSQo6+7yfuQhNZMppy69M6g9LPV0nwPYIW9gVK10851
rNwAYgvDZIXIFMeMZ1xAyfkKm1h8cBSSOPgd2CfTJC9dBXU/ALNgzfl7p96ZqMJshn5UAK0UMxLQ
rhRlI6GOPQVQCzeyrmxXxhXCUrZf8S4CmKhjqGbX9ZjcgULzbvA4uVM4wouMIqCuKzAZAJxhvNOj
x8dxINDb/yys4iKLqwsWmHLnw2/benaAQrhHL2AA1JhXKVAas0RyDlYs29krpz+KDBRhXOvxA2hH
Deht73+iPoV8mDWEyrrKWuVGzcEJr/u2oZueOHn7XQE6UqFBlZWPXtU+A/NUrlCKBFk88i7pj7R7
X0HAceSVumVjT++JKqYtQI5icgHMg3CkFfa9MyoS6s7CvVCBrqWm8OVGI/kixmbEALiLoZoW2saZ
QIIETpXhb1DdNz201bjBmFI3Gh9UVjXwaozcchDSd75QV/Qv1KYMPyaq3uT7TjG6cd2AV72O+s6x
17rTfK5qUNM6svv7Lu0Bn8a1HOnTWM3XFrmedeY0EyAmw3yEvA+eqoGuS2M5dREDgn+JojdcKQSb
hJBo0yCCduEA7dhNce5fd0l/2Zmi2sOaD1AiKI372FZTV7coHyuOelnjGLXRTaTX12Pq31N4xM5r
MtoevFKkB1sLh5wudyz7SkFjv/xi4+OzjofK35mFjfidUz12QSI+qrxTULAp3ETEW3KjMIsnlM6m
1pV0L3VXRpr9KekcWmilqsrbMp0uUC8fLwwTpNyAWcqujOgNIKAef/XjAKQHqqgZrVH9ByI08n1e
0RZtkvAPXaUHBwZV5J/aMVOvis7xP3VVk25K2PBuwomMKkse2NGKoCZZB2HbQJIKUYmJEtHdKS2Y
gdZL0XKzG6nTS9Ie4TOKSx9s7Y8Rm6wnuyzGOyVK6dVmZgp+3hjExtGgbOppQ08Jacy7qOmme0Od
yDzod3Gi+QiMJoBOtkWd2BGeL6CdaNpqQ7lO1aTizsp1mAuOgFGSFll95QcD4m7YmLXveijCjznF
8mv4PtkT1MJ205i6/wEQd0GE0BZ9s8VDa7wAXTTk+1jgmaUKPTDxZqvpx7VBxiEUJfmqL8ielcmA
7mQECpADZxN6Jc4T1qi7fW7c9MhK026HxBP3yZNRez3GHt47GiqKgOpXJTuNq5TADmUnvWUEcEgA
3MLyySMSW4O8zO5HP+LNpbbyp4Psf3wf/pf/nN//GW3W//pP/v49B8YCCalZ/PVfu+f89mv6XP/n
/K/++7cO/82/HvOU/5a/cvAv+Ny/xnW/Nl8P/rLJaP2O79rnanz/XLdJ8/PT+Ybzb/6//vAfzz8/
5XEsnv/5GyyUrJk/zQ/z7Le/fnT5xz9/02Ynyf94+fl//XB+xn/+9pCnX5OQ1O7PD/vvf/H8tW7+
+ZspfqeAAnAGshH0Vmd2Zu6f558Y6u94twrbtmGemSgGUvDCi6EJ/vmbEPzIVHXHFipyzqZOolPn
7fwjRfxuwbexEDqybOD0CHL89l9f7eDl/P2y/pG16X0eZk3NoAepMfRuYQtDtQQWelLCu1sU3Sy0
UGrUMjT0dsfqW9jr9Spq0QM4k7DNad/feclfw+i6pdGQc0xjWdvTkLX0vIngGiZrfa1IaKpV3wgX
wkaxCezRfnjxBv56zJePpf206v57RCkEVzmexSZoNyiQxtIQ20MGt/cq1BbAjtMoBQ08ToMKJCAF
+RGko9IgRqXSQUKzLi2wKpN1EZT70EJGKV4bHNAlUklIyhJJZ6ncG4Jm4hbq2ZhLcPPoEGmkRlk8
VWtg7Z6C/0QY9Y3phhIOOlwaI9BxDhhshAt10NGkHM68sUkCd02Ifw685qk1BDQgvaXLiMa0SfR6
xZ099t+FAK7vrQaWSN9w9hg2YQNmFkOngRzMR7R2enI3S/9cZSnaKQDqwQPa60FVldZbmZhZQbq3
DduuYMMhlZQ6F0MGDh5LtjjTvU/miJrLB7sUCXCoAfEp9YJ4it9bV1hoUFWbyRARAlaT7XBBoX+E
hmAHJWtQXYQiBnrZ9CSQM4XHasdIsZgmkeRK0hSPL5PJoqWnVrqFmGYwJDYkHw49KKArvotDcgBT
yUMxNahmOGRcakgmGjJRqneyQuZ4T6qsAGSKeXBvldJgTK9SFCU+Yr9VWpd+hNDXJiqw6ioQ80Sc
6wtE0LS+NB050iK1q1TLf4xRUz3Slsm4JCML2jMgaa3CLEDHix6DlN6h0Z5K7RE6P+IRPirkLd1+
gqw/cj+yqrWl0g0GNzUogsY7fi5btAic4DtuSVJ/xoPNmAGezSSQaY4ytLsaPC0VOsGaA0pRz4xO
fkNKTou3EGOR0DQ0OH7VChhi2StrK8kH5zo0evQ8K2TUvCuCji5FAEtR8r1FqgtxP1U7APSzHZ6S
XOtD1rYPhY/Y0w390ax8j6cWAyKnGau3Cdgv/SoXiLsB84aCGK6TWAMsMoGs1DepxHdkAt7fd5DE
kEEJ821YO551BbwasaMBgioN7zrNivxKiUBEA2oEBtdcijFWaeN34CkMYk5Ib9UG0GAHEQdHXIwo
Vwl4hXzrV+iuf3Y6nQ70qoqNVn2fxrUVQ9mfKUtlymu713MUI24rvwFOpgDYTB9QD0A005RkfY9G
VVv0EmEBKZeKN6UQUmZqslU460A0Mc4PHQRrpI57L8GMr5NpeNOFoz+330ezuEQ9NfXLG/DPPZUK
FEgdmMIgbNRkJ+UEChmhXx3DZdSCx9sRjUvQYDZNa5cQD6gIIPJpChJ3Kss+EruwqkP7ohCFVX2G
6FP373zIvgnKXwSO3UMVDwbgDRXb4QhGTpvEX3IzSpsrpYtj+RT58Eo4fSbhNZ7b6mqJPBAsNQ28
JgzutJze4yJk1tCX6xZR8u7BSA2lKh6olQNzvOXMyiuMbHrNT9p3nuJkA6ZRBVAs+W1qygaibKbB
lX9si9xQxgekwA2a/UitDfCrqgJTj6iz/WiDwh/C4TCEqrLe2BE6kMAOQVcCBgmswFp3ouj1FHFP
Uzh3psSR/ae8XjyrQiNsV6/xCMbFFREZFBuIm71qZ9eNrd45NhY2FBEzUg8dVTiPDBI95QtQ4Unp
VpFCUg1Noy2QzALv8aTESmnucNTGdLWVNopXcESrq8wHeO8SOc+mCwoSE+vEMLRRuiPsDgUnialA
ax2CXIRA3EqviJXnio1vVNFnX8FIwrnqSKr85J2Tyar3blCaJGuEnZ8gF/BL5TtuFanbGpc4CDhT
WPJn/e1FAdLSCER1SWteb02/wnShzYG/IKP/8fT9dXgt/zUO5H7N4q5ECmxR6OTeV5vEQLklj4u5
VpgU3UOE7+YvXct/XZK2wTUJqZk4ZNEIsqNQkrsxjFJCaLqc0uGqVEuUEM3q2gCer21PP9b8eQeX
slQhfgnDIp62NblsPHmQbAb06Zi+CdrWFBK4rKix5S421zXMANTHc2NUv0Ix7s+8uXnGFkMTE3CK
6DqzZ1mLXkCuAor2EFBHm9JLkGaOky2CMOpWVav+lwrr88vjIXXD1gwpuaC1Ra2Xy9pMO7QIV4hX
endjoMXXHrohZx7o9VzOD6Lp+AwQCUpzsUTacUxqW5+CldFPCO+WQ8HDeCnVHKPJ1jKvuOXGKLiA
wJn++Rp/KcS/Cb9XeZ3/aJYB/EHEf1c8Zw9N9fzc3Hwtlr/5/2OoP7ui//tQf0PZ+2uT1//4P/+7
+vrtuf7HUxb+kdcHof/8CX+F/tbvnAWITdqA7A3D1Olu/Rn6kxQQ02so0qqaraNHycv7K/TXrN8J
7k2NjIDoX6D9+t+hv6b9zvq1yD/ZrGQUpvM/ifxt09Y1mjDQD2zVVO3F3p+sEdBZGWkoEVrROgwq
ZZUHTnKmaTjjR/7edjZPNj/frF/t2DpbY9HgkyCMdfjrjKKa1VrJe/2LglT4RdBQKCM3UlZlZ1Xo
ogT6h6SP8vsXr+dIHnC4638Oj6ccf2zNkbpmL4ZPJtpDnjUabq+r6gbTOuTpRKBDA4Y2dXqow/34
X0MhvcIwmq4uDeP1JAk09N4NNynJE9LpsUeeG+8q+MiTDWmmUzKoy1r4+fSwLIflBDO/JpG8avI/
+uKwqbpKMZNU4QkhMsyKELgqe163Oz3KMn/jNRqksMwlqSfSbot5jDWCR+lhuKAqQXg9Dkn2RWHc
lQhT41qdaeqnx/u5Lhbrhv2ikvta0rA5SHnsFxetg7WJaHtbd52mw1PMbFKieKCU6wliA943iULZ
0wJ5QcVZs370U/oFo6tsS7hcPJ35LvMUvv4uBB3Cgl1PPnH4XWoIA7YIfIpNyF6ukLdyxyG881Ks
ojx6Njrs8nXuIejOd76UiPu3YW59oVrtu4Q/5fr01zmypJmZv7/NImOX2E6HjqHorqloqTuZ9VfV
89W9mteEJaeHOrK2Zh0EhDBRk9HYvocP3hgxksBDNe+e2rkcyvghwSvlz3oR18DxCsTR52FWDEGZ
RLOsRTs6wcumRV2BN81O3euwlNeDzb0VT15xZhWfG2qxqECvygHZAN1V7SBY+zZNJbstbprZyP4N
M0eaBw6X3WIZ87H4Yvnqqj8ZNSeSWwx1tckpNFz1eit/eSlgYMru4Fwj5DCt+XlfjDK7BkF0kblr
erN1TgqqvkOm7NJr2/oNQxks/jn2NUDxz0vlxVB4NM0GDOg/18nkPYZlgIS/TLUPfo3a+6/OneRq
MwxuJl3a5vKsado8KisH87Oxt7EyzlEQs1CnOvOG5mV1uKl5NQRn2s+rgbvh8IFAjlNcyUWB9pkm
nuEmR9f1RMVftWp1h322+BZpnXdx+tFeL8DDQeeT5sUstmjpY3jWF0DPhfyAZkxHA1a1cSChXnNm
sb/evPOrQvOaZYj/8ByWvBwrL8vBMCurdiHlYKcBHX1fomF4Bpz2+mJwcGr4ufocrgWxCKt1IZPU
68zazYQiLvSazrbKPbLS+5RpFIp5Bm1z5LUR9EKi1mzb1CiCHj4VQlLYRAEYcol5NbpjU96vPTwY
rwYnG/dlZLXIxVMi+OX3ZnHiMom2FDqY1cNRURr1dWfmDMckNjg7Vuk+oZJLR0RUZx7wyISiDOGw
MCUHryYXExoEZQfNueMB0QSG9FK1D+oUwtkohnJrgA4fzjzbkauWW5bkXhC3aBwji4er/bgetDKs
3FiN9BV2JSgaINkJRxwfLhueCtRL9C0q82thG/FcIGybd47oy3ehU8ruzEEzj7bYl8S9c6gmbd2i
rnk41QhpxnaaNJVrJjq21kOTiGwjmgYmapD55fs6GlN7NQ5o6iM3Th31zHQcWWCcy5zZ5KhMiLk4
F7qs1kQfMD79PfhbmVK4CcplLryJr0gQB5dlS0X2F5eXRRqAQON87qnA/hfP3MteTE1Tt64msmgD
XyNbxblU1mOePZ8e6fXLZqi5zk9AR1mBRtXh9MKTpC5Vpy2OKQJ9HVx1vZ1EhfWSViVAg75EvW/M
vQif5xoKKG0k+1L2Rru3k748h0B7dRxaKuR7W3foMPD0c6rz8ojqMzhpLdR/t0mxyLXRNHtvIuXy
WJqIj55+8FfbiqEECQ+J07zMlzn5hIa1p5hp4xZqHmyqMEIcDduFJy/whq0/tvLT6fFenb6MRxmY
EoDlEDHbi21sIT1vV0h1uigMOd8pkIstQtjK5elRfs7QwW5hGN3khaoCORtt+TojDHrCycQxrChi
70ogWR9SMsoTPMYRAd6jnFphEY3LO4pcwXYsqQdSrQ/3fSGbe0Q46H7AbDOuYaSFZy7YYzNAp8dh
rWmksnJx1+Hw2ClWprORWQT7jrokCKwkOBM9zut1MQEczHMIxBCWWKLpcVxQ/AQzZXeMQwS8AgTj
r8MJ6qVblK0G21iNbtAlGVwtpzQJvgMW4Jl3MD/Iq6+g2zbvYT62l/hYH/o3zdeO+lUQaxtqUB7W
YLiB97lmXrWzPHVYzw0mlbLkJ9aoc18jSL2R6ES72gSrrFDN6My1fHRaTMHxac+x+/JE8bVcs+Os
ZWd5eVhsjEIlVxh7tUEyPg/iCzVUvXXfqcme9vt0gWpPbpw51F4dpJYKKokNRwRM5LiMP6pEmspg
z0szAhlfMBsrKx7jy1aqzo9JkQNrdBJntrl4PSq9VpUyNXU+Mafih0eK1aqw1PH0dj1b/4hARZY3
N3LG8CgoIOjKmtrkJcIWa/QhryKgj1l8qdt/dLXj1n1AA4Bmmz/dnV4hR76TJQn8OOokek3mYicE
DnofaoVflUmr7xryonZbF6K8nwxCCCWaqjsaoMW304O+PvBYko4h5kaxrlJsPZyIEcJyKy2ouxnV
/qvxR4xk6FBAymwQ/D491JHn48o0hc69aRkcdodDpb2RtXKKJ9eMwuqdDhhio6ME+hAnFYzlJJTX
k25oZwDGr1c418bPvrk+3x/6/PwvQmmBmmBWSiY1lMxioGXRHvBafZGMBYJG+GeEF2gG4TyfOO14
22jFdObsfX15Ma5BwMTFgiTSskIB2dGMmjic6HO26CuTKV958FU/I1unnRnq9VGqExHS9udVMsPL
IhqO4HM8NqERlZjeH2nmhR+yVv98+i2+HsRQVao7bD8TK50lbaPwRhmNjTq64yTEs5IH+vcwwwjr
9CivlyWjkACoqkHFjQDv8LX1Y1ANmKmMrmgrZEFqoxCIv4Qc13Wig/MZHfnL99B8OdJ3sOZrQtrL
EeU05q2K8JAnhXqhV6Vyo/Wobp1+rmOzx5kzZ1oGfZRlNb5X/aqFN8YeR9kKyrZZrqcojbdvGIXQ
GCUHqlFolh3OHlpWYT+EiNskgrAlrSMcMdHsPLPcjrwj0BPo1TrGXI+xF1srbtWOwpokRtQGDYdL
Wu4Qasv3hhEErgCydGbuXu8kA4QJsyfAaVAVX8RKsLOiNDQZD+dEZa9HCr3/Cqt6G0+k4dzNeOzh
JDzP+S0RaYOeOTg3oHxScK5RRsWfDXRqoO5wXPqhqtE9qyc7s9qPrApSKpII6rLOfC0dDoZVWWWV
o2xcnOEd0qXGWKNU3V6cXhVH5m/eS0K1NIM2g7qYv7ztqE4qSABFhv+ceqFBnKN/bjiNdm8ZiOYD
qSm12eUix58OXF6hozXUlhmKV9lshOZP197UnjmMjj0SvS3dmq9w+qyLNB8H+y7EnR61V0cUoAZM
faPYSvEwFCh6nX6on4X5w/htLmv/PZZ2+JLoO2s+kL3WpbsO2rIqAPrp9hQOa84/753e1J21RVNC
1Gvch6dsVk1DZaPMEHJ19bHOHSgTgIzpLObdtMZor2nWamuHVw2O5e+HrBqyRwSBi+fK7DSa63GK
Ak064Wfgnn6Un9WW5aPQMmYLaURBtrqctiqIAiT8OtccfSzkA72+aYem+TQCfNsga+5sbM8DtJwa
k4IvQuhdgO8s3rAc5wkFcyUpntmLcKcdyWdHrerc3BBYRyFLQdJltTuqR+aZoY5s5jnMI9CR8+lu
Llb+2BS5aXGau2VSxjeZrhveevSVAsEzEMFFgKPQmbPq6Ih0FEwyVpVFs1gsSANZBra9nWtQNbkM
dau9qBANRQuo9cSNjojw/el3euQIMYhTZpAgRz6Yg8PVCQwb/WBt7IEr0ycHLY+Cm2ZFZ1bOkccy
uLV4ZT9jgCWrEqyBN3a9AY4sKlQX14x2XyLkcTGpYXWnoB14ZrxjK5VDX5pUX8mIzGVIAzE8sjRM
IF1/7LuVP6J0O/kaAFiUFB7HMlG+pnofobRFB/EdvCDnm2yJgc7s/RnIucjdyB7nEj23AVUnc579
F1EkollxXVW4zo5G65ngv4P2eob13OmZ7K5GvDPXuZVbKCwNuKkByQXRolU3jeJjn4Wq9iV6sumN
nw0mJV0wXqTq7Zns4chROHeeVPIHdUaELNc4mYoa50rvFjhXqIgiKsOFk/biPsv6/vuvLzYWN7vX
QaFXXdLIHMjdqpqmAyLbs3hxXsy4AtPfvmEU9q2c8REWfcXDSe8VR05akSGqLQrvIqmjfF84XXBm
ic2fsjgLOQgtCBtUimmmL+YtnETSF8AnkfYbs/sE3Wsb1W+Er1eR3Q87CwXX9+UweP2aPopzpizx
OiViXRGpE2MY4E+X2ckQmgZWxUwk9YkJhe8wvU78Co/yCcZWn2Bn14rC+HZ6Xo+uFJBJUqWMaMGF
PJzXEnQ7MH9cRtIm/li1UluraokKszOlm9Mjzdvi1dy+GGneVi+2TU1xMlJzRsq6rIIfEyU3wZT0
Z4oYx5/HIIeFqCet5W2GsDRKl6LiecwQSKEPLhmxPDT+bBvLxTc8kZTsM9Yjzc7Faoliry2VnvMo
7mOxHXOVAWu1OPNEx+ZtrniCQ5oL7cvgs7QHznqzHlyj79sNaontKi6G8dfvKJKrv0dZ7C98yOpS
6AXzRhr20EJudAeYyngCOfA/fQFy8/TkHakqgyGbK6wsPIcJXMxeLwBtRX7TsxTa3vUN2QEezOoe
14tUfuwrB+03HXokGKXkSUPA7tpr2hA7vlFaZ7b98e9iG+wBqdJEtBZrs7MIxWET9QimIbiKF1K4
SdXg4yDsahdY2Q8kFVzEDv09uosILWOysh1x6To9I0dfNLUeh9hEzhD/ww0SoZmJuuXQu7BTiwuz
E80qL+v0TKIm5mhjuQ9pSwlrDrYoai/m3S4Mia8iUw75z76aUj+GBttrt9yVtXQ1z2r2Ye3bmwhT
hG+KbNK1J2z5SaMi93XsqOicWQjHduzL77OIP40itntjgHckPZyF2ooJoB1RwLyyzhUSjs2wAWbR
pMKugVFYzHAcE1bQyehdMSI513sGpEms7c4cdMcuES6FuaRIxohd1+F7rNpedmYf9G5EzN1ilprG
CNDOraN3Bpqemds5SXGtjjWFJhDtSF3++jqiTaNRxCUA5Do5HJ+Wq2/jhtK7QLPSfYnxIepnafX+
9CjHXhtHrDoX8EzwZc7hKFUsi8z0fDT72kxcUr4BO+gjqYy285B2Z6b06GDg3kj5kdB91Uvtusiv
EcPv3Yma3XaSOUbiga1dBhL979PPdaQ9wgkA+osYjz/GssGE12rcNpKCTKWPwVdkJf3QtadWeRw7
x7wSOer46wHK1i2MoADHe2fAZ7EDs3M5NUL52Gu1QYPEU+g3h2mQJme+37EogbUyAx1g4YCPO5z3
Mi7VATpnT6FF1S9AvwKY7hv7HpJwemHleCUaOJY+np6UYyHvHO/CSkIoWC4bnL7fhlqMa5074kG7
CYP6HntcZMgs87NolA+nBzu2S21mnu4I0T5Eo8Mn1PLWGtSRY4A+trbXS9ms1Mhsz1yrxx6JCeQg
BFtM2LXYpSPC1SByyV6yPGiQMTTjRy9vIFn7MHoGVJnf8lS6ARacYwGw37zEX4Q/nYhNOw15b/pg
oS2cpfdT01UPp6fu2NFjW9rcQgR14BiLxREaY0LSQZukbNRZTlykysYHtkwro2q+eIrhbCLYfCtH
7cVb5hM0h2PZUNaY0MPno1HZRTlYKex+FZ+ibBXsS4iewQajCMDi+OXET6cf9ug6sS2qz3C2AK0s
Lo4y19rOBpLj9r2DbyZEWldBBnd7epRjRw9PBKIQPgkQ+sV1CcZVk32INqnnpeJWrwdnT0uquVQb
3M9OD3Xs7UnwXxx01MsA2h5OYVIZlmIKVBGkr/e3saMZTyjiZxewbpUNVoLapa+E/adM8/Q3TCX1
Z6yIAQnCtVtsuUK1a6rUaFqm+hB+QPcY75k0M85kpcdeGMUdinPkiTZZ+OHzTQmUqi6Ba1LVKB6m
Tp/qq17LIR+dnsfj44CChjbIa3MWS7EgmsmsYkTx2pn5u/1sejcWpfs/G2WxoX0scLCgZhTVasQG
o7lkI2D5vCEppEVM8A9eilezeDOlz7qvDIoNpuH1N23oJcGmR1ZhBVEJCdFqTBXXU1G1Pf1wR2st
DtEDQ9t0Rpdrscgav1EF+UDfGipCu1lp33vNWD9x5lsXXofmCKbm5W6CvXzXOwHZ8lR+OfMl5gW/
DFXhzBBkkBVr1LMOF4wxiToXA3svm0rIe2M6XHaWWnyFGBru0JU3/kCAG/1h/GfWyMfO3pZRY977
CW4op7/KsSX18pssDtYIV7MiDiaSMKtor0QWaNsIctSZl31kFBD6XHnUbeimLCM3s2ggyWEk6/oT
qgOrztcRDB8SFHZ/+WlIMUh2iKcIdpZtdqSWtSKtodKaQZ1eD1He7SoaamfmbI4AF2+PljpkkxlM
SCNysQ2DPjcNRFCFG0uNwB7r6Ls2toOto8F+jLVMW7feOCsUzFxz1CTOvbMjkdLB+IsNmqnop5sQ
N11DKhVXgzV+T9M421WgsWj5Ira80kC37E7P7ZH7AlASRV4oBDNAazFqFVRBjKWQcB3RqvcpeevG
zqrxwe6VH28YiRokET5NNxbM4e6AJj75iZwAYKEbcVUabbnB5Ex5QHDi3M10ZGGCS5JcgFy1Eozo
4VDIGRVI0ktByRPLlsG2+rWW42l7+oHms2y5YEi0gbPgtgvMdrHJEH72qso0hOuXNrgxx6qDj2qN
ieVObbvYp2SaxdmZu+JYuC9fDrrIY6y4DqzGwYi1TYvuR1wa1V1noOU3hY7XrfPUyHZ6i7EFiiww
piY5iB0MWOODFipI2jfI78ty7Rt+/f30ZBydcurrTAYNdug+h1Pe6i2IOsrbLnWS8mpMx8SlMNL8
+okj8ZmfwZOkC6TEh6PUSW/TUtKEmwwzdhN94E0IQOfMJJN6vnq1ZCpAishIwT6QFB+Oo9pt7yh4
ihKITjaq6eNUfoL0vDLE9Fkfs3WMfEe8MztJtzMbyuAxtwsYnrUIHODcrZfd4ukG7x2bDF25qCbR
zDLjleLfcdBlNwNG6T21g86w0PDxpbpHoSTAAVoOEu43XjvFNqwqG70x3w+xfYlL54s3FCGSHDhj
mmjqYIiKcBD6Uyjxj5R3mlrzr9MgGMGQIpA1rOCxKyG/rozxLvWAxrk2Z0iFZ+sAEmhWOjVcLLxr
wEo1MnYDlvbORvRJiJZSZiRy44ze/2XvXLrkxLUs/F963NwFAgRMiSDITKef6WdNWHaVDUIIhEDi
8et7h+/tKofK4ejSuCe91q2qViiFHkdH+3y7BgdK7u+WYUdFLXh0+P01HVE1C4jYUhfpoqr5gYNk
PAOO70GTIhvuVWhlmMH1wrdCtKH5Ag8hgEzIEZ7awyeldk3uephT9KcpQJL10MAfKSmUgWoqn8gE
JkyHguwGb2vDuZyoWUJamqVNyjbxsu4hhRPcdsehnB0hIcXD47MJZPAaGIKlrg8mkvSpgtM7OUbr
vKDgK83YchjwusEPMSNkfH8uJwrKth0xSAGn8DSG29FrEsPdCCL1dQ9hM4aS51OjGZyH8d8Cs8UY
YR8IMlAo8ArN+HyAq9bHOJ5AUYLbyoPcUMqB1hhget3ShE898lkcNQvb6D14BrFfDvMboGSiKg7g
77xlKKkNqhTpejDuzbOOnGkvzEzTGxS2RzNcgVAUm9ew+/DKTlPeHkRVJY8tTVAgG1U7WcuJrf4H
UgsQcOeYhy9YvaFQPWtIM94jG9jCAmYmEznQtenGxxFlYuQkUKohjlWox2dZWEEzyZtub5ATSZCi
CCqTjHcm9aV+SVCc/74CoOGj2jgKzRM4O+lnAIXRLxsm72cKs7GXCrjZZ6nYBXQFPgDguLX59MRN
u7z1IwH8Txup5SEZzsXE0E0F8xkuM88wfloF0OtbWqdwKZoy726Bl+n6CSZAM3y3NhLu+TLPxsP/
7UR77IwffgOJDaQLD95GJUxuvG/wEVmiHOVS7QKrlR6T1++77Q225C6D9/IuPgCJ03l5XyODdkCq
uPmtbWV6HzImvg6TYq+WYDXtS3i/RB8AhG5nyKiAMkDJeNP4xxT0BoXJI6C+FihXHw/weOqme5EA
MQ4bLzis98ZXHBKYpRpewRvV48dU41nvsGdM/QE7JvimcvjlybxKpPltZs0i78YZiDSUqNfxh8aD
Mx8c6OnZZG/U4UverBmYqZi8pwYaKa+Yu2yf4Di2YX2aHoXYRQSPS78ANA1gdOLt2UtAN7w09yp0
hMWArsGdQ8Krycu24A+4X2Yv+iw0X8BT8LwDWWIgIuKURx8YKjTqPE3kDqhUA87ccYW4SBXQvwXp
fQZnY//IMnhon/rMo+Fhmnb2imBZw1qthtYILlIoHwELa+09WDx2/X0WMZgeMNmHQaHU2VpUUTLD
8GwdMwN2fttNr7VHoApYQTqCMQKQmfK4pLFpn8MaDVw6tisYEacegBnov4HvHfy+GnXENaz/SBZ/
ynINl+S23DKF1Un8BhR5Aouis2cU1XDQROU6Tp0e+wNkDdUMsR6s8l6vaxo/wVV5JKex25WAeoEu
Qb43HEwRoaexzyvoqjfsPUjvoPo+8F4H8cCXcqVqq2FrU9EdZg1TH7TwGl4y6Lh1PCWC597qVcH0
BdLHfvVe+96ygz8x+yGYau+GlaeU4e+vyNQc/huGFw1Jz8wQM7H+BRKi2VOMXeltTBTMnMyYTQVl
MNpo4WyR13CWxcbijQeYiZB3WxO0+NfZpN4lVS8xo8B17G9EgkFoHXopRDx4RIS6C3lSKKPO//6H
lE8NwSp817LoCObJE4ZLQLVWbTlXfgeGV4XwswdSDJjfP3BAwcq59ZLDAJE1eFrYbKSe3n0PKf6/
BPu/oAP7Ibo605wuaEv3/R+XrKXv//2/C66zBKwlVAXB4hKl8ZAx4hL674Jrmv4L/xuk6/PTKGio
53/zn4LrMP4XbmjIc+EpAcX03/+f/sNaov9CegP/8Kxi+a6kJe4F12dbKDwh4GXdipcywiA4Q91S
McdntxdUi24fGkLXf3QR/Kt5K9LGuY8nH+Ayi0bBo+TNAtxH/RaYheHGFeUyov+rfSt4BSAWDExe
0TM8DaGADEQGf/IQxbg5dCvw6ojCEZUyP3zTV/++KPzIb7qMMf/6sXMnflhmEzKEKJvtabFOeKwA
TiiscdBsNL2Rjjh3+q/ryV/tWze6JBt92WYbLc7P789BgY/E0+K3Pn2ESq9fSy/ZKeLIbZQ3nliu
/UHnf/7DHyQRMJjk/IOmyxIg0RH/avjm6uZWucV5Fv3sL7I2ppTtUPXrMC4WPiWgom8hjkzJJ9I8
xji9yPNAn2OUEVv5luQ+oCLjye8bo+5+/cWsLNNfQ0qsvzARE4+nLS50XZvxkBIATsPgG8zGx4UD
XbQYuOttifcI6mvAC02GIe1hspwScSNtfW2M7VxrvQnTxQuGALv4IVTDtyRe2I2/71rjVs54wEpd
0m2Oi22bko/wjgK40ej2H6VT/xw8++WtS1uG0lMVFxyh11fUcA+PvceACPr1x7nSeVujDtVQLMcm
jotuTsx7lOxFeM3aE7edx1YzwH+rlZIAZT8P3r4XqLww6kglgGCO3bd2A7LWwGEixClW0Kzbw0bp
GuXjiKV0/PX4XNnbbKmiyMwSt7hdlAI+P9WbRIhRvw/HPfMfgB7KktcbgI/0/tc/du1jWHsPaQHK
HibplT34bfTVxOBt+F7M861c0rX2z//8h61mSn3to5AH1NABntpbDZpUvjLo2258jXM/f7LT2Cn/
bOBRp2FeXg5euovTosCoK7plCxjoc02UOf6MtZ+E0VCl4OQl5YzawPmup0Pv486Cy2chYa+1uq1r
m20wDmaswlWkpSR8f8vV1oAOTLO3v/7W18bK2jUWvqbBglikxEMMKzrgeMPHOtqG8QPHHeOfpfT+
3D3sWtkmrSXHPSUtVRdt957YAeWqUdZ5I/l7ZULZhJizU7mPwaGlTkay4uF2jT7RfXByNTrnVy/n
Kx78BvBxKPIXHb7A3NVIzGkvkY69tzYPzcJ+67Y2LaPJABfYIX/k5ZO/IYfz6298bXis9cwBaR6z
FaOfBWLs72UQ90uhWgCcX7n9gLWgE7KFU+CttITVBHufpNP0Cmql8Zapz7X+WwsNJDlkE/HAXcow
mtndvIdrBjqkWHy3JWZzU1a2jXQmKin5VMvofhLEwF5YR+rW2Zz+fEeyi2xBsAX2ccEnHqtNqmNb
oyQOVa27oQ/w4EMuYa3J1n8Evj78Tff10t/Yya/FPNQK6bu1RnEF+KLl0KWdfGi8CVzsfOcZwroU
Lm2Awfdzu4MJ2lApTij/rZMjjZZweDL+DM240wSxteEb/AyTFEnFEhRfDaMq2LumSXdL1GUp6v7c
XmwyS2zmFbX/Z+9Mf1dDAZKhmQt4me7dncS7wvayhlXjN+lFi7iL4Kgcv1jxltI/J3gvbj+mHDUK
bkvNlmmH0uA9jW97OVckOoBKMOWTgD+f0zDa9ZlpT/YU2b299GbS4PlKAzjCk1tggSvLzNYjpn0L
F5GFRaWEsUZ4oHv2Va7rcgsLdK15axcCvpUC748EsPLkUtZzcK5FCNP6D6exsaUgOlA0bds6Kmu5
pp9inMwvJt/7Z3riv2ZYeHkEjCH8NOG5mZUx8KXQIAVImIKepLbpxgq5skPYeOOJjfCiQPq+nLel
IlDrK+V/WWWA3QK5YLik9TB8QaZsp7L+XYodKWG3cbPuJCHYBlgAipY0raC3lXDEgiWwjm6+jF77
7laEAfsHPmqqkkKPcVDQzdTHnQ63ituvtG6/8cAZ1e/xBrCXYN/PJdxXQABRsr2xf15r/fy1fohU
UcbfeCvC7LIFFfhAZuQOq21wcsMKkLW7bB03tgEU02EvyTl96TfBh76ObgXB17puRRUwROih7K93
+LVs8/MzvB6hxYgUpNu8sUvsmlbPMlTY6bxKZPfErBwvEmlUOs1KW/vX+niEWKppL8eAdacpQwEf
QJX76detXwl6bRFXX8XNvgfeUi5e/BXXTm5O0cxlX85LQh1PAmvahwZsfYj1FzzkUvUmm4e2CKKB
u13HbWzXDFtb0DTpAvekmN7jERQ1lVvvGDDair5gFh1k0a0u8VgSPWOdSJ7LtXPsujXrcVBX0ESH
qEuEEXZwUDGZDkmz4qnw1x/3ysS3ZWWQB08wo0aaR/ZsBbm3nh91VXVuE9Pm3SI/6pkAdrcnpetl
egoXP+1ewvCY/jOk3Z8nTXT+s37YcmAPj7dkQ2ApVev9wGX8Cc+M/Y2Jf21srGMsbj2OUqfKFHjH
COB1pQmo89mtKotrrVtxeghXZDgNpwYj731SBPFdn6239BrXGrfOKS53OMdM9D9dj8hI8thQ167b
qzVOAb5tAnMW7vk53pdJPjkPTGhF4Rxw9ApYJlOs4DIddMp1DulS67bT2OLsBhrSAUI2tB6RryOL
ulPNQNh3Wk22IoSvAq5fNRqHS4gouwR+Ig0MsNzO179Vn81hUnUbN0U8VwvY9SB6o9LuFrXqypSx
1c9w3CH9EPoaNPa9x4sw+6rbPXAc9fOP/rBOp12hprdBcZTgDYgtUfzJMxNxbNxap34FAMvWwPos
gdfUcVrZZ+gOJsfGyWXPRxiTtogm4SFAswaO7gyUc0USx9atdZpA61AzL0PXMx08n/A88qpK6u4G
VOXaJ7XW6aqBPoACV5d7AOgz3PagHjvCISO9hZG88gPEWqpkXDOBd29TbpHoVQ6WfFxKFMr/7rSc
bLUZ+CEELnsCJ2s1dQ9ZOwXHibdb4da6dbRqVUmIg2Ndzln4G7zH4O8dvnZr2gon12lrxQYvkpI1
3gtsj582Ajq+W9vWzTCDliMJ+mQu26VJ4cQUvx145eRnCY8Va532fPJUlmpdemyG00SbPCZk9B17
bq1TPN8uclpTr+i79Q+2BR9ILP6RWO7POIBYqzRlKHHGeb2VaHaa8x36A5pvkCq5bb221trUsW44
uE4lgD7+R/hDtiyfUIvsFmnYZap67IjfwaiqFIPaj8OafGmYrNyG3RYQVikbE8OULuNNbSgakOg6
v/XyemUHsNE1WU8jJj0xl+BmZs9hABQ8B8NZfnCa67Z+lsxkVvCvwXRsoMUIxfIxSZ38j6Get9Yo
bF6ytkIhWaliE+ZBun7qxvSVW7+tNRqdqyVZiLa9dnob6e15HE03kGjXBtxaocNSVZDI1XPhV9A3
eS38Q3ff8Y79XS7zwzENeyL4yHrEK+B49RI4k0+p2m5Vx13ruLVEvQZxuhowJl3Tvx7q4VSJxm0n
/57p/KHbkVy2EGZHXjHsBsIo8iyK3U7Q75niH1qWWzzTQeJuR0X9mA5r2avK7ZnVt85O1s1rozU6
LcW73ehDm7x3mnx2iUKXtUruHB8xavgXtWav05267VO+fWSOhq+Qks3lNrXB232bSdnqcDq6ddxa
kWEPaV0LmlI5eZASkJ7fZVX20a1ta0Xyjk0gwPteETNEt55PPwOw7Hiw+daaxMQexw6857JhdM3j
KfKOKNq5hdC9snB869hMJ5PMUWw8WP48KbBikAl2GxNrRTYoo4zGZptLnULMARi8zIORvnVr3Ips
F7y/A9BRTXC2lHdLh7f9MWxnx5liBbZKax/2WGg87eJXoZa/o6xSOY0KqqsuA35IyTZ/hA18oUT4
KkbbqzaubVsZUigc4am3Bki9ouj/EeYxLeDd6y1Wws8nyt9q55spMh3iWUyUeIe3tt++6+gtMOu1
tq21uWY6WniGlb+G29weYOBGhyNBBMScthao+i6HXS4iqvDeMZd1JD97cApHAv+dy1QM7GJDMGp9
RUOMi9Z1fBw1YLrALiROoWFgS0hVYxLkdEEOq9f1lR78h9WMbis0sBm0rUC9N8DoE8y2w+cdBIcF
8CC33JuufVJrhepagTKqzVz6snsded2hVY1TkALg+eXHVGdT8RrstBImWOSwiAAeq1H7zelz2uKq
78LgVMwTBAb0Uz2tDyyJn9yattbnquYKlXCeKjdQhvJuSMZTL1o3ZQRA6JejMsRLnxnId0o8w+wo
mBxeJOHk9uwfpNYC1RJAtiZYVDlA/tLlk1YeLOv87Y3byFjLc/FC7IqRxhc12x8TIrh1Sr+4NX2e
nz/EWDMOnkbSYSo5rd+sUt4DVeU2D21tk4HnJ227SJU7bMMLs6BWy+t6p+wE6jQv+81gCz+plU9l
1sgDj7YXIr0Vdp5H9e+aLDDpLptePOSDjTyTbeA4pnOV0Pb5SGFnubRE3+IKXVn/Nt0n5v3aczgR
lB0Lf+ua6IMn+VunT2ormFYoHjs4riqsfzPdmQngkcBEbs9dINtcjk5NmpipkKDjUfBBwIApjzz5
3q3n1hpt1lFC/N9MZUxg4lnsod6ivE+7hh/dfsBapxEKT1OddpiSKJ9AfRJMV9zu4n8DhXUsHnFh
RtPVlr2GEddL0KGcnqGAWb0c8g6YfTHClLEMUdRWeimZXwf1wpyUviguvWydJMaPDcNMrPx9yzc1
lrDhcxOMAUx42bgA52Vep0aVvZEwCjbJaURZU+72Na2FOqtI6yjDkGN7hF8ledbFq+Mass5QQPs6
3Y41bDmrus+TfXuWKeb2boZz/nJQMswSfyVclcFgXoXB+Kj82a3ftnpJMbxO0MUby4mmH1igXnd8
dLrEwR7xstfVGgley1aVFCOTZxCh5+MmbtkvnefyTzZdW9GDusPx7JA74t2mQRES4SjeytxCUNvS
CcC+ZutjH9xUBpB6jupSU2jfo44DYy1POP5BldZuWDfZJg7AhNE3HfN3xy9qLU/TxrSC1g4kiUyR
QzBFL3CSur2eg+Z9+U2116dDvA6YLgPw4hx77YZ67zzNDHfK4QS2fiHhgkCwqGSZRPMTq6fXC5/d
4kUbVFtX2wKDwHoskz77rR9QYteAqOe2t1Brb4Gs2EeFaI85UzdLcuiR9CurKhrd3j+ASLwcedS4
6lQJuLGl3sTHg1mk+KazZHG87Npio0AQP0JJuSxVs8GuqqZtji8bn5x2Xps2miSocfSNL0vdURAx
KfTwKG933NdtsdHcQX03hb0s4ZZTw8drJ/wz39a+dvu2NjNmZYqqZcXYDE07gH4p3q1d4HZW21qj
jgyL8GCAV6o+lXdg2E2npRuaO7dxt7YaE5pwk0Cwlm0V7x/8oarvwLmS/4wD+L8PObD6uJyUIfb3
mGz4rFlfjdMp0aAx5XE1wPberf/WfoNHRD700mDkw2m5Vyp914yd25sCYECXvR+RMk89UCrKULXp
b/DCWu80F8Zt6G2h0ex767aH8VBixmc5QE1j7m1eUjgNTGQdrmoDf0x2aD02m0aRuXzg/S0V03fp
9k/OVltmNLIVUt+UDKWhMPHJ8VrcYtEmDICCWmQ1vxNAQj1pMXX34RR6tJzhmBa/RYlbMr4Cc2lS
T1ki6B3Hu+Rw1/IeFImkY0jG1+uY+ku+R+2o3qGC19MHHy4p/PPQNKglpggsAeiIkWsvEqlXDY8F
ZMkOFK/U6z3gsGlbkmRtovtqaJftEPjIJnz0oI7dTkHYTskxTFa0CUjEvJ/qMWsmVNuRXZ8EIet+
nIwI+99WmHFXr2bAwdovUxCPYwkUcgZkz4q/9yjnPS5a38TpoQfIgx/oltT6rg6GOnsEVQB1Yf64
kyc4ay+5IVTdSzYpIFWGLN1Oi+gMKqhVVMeFQf0/UthdY6JD3UkxIJ7Nsu2QKgZLNzEwFTxb+qrN
7rswmKNyx2gvB3DXzP2+e+IF73C3LqGibJO8rVS1P3VBOyRuUYgtrVGiNsZIM5Q8rfV7lY47cqg9
iqWdJqgtrhl7NkOdnw1lhlxeHpP2sdlrt5qbv/nOgIcOy8VUDnBJk5U4Dv7SluvoM8fg0lbXBD0L
di9sZUlrEa8FmXq9wxot5v+Mefbnxmk7ec6o0q+8Zh5KvA98W2T0EHuTmxg9sM2IpV6UGTf4TjR+
BvnOPCVrdwizlnxz+7LWnmzicQ+NJrKEx/Ke5skwwtIJl0zi9gQOS7XLfVmsEXgiOhxKGjdw8BIe
6Axh5jYvbQ0izAk2XHE6QHCo+FpF/KlKmNuKsgmYBm+Ea0fQ71hX5QQQDFAqbmnryBrz2EAzFSC3
WaKyfc0rL+N51gW3HDav3KUiK3ZVfh2CKRlI+ESAzL7y8Rttldt1xPaVaVF4bfrEH0q9afkCpYPs
bghn4XbI2urDhjJf94ROZa149BjhZoW6Dj1/cpvp1rgssu8Cf60RIAAlmOtkaQvGmGOAYHOjZbKc
eVQ4wvFGow5QlNGD9Ba/dOq7LfZafJRKx6wfUOjadQ80NPGc01HBZd6t/fRykU5tX0PINGCy9zp5
aPrQ/w132s0tFWw7yCWrGHcxIe5DKmu9r6JKlwl8845ufbeyeiTsdMbOe0DLRH2YlrEGTU/ccmS7
spqItX0FKlj1inty6W19+LWB2vzrLrRwU36CqHs58DEJ+7ZpuSxjmhjvnmd9cPCrZYlviLOu1NWB
N3j5Ayg3rSrapX25d0Go3krOzAB7356AhjMN3lsUnL2AO1TXHhHF8exQZ7jUnRovjge3r28To5cE
JOheqL4ECsz7Itol/F15WHxuX9/aS1EFTH3dIrpdtrFJD55oa9Amml52bpddW35G/XBHEuN8AFdz
UD0TrEZl2DbC181x7Vm5AJgSK9TTEoD0woDxfF1agKZaHhnHQ9IWodFpx+gT/MCmCUTRu/6A2oDf
nYbf1qB1s9jmTO99KVUPymgdftvn2LXj1rWoHkE4neBdXBo/OnWEPxAyuV3UbQWa8Dy/XsAnKefI
TAfuRXjIWPY3boNi7Rlz0ykQlUxfVlqlhYYZVg6/DceI0BaKTW3UD1EfiBJB/4vE7M+6sb7Bcrmy
2X03R/jhObBe8c5I1dCX00qah6BTaV6zYXE7xGyp2MIpSw0PRQkO/lDnbZqOD02i+8ZtIdmCsShb
h5D2viiTuG8PY5be8SjY3CJNWzKmZF/XVcb6Moua5XFSIgLvrjWvfz1jzjPjJ3d0WzeWLRxeUQHO
926PRgRW/lRnRecHw1BQxM69W7Bva8jSjVYpDesBxNBwlnkTz+158vvZ4HYW23B64TE4A2cMczMm
T3r239RB5bbR27bEgEvMqa/Qd2Sp4iNTSOXvOvhn9oJ/XuFsGVmPyQgK3doU8DSp3pgNxnh9E7tV
MwHxeXkId3C90z6ZuvMumb6WIozLGfaMjoNuHYES2QW/AnwQj+HISgxj+toDKNlx3ltRs95mGNBs
rINCAAinA4oPx097lw3GsX3r9AOQpqrkrLpyV8kX5I6ei6T58OtF9fPdzLfVZJHx8VqNCkEUfgIW
C7yfNl+XcHR73IRH1OVHZcgj9HDMxbDLtELCcUrvBY2103T3bTOWgbR6BT2wK6u6QdoJSOoclBO3
MwRg+8u+Z3RPtnhC/i1Y5mA79gx6hEPb961xuuLC2PLyB1KzVBKRbVcGDQyF09r3Xw2o53vj9mXP
X/yHc2qjDHmEZfRgGFevw0MLqu4LQmSsb/T+e2ro7/uxbwvLABwmK6UaU4fqWLwcg6DXd4ybUZ1w
EdPkBJYvnY5j3K3Do7fhVvAok3YUnwgsQk6akv0+iQDNzbO90iAUbB7nL0Ufr+QgxnFjh71uqv3L
UG1Mn3qJM/eg43b9PRRR9MzIdn7YWGNOYKYuaAIMjAZe5yza3zYB6lvgSAROxduepXKC8VIS7fi3
ajk0PpSfL1rZePsR//XEnoekGoxTqOfbgjjoGkdyLkgu6ipoX5iMZ4+EkdrtgIUJ6eU3HTwOw3TY
5JZk9b9SMr7OgvqV23Sx9hjcNeEDQBdehjt0th2J7skw3QJpnJfMT6aKLYnT2oO9+bTycoSRaniv
Jri2HbMNqofjghi+vqcZ7RqnHIZv08eCERYIkYl56UmPAs+6dKdddvU7p3GyRXLNVmncEUNemiFq
4Oa7f5hbcmucziv/Z+NkbTmBXzPNleYl7TR7gqo6epk29fp5bQPvRv7o2k9Ym45fZUlN5MiLaQ05
PTbzqEaWG4Vk+z1bUNF241J97ZNb2w/kCbU2FDDwms2cn3S8BlCHeV3BxA6LQCi63bJKgHBeLoq6
Qe6kUh0GrScehG70AzYixwPMFtF5gHYgEdDzMsAL+hwupzkMbmzQ176EtZgTUFvTHTW4Rw5Y/Xyf
dVN8Ahkb7+e0Np3vpC7w/6aiQ9uUsQQWH2eQIGrd648Z+LVOkQkAtZdjP23ZyNim2jJJ4vkEzXWa
V03gdlmB38tl64YhFRnqoClZlEYnaTYBJ1rmdI/7mzOIT2XQdUlXHQPDHvwqzKOBuo257WS+hX43
AbdeHfc9KqpsPAlGnO6HgMdeDskGEBqbMl4dOSPPkth7NlK3LJ5va+ggK8QgUVYdZbuMD+00zaUX
h09O26YtoavA3jZb6GGyB/VUSKmifMu66OTWOrkcFT/jqop9j5UJm+QzqF4/AIntBoeF0cFl4zVN
as8QzcpuI91JZ7BT8sfOTYoK8+zL1r1txcOeUKxkoN8fZZM+eomaCqdxsWV0a+uPegqH7DiLiK0n
QpZ3UnHulvaDi9Zl35shm8cu6jP4sY54ux3KVg1uh7gtpduada0F/FWAENUs73XvH/YuvrHzXrn0
2Eo6A3X+jgo/LKLJDDlUYwdJQRR2G3Nrhe4Ahk1mlgxVS2I79LUcxrxSfeYmSIOvx+WgZ2JDzQWP
MxRaDTvJ065SzwA2Z251kD61jlNN+6pPxjA7imXHy9hrqABujIxlmPK/CQTf1tJFdEcpRl83ZbDB
seGZz0SMAqMaLM+3oA0NJYszOD0koxFxQZFdWw7jzGMDQqak22nUmQ9/GhnU5LNIYmLKKg1Z4pSB
920V3h6DRj9rMxV9T7sDWLhgTESVG0cB3kyXH62DW8EepvFUsGRVp7iaQSz2uNvzsW/LesIF7gwd
n6ciXEQDDcf8FgWb642vdmWx2KoevYyA8MBhodiSYM+5z9Uh4Y67ny3qibmmXjhi1HcBAMQyb998
1bhVJ8Ga+nLQV28MgFKZzzdgNdf3DObFumgmPvVHt6VufdWesZmmQQP/BNVQnDlbq/tDA6vT0O06
aUsU1cz1biqpCz00shApvCZl9s889f5cjbZCEVF4HMoQDhbBGYe2xCOK76PESTIPnOfl2MvERFM1
o3GjgePuzoamw9l/3GngbXli1GgADnSvC1gKy0PIgzZHkumLW+PWBj5w2Mf7IXyZDGkEzC881OSt
ke8WqthMyRryYT/yQrg+QSyVD1zVL7oknN+79d3avKNFyjCg41x4GZ6aIr7DjGmLHQeGXH5TppZg
wNv6XAA7Sl71YuVfqL8nbpGtLcHzdinGqgt1UaN65pjB8uWAxev2eA+388u+7yiDqJhBYJVI8mUS
4ZNoiFt5Ndy/L9tuYNE7DDLSBfOVn6+SVEVVQUb360967uFPcgK2xqYL+Ej4EKYnWnWxedVowcRp
o6RTp0hJnIK//plr27z1cSsTVlHQ4o+ISeodDTyL4aKl3fQ2MAG+HCLZwIV0pmi9rnt2TCG2OWTD
9odb161tmLc4vKFnVIVc5XZgYmyPk6icHkF9W2+TycifRRyrwnBtTgJ20TkAxrvbNmlLEjcBU6Fd
LaqYm707BRN/twdt7PZJbUHi3ohoH5DrKWTaJAfRre0BklQ3+bxv0776ZEvmJK1k4QlPHdpd9nko
Nzdyk2/rEaso6lTQUlmweWwOewwT7BTkereD2xYj6mBDylnV6alt+/3t7sv1fev3t1DyV5aSLUes
wmUJNMTKRazggwf7yjaXJLiVI7zWurVQoyBAunrLslPkIXVuvN+Hrn/rtJDObjU/PhlwUGgq+Gck
J3C+qi43O2Syc7NOH92at9Zp0A3hsPsqO8VS9JA5tittHmnQ9anbWrUVYHJKNUI+mZ2yCY5uGXno
fMdj20Z9AcQ1zhtB0yJCsHpWLPRuyljfVn7Bn4FVTTJmp/2MPuJLEB2iJl1yp0En5/zsD89Ard81
874N0REUrrteyVc+daMJ+rbsC7ccXGqEiI4U8oe29x6jnr126/V58v/QaxjYVo0K++hIqBZBGckO
ddfNIvQ7t/atOKmXwdh2ekhO0RCsQKhHU/RwLtW7xRM8h7k/ObRt3hfzuIzSpaInIb3pbq6MES+m
xK/rAnWqSXVfi31pns979X+4XH+/TP7sR63lm2yk6g28ynDHWZd+PQQd64gsOMeq605NtfIuHwcB
u5q8D0ec7Wu7qT65HzpJG3HCxbqFNWu3c7PdN9XmVZ/DcIHsrvehreZ52G77suQIcuT4yGmQyudm
qpaA3q9elIw8V3sHd/EcZyiDB6OaE4lACBbXMEeLs3GoP0vVCB3kEU+YuA93DmTyccOFHqaa22gW
deBb2K5PQMgtBq54HBY/QGVvbJ36PMi0R2HZuAENz+8CySnQ9wI5y1nkqCvoNDo4JUP/ThKBqLdN
2vSbkAL/WOkxMke4swNhChtQww/GLISV+6bhJocbbTj1nwckbRMNy83AD+BVndK6+dQzePv9LmoN
ox8Ucu6DEjloX+328Syju5O7gKdnD2jUdFgWNgX8mKBwsip2PNmQwiPVOh2qFDMtOxi6bLE4ErPH
/rMgNTQ7sVjvAvVV47DdwSWgPyRUGvq89TVLjz4Ll/DQJHREFJaK9JgKAHDzdazp2EO/2Q5NfZwz
XA6TAzIkaz2gZ2OvkjwlNEHdiGFlFSUIG7GXUKEf8LWGhuUqRWSXZ4HXCbjV9uS3cRb0uGz7mvyu
2b6FJ6mGmL/YYVlP3zcj7DNehHMVho971aS6PnY7alSiUwYDcRARdpro7jkqNFJ8L8mYROdqf89q
ffJBNUY0Jvxh53cbDdfly5gKNtSHwSAZfJ+gAil7G6zJ/3D2bUuS4tiyvzLW78wWEhLSsd3zAERE
RuS9Mivr8oLVJYs7CCQQ4uuPR03vs7uypjtP98xYj1VnZRCAtLSWL1/uECNM2z6Ck1gBk2WgAO3c
9jAJJe0G0hYUdOJ5mXce73IYjpQDSKNH0fSyTBrRqL1oyj4dxOq6CaW3D8xyziwXc0lm0+zchBh1
I4Zirh/XlRa9xHIY6LyvGTdrOhRlRKESW8IaFyhEKT9Iy/rhUq0bYJqSk3mdEqft2TtVSR5TZFDW
MsZSuMCx+j5s5CT2EFhp1sueOtisJ8RCW21Dm9kuBcYtiTfCgmspILJG2vkzhTek309LHOmHmHeh
zMrc8Pozah/ZYtN00bBkpuaDuWlmUohH0LPGbl/7GGNCaiADP208oM1VWLpm+1r17QDnxmgKhuhm
xKYtd70uPT3CoLse4WfZSUIR3ppC8CTuIqXh7mmb8HNU57n0SV6orjg4tyz8RKYqGt7XTnieQjee
YBq9cLB3h7QzF+2X3LqiKeDD2sjPnIlRv8N0+Vam6C7h7AKbfvDX4LEaiV8egujLUE/Lduyo9v6x
2UgYprrETvpSR1jmF0VDtxurSLEndJT1LRxkY7EjstLlmxGum9udA42eBuhEQzdAZmclYnE0zvb9
twadm/KyFiPzh2Go2/wwUhVOl/OoYprWEYvoBylopL6GrslvMEIenNBG2r5ggKBLaseLrIBAUJCt
1SbdCR4Sy3YB8SD2vlVVpDLdYmLwPvZl29+ERV6FRzdUs98FY1mvF8rDUfUQi7Uh74jIm/xNOapC
p9rbAJqINVEGowqdMMtp2Qyfrg3ZLDkyLTQcKFuZD7czVzAxJ2UzxJld6wWx03E5lXvwp8PpGu6c
4ksLTYA+zYEvudtyJRNCSTmsbifgUDkVGUG3arlsaggc7/Ni1hhiCOKleCxhGRwdO621SGweTOJz
Wapap0VvGguT4D7MCbyHIrYeTQsD98w6SoLMmp6GSd9uTn9gVuEbZJwUIeQMV3yLKijMlNRrYPpd
f5bkSSBotzU3o8Ng2o7ryX2kxDsBe7Wihy4n7BTENdKl4jnHFo7TGj6bXSo6x4d3fmScQ+Co6yB5
lrBm26qjs5g2ffTwp5vypBxtvCLeb9rBrbW2OKZdAsR7MV+a0NrizVJu6hJeFhNOhQaSNepNi486
v01t52nHlUC7c9c72vEEg5Q9P7QqVM1uWQrWevh4WrldutUUABpX2EupC5J7JIoYZyvLo4HVWpBs
U1UFD4I3E83KSMxBZsgSqgyu01v9NJGN1ReL3Zw6zN0Q5NnoaO6vGBy87kho6uoBYC/1TVK1rVV7
SMcX9qQalDE3HiCK3EdNhUPP5jkfQceOyvWqKwgMPIdtgiVvpKc4wPDCZPLKYYRuM+EbS5oOExl9
ZO0dXIZjejGgb1zfDJC7q8Zk8RFcdM4exqObVHgMmTL2lpsx6D/RapXtlWiZwULry64tvzK4vmM5
dNBtM7uhkNWyx52t9Y53TWTeimYp85MpqpodMZEq2ut5ojDe2iEmtSKDXxLLnzfoJUPY3JQ1vzBD
VRSgIGPYBQsF7vb1qayt1xe67hiovRRUX7IzGtaHyWJ9Tx/6QMnT0rXqSdIG6CBk0nn+GIVlG3wD
1f7hTHq9gJQK9Xvrp/gB9M/122BG4rIwwAGYLnXffNOY8nrqMIbBL2A8jyW8qLHxF6Hr3zVTVGeQ
Q67eoKqBRtJGAhgSttPWxalaKZZ+R2B6cLPodUm1QbJ211C0DfeFDWjm6iqjUPW8F3G/uOt2oz7K
qqo2/KFTowz25RDotFwHmsCRgWAZdK5Nycw383GqKcoyWUNIJbWoBa9ri7nPuzKCmmIGmlN+6fAv
rrcCDtkVcidgC7RhawZrZv++mabCph0GiPwVJAHZp3Ka1iSqxXXZNeQIO+qAHTBnq9lxBAPrQsUy
etjCDmIwMBnX4pGE2IuJosGC9dDylFKc+0TVVZ8h6pjxZgtmuVuk6tOZ5Fe6Drq30OxdbuMZIT7j
bceyahy+bKQcE9/l1Uf4k9RXkfNQO3cG+PlFAxPeCBmHXQefkYkz+24MC4yPItHaYDkeWCgOQquv
wTpIBhdEjxR+KzSrnA77L3JhiPcBJqQudW1AKq9BGi5gfm3X5Rv4NbZKFLqsW0YCuvBLGdtt/Rr3
ndsXiwV1OSkh0H8rRyvKdFyDUt+XLYLhRzZ0eTKZQLMy7Ro/Q1ElL6IWjs9TrIvTRkM7ZeAc2fng
jOiuXYdk8Ftv4ztmty7M+josOjyqEqPprQrG/I5qna97ECP7/g04a7Z+gAiBuCpJlS+HbvTe38RQ
QdDZtKIxf4wglbMk3UwdTdg6juX7uZ8K8rEq2XJbMzreaTitl4mDBLtZgFhvq/gyhNUYPlgYMgbv
GVphwbtIIJJCtslajinaqBXcp3E1LTQtNBxoTyVcmdNxnGN0p8Q852m88WUv7VzXBxQnm7524MTc
KRy28ZQsrgPVquA3VHV96mM4Jk45aHmI3/B0rucc9ONyTum0xbtVqOrouyrNXf+hg6NYEq+VOzrw
6Oqhfwc2nk89G6KUllEjIG7iYJcwDarF8YWBLlnnBCJts8+KNtLI7I2GFSCc1q+q3gY+K6eSXHAH
/q3P0RSNemF3IeZ+07adxqRiHAIMk+jfIuv9KBp+O4cwZggttmjkz0zsjq7IP8X7olLXC1PpMIbY
GWFIDmXTLj1sv2u0GgISPYSdG49oSjRwj69bdmgirdIZg4R3hrTyFNRxP6WkGG5QZ9jlQNuYiwXv
jHTjjS7HEuPrIaRg91rV7XDNOu0CnBVQKrhUomBZPYx23fOwipbbsCcTBJ3RuFePERzYy/3Swr7o
bqQley8NrHcyE+XAlmQVWHHje53HezLVjt6iocn6N8aK7ZZHbRsedDsMwZqYM3zRR4i4mIkAB1Ie
llCjNtn6Ql3mCJl6TWUUFXcezKogXQV27xuzuRED95irpi6FTGYOg3gVVvq2McAw8fCKdtwxj7nt
do9Z3HAnc9b32URyqtOwKtvwOpr12SlYmHNyLUHdLYtUyYVTWHKPJJzxIZgZ7zsb72rZQpor2ToM
ID5qjPKyp8KI4WrqZ6T1aVnUQRrWkB7E0pXrksROIEjQGRoVF4VwGkllvBLUgoVFJxc6AZODTxGL
Anus8GXI/TxgY6aUizFrfDn3h2bFefKBk8ktexo3bQg/rgniemFUMZn5uC2/qAVm64aF236W8/q+
7/OSouTheW1uZrD1EPEmpPTViVXaofef+1vpz8a727SxSyNlQ3YS7kMr0jekutm0RYw/uXYJimMj
em4f5zYPlzdwMw9TNHJG+tG3uVtSvlZBppvyrVrnOVl08OwbzFkN6Msm01qXF6XVEEiJMNePZI+l
22aVTuAqj+lqWTQPdiL0gjYU9ubDrHaui9llw5R61yKhSldffy4gZH0bAtK6K+FOX8CmwD5wt5yG
ASfDSbrCfw11HT6NPZflBa1KjBdstdnU9RjQ6Y446A9D/p5fQzl0TqTwUCOZyXZA2jI+FYCcprsl
0CCY2zVO5wCUizzgT1L2JvGDvEbPChoDOu7YlBhSXCLELUc/SfoW0b3YNbQWTdJ1qwX3BmYnlLsg
LRwcILIGWwfPZ3aIGXl1Uc1xscPCgOmWKPxpE/KrlIW9j2gUnQRpsOBYO6UVEfctn7q34daut1Lo
+r4g2oBINbdNMyYrqZQzSYH6ze89/BD9hVho8STCVZ9s7aXK6n4UabfN27rvp5qfPAi50VsXyPih
aB2D0QC1fRxc5F28uDbJsVckhB98Sb5WNvf2LedC+GSpulWCnBwuzmfVWeHi2Pp1gxCQnEKv4RU9
jgarbK3YUGeFWMLgtIQRprgxse/IaSrDXN2YYDV2v0C5gjxtoqUiVT5a7OUcaV58RC3WjTDNoAG9
0JWuoqt6XVrYFxf9gtAa6kk+sbnV5HZkM9M7aAX5HiIbRpTHIVhU+yHAzoSRGfcVrzJi6tImM69Q
XCk7x1U6tci6XZKzgLE28dzP1ZdVcjZeLeuwbJ9hVeaQ4JdWcpzeLTYy10mNIbV6B12onB4m2Vb1
/RoCzdoNfcS6vY0R+DLU6EV8HM+E0t0Yd5TdYpCr5pdghLMwC9XK1THEqN76rcIp2t3OxkpNUq+K
pTyZ0TAiEkjNSOR/W01bfw+wJ6bAdUBC3i6NaQ0iUdnHyKF0h63/0AB+cR8a3qhjNICiwUzn4g+h
YU3wsUN/GcDPOnDYeqKtUqZYHcj8k3xeGjjATPOaLV0xyXcCKhX2SbqSyPfGjIrWGY/HAMlK3vNg
eRBuq9ciCSiNGbKcfOpSlbOW3phNrv5bBAGL9utUYYJyJ2t4Y77xbbkqSGjwYbqDazlv1l2/QK/4
oKqADncC+xMxmLDpnCDAHikG/F32UIy4qBkp3QVryoZ0WbRN6zQkrRCigLHBgIoa5Us9ph5JKhJr
5D3W3dcWKaI7qKZopqfWBMOyH+rAqqMxauZ4Y5tyUzbSdl0+NopjnlSUjTIfrWvGZa8L0gWpaubw
shqLXKQjeAD2ytd1VOCVxBXGWw36RumklxEV1iggNPQ0b5GS0J4Y86uhoOPB5at8MzLqrUks3zZ9
69u2TSYY0CYYRCxmBtc5WQ977yTSlwKevfNxYwaQQ6nmODHWIX9O7GyduY9DF5ffFpj1yN3WEFJm
wkHOa0gKA9eUi010/LOH9WNVJ2wIVH6CwXgkotS0Wx2guPIkOKwbVvAhpjyMTxYnS/1JbVWZ+R7C
J7cDNdOuCsZtBqcnyIMjijVmUwJkHFFR2jFPIRjG3rLFglG5uLLQR1Wejyc8LRtCr3gYqhRnoO6e
OJpSZF+XZW8zHfDK7ZYVozmAMQLMdG5xGVY3snYEEFDlmxtMNszHNq9Ejx2Zz6eBALq7VrSw9Ih8
u/0o63JwN33jzMmOcd+WmfR+TTlH4AC4WOQfIeSCYqToEE2remqurSUKwxFQ1nHHNpZlqjcPpx3M
M5GLKp5Yez1aZtrrKZ/N5az1UH+i0yqb3SCb6REwCtt1AUMWhu8j5NFvcTSl7Rq5Jw55neeJCkKS
EoIyFRYxEp2kdXG3Z/BRn9MRteqQSrTqFxgmyhX9CsRNg3R0WtN2BgaSQn5JrSlmuHyRhCUW7+gb
2qYa1C+QzqGYQ68H1VsAhjbYVHeK3cLL96tbxu1qi3DYvYVwzUCvOlHNlUktW3R1OUgQwyAKuK4Z
EfUwwww9uqUwtsyWIV5rSHLk8IPukVTE92HJAMfkBnV+ImCIeNrqPFhBmB3bLWvQREeWkFuMxX3J
e5jNHGkDCDHJIXsinwcLWA1HGQoXGDauBIynzSK8XQdSDfYB7TY6XTkIGSDvdTBBvYlm6DSlUk7a
3Xbohn6ONlS2H/uC2/JdORSYlmus1i2IgF302FGF6gaWwCgCGpikAAOCoSJi36LflRVQD2DMZt+Y
2YcJYsSaV8kGLJpnTSzKsr30LgZwkmDALPw4Gd2zdAC0stx6XWzunugxiN+7fOzn23mpVHWSpUJJ
s+vmvKmOS1GuYYl4S/m3xiGn/dj4wnXLblMaMtnNMG5v0TnoQJVaADF1a7LiiJ8u1to47Gw6PlFW
sj2aPOEl1BVwkEgOjfOkd2KO32I/uHanSluiaJFhv145OffNB9cBjUlQw87RdRhQ0T/rWqkma4Z8
oo8B3brlxhNZLzf5AIu3ewlIlX4HkuYbbRjrv/HeqPhiDYuWpFEEpewrHGQFDuti5dRluYhXqVOY
ZIH3m24huGoPC2SNyElAoolcYmHFzWkWLNLw7CNrf600ANZEaOYgdK7L6ZlwVpU3dMt70P9y0vQX
UJwP6B0GHmMxpLBv2hwaN73Xe5jAumkPPpPuUrRD+Py5d50J4Gy4WXkMWkAg70nbjSggBDLHLJyU
rlG7IJ/tbmYAf02KwQhr5gRqPiG9BEmSI2vnNugvKhAkls+OemVwVyK3B1dU0mUT17rZtYzJMaOw
krFNMk6dL/dIpFpUBBH0x8CabM++XrA5G7K6rNR6yi0Y9SkGPArFM0goEANB9LxDIxo9zKE4iWVl
G0Kz1dEF4uSANvuIIywBgBo2CSY9tzobu35u99E6h+NzXPGmDZAihZFlMHuFDM433XQtBrEatLas
SZcOx2GUBu2kDoJq6tdjE0omn+YJFixX5zW3atx4FdVRWocrG255XLXruwB3o4KkRLE3zPuzDDXy
+0VuS3Qzn0uTyzwYmhVnDIiuW1L7vChufRca5GTTzARZ0FMCzhSnaJJwZxNiOtV/qTxCNhhcPu7I
82SXYNzPUKVFXohtjtofNjPDdDJqmOUtL+ulwIko6+1rU6KN8LGu3dDsoyLqA9TBo2Y9TJTFVN1H
yGpwNFAVR3yvEdrH51JH3MnEQtvd37g4muVjCEytgm8LgHv7WUGHtXnSwTwEd0OBTs39ourRQAzA
y5am8TJCkBjzbnpqj2WHhhUWSaTZfoqR34kdDBDn8RKjewV36Ybmz9BBXm2KqzgjXFh56TRaQFdI
IqS4auYoMg99WzfTKS6YG47BDJPzj4wQlOeiXwWmcYYumJM2pi64GgjEe+6D2czV+2CDoWCqkAD0
Oz93crqpjMWESsdJvDxuLYhrqSQG3ZmKtT20YaYisF+kMDp/ZMCGUtrDmKBetlOwwXd7yhiE/dqj
0wXzCdKMekvDeLXzhR96xS4mwOPu0DZiI09haTk/VQ1aeKkmHTr3OwwCkwm1XQ+EHri9WXmwHydK
55SJrg4S7Llroc0Ziuo5lCf2JAQnetxXQYhGjejRm/FJC280mfhx1TybyphHF3ad1XahozUgPbTY
qJtV0rACJmcovsL6ioeTMU/cQA79OS6iubsiALXjfcvLWT04h55K1haA9zBWCCbZXdX3rbjMi7Zv
HpzEg7n0VDbmRGZ44QCoALUcVuR+43f1HHfFaa0n1bxFPgsUCYih8NUIREF2gJojiKtVJJ2xmXWQ
QlZDeJ2hgRdLtW/Auj1rD8cfoBZKTJgqBQXIbtehh2PmY9y5CQ/WxrWe7tYJDw3NTqwEuJHTWPkH
hseOqSjFy2Z7i7YHgK0FO3mvti2+Qq0ggksa5EAQE0EgO0fP/TdJD6QWQh+aOh751dYOGJkOqR/s
B1fNCtBdM0OVY2/h0uzLJHTAYNGcpGBLkdHIBep2U2c+dksk6d0AvQRD92eN1hCl28rhyi6nTS11
qjrnmsx309kKzhpxw6c86o8RRnDdxdjrmWXF4nV/RQ0EZpI1b0h4jDbN2VVgwjDYo61oq6yVhUJe
rUejgYyxrmKf1hjG75f5VtTrGwDKkQVSXubT9pX1nBWfdTOQ9kgYphOPpHJ+vMag/2QfW6hIl2+H
nkfrVRgFxn/zI6/1VbXMXbzbZi6BfSi0pxP06Ga0QypjwM8bbXQ9k8641Hp4fR4nfIU6mzdKmxR0
doE2dxSd6ZOL3CswV2/aBcbib4lrCnM92S3sTzGc6pARAPHOMZ6grIeZu4mj+jNAkwDIE5eBNkAH
kYKlpsc673boIzUAGhBCz3WMO2ciKpgWlvogCCdsEzlOmHDQ/PzslEaZXiQAbdWtiZc2gEJAFVdf
5/PJ+DWegbNh/JsXx3FQSEIIIl37wKaJ2jmNCiD3UzK3ETQYHIO1UwwolGSM8gCEGFaM+Q0tY+v2
iJ9QL1zavlqebb3q9WrY4o6/QxYgojWpx3o+eWCR6zsZd3q5xXFdsAuDPCXpICAzJrDvKdasZ8Dm
cdii5XiHrFjFJ1NiNuAGXY0OI+owLNhQuo8NqnIOq8mI20/zHIwywSgQdYAzdQPAYhrLNyA2hEW2
LLB0f1ODi4gDEa4YUFtUi8zVU6wxa6vTnqADBYQrn8bBJhUm9KJkkOj8sxTd6ml+RqFcAA5DQUrs
J1RjWxUkwoL7UCcc4dVuSdEOmM9IICuvXbFfMdAJO59+jUT5ATPRAKWT2cF2Zjx0qDWqOnUjFL/d
CYXwysNsYiXIF9nf47i8oFsJH/Xd0Jt2R9T7OnoUy99jML+UyuEtW1aD2nzHqjcSNU/F/+boyUuh
nAFaciqv4niPU4qgVFULuTYIlq/Zsv+B0BN56deGgptaMLmQdwfYBGM5VPayc8EAhTYDVgvgsKWG
nH6sRnq3GgBEKWxwA5IClUXN8eev5Uy8+g8snZeqOsUKjK0Kpng/wAW0zSpMDlyDdDemSJfQsUO3
Tb4yof8HJKTwBed5Go03EWNij0H6MX6wfsjnTBdIMzF1jUoMCHgZtEgKV9+/Ml38B+TElzpWNXhV
COaU74WEl4WFXMtuBKL1yg390ae/YG1pOOGZuFQcjIvuczOFT07q/BWa9R999gtaJbLksdNFzvdo
cyFfn/yxmlv2Nz/8BTPLhqHth1nwPZCuHQiPgFdD4Bt/vqD+6Ju/2Of5ih4GV5XYFyQwOFKXHHU3
Dt+/9ekvNX1ooxlYNXguqNSgaWsV3Bm34eHPP/wPVuhLSR8xoVGj1xrLpYwV/Wr6qnMpEZ7Cj0fS
Tid6Bov5ApMkXP8tWzuMtP7ILCxl4WJonfA9bET5u2iczE0dAp358xv6vrf+w+5+Ke4T156JxRfR
vpOqBM6leu8A4eK/zz604ilC4ot/00dhLw6Vrh/rrXoMsdL4RW6quUSpUJQ7uBp+XRdWaprYGBnR
v7/df31Z/0/xPNz9+3uYf/03/vxl0H6qitK++OO/HocO//vv8+/8v7/z42/86/A83Hzqns3Lv/TD
7+Bzf7tu9sl++uEPO6TF1t/Pz5N/82zm1n7/fHzD89/8//3hP56/f8qj18+//vIFmK49fxoUtfpf
fvvR8euvv5wJlv/1+4//7Wfn7//rL1efzD+ST+Wn7pN5+UvPn4z99Zcgpv+MqaQRzisRKsAAiNbu
+fuPJPknUxRNc4a5LSrDM821h1toiavG/6QM0hRSqej8O+cfmWH+/iPyT3xMCCJPDLIQSL3sl//5
ej+8n/99X//o5+5uQCfU/PrLj1ubc0JDSViE7m4EI1D1csweVZLxLOTAk0soE3LmeNJPQr9yoP+4
C//nKiAISqY4R/3649YoOIZk2Mogiprn6WJzIOdEdWfhN7h5D77PbB/9tdH+364ZhTGJ8CAZJqt+
vOY2lNvmI5QYXUSHnZ8gkx+g05P97nX/9jx///y+823/dzv++zIsijBeDXpzyF9OKs/FAMglByA/
hN1YZFEFge6MlND0QiID8wJfAmVOIlsVV75FrzrZiqA9oUFacbSgR34cybhSpL7dZ2SWakwc4jl7
qIVl84HqOKpAtjDBlS974EZzyAu695Upxje+qMrHP7+b7xJzP94NCFoyVpEkkeAQ2vnxoYFkquZZ
QcjabEF0hzYFBGaivoRujizp21kgjfZOD6mxKt/XE1kuokjXew9dDJAzxti98nhf5FPnx4v+XAgv
QgVeneIvVQmEArdUxuNw2AIpTlFI1w9QVIfqORn8kwed5y7YIJmCOXqRrLJnWUDW6BWhkZ/3COVx
GFHGICsEl+NzvvUDZTwCy7qPe/jRtO5dJUx3vcTVa8o755zph0eP8TkB8VuC/5Pow7zIqYKK9BBF
LFrE7gW65m5oTyidJWCGYHrlqf60HRFtRMxCRBdcKHqpJYRqBoUy6csD1OjHSzRX13eWUai5SbCc
yboGX8NiQvX854vrp8eIqwK4YtCWCWMKm8cfHyNamqPHuikOGL4nKBTrtT3NjXlNvvin5xhjqYSQ
6g4RNQFfvHiOBTyVxtCG46ECgQmUFguAU/r60sLk+K/e0fdLRbGIOdanejkGlWvVRCskbw+BNfVj
mUeXBhILr4yc/JjNYwfgInhPcCkRiJ34x4+Pre7puSLW+lDloMNMdm0uIOC/3ALTmK7bmcd/NVbH
SiEI4FIyBGb5Uk+jwmmlhF/HwyDdHWUVWie1yeZg2XVr8IWv/V8TwPl+g0pwXBLnj2Ts5aR2jrC3
9UIiUIMbn3a+zlGel/yvvytcRTF8/Qjw1stpO0A0tBMs1pDbAQdnozP8WcO8+ztXwQMEHCsV4S/l
aoHI4omConRw05jvfO0+r2H82uRaeE7qfwgVuAJiBFg2ONvin/TRMOO/jFiVuJcIODsywD6l6BJg
TCJ86kIvrmReNxcjRaOaQu5pD+WwYjc48tfsVv/95kB9DPl5oYAYet7xvwuMFCQCTnO8ObjbazRN
FdtvPX9NHeVFxvvbZRiWRogJWIp3+ONlqrER0oS4XZgi60zC6S0BAWhHO/eA+YnHcsRwU8VYwqCM
XlTjMUcPay3QuysmAAhDmAeJKqZXtslP0QzvIEYgw/OHS+FPI0oRh2Q3D6k+eDY/BjkN9vAnei1v
+k8XkTRGkMaqxVH44uTBJEElyISLaA2x3CAAFQ1+G8Uri/Y/REwFVpeMBI44Gr6UUjRGNkMNGPsA
MREC2xZdPTaIaqfVxPUr1ftZt+XlysVBTqjAI2NIeX98lR4vY5kn0CCXwQbgRMhuJwnvM03BJJ/X
Bu4WYD/uJuL1Kzf586bBbH2I+BnFCrlNzF5cOhdFXkd6gA+FM8uHeub9qTdFcNCz0WhiVfwSovTD
s8EKBoGzaU9txPJU5Pw1n9+fArokIYNZLeKDQG7z0n8ADtxssAPcPGgxfiMkqHfaL+0uxzAMUO/l
NbvFnw77c43AQ4HbR1yiLw97k0uIjLdBf6ijDjzwqQepJgGfrbmpwcq9aDrIIO4ApPu3f/G4x3UV
chmI9wAKCr8nzr8LDpYLBy4i+HUO5dG1iLFrW7BFXzkdv893/7CizpdB4o0Si0YIii8AkFWAjLmC
kHpo58C+HaX0R+Xb+QLUmuDS63FJpfUOva+yPNggbm9iI0FT6JAMYABw+4AH54+R7LhOW+4EmiKY
Ht0VflCP8Ry970Ctu28CHIMoVhb0Hg1eUjOOIK87C3WOQp9YAJy+J4B8Iegw37M4WnYNPBQw9LCQ
S7idlJc5oH+o6gTVjllwiEvZVwcMHEx7dGzzA+anmxuNyQYQWxHX/vJrAMQLkBnlIv7zMnkNFKoQ
GoPVVXrPQUxHij7WyytaSt+hxRdvAVeJkW6Jc0X7El91NAha36z9YcrbL4WubqHfiekOjDqkCipo
WbP0dyULHnqy7QCK8ASk+EM5F3vKGkxk9PpqWDE/vmqwF//8/n+KOChv0Y2GhCuKbATRF6XnDG0G
AO2QSK/pCqJQOE3ZBm5/AuoLGsFhgR1AEQWiCgNTf37ln8Lqiyufv9nvNgC4g7WcHekPHYjS6bxw
gDONj6ENOg9/5yVLdK0gQIkt/lPOu2zUoSnYH+S08l0vMNg+ivKvzYXjHD7fkEKnE2FUIil98Sgb
aLrkdXDe0WYOD6zDe2Vb/vTnT+2nIw8XoXHMZARdXCS9L8I0CfgIcb4AGtYhSAnbTGPw/F34f0l7
rx25jTZc94YWAeYiT5uhuydqRlknhCxbzDnz6tfD2ftAzWk0oX8Bhm3AMqqrWOELb9j5Ntd2BYUI
ladI1kgWNt/G1JpQBFXCtyG48ANLT79FwWgA4h/LR/rz5t0YdgOg8VWa/u8naBIv6SwogehWwm9I
Y8q/xZQfo0KPv+iZXLhglI3T7VGuPDJkq0JbcweCeXkTMy1AkGXDAqur5rV5X8B7fOJWjFz6rLrT
hHr08/Z4VxaUD0a1hQGxi9oqeKvTONWqmeRHaQCzYmjgfBtYUUfaz/2hQ1DHVYFseyBd9lQi1vxn
c/XohNtcPeDxycPWDfXHMbMzKxvGcgBhTJvXNQD2OGBzAQikTfLR5KN6IZh8N2zhMpVVpfyVvsbb
obgYfr0F/hgeflwB+gJxcanWJycvaxqyJnCh28t75XPq6loZYIqU0bbOhukElh42J6PYunGaiDxP
CS5qlONhnBpa0+1cKO8XlcuSCwVQBvGStrWxX6SJqBqAxbHkv8FfKb+N3ArfLSsBYAzi6ZCWkf4s
RaJ08mnYayu930wKJDaiUYO4VFG3uqujFspDaWKFiCfKM3e0DS9MSLAa6DZnVZE7bDL5SUByur3K
b8oil3sJ+3hqeIQUvGTW1jFZ0TBIjsOgPNZ13LWPad4EpVMmupDup6zW/lP5vGQgjVS3L1MftY+k
AQYc7TmQSy8PJ/vrBLYBlMXEtQEU3vzetMogXGpc0s8xyUQCbGeG+dvR9DUOct9R9sTguHuVUwk4
ddX3pC1AMxXA+ePQKb5qJe0XCAL9GYPI8kcfinh0KgsWJhTa1nomz3HVGte+71poAWmWyjH6kQL5
+O/20ry/lhWLjFanWESyp22F4MYun5JgwDRL2JL8veXFPnTxribj+1hVsTWNZEojkDO5Ti4PUzGg
+iDVWLlJFDiCEIgEyF3Q5cUna26qg9pa9s5t/L7AaK0Zj0lCQvZvcF9eDonRHeTsJi6OsqH3Z5ik
wd0sl5PL+QjvbBXl+gAqqDflFboloBUSwA3jXpD2ft7rj+D5JkhZc5TNbZ1PbZmqbYDVCtbOKnHy
UN/19WKdlSnEFzwXoXIvI3P+7+2Pem3yPIBsdMGVTeiwCZ5BAkbhgkgofggi9ZOqlJ94+iVXh0Pv
TmPXPcURdp5BJ1qAsG3hg69Yjrd/xPurRlWpcfHq27zEtDUuP4AtRU0uRwgWSIAyPmWaiM8IO3ee
GGu4HGEEAoLifXIP9WCE3ZruqYJdX4Q/fsBmB5QtkUwdqPmx16bypQac+DLpRurFwygBizGq+9CU
hS+lWuYMOhTe2FbNnW34/nhdLsK6SH+8IkE3ywLkeH6s4/5n2BXWq6Ev7c4bfW0QJF/hp1Pd45+b
AmwHf9scVBxaBluLPrSDLgO5yrXT7e95fRRrjW34omysy6lEYTr2VUN8IwJddjvMkD80wWztPFDv
i0KWSmuAEptGAUZ/d1Vog902ulUTRiV0c3N9jD6i99C5dBGkRwAwhVP30/AByVHjERjdQmg3pf+t
Uh3eMknmU1EZ6Smc+9TVoa//dVBw+eM2a9CbUZnYSsvntMoFEmAxv0iB6N3bK72GFpevFaMYQqBh
JahrbO0Aowg8FfDZ/FigYvNZ0+riYanT2Ev0aCfLfh9+MJKp034xQNVyQ19+06BqQsCfWX6cl1jB
cxW4F231yKvi5kcnir0cYG+4zbUkYUsCKaVkODkLHA1fIddswuBsalZytgNJ2lnIq+PR4dEFTS9K
q+uW/uP0tV041vGAP6w8BOHnXCuVo9RGSNjXoqMqXe4hQa6PZ6FwofOM0BO5HG8MckAsM+MFRS89
ZGMovHTWKyiR7XxUV97f7Y1yZTwN3VkGI6qiiba5XYqihQo001qK4mJxcNaIPMsofy7K0t4L9FH9
28O9Vbk3GxPFU1vFpUKzFehsl/OTwlLFz1BC2t4AQG0m6e+uspyw6/wyLJ4lOQ5RACN4jdOHRKrv
4sByRV66jZL6UhmC6JMsN+0TH26Lm5WVD9b3SCjmRhkMntu/9crLS1mZjWMr6PvTm7r8qUNA72Go
6CDqmZAPFuUHTXumNV85FtZqbt4oe9pt69nfLo5i8t7KVHXpK27eOxHCiu5sEzsMaGdHTUhrhSpO
Hch1j6FZmHehWGRKJ+bfSXWvmYpKy4/mm0mEYbxL0YawhEACzP04j73hShWi4G0Jn+/2gr4ZoG3m
pzMxjeo4oFz+5XJFYd8vYxlE6bFDSsfJaGj5ooja56mDazE2S3ynBmL5mXWx5toYMz3Jw2SfjazB
LlofrKc4a4ydx+LKRakLmctrLUhSbdzsx9ZuiiBfkvQoSgO9FCjjri7HChhya6/JeXUobhIAH6ZG
w2kzVJ0NFsVdZp92eoy+VULiG3b5uUvtr7cXer2Utuv81k4leF1LP5t9hCuirFstJkJ1vdo2a5jj
dKm1Z+y4/t7NKIZi0IEgqbfIsjfzaeVZn3OIXqBK2TkWSiUf+2SQ3T4IlmNRD3sIhCvrZ+s8NCan
kQ20BYXRVx/IB7XkaIeKfrdKKfkoFMx3MH72XNKuDsXM6HuA16T3eLlRe6nMJ1CbyTHKh4VXJoKu
PWtIQPXJnhDy2w7bLCMqPwrdR3YGlP/tx2qVsu8HO6YIr4yf7Boqkz2kGL5WQ+M2yJGdGrmRT0sB
98asTf1xkczirNFAvNcstEKiWNe9mYrYv5oIofVIkwE2KhzcYmrg5Q451uop/QMN2PW9mWamAxR4
eE4XNXCNYLKddm6yv4VFWBTeNWGRMtNtN611ff94NXvZTGt44PFxotnhmgO6QLOBEMrtbb6uzOXK
UXO0uDAVOiXwCTYrp+SA1zKIekdIZNBRjcr0BsPqj5OeYGptSoFfc/X5twd9vzV4FHid11nRGBOb
AESbow4BmSjGbtBI/VjYkF9LADoCrsrtka5kH2Q9hHH/X3/f2gblk5REciS06Ng3pXQce+xIFK1T
73qswL0RmQGnRhPiGfR9546jrTpm2Pydyvj6MtCfAQFGE0bjbdtCTwZSuxoAUnxswBj5xirEbExG
ufMlN+L8//8wOsVdbhSN1GATRQKgBy9h29ExAwxHCBBKitckcuBKSzDRrA20UwZC5AE9tgKZwAYm
ll38CIMKgsg4wPtlE99r81Ifd76B+n6PcWUD4NAMys4sxuVOVui9aCZqNnwDKThL8Tg59RS2JyNf
1MNcFNNToQ6dlydD7mbqIk5LtUpUNPHiBS0Iqds/59rmo+iG6Bu4PJPc5vLXGCjO6XVpRkd0L4zv
wTzL/kAy5EZTauxAVd/HInx15ks9mnjt3RE2Wp5nrcPQSmZ7UzHFnyvp6VzNISoqJnT8QxfCHaUA
sldqu7bvyV2QShMysCBqm5ezVPsuxralxnAssSUPBb0EYo2iU3cZxlO3VA/6LD0GRoB4RzWrRyvS
mo9/vc7kNBY2XoCSCI0395cY+341h02JwuvS0+jRnbRy7p3GUoy/jjI1lYcGLKJKU4PmxuVk4ZdH
5vz2qqlqeydFpnWXDwVsQpRBvNZAXaXvyr/GogDq5EQDH1UBJ74DDgmzqOYk5SmdVU1yGhg7Lk3K
3XjvynZVxdpepk6M/PbWSkkraqtYaj058vA9IfRlwZ+0ZFjuVgg1O+1QWqtQf5IDhUAe+szZbLXZ
7WMdfm8QooqTW9IDrYN7pVKqL3//iQUAN+pKtP642S7XHbp2ZlrTkmC/PT+lll4/JNYABt8u9b8y
ZHq721TeirUFbWl0Gddo7Y/HUEdArjKzPDlqtZksBzPPrYPQ+zbauRzWX7x5DtW1wyIs4w3Vutm0
BGPSolS4hlnarDiBboYHPW7/S1T5mXtrz9/iyuPLaORGYPZ4Gba9la5R5QiRm/RIBhn4S6sTM8d1
cYBKVvuRCDN36DN95524tqEAKpCiAEU1rG2ClGS2jfyfTchZlLGP8FjomzbRrTZoe33Tt770djnJ
CWRiTtzftS1IGLkD1C7lgA0iKR+jbtUM6Z4IQB8CQ/WGSJwSoz63uMwlgXLQBvEq12jEIKGJZLhb
hFTdx+ZJD6bPotoznXuPxeX82jrFLZ4eG+zr5tIQIpVmgr3kmFH6dNJYF46JadxBKPHomnlq+GPS
VE+LoZZnphh6fbAMRyH1JnCacK+GcCWvW3/OG9qJYJlGwOUOr5E3G9KGs5RAmMSQwFTup7z5iTRD
+iFsx9cxMSDs2QaNAWCrTmp20102QNjU6q71I9Q9d/bJOuC7b2fIK5x0BUlubR0KcB+yOnLxJJXQ
YURK9qGo5NoJCnlVKdXoHke2+bVUo+GEqt3/EDTxUSgcyOycFVV0uR6DEGUkD3wee6xI5pVaRyzW
NHdik6uTFFQoQEBrMFW0y1FW5QJUomZGoW3iRFQ8v8jWrLhUo41DxrF3ZmuQDyjhIANd6nu0ordZ
vFtk0kw6q6agQ7LZhFOShxJ2w2SZqIhRWHzph+XQ1+Z5xIaiki2v1qAN8IHN3n7WCm4gu06eqQl+
asbquCiBX8lIkSI7litALWJc5K3srtPTewi3R71IfiE58SDC4QHgolPLKVoT429jrh5QvXUqNfYQ
1fgUltOHWQ6fFHQpwMg4oGbsg5klxwnVgwXtqmlKv+ZIC65Rq2hqn+T4DsiuTyr3iP/TWZm7cyoF
R2QkDzWAnLFYMyTrnNar8IJxSkyUGuPgfgrtOxO40tj1fp+r51xSPuDgdZbn8JeUjvfRqHtSHz2r
KcIoDMYlmLm83c5olt86STsNlnEMpuIcKOhDW2jFSW39P8QtkD+oHfKXoWzdg4XWh/WIjhAAAvqh
Mdpyft5FMT/Dtneyk/XVevf1rRWtRhlPo2Vwufum2F56xEXfrkfrGNlzfAh7DFZvv9LXR9EZhxID
kcQmFKxTGxIt8jVHVOjqu5GddDARN/ofXmjbAib2xiQACnc5l3pCZikzx+SIWObihoGcuFI+Zefb
c7nyeHEQEbKxKSpQ/NqsWDWhZFHQxD2Ck9JBGlUzxtFF4KfVXkf2SiTASHToaenYDLkmNX9EHMbQ
6IgVcTPMJv7Hg5TqjpyW1lkrU9RJ06rcyRWufCXiO41UFRiZRoXvcjyU4+hCq8wsowp/34998oSh
/R62+foo3JNUq9fO7Oa+o4jQ5zJR5DHv0UTPcsP0woE39/ZXujqKKdM+egv8t3sBXR9rzNa1K8y5
vjdjRInJ9/KdrsnVvUDdEXIXCBzYX5crxou9oGvTJ8cezrmvd/nsjmGBeYeoQu/2hN6KVZuTCsxN
IA/AsoH0267bgMiA1EHpSGauhwP9jBwjOESzx1OjVNEzPsnl4sXoGzY+0LDOcBaKxONdo6OscmgQ
4LwX6Fuilot2SuzysqZfm0itEdi2/zUCtD2lqTO+TLGJC0AqJMB6BTabj8oMwOFQV2LQ73qjUo0D
f6L7GMpjv6qujAPKg7OZEOsLZQ4dnczulwCN6qfo7IGACHW7uOPE18pLoDa27uFnMHxDqyLpUdTN
0dGpjQFZrxh21egUymAesxJ8sRM0pfodtWQzOaDAmJ8RsUKqig/xC0CKMa0y0CV0+jJ/burZVxGh
RkBiQon+UNJP+zBawDEAHqrZj6qzsQ/DdWY6mSHShofONpDyb63c/IY0nvzamSUsLKvrmq9RrbT/
LAsdWifqo8qG7G+n3zgyZ/7Poj+gc6V7mLQaPXoIRtI5tjqY37U00V4b0iCkAQdUoJwC1f4IeQGR
TocZIaCXBvTnqc9RWnTbpVceWLN+uWuqJPyMREGNdCoar7kZNV4/R0jy4M/4iNQmYvjGnJ9sdBZk
J4zVyT40lUI1E6HT5avWTpB1rQANP/f2druSF6zNK2oltHgB3m52ttSgpIC6S3zMDUrDlW3912tt
CEM4+SA3FVpkraXvBELXjiyBt+DqAeFIm+7yMDWRVpBXUlMXXY4idystXhSb0U5N89qlyimSLUHR
jwdpc8n1Ycd60j0+juR6xDKqMSDkZGBwqgTz4zIqtX97Ja/dEZRQbZBOkNyMbWdVlkd5bA2mpXVU
w6yU7adjk3Acc+vz7ZGufTPLAgkI1IIvZ28WsBjyhWLVhB2smXS+FGrWq1TMlNfzeTwifiP/k5lY
TNwe9Np6QoYBVkMNmPB1/VF/PFJZrw5BjHTSsRgn9Y79OZy1fCqPZTL9or8m72ySK6tJkdgA08Ib
BQp5E62iS4d4pNmShVcRyop42rtVFf+7QD/amdi17IyhaPJQmQbssO0ZW+rSIPJEwm9aTf4pyHhM
ZIQ73RoojRPrtTgowAA8DclMdwxC875Rq9YLF4LPcJD32ChXPu7Fr1kX5o91tvKkFqiEEBBPozOU
ZecYuZ67Q5iCBE6l/GzrXHe3v+3VxdbA7qxNXgK3zZhdxz0pGs4/BG3b042ocpHpM/wFc5Cd++bK
NkKgiMANpo1Oo3YT63Dt4+DRFYS8S5qdgKHLfojBltPVeCbJLTX621O7QhahUfPHgJvndLSSflIB
CB/FAk4PjR+gR6FOlbAJatcosAKhxymdy6QofLXCUKXDbt2DNrcTdK2HcvOsUzAHcEFJifqatTm0
owEbNVVIdFZyhzs0XUVRuviBAqfsJbbIva7V66PcpNJJrfq946SuFfnt8FTqDSqvFCFgcVxuK2BP
U5EIHG0gpyLcNpVeaVsOap8Pndn/t+Croc8xDh3Nl2BMcFHSHgjgHLaDK3XV90kpvwk1OGdm/izk
wZmy/pPa2/POob/yMujQB2murVVI8ECXP3KAGhXWa4doNJE6a5LCxkwAZ4fbW+LKKLahsA6UOO2V
Gnk5SgrkXS6kkB7JjINW36vlMbVSZWcuVzbeyjPmerZWpjHn6nIYOdMgqcekzc0qlTyieeKZaZee
8mUKzuBXxIMtJdVrWWSBh6Gt4almIx/zNv59e7rvT9zaqCTpE9yNdEY2h3tE4XMWQU3RDyulh9Ro
y1MtaeqRlLD8WdeaOP2/jbf+nj8uMLlXw0YG4+GLOZldPQHJNS1puKoEG5QBmnrHjPmNOH65tXX6
DpjDEJhD4jO3V0qhTZW2IFNm9fRGXLQZ4T8HmPQIpFbjsX9qcfj4BEQjpozdGuWncUF4bhWY0mac
j0SguYifNYjuloV230UI0Lo4GYUtOjjmaHnRgJwrWqqtQE5LM3L5MKSB8hpUnBSEkGMsE+2sTNQH
q5nrmtpqn4SIOTZoKbb9pP3sbexYDm1eNNFBBob8r42S60+4zfm3WJQdsS5QivKAFUUzuKjNLucG
x6HaR5qbanshI6CPSysZL/qt0uLPUya/wmhEgBUkc2fdWUWQ5qfAKGvbiVmlB7Resh6daSknQZGM
5aBkulG55oQXlGPUYZm5CDtXsNVyhP7cicLUy5SKPvbmOf6aGlJbeXIQTJkjAkn+NqOj+jJZMWpa
VTFN2T3dssly6eKPYmgVP0NcMXdNezEBAg359MivTx6GJm90zLqKNHBwBNEGj2588Xp7r13BDhKy
rphTk5ImqJjN7a5KWQIuT9goGKjnVOs16YBXhp0culJLHH2eGy8t59mnY4DiTZuKAz+u4tDHMe4Q
wXAX29KCSF/b126Jx83Oz3v/mNOMZG+qiAoTFm4vtGRCEw29SNtvRYvrSog46UjQj7CcW0ZCcYiD
X+E36jTMkEC36NcZFY4Lug5+4dWcQSwH7X0lio9sT+/2b7tyLUBqppu0OhUTKK+35B/HVFT1jM2P
DKSnix7GRRPzoZHklyIu9a+KxPG9Pdy7549YlSKXIhMfqxSHNs9f2NXIIddLfNTDYnTYVpazIKf5
aOkUAqckBDsR4HyeKt+naul2vsO7z7AOzhTps9Aef4eaW6Zc64eojY9w+lfh8BC17eKLkuJkV/XV
b0MfPtye7dUBafsSKht0ybeaRbG0WPVY4a82DlWAeGXRfTSRxXNtVGw9vTbMQ2+hhXp70HfvGqB+
moO88iwyEfr2HkS7uogGZoleJBHMmNlOgUPfzlq+2zfrKMQwvCUaALRtIdFOJ3gDIVOrEew+h4ZM
2VbKIvwE594bA/Qnb89qfSYvbvd1PApVFK0p0itb0muBMiVOXvWax4mnGg/lI0Ul6zEwi/lA41c4
g1oZa9tir2tzdTn/GHhztdRDiBKhIOFJ8lg+4Bc4+MHQ7iF/rywnLzNhN9h9wF9bjN1k6u2gxjOA
hbLoj9KSCh8rm9gz5RnJN2OX+fc+LIGsrDMeh3HFJWxhYJhFSGoS1NExqFT1ZKIq9VqFk3ZXhezU
1oqrczf32XHGaekeneTSDWItOiR2In26/WGvrK9B+5O4F8YGfe1NGIakVy1FRRgREM+/VqXNp9hQ
5PPtQd48Vzfb52KUzaFApchoJAvGMF6hOIrpduKoUvsfVRrYOTwfB/owZ7ue/CSkIUGJz53LOXEw
TEIHM0iQRrYaj14acng4fwTmSqHCQG+O6TjEPOuTLL+MbfKhy2maAHg8xDWGOsAf7imqmF7bdXt+
9td2DNCDtZcI0oMzeHlx132FoaOaRkdcnvTDSArjpab8GVja4Kq6sUfKe58es2HQVzFhrVHeULb9
8EnkEjYPIjxGQ/0vSsyqm8y69iGFcu7mgfFqaHPqgRmLHriAOypHQebPJjyrQTP+GuO7/hYL6DpI
CK44Y4M7KjSrK2H6h0e70hJP0sYQlaB2cQJ1pPyRmcSAuHDtvJRXbqC1A4DmwApeg11zueBkjOjq
d2xUdI5fijBRP+FdmX9UwAh8UiId982e4vAhq/Bs3dm9V94RhqbkwjmlQ2Rsdi/Fn0WZ4zg6jqK8
DxV8odIA5dN0zOhjC0qIXRpDTp++TaLnngpeMiHOmln/op7xb20QeY31QO19+G1GKe3cjJhPGn7S
9TiFtiW7+F08QqFIEHyqfwoMJT0MPzsvRFj49kyuHHYIwGS/K85w7X9ermHflzhU2azhVKidb4tO
+JipGDs1v6ujkDzynQBViG2ZniJnjNp0gFklaaTLjlbhF87Wzot09aOAeaMlBIGCY7GZS4qhUjqi
fgQYBgeHPJJdvKWUc24ytW4pcBqggrazFa5ODd7GqjIB/mXbWUvlGF8loYXHVrd/1Z2ieEYY5zs7
/X2VgECaUw7+haLw2iu8nFqJpHJiATlA6SGpnvXaVA6tssheWES9X2CN6FJNST3gf9Jnqao7p24y
2QO7GX8EnDY64zDpVLx143lYOt2lG4ivedCI5T6pCtyx0p6/S9muKt3V1QFfgmABVWzKr5e/O0ni
OOgkmU/S2+PBxNeOGyn6/T/sYequa518vXk3hxEd6KCxagaRzbY7aklueGZTVO7fj0KUDOMC+CKl
uM0omujSkZ4WH3pBoKKYReP0a1Rwe5T3iRNfeoXKrGI/UCa3EWrep7aOxjE3KZ6SX+px0c+ZTHcJ
uWIkeKjRuODDoE6MoJqXanpBx0WAEABKmYKEP43TPBzKtAHNUhT1TgXhWoxC0V5mFFVYiFRt1kAN
adSHsM993pL+J2gyrAQgfjlyvtR3stEmZNO8LZAM9MNsZlANe9NPkqrdW6V1oE30QP8AEiASTTQy
t1XoZUGLsU87yZ/z0n4O4+mhDiXrtMi57huJlj8X1Zg7kR38pimV/w70kABgGaaXyiiVl9uf7Moe
R86PyJ6OyaowucYFfyRsCLiPTWuVkl/h1OQisIVzcAC15m9HWfGTRNtAqFaVx81j15YKDIsF5Scc
qCaMipPmHGXpnqDG+yuUUVjP9QblPG2Zhbo8486sLIEP4E91G+x/TwjdD46KzvBJBV/iyAVGfren
Ronv3edkWFoXvKn0FdCzuVzCNp61xpi6wM96xKRi5aHCtu8XvSBL9mQ9HY8VuGT7UNllozl93mav
RiBwpmvwfVEO+PXwCFdCfgVoN7+AE5N4hOVnE6+Sj+Ggpz+wlbJ0zwZkSxdoUfNPUaSpv2rNnBeM
0frZdJYhln/0WAxPbq1bs0Qpqcv189RMmKLbNGwzJwhStXczbUH3FY3XAFZjjGUrTlJBeBAUuiq3
xeVtcmOjDAM3GAwJ40A8ZxKwL1n4OMxd/NAgk/59GiVskia7+hmH/Zwd0gQi40EFK/sy9JX+WRmn
HG9LtfgnqcIaG5lQNkbaksbAdrZj8gIp/ifVO/spRuDIdNtCZqiAMvfELjdxgsVeqAKyYkJ4X4Y0
+pVYNSegTNv4pzTaGCkjPxB/DdWy/2LiT3HWIH98UcqlWg6Nxh44JpFaHAe1w/utAtf6a9KV/tmM
MfA+wMhpTrOii5dcoc8L6kiVHpRGjwNPA7xzino05Q+qJGc/IskavxaV3r5kOm48dSC3LxbdI8y+
c7wucnxyG6uXMapaKgouxRigdF4b99wuAh3/OnipkyTwcspFrdsgvntf0va2T52UxDpC+jh9uo3V
VvI/lUhxDNJH7OcdciKjQU4zJVVArw1d5RxzBBxIlzn8oRTLULu9ovRPyRCl87ExKkl3/k/WJYjr
1Co4khin1YOodPtFwjnwaZAL43OGSkl+QH0z+DDVdvcagr8KD4WVgp5WcsmiQIQB3mcrM6WXMc7z
L7ePyHq6L+87alSQx2mHIQ7zjj4QNrbAOCEJ/LBFGjSIEGjoS0U9itb8/PcjgdxZGahoYJDZXx5F
Iosa68qc6jhiI/dVG/3u+rR+whg73gk9r80JgJgqGwTxoNM3sUGZhGE0TBEjkRr4dZg390sVGE7b
S99uz+k9Eh54LcpkKN5wd9Kd3QyVWpVlSWxQDNRaZJq0Jf8kCTr93A3aiYcEe1O9XW3vKxip4QBP
MsUnZOdHrINsviE/gh8gEwPT6tlccmOlAaUbA9vPQ3PxswnNWmOyJ7/Ui8/q3N9DlG4OZmCNjhG0
P4vEorjR2+V9I3X/hfaPRBrvsbP7HlvmvRlp5u++WsJTm2jVzit/5btQSIJbSCYrcyVvFmuqxaLL
JXutk9rh2ETWvxnmDh786OBwe0muvDY6fV1gWjBDaL1tMmYrDABuaVngB4ZZYu9n0O7rhXCpZsso
QWQaDrEgQf5+39H8WdWqVj0t8GqXOxxPeEx4+rU0LUL529Ap2IqryXjiz5r/w1LCcqJ+xMFF43lz
mITS6TYOiLZvp5GM51qKNauIa/Qku2VnVlf3OFEp+9uCYwP59HJatpH2I1oetj80IzAZHBuFZ0tG
67WLansZMIvzyOPrSQZedLVVFeeaSGJnk69rt93jSOiQ46F9q1I6u/wRZhiHM5UK218SJfMpGtIg
jybLjxca1mjiNp/qiewkM4q9r3p1ZHoryD1xobB3L0c25DxKpIyyeQe52yuKBo/iqMYueEBaNY3H
8PNcJo2npoa685Hfx38A6QTUE4M+Hv28zchWiJxKE8LBxZE78eaqUuhv2HtqU9dOpULwzccV7KYt
Snis6dXExYQfvRTEbpuYwWqX8gC6Tuw0xK/OhywExAxFlXcC1TpBUJ2lqu3rsVk/0TUs2bnxHtho
XZV3OwXsvcEjg3vgVtjUADFhE3AwSoGU09Bora8pU/YoV0nzWFB53blrrt2+6ipUDjKH2tw7FnqT
RLhIsX5SEdXP9ozoTVh1lVeWA9rhy6C6Q6fleJJq0XPRjHt9/mtXHbcpeQJ7RTW2KIPYWLJIzhk+
0HB+xEXU/qAmeOv1ODMc6XdBBpPj6evt+/Xamfhj0K3E1FgpAUg3Bm1pTf5qzSC510Qe+/Dw8pfZ
1hs4zY3uSsL8dHvgq7OlEgouE2oQWfnlYezMaWnAJfFx6Z8hGtKUrqVl2Unu6saZu6j8iATXr9tj
XqkoU4JRgequvSQyic05xKEjCZBy4oQo0c8yI38hPY/+HXRTcnptHnyEUhY81Qtd9UUSFncNmr2H
UGpzH4sK7ug5b8E0SjPNE/HVkJr6Q2t0JtaCCBTkbBEfsq55qnUb/A9NYp/2vXrOKK4By0RbFTm4
gv9V6381RR6+3p7d1e27aguArwSes0Wk6zjjYjXKihqFlLYHGbzVfd/aBPJYI/yKM3RUUyWM7mVc
4w6KHTR7citX7h+quzwuOgVXylCbmz1qFkG2xfPSYa/wKMtx9hhPVv/YCD13Fq0oH2VjyB+sTtgY
xNoBBj31+AGr0sotlFR2zVRk57yfrNOItBgGs0PgZTks6hR3LmeQQVR2OJvdq9IiH0YktwLEO0+o
bKEjiXnJY5wpoYe+hfzZsAZs1qtWuDYif54ctpErq6BRJn6LYy6qco/EIKppikZreYoX2txer9FE
0VH4ooGqY6t4tPKlwDQ9nr8pSpieb3+tK1coyofI/QJ7oPC1DaLlPquxImNPGV0+PFbWYHtyHGk7
V9qV471KvdOhQvGafuZmw0e5EQeqVRNQGpLw8PxE7LRSMLJuWkpFc4o7UN7lfslj4t+e31tsvrm9
V9wKYpXc3iQm6wL8UfMoYyy1B4PXFkxufq4irR7uIarj7meZk4z3bVrNPzIjUc64B/a/1ChFly2b
hAcTbJodwB/69yJu+o9dhQuCg+ST/GDJUVmgMt22SDBjJH+OFjH+NaNpZVmsTCbuJaLwbaMinVNL
yqR1zQpFO0lh1jlCxdeyierSXVS9d00DT1hyZN2X7H4PRHjtFGkgennv1irfFosaAvjAl7UkSMuB
2M4qHmVd1WYnQwl2ruBrWxDAFqUiLiDAvNrlF4pbSyCDx0SVeAj92EJDL5RDeWcLvqessZ4E72sA
ZAAd3qpNT3Ee5+3SEOE14xj7ShtbzQG8LQJ8E6Fa5sRDMnxsMb1+aW1juRuDLM5OsZTFtD/AdpID
lTOeqN1kxx9vb9I35Ot2k1IwA1tFRYnC0vpK/blJbSFhF5fZ/tiZbo2xL+aNqyJg7uHwe6rK9H4o
sydMyzDv1F/zUf4nHZbHas7vwqZ66evRG6vYMWS8QymMV53mpGI6SUrpqUgZSza0+pAN02uDC4en
OeCPuydaduUhpei3wgYga1KP2yQQcWb2KRQHyydBAunag0/Jqx73bN14UOyuc8UKDN1Zt3VrbNeN
/jp4BXJlAvnNvZLNctovi2n5s+jbT0GcGM82sAms8OYpZbp1Zx/I3pt/IK6r30Bcj82h7e2fUkNJ
6lAP8fw8Qzb/FYBtbFx9mh4TqvP5IcIz77sqKQhcziilfs1So4sOTYmGqjMHgfotDRI8jm/P5srD
yQrSOkFVEbzTNi+YejTso2K2/M7+mWX5co/0bX4uKmBlFuZ9biOn5iGqm9TTQpgPtwe/0qNdtZmw
D6RpwDW7JZhmgRKICj6Jn9APPoikvleC9iglzSc5tGh9K4WPwevHwlZeI1P6rUOVUeN2T4r36i4S
tI7Ij96e78uDoCCHHKYg0vCSs5+UMVrr9wvvZRGHno3x5UEE/92e+LXbB7Q96dAaBQJnuhxx7DO0
nsiL/UoZ0SDKLeGUEVfQ7VHekDPbncoNhwcD9GKYzNsTHssoufQ8b/+XszNLjhtJ8/xV0vK5UYN9
aevqBwQCDO5MakvpBaZSKrEDDjj2O80p5mLzA6t6WgHGEK00K0srGSU64PDlW/4LxoBfIO26YVW2
EFMAiAd6Xqa+yGmGCxoq11NetScQx/3B0xLrgxtNkFdTx7yytbi5Wpa1cZtW44lWdnKH36t5ixih
ERaC8u1kJ8UDqu4/37BcRdVXTNAKMjG3wupyMZRKCsMNm0HPsYLO9FDVR+knsd5eeUum3MeKMu1s
iIufhhgZxjMMMxAu55+GeviCMsvihlRmMiqYje0bdWPtRAiXth2FSthStCvJ8vTzUeylFa0RjW5Y
aG4dwlqyKYuOXtgsdfbBslJ5ly6pd1tWg/uuLZpiZ/hL1RCKIKvADMoEK3n4fPyoHRqvUBg/nzOk
VgjHiCXxUa9BRhy6KPHeOUU6EgWMi686OdVzu9d3HuLiTK+wL5B83I7b5qciUqBXA9UPNzE1f44c
7IuR3Aje3gRvj+Kpm61mgVecqJy7oWK08q6XFYoBntL9lXcBL6cBMAO2727mk6rNTIFFslS1HquB
XnOC2EXE5S+8C1gW9I4IaYGynX+1wsqNEht11maaxBzI9rsKNcSdQ/nS0gSEB18QntOqgX4+iO7i
Uic1TsMpqfTHwl3Sh8UjEFNmNzsZhYNmyIRDM/Qr/eiBNtt5x0t5Kr0ungB/JrilW5Z/5Bh5baK2
zNZIHHSmsnaB5533mBs0rvuls73sd9PIp9rHVEld/FS1lPzA3TlZNxb23K6PdY+Icdmpoj/7gZqb
7yn14AYAjRx6HdhpP0lt5j3iptZQ22s9mL52ZhbDIW8c8bhgDBcfjJ7/4hTfrJ0UxyufOT7jZ8Mr
5Je3P+qlNIVYm74xMRjI/k3mCCojEUNTEMPU0MOBuFtED9wKUDTHU0ZOfeyM3jpMqjO/e3vkS/fe
ShKmo8gZBMPi/Evnut7YNNS5hTBRfWqxgwgaO/9da9t3bu8+Jw5mzW+PaPMbtxfSjyNuFrCJi3UD
T5TQqRUBbZRv2LQvJ5hfOL8vys6evBR8470BBgxZX3htW8Je0/Zpn/fcssWoVL+XbT01vkDX+9hI
tCoSIo87APV0OGblY2J33s2IOmUwGW5+6N3+j0ZzftoREHI51/rK7gMpAZ74fMZbT3F7hSZIGKP6
dqoqc7j5H2QdF77r2SibHbwMSRvH68E6I0pwhZq4GaIKaNNVlPIpj+f0UVH/Qj6FBpsLgomiFmm3
cf5mrN1R8dZj1qiXkURgmQ+4lO+BTF4LeDGB6OisGjcvOJ/NArIxItRqoIoUl/ThN6v3EuKVsgmm
REuOMtbcj23WzeEsozaQ5mzc1EZlfqX/ODxqVlTcJLmiHJYe2MXbC/vCoUkisKJCyZ5Viornr49a
rNkNNQo1eC22PoekXE0myZR61TqUeUnzzFC0cLCMT67aDh/eHv21iIyHpNM6J0gkwMjfWlaUJCIL
zYwoJGUc2oOXxeN9ElmDOKSQOJDow98wyF0ZP2vNqp2ykvoTP1UU53bpGgtrRzDDvouHPLwpusZH
zJiKJMzqtFj3ArvLz93C3HnsCycfZFpy45UUCjByc/44E97q2bhWnDx9vJ/7vrxplKb/6BUJ8iID
eikOha9QlZG9w725EBTQjqBXDFUdyMi2t5qrGoWzHlEEakf9H1o29Yf15thh318Y5QUCyU7Hp+uV
vJeXFdlgL64TajPmrL7nCkP6linKnVP19X6HbgrQcuXpccpty8lq4bRGLQcnjKRXBKqSJ89J1mYH
y5ycq4m0xy+9KH9+e81dGHRttoAuAgqzgmLOVzzLUYhcw7rEjHTZ+IvrzU+1p32KbL29q8VSfWud
yd4JDi4c6ZQNIWGuBQt0xbZtHjyNUupPiRMinh3fUHCVz7NFbcGNNQNtVeqljSaih9YDczJNtveA
fIgIa5smpnTpXpuO+PmEgTIZW59a5gp13WKCkt6NYlfiRF54UXEy8qa/wtK22ak6vL45GQWeK3p8
4Lqg2Z1PtyjMJMW7zA5xvCtOLfFEgJJIgKLeRJJS74nI7g1nnQ8nDU92rCo7hAVkH6Qq2qM3gOBV
nT7CVH34+Sid7U+yR0fNQIjy5bv/UItKC6VVFmW2w8kQ7dXU0YMthDLuLJ/XBw6jrAE6ZzRmj9su
UyttA0sHaYd2pOeBEcnpt8GIDSB4CuPhgXzngDg4LOm0Ry5c5+s88KHQCBabW5+iMA3v8/ksYuGV
xSzsEAS0cpgLiRyeWTTXae4Me62I10PxesA5mFCIQ9vKpiiQxyGAtMK0HvVraHnRtTrlTbZz6Fx4
o1UACJsMuvfEdJtQhppBGUO6ssIiUeLbPM300wCMKKwbp945rS8MBauWRs2KZISFtblczT5BbKJK
4HWnSo103tIccB7xAlEve6Wgi0OtwnarVxnwrM13SmSSynb0zLCy0jpURiRw41EfrzTIhDuL8cIB
iieYreJ6sQICtnBsGmn4cC+mGWJ7Dc82jxB/TGLrQV3S/JPWauoVJbtl56td6EwwjewCE0Y1JKgt
ZV7VSJqwozbQsSUJbkak7SYB+bRwzJuhyFt0MAfzeYz1b5lnpO9yAxghXjBpOC2ed5XklnazoCUS
2IXZhbGbF6GQrep3iBndOdH48acvmZciGfEy7nEInZ1vGzKSiCRwoddQmi6HHWdDeDBBop3aMkpO
bw924cwj76T9zNysOOl1bfxwBtGj81zkn8wQG3TjltDDulJmZUDnEAOUWSnHn0b9E2YB7yHbRZoT
hOX5eGMhRrYwiNxoAbbZarCcS7dMd97qwop+YSth6LzKUmw3j5MNWSOKlFHs2Xy2vWI+xsXSIffP
cf72BK4PvDnkSGQhqNM8AgK+haliQV5URuZQFZxb7THyZIwoQboXal8A++MvxymOCDfNbFra5/PW
lM5kIdmqh5gVKzeK50bPMo8FXSl0THI/NZX66DZiusZ9bPpe1u0cVpM5XbfoQzzSorFuPZt2qJU2
9YLoTlGgT6HleK+kid87ySIPgCLtJ6tI5vBnJ4jmMOXMtebL5nM2B1lnNHVnC1cPc4sieyGib67b
xn9lkFXKBTFQfOy2PTStWcoeEWU9xM97ACJXyy923FTv336V15sFm2TSPLSlKBLRdz//CGYZ5xli
BJSWUdjz6cMkh6XrSBOAUaASne45/11Icc4H1M8HVEaY3tlkO4hdKN3NXLQ1tcuk/D7WeXqT3CVw
/bR+OJCeOUi99GRi6ZSEyEKNn0ucrqCEO96zlHVzdFJqnOSQ1ZUUCOy9PS+vtxuPCQ59LR/TUNk2
/Ix0aQDtOU44p3lzaHoCQTGqvQ8WwNj50BfoBoyFdgBFXM4rrpLzKcG3yAPDhf12GiOFCPWsDbS6
1g5Kk01hVAkq5ch3X6uilgFKTXMw5KZysKum2jljXm98HgRzg7WSS0K3pfaZHhkajA8nxJFsOI0R
2vLG7O0Vjy4UrRkGJgHtAAgzrzBKcbUUMqJ9TdchhvMPWekUR0nvN25DdmUJ1F9mJBsLXMhuBWho
FCI1bef7XnpVYlS4n9AzEVNef/7DJVFnCWkPPf8wiR0Tz9WkPhhqb/70SUqgv4KMgS+QWmxbjKpw
tXo1ZArTbnSCaB7nU1Y51fHttbqGaOfnNaNA4kVCaBX82K4ftW8nWDT6SmlzAAG62nTSFuf7mDgk
3boG42nMyxudGGAn9Lm0SVaZ87XEu2r3rA/2wyQiKdtFRWMyiYtwbjtpRUcZFViFa9XeUJfOKU4n
Qm8gpoiTGOdD4algKGLme439VAVDRkdL09IMV+WOS90yfz6ReUnRaBGBoF0JOOfjaShdS2UandDW
5/pa79PCL4bE3QkdLr4V5/u669cDePNWgzavwP2JykLluAe6JoI0PK1OaTl+MKameHp7obxQxF6t
lLURR6mG8HG7wVPqfgn4QHYeoKZjXTXTIfJ6HQzyHIV6bMTXizHQQqISAXg1nW50vCEhfYjiVE7o
8RIodoGmdua1mhmoRpRDEXRK+gdMRP2eTp4G5NeqT1qniZsuHz4vBfQKTwObMERl/1hVjnGE9BD7
CILEgYYUe9Bp4FDiLKpA+i/J1dsvfGl+qaIRnK1UH3Xblzaa3hDzQkVFaQs9LIo8Cik7MB6cANqP
hraHKV0/2HaCOdZWb036AEj9ny+bnAagGiWuHc5dXaGz33sHh3kMEjw1DnFsCF9CjzmhuWufRuKv
EOYJxgBjmzym5uiemn4wfCVe5tBaMNQpenM8zCpMkkGWmo+W/nDfY/pzF3M/0jdx5Y0XudPJtYcx
6JcV7DnG87WzeO0BCJha+x5qwifRRvgj4+xhSFRr7dr1GcW16wnbrcy60mcju60ntAX+TWhtF6dt
64R5CYFSKIu8KTLuvYUm46e3P86lY+vHudosfqE1CWuMBpH09MZvu9L4aHWW9thEmXFoUKS/Ql7O
OniApg5vj3zh8AfPhZCcR8pLEWFdNj+cW1Nce6Z0Uo7lwWru+gltda2Q8vT2KBdOR9BxXOnoma5n
5Ca0AiU75Tbs5nAoOmwfC0ucUqO+m6xJ7hwjr1NQ7Lh+GGmz6srSQOq8iDlG4tg6GHo1YokBSFtZ
gBw5Cpa5raq0f2US4U4QA69B6tbZRIHP0TUy49axqumq8oRCzyDbwzNfmkSq8bTH1gaQtS0UJk0S
C1NQKMzbHoUaVanQSxv1m06x9jBzF4fitFgBNGB5t0bHidKmsaUVDsFm3gSNp7+D7ZudZA1K4e2V
caH9Qcrzw1Db6KMsejC7th0qtuXce04iQhnV+Z0JByucvEh8Ueriz8ydOt8emuQmdYn1+qp1/KZQ
29u+sr8VAP53YqL/z2PR/0An7gJ1pxsqL+3Kkn1hVKp65WiYZgazW+v6Ma1V23fhfiFLkY7zoygX
s/Ujq5G37mgKGTQ4YJzsuQZ6hs5R83veqdNe8fRCykj1fW1yAg/GS2orGoTKFR9/4BOZiY30RBKK
erpdPOeL5i2PiQKqStVIYEyYb0n2ZPTTadCT+3FFPPd5+jQL5drWqo+11R1mQ32QjnIYFwRo3/68
r48Xoj0Kd1w8sGEQBzs/XiTtx06vrSVEUD+6RuWtP6joAO4sotd32zoKGfrqM0ySuLayfjjE3Ei1
esTIltCSSUM2UNxHefSgDdI+OCpUz599J24jStaAkOC1vKrgiD5KLYhKetjrRhNCJiwgsUrlw9uj
vITdm/tzTT9guBMRUXnYvBRFImeRBeVxV1EikAH9ON96Vjwcu7RD/gs/qrDUpTjFOJ/4YqnHE/Z2
TUBcXBznyRiPCpYBx7ycs5NSFOaD12fLnT3aYN+5Xo+ZvWif/g06hgYK3sKuXWB6rVbOeATXYvow
pvaQjRegcSzZ1cJtLUlBbdwshnlp5tjJTTtcNfa+zULWPvo6Q5CpJtru0dQdFGPQrxS9XJ4SrwJ0
6aUUP8rSOtHY3+Xdv16bPA5FqpXZDtNr68OB/+40Z5lnh8mKbZFtiYqRHptXVmQiSVcsCP66Snoo
V31CtbC/t0M1QDwvcp/IfvDHVu3DFhrrzvJav+ur704xBSg5eScX5vli9hRQPQXBQiiT6I6QqHpn
53HzrhsQMxaq+t1OHXEqofyGxoJC5dur7tKckKXR3kOnC6bO5qLWxyHP7CyyQ1LFOdDSacGsKN3z
h369X+GroQRKvYhoFFXG81fstWiUFL9ptNW481pRP95Vc/HBhKdxzDrv55FMDIdLHHhMh/xsC1FY
qRp92jp22CeRc4wmIw0aHSXtt6fuQiOPYfCsMKlFk3luRb9KmRiaMtJgqvK895FRKg6U3D8teuMF
M///yzgjudG21o0R1+hOu/euYgVJP318+0Fezy4W88hMIoUEQw1h1/PZbXWp2XEx6uE0F59JVvWD
pUCAjr3CBZJWdTvr9XWswHBwxvielP1RWDsfrrEGnJHtSg/NRVF6nwJS7w9Fmdzqdm3+dCPofKzt
8uRORfoxpxAYqdOdbQ9/ODpymn9h/jAcQq2a3Yd52/kLFXWUW60NMnOe4ai6vacejVnUR6ftyEmd
ea8ycmkCLcjX6yQC3DfXkPaH2wtL3nkFDGvh5IjOr9GreySMrI7S0qbj2692aSgKeCoFEmradB/O
h6rUEkUJtL2AJ1TqsU+BkKmdi/WaE+U7Q11ahfb6WhwiUCW37U90fSGQ4wpBqmmaj0YtxA0yv+IY
AwO8jUTV7CzDdVWfH5vcxRRFYKis5Mwtxo/jes6TtObVFpWS4EhZ75hi/UrG15XHSG3KQIGVGEyF
t7cDXh+aDK3TI4CJS/yx9aEEcJ7qMi60EKP79qrGwcSvMLjZmdDLo7CfkTlCfW9b9lk6ZW40N9Vw
89XMQ9dTYUL7YM/f7NIKoQdKKojsEOS2zQoRfSvQMOWzra4AsLzmBetOgYmM2bQ7L3RphQDK4eYl
cQKxstnMSGlrMMsaLVQzWfhZPNlBm/R6EJP5+x0k4p3U8EL8ATxYw1YNGS8Lyan13X/YaCtKbxkV
ZK4LrUufFBfBIFONLT/Hk+FYsoAS30BPPLC9SD+pjbpcm3rTHNrKkYdoFNXOin39/jwOuQ8yMquo
27Z1EknSVJraakglyT7OtduD4ssxdYM2eoRu9fVn9/75cJtroVJrbeAIwvdQulCg1CYNR+7LEJbx
+7dHer1SiffZ+KtiDHHZ9kCTKCmUZcVIq97HlddE47HQqmbHeub1SqWVyM1DvZUMEmba+dd0ZYXO
bu0tiM3J6pqQPA4r4J/XlN72WswvVMfzwwUkGvJD6McCC6IFdT6WVzVlTLaphn0vI+MwqlP0Zal0
ywiaEeUff1BklAdjES1EZbiq32YATUUYt3XS3/BXxvg4WHFuPk5FK57pm8SfSqnkqOyw4gOQwTHK
KkuN2fCS2ix+u2vRp61SVz7rSv8NDLD4gEtYpvmR6JdP2RK1o9+1PWTIZFB0ehPZWBSPiTuSAZRa
1mjI/ypMSN4Cep2c+oNajBpMN2M0v1iy5/Sd1k5L8LMf3iaTB4RCxWDlrG8OD/yc6JbagxpOsuyu
2ilVyU6T5PPbo1wQzOK0XSuZ9Cooh2x1DxLCUkhoqMdHk0LHNx2Th6paWqTz0EPI7iwxKxkMh8rK
AkzMGsil7tA9eRnT7heRMd+lijXe5n3UPXZLHsEJBGG1l5Kup9f5kmHFUOxaWyoYPW1hFwt0J761
1lFLnlCVt0VyoPPhojY8ussUTLWpLL6l6K561QwFRp1R5AHmlYVtjVRARrMLPBChtxRDoq+WbNNy
tcXqimthR0Z5cryO6CDrGgNUQyqPlnQQCDUakX6lRTx4V3FqMUCCfOziSwPPSMhYLpTMGtRV5ZPG
VJoP+EA0B1PW0cnoqP/Bedb1Bwg+y13qSOdZNSe8x9Smq2QQOXiF+eiUJdUBncn+qOnIlBy0yPIm
P6vVAV7XoMu7ORPFIYOpCke4zKuv0qqwdZWqon1OCU3u0xqvldNcztRt0JbXjy6q7zVgETDqhyhD
idiXSWtOQeFa/XBneKUk1zISlFISGpHUgCnIv72gXocOYHAIvcArgGUyt5odo5qn+lTlc2hMdnW7
slkDY0zKh7ZTgLKUXgINXFaPdj7tSc6+PikZGWQGtUNShlccC3xSaQB7NOVbSx1OOoDUwHCrYWct
XhiFfNHAV4U7z0Gv4vz0Irw0lTGjPNL12YiI7ILpgTnZPw0Nxa5i3fsr75KQb3Mea1bjIMnXLWFc
d+mtDTrskNql+xfe5cdRNkFD3kASN9p2gVbU9EHZzHXoGTC53l4Rr+8W3gW4B1ECE4Z2xPmMjW4+
KmheMWN51fh1mxq+mVfLIeaE20kbX8wGNwcFEDpQgpyZBhnbJt1oitYYmlkH0WH2lBWSqSw+teRT
7U2h6AsnglI0d3JS4+pWyVv40okx4jATq3Ot+JmhuPaxW8zuqxDJcOe5ZhJdmdHcfPCoeCeHViiw
3gR0QFS8Gk/xvXbpseurK/2hi2DLBkOjZXv14ws7itW21hBWywWQbufzl+dYQ83URcPZzd2beexi
GjhypdSqenWoXKkclXKmFp8kzk/fQSuejoFBVxG+bClYRTVmeOFkfLrYVIMigxhP8Vj9K6OsWMEV
5uaSJJ6/YAyi10lndw5JgaiwWuUYKEa0l1i8jhBXSgCZ2n9hUs5HadW2hL5oAv6fjeTjYg3dFQjF
4qpG+udQekjOvb3sL7Arqe3RolnrFyAFtyHpuNhF29OFDUswz7dFpw/1QUuXT7ERIbnN5vYnQRzs
zZr1EZ6U94R/vLhyQEn6hjtUz221yGu1jgdMwLBuUAYV4be0Bs006s3JbBtib5H9YXZq8gHiULVz
BL2er/X04TSl9gFgYdtDtqVwerUxp7A1tTHMlr6/7fXCeB9Zk46lb2/vhNQX4CprTwu2IZKUaD6Y
m3OC4GaI0HSZUHvywG5naXyTJjK6mXT1gz0ZWYg8CdQR1A5PZBvlQavN/j4Vxoe3v9ul56BVs4bb
a4+eeub5QmnmKLPVqRuBqlbidwBbBbQg+n5PtYjbPxWFcgzwgLGsjkYzzr9VmtM6OME5XytzLPdE
Kl4fnmR1q8obYeDKgtwEy1ORWiyNFx1vuolG6/R3FhJzQTkX+k/fBgCFKGZwa69Ycmtz5zhZgl1U
wVDDMMZfhlnpAwlwZyfTuDS91K2pBBEbrKzyzfTigOXZg12MIaXt98jpRIdioE87L0jFTMXd0lk3
kzOaB0Ufrq0u+weFhj0I3IXklSSRdIqEitgaOPT5J9ZnyxmKORnDMUc9yWIl4a6ox4+FaTQ+Vb2a
8r9nhFPVl4dunOVNlOHiUKdxdyjTwdw5KdaFfX5p8TTUqujr0HchoT5/mlxQ9BgUawjL1DaehRRL
MPZ1vMMjvLCSUHdHR23tdlKn31wjWuNCjJCMojR6gwR/LN91C94lvqoYcueNXrL/H19pJSuuZbZV
jJSkdVvFGUfI4MTTTaiNqo4HX9YhZ6bqSYqIcZoQMsftUvtCH4wOWlZVnga77m8Lrfmil2VvHqE+
Z81haercBLcXL6Xfx8b4sa0GTbnBTDBrEUooKogdhMkPskuGjw4CP38UQ427U4UfbjaorBuMv+y9
jGl7H6/vRgmOM2rtdoDNPf9cqqgUE9kwjGzAmh0HlKU/Tygzf+sx7An1LnF/KyKr+OIqeXxt1qNz
bwpF+Kg40ztKUbkW5tDetqWjz36Wqx4vpTkn0LcApBMo5W+fZtu1tT4sVVAKNKCNVrzA+cO2Qih2
NPVNOJqVc0iWxSF0GZedEG97VzAKCwoNE2rWqEdte/aR0676AFkTghmDJNqT6BSJqP0onb9U4Eje
fqdXWM91OMq78MqA4K8guPOXKmK3xNoaUNMoc+9Y9vMc9OZgB8rq7OwulgRO2Ri/mVNinlQVP1Ov
zJSTtJp/ZO3IdarH8mjLXvp6rnd+vrTN9djTLgGgupcOvep986w6/1tBvQh5AwDYPCsIu2QgKA3r
xE4enLlJ74wi8X7TO7u91pSa7lBnRC1OFG39DB9zfs6ceq36z2BUMjMT+mGRtfHb4pl7sugX1gYd
HFoN6FrgxrNVRa9m/NAtUTbhhE07ND4jCfM63vN1uLBdiIIYBWIBBaZtHcNpVCxhIoER9dwWD8iz
y3vMpoZDn1bWvYgq+x4d2vyYIKy7k4q+AoQy91gJYKME4Bw0+JZ6FZU66nt4nYSFVX4s7drzY0NF
iKXN1f7dhEXYQyQhwJoy+ixyG3XmfBp3rrvtqYuQJEV71aWSDqeIQsv558fE2dJHxxjCYcGGPG1t
edO0iXKFlMaevPjFodZO1SpZtCKvz4dCA1VJOxedtSV3v8t8Nq7nOv1kl2KPCPFqXteXsskJyLFI
DNCGPR8JrfC6FE45hE2EEamaYMvj5Lnxzp7b+NjkSLVMyOYF0Vi073O1Wo6m8dNkAp6B3HgN0Dwi
emN7w9gxs60NXh8uLqgLIy07rotu7/i8MKdrBu6alF9VjJI3c5pZiwdxMuqhulY5QEoZHUiU+tuS
GsDOnXlpKEhZFvNKQZ0W6/mkJhI4nlPbPdiTQg00My5u6npubqZxTwxvuyPXqQMTyr6gWo4bwmZN
LpYxjUlMwz1x1OoQK/RZetfKTy222b6xGPIZ994uBCW055KprfP1Y1ywDo2gFKVmLgv6ZpuXxLXN
aEfR9mGczj2mYYbmW6KHVO/Fra8lS1X71MSadzJZc3B1ubJ7kGe91orbOfHEKdLJcdluVmgYZY6/
obm8b6Iq28l9Ln0Lsl3qryjk091bf/5jc4MeRpQAKA3VEUiCjUT9VRuL4QhY2Nr57NtDGMjECrIm
muCIoI+/SX6J6Ocec/km9DqhHmaTsKgfo70r8wWRej7x0CepJ0E+INiEmHv+RtQ9AUjEtQi7DJZl
kM9y/oehsgr8eHbcmwmDHVgx+KU+FJOUWGcnCb5J1ay3mi9G9Nf93JBWGorK1oMiMY0WFKDTBS3k
odCZi6JfpdMjcSUG6Ow++bv5WeslPVixpHhVx7msZxLZERsGlBDFzax3OP2pacqxoWIb7c/eKAFf
ZW0qD4VduX/wi9Tvltl3H4RpxHGQDXKojj2yW+gXps38gOVq/WH0oHr4UWYlri+FmX0ceyHv8lal
uKTbw5CEXmSh6+FWWv+bNWi47sZGvkr3IM6vJuXyvswjAF/kPH6bmmZA16oejmamKpAGlNSl2GIL
+TQuck53grNt2MS3R091jQxW4ufry8HLzNHMLBEW9TAFqpGLq9HzsWkSWursjPV658EUIPygaEUR
CUW78wWAhMgMcrsUIQjYNig9PQpQ+c1B3tDBFo4SBUiC7t39L/Jg58sOBpuNNetaRiIu3KQ2vYAB
CvI75Q2lAno0NYs8KO129SUfFu/Ragqvp2c4ZkCBI36MAGKrfrOcBKvpZYa2ktpz9AWNnmU8znY6
PzR9XltXZt3JJDR1BHCjNrJz+lbFIo4Tkvrzte216fMMj3fwlQSS9zFtukj3K6wfjpGXIKVmkMRP
ByUzJmyGyBD1gC4uFHyn7GJI07Hd9aEzxmmOjoSmIk5vNLjL4h02LcfRTY35us2n+ZtqlsNv82TX
1+ZqfTmrOGUxjNm/V9jyGM0vg1dza1iQUN4OgV8VOi2PsA2uMvp8XMDEl+efs2o6tVSEzCmK8Dkz
JaOtWvb98pQuIi/hnNS5r6utUbGj8qQ7dZ0wOspqnfJlKVCtulaXof5u9EsK/I16qt+XJTJOZqqS
d2UNju++HJaCtskiu2MmhF0e40xdmhOqdHg6jNVcl09vv9SrtJyjiSWy+sMYoAKZ9vOXSpLe6PK+
TcMOk2wYS4PZL4FpKM1TNHuKg4Fk6olDriTcHQVUujYYJuEVBzHBKDvWrqlRxI7qf4aR/+vb9O/x
9/rpn8tV/ud/8OdvtZhB4ybd5o//+Th8b7u+/f7L/Vchfwn76o+vXVpX/7H+kv/3j85/xX/ep9/a
WtZ/dtu/dfaPGOlfTxJ87b6e/eFYgT6cf+u/t/PzdzLV7mUAnnn9m//TH/7y/eW3vJ/F97//+q3u
UWfit8U8/K//+tH1H3//lczkh2+1/v5//fDha8m/e/r6f/63/C5/8b9mtXz1775/ld3ff3X+RgYI
rxNJHYp4XDX8xvH7+hPjb6B+CYLRPVkLidAuf/2lQuY2+fuvlvE3Qp41RCeLc0Cb8Mmhz778SP0b
mnsr45ZEjwsLSOF/vf/ZN/vvb/gL5ZgnnGs6+fdfN9VYMhxgXIiMU0oDQkvgsTmJNHeR05wjhytF
o7yfpaX3ftepMydg1MgA/wu78nOTxS4dbPUyU81KfECQw7NG3WAvTf0xyUCIu3bkfV6yqfrUYBqL
20CnuEWIRSVCiND4o/em0bfXnsBOGs7bHkV0fcz/PlBfXgP4HVEiIIdVhG4TQKnmTGbrtq7vZosR
CmPoel+NTZSX4y4KZFE2z/VkJqgEezl7XN2jOLxEaK8egLMcJgu5I7XC8z06m01dtiPmY+A2s7s2
U/P7bkxtJEjX6DuKjD7xZTxENwKp2JPzYg4RK+8KO5bIRs7HYaFaanjLiaeUj7irNI+6N8mrsW28
K+HK9nolEJrHWmI4llRC+UBjRMGv3vY+Z8jYmPdm+yKB6eRAlMcuuvnnVJd4AP+wxP+1hH5cMptg
9WWu16wVv24odrTHN1dmFTvq4NAkW50HxHMuM++B1pElw2URK9K1XqaH0fXA9uaT65LRiqkrD7kJ
qKFwveSTN4zFV4frCUnXCcWM0s/jsdD92OotJRizjBW388gvpn3nn4eIFREkD0wo+3Crpj8a5gAg
pzL8rm/ItrXpe5eL5ajwgkdPz4fbsh6jm86b3umTuZwcZFsBpXbWP+ZyKB8HY0L/rq7qMtCmpLnC
4qwQD2nu9bdmro0fliR1v8VSzN2xXtp0Psxt2Xwwl0rxi8wbb+bU6MFsVOqTSy8R8pV5xWdsoOcj
IQvh1MCdO2/+kU9de08loP2U68b8Z214ynOjlcWNk5LQRaCnH4SCBIZJX//oDFN+0Nocw+BJOo/u
XMEw68fqnWMN3h91tHxoc3f5WPdN9alOquqjgmEiDjVG7oPcbG7TWHrHqG/mJ5lUBeLJHI3Sz8vp
Bq9M+0EAnb6vl6p6bPWGFl80GJ+MVo8osy/TwfPyZ2dY5EPUpWMe1A4BVN4W4zvDULI8SJToupnw
u/eX1XjTGebx3nGUO0Ls7jqWSONNmXwc4KlNrbUcPDP2vV79rIsm0emkuV2QTcqEEY6id0cToPJv
WjpToJgqtFSnCS5bObnZfQxZJbCxWIJVV7O3ba4xv2m54t1cfMJuCR6cDSqjcWR+pLZx0+Qgwdqp
rI8762t7/FCjXXMVZPfgnxK4bo4fgVoeZlBzfJDuMGK3wvV7wF5xaK50Ido/qWqop7nTlACHofkR
MEB7P9vOp07RlRJXmKGd/alRbFzYzCEDQUMDzvfq9DSsu193ShnMhD07QNdNywGlVI4r1CzgNazY
OHSTz8+syh3IgushOZRCUYMMyVDfG5eJQ332ThMriDbE8F2LhvGqQCgITfRZoo6eRp/fnr7zGPyf
z4EVLnzTlYVAsf/8OSZDqRHl1pPDMA3Ney/l+2ZOkwJbnrVQbxv7vQnIZe+bvR6Vy2LVK6EahnrF
K74YAGZwT6Pil7OekMMOY/O76bT/l7kza44bx7b1H7roy5ng42UmM1PzYMvTC8OybIAgSAAEOP76
s9LndLXFah1F8+lG1EOVowxBIDaGjbW/xX70dRj2KLaEc/UxFkv7VNcqOyJj1cBTc+rhtIVLAwjb
EDd9RaW6vQZLAdURAOdcJWba1/AMeU8chrvBaoOD6vScBEF6AG9eGbBVr8eoG1PaVqRL8iobII7p
0zt0/hnJ3hDwgCAtjxmne78zc5hrOIUd3ZBcDRx5vt0kKd9ZW6HAvQ2+6yhS9zGca2/rABZ/SRdU
RxJLfz9GZffchgQUbVVdDoM7l6S2n8PZQCXmG39Xtbb8AFpGc5GYBtVK4Jp1hI3+fqHlfBy6Ptzz
zGUfOmBQIUBCIav1x7aFpW7a31IP/7FDzipAuRKJYEMoryeOLDOJmjSf8MqdL2boP9sAzvFlxLN7
5Lhx8+xLYN9ZCWr04i38W5Wl86WCju4ozrYrFs/Th5rVHVQTFEwdMprkg52VdyIGEoW6sQy8igQQ
Jq/Fzmx49DXmqGPaLRKNQ8SXfJkUWSSkCkLk0VyjRoAQKHtT5CO7MejuY1RcPTjSDi8RgywWy1l9
68ExE0Zs0bBcNlDWLzmS0eCWKjLtU2RPb3gcPCgrYC8XhPpLAuLnDial8S00cVCEijC4ZGVbFgKH
v4tJyLKY1ACzTBXgalI3/NJCFHLZyWQ4NmHG7ho9WKzZHgMArRwVLIw0rFtPeHGInq1J/MLB+IlC
l8bCAiaFgzr0oa6OrQ5H2KCFsDmOiD1Nls4Frerq9/1Wf/eR9Ni70O2ot4iLhlX97VyNyZ5W5XQt
HL2gSeXwRB9/CbwyvAoN/5QwQfIA2E9cgaobOuOkaJoAoNuxtbeSxOo6wqXoWCM5+Nxgtzm2iaEK
On3lJN4RNaRjQ4/vHCt6A5vlJ8jXyhurHL2juPPuhho1VemAC07p6/hoU+/es+QbfNynR9RtKyBN
IVnL9QBTFW5kgtp3AXJDFxwhxoRJnii/sDpUD+OY0DuZzCYfcRZ6Ks3sfzrbBF4oJsIrD64MYbhQ
oIm423Fazx/hS0N2TGr96EAiv5qgKthpkXxuySh3CYnG+y7R8z3wt9UlaWl0WsCF+ygVSNtygJFd
D3X7fqBQv+ihR9kwH2iLGZbZ/Rn9vGd2ct/wDccPMnbfSkBlLjM3BffDUMXXcWPVJba59Avyw3jT
Qz3DIUmact8wIvZhL3/OgOkcG9VP6Q6GgUOai1YGl4vJ7KHhU7lDJU2Vd4b/VBGs/XLRpIAOAZSC
zvgfy3audhVbzE3v4XR66AJFHhwC5mH0l/q5VewGmJKp6KJO/cBZzKt2Q3aeQUj/XYZREzxGHKZ3
C+36T3Cx+wDjwOgSFWGeyWXY+LsgxkReKiXgzKe52zd9PJ8guaO3LeHRdwAQ6WeSuOaksPbAxm7R
d9oG6guOqrxYQjFf25DBvsrWJBWoP55k7kY5tkVrKzxDQ+4lWO6EH3R5nfHyC8rNkkMN/9efXdqF
zd7xpr2pLAGUUUXjhWRBcMQcM89kMj9S09Id7QK6IzAt2OF1KTn64HhepYy5q0pWy50NuvgqjScP
BlrL57BKfilE/EEk9oitET4UXgBBhRD3gcSTd5Ods/colzv28Dn7PlTJSWUy2Hl66k44zdTppzSD
d30+ZC1S/8NSjZ/SoDch8rix3MfwQDKHitTubjSK/Zhr1RfIg/Fc27FGnVo7LMcepNe8i21ZZNqV
p0zMeBzGUeCWc5QDYaBGcjuaof3AwZHBsqBtdZQ4O+B87bETjHmQxUngfzBAft7mdJ6e557RK6NV
e0OquIbHq6SicMMkX6pE1zvbLc1n2rIJKa8keu7Luf/Ae4KFf8Z7syX0ezZE441ITHdCQPu3daaz
YkwBy8yHOCXwiYTrV3I5TG2EdGbaix1rQYoCUGjqymMKchtDxjFSX2czY4+Yk7G79LGOiR0EFwQR
cI59rYFdCYBJOHml19yhAC6AdzX8K7JiKMNgLiqYAkxPFbLn0He1jdtPce9NOwd76JexX5R/hwJd
JG1+/ySBwsIbFoYsgpYZYTBTCuWMmb0471HPr3NsI2Pw0FVJol568Ad3Cj2+HRRUrzsVhZDIscRb
rnFQxxMqYq2w1qGMZUHNTi7EUB1120/3SPZYujOJqo5iWvxbOOjS/dJ54QWewEekjpKm2Y1487lv
UxVgIS5Rk1hoyGVQf9xNUXgYh8pAjC9xRrlSVS8xX+EsDzuTujqOFWxFp4bSa+zj2Sf8cGkevZoL
8VxOMGe+jxJUmCEbZOYap2AfCecKDALQFnyq4dTGG/cyaA/+yI31b7WoutPvrkJFFF2gYKU6zsHo
f9Re053iVvq3sNHpTn7H/Fs8MI1AGWAzxuWto/vZYasqsctc+02LbLQ6//YQR+OROcLLbJfNEc7c
kNg+qWVBFixgM45AIbK39y7GaBGXJsPjRBr/li+K4BWc+dF3ARkDg5XOnEI3BQqrD1R+jWkw1mN1
tOW5Ia+V3QmuH9l1HFu2X1B3+lWXGfox1NWSp16nv8JOxaGAQlH9GOgsNTtfMkd32SAwYRWPLoAz
xi9i2wVfw2qB7HwAb6oR/66bEp9TkR38Mad72eFG1APvzgpoYLpTZ4P4Tnl+0u6knzUciWH4JsrJ
m/19ChfWTxlTGLqpFkuuURH3Eqk0+zSjxMPsQML3E5wopvg73Bq8z3422DlX/jRBn6ii4V4gJfJr
oUTcRJkCxDpgaa50hgnKpz0NmktAJOBq1fM4u4c9Kila1GfvxzQaVVEnkI1kFQG6d5jnA/faB69b
ou8SNk838dxdgNvsw6DPtg+QSPFLRpbxloMx5O+RvPR3cMwpP0LQ2k3I58c/FAcUBOZInF3CTWs+
ZZ2s79JQ6IdeBtHNknluryDl3kkXdpej9KtizLLzTc1mGTLETB0oMFHPvjUSq48e1clYqa98Nwf7
tKzki01x6jDBEXaFmbgOZ4qTiu6bEwpp2l/ImE43Tem8jxqZzhpijCSEHazr/OrQGt1/XZw8H1U0
ys1HkMfvdAmaKUp2jR/ksIiC16oJT8iqRJh4qbbdrlWLPCWOlzN20LC6Cgy26dQp/0JIFKVh0fQ7
jLZf9jhOJH558qY2vaoBoPkZweprH8nAv+hCb7r0xeA/iqgLAPPEzf+kooXdRCg5SaDOmj+VQYQa
C/Yh5ewBb2MVEFK6u7Kz5x9l7x6jMB2QI4fmu+ewNVF46XYphOocM/5OTzhIzXFDHsg445ROq+44
L+SBj9CoQ67NdoAVzIUNSyR1B2z0LoinO+aG/kopoe5ss0wnZBHotxDA+fvGIaXujXV4Jxhti6hr
/MKPYVs74vEZUgLUqidTbx9gUyeeBhJ+1sqLTiEcpm/Dtv9OhlJ9Qpl5lewI11lewWJ9L8/slKy0
nwBCSb72E9yALSyvX/AeVO2XhVrMA9cBYpuMFAdDGh0DovHwjOcKXzj3gCdLz56dWJAi9MP0qPog
wtcPXyBxeMqC+WaBZ1uuZFf8n0oxBR/0KM5jS29xeWGFGiOJ4gP61OLYWc3enVfDoaudcGML/e7Z
Ju6R9vGPoPY/twPWdOPpR6joPtREfOQc7pt19T3g3tPvu+r/5JpfZVD/SmCvs94fVYN/1unrVynv
N5Pcr/6v4091TiTbdVP/P2bCcSH9v/9MNP8tEf7/OnbOp7fQtv53Xv138hx/5b9z4Hi+/geK77yz
SjtAdgQQhX8mwUl6TnUDhQfm6tnYDG9xf2XBSeD/A3nxCFRWpMI9qCvw1/4nDU7i+B/IqJ/L2s7p
cMjp4v8kD/76uRk/CCXV+NnxKgUSmV7hDZhLwB37z0s2P5f9pz8G4t+kS99qeXVhlzEDt6lHy6iR
zUU15bCzeiet+VbTqwRstcwuMlNYF0gK3SMLfC/98L1K87faPv/5H0/8uk8D1GaiUtcbw+VGxQGQ
VTMSh9sGZfWqX2LBt7KideEDlabiHdhH76R13uo3ZtGf/VbCE8gi+HWxIEl4ubQePNXrOfuwrd/n
7MwfoxKU3TLiDCcLPSJNX0Vi2eNi+Hlb46vkYTpz6HqTqS76pk5OrHXfcf6j28ZlbQuCRbqKTOrJ
IrSQ8DIUXXXstKnfaxkZhlfrLIprKFVtcAutQ/YtI5A2vPPe8MYXXVd4pmY0EFi02ANoP10p0fs3
JSXvEcTw4f71LvBX3K/9u2KXRn03o+88+GE02yXsPfLmW91eBWeZQFeaikAWUpxPGlTibNu8V9Dz
VuPnP/9jHlbIBFmcMuui0uauDAZ2ivXkHbZ9z1VwQoajtMU1oujgo/Zj6Rp2YWGkcrGt9VWARjKC
98xgZRF/gXYIZLZtza4is0TdzFyhtrsYrYaC0TdiFy3/WVn8v2bJKjJh2pWAd4pZwiYBpRPQcQ1e
1rf1fO2YNdS+06bqZDGkEJfKCYr/kfZm23D/zVi1RZ0wQ41ZQTN5zCytdkkKgtSmQV8/HOAitYx4
xpFFyqpmDy50m8MYyG3s+mrnTAI4Wiw4whdaXNv+o9LvaE/fCJ5wFZl4yWwFYPmyqIIBFw4p8q7V
7yjk3mp7FZi4seBqs0SioFF4oeqm+c6h8HmnVOGtxleBaRJq7TSGAjylpP7WJR7ywZnt2m1xv2aR
LI1Xwa0pEcj2VIdlVNFpRnnWcdtUWcWnVHPvQ5MqikBKtS/jtkZNg0u37RFr3aSABte1AunSrtO5
B3hjMLxs6vdano2KPCPAFROF7aEiiPvoBeVp28JnDSxrHTz4JKdVQbWHl0z9jfti3Nj26kCLUunU
LKERKJ1OQNjq7KnB4+x+26CsItMNqZu7Dh2vR+TTwhjmu6J+2Nb2KjoHytsmiNFxgWa9sH2yzXtC
qjfiZ11r0E6gd9IWTXepSy9cmF56HSCw2/q9Cs4a9VJRZ9E4jOzyON530f22hoPXe/1kI+DCsJ8V
M9Q0PMDinaSAM2xrfBWWVgDvDnkppomBUbLlANkk2fy0rfHVtilLolvkSESRIN8ijyXob/HXVI1K
bzu9reWTeLR2eG2QouALHrDIZ969Bwl/Y6qsq/DmlPRTGaJlReZLx7Sfw4f446Zh+a2r+ePwpmMu
YKW38EI04zMwVtdlrN8jFL3V71VkKi/tp4mHvIBUJXkU3vQE4m/wjmDgrcZXoVm2BnLkrK8K5vOb
ljhcIrzRbtuV12XwgOH5YjaSw8qcTvuwbb/iQsS3TfM1IKrUNW5SLuZFhSL7ghILi+Gm27bn/5Zt
/vE9W4I8R+WjcV19zbguOPe2nYB+Czf+aJl4WggWRhwDPtEchI8M101fbfycq/B03chITzBXJvYd
e0Wdlz2e4DbN8bWcUIIdNfbN+WvKAMJ55j5ZltFtF8510R4eS86VS2g8dXF+BimrjTvyukaoj1Fe
ucz4lKNwuzjD60ef1O+ZQ70RPmcB6J+XtjOSH4WYGO8G7Ao80KpgxzIybpsrv5Vvf8wVAaWUmEnA
i2AeGrzFM8jkAbzcdnxbS3PiYThbzaJ15Y23sh5/moW8x+x8a1xWO6eAQh242IYXHaFRDp1qUS8o
JNo2EVe7ZwQbWZB8E17gkUzsQQ8HRqYxfFsIeavtM+hYDzYGuk6J3i36PtFftnV7FZtdQxfHWApT
9gp8ITFmw8MwUrqp9XjNrUCKvR1rA8t3YcR+7k4A2m2K+3htTdDNZTYaiPCKBlou0EOepx7pjy1j
Ag3U6/gBDXKW5LxD1GPn7/kcg10/Ne+YZf37SYi6gdeNa0NDqZTFBO/BGBqWYT9AK72x56uNkwO0
1HBIkQrlrqv52Ayb9syzBPzVipIGkIoPS88Lp+ZrLeXNMhTbxnoVk14HbhTNHHosc5/ldtNWCbHN
6w6DANGjyL7DPkyni8R3V2H5n3HB/pmjQZng66YzgKMoEBmImCW5bMabcK7eYfq9NTVWsSiBrB5R
AMYLgzf3Rx7ap7Zv600rCHDHr7s9NR20EvB9wUBHHzp6o025LcjXJFrIClLXRdhuovkj64uWb5t0
a+SGLyPSdRZhCDnljxn8u2UJtyWUQLh9PRouS5hzDabdpMv+WNaz2YVjxraFIV2FIbB6tQW5BGOt
SFcsgSpBXCWbNhq8ZL3uetik4QwiChpnrf4OCYh/zeOFvFsyhmb+nqhGjcPr5mWWdIPI0HxvIPID
sPLoGAk39n0Vlpo5jxrA2oq47sznpVQw+A3TPn6PivlGBNFVbDLPw2Ms09jhpXiofTDc6LzpLIj6
2dfjooaUy8EifprGP3E5t7vqLM/dtAquCQB47R7SbjwHZ3NMo/lunvS27WYN0ZlFGFewEcRq1dIT
aF/m6IWgbG/r9mqjrJta2CTEKju7QM+HFL4mNk8FDDc2jssqTDuvAZSJ4wd0JFquatm/CBNEj9t6
v4rSXi86DEYP65b/8VyZ6oPVuq3lVYj2pQzG6LwiBjzbcfiXonS58TaOySpAU6MqMk1oHPahJ17d
QLa06ez9t7I/SVEKHLZYtmpq7yWFDzZ8vP8zlNlf2+YaTZLOix+UbQ9QS+aG6x44kGuDh4htx4g1
rzvxNIOhzQIfXAHwSTeAvT+PJt7W+pofXLe+wFbkkgMbdHPMOrdcgNg3bxv2tRVVCkD2BPEkVsJy
PBvjsbkAf+Y9SvYbS+Kaz1ATlO+OWQcVa2b7U8cWILlxGd+2oCerAPXKhmRda+Dn0OvmFk4OC0Q8
4r3Sibf6vopQPfoaulWMjOtrsk8j4DdnEGm2rV7JKkozNhBvQQnbIakrUoRBmUCDRev7TWvAmieQ
1HwCSCCND2nZ+VfYsz1QeN6F2701MsFqN5p5MEHFlRyaLGkfwLEOL2rogbctMb9rQ/644kOynppp
gQuy6ycU6xMznSRKvzeOzGonrc54wDhq4bEM1Tf83B390kR9v23DW9umdM3Cpxq0qQOYCQA91Ty8
Hwy0YZu+6tpwLG2azAUOc0bVAYDoXt3cjEFMtl0A1uIg0pLQeClGphE9Chl0YpYbz8VkY+fXwWrL
CNp+NA8SsToYQlGmTdk2kRBqh15PydSH6DmpztbZhj8YMjXXeqDjtvvc2hiIVnYJvApfFalJVpDa
91GENNCN477aUmPPb7KWYRWLo8l8jIER/cXVu+SHN2I1XsVqb/uyaSeswBm0+/tSZUOeZpXctjet
zU0IbPg67dB30ITJdSMhLvZlxfbb5vsqVidUA8AjliWHxZUgQfiorSYwXtu2Aq+1QqIB6ZnqMj40
noMH7IiLQQ1U9Lb741ouBKF4JroIu7YTMNewvxF3UbNxuq/VQhMoYyVI6IjVLpqP0+LJU8rC4XnT
uK/lQijo0ShbGtF6L9O8lrHcTX6otn3VdUF1UpuzsVuD+R4PwQkHSLpbgvk93vAb833ND82CDj44
A7x+fKArbyfnEUADY/K4bWRWsWpwKFC+wM6noE++E239HEwL2ZTbjqNVqBrmZ62V2LQx3VvwsoOh
iCMltx301u6cqB9JW9MPOKTG0X2QdtVNnIzvcT3fGvVVpJIhG5MY5mAHbpN5L3W1FBrAum1dX2uH
BOoxCer/sbj7Lbv2Kp+cvEWF22RmKNJ6vXfMllMHzTx2pgS0vaE0EZDuvss3TZm1emjw+6B3AYkB
bi6rnxmq2Y8KOdj/zFb9r5vN2gSYebWBphiZDKRI/cIM8dnQeNDvbNqr4ul/Nb/aV1s3ZoGEn+jB
9qh/8VVNAcj2+lNaRn2e8jjMZWztxdx3V5nfBMeuFsHHGkf8jSvdGvo/4rqgYVcIN7WlF1/UnNpf
EoTdbSEXruIZBqi8QRFjDNaLrS9Rr8QgvURZ0//+6VNMoH+TzVpLjaSRobUA4B7EQNoL5/WT2AkY
BlW5BZdhXw9zt5duZNsOn+Eq/yTjusctCwsrj0hSRDaA/bUGOfJ//2XeCPG1+CjmHjEuWjCPEz4W
bTuPu7A279Ea32h9LUCKPcoTkBLgWWkZ6idR2oXKWb28M43fan0V4fwsq08rODvOMbwLofeiJ+DR
Nr4GrSlMvivHigkcUzzX6JdJ2+RqZO38cdO4r9mRLq5LVLvhmOIAgikCADJPqGZLtx0+fyN8/7hs
DR5KJfHclByEG2YJYEPa/dRMBds0VPFajDSlSTfGM9q38xxEOV3S9FgOEZm2ra5ravxEdN2iSDk+
lEy7z6i7r64XcNTeSbu+EcBrWjJ0iKh6Pc9KG9YDQ0XYAHxHprK7JqzCfVnbJe/xXse2hdia0YCi
aiKCtE4PoM+JvY06fatgv7Lt5ruGBkGZsFB4lSGPJI3JAxHxHdIZ0babwFqklEwjXD40zl3gEYxP
bTV1OUQG0YdNQbAWKsGBfZojsNwO1huHKzytucMC77hNAisYgb0+AMC4AiA3BvPEBGIOf9cC6GV2
WIPCcttlwF/dfX28PEuGpedwJgh86mkZ/eoyujGlseZURlD86CFA6xBAZwUN9BdYN837bSN/XlL/
WCDqNhwHFD6j8WGaPgxt5N9FcGZ7J8DeWJjXiqUmAAYihd/GwQa+ux/I7O9S3CK33fDWkiXqxYST
1sJE2o2qvCiprz44RAHZOOdXGy5BJQvcN5rsEHd9BiMfKw9kbtONk2Z1phYm6mmkVXawVoS3jWy8
68zW6ZdN33UtXYrqmILuSbMDtSgeIn2aPaFQe9x2FFlrl6yH8i+/D7MDzKLEhZ55AyraNGxbydb6
pbZUS09JAurjAsqoF4fND85C9XPbyKyCdYYkPBv6AOOekPkThFEO3rUDa7ZdIdcKpiTlNdD1c3Yg
dWDcPl5kUu+yMpu3JavWGqau5s1kmS4PqhNAjrVNcp9CyrTtIX9tY96E5SSGri0PM1Ak+yqxA6RM
MPjbNvSrGzBcwMGiSFWJfAnwIBkS7/CpCoeNra/CVVVxpiJUYB7C2iEr0HjkpJ3MNn7XVbgyQPwp
FDAlkuJt94jCe37bO7KtJA/+1a+X4UaiXgkgk/LANY71gEqFt67tQRLbMvDAw75uvuJl1lA4rxyM
8ryCAGv2vQF24nlb66v9tQvtzPqgJYdqhGgvGWAEGw94P9zW+ipe0ylTpYgsOfCs8Z+SUMm9Hrl9
2db66gIMjioQo64hh7KZp6JH3u04OuJvWuMBAX497k1LOmAFZHlgVsod6eb6Pg3r8Me2voevW58n
VcN5DX2XoQxuuE/MR6CO5abTKmwDX7e+AJvskn4mh8EM05dgYvVlmcLhc1vfV8EapcBM1T2WsXZZ
gsOoxW1VNtsSStHa+aVsRt9YIBAPAFvowp+nMp8WzjcdC2Dc83pgyiEBsLIeyCEaYl044okj4Frb
xENwxXrdegC2JouXmBxcK9lyYaQ2H8Iy0eHG3q+ClTUuhI1qSA5+WocGk91NKXwC63Fbxgql8K9/
AQHzId9E+AWQd08A9qXl5zCqqm0RtVY/1TEcPIF4JId+7swVn2dxEbHpvQvhOS7/ntEBAHHV94EF
6UxjLMNzLy8CVEt9qpOxee82ex6Cf9f8KmC1xi1zViM5UN7HbFf2k3dEjVN/qA2v4ZqjknTZFr10
Fb3QoFHZRBM5zDYdc8XCAOUlym5sfRW9lUo8PAMtWJPDKbz0IqCJOuQXNp0uwaV+/RUqiKEy0jB2
tGM8RpdwAUyeFJI63WHT2rMWRPFMzW6injm63i8PcRiPJ6HtxuVhLYoCBTNScK6xR/CA5L6fQYLL
F1Utv7Z1fhW/UR/zykdp8zHNpg7IsNjuG16LbavDGswo+EySKoAHcdTj8MqVHI9GwOZ0W99Xmy1Q
iqQkYVwe4xmQE+QoSPITPklsU7ILDIzX88aDth/uZo6d6oB47R6O6ctNAi7QxlmfrsJ3sEapkoI4
kOrIy4dg6K+drt/zLXtj7Vlz0ZcwSyu4h4EQ1buI7LVksAhLgITbOOtXMVvDuaqpe2pOYw0Inqb4
qi3QDxsnzipmDVSwXlmz+KSFzI6QAuiHOnTbriWgQL/+sqoG2TSpJuA8jf48j3H7U6aj/bppVq4l
Uh0dxNhUjb4Ywkh+i32hX7Rr31NfvrHmr+UuXQq+CRPTeJGlxIyHoQMu8WRLf/ylPOfX+xqFHO+c
lIF6+fcbzN/0WL0XzFHQ6ws+u5BdxUiqlf4xdXDyba8Bhu1JhpIdK7wrTVUa3dQj3N2PMEqcy58A
oHvhnMsW5hw896zSsI3jZCHuhkRpC04rgd1QekgTwsWzace5ydPAm8BoJXOTBJdc9TUcG8OlzDzA
z4awBrgw1ApcqygZ/a/p+a9MOKxWZnlMJhhFXbZlVjU3KU9FexkzqtnXvu1NX+VagZP2wTOml/AC
mJ2LYFqDlYM9E2DeWJnXXqDECxmJG5fdlPUTeyohJwBuMIoIx/xWc1feKT8S03XjpiXpwLwawGL2
I1iBPOoBNIQbBbDZQvYC+lLxmMJ0wodx8sS8Kd3Peo67T7LrJAfpCdPhIqPwz8mBrGoGtR88KRv8
/hw8vYulizIUGHiEmy+BlmF7S5WfGdCquihx19BkBAbovBH88JcG8F9zi5c1431pHEwRvf3gNxVu
emqaKIya24Azhl/WAebZXwxo05i9NbA9eAbnNeYAgVIjKr2bwwlwwRz65iBVOacoHYBf3iw8XbBy
LNWtmFsXP3QstmiBxoQEMV7zggwcLkax690J29biNguWQZ4y3IOAZMW7n5oPzvpUXi2UVvJBTI0e
YUUZTWo58niO7Y3tQ7x95fAEj4cPSxYHTu4cYL/M5PDOYPrEPT8mX5vQzbbNKygQU54PE3QqCtmc
KR7hxE71aPs9tI+wCtqhyG4Ow6tZyAEJQs+fYZsKKmAaiyNYQJLZnVksmHqAStIyqXYw9oz09yG0
4/jUVwHlT/CoMkOHEnSAVaodzKMnVOWTkIX8IumBQ/xW2UCKX85LCQznITpfQBcdEoK/tkv4IKaT
mPBb+ce5Ka2ESzDK8H0PVjYpfm7RZhDXISZG1dNfnmU8FGCKmRLVhob2LflCFtfHYtfxJVx++IB4
kBfYiMtmj4oL4Pw4+HhNAZacmdqrFgYFCLDUOG4KFC6rbNrzVg3ZdBVVCjCwgwAw2bUFyTiAkKAj
hxx6gZRWzfgzQG6jf3QetNFfjVm09xNWy4E8BKUOS9BGhclZR+znXuBoOZBIXVCFYwKMuBMNEOcw
8T3OJwhzr4Nj274zaeV++BYj+WKEDTQ4wm3jz5ctEkvpNWqqbfBIjUlROoybrHxokqS6HP3au4en
g4xeDHx4LjuIMq7DoA93IRCnB50ARuFXPs4PVVWKD2eoPHth8IONjgxIUdirsxDg+fJmAky3vh5d
PaOkZjdFZVazLz3HHKxvooVnQXXZnuHzzS4BUa37ZLGYRKroxJRWfA9N5agupWDzYPYgKDNhALsD
kfNzQjy7/IQ9Eeue4OylMwG+NVLzMEAJI7c8cL/EQQF+6YnnA4cIsi6gh1hswFnNlUdZpQ9DVDdd
cII5ADBGR9Q6JrbMG9BwzC/Unel5zBlIIU5DnQ5gCM0dPBsCaK96IcxXuFeUFM6iOGZKWLQHQz3A
aaXNepblC4kMgLPeDI7Rlxgrb/bYBe2YfA1n4liQZwM0P+jbOIzRL+k6MIArbqkB27lRfpNHU6T7
29ITwfR9ZIOAgkfMHhDJ8KMcOuCLYGjfw4K+5w0QzyNL0mnACtqFdXBdD743+LmMWoOsW0fLsJp2
MiDW/zL14+wVaVQn0a+e4H4oL6ximYLvU43nk7Ovp+1uzSB6uHfV1TTAlwHPS+kHDmKA94zPCkOr
nE40rpocO8mY3U+6iuLpAJevQb7AS8OQb7ALcT6maGDaqM0Ja2HWfKyNdsQAdAPw/F0C9y2zD1y8
eBdeFTnsLqBtUpZj8yxf5loO/KFO5djfqdLEwRFDw6IfkkaNjwpDGlP2hBMIzLZySeuGwR3cNu14
QU20mAlKeTqClY1HN5gvwbNnaAOwFHvZsyd4wyl38kC+HL9YCSNNsjNxxeuxkG4yDmTkcfKGh95g
VbqxgsszLwZalR3MULx6z+SS0Sa3SvkPKY9cn8OGoAoEfHfGSX4mZZ8s6gGXDoGnmw6VewJmZ6le
0mL0rZ6u8HxKYi8Pgtb2RwjB/WiGz0bWSJo3npqb51hOEUCRbcbHsQQyuou0AF4ToJoa0ADG70Ta
d1jgy3ICjLTyZNvsl0E4f8xR1dPpJG8DtPHZwj7F3jV1DbO7I/cEr+mx9YeOeoXPfAK+pALnEFh/
OsCTfJfZOWDLTbgs+Fa58Z3sKqRVZ4Bt9wq8f9Hs26ROQUY3+nzrz90SEv2gHbUpnELADw1MsYxI
P7a56/6LuTNbkttW1vUTcQcJEBxuSVZ1V6tbY0uWfcOwZZnzPPPpz0d5Dy527eaWr07ECi9FaC2j
AAKJROY/qKhEzbqZol9DDYeBwpvbXszfDea+hh72lSnS5NPkAh6bO3zEvFyby/4ew9tJ4mGnh1Qp
yKcm56M+GMBjI7dLRtejHUat4a8kXMelOde049zPxEtdIF6Mm5B21oU1DNYdytdjhilYGYvlj4Xw
2b4JRbboD3ghrdNzma/d+GRiE9/rft+gyynJRFZiQIb+9ERE+jxPHRvEFx3mRa2PdSIGQv4yi2L+
wh2Qar8N9mLjnJ2KIrTvotSV8ffUxcP2uXUGWUV4WsnYMXwUvxtkYPXGibCyHaps7PzEqDFJWMo5
0d3AHY2yHr1GIzh9nDR7JDSbZmOW7yWwruESunNvfVj1TB/xqbcTtaa+6Puo7PyWNUFB3YgQqeQF
XQ5YXsYRaq0elj4y/+SW2K5kXqViFLy1eRqj73Uaml0N5LiY0DQfgTikv7pZjYCJh2x4Kn8xRjeV
8WZHwcvKC51h1SpvjpE22qRZyzrjvOGMtSgE0s0lfaOssbU+0vGW7qdkxQCs50sIo6E8bDVJSWEO
55vYs9Yoqx8cM1Tpl3wdVPnNFkmNZ66JzS6BIndbw/oGRhTxXU8kVp78Ei1R2EZe5KDBHWOursLm
UnTxphvOvRaLL13eJLh5JaMeayyg1fdsrXBJ7OhOJWS9wk+QZkR7JB+VZsAYQZpkIN/CaSNChzWv
wwvKrR0rmC2z8UiGYjpfZE5oPNersalblSvKZV+XSmbZeW7EhMGa2dE6+RXx56r7wE9RUYwOQV50
bya96sR7qzAdzXOt2TKwHyuHyse5pzdyP0USLvxYhahLX4w5z8V5RdO1Ij0fK/dzb8dzC5myi5Zf
w9Vus8FbYk0WPS6KemU+aStn4oO+pHWKUULjruhuJ5Glcuz30rwHC9ws6MQrLo2xxL9En8zEzE64
1EQ25qGIduELpitMMLwipWt9j8mJi3LkEtr2w5xiQvA1Mogn39aKBfuQtb0a38VVIce3M2ih+CHM
SxsiH+/6yXnoy67t/zJqlL9PODXZCn9b9Kmre9xW0uFrViON8Uk2Zh5/HCdNDoilQoFevmRJlzX3
9KHjyfAc3bLRbtXpFf+5Fo6B9K9sx9maPEFzdHrO3Aa/Am+MplpdliadEvu+iNIcSmsSa+iFG2E9
qO/GkKWK6zWLii8TQYT1oVSYYFqqz1rIV+A8N82beS3y9Xe9rtMPC29A9WgPGmZQYz/o7+dqgM4i
kzZxPydJko6Fz3uqVU9a5mbZrwLRo/RdRnVEnDeDJP33qGs4k36mQlfB98L6BnamYX5HjFZzPywo
BMw8tSZNV/eljn7Mhea70z9XuejjPxa3dZg+oT5b3tlTif+81yBZWz5F2pIOiFDHU/lVziSdHj5t
tn5Bvb5uHls9niUq8UmWPStVx0Xmjdkiivu8NgEhauR2XwZ3tOp3QziO2V2X9prWeCMWEtpzXDeR
+J6BURvuuPkaBGkNsRge16LNrjRS0QV6P6b6Y2sOofulrMvcJGY7qg6MZHDqz8ikUyhllVcOQYdX
JMSFwSIj+6B1U09RfMgw7jyNqtEyXAXG3v6oYSEgHtoxMu37dJ3yHLrD7OZvZb5ma+QVK9HneXYR
m/arsh0qbpso7JDlTbvhDVLesfURebkCu8mwtPM+AjjuDOZH6oOYNqXzmBEJJ0xH07O52kq/q7vC
sU963Y1RF0B+NqcTQg1x+UjuaY8PthMZ1qnohig6p5IT+lCspRUCzV1TnsZ2YjSP4Zjpm+DkUCXZ
m6QwpxyAjTFl/UVf+sEJBK/j/O0Ioq27DPFKb9mK86qIvIFfaN3bJTSjtzPWnfKx0GnWBMrS0pof
C7HMxtTLWfU3YWtl1bfIKpzu62ADiX1n5NLcfB8gP1nvorrL2lPb9e34aE3Cqi9miBeXL4xh1C8J
dlnzI9xUFCg8K+1N97esSur57OBOWD5nnGJkHdLVaO5ayRPonTV2Zk1q5dDHHCllCbd4yrNSrG9H
i4Uuc3/QZl2kF2yATG0NRitEwN0PtcV2EYMUlib/XWtyT/JSCF9rVWpGl5kbEfWWomqAFtEv/+3f
VXd2NcdGhJyrsY0vSJ03b4AV6G+zssr+XRtrT/MSRT/Y5EnrRVUxWu+d0SDPX4cf/t1v3xUcbbW2
TSmr6dJYifEg4jz9ZcuYD377DxDgjXbEplX8T+wPbjdttCxJdskrjNzTk2mt28vNbMOLAuClexCp
0ijoLaGx7ZcCcKiObvL3xM14aqUVLjAJG6mnkkvqhZGWWbt4P2lmu0guIgdiY2AOhcP/ANPWKLwT
TeXWXprVwvbyPNaiJ821y+4hGhMjZlt3dOv0Fe3Vo731v9RU905Wc5NJbeyW7jKikaY95Enl4u0r
E0OvArdaqaR4KlxNFVAQ0JzBj02XtzFgQANfWG1ZddxsXTl1iI/3Wnue87Br791CCvVojaGW+TU+
DtNwMvtMw+LUbtoc9xge5BZZEm6cA8ayYdR1dYtjvT1BWKhDLGzJV5zmYUPSVTAPw4yX7ilJtSFT
p3yuUjsQbbxMhDGCATrzWDvNd2PUGtNzgRelgQ+bNWKX4oV5mOsYeoa8qZe7RipciaZmjbrY18Ol
qQIxIQV0wn1l7sYH05nd8W3hWNGQvc2mbiqT4Mc+/Sk58f+bVvj/0Wrz/0Pp8B/WWv+7dvin4fu3
5Pd/Cof/+D/8rRwuzP/AncwAcAgLEbPMrTf6t3umof8HQizUrZRjU+TH/fC/dcMtF2lwrMRsvM6p
m1nb8f1P2XBUw6V0bIFrrSPx/IXa8F+i5u//PuB/i73fds/cOsv/EwYsd/sBNo5lBv8yfBH3IMwh
R3rfnVzT1+p5ObF57Q95ZmMgwI12X7RG+JeAGnPqdJWGBwd0C8L7oR1XGI6gjol72643IYoIByDe
G74NrswrhFk/oQ6cBOhPlAeN49tDKb6Cw2KyoNdBTxdmbIi1VL4zmU1QZPPq01RoAm3Euvhnwvbf
C+oim7a59xpC7HktBkodYGOYlZHE5sOEm1DAC245QLVuDb/92rlSmoaphIPH6q4hONAoTcMa+fF6
tdz7nlL+eaQg9DAMZXNpy7ioPBXNk3HQw7s5LDLz1FJBEbNjr9dxaARlvrRRfqP1VHkHsy0vJDfV
eSxw8qzIy/0QBeCDUW99PZcPZ2A4Igx3T0h08wnNcotRkx6Xx0hfZp92QXlfYx15cC26L9dVgC3E
ecxC1EzuCRFOj0ujUVim34gN32gVFoaxa9Z8sEATB6ZIxiB28DtznXZ+Cuvu5wAaP3YPe2YLBYLp
qj3toEzilCo833Wc25SqjMvbomtlf6Q7cN0r+q9xFFUqgYEiBr3XH3KEtuJGaapo3OTrpabk7IHY
7R7rMm4DSIhHenc3PuEP2wTO32ZSrnadQkebs3BIbdPPdEPeW9E08jSzls8KIdmDA3hzKEc3Qf05
lJdfyM2YQpe1Uyh/nppveVtTkXHy/kOssiNNrFubRTKQ69q6UHyw60UMUbXpWpWwiKR/J+xmKC/i
uWg8YaHcPRezPjv+xPPsi56FBtoUevH31YvBxu3gfeM4Comtoo0BPPYR+86fjUdOim6e8gEQas9u
OCS+bcfLpQ3dsfZgDoW+sMsjo+AbVwZbFM8HV9kGV9AuCFTzUs+RYIGrBIOgJqpw38TY+Ey80R6y
WhvuhtZV53pI2r9ej623Pq2kIGi41FddY08oKsZkHnrKvr7g0eLlxqDu1jxTgdO42sHS3pwk/EOM
KjdL1P2GNbpq7rj9TL+33CowGhwGZ2s2/uBFaT0Vw5K8H3PKOTS6TPPoCrkxTcKP3Oy2pYln+m5f
JZgzRHqtTL+M0/weyhe8EcNFMd/AIvb1Fd1xAH8EAmlJG9sQzLopv+0OZgcAITN0xopaJw7cJieh
ValzUosI6Vfkj3mYiLsJl8ZPsqgoF6f2n5oeVwdx19jG2V1o+Lhym7kAVZXc05N1xx3HNeZ3AC5i
P4fx59HGgS6hL+qtdYO3a4xWh+mmv9G3x3Z40L+/vhI3IiLpGQsiHFsn+G8f5R+ciH4o10iPTZSE
y74JZk1lb2Q2xGfLnMtzhiTRz19qmygFQKctOcRc/Xq8ulwxpQPp5PfV3Jz1pJaBriIEanXtiKp4
I06Zm0Eu1bcfyd5uauuotboKC9Pn5RD5lT2iDmgay/TJmvAzDwtl3TfUmr/b9ZS/a8fiyEfixn42
ofCb3KcWuMy9UM9Cv7srtZw9prAgHCAy3i+EKV+jH3b3+le8MVXH2XJizOol+3b7+398xbrux5KW
vOnb3EHvasQvzlFEQd/A8/OUR6bwhdKjU2b2jldn9GJfH34Lfbtd/M/h90/Pul21qFrQwunabctC
5D03mLkexKbrrfojS8dD1yAZwsFR1/dO4Lq1THW8yPqE5V3iSVFYv5h6Ywc5/YBzmFnZAbTq+vv9
53i4OHLF2Nw3e/VXqRkGZQOuOGfI2juRT4Ct4qTwczs9uluuv9+PoRyp23hz2jYu1HuFPp0yr05P
q99KdwjNCoBWQIV/z2pz4w9gMWi6mLDS14noM8fmQTS8vk//c3RuNoTlUcfnaXK9e7TBgGuYm/0p
VAbOqpI+ZCbw0R101Z6SfDJO2FrK96/vmVuDbo9Ddq0weTRsf/+PLWsM1HqFgRUwDcrikpdTftI7
3AZcfc3+olaXfbDXYTr4pNfX24+ZurrSud8MoVuuuSsyhdTOnSyr25PWqJXWbqXukxoard6sduJh
8TZ7biSGc4Si2cEi39i9LicTy2qyJp3H3/V8hzDpQQSB2yj6KPYpTEcA6lzX10fbOImGFvDr63tr
qobBy88iSeKK26UrdtynqaBfczL0ofbnJLIfbDU1SAxb1iNFMOxWeqnB7sj6I1r1zanaZCy8b8l8
96hoil2FHcZ82sWe0jdINWCcB/T6y8CPOKXLfLS0P8hv/xN//v6sBrxnh9qBIuDvwp8+CqssI7PF
oROeFjQhvDqteDU80OX158rGzdinDqcnoLPc+HtcOu77NOQ2l6FccLSa7CMS4C7B+PsnUQ2huuBw
qVLruP7cmTbjUrt27ckups+cL+fsRtQXaFD14IdERmdBWI9ohcuTQ70OweBJnh0zHg6C5o0g5kpy
fzDQrrVlrte/Q0jNxg9IdZsL5fIeV2Ppz2P6e5h29k+RtP6escLsTXDbYXS+J3drbqnHE014SnC2
+2ROorobw7r/+vq2vrW3YLVKuVWHtifI9XwMLrl4sar+RLe0CETi5uccW8/P+mANwayXh3YctxaQ
6pWyCFOOogJwPWAfxuCG9KY/zdQ7z8OKt6TryOlC0yW++/m5WeRFFjboQrwQeW4kTPsU05JTDqv5
hOZZeb+WPQ3iaHCDaOmb8+vj3ZqaRZ1NF0wPStcuJHXtUkyVtLpT047TebBVf19bbg2IJ8wO0r5b
0YiEz8Kqx2J/7Lnt5qxTOYnjHt1jSwSdWsvnqnOyd7kJDAhNDumnmL/GXj+HR9prP2p5++hgkRjx
5uc/MGWvv+BaO7a1WEl3cgrLuXSY/ZzmBP/dxR77s8DO4TlZuvDbAvQIPVJMU+/7KMnOWl8B5Yup
O7/rY8x5izmynTdWLigyAbsML+iqtL6VQ6I4uKVuZAO8vxTAGHYDJ2oXukPRhY1wB0w6y8x4glz9
OGOW/N4Fy/GuSvr4mfY9KKGkW8qzLGf3/vVtcSOcurpOtcs2lCR33e+LXKULBcyQ2IUSlpfHQ2id
Rpq/UZBolWXg89oB+9DCzv29bjcb6WHoO88x6SFu8I/PqVrll4PfdP1Q2qILtyeP7i2dJ1/4EW//
kS6Ydd3QUM3qU+iE/RksKp14DIEf9DBMziJpNW9KpiLyM5E7H+rVDN/Tckl+ff1XvNzF2xVusTKU
bskhdq/GkTbiBOqBogdePb5qaEewUPIO8oz2AGDeuV/zDmPk5dDhafdQ/Hv+vJYc3aXgQvFqi4v/
mD/gl9A20Y85sT7Wfa269Y57S5d3eODVf9HmtC6dNUVvZjdEtVeOlnhn4PXx+fUFeBkxXIM9aSJQ
pBAX2rOVYzs01grb3xO4J/uH2y4n1kjf2Uu1HOQvt4cilLoWKancb0JOc1X1IUNlq9n/0WqtwuWq
7WKPU2kdHLhb39WimuSw4x3D3pMppixTMpVjfVIg/1Zv0Qqt9y3Q19QEXfkNg9/yNyjxoCJE49L8
f31Rb35b7k1CsSvIQvb8pRmU+pJtPiQQnsWb0IodYDuRjrlPv4Iuieo3bltjzg7C2C/XVj2YpXHA
gX55rbqUmUmI+bTb1bpLE1KwweAZ8vqUDk75NgIxQq4UW+LNqvTq3sDU/eBCuDEgGTgdHdab4fYv
1nEZe1xltQJnNEgmSaONft7NyvB7e17fJNinVAfL/PLB4ZIG6Y69xVVh7fluoaztKQFleBqpMgUD
1/fTkhY2BbsufJPWlIJHsC7nn/+2gg1FsZlxeeDtLp+xqlMHTGx1ArwY3kmEjZ5m2UXnWbntB00N
9kPjjrkRAG/taDP32Vvsr6c/X/8VN84S957j4sSxNRT2RZ7OESUwqB40sTkafyzGWNxJey7OQrXt
59eHuvFdua1pA9Fgo4a4NwVadYOqi9Y2pzEbou+dcEuID2L2ZK+3gerS9Yh6eev0bBknj5yt2CP3
fJkOu5powSTsRDV4VAFYrbAInDB7DpUWAv7OzfG3hohan2DdmnedssI+kFFoHwlH3lhluZWbAJVS
wXzhZ8DfjFqukuZEBHfBGrstjbDZNAIZNhQZX1/nG7uZqSp2lU0tjQtpdx84cmyqYWxOEEbU01AU
8j1m3uo+c90PXAHRadQS/SAx2PKO60SKVq4plY3hM51Le5d7KyCEU7IwwShrjPfTqMKA+F18e31m
N4Ix9R3G2N7oFLt3M0srfjnUi/o0uK304fbAxQY2569QJVfMBfg7DwJDXt+tTpz+i+1LMkyEoA8l
nReNKGkhnDbbZN+IjT8WdTL6I1oCM/Sx2biz4mo98tC5cWDIJbZ2JkV3dvB+uv1oV6jzUGWyiwGD
+TRvPSdbW8Cllv1hrMby4JVxY5tyLF2avxSdlb6XZsxHfUUNnhpgbSfzpchc5y28ovJjbaojt5pb
c9vev1wr7FHW9XqTyhpTWi2zSSRlCX6kyQyvhMP/xkiAj0dWVR7kDC8TZ9e0XUMp3COpLO07U3wn
O3WcvDuJNK791ORQ8Cxd8H2WsQW2p5oeW6OtuGT6cD6ty2IfFLVu/wCH9w11Q/bQbsIKbwMuMX7A
sIblb22YD4+i4UXjlAMqvq6ZQBoicwcqV31NW/HL6yfn1nI7YBmUSyuVVGU3ejrkqT4NXXcixVg9
aBnNBkaiOT2OYn4g2BcHW+nlS2HrbkrOKJUe/rCXB7ALSm1K5W7grJl9n2RbljLPRqBr83OZlvIy
xsPsL6umeTP4+S/LoCV+Ort10GjO+LMFCH4MnV2bUq0JtmRfhdah9Q+u2btB0kz9UzunKkCn8udE
zknEGYUHIyFQGtCz9gZS0HYgNU2WE0g7X5Gag03TALk7CLUvDikoRO5QOqZ0D6S+98aBGqWLNRIi
mAE1+AXEoIvRKsjtsTwyAX85lKQ8KEwuEUA35r6iYrWoo6ytLoJBNfVfiZPOcIqs3HdVc6QbemMo
Mj2Tji25tg5O5DoeuDNGMaWziKDBz3zxai0Zek+mGKf7cwWU/vST54GqPb2frXFqmWRfu+eaah2H
R6Epg3ax/tCKEA3aaanP7WjTBSkm7eCbvTj8jEQLbXu3U0whAl3PzsiWSK72LEC5xXGQlFbzNk3L
/p0+qfEJaDzYv8Yt4iDs4vV+bHHiODqO2whXF/Q2Vz6jclylyHB3hQO7rmpMSgYRjATYzgcJay2+
Daj9lxh6QuoXZit/gQdt0g4rGlDFSZMuJMSzAQJbwh4/EvbYLq8XP4hHlaHbYMCoQ14vyVQ3a2bk
hQycTjN/c2o4Qm0fNe/xAvy4aN36CSxJ/z2eDfWzzwsisMXXB0um+K89HKnorE7rG5pReZUsD1Mu
raDRo/5NaqEGkq6ddRB7XtZ7GdDl/NBMBVxGb+F6pu6wSiT+rTWgoLZVTvIwu4gigZTF4eII5/nQ
pV6nal6Zc4gecmBHtYHBdxLSbhl1QZ3v9d1/47Dxi8CDSNpXJpni9S9aEOstSiJ0IDbhkApeo1/r
i3tyOW4HQ73MwblvGIQWFu0riiO77wyTC3it7iwoPVN9SJFfOk3wfN4s+IcgIkVhb9TG8rSu0xIk
I1DucOmOlApe3H7bb2DtyaKAEb34AnhQlPZYyiUYQJRfqtDIYU2ayalueFlPQ37kkHLjuFNTpG8v
FVAJ8vDr9U0gziVWpvQAu88e9EDcPKFKpD10Tql9h4ogm5Opuc0H0CLz5K+ktebBst+YMciFLd2h
Nk2dTl7/Arg31FVXNjm1sexB6L3w5rBbP4ObXr9PlVslB6fq1pR5blCkoCJjWPtTFQGCc1NCIC37
wkk/ZlCOH2ShZcrXLNW0Ph0hUMZlVSDw0q2G8T6hznqAbb/xG3h6cIvo5DlMe5cvx6kCLuDEeoAf
S3rW8xX+NPR66662hlp5uGi3n/JahHeNQOEUj+d/cV+SZJgsuiPAF+wXwczTFnhiuwbTNAgvhZvn
VUY0nxwZTwePvBv5lalTAN7QY8QXtF+uv/AcjXnm1o4ZzEOJHU9Wr/I0sf8fnRhV4SjN7F+7UraB
EyMDjG/JxljRDPV2ae02mFQfH6jUvIznXGuS6qOgisAfdzcqHF/DGOnnBcqM6ieYHvM9WS3Ml3FF
4KDsan+I2/GOSvXRUrx4ezIcoJztgqOlBqH8eiUySV49u7MKcNdO7u1cjQ8ax/IAMPvyRJEGbdjj
bXcpfe8wkcD4lxuTN+BoiU9O1Ii7tInNIIXKFWS4oRyJ1L0M0gxH2mpsAByFsfv1tDQovcw5soIR
+cegDOf1JGWXeHzp+vyz9wFDUduj0GdbgmzveqgpR2fSyUsr4EI2fAQeODddbPvOfGgedXMZyUAI
Sq4EPrGb1Rq1iWbEoQqqTD7iJxqdE5nL0+iEo18naXKQ593aleR34IFpnW1Vg+uZ6QhJr5bBC08s
Tf0MKjjHmMWs/V506cd61WKvMGR4V1nlkTHwzYna1Lo4moLX+25NV3PMS4ncPgwxKLJjLTPgl7H+
VPZdfk/z5Kg1c3M8mjO65Eu+7KwbThUuEXWwwKXReW8j1/XsRoq3XR6WFzxj2j9f3zMvgy2Fte2w
A+8R9IR2wZbmSlO6FeNBzNHOYoMU4eLaPk5rYZ4jdzMxGWrLd1o3u2QVEhavD39rurRBKXMR76mR
7NKKfq4LmeUsL6Il7n0YKnm3mDLyZe+aD+scHTXLt891na6aNNwsR1hqQ27t+wAoHWRmBJkXDYki
9OH3I3WiHBG9mfI+DGTX2+fIio6S5Juj8p6D7WDQoN8XvOTqUhZ2KisAe2k+uKi/IqJBBlU7S3i/
aCPCdXUvzq8v7a0va/O25OHO8084+8cKLFG3mUoVdE5YtT5KIu25A6FiQrcdrb8yPSpGXzeSDKhM
Uuqe2drx8+s/4dbXBQpIrZRrlLXcfuI/Wlo9tJ+1j4UK9LBXD9Usx9NqaGFQwy4PBoSh/sVuohjF
04x7hGr4Lky4s4OODbVFVEHk8k0vUuMM7rP61QBkL70uq7I/Xp/gjeBO7YtywVYosMCRXU8wy/W6
KgYpA7hykptxSc6KvPcU2cNBzfTGUlIvkBTcqf1wk+wCbtpniH1Xqx3UIK6hNP5erSo5QeQt/LRB
k/f1ed0YDfg14GvSEiBce6XrKoNkvCa6HeiDpJiFphxaINIImgz5FShy40HW8XI8QhBEGSD7W/HA
3eW5bRPGhaUl0WleDDQ6uKH9KdU0v0jTyZ+h+h5kAT94MddxwAK7Q6OXBJ/3zF4ZuM5HZ5U6L4YW
77NvaFE435y1Kz4U06i/1Vdp/gZ1fnwfx2l0Seqhye5CREHOepFMj/QidDoNaBPkTuj8QgbLo/f1
9d++5v7n8cQxIU+RjfMlrveVKzUa5GUcBhbku3tOZu2LJT+ypb+16pwUk+DPTU7Sfz1KhwwBtIwl
DJJ0qu7qrkoudmE/F0hqXHqtP9jBL4MgPTluGBcIkQGEaPs1/wgGkuYfqWMXBhn0PV8AMkdIupKe
HpXzOVY2kkIIBwWvL+TLA0pdiMSBr8wNx+m5HtSUKeIm6DKcTD3XfWMtYj/NIvNMnvHT/RpyO9Jm
chRwcVu17XooJI9WoKQIL6Z5PD/0kW17ptVUpzWvMy+boOuulXt0s9yYn+KBSPiBJ7FBg68HTWes
E/XWSgDdKaAuejH40WQPn4q+7w8ayC/vExABNIV4hlJ6Bcp+PZTrjKCcIxGfRqtP/HwcFL54U/Gr
Ab0ZqEpkyPMyhX1zste+e2qVfqQ5d+vQKq5t4Co8D/nD7lTwHLSmCZ7nyUZ763ttje27aVqH3B9p
XN3phay5vM0l5l4X7TcdbZ9TV0ZVGUwVMgB9z/XjTubweYmm+KkBgnOQpf6A0e6OraJKAsyWk4u0
w+4HVnmOSNOsYZWNfGjltYZMHhJRa+/QatBTv5vy2kvmQrxfJ1G/hYexPKEnEAc1DLdfGlkt79wU
zz6Jmsy9WSyOj5KYW3hOV1o+WkZp52GgKFGgAxB41yHwdBB2fsT13QS2vhiEia0GLvaCmbUJ+qcI
sbUd9PJTVev5xWiyeONSxX5pAxWKi66/y4ZaeCi59Hca1y0EhsF5m5ciOgEqqQ/W9EWMIgrCNaRN
SJOdf+7y0w1MVk7xavrpZMeXqMw6RO1MCox4tMqPCsHo8+sR49aAHCSuBvpaW93nepuHfVlpw6yZ
PhV6817EnXyoBzEHdl5Wl3qMs4Oc5cUJhhDHMOB4qa1ZROLr8exmHUyFxopvJtN0bqC0gFwAqgCd
ez4IhjemRpLNKFAWsN/Z+xyQD2vpqErTRy1EtR7CFetf7lqhoVNoU1BWbncw4LZWV9tpa0CSiRH1
QfiQH13PTeN11hV1AxXE7oc7MVTGxTSH4ePrX+xFYOJfzrGjLGhvvfJ9R1f2aUtpChaGlUwrGnRi
QCS7zE91gTbb5ExdkBdL9TEW2hg4UXGEOH9ZGGZ8e8OdkN/b9I12OybWwkb2Vsr48HwCJYbojbv2
7VmqvvtYa5qcTxybsDsnxmQ8u920PGV23dxHWTj5ry/FrQXfkLPQLClx0OC+XvAaPASaPhBiIiQw
0LAy7KDsyu7nzyRZA7vIkRtpbU/j0pt4FKFdmT4Q//FcGPn7Nhz/cOrRDbJK/nQ7blte3mxi449u
7+LrOS0wRux5Hkwf/0txmcqofBya8UgX/kV2so3C22GDvBH+9hmoMaFwlU+d6RNgwz9lRe4lE6v8
I6OBovkg6M33C8ijA7bzrRO5sXoMKgwQ1l+4epIDIo1mS9SyeutrJ0rEuZVV6+gmNUZ66mV7VCO6
PSIHhRofhe096A5ZnNEybIg8zbjSbMw2h7F4gugoV2Dradj/9I7EcYDKCZAZyidU7q+/XoFDFOKU
jCcGod1BwOsvaHir8+v7/uXXYxT6jSBWXNKvPbvGdMMITxXYUTHZ2XuBvmIgW3d5O9VDDoxz0dBM
rPROHaAKXy4muRc6FCbngOCzx9TZOIRP6cpB6Bukt4ewTe/NVNPvk9RGmDhcp4O74kUZjOhtIKJP
xdDmlt77BtOBL9y6c4FS92Z5Mu25vAyusE+uMZMUhdROK+V0XlWYR0y3G0GOoWGaONunBLe3iyyb
bs4Eulr6SmRhEPWT7c+9Eqe2s4tgAajsRcbY4sE6T4EqxHzWENX5qCvwvK9/6pf3pdQ5FGS8sEFI
tnfhoB/BPlkpIU4zxuwUNg3qIEZvP1hqOUqub31e9hXleRI61Bx2Q3VJNGkiREIiGnoV2LWc/Raj
1nuh7NEzuv7o894cT7G2GwV5e59en5Uul8YEgNT00U8zTpFWsICDlT8i+epAme2Wg1fwraUERMLJ
VGCTyHeuxxuQ3uPVgKJD5ugDir9pHiyxM54GQxw16l9eTHJ7oQDOJ9mh1bEbKum0zJIlQ7V2NJxc
srhAls5PI604HxawJ0nJTlAl3ib8jydmNC1RHDat8idIv14Y55YXm0vot2H6hz3aPycaAVBkS6bo
xXD+ORZi37sJaYCK2jY4/l3XkE6lxh2qUxr0z7Z76KB6I9JcWgcx4Fao457SOQUQSOhOXc/RQMnZ
tO2eTZl3vLsMq1PvJSWKxSNqIOeGn4fy5kyfv75+7rYvdJ3LUUWEqcDJc6Bw79l8dbyqbu6hEbdJ
lZ+KoUnu8Ll1n3no1rxYSjfQrHr6UKMOcPAquXUsKNWS1XBL2sz6esZy7soKxW3Td3APOXdm33hJ
UiV3btT33tCh/fr6TH9sxv1U6fqi52A4XF57x4YyV3pm6RHnsHMn5KCi0oI5GQ3OnxOCzei5Fjla
og3Ke0VgyQih06VIyrf6PFZfDR50s2cWdW16ci6N6FTNtc3DKem7yZuHahy9RBmazoXYJ7QvKTf3
ftmIorsH8p91MBWRysT2s1npOWtW9tFJDAS1qf8D4VDpOpSoeI71AbzhZRK9AY4onPIEYWftkWV9
hZ/GuPJ5mxmmUJxZlifdvD8lUQxhtBlKf3GtxhcU6ry85z16sOZbbNutOZA+ijWI9XCg9kfXlZ2L
+KUj0X3Rk18XaSKzVVit/m3KjS7yh7QdPvUGgFTPVBnS4EUixXNjLBZaen1ifq0cM6JNHreNusv6
IXyvkqEJkfIqdaDJbd6sflbb9SUqFKrqoGjyv8ypto6amDdCKq1hcE8/VA54Dlzv1XRZCxW3JHS2
Zs6B4S75p2nW0DTlejq9vmS3hlJ0jEEm0PMDe3M9lMyHujYyU7J5gF7y+Ta/+W7ltsj7g/LsjZiz
EYX+e6jdRViaW5T7f6Sd17LcRtKtnwgR8OYWje7ejp4cSrxBkJQG3rsCnv7/ihdnCDSiEZtHIc3N
SMwuVFVWmpVrJazKsgbteYQV/q9FpkM+SV+c+33ZiAdhVcvl/gp3zaLWyCgKxQjiuvUKTTOCWCVh
hTkNuNxvaws+tnSCt9BX66H+y/MS5RyarXtgd+fL0j3VNZVCE1HGthMdU28RMb/npLZG8QD1YOPX
vQtxoq7+vL/CXUty9pB4TiIbNwlyRiHKW+bM5HyL4u+8Fqg/mk2rw1WXeV/v29p5gnkR/2drE10I
SNnLaJAxcpern0ZYcb7Vsi9938ruiiCJonBCsGht569NtXKnXK+h+NAg0Icm2/s4VHr5lFThkfTH
nimNTdJJQ+X0xeZUpgLeTAvqbVpbUf8uKtrpbCYdo1N5+c/9Re0cRMIJ2iA08MgOt7jTsXDEpMch
SczcgnuC0+KiuBNV3XqMrrAHah9nUVh/3ze6t1/A2+S5oKVF6rs+/ZQNXDQoEvOkQoAcZGmZf1EY
fP5y38reRySrJo6gusuebbwIhdLBnqFhhdih1f+O2vJfSACdj3aT/cFRZynEJrBQUcXa7JbhjGBU
R2GcqnhM3lRWw0OiR1EdLEuoPL5+UUTRnszNwO9ua3i1ZI7IPQahe/CoAcD1npHx5TOEh0Zw39Le
JhFCw+4COzap1mZV8axNVjPhGbUuFZeliuKr04evxjpSrpPzu0xd85E48uujUJeWO9kQY5ycvv0x
i6E5tw44vwqCm5Nmj/XDHyxKlj+J1mWyuVmUrXizWUN2fUqohr6UQ0eOFeYOHOn37ewEdizrf3bk
2fwtXJfvDdPrUmhhYkorrbTlycm9BWIML3+C8dc7KBTu2qOoi03eSzpCa3uUEDNY2heuceboNYT0
XfJ1TOb+0sSO8yYcOis5CF33jgcJCeUdC+EQcqy1xVTLunRQOfRxWljQmJQookSq/vo8js4aB0TO
tcABsHknZ3cs4NDtiJ3qwoOynnmAaMq0YHYOZ7H2PKGcL1OpllGuumlyaWlZJL1unMAxJS9OSB2u
z5M2KOc4YV7YfZ688L/3T8ntN6TAolPTAQIJkdJ2AiHVer3WJg5/Tn4QeFZtf9TQu/l838otEI+w
jUIcSHzZGGb2db1VXSFplBm3ZZLEya9xbZsPCiUVptbP04vjpCnjx3zTsgnrUzERElRwUpzKKh3O
93/J7Sfmh0CcSU0Z58Ug2fqHmAOyEiOcsyc0S8Y3hmIkX8E5D89V38BpRNZ3URbLPWju3T4D1JNk
AVLCapnLkpvw21WkyNnlMbcR8pAxurijbfMdXBgl82Q48C63t1CaAtmJ3/1VOlub0qB0h8kHU3OF
jJHhJTC+8pgGIu1/zkp4BB3bM4fr9Jjas6k/bumoeiulP7pw6bNxaE4SoYcMWRb7GgwAX7KhUA5K
unvHVfoXOSJJTLIFSica3EFTRCJDqhWd6GNOD2rsmgf7tXdIQGZQm/pVu9lWwdIWhjymEcGcoBnx
liR4uipTmp7UZepPSdK4AVN0ZXD/ZO4sja4RRCNy9hHMxPZkUjbvmdBm55Roes71PD57I27nvpWd
o0j+6dK2pw9J528T95iNYyMlhRWan2BunTL2E9Pu3kEClr06ryHmkVUU/lsKqtve20QtarQL7rye
qmFAxJX6buwugbfU1UkzS1R8EGs4eBN2DqRNw142qzgiNw0/ZPwSsy559WJz+BtKf/eJnlb5VVEm
xXfD4ojLW27KOrGWo7NgLmhR0dPcAnodq6BJu8zwg7nz9N5MJ3Fm/tg55SZpdd7U04lZ+OJJRHHx
0Y31IybH291kVoJAQqVNwzSrtQld8njMVW92QOoX0fTNtUO1CUpm5c5LhczywafdNSZrGGyozST2
JsUppkWoA5JP8CbC59Uks/nSLrN9JWHVrvdP6e1ABNQ0pvtrmp4KKrwNazdWKo6eV8NcBPGUj8wC
jeKsciXOXjrMz1EvshdLwI0kYosZYUW8mKPbvr//G27vI3ZpWMkHC1KZLdwAPI1iGwskOXDzCvSF
NLTSkiW+/IEV+e4SfRILmvKj//Y0kJhzRnO3CCYqVg8JIS94CsM8uPW3t0JGLkzWyEIfq9LXVowe
RvOspKBmdFS8DYj+H/V+jJ4SWyrzIWbUHWzg3sfDh1GWZn7oFggemR3EycAHgqUx2o9oF9pvxtrt
Xv3YsSKQIKBWdFCQ27JWkTqQ3i5xCXIuMx9iARtAvlQCDjRR+L0WHdm7fRfW9uRn/m2z0EeBRcTC
njMrb3KQUV+px84PiVWlTHC633ov9g4u3c3OMWFM+0tC6aje3UxLqGGJpEMEBazQW9NHUstDsMJp
H0wJQteS6gjBf3PJscd0AAUpFybRG5o1Jy6Xrke/JDCUOLnEbU3vxwDOwK/sDx68Xx2elfOUtgzZ
SeCQMEq9CQoF7rGC3bcIunacvZOJnOJfnCXxzlmGEUq7pCjpu835aS4G79zUnvFdTVBL8ttMTV/6
Jda/LIgUveRzCk9ulheUlMRIa9ksi++wgPD7i6L6OhdG96DZ7fyBavYIlZuBeIlStQftyt0vh8+i
B8MLS8N0fTjKGu5nwXUKkkLYL5PqDGdrJP1xu045OBQ351B+OMyAx5DMo1sgwiAcQ0yk4UFuz9+s
yS2/T0jSX8u0jwHQN106nsw8OWLE27MqcWFMRvLPzUwgamLElIYogkrR5rO3CIRdclS8Qih0LkVP
ZzbOdO183z/ufVUKJ8wjMzUM7G/juZYsHcLGVnLSOwjK2lSfg25CPgPV1SNI964pej4gzOAYJOFb
b+C0dLMTARIIehBgPopXzSlLfumnafNr/TEbCNMehO/ABGQRam0qdqPJnFwzD3pkG64OjbVgtPrx
rGRxfDG8IvzP/a94+55KgwAY0RmU7J9bAAb6LCTSYFcCTURp62tm5V2APOdPQ6tUL1O0dM8IH6Fd
kWbVP4nX6mdHTauDF3XnAGEF9AdjbPQhtlwuXgFmsCrdLOjGxAnaxKiCBYVC34IV460Xeg3E6YiW
3V/6zq7iOokJqbDz8G0BLl3RM7voopIIt2FyDtNw+owyFyqhArDEH5iiWAV6k1EP4rL1rjYlI8zz
hKmoVREk7/LoMrr68Laz2vz1zgbQjmQblZNPN336BFkt0yjRSYrGxvOrcHEvSoNoISpIR/WPmxCX
6EeS3AHwhfCZFG69qqhIJU4pzOCEKbxAjTLrWkNgfrJGz/tpW404jxqUqq0ELcAydZQW7e0fEG3J
3UUqQZFibb4hIkItGnX0NtZyfxwUGF1rVT9pdTgcVHp23lrApWAfZLMAJ7Dx4IuTxk1hDXmwGKPK
MFlbf8qRUuPztuWDVhj59f552bsPFFGJ/mzQLZRh1kszBuoldibyIIv0+qlwLDRea728QAFEP01D
MziN0yM9dbmIzaMLSfj/jG4eXSnNM7awawYiNCDkGop8/sSMt32tysx5zAwjvniZo6HYZ+rZ3/cX
vGub0hbwC/AKwCTXC3Y1VE5HfSFdEb3xvJQq4nSZbZ3UzohPbTl8z7xSexpQcDvwt3uHiDKypMmF
yRXIydqwN5dImCVJHqj9Ej3M5L5fmMONTrirIxjorimitV/PpGRwWpuiyJWXtVrmDBdoH5ZCdT5V
o8P88qCGB1WKPUuGB06W3ERy+W8WxUcTJoN7WQC8Ljkt3aKcJwEyMxVOe3n9xjE/yhQ8wR6QxM3N
KKkRpraKu4E7tHyci7RtfC8vPjZNq1yNmgHmuNGUU6y34st9y3svF3VJOGAx7zBEJ93TbzE3qFN4
CycLT7coWhD2uX5iCj9+X42q4w+tmJFHTtyvYxNXra/LzvqoWO5BqLp3U+mdM2uFW+DV3qx/DpNM
1k2yAG1x73HQY8j7zDJGmrP8rrmREdDWOWJ4u0mh8LsSbELniLifla8XXid6MUb1jM2ESVBhdsMH
aIDcg4La3pVkPAUmI1nHYPxzbaUvolnEnZfhXgfxrjTZT3cW4YXX8psTWvVyanqnfjvbsFscfNS9
h4V5Paa76O7whm0WOJUjrEZtkQfmqLf1yeyT6Sy6LHqwrKz9mva1+931IhH7rVvMp25x1SO1hj2H
T/YIs69k+yAq2Sx+yJoYVtIssHnkTqTPYEXiIQ0mdLtPaWkezf/v3Vj5ghK9g6emyr+2l+Q2vVQF
e1Zq5Sd39pZAa+z0EnttfnBj95bGIBBJP9Uhru3GVNoKp0MhnLDHSxCKrlybqf6we8jtcj5P3WIe
nKPbpeFfJasnLTSqi9uuvm222hJGEcKNYvoYtd3w1KsEmjmInvf3PcKeJSAZclEwJ1ELXn/EXPJ9
eSaS3EVaD9dJ5bIDkgcp3Y7mwQm9bVtI5Ad/05mWL+bW73ldaVIMLohYlUT8jaro2PgmXePEb7tp
+TTT4fsHyWZx6rwhuSS2NcA4Vtq+DnnHpZim6sAb3vohfowkTsUlMoe5xRTmquKgSZ7hh5Uk/1yV
1pSdcqszH+yJchWCiHX3JRrqMjp4P3ftUmGBgtgFdrBt+Q46/X+0PbMAYtSfQlESZB1r5wXGI3ic
zHIOisEyPr1+n5neQKhA8gHeoO09+mBm0VRZYE5aztTglF2cdFLfzAYaG39gilcN2jy8AHnS+kgt
0xDxh7LNLQDHi4UQJjemsRE3aY9EqW7vpQ5sA04dXmyJ7t+4nA5OUmswMTWZyJ+iqtsCb47noIki
FYnTQX98/dLkqwXYBmQo6M310trEHvQyb7gtpfUudtvqxFteXtBZXA4s7a2MRIHTIfGaN+/VXNLS
YmINOXo7kVRFZe0vDbqmIkm6T30+lQeYutv3UcJFiJqZyCCr3G6aqc+R4lROGtha01xGR+neNW6r
f3j99wMBI2UA5Fj7tluv6RU1/qJOA1hOQbYp6L9aGa2uAZ9zvm9qb0G/m5KO77dIp0TBvox7TLlA
D95lfZheYfYe/+Aqk0fRhATSz+y6sbYieAq1CEEcOMQy8eyVvfsmbGEZtUYR/nDQZz/VfXU0XLhz
NqT0iCRiwW9xnddGo64sVJ77JKCL9k8YUroBKOCgjcG82RyqR03enS/5i3sbeClJP0wza3MhJFVu
Bc8JjABNd+liW7yH/PJ1YmgAlMGV/SqEEe3TrNgewNbTCzNusDIU9dj6ShpWpwai4W8iVsRb4KZH
HYmdl4/RBOoKRKLctG0tDEI+F4uGPIuiPTH8ZZ3sOHb8OT1kINkzxYNHYYF6Jq/fxk3Vos2irGfD
8rBoA8Qgustc8tiAJTnqYe09srKOyUgVsQrR7iZjMuKMuW+cbpBPoeojaaL91ELFRDo+kUQruVSQ
QbUgiIWnXqOp0E+QoeTXcihLVE/t4fv9a7i3dIlQUDmmpFbb1pPJ1PlkKW0CWbuSvNOWPHyD04Ou
SI2OoJA7zyri9YS+jDTDB7QdrOkQxLKLpU4YUQWBaSAJe8nqAdx1nLQjbEVaCArJWx5eu0A5wsaD
Cl03GcZN8VGnjeeqGXNXyJWfdTG0fiZwCFaapAcp6u29NxgoBirGFDyd4K34A6h+p1azJAkKMeUQ
7jfjGfAaGi4V8/2eBs3u/aXdXnyQfLKySrGPRW7zNOaDgYz1EO0vkMZ9pdZbnBkbVK73rdyeEFiU
HHIlLgct5i2cY8iEnTPhHgein4ygaFLkvqFmPnuIwvj3Te0tiNlVEjPoq25Z3KcS7rlSU6KAiF0B
Acdk8kSZP7hvRd7mdU0IC1SFGUDnFHKa1/4SClLagmMsghJ2qg9q66UX24KCqiU3vGb8Z74TKeWH
rpmPkDE7B4RHnOoi0ZBsOW3SFObNHeGhJBvwAiPx0nvDpTO6+d9ySZGRKLP54Ozv2qNs+mvWgiuw
ifQQYwo7q8de2BYzcKoqPxXqED16ejNf7ZwZ3oMNvL3iJA9EevRfNckXs81W6h6qoYIIuUub8Foz
rgvn6aKfwgQeeppV5pORDOlB0LJnlCFVfBiZPXxj8gD/FkmMmUFkLoQImJcvz3o2OGcH0fpAswfl
xdaj6kOC3tlBYLFzK8AJ/8+o/PS/GVX1FowEAAg6oXZ4qprFfaYJNZ3aPo8+3j+vu+sjTIf0n5tx
M5PcZ3k7jTXnFbHc+YemTchpuIlSXhJ9VoKu4CiVlfPqATLyQGYRufLUomF83WylCb1QJeJcBJnF
xApdtzkQ0JM/EYN61Pcs9/VuBnuEaOgKyER+s4v1sHiIaZUiSJ25ORHq9GcTQsrT5KTO5f4H3XEA
pHa/OAHpe/EWrfcuDJVurIZaBB29m+cFloVzGxpMHaVpqmkPsOIo11BTyzeVMYUHtndcHO092Q2j
DENRZHNuMl2kQ+MtE+/d9KnrvfmdaMz08/0F7hxOdJUZPoapiVhjWw4hatJKhF2nYIgNybY4JFee
9zrIkrk5yEt2DifzfvQspWODdmATznhJls2Vh/d0S7rzbTYuVCTV8qmw6Pflddr9RynG/MDozvog
OaCEJ/2oxoO73sBZVRZKM8kU2J7w/LjM1QDa9e4hdabOv/8p5X6sHwuGuZkUZ0Kd8gvMCmtTttWF
mjcx7c+JTL4pAOFOJhNTH6niFUFK4f+gsrRrD8QmSBzAR1Q/1vZmEBf11BIPmbPlPhW5SN7EeVQz
ciyi4kfjDcWBwdsDyQLpzUrKNpLmbcepc+NmEtoyBlqLaEqEbs5zwnDewUu0YwUSOgkwkuRAAIzX
y4rjJTP0RhkCDmz+IGEQTwgXlQdOeefjUbRhmhEoDqdyWzBaRqMbNF7VYIyNySCinsZrOEXZV6Ud
kudFa8ODKsDOsuTElCSKoD7FO7teVmVNVUJTdwi8ylSvtTMq5/h4zv72jhG20oiAKkfa2aKWF1fP
Gs9ehqC3uuR91Pbhk9LOCZ550ignD857qEzagx3b+5YQUBCmQOskU8v10pJEGYhXrAFMU+H+gAY4
P0WMyTzEMyzc6SiOCG9u7zQZGHVHydfJrMAWqtl5DeNfdTGiD1WIsx4nzVNrcmCo3h7BeHd2jf4K
SCrqbYxlbgeI5yH1lq4vOfLl2Dw1qaFds5iU5L7n2FkQtxg4mKR6Zk2bI79YqdK6GgsSYZ6/19O2
P6dmhepgfMSzemsJvAhYa2bqgcmYW59Bsyp2+rQiFnHV9p3ZqdZnrygW3U+mxosPlnVLTCRne37t
ErzJuODN6wnx1pigpieCIYmrEWrwErg+OLzovYiS7t8wnihQqWZU/mMR0cD1MycWTFJlqpLA1qqV
+yFaxT8LNJUBQ3SL8c80zfNPxe2Sz3Nsjj+JWiEq0hoY0R5mCsyGn0+6sQT3t+f2UjEMSHkBrgxJ
mrHFiIzMOWRGlPRBElGt8WNRVF8ymkaRX8BV4sO4zjiWNx3cqlvuA8qT1IYYL4CplQO/ebo8/G1X
xHUfjIx6fRXhokCBPFqLdq6HYe6vyTDZF1Oq7l7aielzew6N/ypOW9v+ksWmd+DAbm85HNxkjhLA
AeH6VsFbxMwATPQXICLvkueOPPk8R3l+Msasf84SJzp4bfbs0ZEGM0JjnBMrr+ZvYbOJ+numpT2h
V2HppwKS3LPXMIgbg5z0B+S0Dl6E26tOkRuFcnIS3MvNc9qNNFXyiqgycZIGpEPL/Suzo1h5z4p0
lPRr6bjjqNerQhYUkDZQzGAsU+9aIYx7oSHVHpzY22suOYkkuSHPNdHIJjQYl1arIkRng0h3kzNV
t/aDGTaZr3IDX40NkaaIUCFvpg28RRCkM1D23GsI/hEb862lmL4VDhKtBOTiwQ6r6D/3L+Pe0uCp
gHsJ3ktJk77+gDV8a0w2ERXXpnBPLQzlqa+XVeenhp3/fL0tGYZw/CjdU7BZ2+qUeuDAQFI1d2b8
zNsXnik9ZW9GZS6P5KZ2nAwHgkhVijgRJmzW1QpR4gkiUjd1UB8U4Tl+qMeVXwNBemxmS5x0kvTz
/QXugAigMyE0hpiaZwFc+XqFodYIr1elhxbNAFYxiT8V2TSc4pL75c7W8DDDEvaoIxt36hp1uXTz
qP11/0dIG+u4WeLuqN6C2IKsdQtkEF7kLUvOjg7NAHvfJGlIeAom98d9O3snhzAZzi45rAZX3nqt
bu44A1Rd5B8LpeKChqKf126NomwtDr7rnu+CdAg7PLIkqRtTdBLmSZlD2M24h34KndylTqE1SN32
2c6m8e/7K5PncPMFiSnhjJFhnwGQcL2yRWQJarIySy0tDSVRoJpD4tWNPy6L9jD3CBbH8eD5o7Ec
ca3tHFsZgZF/4AFY8Sb2A6ah6UWbEVBES8YIpZFDH5EAGjD0XvmLXmHpC6cW1/sL3tnKldXN9zXy
aF6WiYqDARHQQ+bm87MWReJUe8MRucv+AmUdWrKIcmzW35ZFK40649+EGiUXYdozmJaK4sbAc4yo
+vTsZtqR7oX8Q7cbKgGpgIrprVtbwKQTVgKGDg36v0y1QcG10dtwWo6A2TunlD48npTgilRhy1LK
I2WGtkW1KNYRLU+86K8+T52P+eKElyIOj+7frxHC7aoo9lH5Jp5CKFF+6t9edAgNwqWvgMvYnVu8
s+J8eByj0AziJqneakIo//Rz2wd653RP0ERXH1FjJRyEMDA94SWyj8m4xB/00P4nis3wRNzR/Ze+
K5XY3JpRjIuGo87j3sViqo50jSY4+l+bqmgYTfAU1ryjerxIvikYw/MWoGUF4CiA3bk6R0O5nOnx
KwfP6u2xo9yMV1TxzXRBtsdusnurzxwHViu1Tma/cbP6g1qqzeRTvE/ea8vsao8Doz/RgeHbq0Vp
RiWTozyKQMQW0TCOBvCRmUJwP9v2Zekb75lMP/eXMQxf7SUxJWf6oHqmo7SlsbZ7NbSFwG2ls1Iy
2+uMdaC0k/3OUqqm87POOGIx2l2czBkBigCU2ZKTq0rTwuYy8Mj21hQkiWdfCtQ1/ERvtYf7Lur2
6LA4eqww+gAv5/BsDns46KlZcnSK3jEvvb5k/2ZK6b5Dzbc71yODf1bPUKiqZkdw/dtrjWWcFY06
CinUUdaWjchoGttLRDDXizh5mQhfqoLHLg4nyA/KrG4/3V/qrkF0mGhjU/0Cvro2SCDbzF4iI2fX
aZ4dxvn8vEqrU9EK/RInAIXv25PP2dqPuPCI0s1Cr0Vms5tPG5naYIY1LrlAK/0paY3pydMg55kR
hQrgbco/VQA7rtVYL765tN9fbd10ZG3d4AcAid4ktZGeNwP9QbJB26THHCUUcH2jcHFhXtufMmY9
LoyblW/SZOjPmt4cIdh2DvHqB2yf3KlRtGJy+qBvaOjRKgFP0hfjS2eJo6Gn23eIuII2Fr8XcCud
6PXOCi1zvMIrhwBJ7C6AHRJaELc/QiXsLQhvx4WkqghP7PbATpNl12MzBI1N+z6ccTRzOCAXjyjQ
6f7m7RxV2QWlTUHEIinY1wtK+D9rzRyGQM1QUg01M/PLCdrCei7UU6wcEkztLY2xQmIHVkbYt4nM
xrIVtVWrQ2BlUfngKjjSuK+WNzWozYOl3fJUU2whB4G0g54gelWbc9FnSjUANKHCWMyjSgBGP9vP
ZsX5QXvLW3wkgq0LYsxzeZ11FbHxGEqed+4QWwVdtwHiIZAT2nCm2lx9yubQfqkjMoLr/R3YO1IU
EWgT86hSKZdf7LcggO4bNaG8HwI96duHyCyboBeqcVD23ymeECCi28XMP6hAitVrM2J0I6/RdDa6
qrtL21Wo1ikUdes2Ra+3LNGL0+vhgrKN4Mqq7smFPPeJqa32YFt2Thw/hNiBkhupwPbJaWYmcYec
E1ANOcR5TMpaPjxu9on81mBkMXJenebwvNl8XfIAgtZtYzXWk7Eu0mgKRJwMj447UrIcR2gyrFA5
WNuOI2Z2AAg6XoLccdvxUIsKXN48jUFpG8gSMCb2uKRFGqA70gdMFyaMFajjQ7PES2CgWXdgfudy
UeqmJIdtmc9tDvxgM02bVC4NlyRSn9zc+FEgxfOfsT28WzuHlkQOHCSXi2LwFpHdmHVdqkkIkXNZ
G7SMO/dThLDkAShkdz1gzakzo6ZEU3h9Zq0mN4nEIRZsRbE8pcs0neM80aibKvXBp9uJTijYwIbB
yAs4723o1TheWdCEGQPLjosvw9KVT3noGR81PdP9sUaoqkw04Re9+frSFDhv6ikUpzTQdt7m/jsK
JwrQ+QjHR6MFTN0Q4jZVep7j3jiIE3adAGMgkjUGRA8Of/1BzdkZut6i+df2HoVmrYiuRZlWZ5HF
n/rKyt6Plt6/4IiKYLSXzB88t7oOk/r6qUaqmLDykUXy1w2jqza4buNW+RRUM1x5fr50tJxULRdf
49IEMx3P0Indd7M7+QOAaEaIGaSkvWts7oY563a+pPR1vaZPaPqPBjJVtvPszmjuCPTITkoIf9R9
o3vXRG4svXBIV0mZ1997Zppw0K2B703a5Oe2UD4ac5W+v29l75oQUMsDRATGMPnaipMaiWW2aOIZ
fWSdw3CsfMjsmrdCr46GzHe/IueGd4SSEdiGtSkvmtMBna8xQPMYOkUtZMo2GcbqDDvkv7B8jV9y
1TxK/vfWx4MFmIIT4/J4rY2ahWYNdlVNAdwcgkM5dFWgDrb+dsitI+mFvQVS7VY5nbLVsG3d5e0S
6lM843K0MXYfbatPko+NG6rWF0PIVyqq4My19Ck/ag7tvYsAUCkG4NJ4PTah5bTMptnDtRDUKhz1
EbF7UI/dcBkSbToDKzwi6TiytwnbQy0URp1iL6n7NFCbMT7nTVtd1NlzL9FoHLGM7e0iAy2ACfkf
uZ3rXZSUQuMwV2OgAGP7igAfmtlDaCIS0FbJQavkyNbmmBoCBoBMBwkACkU/T7PlPZUzlbBqjo9g
+rumKBjTXYayii7iellRbzTwRYIBMOrC+tJDJnuKx0I9C8V+/RgfTV5AG/TeZCq9rURko6dMlc7Z
rJTWu8J25171FiCAx/W43Hcpe44LShzkEomfyXg2h4MHyC0tfRwDZqlM7VzyPUc5iHDklfcOIUkA
px2GJvDXG9cVZwnldtMlKjXt5IOp5DatBSt9qh0z6iAVXo7u9952SSlXxiFJWZl5Wm+Xi2w8nDUR
mFkitItqD+alKRFnC8WgHxQ8dk1JiAMSrjuzIjR3o1JfQgJddS7PGRKinzkYA6UAKz0wtbddAHTp
k1AeJWHcfMY2dHVUgZMx8MKxeyxJ6T4pyqFmwe6CgJPbPKO0frd4JUi6FjeGSSioGKS4pnaBGpY9
DpWfVHV28Kbt+WGAZv/P1mafeqMy3NQBwwDhQH7tKxSls1Kk38nnqmvTdu4lZbrsD049TTuIFkCY
U+aUQeJvqVie1n0zpLgoKhrVv4XWMsQV9W54EBXsfsdfk7hythnEzdqMlefpUE4ceoac0/RRyyPz
yY1MLvEQLk1w/ybvGmMUS8I1JAx586y0oLyqaK7JCcbODH2jtuKnuW+V+WpqeHn/D6yBCoCvEpoi
RLrXS9PgsFLHLP2FRKne2uGERogwnqL8kL5rb118O4RtgD3JqYC1pVBLHU1hzA74UB4F6hK2jwiD
fInHSjnIQvZSA3IPUkhSdKjmN+GHvTStXSZ8wRqNq6+KgFzAqfRMcmEn57HvVb8USn5aRP71/sfU
9ryjDJGRboT2hlu3XmNke0pWTGRZYzLlzyoKaghLzNU1HUZY3wfFuuaFKd439Zj8BYVS+NzqKVzm
8Hdn5yquuqudRsY3NRwK+yW34/LfwRjn/97/kbu/UbYE8OF0LbeHGUbyOtU83j/S25Ahyyl5KG27
uyBuObx4Y3okZLJnjxYNeAuAk7IPsf4mVsmAauPwMpWhB2ktTuJidzNk/zooCDS9joar986ZBLkQ
7oJRAHq6tteXWsJ7InjfsxlWsdJOv5qSGr3q3T/JBJkspIMmE1BYMNemuL8xnUqWZjcp6gwIQbVf
Ydke4YCsURY53d+4vYXJ98KFFogxr21DJUJs1mpnbcTD6uVDZbvNQ6knkAoWsB/cN7W3Z6DhZPIF
fgXc6Xph4+jEkTlRIR5lKz/SkbUWpTmTTkcZWtvemH+7b3B3bfQayJv5kuS6G4Nm07tGkg6wmJnK
Y5TrkESXY7xwU/vw4KXae3uhoIPtgOqBzE/WtsjonWo2sVWN5vgxy+xeCcgJR+dgv3bsyIYrI2SM
MtKP2jxOjt7NZQGNbWBNRvxoFXNzzsOm+Pv+l9u1AiSAXifJ1k2jlcmeYiyihGpk0XXVZaxi/TFK
9Mm7/v/Z2Zx1yjggFHkHA0Bawp9dUQPiipOD3t2vOflNZ4RKMyVPiaUgkt2cPMv0klFDGjaodSOe
n+y8EhqqAzluaWzy7C+1T6rv01y1w4NR5RoZyRAzdW+CL/mOxJVunNXZ6h41NVLioKDlPPhlkjsM
EehO/60tNU3xVSNOPvVJmevBUEK3hVPKy+jt2GYl/14+G6M/hqWxnAbmaTNqDan56HbkE+e2ypbP
7Zy34UE8uHPh5NgfbDFkJZTONnWeyeoYnxwR9w1LaHLdIpk/tVXkPqiTB96w07rL63eTmJBz8wtW
vu0iZGFpejW8EAEEuWnhT5Pa+k5f10c58k5USH2OCVviaapi2/KD3jVFOtYqnZ62ZSBNB/1PyKYG
SHX0F6UmnOnJjQ6O6o4zkdMVNJ+pQpLkbV6Aha7iYvR8TBVuj4cpFdnHri40nzkB82Df9m6f5LOk
6QMzAqHo2pcMOaUVhLF7jmtmUQUrsq8GPeGDgGbPimwESH5OOdUnT89vYW6t6KOuRCUNu0ZV/gJj
OkGqTIk8uH8o9qqNMnahbS+ZvnlE13Ysr8/MTnd7WKmTQQ1sV0TvxzxK8lNZJvbPppuYiSGWj6Y3
U1v2n9Bzn3+ktq1oZ1PLkD+5/3v29pEYjtoOwkfMI2wuBdjFOgVAissxKGAtkaY/gI39b6n1RyDp
PUvwwoHdkjMWzMqtF95MqlDDBdF0l7LY36NGpwuq2Uz4Ycew6v1V7V0JuZckEtTHmDJe28pElOWd
oXSB1imO9kaPHAdY45gq1cmE4jb76KWKm/uQAIof9y3LP3nrW6mj4mVoq/BYbKLTucvbTkP3Nogt
FfWRuc+R4UGz5x14ZvvEhPr8BxtIM5RhW4fGKGPz66XGluKaijISRuR65iuO4kCxDN1/bev1wdnd
XRsBphzkpyS3JV/IUcE2s8nqg6o3+0dnyu1TaMXjdbTr4dGSXMj3v+XuiQHSCyMcqAH6HeultZSG
iWzxMWY3hs9xpRgo63jakxFrR52OvaXRXJZy6VSSgNKsTY1wFvUjDAKBI8z4YSY7PDXMFz9Faar8
VLB/ELfsugFAW/B+EwEy3yt/0G/uhuhvgu2UaYiCTs+pGAcXcnwhnmtRLpE/FZ34Ui7m/NNyUO7z
jUGkV1q10QfbyMqj27L3nX//LZubSaWuMyMq8sHIt4EynylOyIMtqFHi6A+eDXweUJdfHApbEEgc
G2NjjwzUwN42nBKz1EBypt2laYV5vn969hw6vMDyEkpFsO1zr6lTCmEauXA8K9kp0/XphSKs+td9
K3v9dNDTkpiB0oqERG020jXbTihiYCS2cuxzOmnzxUgkO71aMndsu9OLZaTVS1yC0esaa559yl+i
v7TZ4MwPA0WXKwDw6nMZWtZjT/58EIr/gsBvXRKQWWDDEIByxjdPtQ6RYgnj2MB0Wdv/Wy2p88ZU
51lcS+4xM7UdMslF5nRc5Dp030a52f+MTSO7IMebfk9qQytQqXS7OmjrqTzYpb2zRxOTTFJjk8gn
15+vrKEO0qiBA0ptneTUTKH7AFrT+tYxcXvgT/YuueQKIFfgtQMxubbVpgMUEGIegmScxKcM2ZJT
6YYhkmHK4jdJYn64fzZ21sagEzhiqAkYidve8SpW4o6eCryrODeTCHgyOkTSCOOYHoAi/2B5MtfZ
7DOc0Qx641Po1m6nUE2YXqfRZQopDV3Ttwdo1Utzcvypqcs34Hz1S5Kpf+ti6g4Sit11ctH4sJTU
bvh/nK5icjRnMInq5BSYeppe3ez/ODuv3riRdA3/IgLM4ZbsoGzJQZZ9U/CM7SKLORTTr9+Hc3HO
qNVQwwPsLgYYr6uLlb7wBmD35hheEl/4Jx55M0lgh7yumw3FaWO4grO0OFbLqa6c7KpdtB1XQaPj
SOFxbAxhkFiin56kwX1iTBmmA87yx95OjEznEr4vsm9wsU7vbgHeKR3oeGkdWaiP+T+07qt9j/bF
hSU9P11yNHAamx/FqQdvEKoWPD7F13G1jA9eJb2PkL/Cm2hSAdYNXR6v6xLsSjTk48BZgn2oxKXn
4UwwRRj1f7/hFN4awt0g/0BHvrH77mU2aUX7GI18QuigupnmLHrqVZn/edBPMEpLmmNDYnN6VnsR
pUZZAhoZ+3GKkdqwbwVx6oVRztwIG6mBRhXVg83I5fWNIFFnHQqfUSzsHD7LVNUqad0heFinxdyL
lNLMhRU98ypB+t2aqRSzti7/6xFNM+u16E0+ppsuUJutlDh0GJzpz4s9r8Y5CWjgCqaYKVOBpO/R
HKa5FPu2AW8zlVN7Qf7r7JRssD24mJANnkagmG8W4xpolqqtJ9zNMUly2+xSifPcLkR4FVkZtiLu
IicVJd9pO7NRLJV2ieulLbZg1533eunaXdrV61W5+Jd4WOduNuJcqnQQqNGDOBk09GtkOjVfMTLr
6sZcULIePPzIcE9IL0SEZ7fiVikA5LwZtZ+80tYKWGIY6Fb5NSLoFU7KVryGXG/A5IqdrPr+05+/
TltbHaH6zfritOk3hQhIy5n4yGkdmOdqpWdqBPKL3xf58b8MRSxGhgLe+JSNZS1raCxbJ87q8xzC
71Lv2lCF+6B2LjG2z60YXlZIrPNfatPbI/mvuNrtkJC3jO2yauv2Wber/I6Xh3c3VZb4/P6szu37
LXTfyOEok5y+tyTuQ6CnrYlkqvAz3Oni2UC04MK+ODsh6l6ksajCkai/ntBgGlBLBh48ynbGAVuP
Np7yrrmaKvPSa3NuC8ImAbKMyANQpJO7SWJPMlsh73hTaHyWMJi+KjqVf14d3R3Q5xIXLo5zRxpw
AJPaxGv4jK+n1sFBl9gUkAy4c7trtBl9SOU8xyFljn2WOimuvav46/1VO/c9WS/3HxIUAcvJOfOV
0TQz5ig7WebhZ/j9E+bgurkVE1Lq7w91LiD711CnGQjJct7mDbUVM0zL+ZClmfFQ1IHRxD7Wmkkw
eOX9HFSAIrnuot37g59bTN5NNEyJHaiRn+ybtVGZ2xiAsjfToHvSyw+F15k7017W+8xOL3mwnzsM
QLmgFGylHcDsr9fSxjIROdgJDLhrikPnevPB6M1Lek5nF49UbuOScVOeRn8t3k5tmVND8rJV7rFF
q/ZT2rSUpkV/4dyd25xsyk2YjuIDKLLXE0oFCk44f7E5V70Az1mWvSpUFQ+dZx+c3MHTI0WY+v1F
O/sVwazRH+FqBi/7etDcLm0le4qDoPbyYzNgQgEJ5FJL7dwo3MPsfQqRAD5OtoZA/sPxs4J2xlw2
twHu5/fLIMr9+3M5t1bErCiWgDcnN9426L9u4nmFg+uN7H6FQufXTFVzDI1nkXGQ+/8lqtq4adBD
eV6sN5hYpPcL7VPBCJrQOyivLuHShJd4XueOFAEp16MDjZko5PWMNlt3lWoTSpAxDOisu1s04JXH
pszL6yCo5YUjfK5IRCgAWGbDKTDmyWNGE88EcwFtEv9k4JnZGh0LI/PvXGNN95MAuO+sjXdoV2XE
Q+5XeNW54rjayyUz+XMzp7+8mXsgEEfj6PXMh2mc7CKYSO5cT/903EIlJSgXvM8wobCkcr/9+d5B
zWzzEcHqGB7A6/HMpRGi9EfGK2rjnig8T0QbZh9DBSXg/aHOHQb6oRtqAgWFt37qmVjCaILJls5d
dJBRn3+Z8FP9DxEQElSEWsgGEk2eTMgqitSxZshPjbCNuLKU3C1GSAhrRP+BvQYZB/YaO2eTPjm5
Q+qOGxGfb/hy/iBi5Yk6bi0xfi6WabnQMzlzR9I4oFsOYgcRz9Mye5/31MOiTUgs9fyDo/oqXopm
OqCR1sFkCMKEZuwlkcIzr+pm8kkOhWb/Zkrwem+MQmdFaA10FB1DfbdV6FzV3agTp+/y34vTrVBD
s6dIaOeCId+ZC41mHiBDetqk/6f98wbQAz08GIGjkUHeQmYrqVXTJORzP/5wT1Ix2viOG0HH3dh5
r6foj9inZ1lKwS0t+mTpwQfU9Fo/vj/Km0O9jcLzxsoBS6IH9HqUNG8rivYFo4x6uvFB1TxUOIUc
CBE/pqPxxxLn23AoMsA8Z8OQxL0eThbO1I1N1uzqNAyPhqm7nTG6Cp9Wy/nT0waHhgABDSpuEB6F
02BkoXEp6qHZtdGsb9yoXHf9ospbxLYuhefbX/WqHrVJBPJFYFKRmaJF+npW5iDLoJSEIIiiIfKi
lwnfwkodMihDRwG6N0a+pb1uKHfHUzT/sZTfNjyZIRqo8MeoMr4evkTdq856MD8lekd7ymXtx6bc
6KQEZLuuaul3dfyk9zfOm4OwDUqPdMPu8xaczrkxO1zFStnuNrujpIeHfqgNrD2dTMjDfxiKzBsw
G0Vwts/r+fkrb27vOc0uWIP12Cuby8UnZG+6YLnwELy5zJgV0QNSk5TJN0+e10Nt9lU+mI5mZ0Zy
69Q7ov9mp5WeY9m4xlPtDN4TlIz0y/szfPP+bMP+AxPYcklQsa+Hbfkp3SStZjdbNSIFC49eJuvh
P3zHbVo2rG1ka07P+uTNkgSYfVKNQ3V0PMPehVloxcMko/1/mNAGDeAKo0566mkrl8CIXMGEbDNo
Pjolh5Samo/e0PvjnNuFVJ3Ab/LaIZt+cn1NA/XutHAb9L2ych+26vesI/AoY3Spk3RupI2Yh2Yf
E6Kg/3qJkBmODIol9c631vAqBKsStyoy70blNX/6xrAb6FixRsAdNsDo66Ek754xBdRHvCabcHGe
zGO4zjymvVtcv//9zlz/NEPguLMp4MecUizZAtmIhnm1k7Wv27hfClPd2wR512APwnFTrcjLC2t2
bkxaBCC9NgngN315DOKcjBnigdpP2T7DZylW/bzGFj7axyoMLzXHz53pf493EivMhWA1R+xBPW3x
WjeDkajZXq5DLRw0GtL02LT5Ja2jbTucPglUNNj9Fk/eG5uSivfa68222tlGVe0pjZtJQWHldp5D
f1PhBgpUmAGhZigTZ/btC+fv7Zxhkm4eImSR0N+DkzkHmdf5Tcc9VqE4dl3I1dlNA6yPURbDJzOf
2uvA5sC8v5neHpGNvkq5gUwZJt2pAl5kg1ppR5QZ+F+HnkRl3MykE7GNNMQfX2XsWf5DaQOtJYZ7
fUR0TYDGjt7sv2fvuR/nJZ49UX4qu6C5cETetk5hX1iwS2jhgbCAifx6LOX5hbEyM+CY65DhN9GH
Kq6MOv9WzFUNJxC3YIACpRwSPVv9PYBzntwc8pnNiyWzbyLK3TIOmrV56tq0/PT+V3/7dpBfEyBy
ZUCACU+PcDvWVENcn09hOOqToliXmHiufHl/lLeHls4T4Aj0l6gWIC/1+iNgHDkUaUiIo0wbqnhm
eLEMxuizzpsXexrCC93Ec5NiQFJ2igaAp7et9q+6wbr4ndtS8dyF/uAeOljg7QdMyv1LIofnprXR
aGF8omDypto5j261snlaMNotGmRDWuQxQFMZV1EvH3ptXKrwv1W2YTeRzyPWDTiI7Xuyc5F1MinB
sXNDlcrrGW7wQ0Ri+HkwoN9g3ti4n4NFwCAUY9DfCx3pb7kf9TuRR/VXVYX+bT/I8NYcK3I6J2qn
66ZNXdx0lfxYNFZGF6u9CMLZtvjr24wfjYHuVqNF2uGU/hEIkmbHzTpIuEMVxEaUm0/tahc3Duab
D1EwmHeVtzgvi2VEF9LLcysEamFDpRH9IfP6eicsyG7N4ei0UDjd33qW0YO2DQxLPK+JoVmP/2Gf
AzWCe0vjcQMuvx7OqbJImF3W7xacin5WhjdfaVww0H9wwliX7qXyzpk78x8ts4ALkyjmtLKfVb5b
DaPRIc5hjw/p0FkxRVT3ugmnS6LDZ94EhtrSPFIAkq+TM2W66WDmmOXseq8b10PY6mZfmSQJN7Ll
ABdOH+56mWUXCvxv29fIfWG0wWuEyBmlo5P7s6uxnu1yOAErzqpIYqkekLslpi5WhRRfsINTFk5/
DQKRFEUtnL2cJWzizpXFJX31t68yPwVJ6a3Nuz0QJ0XPqhdF2Nd2tzMnrV+UdpFWD8v5rrOmFNk1
7TwjT1DhGGFP2celyvWFZ+vMOeKt4vY0KbvScNs2+7+utahfBRzsvt91cslfGtw34iDNUqQQIEdi
qyp/Lo2erpo6uNSGOLPPNg92slPWgSf6JMOAS+hZw6z7XRMawa71J/lomzK9BcZQPL3/VJwdiuoM
ne2tYnmK5hkgSdNMqRGBqfAzLlfpxhoQX1JmIL3fH+rM5UDtZ1OcCbcS6Wm/tNYWdH2EOHbaxJzm
uBrdNPA0ewA9rWEp972dXsp73x8SLNXrJQyVgzcTkp/4KAe0TP1QZCSHnm8k2Wosd2PvzX9K2eX8
/P8kgSi8HrEN/EUZhuh2MlzXnfQ7WkXDst55OUii//A9t4NKK/gf7avXQ01Gb2XCzRFuzUfnaxbp
4m4dGwOj6iWDSFRE/uP7A547ENiMUNwmJ+VeOplbk/qNuWaImqa2zmJRV/V1NGa/MjvrHmFDLzdB
70UPCCJc4vicCTCoXAC52tw6aFmdBMjIHfS9k3XdTujcP5LkdAnyWn+eNEJQoyCzIYS2/vrJlbu0
pXZ8su6dNJsfdVWs945lCXhFy7B//0OeOXR4+dE/peCFUsdpQbTvm3qVI0mVL/CbRJuv3U0TzhHI
4F6CAp25RAmBmBYNPtjJp418d7FsSBRWuescR/fJbKn2ttMwAZEGMvqbEC2t53ScqpvKrfI7pcHa
vT/Xcy/KxnAjuyIkZ84nL8oaBmNQ/QNY0FClVDr9HEeKeq1Ru8fOoW5jpX64l0RDcTX40ZGw/ZKt
4ZlrAGYlCSwhCb/hjbCYMpd5yDByd8upOPjKnT5MbQRIed5nZVRcvT/jM7v1nyImvHOOCjDJ1+cS
cfR+FjnXDToW6W1R++mXUffZhVHOHEZGga5F9uaRdp+8EYW20oAAhDlhKPxtNHM/jpyyvY+CprnN
sUH4SATTEAOul+6dc1uKAA/qOZcB4lenQd4cLunUmZQEpOVdpV0T7ipFa0lmarrqs96gx2bZu3l1
6kMQzsXz+5/33GLCOqa5tfXXqGe+/ry2ygvRuFQIlOWsXDnBS0t4fCh0+Ns0UvvPL9mN+859B4CR
oPZ0MYlPKt7einL0FByRVB/uvTJPj12npvuBcsWFR/LtstKOZyS6MDaB2ClXtg6jTo0tomzRJJan
1PdEUmKuEQPn846IuTc7mQmsVIV7SVLgLS6aMBoUEyUQtIPAo56saytkr1PZ9LvAk1j/5amX7W1t
dFy2OIMXsbnY7lWwTt4+MMaw3ZvBkh97Upv8kNepG5tD26nY8EsHnUAD9s/oTsOP9xf/bYOVH0nb
drNGp4hIiPR69UNfqjqbUBPtZrnc2uv2Gum8jvUwV+hhhcPd6n+kzb+LoGqmsTn73lXmdJfotG/D
c34GbCB2IBUCuiOvfwZKE34jpUYNq3b868EYv8kec69ldIuDhRbqXon1Uvn07caHub3xRja5Kig5
27//VzwKv7XOpOjhOxGDq72xzqMVF6hpmkcg7OhCRkO3qOP7H/ztU0X869K6A+9DJ+00owNtFjiF
JufWeJIkNCRlMo+++NCrwrtQRvgHxfA6cQ1IV8krNhVwmiMna6sXjkRUokwljMHF26gV5Rr3wons
2GrS6WbIUCo/4hjZkkxPgGSSsfLnv9bOGJ195Ci0XszVC+9D3XVlYgBw/DbZHV4VRriEz8U8NcsB
O2I5xH1l9h/qsQgvZYhv14i18fhg6Eps3c6TSAXIby0KxabUinzInfwgAS5l/JZ1WkCcHMvPf7w8
ZCiEEVS8KMCcpmt4KfPXB3m3C5QrfVQxm+hpRfjwc+dNfLYLg729nECzkRzS1uHy5R9e78AmV8pb
ugDf88Ks2/vcdoT3bconHO1R1ChhIvShN8UGDr3DzigMvCi9UitxCOilq0MxDShWL13RfLVpKfZx
Xft2Godmnd7LMqNorsdUUEEx1gdHAxWK06iJvrQNfO6YghrGDGIKg0eAj+nnVa+NHZsBovQHobz0
QyBCfTeFhil3dU1MFLdFSms5L5ygSoAW9vXeChsPP2MB6C+ZDO15+JljBHg1wgFbkrmZluywppVq
YgmVVt6UeUGLMK9RMU+iYjZhh60C4VwcX6TCPjtT42Ew2lDfjkR56UsHEBQ3A3uQ9r7tIhRwHWmK
R2fOreYK0TJcMiqr6AKqY374fW3QRLrwfLzdfwAjKL4Aw6ZsRUvi9QqBPLVT26eSLYMsiiVO7Yk3
yhIR5SjaF0sa/HEkCw0JPeF/QBIbleH1eFio+FYP7nu3UnF86d222Q/oMD1WE2Lz7+++t1MjPyVP
RVaJJICs+PVQeAPIFrpnu7OntjyK0Epvg8UCeBXkyy0slEtJ+D9tr9fXEb09dhUX3/bSnFZ7nGFx
wEMB7V2EZ8wPi92tX22lM33M+T/cVY4j/urR45U7olghH4uldsukplSzJoEvIvGlDufpC091Vsc5
DWFx63ad9bNu2q6NeVzar5p6ymM211RQ0kyu4QPCzyT77Sin69JQqMmRcdlz0uV+a8aDnUUpIneR
9xz0jnzxcN7+3FpdJWLPL71mX8pilvEKaea5S0tdJwBlmr8rPEw/maoyvg0jqDnUJabwOe0Rvom7
TPbXNHOLdZdVunuSyjB/AUJHy7uJhFrjYKkI2rfV+GprVz+jA+ffFH1u/1pGbEx2vrtmfxHjdc3e
mlfMj5sCM98PaxqWtEpUGzylY9E/Y1q0lnFoiL5Mmh6S+W2ZW+GXFaqdfKj61PTikn3afFp1OqWP
qw5aDdSmd4diZ0uz8h5FiZh4EtlVzsFDOeCmCKP52RlSb0gMpx1fjK7MeohaXbYcao4AkpyoCVG8
wrwy32kAZiWVDZE/FflmRO1aQj9MyDaZMWz3pY6tkarpoaY+8VkbihS2wktkSHzhLirWYydvVx3V
06OeV2MvJX2xC/v79KXd1NOJZmmcc3Zhb5zs74ljBkwYINjsd82NNUTFHZQRFSTdwr+4MNhpjrIN
FvDUErxAiQEu+fowDQNEikV7FpaoZpHMhQ4OodCXgD9vorWtxbE5+fEybUU8z3k9DB15t4XSZyaW
qlJjX4VyvqXaJPae5N6NOzuaPwnp6Vt/bHskdIvQneIiNA2VWJXVXoK8Iv2xTezfh5pftH3nDZi9
KYWf4jURFLSzeQkwoqgI6z4HujBGGnte1KFW7mfe10nieuv27sYHtFoEFeTkVesVmioKxdOqnQfQ
BbaBA3wzdM3zjBm8A4ZqSsFVyGpKd3bU5UHcN7pTVwL/BqpbzWDaSefjcP3UeCp39nVvl2ks5kxY
+7z0g0PfD6XcW6nQj93YS/50kW5XTlT0cTiFtTwAXlzHBIPJpYq1Nwa/JzNrq2PkjFmxV0ZkPXFT
BNW+GObogxzE9L1rLHdjyQkvO7YoT70UJvzUZHQNjncqej74JP1+TlK/dn+0zQjIM2t7/SAKePUx
CviTf60qlYm9sBvjW15L/yFAYAzPYriwEWX9lmOmCEM5g5JC+N5t7fpWpek83rmmDl/qrnUX3Gm6
8rpP114m+Zq25sHswvkb3b/heulmBTYkF9Zn7YaDFxu6RvExl/UHuki12s1yxSiuDcNcIGoR1k4i
7UDdQwZnV9FNWz5Dhw9uMA4grENdmm5KWQsdxhgoUb8eUNDWR1IqhDjzYllvZVFWYMjxRkkCVHe+
cw74hTa4gBttak9Cpi2xSGkKo54OrXQXiGrhrD75kg7nbsy9llwsxcAx7oIub3ZiLNNHWRGtfNRh
231PlYkWtMSb8AstviqMZ2FP3yoUJ41dZc/VT9PsV/+qRsJ4TXKjDF/mTHYGkU4v8wQkhPdCoXb5
NBZD+JCGOMImizFEf6/8+E9z19jNpsLhfxtqS5WJabjRF3NeRbrv/VQ0u6VarQAEkbBR682cBjeD
SYohWQIhP2irSu1kHqAVxXgYSwU8x5mzuPSXqH+uy7D/ORqFueyByDcPQM1oPziZ5d2Va2vnu0i3
pRN3LcxfQIqGaeyivlaHrjSQjepQg3AONBeDn9VQLL/WfKmyq3CoHT5HEXqLStbC0r9JJqpun4bz
+sWDxrJ8CRyJmSm27EafZFU3GXfT0nltEqShUihGBf4TCi7ZJw070rv1cr5eTN688ei6PuPvrvys
PHJ+5MfOGUO8xapuHRRv4TDeea4uoxtPuvWUjNnsz/uNfJfG06CKal+1NDuwxFlG57rq5+oFY9x+
jtsgMI6pGvAPQKkm/SubK/FQT2FbYIPUmC9eZQ9BXDqOfNITvsuwH2x350mDdNBAs+TRNbzCTvx0
cX6NXREMsauh7sQzei0Pdhp2bNF8LD5JeMj2MTLRxMpHEXp3gSUAScrFbcxrbDJcL1EqzzwVyyqo
7MTDbPZuayJ+L43Z5qzOufpYia20Nufr/FkYOFUC8JV+E5cin8YkmoFgzY7dtMQflotDTg3J7MEn
EZJXYsyaD/Dy/R9NNQVdPKz4uSSbc1V3QM1Gj7HTsaluXOXkj9LAzS1OHd0EX6NchYfRpNG2y/vF
T1yRm+MHLewie7Kx+m2TXnV1gUItPdyYlMgKd8Ywzh8Dx+7CHRo04YCyazN/Cmg6VMngpAJ8jgyL
mpaqz8DWrLLiYHRV6iYqFOl627tTV9yUq6v+NgTp6nWhZL3scfxJzUMbImOaAGoOop3gk61xOM8S
56jFmD7ihCrr/eBm+QP65GBK7BRntRsoqH6THZVo6jSu5RqV96P05W+6FEGwB9S/OAfD1b13DIrF
/DFPNHhjNE0mb9dZufOTTJsYqF6Uc1xRZ/eTTc/wEU2SUiRtIwbgOcEUAPe2VUGV0fUG88Yw6khy
FFdnStQKb+feZtshWw4M82OT2sGHMbDc7zKLUB9bm2byH6EH6+LQ1lFaHqqiNZ+W3FuXTcKy+hBM
KWuCPVCKSUpWrGxru2iule2VP8xNYCbBq1Q/+bVvpseCZ3q6Wca50rFRl9bzWnYDV7M9pzcjSp8e
vQq7fqFe547IS1XTc76gcR5PazAMGMJhGT11DselhpTSHko3D5/GzsKka7aGwNsBKl7DvdGLFO2D
asraxOir8Hc3a68DfNBWzxxLc4zxezGK68kW5t/KXdvmZtWl9YSnhqP3qq/9mxyhveZIf7EP+Uh1
91H4PlGj2dn++jR1St4ahKZEFIJlkT2S2teBbIrPRmaYPQ9hX/7I5rG246ZtzL8g3GZ2LMQy3HeC
bb6bZhS+bpC16mtYAK6XHbw0iq78eVxhMOFb28U9WB9xSKdhjJKmIzTWFVySHRC5zr2N0m5AWV41
cwvYq823sli0fG/HDRseWcPw1a2X4UORWosZ+11nWLtcC7O5qa0GtW9cx7JvRJcuFvRWVNdJMAJc
vpmyMc0SF2fwhqjAMm4ITz14Vez6tThix1fnMHgz7SITuNQIzXuqcTGDHpznrmu5C7NVZz+B8Eo7
Nlq3kNetzhY73m7f6lG0LMt1vY52e69CBE6+rITc2V1NNyWN6aysERaYldoQMKn1IV+tMop9pxR6
v3Csx0SOVuGQEQzhxKWwPTxD4K6fMCq06z2otLWnytH3y5Vw1ZLuiqAun81CKRHnbd186I08+KHd
kj+mfOmhCDR3y4dGwZRIpOSmOjRZpCICcek91yJynxr6kMN+zK1gPiCrOtmHdcgHlfA4CbTvgwbi
SO1P+AeRgneHopELxQdpp2Y8hjO7o+u96b6x2nWMQ3e2pjvLmskQNyqKm3hNKz5i303J3JKN+GgY
lq4SCaTmxyxV5ECLNYWz143JMi1m1z1YbW0Gxynrsu6m8SBSfM2yjAguUNr72ivTGBJ8LoOXcKXq
sbO9AvWowEYGc5PZkvdIvoswpu+gp3svdXUQr/ytoAVr6hbRYBtFPNe2Q8GjEn3qx10YTvf1iGFG
HDamInPHzDOL4dMuIpGlPX8I9KIw/xKm/0hWFV73tp6MpGLIn5iZSiSQJRodvVM4xcFV9tyAeRLD
cmzWKIDDrDzvh0n9PIpF04m/gRWUcodrTp19cSrp0l73nearsoKijJU7WneRP65RbJeW85xSYkDq
zMiNK+SJjHCn7dF1jtzq7V2wrm4Ut4tl/qJk4OFaOWuCgikUu3YuCKBMR6Tiag6nzExU66Vd0niT
p3aIWVg/4S0Y27pIi01sOfkuF06oDyjpVh+d2pMdr4a9NABpsnaNbcjs3yHL8oLkvQtk2iqwQ+C9
qOo0qaUKp1uHq0rdhqOaa051jzkEcnrBzVoCz46Xqe3EgcPZtUnpD+u9W/W22IVaFkuc0XXhhQ3c
jtIGeDMw4qNu0qOGwaxhZ7R0zIFG4C0sdTheZbZhBQerruyvXkUh+Ij4D8ehnU3ziQQpy/eBVYXR
XZrj1BibopjuC8fL8+vC4tmKGydDjlbQO/lk9p017FO9mj+wX+vMg5B21x1VMbVfA3OmoUQWIR+9
iVQqaVNE4WIvmporIpeFpsFgYrgk/Sq8IcZ26timWFoeKV0Z/q6lb2qi3u5wiiuMAGe0Z0cjjf1N
uA2jH3y0SedqH8fF1u5jl6yDehUGCWA/PKgpCWYb/WcReXyfHrmhl16i9sMOTReUI3QaElpW3ve8
t4c2KXAL4lpig/OoU0C56+YWHbXe7MFr2bSsDOoUQbvEuT3099Vc5GPclsEKZA86M2JvHZs38dfC
cw6upIYQCy8CRs7aQ+diZAnedWr0X73K/IpLqIyela9Di1iyc0UW45/jq6PwJ/B/9HeakIAMl844
B+v8hRDaJWRz/TGM20k6fzcVWmKxjY9UfwiNtlGfw2qO6GmgjhbEnjfOI7y+huI+prXFXgdO3u9r
oIZeDDodSkkJuYeLLYowJOlWo+yPBfIkN6szK6aB9pR1LL28dBMHBsoar06Vrwl8xdlKnEqPj96a
TsBMQV38aqX0C3KDLLjr6tbFpKwKq4DHEHmqR8GF/k17A2+JYl+ucb766x3XAwG2U3cEKbj+2r+q
PBVPXVm1L/1aGuWdk4+LgdKcN0O/dNCy2WgsIlE48H4xx2Vpk1FMtk9fKYxulVy8J1bEcpKOhOAA
EcMOMFcZ52epFtAuOSg2K3FH4WDg5sng1p4z0OIQcZp7b1p45rssrDIYbvRHd2Ly3YKwqzF2qjP0
kkR95//2vdWLbr1mSJ9TnEhYfT3OLxp9DozxBqP7WbsRhS1rdINrq3ZHOwl7x3mcHWupqPm1xd2c
mz3YzjxtPru1JOAcpWKZpwETpcRv8aWPO8cuh6SaG3Frt4jSJVOuBmeXzWlZJKNs008jwsIt8NcO
4EsWZTq9bVI9CVxs/KmOqWwOSA7O3rof+9StbxCb936lQebmu2xoSMh9a5LB1QI9rN71mT9McZdH
xpe1srs68SgZ1ke7xJDGt3UZxl7lw7DlT1AXK01ygn4sax2vwTgrjl3UZDu2p/tXBnf7R2ooFBq7
udFYinOplxjAi+Gn1w7avg/Ktej3TjT4v2b6JPiJrk1BTk2IGve5ytRuihQ1txyHoIYHvOSPrA72
ZD8tY7X/1q1kG5tKbZoFEAN6eiTZ8msR2aagNfgNyiUIxCQjVbGvneGCtMQhvuSgmZXBxdhr9wuC
keHvwFo8jC6sIUx3apz74G4q3eGp0n76DeE2v9hlpAp5TOm2X29WPPd+YQ4wXIfEXlFSFGbxt2Xm
5sRLnFFY0F2oP9nNlMmrwQRpeRUKZ+IAmnP1u5zsSe1zQrScUmjlvMxVMf7QgaqNBM8Ts6EMU0aU
YYqpm682Bhzm0s3qtrE3umOb6FAHT0bn0SdBQtoFEysQtgO62Qeamy+07mG1AOusWukEMXpE2e8C
e4F0ey7R6K4Ao/8ccDj6S6s+zcml8qrYgZrS+W6xHPiBtH7qvwaBr99OWIU6pnM6tjvCs0JRWNTt
wxQIl8UIxoaiUDDa9BP44tPBbEfvxWxGugR+pMYhdrI6qGPFNVPtu9n0fre+T2IxZlvPEzUGEnCV
AXJme+VTXFb99AwZRWaJJJL6ZMyNMRAczMZVS4cmjCHCdbzNo6Y9myNnETtiwui2J9Z/bsvWwc19
HvVPo5LtQ9Fm8u8yr8XXecmy75qwmWI1qtBfWitz10T8j7Pzao4cSbL1Xxnrd8xCi2s78wCRkknN
LhZfYCWhtcavvx/YfXeKYBrz1nZbd5GVmYgM5eHhfvycPJifJmTNZTtUBcpbU9WcbCWYg8CR06nf
GlzSIluKAvlUT1x2qEClltObRinY9ggx39dT0d5PZkTcpSmbOOFWXXEq1kSgOxcCJj1wYPouH00D
sVVbDYrxDnNNnCIeheFLKajFz6ocipISpsionX5Wk9yeYfG7g9ZLefA7P9lzLeh+anOr3IdsoB9j
WYDeS4mhFNz9RWK3VqjolAxVoj7YPnS6pi1yGUXqXp3Mp4orYm+HxB2+SFJThC7QFiP2qlLHD4f6
uCG1os31LQGdKcXJbuPeISuT13cad9HooFgzlQKxnCmf61DPbztZ7r9YSZn0V9WUmgO5ycHQbLHS
g/IqqkMz97iHo0YyWkPhRk1lFfuE3MH3iFj/0UISMj/AL2ncwVi2cM2RdywddZol0aMisLwyW6F9
TAZh/gbfZP5IKa6RbPI8J2zckcA9Gc1cBOAWdaiDgW4ljd10ufYpy8bOd+fKLMslyNXcoxXmk2tV
hbzeYX7LTatmoWDrso8BHznDSIyJhSA6GXb6bpY4qqlxbolIgonTYHgSpYLwaBzk95Jed9OB2Ib6
MOMrk+vruTZ7QEmryA4IvCNMSvJt32dESp00EhvWTC0QvM8y5O/suJ5yyQlNwUq9qVXGzKm7FPIz
GXjdTVor1bQLLCsxr1UShz+hs5mfCqjaOmeYFj86nBJzH/jZEOOmidVwxxYgNFS1UXfdBHFew0Wt
D5mTWvDkOklSK0+aWpCzaBGMWLIuQi5dVaHSHkLCGL491BTubqc6mCvPj3Ij3ZKDH0l1DnP5bZjG
6AlwboHkGaS6seuHGnICTd2pOANkz3/6wzBeTVU/f08T7OhJLKSBbUkVeLvF/e0P2lzIzW6qUmGn
T2LQkQ7SO9RaCbPm2waf5Ys1jtxklXKWN6WvVJmbqVV8h4yscKMapfrQkEGN7K7SjTtql7PPVTQI
kZcnBtDrRpB55DihUO7oWp9zMRxUn0DAOHFc1NwaNUfBeCdu2PoL5rhpF0XJfGpfcGTjT2Fnchga
vlAGbHqT7FUENduOyMjcUeyqsCuSJOauZUxi6YSlmMOXkVSLuqsWffOVXmvstgea5VX9GKTkYeQm
s6leL0abYg35CZdEv1fT0WicLjXHQ1CUkmWXhibs035q1eOgg53vu6yLdukkh0/ZTBjpKoTnsdoE
UPRG+Pc91xJVKbXPM5eV0NMIcXMkxE3CWWKYvuVMJPyfYAfS4g1laIXmdulUhRtSt8EdWKkUcRWJ
0FRZSNYWDH33WatG41SPQkJqLZHFPSj/uCCvVLMRksxKriSyWK0t90l0K8gS53nd9U3s5W3ufwlA
/pV21ddYQ4ScKQ4z05nSEhEX6sGfegnXMc2T1tN7v/k0pzno17rEVNiwLdZPVDAK32IWwLcWPEPo
kKnwn9VEjm+aFq/BmYdKISsOx8u2m2sifGFU5p3X60GD4mGfpYc074RgI4mNcDCxdroHYYoKkKk3
/HyXNOmcOToKCpldRjqnTdNo0pWqtp3hwVOAv8UdmFpm2YjCjVXLQeGEdSXtZ8L0ZBWKqtvG5MM0
uwtH3FU96weTEHvV5kTPdJXDGROLhxGA67MwPxMpYis+GXVh4RJps/w9A4nxtVAhfnUSKZXwA1q4
LawgwlJ3MMc7JN0aw7YKv74ZsjmSXHZGZsDnMSH4p1rdpG51KRUDLg7h/KlVtEF0kkkvFLcViPjg
QUhd7BjFqH4qUtDcxxANJtmugZecJmGyJKeyMummn5erJcZHC4+gTItHH32QBUoiS/cazjMMgKpG
MjdLkwOpDjN04CATHowKShHHlGL5JuWGk9/5cjZ/z4A6mPtCzbsnM4qCW70yN1FQis1uFCRiY5le
y0QF1ClRARlY1qm1puGZhIVZ7iiTyo5cgqrvQhpgGZBZ5RNJJsi38zA3Fv5k34IS5QpwU3L+IFdl
zkRufTwHQjqGmnLNTJTQWy7ZEOKXieliWAOL0M3QVbsCiBexozIlCzQhDp9e1akSYizVIb6eVH/8
XHFW3ytMTgSCq5V/FmaIp7tw5121ilVQHy1nxQ01ACWuazz6xMkVXhMjFLRsqIgBfc2plXIFNVjm
NnoXKgWyWQ8akIm9UwafyD6Bfe1FHw3cBrn2o28gImB/aiH9jG0Dsg7rRFqXkJ+Zq4SnELnRRHdi
hWqY71Sgngl0SX0T5kEm2oUOhRjC73obeEVetY+qhXDYsSOt0XhTSgUdV2CdMt1Sn0tkQ8TJ/AKG
JCk3k8C92oNylMNGrsNg3lqE3J+ok1aWoLHGbWXqSTjtJmJWnd02CeVkYS0FIIsCI1NtouAmESCB
s4PjQQ9yT51zKAbx9KR0E80JIEhPNDtLrGylGiZt0yttJlxnRJ4RtS2TtC1/lGFdh9djYA7+bmii
BC8HNUtlwopGciJ7aToKwE76ADBnfd1FJKUnR2+Uqnuquqqat3gtZSDYsa+AaLJGYJvw1Mmh8CC3
o2rCRi8nAKPsINOxg55RSXl8rwR61fu2CMdoCo/oVCmPKsK7+XWVC6NI8IVDR901ok5VFeKaMp51
LgrCJzHMhmwfj0NlLJ/LouIYwlzRPehSP+NfCeZsFj+MIpLxZ0j60UZbWtQw2F0haANX+3kQpZ02
JvJwqlRC6OQLyj7/CZF1PxcOSWQuX5u61AP/p2/NBtrRUM2mxyZHGvdTgvxK+x3hHGm4Fs3C150R
4vnxT5IttfiY9XrSx45v6Zn0uRBKTdQ3aUqGcOdLfU8quVFmc/4ujMUC48GHC7/kgGaTLc3U5BKD
RYp74khEnOBZUQWRzS0ZUOdbCFb7LQT5Zq02MD8VeRMTdSGfAt1DwuhQNtF0hrbrtbkTHjJNLvA0
uqHUjE+N39cT4OZWrNhSGmgL86teKbrxtdPNxGi3EVnSILTVUY/LhqhTpGbPpckp893iuup7ozkq
0XGMorS90aYKcmyHsjcov0Nj9I3jWFOssY2Uvs+uRG7l6tZEYWPwUgLn851e8v0LWzRJFEDhj4zf
9yAKxvRRD0VhfPGnkWODTMlk7WrWN13TpcTaEhTv+r3U9hyZoSiTSCGkNtSHSeggddYbI+l3TTag
JdLmaTRwVHZNfA0MKqw2xWB0xaGexTn2ei1Tkhc4PvyKu21j1h4xT1Xc1QBMZjvO8V9dRZgyg0wG
ARZn0tTcfE7YMfdQBMbjVTNpXGFmkfPVa8cWfgT4nqfPXTCGP+pxluq9jhFI3FFN/M9CUBeiHQj9
8ATpZiBvRtFCWb7IlM6mjD413JjjT/UgNUuKl6BJfIMLlmKNu6DkTQ7nxuTvA7bL906rYs0VQTlP
W+CY0hOlR8SVNCL2BKktYm825TTCLXnUIHUTM55fpsoo7qmLlh4nMxANbklN5DVVGOWkEPAR7bCi
4tYmgRKecu7btyY0HkCY1SbTbF/3w5e2CRrJ6bW67e2sLKfnTJ6nAUe2F0VX6uTq2wQp+fPQJeNB
KA3Y5y1idfuugfCem5nuCQr7AqXLZK/EcQVSoJ2vSAL1qVcEvXos2D2DPcsdyZty8utdp0ZDcpUa
KGUOakv6IVDKMrP7UC7RCCAtTl6ewM/XbJbGx7IoDUKmRtrnbpUCbHfnkLzvfYxFfBSFuiEYDaUp
4hCaEU5kNRSgB6mkA/UIGd3HqKKuxE2Kvn4GbWTe+0kmJZsg9w3jvkD1+1OFqiUwHXXUvltFn0wE
YLSGe/SkZbmjDWPi1YE1LiQPiQFJc5AQVhtGpHCvmlYadr6fVtm+F4dwNwBhLk4aRUxoREQax7dV
58QvoLUjWwP3JPGeQRbDK4rXtdQpOz8OiDc3iPhy8OekPSvfUO1KM+qXKuBs8sYpA8URc1/nNE4s
5G+72Z92hLIC1W3MJguPYKiEDHnDKEu9yJ+7pxmQQONxd5y+ZroUfoPI3jRtHMzmoASlKm2mqope
6nYApGyGYXzblmpE4lI2C9CK09zWtt7K9ZH7EndWaPit01LYEDhSpoetA75nwmcRJHK9bZ+jfFBm
iK/aqI42HFZ9qgp25c/tQxhyHbbFpIC01MDTqV11nMbbNlb6kiEZNdEOsUCzHdRGisWTLGBWQd9g
zi2rnJqtRBjzE2l9cA99AjO1w7IkWB3PUXkMRlwsr6dop8e4LcqE2hxVn5NKUR9Fa/RTG7PPupGb
qZWvhLKuI1skD/QcBI2ecsdrAHIXTU0+WSUWNT5NBGRPBnEkgcVjNXdaE8wL1k+TT0VQ67ew68D3
mhWYb1uYE3PywmiabiOguA9KVFXZsSaJEXq+2sfwwQM2aD1f8wOTHA/uxcasyYYvEQOC+L3WBSWR
S0mrNpKcxdmmK1WLkA9XP0Ku7dg73SR1LzmnruqkElQ4nyiryGe3EsG6EWULjcATQyuCGt1QmmPZ
gCN7luLZjLxZFcwvRtGYilNV+dh7bGv4E+Isz1B1HxtL3Vdi0Z76EZErBzYkYupmluUHuRAIWIcS
d7gNroH8Z6X19Q+sJ0mtJBKX2BBxbJGL5yiZTh2jBf0Ux/W8i4FQwEubCKRkgQMlT3VYa4/SCEPx
UeKku5szSccT+BiU+Q5HBjocaiUT4iMRb27Ne5Sn7dThThF1LeN6k42htu/ji62s0faw/cJ4BAE4
7HQWtEcr5DvXk0rP5tx0ypKIs5Ey+1ohgXVKwHKMkxI4EWTkF7r2Do+3NPoK/6QKk/jh8vovcPsu
kDiDfOipVUSGjxAmFw+F0fjbjNT97zeFaDLgXAikOE/WRVqQ8EjplJSGU0rgCRQzareBnnTbUKry
C3QlaxTtQpy8KLS/ykHARrdC5IVDmbPhetPx4zK3Ex+dhMTIoi17IQGwmX/97fWx4INRpIbhDCDg
auaSqZx9kCMWsIFJ3qdzP+5NLOiF8TvXKQDMlLHK0KC+Wx9Us2dGMsaWA2IPudkBwLfiU5uc9hrZ
3rjWLqAnzywNCRV3GQ+e4ggS9G+XhgwgvGmo8XcsvfoaqWLiBgOQ8qgrLlGDnNlfqJpRBoRyGzpW
2goUSlVcVVZCZDmEPuoHcADGKcXfvTB+73GarAqL0jwWhA6vwro0t9RqjWsh0yS0ROyLpJRPiRaC
7ZLRpTMaggF9ZfZOnIb+faWP0p/kEjtPBh/z8PvrxdLAeaucmFTRrPDrXOwMSjMY2aYGLu9EFjAV
EFqKckmp5EyXkfFgYZoE7lCAVlYtyXFoRjGipw4IHNFtpYhgoBBSyMAZs4GpV2Y6ZS20FYDDjiYU
kluDdrLnobxE7vl+NSlQRZLjAoyLJbVWW1IIpYZUCtd7IUzGr+RTSHZCyV09U34XXRKhfm9KaWwp
S1QWhnq6/3bpxnEj+aQ9CIYZknkqjfxLWeoCOSqMKNUWqpsE/XChsGddNiJRQIemFoVtUOIz0qs2
DbDghNtmhhqpK9cUs4lk5txsM6ssXSHQJ8BTw4tZjfHm49V0tmEDujM4YVDJXSP4gZmMapWQZ2oJ
dFDhDvgd9N+0GREjtFs1qTxZqsCY5t0lQeCzc7roiyxVtwY1QW+HOVcrxIOy0XJ8Zc7+TIUsv5+U
lDDrMA7Zzce9fG8jKOyFHHk5ITmx1pwykdLEZV9ZtJUH5lYcpmorzSQWPm7lXI80brsUG2EipDUn
AVd2nxCrgY0dtZo64oJEVpdnxwnE/IUz6twa1WRqwSgxNZbk0NvBmxOrqQxYmhwLHNf12E7+tSrE
5WcJlgbRm3PVH2zchFjzPu7iuYGEJA+FNNQWKa5dhuCXE1+IRWKjHbfeeZCzl1QOtMxNLZj+3Y/b
WRfQLvuBUkuDEk+NvKKyOj4aQUImYdItigsoHoQoll0Xt5JLtoKCSgANaNJ02vcaeOT1oJjhhW6+
Py0B0oD+hx5GhT11rQ3f9TLpWpLNjg+ftqPC627HsoEY3RBbO19sL9H0nVs5EDsujK0KMf01C2cI
NUc8UdjqmJ3YbxCJufPREnLRTjMvnGOXWloNLDyjczRVDGygF5qXZhLaEHHiu1lVqvuP5/BsU4t+
qwyZBZRkqw1OqMsPal+1HFWI1K/QVyCVrkTln2UUXhIxPzdflFD8T1OrkwofRO9IQllOH1pQWsto
jQbE1jxEwDWgmuhOfty1tdWUwQkupd3Udi880NqqPa4/EL51SecNwiBtqUcagWpN1iaRQREqythv
jIDwjjKlzQVLth7U15YtxNpZK+yLdTVjLHdUOcpy55lNYv7MisLaJ6SD4dCXigt78FxT0CqK2GYo
CTV1ZWN0OPrTqRU7ymh78ydge9WhUOKx7Wvh0kViPX9LryggW1iEYRPm5H1rVtK0q+UoAN8qKOOJ
bIz0Z50NtU3iQr9PzfRSndzaetLcUq4LfwxoRlgxVz2T2g6NFNPqvVGIQE/q5lZ7LaeguoKEalHw
PcjsXZi5tUlbGsWc4LWpy1XQWvmpkdZXrVGA2TRJgF7JgpbseghKnmqqhzd4HJpHAKg4hF1lfgmn
cXj47SWLS8MscoFS6PNq4/cBCbZ6ylovm+p22yaborhXsqC7zUJT80jDFkBIikudPrOGqNVniyy6
rAZ1VG8ntu/w92mk9RLIAJ59XRZmB/9V/xnUEeCCj7t4ZhUthwasUwtLLovpbWNWbfl9gtCXx2Ux
2bSZGt/VUhMdUcaSPL2W/QtDKp1tUIPGFWJCJEDWVOZpZARikJQt8PRavpaJ5pKMMfX2a9oW1q7q
h+HRCOfkELeNfMf9L/1ErFjxKsp3KzuzyKD5VhYRsKKGw/MLX7ElhMcvOc9nvyVgtYVaELjperWP
3OARm45BKotU61WtOdssEG1Xp0Kzq3Ut/fbxNLz6Ob8WkC0r3aAAhvJ0MA3iO8+uAbxYT2PnhdSM
3Rr+aDy1Vtc/DEWnXEcyAWE58KNHqyHSm1ZjfkR1NXKpcvKPSZQ2u94oBmvzv/lSXERVaCShlFkT
ytSEQ+VF+shLSj076vFkufOsN3bf+71nTkS7VFLzTtG02qkR59LT0gLMNzPvVR1U7aizFhf8xXNm
CKEaE9cbRgl1zdkD2j/wC5mM9DyE2RGQebspW7O/4Y71NSkDg5TUWF2wQufahBcCdxhyWQ6w1ckF
Sac4C0PQepQRxQBk5H7JXLXGXTyZfWKT6yMGkfmqceEwOdsuKgMLtyUoBn1tckmazyGxObTOFZ10
Q5svhLMdsqUkX0JqawUx3MRJpV6Y97PtQoW4GD6qvdfTXrThGHVa3nqinCo7I050HeRxGx99SsPd
vpgkcihUnl0wRcswrrcAW45TDSJt6B5XPA0DCOBOVigLgWKzf4qisXHlTteePl7UZ44UZIGoLWdj
wy65JhsAbppqrTU3GLci9izoifbUEIC5aIKf1Db33CZH2cFbUKBo7ZQL/t2ZoZWZSPQ+VQl039oV
wXWY6kQKWUpprB9jHXS9iaLTFqe18dpcBu1XNZeYdc4YMxolBoOjsJS6r9YvhxsEtRbHWNeRcoZe
hQN7IgafGH7kGNrQ//4ehRNJXs5tRJrF9bFpNgtRs262nppOwrHRm/ouBPxbbEQKKSNHTNtgM1nG
dPvxzJ4bWwICeHkMrIxy89ujrKW8QgNw33pCN7fbqZCyXauVokcprnkrA2mnmrCe7v4XjapEPBbx
osWdfttomTWRmGoc1noSFseRynLKLDThW1CW4xaOn2t0eKfkwk454yHgGbCEZcZRhrn/baOTHxt6
qvqtV/hZQ2Rc6R5adDlTYOw19aof9/CM344iBgXOrNpFQmjtjrSy3Hf9gA82UYCsUGt20IZZeRBI
e9otJd6OArf3pk3m+vnjlt+x7nIokjdFa3Zh2FoUct/2U8xnjv7JAn5E8ICkxlRdV+Qsf1KjMW3C
UkFIVSlr7ZtZ+iXauVLTzyBRS+uQohP+RApnOJbykIcuIChKCj7+dud2Fcc1G4vQJveK1SRo/SAK
WG4ORxNsGyWpAP2BQJxIpIu2H/S/SwH4OhhEvInb4qYhsvF2MKbQlIyq4hYTgqe0tRaKA5lo5jaS
W/n3D4CFTRhsKTptIpozb5siwaQ0IcVjng8MfYsX/GfOLt9iYLjOWLV2Y8lZ4v3+cCKdC0Ee1PsI
96w2EvVvhQ7Ou/O0rCB8IOXdzRDlk2f54FBUlOLuP27vnLWAjM+0FJw8Ew2pt300c3GmFCrvvV71
xd0YdhKF9k37RKmkBFt15l/rRZFcCiWcWzTQnyIAAzfmQq/4ttU+Cq0hoOzAyztNcXSrAoiWRoIL
jlBYeAuUCzN5xlIooIhVhflERGTdXmligclSD542Bcmp1KL6Uy2r05YQW/L54wE92xRVjjC3oaqG
LtLbrkkGFDZGQFNGlU37YNIpVBQ6sOFRUeUXRC3PDKNKNTbnN7nBhf/vbVt5oVKfQimFl1SBv8n1
4UemRvIOjTUAzGC4L6zNM12DchMmYDLCcE6sL0mk3DvyxOLgNdgrDwxgsgUBoQI+1y8xjb8yv628
oMUFQjoNGjBiyyubp4eAzPRoHL02DqedpsBuUEVCd4dmMQy5Q9twGRXz26hrxENTUn2jNdZ8Iw5d
8BJBmf2V6m8VJgSl3vWLhouhaP5D4NfdtckV8MBSiHc5JS67IEjaS/RlrzRy7778cmUlBKm9F8aa
JQXtTZBynlY3BWAinzItTR61I9p2+acCzAcO7DQGz9w7631RRfCSACoSfrRKEVEyAnFA4368LM8c
X+QHyKtJuDkGGa+3S0UUCshTa5aKpLcCsKTMXNiZelhbwH5BZZHsZsFqKMIslAt3unMtE6knrE12
AiajtYXRurA0wmD0YtH4jkaFiq8+t9dUnmue1MrpJ73pI3torO6Ck3lmuZIUWbSJybmB7pTfdjmg
NixvS2n0YE8PAaLpiY24oOJpFTJ5H4/uGSsKL/fSDpFx+E9WfVTaNFA4CUe4HfwFxq8O2RZMz2iX
3QgMcprrnVHJ/YUOntn+i5FBtQKfQJTXEfVJ0ro6KSiALycYUESws6C6ofXYzcOYYwGgACmdjzv6
bkxZzfiW2pKpILi3vpwAFSik0ewmdl/UXDdSmG/lQh22gC4v5RDPNcWChc4YB8Z8p2FXxmmvxwZ8
GQs880BlXmQnvQkiifj2BR/mXFMwUSnMoKlrOBVvV0oulVNs6sLkUTJMvD6r1c7RALmEAJqG9MJa
WU7wN8YBkkHClPCqE24ForvaiSZVNGBmoVeIAFZfg9WOdSrkCohafnuqsD3cdWTGj39WnZICyBGC
Spm8tIcvQaUijPIYBIIDq6i+fNzUu+W/8CbqeMVYbG4dr9yXv6R29MSCqmAJn1PUWu3arim9htpL
t+2EaUMgfPokSunwu2f60iix9IVylkvAWj8rhEOPUlYJkBJAN/g15Og+n4jgGS0w2o/7d2Z90JSC
VsHSOdykt+tDpypOAt+44KFa5G21how9/HSA5y3jr+zcf30b/0/wo7j9ayE0//5vfv9WlBMUYGG7
+vXfp+hbXTTFz/a/l4/9z9vefujfN+WP/KGtf/xoT1/K9TvffJDn/92++6X98uYXiiWoILrrftTT
/Y+GGp/XRvimyzv/f1/8x4/XpzxO5Y9//fGt6PJ2eVoQFfkff7+0//6vP5ZE3H/9+vi/X7v+kvEx
u/4Cn8z6/T++NO2//hBk85/ACOBBw9wx66R9//jH8OP1JUP5Jyrb3HOJgZL0g0r+j3/kRd2G//pD
+6dMQgARbiwI5x643z/+0RTd8pKgKP9EIkRaFNV1pNGIbf7x/77amzn6z5z9A5ah2yLK24Ynv9nS
pN6xUkSqJRX2ddQZ35l/iPNiJP4mYI0t8Pw5bNt623U5Ja3BrMW/J161NIcnC2892B+8dnAWb5dj
KRgwdbdQ1EpgJrTvSy3xDDEPlNMqtDdWPV84wd9arNf2CMUaJj0kWKMt4/hr5laMcpjTiLZSZirm
9y2SoI9VRPn3L/P996D+Oojq6479j2WERZvpxRGD15lpholwZbH4KyCXoXR33N9sbnbuZmPbm+Np
s3Hdzcnh95PL/13XsXf85J6Om7295z2nE78eXJfXdu6B17wDP/LuzX5/4+549cSH97zVcfY8bbO1
eSSPX96yKfj8/nFzs9/zNJvH2d7y8ma/cV54C1/Bdpa/4Wd+8Wzb2Tk72uW9PPF2e8Pjj67Lo174
m71nex5PfHZP9n7/aO89h894nud4juMsb/P4PM9bHuZc8cOJnvCN7pfmtzvn8Kd3WN7qHfa251w7
Lj/T6922oPMO327j7a4cZ7M/bZYvynfb8sl75wtP3fHWw/XDbvewDBMDtXzaPZ0ye2n2weGvP56y
V8DQBzNmrS7/GRhToKXS3Wlz87LfPNIpz/ni7A7Ow4WWVvmSd2tjvcXapk7llrWxce+ev94E9o3t
fb52RPtCO6+yFx/1aOU0NlVThsbSDlP0vL+/Z54dxpsp2R1P7tFxLkmCLK7hRw2u3AFfaqsYXpi7
k/vyyGphnj6eI+zchRaW7f3L6dzIpQEbFS3cHTfHZUFvTq//8ufNy4a9ccNaPb2cNi+nm8pm45xe
XphL+2rLwtrfb/fb7dbbbq/sa1bYwTnuWM6fr65el+OV7VzvmG92HtvCde6Ojs3+9A53zvHI6jvs
dhe6c6k3iy3+pTeqSNYlZrzcZ/eRfcOIXVrV2sqcr+3QWrFvxpLnGk0cNy83gce2ZLvfLBueYbvn
n7295adlVwc2PTz83JXOYP90d7vdz8G+e7i0RLTFwH60RlYGOGtNJc6WRXmzf7zZOD93+8jebDfL
oJ822Dj34bSYSSaGifBsbKCz/OrebB7dx/39yX0usG1b+/n4dcMD6MrN1t4+3vYMn4sVud9vWXfe
gXVe2t71l9g+PDDVrivb7h0L4sWyn7xrLMnGtXeud4cdOpwWA/Px3L4SVn7Uz1U8IykECChYqRjs
k/2Mze1tvvfn7ca+/8sy0z2M6NFxjxu+hIfd/fgbgEC8MNSrM2imKn4alqF+xryfGIXTYtdOD+6N
6xz3e6z17oXdgrHG4nNKbD2vwrxuNow5R89uOQXcZyZn8+Lub24w2Kybm/vAtj+xijbMCaeEd2AX
PmO1D/arLdtv9zf7+x/7wP5xvzz06+PNS2Q/zvbXwN5j7LBDN/f8+uMHqxGbv3OuH7Cx/Hm3e/Ae
dj8dTP7uwX7kFBltO7C3bNVPV9fXn64PO+9pf9h9f7jjpHDuOA4cz3tw7S9XHES7u6P7wBa1vcPh
Cpt92DH0LqP6Osz0/CfDzeFKi5wtuxPn8uno7LxrtvrrG/984K8Xo/DgHu+en1mIzvcLM/Lxfqfe
6+1+N8lzCgZHDKfkkf9Yu9uTy5HH1rcd9/DXIedcWAeUFn24DuQ1X2zSG0Zf0CxtMhynG/Y/W21p
dTm9K5tdZH9dznrMJftib/NGrMPmfjmVmWgmnp/u+cDevsYh2PDT8tn9fnvNn7sHBs09OHevjg3D
ullOTXbUNTt3/+ou7A4HNuSy1DfLGrzZLOY0tHcsIYYfa71xscfHZRrd3fMJT8fd3bh85uMJWE6H
/+xJ6IrwZ03SLFzvlmuWsbz+i72l9B/51y6nTE0WeneiotAxFK5ZH7fydpb/bgXSc2CJhGeBfb1t
paCY3DcVqon8HEIuv0NTr4a26CUYZ+rS4Hy5ICT0vleaiPMvks0hp/wO75FK0LJYo1nbHdSam8gc
RorW+0uVB+daIVpiGFRwkGZdx2cliCnjGnkHWL5C+ROMstm+LcfZ/d2xW7QmNY0wEEUOhPLfjl1d
pWLYGlZNHbwaGuCMR0hvklrTOruwpqKxpWoIHz9u8+0RucwXipPwcJNk5B5FJP9tm1auVGXWUyRF
UFs+iEKluT3EOCcKLvUL3TvTFDc/7jkE1ZejebU05DITi6xLaCoFcNBb+QyhXVdCg0kV/se9er8K
SfRwuQIdS9iQm+HbXmlEsSA8y2q7j5p430WxvtO5vl2phWLdDDWFzh+3d2Z9/NreGl4ztcVc6D3t
1bk0l7tM8hGYinv9kprNuSGEhhoQGQKo3J5XQ+hnJqJVhVaRZKlCCg3iOYa8N+rmFyXoqwudOjeI
RIOIBS0YQ5DTbwfRqmqS+PFU2cEErW3XA28Kdd0noGZOrj4CBfx4EM92jpIbHWGwRa1Qedter3a+
2UZyZUtpp9rQuMpe1MogYJAR+K2Q2uuqRyIEtA27Gfqv16TFL7ZQEjQtoYa7Iiwopi6xa/26iWfZ
trKgvrDB3rp875tabbAeuljKPukV3CU3IbVwW5NS8j8NUsQUlCbVn1A5PX88kOdW46+9ezeQkTAO
icRAhvA3w3KsbSKIfy9s57OtkLAi0KoS+luvRbTZ0Y0QQkr00VS7TYoydhCMUC5glc62wmJ/jbAu
WIi3i4KqRLUKLaOyiwZqR2Us9E3UF/qFkMW5pa5TcrFAWSjBWl9/a8uAs7LSK1gFLAV6NwsOixQq
qZ9Z2YSPFvaqvbC5zi12hg5zCPqUhOaqX7EQpqAflYr6CkPfwpr4Gcj9V7mCQe73FwMZLFH+C+1g
LF/kl6UOu3sYDBomI/QFwxkyBDHVVLoEqljVCS3LnKAOqEsFRdXlIFlZ3BBetC7VqC6sFIgeGsQU
HLj6Yq8soXnMhwKyIF3b+n6SbBWthbCK3A2Mbgh4XrAi7xcMsCAqPCDpA2iB0/O2v1aUcbHsOWUk
Cj31u7xRw2YfopPSXJjBFcTxry4DQOLMXKQvQDu+bWlsAjOUxqKGUiZMDkhS9JuqKpVHqrdPgS6M
hxoBO4/EjgTWssuccUpCKK2cFtGCfTcJ1QVX6L2lAYRFBQ9xUBmUw7rIdJjwj4Qewt0SKgPINgIr
Q6e6hbfRHeAuQlq27vX7pmuzS1D492O+IEsXtRHgB+/do0mGeKqTOClGBawDOLTEmRW4Yj9eyWf7
90srqyU29aWFtglGm2td78I/KjtDBbcKArYUgn0m8VK5H7d4tl9MMAOnAx6xVrbbpIwZFlBGFPHW
2hGsUUUWoP094M2yjhg98n6kP8AGAVF5u47yQvaTxiC1kwSWfl+YU+VBmxlvxS6Nv7ZRPW8+7tW5
cVyKGPGaySuBzn3bno9QT5RqnEg6qZDSpWRROEI0HTimmTUnuZ+sFj0BvMALh+6ldlf91CGkqKpC
rWy0BepjPBTFHh6T+RQjnnbsQG/+X87OrLdtnOvjn4iA9uVWku046ZK0SbrcCN1G1C5qlz79+1Px
XtSOESPPxQwGKDo0KfLw8Jz/gltlpl8Jfy8jOwqdZJtgs0ngaXmeTnZuvFIVLdp8OQr9X3sxAEk2
/DE7TJWPYIusRP/l9eXd/o+n76yNRwd7kCcQ1+J5LjiYyVRByFcYEHRV5OADEJnIjAcCidQrIejC
/rRpC7J5YDEANTo7Ebm1rvnkWMh3TQMylfk67NH/eHsyjdcnfCR6Lx69aevsu1VLh1HUJigs3GY6
mJvvO8aJDxqUwaBAevf15bs0p39H23bRP/fVlBhONztEKy1FVjJEiDh3whiF0OXKzvBefieowpCt
2B0gVPTtz/8ZiHOcFlKiOVKgvHmLhB6d/qrUbuvS9naN64yP8yREHpSUka61dC8cBZ9GJ/5t+MuQ
6Z5NEha2t+Y9t/8qev9zoWzjo64ZQ9gYtjrWrbMiVCGBVby+tBd2pr+ZJVpk2M7WTj6dMW8Spzf1
iVQUVx/UlP0igEkvA/QSxNtjNTzzv9k1DWuux9OhvAaZZStBN0fIerxzBjUcS7O3b1PIfjd97PYy
KPBQuRJhLnxSShzUHUhEgDad06JbqYy1R8o5MJHOSwKkhb0IIEx3a9fm8GG2anRwPb8DgARQ5fW1
fbFtt0sXDADQ9g0r/Lfy+89uslEKbZQioqCo3QQG+tJ7ajHjFcrniy/IKFQfsCHTPNKt89jSoquL
TA57dk17HS26IVvx/uiKGxOK8hXU86UZEV1IP4EZeaA0Tz9hbqVWiu4wEn4+ysDg9MX6fRRG4V7Z
KhfnZMFCAFEE7es8iKUrasSTNiBCq6NnAwTMutOKoTyqeeiuxJZLQ4EytjQTitAGOjidUj/FVQ1P
naEUck2UPUTUrMs3WWvLWyPzhkChmawjtgDbyj0LLqr0ZDojeB20lpbuWkGuKyepdm/edNs1w9XI
4sHRO0MrIXWK7GaaEsLsdQ4QIpMoDgIIe/sobG32wMY3hJp6umqcIt1LihhJ2HzxQ1r14uc4+NWb
3+QbBIRQAZieAPXSBMsolRQwqQJLIemJj0EX5iZSZZRDrvRhLuzsk5G2P//nrFb1gubPkqHm6ozP
HlCyXWXEzZW9tt2KJ2kA06E0ucU+Yi7t/dNBMKZXZY3PZYC6k/ZOZbP6XJoTVuCJba0Ii87z4fXP
dAZWJI/cRoTmCgIYcAtgy9MRV1Vs8veMaCU+C6h0CWUfY6TY3ySUpR1LkJIj7qup7R8qpNb+Q+zn
FteAZi/NKf/0+s+5tMh8SFBYOrVZ4BSnvyapUBD1YnaN649rJBqBFatX/Xn7IC4AXaipvDypQ5wO
4qgJo/XGroM5hTyK7yr6+1Gn+Y1z5Qxc+pquD9IBavZGL9wiyz9bBv/4SjPRngmqrILni05ooE1i
r9vjDZZMy5XRLq0dVBM2D2JBSNCcpQfD3DlzOdZN4PY2fLhxUceGCBq9ffHgeEAVdrizIEadzgl9
oNZcEqJh1pUtLiey3M1IaVwpxV6YC8vGA4poyIc6X7m8qkXup3LLUV35oZh8K9RT/DzePBdGoU7J
jcVD6m/r/J/v462jwGGUvZ+nZvm+XGYjauLKuxJvX1Y5gBjBDOAlQR+FV9s22X+GKZ21trXyr+Z4
nL4Ti2fudVXcou+KKYQ2fvAm+1MjtHinwArfUeu+dRDvuHK3vEge+RFAxeEwgt/UQcWe/ohVaYPf
JwVJgDMa+q6fZVfdowinYeQ1TJMZzhMY/GM7ohtzZWNeOAbk5uCwDISeSLHOjoGopa1hFVYHS4nd
FbKHeMdNTfrOtBIrHLqYf7/9u27oKD4pSFX9/MYeDHdGw5goYkm5YYvNdo+k/7WTsP3s01i98azg
ArGDNif6s5NAvTmZW5fP6mAviieHWx9xiHOPVoyR6OsTermCDOVBAOLdjXLW+WOKWOlorc0K1rkN
T2KpC7Vpqkv9ye9M+zfuFrgqvD7kFvfPZ8fJ26qMG28ChNzJppW5smfwo3gfVKXAgUrZzwpHtp9q
QJ9U1yvjJyWQGUMHs74pW6O7wm14uV3xSef1wiuHLJKodjo85hoaWjkIfWtFm0SF4/7G2ve7XVGc
Un4Fbt26llG+DDnbiDxY6aRRYT3nt3ZTmqUG3jNBJQwerFB3bzgq16Di26Y4W1ZE4RCEttmf3D1n
m8bAIQMt9L4O2ky0K7THNP2q1qW0oraJrXuVj7i05J6kXuRi03XtjriwZ+FqkcqS/1E5OscOtmvj
5hWtbWykY7W3k3zpQz/W5SO6Zai/vb6FLgQ+2iQ8k10oUVv0O5usaYjcmnqNg+9098TF/FGP/Rzr
+rbQI6uT9ufcLHkmz/HU9XsjRlofX9pOPcnWwqzr9V9zYeXpxYLP3BQUNsDo6Y4yiq5vVzUR7JXk
uI5D/3NyyOUrDW+eYonz9533rKtEvvkqYxFooW9obI7vOe9UK/3CVg072V6sog77BNWigz/qaXdl
uS99Wx5d4E9NnpKoFp1OsKyqLAZ1ioZ6N8RPI+557m7RMUbuU1yxDq+v5qXBfEpWVB+RKDTPRc16
lESk6HN8T6iq3zZ6jeFv5YpodOrp8fWhLgQ/ZxsCl2jSGmoQp/PScRNZ3Ip54dcb/856fXnyenc8
4BBS3NDMlF9eH+/C1KjPgzjeiE4wD85uStQ903JYauJ67WKuKGleti2U4Zq/8/ZPhmk4fcttalSK
zzKD1CmbpOuRvfcXq01QKh4G7KbXyjzqRkUd8PWJXYipiC0yMaIcRKBzlalsrpwiGQQeq2WJmHON
TTXarDT9wtjrjN/90o7aQXHXXHk5XRqXUiNDItcFkOTs5A39pBeYgTPuVFG9mYfU+mCgkR62VSqf
ptqq33mjFFeSuwufEXACKcCmcsV/nB2H0R2tshcJoa6nQoANCewYHPNC5E2dK6Hlwg5FqAjQAM6z
0Ee8sx2K5eTgjhMmQHG3rmExrMZhE1u9wd8Fq6AKM4XXP+SlqfGk3lon1Ip5LJ6eCDW5iZo9v6K9
aTlHlFGMqEzs+hPiqMWVHXrhVkQsCLki1pCJnRcLLEcZfYIAf6AlafHBaikdZZYt969P6OIo3LuQ
C+kE+n8vkn8yZK1sMGq2iSYqK9ROobBwJ4Wc3lwHg/yGnhQpKPpjxjkjv5O03ZylYZTCnt0QFHqx
3GCqKFS0QMhVV0LkpV1BdWp7x5BU4OJ++pWQy3Ba5G23Ddh/Hvv1AQ+TKXDIpwJXISL9+hJeGm3T
rgE+RYmYd93paA3C6dgKcrjbRSW3Vdqae0Tp3aM2z80dDgfDldld+GREZKrQPgJdtE3PomTuYiSF
fH4VTGPT0JNFzBxXhFqPr2URFzY7Q2xFMeqzaHFsP+SfvTGj5yz7lHM8j6OLMwu4gchFcjkN0jRu
P795FVlE2pJ02eGYnw+GPehc9YmHxYov7Sri56hfVYtDRRDjQWJR9bfk26MjNzaVUnIS0Nvn1/Za
eyj7zkaFBnYa40yXRJaBxV432GKHK+oMW1O/JpJ3aU1JqtHOgn1NnWnbTP+sqewz0ZTCIsfsiluD
TiJ6bmaCBS/Ox68v6LWRtrvhn5GcBkgYiKAKKmSfjkdCdV/sqiXHQDdFo2CIXh/uwlUDH5K3/Jab
cKecTazsW6+QnV4F/Yz6xYp+4v3qxH6k7E7txOwvty6e7V/+h0FRTv4LP+K1dDZoW/qTnnpmFXQT
i5gCA3mCAPyEOVW713Ak2E/Y210Z88LzjMBPVg02dRMzOVvXzltraMJthT+Z0oNEVrd+Mxdfllhm
v9CEL7/bpdZGNn5uR2PC4On1Gb/MpbeOECGUjBrO1fnh16zanc0CL5nBnTeD4WoJCtkmP0Sshvcr
pqm7Llbde9F0V26+l1Fn266cFPJoCgrn11HVW37aU58MYjzqPtLOSHaZmRkPr0/vZSzl1YluHYhX
7j7Ss9NNO7rIkqcGrG0Savk9WeUoox7KXrXHx6X+3g928uP1EV8u6PbOpaSGJCCk8fO4I/EukVpL
BlH2aTkFKq3se39YcwykaKnsbbOyYS8n2ogfTZxdQyxcGv1vFq8jSbbl2WfzFTUmMxZpqNY0sohc
TKCHYLJrTJP8qYCSnlbxOkXNrDX5DcVi/c/rs38ZJDY5Yjh6tCRMnJvODhDmyylpMkHCmHPzyD8/
8gZWsSE9b//mkSiRUhmijfO3wH46U94Ohr8W3JJV7LtVVK3etAR+Tj9/74w29sqvD/fylMJf5hlB
Xsg3paxwOlyXiTyb+47rxCjUby6QCOWBPNLzmApcX9WHpFzUNzS1m0O2mNbz66O/PCyMTindI/lG
2sMzTkfvBwed847RQY1ld3rjaFhaVcabj+Q2ikeTn04P8NKzRIAT4oHQnsgQJ+HfZov1AZdocfwf
poLqDqcepCeur6dT6WBSCxBpm/XZ2twDSI+xEda08RoO7MLJ3wSMKFW6PrDBvxSVf64reqd2OVVD
hRWfZUe+gubo62VyBOs333peL96ckgLk0bZmB8r0vI7OsrYuMZYaqSvsfURmQtX2ig82da9dmczW
/etLeGkvgrqkw7gVLMGkny5hmaUa7y3sBF136o5apqyQYkIZGctUHJuu1W7xqrQf7DZrvsGBa64c
hQsxhjSOJaXqBBj+HBds40EM7IPkO54TYQSKiuK9haAldczZbR8NZC3xubBS9WhhxNlemfzLvIAM
C/oqzR4q4M45WqoWa2PYlF+QSay1b3yM1Akqg8MYDjJBElwCMfyUiNn+HwIOA4Mt4CMTds5r/32K
4WQy8ghYdNWFgl94HL1VftXdIb+Su54d902fGjQPHgSbawTfefvzf/ZuPMqq9K0ljbSpsyPdK/AX
qcdrst/nRb3/H8Yjnmkmh/78rQYXfDPXRXYxo0fR+8WANfAqdrWWiVA5nfaBfmJ1m5viPkY+d6/o
dj7EQ//G7fziZ5xFBKvRpp7kNo3Sti2DGUOZA4nhdKjdEi8cf93VDtarnGYKbwAZd68fprMb6+/o
gPtAq+hUUqngnK51W6d1mrlDGnlJMtzayll2GEuO+zodr7UZLn3Wf4fazvU/n9VZTRefnhFfHN9P
dz0GP5Exd/WVi/Es8P2dkL8Vhj2yOR4+25//M4oYJZ4EaSajOG3d6VYDARuH3dLk7dFcMl/77DZ9
/MZsbhsUFD1dPvjlGxf/bBXNxVKtjZRaNMUyed/Poo8qdvCVZPXC1BAn4/LY1OJQLTlLlQeIIrGg
wBT58+KVdxjImflNb5aucQNVH52g1G2I+K9vkLOA83dqtC43lBZj8xg5Xc86RvUnXaw0Kmcti2kA
N+hnh+7aTTo+R7OLej2CLeN0SAZFt/31wV9sGfr57H1wEQDtibVnV3I79q4lsPUNsbNObrQ2xtYO
0OuVUc4iOo4xAIYN0ig+IFJX51CfoUghr9SGHibpkowhEvz1x0zN/k44s9h1C7d1icP93jTW5Eo4
f3H8GBq1xg0Lh8QhKP/T1fWzWovzDGMxXaulfm/YaPQ/p31vCCsA39L1V7pRl8bjXHDnk8sBVT87
g3K1CgODViPEWXIMimn1IiQfitDGHTR6/dtdGIraPdrSaP4B8z9vFzSwudocOE0Y8+rYxQpLpJl7
mZCm2isf8Cwj2D4gKAha7PyDps85yRFFU6XPw8SsOg23wbhqDiLGuNQQbvKpH+nxxxMen1k5m+8m
056ufMQX53IbntYISR3IHXbq6Uc0cEIkB5YGwsJYK4i1NwLLaSlMa8IkP6i1K6+6l6cCFUV60FzE
9DTBSZyO16DgF2cxYc0ocpwzC1TvVIrd1+vf7+WsTkYxzs4e/ju+wLw0Dunou2HiOXVYYOgAq8Z/
GEfTvhJnLg1HdXYDZkOiYH6nk7JxRm5Sz0kighiek/vGapdUhtIu8OfCWxCd3gqP5yK9Jo97aTUB
DlEGIPWn8H22mpJSI/h9Q4SmVzvfZE4bs+7eCAfiI22iy/hq0j0AqnT+MCzqpZBIclohxqHFN1+r
q4guRnOlAvdyKpAfkG3cKBnoyJ/r+2RICiTYM2SRYdD1sb203gnga8fXN8bFUbYaES1RClPnpamu
NieJXWcWLdOqHZLa6/ep1l3bDy/DB0ZQAKiAwkEJ1c+NtSjVx4uJ60QkxqUOpNS43iY9u5ljmvWv
T+jFFbchmsipMPRAY40q1OnWa+uNYZumeaSgif1a86F8tO1E7fF3nKPOq8VtQhH1yn6/ND+QECb9
W2AB0F7PBl1Z4ESxilmKIybe6RhwG5UbYAA8XTnJl4biRHG/8F6hLnJ+tAo5ptC+6OCsZv+xwWox
rEdP/2YBMNy/vpQv98bG3AODREV9K+ttp/yf7Etb0QBsBi+PmmmtD8ib/9eazjXowcvvxX6gHQHm
f7s2z+NtZ+qoBsFqjRrLXZ6Gel2jVVhYNYqqe6/JpnhfraK91hu7NLV/Rz2LE7Gz1NC1Ynz88LG9
mSxgb9jaelf24stchKYmFTSuTejn9DdPF9CelzRXgkeJ8Ib0vsyHFTOiuQpLqzHucIuMyyCdYvPG
woP9x9u/HZcYL1v0gamBnE1wXrtGCPzjo8xx5sgZjPxd3mvXKkmXlhHUHTjXTfEdstrZBLMBqG1s
p5FrjOPebOocDJl+ra77csvzpiEQbkKNeB2dl1lqVysrvZdZpGHCORzqqemM/Zq1eXmjSqPvr4TE
l5cXw8HrRjyLVxSvydNJjQlWTmq1sihecddNcrU+VHZaRFm71aoQ/vdvXv9WF44AVT8sPLa6Oenx
2beSvWWJ0Z2yyHPJNvpep2flYh56w0Ol349gyt+NbteVu9eHvbCsxGNAN4zqcGeefbxebMmXGrMo
4fLZ21W2HuN0oKRb85i/Rpi/sKgk/w4tOY47LiVni+pX2uL6Cc5bXd/jKz+Cc0BjF6F7J0wdv5M3
uVWn5ZvDMoVGNLtoQOLXTjXw9Eta7jR13TCUUUUzFEcbK35EpdW8Wc16/PX6Yl44CTSuOOYUimnn
niOo+sGlCyDHMgJD74ajPtqIp/q//5dBqERT54AGdv4c1vQmAc/XlxEA6GknK2yCq8lfr0StF/uC
8gnXGH0/ajYb0PV01WYebzQXszqCV64eCsrukda100EuuvPl9Qm9CJDsdxzGSD043+gFb6v6zw1T
tVW7gatVlNW2+RiDzIqPKOVCcI3quNX8iJt78iS6wY3Kv2fTpq79+i+ghfpivryfgEqSIG9IkBe2
FTzncgifOMMttpbDARcrtm3F/ViseA6HTolh8xo4aYnNfQB3sssKLB5KzclDndZdrHZ+quml/nkt
zUX+SHOwGNZxKrxGPEu3okLxJV7yrMpuXDF24jfWJSL2QpFqsUCAOR/xytppU6LFJtL/1aiwJhxp
92aH3s9a83GcG1/UoSMlDhdBKldlflOuLPv/9F5rpi+rsTrmh7Z02/K3yq1+CI1hSfUd9sOpwucL
46/ydmiy9FZzMyejOZaNy9dZIkM74Egktdzdc//FQ7jo+Tj5wSY22b7XcO/Mo8yUhfdMecew7hx4
lNpvv4P39JTzF80sqKFE6VXIypRuNBYiG6qo8ePSv5PwwIqQzm01fdYX4UCVrPssxpiLJnkeZkvv
t0+zZbbZx7a2hXlT+H5MgZC51PY3VSyDuUammmZc1lu1Jqu568eMWkxYaIVvuTet7MR06EugVoFT
eKPhRjBT0tQNS1/5ZbAsTaxFtYzNBbvpVa9+F03lGOmhRyXwi8KjnChbtHUjPoCXreMPPc6TgJ0H
vUt5qIwdP9UBWfJVHxINQquJ3f36uXEaMK1+gmzEbu401YcDbjTZA27HDYdfmGLwv9jx4nbfm6Et
JJKtmlUNn7s6o+gajFVWtJKnbOzrN9I0+vkTetJ9zisiWQdFvzLThJUF2NsP6xdndovkKbW9UYk9
6gHTWByLYRzkgyuHZhwDKDOe9TBNbl1MyP0n05KFW1eWHDtdnLn+0mL1o/Huqhq/f14Xc8I5LMW0
Xjx4nZkUvyxubCMJsfX2ki5apzYzPDr+mj18rnGMt/8Y62olOUVpjM21UCajm2HR6Y2t3oXLoNC8
jJBunbAZ7znI/mMWLyWY9aFxvPWwJHZVffPsXMvyALyEXLhbMCWYvhMrR0ML+gGt8Hs1eMAgD6Lz
l84MjKxq7STMk94c2iD1ViP+07WVYbOVY6eDtiCWRde+etaydvDVrXltxzDJhFq+NdJf9dvJaKz1
yaraIfls+jizPMJsnYvI9mMxhdAiVjfwtD6usEtJF+19iZwTZH+K8Su2jaBHMKgeHAZvJ+W+W5bM
sZ77zBvWvRfXRKAQ2F2H11EX13oibtRS0HkNKoUQ/rfKwqtb7kttQaIhcHNtBSJSZaJqtTuzNcoG
p8EYPc7pUElhu0WoSY8yICbtOb2Au0HA4vTxTyqH9bctBV2sKJYdKKBArxettvZAhCoPtpwu1kUP
Mm2tpm8gLAWG5jDK4+qdYSQClCoaP8CSA0z4kvyHrdq5wU4k0Vbtk0Oi23mwdpbYz4K1ByKDV9DU
2MOvMlsyKQNhJH47hBseoutuXb1QVv8hrzW7aI9tX8hmOLQztOAuHHkUuE7UmE5sv6vMzCkHdItS
WcljT7TOwEjrft8EJvo1dmhYQmA5nA6T1xjH1SwJX09xYS/D8KnKTZX7u67y3Ul/auOatw/ZHZY/
2daTFO77uV/n+c4DNNQZuyZZMauf/GXQd123IAkU+WLK2vsyU4u6UWh54Mejl32dZwGOJ5P/2ysN
eh77Pluc//omndw7Xcs77bubGl39WLqw8UH9AVYCeAiJtP6NY4QWB8ZItoCHZzqOd5qDauHjwgN5
eNb6ui0ORZE4xl3noUUVEr60n25fIm6UDktzbOO1OEx2rCMQMalED5xkSt47sSE/+jAPsLjz84/0
1Rr6PaXrd/ajh3d9vqPc1M5GQNO7lh+dBlO1HIKrssRXw6T2/Ys5pebX3sk2i7NBCP/Az6LloMt8
WEJwCIV5AG6tFXfdUsU2wvSk6WGe+Qb+soPhCazES/wR32HZ5hefDDyq1DudGzi+V1Y6L++Id83X
1dIX+YyPs4p/uWvqlQ9ZLjz3oVfa6n8FC6TqfVeL1I2k3ozLgVx16YNxrgCN7pQo4z+13+ntPbDV
tNzPSTr7P9myNXsu1oG7PLSOUVW//djKHEiFLeuwq9exNf+k1kh1OhA1VsRJwB7R5gfbLGlPiWrp
nc/Vsqr1VorMgtZvYTmfP2P33mvVjTVhaOPuNbtNZv1m5qEQzzh7eln73+gtk/YH6xFVTYHsdWsQ
YdcLy/hptDNeQrDnq9lZIxgaI473qCAlyRz4vkxtuBq13FCprTTV3IXOUqnqjzuUmlYEtac6mLIy
MXr/h7IyrXl2U6tMuZRqNroMQIatjhHm9WJiczLoQ9lXBFJvbg+eNxbwz+l7qPepsCczACiDXJBX
z8RzoAfd8K0EF9oGcKjSgdCoYw+UgwMBY6nXgkbSjDQ/Pe48tbznOaFx+hxPovydVE3mUa3Ea4Vq
cKM/64hFe5tDtjBDVyVt+asbVu8TAC9ubL/U5PzgVNN8k3C+4ne5NGUVEn3UV0+n8Rt05ph/6wD1
fCqWOvvtpHZf3jT1bD400+Q8QDpN+r/XwrcEw5UZnmPn3FaTksNnMgWPkjTWaeVBbYriB8RMsMfR
3NiaQyxrWvtm7TRgLcB9y+dad/lYyyqObbtoekRtVGqBbFA7CAHiIUVgq6LI9pljx+943Sxl0JTF
+iMV3N/HpjeUtWtkNwHB7vty1yqc8xxv0a29pVXJgccHiiHNkjcaoLZYyagpq1oLR0DjEe4bxoDb
gDd+M8FiFqGKuWNCOx/5KOlSoAo0gmrtQwTYh/zYpaO7BNbogR1DKc5PUA+apzFKF9HNtwmSF0uQ
ZZV7k5dtPyNXM3l6pAmuoUDfhgrxEszBfOhDbIWtXjsiMmdj1gHZJfIT4c740pl1NQbG4ndPVuYm
T3Yyx/9JOjsPeov0CSsihLaXaU0fSXNbjfNQZz5WuRgO+QGiMY3zronLOX+o67XqDoaFcfBxruHo
7AezN+anHJa5iizlijTI7A6TyrxmazqdX1q4aXhaHWb8nY/bd6ASvuS4cPVxbBghOUrtRtZKLgIu
cSm5RDK3HAOnGowf/mSXd4lZr3MEsjllDtrcm4dUrApG+Zpm32s+TRqmUyH2JqxvbE0RMdhTPmwq
YH9lboQ8dsp9ZhX8J2VYcvAk9xD0NzM9eW7zLItvrCSejMAlUwGCgQFmHfp60XzMC8eTe9fI0LPx
u8Hp92bdabT0fXyGg3rtaqo9I8jeQNi6tDj6pWbv1qFsPk1uV9qfyzzJ9HByRNYH5ew2XZBLNc/v
bTdpoFknpp+EVTK5elTzPZsPatWMmzrJSvtYm8Uc85eERXbpDjrehDCDxqDHoy0JujW1sBovR/HR
AFpV/9TrfAmER8wMlDMPSSQTxf/WzF0/343+SMbnuKmdgBSv3Du/yFzr4BXEcFJ3v8r/5Ks5T38c
RFe+lkXDfZLJNDWjqvP9dt+vicZc9K4KyZYs1Lgn4B638dzaz4a9dN5tFcMDCKU5Jp9WN6m0oAF5
fzdjITgGuD2S5I1r4xuRU1tYwiI65SO5iAPd/aIM43tn+fJdWtQlXlOamfQEQz9LwyoeCYzTqltP
raEt30Wdx34gRivVPxlDj1yBDcSh/Jq3aqQ2lnf9UH3gWC4rQoszN58Tp5q4l+S1j+sgkHXRaiO9
q3GW8MMa1e816PJ6s8RNpGfe8Knscb8OcurYqpX/CZPOKtvFc9rHQUKPWt6kk1DOPgeqkwcjNCZ3
H/cx5eBVxDhcynrWv1qT2ABRsDmzPUXIbuebI2jQeJbxYTVGDQ0iO0nKgyCfbr7IzJyCxnPzFGOi
gdhFZ8PNy2CCIlnetPBd76m9GUVE/2jUj8rtdRhigjcL58tJxXjAh3HG7cXy2uaOXIVXW85nyW4o
MvD/0bLB7qJutqDCQ2CRX2jrl38MPL5/y6aefiP9In9MSV68q2yweXuTV/r9mg35YxWLYo40NtTX
way07qDlZvXYYhZAzCz11dy7s1OQFGi4GkU2CYV5cPRZz49mUXaP9NntZA1575d9uPaV+amFY7fs
YCA1kYwxxQs6wa0VAuNFGysuLC8lGax4oI6F6dzTlUeYYoXM5O/B6GvtXritOz9lle/lR/zXSYf7
UXN3K8biigORVma/a9CqS3EkEvIb7hASTymYseVjNixTF42lis0Dobh+D4gihuJrrg60m8F3AmvN
0AkASOH/p7XG/J/WC/+/zrJ52Y5ZrJZw0AYscLlZuM8A2GHXYemlsYttnufgXjaxyFkv1Y9pmmC6
JNIs8wDPHvMXzRLeQL2v56TIon3yYrf+WVaLMG9N2OkHXXO8NKSc3Sp0OKgC72Gu5E2Y2THYEymV
/jzW8chxqdfku1M10wdnteIffr+Ih8E0hgdf+FN+aMh4gE/2Nqxit6TptEuzTO0nC/O6na/PXhzI
IV3eTxjjaPvCmuafLnKkeWCLpf+VmWgkoPJSmU4Uz4Z7KLR21CjcJOuPTrNGqPKNV803Y96ZP6fJ
GrC0wq7rR0PwWHfu4GXvjczQ/jOGcvowirFhK6nO+TEmRfYobRQyoDQW3e3gJKRINs2UMVjA+Iw3
BSDcJVJTWv43K038rLo5M4hvy/I5rXskWbp6LeTHLFUWbdNyrP7oRdcu4bT4eb5bhFUUIDeL4U6U
c9PyQFjUf4ljxd8Xs0keBq7we6eQ/TfZ214ZjKzaL1f17d1cKp1cv+KbB+ivzHgU5YI8sCjkRtu1
OmALmrUU+BBIOXzwW57hQTbnPa8qbNr4q56d3utGOVf7RkttKvI6akb7sVvGIchUarsHOpf6N6fP
bTxQ0k58tFqb425Au3QpVPGGj2Zo7W1gubPLqxQkgUe3SSz+bjJnKBz5PNe3Kz1faz8ZPOx3hsKL
L+itvj+4OF6Xgd+XvRPWgzEkwdC5bLJ4tKyPsfLkM8iL4nEyBupAPPyGLjAbX+FahwKDE5SON3/K
i8T+M9Z+8X7q0i65naUwrZ3vkcTsW0yU+jAfto4Ktj/JUVdu0e/n2fcfudPrNBrttMLdUhv7Y1sX
zvd6NMX7OROrvdc9Kb8kJKzDrZu0/ifpx8sM9zGHY9CZsx2Hi1Rq5+mzm98o3aqyMLEa67enzBkQ
UBUXd9bars/WNDR92NqdUyF3tIgpWPgyh5KG57QfR7l+jZN5md8RLexy7xu5sSstr59CBWSCdLZJ
eNzFTJ7VWfzlK49u89HOzeRz3kL0DdKe6lKQCHKAyMgX7b8izco76H5bCKd65ezbMW3cEBZNf+/2
y4hwL9oOLMA6OeEKLesjmm7mTM9ndapg9ISjdglpux2KwtKOuCYxTR8SBDqQ5eS6AefZ+kWHL37S
Gqv7YgGn/06bYLlLiiGbQ3wF/S/eNNa/qQQW9+3QlD8zezWPNdNsQ7rkPH9nukSoZYD5Bwc3+fHR
rLrCY9xhYUeJuJ92sWaORqBbsWJliRnUQQy7+1Qg7sFj3wAVQfR01f3IK3UKEPHN9Dt8xuzv49LZ
710na38UaW59MV1aaEFnFf3PvEN1KpgL6p9hV9ZOSdjLCiNoh877QYeZJHmQfvJutdXcBguL+B4j
Dy39P87OZLlOpGvXV5QRJCTdFNhbfWtZljwhJNmm75Iu4erPs2v0WeUox3+ihlUqNpBkrvV2C2uV
ma/7OaNIseQsky316w5b1yC8aKPveBVIs16DwlP8brvHEoJwoztTfZlW0bZoQwuErZTmf2fK3Fna
iPUmDU5DQTyo2CkactvP4jHvgvlA1bS1sRr38gWZfnpvz966RA390R432alqG9TSnbceeYTR0nt+
F2cMGNouA73pN3vZ1JO3h4q9W+ztQ9dOwTc3c+R2EVZZ9dRPZfcxIbG+IT6i246FV4Qm6kjBeLEM
QGpkcwJj/i8G+VgvTN+L0pzYTLZYz38wjFf8Njs9rRwqYvWcLwtHx9ptuH48XZn6crJK56oeaZKp
fZ1uTpxWipci6Iilo2dIaUgDRZDTSNVy3ewMc4l6VQ9LxCfuvQux1tkhH1aCj0o64rjOququdegn
wIHglM/qIS2v9U5QwlkqQnkRjJX/M2tUe4l+nSqmXigx5BSYJ5Blf0iQIadrbAIR5Eng9gjoawAx
ojLxzd8UkE0faz2F3nGaOvvoegsVfTuVexHbWo+v1rCG9x7iPrT2LZEkUeU2tY5Dsh+voDI7N4J4
K75kTcUcr56xuDWBrAu1V0BolBNNTtZ8mUPhr3Gz9s4eT0qaaxVkW8hROBWPASm8ftT0U+EfnWCW
R95xv1O5YXVu7FG8Ii7C7o7p3R4Tt3bH6xp33HpewRI9+WLV+SWpkRyOOWV1HrEXiXMmj5vlzMp6
30+0G+BSdzM2GQVYdpnKer8bp3oID7vJq6ut3bRLA+ZuThSKbbwrVo9TrfUzaMx61u154UMUHXaU
hy9u2u9vQ2isIeEdVtezmWyZhOvI4q6rtPk2MdL0PWxqlcUeFcoHJMN2U/rrlCf0zO3tZDZR31tE
MUzZY9gDAiemcyam8qRzoV+lszWUHcWs5luV2pmXBG0wbO/VLqwxaquJr0AEE2/BolSnMxydyjk7
CQCwOBc6/PCYGtkeBj3u6+uazvJLAHF4vi1WzoezL/NL16zhB7OT6/wYyLZ9JjhdfZs7Uep4dUTz
ahWcupFFx/11F2VI6JIXdkepPVZp6M0MGhPjHAYHM6d9ca7BusfIbpXcr7M6pGbZaYu/eGoEXpTG
JhnAAcCuk6KvAhMRVdqZQxCUXQXM4TRfKkNwAtHpe8u4P52b10mVlKG2L1v/0NT8mKRbBi5tgsEf
E2vfzA3F80Avu9XbwBhZqt0D7vymAVPrhzexLV6QfdT7CVLYrGF4CEoRBAebuB6KjXXY1ngv3BZk
yp8nKxab2TsOlV73cQen/cvefIvYX94DMyrdcO2/D+lMymnqz4PDPPGdtmbznRmkR3hdfzkqW9RE
dDoO6BDBeqDEus+buN13934u1+p6scTaJmZaaYWyHdlenBtNiDxTVPv1aNvUGChgMmTATd/oCoLG
tI+lnm2L/3zpbqVTUrdt5W41xx3UV8VeW3gPTY1qIDLb3IO4VY1/SySd40dT780/MMSbOQIMsfqE
qXVtnzRa5ABWfZjdLxvBOBFASWWdLah218Q1pHPGbhMGmqVjq5s6TcdHSJWG3n7rWnnavuu3wqiZ
bZqoJv68oJqORCqXJ3tX4V3fmIkZyuVQ3o9tJu3EJSPiYQoJbyTPeyLxncGfNnSVzGcqAWu0pTjO
IZDRc8O8aTQeZbbIuOvaYr+pVEWr5nIMNlEwzS6zA5n7OCWi3tf6qtCBPNd9Py1RD///lLOqJpQ1
dZCDVaguYzMu+KAKtDJZZJB70Yh6bnY2Z07AIHYPWULipuWURQGh42nszal5U209WWc5XeoFmKpz
1/mr9yt3QobsNYyT3+KRBeRHbl3v1rHas2pPdGovT6srGhFJWWwj2Riq9iFhCr+JmW6K4HsjG8sE
iC6cfQXmRQ9b3a7kp7kxPO06UO2vwQ0kkf6aIpGzIPyBQsiyXXdQPzlBBBTrsIt4S0f0o7LgbKql
qt9FXuyAkiqsnhjT7faHxhfhFgv6g/vQlFROuIt0HlnWuIMzb3V1kTo2vt7JQMtELskMbeJTuep4
huNreJN7RwNglKtjt+zVl1BL+mqJ6fIRykcCYQxyphCa5yqaqgBOamNw4/1cUPIm5HFXF02VU2Ms
mViGZFnz5d1ON6um3lv767JqanlhT6l40rtyHtD+7g1zkdMQhNVqtT40sH03e+cCgOWZO339h2SI
wiXsf9qzNneiTadnkXZDfQj1UP50nYrjtF/M/r5uQt85W5v/HDoiPGgOnPSu31qPLSjt7OelVuT1
LqBP577d2R/pzJbHrbLG4EX3OZlNq7/7rQCY3/eFxK05yGssyUS5kNdWugfOOXUHgzY+0qrufexk
7vaCSFp8b2EmOMjC3IxRPUtR3pBWCp+UTcPypd+CfEPvvzP2oLd9/VNbZLZQrXs/BSGOVkwzGtza
9lqC9GozfhWmobLOp9m6qcvTTmPyPH1oOT6neJ3kcgU5gvsWIbMvorQYpXdj3F15UDNN/WDkRr3L
Jds72wiPWMOF8y7wFzYr7XvW4xC05XA1pr5tIJiaxU0yvwamJEI7sM/nQRGV5ZKw4iaTbLdfPKHT
ZkWpWcU9cOqzXHPA0op8vDVyFbBHRjSJe84hKMG1mxQi3N6b7qE6JQ0cw9bertn2nJb2g/I+8gLR
/UpFo1TcmnygFV6c7rE04bjG8OXFeAxVS+iLbQr5oClBrNhD5XM/Uv5rtoMgh3zCPjLjjDeWpsjO
DOnvadMvUcVehz1pKfztQuEI/Bm4ZamiRs6qiVkk28syl+Ipk6UuoIK1fmurFLR2YZBcFc1m6e89
okk/NCfPHUizvCevt7PvB7TwKZBdUzF648QQm7KV+lsK8medlc423zeWHJur1Jv2PRr4vLwjZkT4
v1KcAo9PWcOHZhyp5Z2gYBrjNI2iiJHY5u9tBTaLiVLT0ApdVdBEfZXf27hh54OeFn3I0hGK3yDl
4/luNkWFri3voZJVNfCoM2qFDjXou1VBTB/aka043krDig06y/81Odb2qLZ5Ga/6wOPI2fDcyNhf
XPMGDu6reESEfOYRe5tfFAp5/OmYIw+z7zuH8q/LwO2IobHTGFh3fynNIl+3qg5ktNiVuML03v30
/BXgmZBnwlZLKOBvc+0vPkKCBg7fzfzhohkF/+dGLwMlrfJrNx6qwP0F7+HCdqAiOJHFDZ6rVo20
WYTGWx9gJ8DiLZvaElfQh/b1phvray3UYB8E8wqLeC1g+cGRU8h4Pwf/TciS6x6r1dneDUquV26I
CS00G3V78HGHeLEalnE6W8lOvwTwsdaoYwl9oVpq6yRzUmHFXbAL52yTk/NquW3xjEo1/z6Dzb4S
5SnzM3jq5nkoC/en3rvcRBQ9Fpg/3Nx73w3qxoTBsOqDu4TyA+F4v0d2WhICwCQKVV1YVb1+axnd
5V7aeZvqZEINwkLG2PmL79EMoIcDPHGx1BslHsqb4cBcz5xJpbpQVyNpE9BNplU/U6cBCZBdkCa5
Xr316Bc7asJidi1Bx9CJMbvJ3LLhnmEGRGxYr9uxm2enjhve3WUrOwsuGUPmz6pfp4e+3SlqRTqm
brwBVzOBuHVNGfdW7VhXe1rrNCKYyH0VtoERarPAno4lDeyjXwnZx6ErxHZR6Nx+Qg5LMoAlc2oD
vyPDpZsk6Ex2qgOiLE37u7p1+prNfW2/CA09xinNtI9ol73/YI3ekh1XMTXf/Z7qKC5awOqoFpnL
eWbX/dM0GPcHngvwmbaaOz/SE34c9aJIMpQ3zrbZ+3WlVSEip0pBm5bM9e/Q6vZVEnAO70k+BQOb
knBn7HUL6RDHjOEt9VlaD355ZbN9gDznwyQPzKksnsoq24B73FUUp9m7jgLOs4GV+8nbY3ubUQ/L
aq+e8XV5TdSQZ5Hx53pPvNbep4gjEo5j5qT5ORKgqxIYH3nprU1akWEZepdeFQgDoL+aLzmP8rnf
d0zGpgyLLhYVe1+85HZO3HDbDf0RSCi7H/NTPke9evJZWPn8Db8Hn1/L4GrIqKY3Y5KrYFRxJnqk
GCoN7Iux5Pt7QyfABqn8FqLLdthsK8osPs7W1n0kCyAGwk1ICiM3caSJLbxhYi5QI52zeiL3jdPA
Tw/K0EREisTUY7tMorx2tzX1osBYpoiyhWSiuG4BVM+DzXN/9u6Qf2vZUnIegj9fdJKSKAnQQKnH
varn601ZXXFNdeZdr73lt2fu0i5F7LoNohoqB9AaKRepk2axBQDMnrF4ctftXpdt5kYGp8geGpqu
b4aeAIuP6Ag42IM+/VoFWb/hptx9ZEAcHeUBqldf9T1lyrEBU6/imvm3M/ZZR9/Kee0+RC3c4srY
nnuO+3r+8JbaPVh2Pg+3QPdwXhOmyI1NafB+hUtT/NjgVn/WoK/PqveQTqQ9iT6xU2VUb9NAaZ4U
S6/uJuQeKMTgYMlRWjYD5bCoKt5sIsgJ3Vz1m192bIJzDlrOSTL5Oi6rYuRVrD5Lfwr6VkVtPqrn
EOnRW15L82wNfjBHjd2at5aAaJmU+SIeqCd2FCoDP94Pmq9Kzfq5Mp0VRuzVssQDhe4E5ZjSFC1b
1hdEHnntTu+2j1NUEAAD1EB6PDBX7+sgkrNRb66c1FfH8ucHJWhQozFYxg/bYqxxXNAE9UkKrXnR
cIOUdOnsXBWUpF5cF8vYoVkhs5qwT4dg2qVHZMGn3/RnnIX5u69WdyJaetsdcp6GwksUSpgiSXmA
MkaW6/OtpqyDuLCdAtkymWHw5z2Crei0J2Na4QWrSDNS6roNgDth5Kr+mYCp+kdlFt2hwt/ru7am
8jxsS9ZDa0HvNklYLsocTQmtPRivGeLNrxR3luISPewpBwzceGC+95VVvdEQ4OMuGrE/2XKzcK2I
YX1S2VY+2tvC0BFbrrBwHB9dH6PXgJmug6m7W6Z0uG2U7XzVLZ3+A7CTo+IB5dX3DWfda9ZtzZfR
qyixUYCXaMKK1HnO3a3Dgb8Vzq2A5s7PuzYb3vKlOykQ6UGqaCXGbTqbrbYS0TKHnBdim0voJMjE
J89D1FLmxFxG69BOPxcMF989WtCMesPh+3QoEjIQSLlvUR4YhfYqrGYvtvPRfSj83aV/aoibjubZ
lg/GWc1DwzCyHrhSlW+o6Gg8tmn5YVATN1E+nlbuOKqiO9/7qn3pIIFZxGFtilgABlgRfAGD3wGa
gJ92r8pv8qlv/VgrW3P2rvzRccjVnDPOIwcQry2x1eeqSRELjZmZHrIxRVZRnsT1kVJrvqFBm8UL
/Xh957jA2zztUtz1esrusdAQmJvKVl3YcgL31SdZEh+Z6xIKWXVzkPgAac8Aif2rla22e/CtGix2
0YW8RSfZejFeEsAqejQPJrqU/haztyLYoNxqH7aZkTCJGBxecj5BHycse5wdGSq9F5E7vUmcfLPO
VwHlzr6dmbegd9Mnl8qF5+SJ+V06O8w+JviCsTLS3WjOxZo/y7Rw00tiWNe7diAl5sjyZzNDjsf5
2LnMPoZ1XYaMat3RYExN73E8bJ2+For9JPKnbKqSqVbDHglvS+/wWCyPix1M74ualD6X5IRctTX0
O9Val0JFKvcN7G5ly/N1dt45uOrBX4vuzFoH1DxGif6KWx2RM/h2nscbNqufhbciaRFkth9Hq/F+
9SqvvYPQS/t22hLozOA5yO6merjwU9MQZQhH+joEq8TjkDtZy6kkAiAZcInbWmMoQBLjpbe7XzPB
bwd8Q3+Q792ShGmX9ZRBqrjc3RbUuk/RpgNaoPg4DmKrbquw48Bshma1WT7auaxceCZybqyupm/y
qkdrMuXH2u3+9xwNOCLM3LG+jftAI+TWJO0ok6OwyWwLX2E2WymluLc431iF5TXy+w+TjvUQO21P
hecX1OT+HtikQLa1dV7aPRoms0NsskmXQ34oA8r0aBF0n1EJRYfAKFztC4Q4eXAg3Y5ZTF4rnLcW
ARw7lMPRW7aLdZ6PA58EYH94P9q9c9+DOrdJujrr62BzUrL41Pput4wXisqq9K6WEb1X1IZd8bxu
UGTgUKt7g+96ZYUjqMwPM2I+TR5Ur+jg/QrmwtPSuuTFafQZlRFPVWgyxGsn0WHnMmHobBmWgk02
bV81xtGX1Rm729YqjHNe1r11bIWZ1Bkb6lDF/tRNuUIpAQzI+B8whHq5rFo4T3liD9HRBZGPi3Q5
N6HbwDE0hTfGWtgAvAxGwdxANj6U9uJUfE+8hFSjXZpcD7JjCW6qtWCC2egAid9gJAMxaE3l+cyS
0WhygSJAKDgr8umw9H7tHJkMBIxdzo5+6Up7/bm2nDukcMEyJ+W0DV/8UIr6GnFvcVWyWzSxv546
KXhlfgQSmSKLfOqtF7JHxRVORahrf1/LN5Wr9Se8HlfV1ViFCVhVHdxp1QACM9Fwpwcg8xamtQ1c
/Q3vW+9e5W5XfEVoME0UWUs/I5MpBDoRg32linWP6uo8A0Ybr7HQjjcL4vI5DoC49nMmIvZFfge/
auwnVBX7O8XWggbe+Codn6eswv5x0MRu+RcC+v6NZO/1xWSOmc/g4YMuCemE0VXMgkRIemoA7czf
xWtIDBpRXYEX3uZzFeYowPKAgrrrvoxQ94iprMJ6F0gi2mQvKjc9IAgJkUPRjjaJGtEFwW6fPgA1
bwQU2m2wDHGgxehRVfuoy2D3wqepG4KHfXZWC4Jy5zZxJQ9nqGvXm30ZdyC3nZ0hgQyZHzOE0jOc
kKwGcMygei6IRHCSues0ST8o/ygsq2YDHx5dthwtKxr9ADGIRCY2TRNaFJFX0AqCZQNnS3Rj1e9+
ej6AJxcEE1HUxp1lQxNCu7Xekaixnjwm4tOCI2h9xdnk2NBxCuk4OXF6p0Vu9WJDVDki+0LBuC6H
nNTUSwJkJKiK1QpBQzyyfFdjkaQwlM2WRtXG9g53CMhzQRI4DTQiEx89117KN7eyKzzDLdGZJKwu
lUkaZ1E/8r1lDxQF02ci4TTgsmGJ7jea2awfdT3UXxEjOv2BTt48L1ne5BeCYhs+o+idBz+zSdUy
smdFTl47SZhCKW9WCpq3oVyCL0QEhwiOmE6UHupwx8a5O/Z0q4PC/p53tu8mZWmsi93Nuv5Oh51+
WLfWtdBrBKjWu1M536ROpWNlzSjBqMIFbuvWG7+1eU1vWxIFyiaPcDNNQMPVA9sBvBG+MmS4TlsL
geBNzPdsU/sSO2WFrrEvSTFah3/OATWFS9RZ3XTD1gg3jHYofcF9UZ9vpKmaBJEDlCDSnuF1wxM3
JgMit+GSOSnWr8y0gXNmCXC9GGhAcpRYHhMj2VxEcJCrQ8tJ2Pj0o8nscaWIrrJncnWXhy3XCydM
72Vv+VDsv2QKW3KsdFi9hxzS+uDxYcE+DGUwEDtT+mhBN8rMmBUPwa1ywXeDc4Fij3a7+gCXb9+6
3i/WSBIH/wxzCy6zjtN203Vr+EbeCwoeWGJ3APnfS2TKjgh+1GWzvxf0U9yVrNGxzY2/qLgsSnc6
UXjuEluFX38vyHNlUI/csdgr0DmYzuLk4xiXEIFo2+0NghPL4uVnUHWX47rZU2T59uryHSiRoywq
M30I+hCpNWcLI5SCTO1ZDAk73DJpzNoS3/KsazdrGTBQyLXuzqgZq29Dx65MEYfcaLZ7tn5Ejs0H
EtPyHi/rhLawsBtxQAWe3k/sT3lMaS9pzYpu/mKjD//aw9c8uR7cgeJ0vG662nksa0e1D0O5zsTr
hMWyndvBYr6M+TgSfbprh+ifvp7Ss61zyse5d0bQpnXDqLJZOwgjtQtBqbsdVMGBzkh4h0J1tIhm
HDyd2BNfzSGbCsP+GK66vWiVsWcsuKsKQvBUl/3BdSb+dY6F56Mv9l7E5Kt1pBiUcivfgw6xxBmx
GEt6s9DXIOJiMv2jQSv3U9EO8KrlKcClzcDXU5UjIdtQvSBpmKz6fdUmfUqp7n8QBHWCVjezKjYC
asAD9hvnFQ8I6o4GS9DrUBgOcj3J8Gyo1wpmFVdQc27QdD7Sn/QMMi7tEcm8iyFolfsg47HGfRhV
tl3XqEoARpI0xRpDHen79+DRVJsuToCrUiO5SwpGSgYQBjPHE4Ia59nehuLdBKh547r2qXJx/Okh
HqwgvW9LhbaoWyuKXKjWvDp2TuN9EY2NeGcmKOR+FHLa4yFI5zXC8oaCqfet7skufP0dqdkujsbf
9FmOO3dPgmxIL1lSqj5UuqEyrYXTPshgCh4Z1ti9Bs7giuOCkODnLAvzvuTQTYAspbodd1E9EszB
c1pZD2895Lqh31yHC43pajlIMt+nmN9lPak97M+NKFMEMYCnP8aqyF63Piu/N9PmfG1oen/Mg2kK
6FjWXGQ7jdiiDF02YJJLhkU0ooP/VtewM7JqUjDcZtkh5P2gP0NrP9gxPVLWcRrCw1EyI86PZofE
tEOmJ/92Kl1h2MBr6YICluWL7qviKUyr8B4CEexlTdNdnKAu00WBJzC5mELRBGzsd2+UEjQgNnrL
aOqwPURYrNJ3Lwe0OI7hUKpkQxURoviatku1ew2pF9bp3CmtoS4OaskBaGu0Hc5BNoF/d+pAXbaa
eb8YuzHTcTovoHwkOdnX47Krr1nF3hYRdVkwh4hm5RjoniKHGGf9a8X6d10MzWQni7ZgzosAf0FE
eJFZYncasjpa9k28YEXkzZuNcPSg2OWTY3xCWwYUmDbvj8KNWTqdjQWnasOHqUp3N6JtzyklUin5
TCxbfF0LZ/+aFssskYafEGdi4eY3VY7OEO8riEy8M4siPSUMblBvoEf3DW9VIKSlwY42x5c3GMf0
bRBmSI992VDvZ8qfGBkV9qth/4eot8cN0nc31ZoekYyq7LyWY/gg2pw8jTCEu79ylhVeA2J8TNJp
20bMFlQAF3apQhGNExOVp1YLOtQJAv5AC9uWGBLLrnuwN4lAAPXYiJ0mZTlBkyzzYTD51ifaMlLF
wY4ZOjbWPL8tzirWwzprWR7DPKz40vLQo/5CirojpMuyMpGAg8UPkwHRHOZdyCVuOqzwlGtbhfgi
HOzikiSysLlZlyK4d4uqHhJn2WsMWx1quzvMP9DbM44FHsbgND9k1crxuOV7apLNAF4ds5xyOZE8
RZ3sbO1UHCV8FQ+27oUEH7LTx2LwqTAGhmAIJJ8LpcnGJ/yzbg1j1QscII/dtJH1MjAQ4IbRCNML
6lkFHdmN3s3gwkDHzr71iIyDviSVUaUSDS77WSSgVG5lKhG/GDBVNHkrAu2kxkn0o0v77WtXy/JO
oU+3TtJBUGRwWZ/2tOt/BelCSwjCC2oIjkgdVrpQN5NfW9+pA9cppnFpKUwXHdzJ3hnkWaqC/Xsm
VusGs+liXWErc36srnROME2NUJOpQtkFEHG+w5Ra7R02A0ei5nfmHMKdUQcxciC+KN+U1kPO+IMq
7pTFC1ssy32aRw3BPMweRG9ljeHFJrJpPVt53192znVzrsA4Lkqdw4Q7C2gSaWfzNdIIzs4OHcot
NQOHSG2N3RLtI9DGWVAMGijLxlfwBXSypjDpFhvlVFsFD17TIYvlEMruhhpNcbTwlL+hVV/uTu0f
ohyrxhkmRDfe45hMP6oeLDleHEPfoUxQIxhhuMprmG98zFmfbz5KrRoQoymJ2D2Qi6c+amA3MmLt
Pn/KVTvRD1vh8ErikFcDt7X1RyYHjR4irQCX8HXXPer0tn+SHVoAdlqUGMol/TgqRkaTJ3zF2/dw
8/aF6t5BFbIC2rrocSgmUUyr+lEVuBpi+Cjv3Q20/8DJNDrHLs1gvFm6+mBNmabw173Tx6fdeTva
JZDPoTQTgLYb7Egk86C5O6lRtyQ3g7mhnmlH7zyD294OOZkEAyFzg7gZF87S86rrnIsApMSOAqLm
aew708u7EVvgD51a+51XBPUUrUgs5nPV7UFxFfRFK4Hns8m/3iev7p/pEMSzCIFFIYF6C3W+V1Lv
TmsvX+t2B1GT1PXlR5iVi4hoxFAophLL1Fk/oBn/5jMvNIRwCVuXjcEBJENlmwHBI/8ptq9oSxem
bYQYl45Oj5Mn6uaNKbT/7XY+JQn8z5wPpqtR5DO5ROLGssEgP1m7a7m54YDsBzpY2d/F3KXRXA3z
mV+t5l6ImqhXkWa8rmlO6mqWZ/99+c9279PlmdKKGT8gxBYO7He7Nw5WPSFaaSKMVzRGNULm+dxC
I+jg7ezvYCjCaHdVdqVNjSj4vy/+eabYPzcPy27BOTreKT3l96szJcxzIe7aqEo5Zg9apnw8DQMB
DxX9RYGoCTwtw5cNe17QW+EQPVQtWhPqGeDuwZte/vKLPocG/PM8/ucXfQpYQe6cDrrhdWSdYu+F
wEzKLLRjqqbngaKYzQYmXONFO9TT6pLuFWxnbQsWYK8ZwvAN8AE1SfiXJ/XZEP/Pz2J84SnzVjr/
yhUbDLvyrGiO2yYDeMU5lyHrqMElq7HzuuS/n8LnZIjT1U75Hv4p2xRFzKeQlH5VLQPe0YEgBg7e
VeE7iOMwS/lRYVzzzohf+y8ROn9ahgTuSc89rUHpfgq+QB45dtUIC48Z0L73EJlQ8EqUuJNlLtDO
hWd9i3O7c7z/2/AHVqDy0Bl7pxXI9eWnFRh0+A9Rv0D2EYOH4WqgpOi/Nor9/wJMCGL7vx/tv2/0
9+t9Wl+bJ7Cl9D22w9ZaT5Gq283Gda9QYzgoxYcpGYJheAzdOjv+95X/vbK5MtEzLpHGPtOoTr/s
f4Idxs3tZKFY2cxHsi4zlK0ctn33f0xq+ed5MiKQZYMfAzjn96tw6cIJB75oZ5XTpXsSvgWNvISS
X7/4qK3/sm7+/V2Qvc32AXcMHcjb/P1ygQrTsBGsVD1xgk2AxDHY4zesNfL8vx/fv78JRcqGzxxy
yB7SfT/lYmDk0toUnA3pYA8XVC04sTAPFzHyTjzJGmD3LwPX/3hFhxgm/O8YEz5nF0p67aGZ+eb7
XKwf6QbkFU7lCVPUeXVPVuPfspH+tEIYnBBggwgIf/qcLb4yD0LB28ILkHKxxuW6TUHc++PS/n8s
RQYQkQgvleKtfXqWBVJyqgie5T74A0rnKURxZIa/XOVPz4+wcol0ihkoKOJ/Xxurj0q3yrnKhD7A
w1gY7udlbuuDAW2FvwcV++8l8qfFGFoh2gFKMXazT1+Y12k324LTEpFL+LC2xILEJst8cZhrCpm/
7CSfI4pOX1ro+BZPUZEZ8XlISRfONXUvvmMts+atgNpDHVohXNn762BsT8OIxbQ8//ct/mH74mAg
gkyyVzLj2f79me5psDsuEtGIRAH8nNJPz8YN5NVpyuNQpwF4hKPOlIPc8S+3+4e3SQQsXDOJTGwu
6lOhsthFlwcDX/qYzsGrje265CyWyzmjyuZjhjv68N+3+oev4VSQMZjFkRxJn7eWcQ0nFHY1rBbi
0MQl1/I4C+dv88j/8BZ9mzw3T5JRRPDzp9sirCYr29M3l9qVNGjeq7E8c8ZRWkc5nfoHOWKIyuVc
hn+5vz9emYMAAxujAklL//1Vpqj+zcQsMGiTxXrBa1VB5VRpcbcxF+OdrR2l64qPM/3LRvqHr4TL
WRQXJF0jbjv9rv85hzR+dx97Kc+16s3l2FrLgRhY8RACmvwlNukPt0j2n8P0Er6U05zw3y811Ja9
r27DLWL8S4RGV2Zcjeu2gEl66NEov1Qy/FtY8R9uMDwFwzM8yAU0sT69UtzSBDAvfCMF7y6xNFok
fC3pWWZhUfg/r9EQwUfIiA1m3pCA+fsNljjOgZC4wZQ0oCScEDGtg/u3sLd/fwmncQsWE1Zd4t68
z3mA1hIwwmNgCIwgPeCuWivEfHm5/KUS+8NVTsF4/MPmSX7+p91zxqzStG7I6eMjEO1l6yLVyb2/
rPo/XIVhhgTLE6BoW0Sf/f7EjJUvhuqdaZUoRpo7TbJOl3RaTPlflvmfLkRBSZS9xRnHSvj9QlBL
KmtdBkjsK7GkRWPrGLXiX+KG/70p/jNPlLAsZsNT/Xy6G5t6ZTUtuCa3W12ydxbboRgRgvQGy/8B
e3W/vf5flxxJvExqRJ/+/zg7r+bIkTNd/xXF3EMLb06sdFEow2KTbJJtp28Qbdjw3uPXnyc5OhKB
qiicUqxiY7U901mJdJ95jSF8VRbXRgimm5IBAbOmFWRsgV3si3EYtpdHOTMxy+Za1GXeNpM0b/71
esRb/SouycSdkt5hElh3OMnUe9tqA7cY/DVnnvPjkQHgYkp4t5TE71S5tSxKOWARpJpGIF6itFk9
H5pNJEf5UztU2s/LUzyzQZgiHmY8Mgj+n2TeiONDWeFDjkEWQtvNaTPkzXT9fkeQh1qYoYlb11mo
DDu1CcEdxsGmTWTv0R5gO9VRPK5YV56GBVSfDF4SbDPxFnAWZ9czA7SmhHamhq8dMG0kWaDM9B+I
kss76Kadq1ehYNNEnb/iKnJm5Yi2EAs0MCpUKKXMd0oXymFZ4layyU3d/wr/x/g6tY5e75MczY6N
GYMt2l9eudNnBVcKPqVo6fB4Lt/soFczp8dCe+Np2XQwgGd9SyRak3eSSnb+6EHfVTZ5GVDCvTzw
mS1jo+lpcwBtzt9SaBbTS+JXxAY3XdBID5Ghp5u6KPqrw1im5yB6qcK2Qu978X7lxQCR3wYB5iR2
doDU6KHwJmUWRyFJUmNlg57bOjzNFADFFwUxN1+/VsMPC5Aqaak9hAeEvQDWJaGEJL1nRfeIEY73
BjW7g0Zs/fH6z2nxGbEasdk+hthabyIRK6Rc7ZsG0H9QTY8Kgk+7HEHFlRT13Aa1VFJiQkiDTHUR
MiP4VGjIzQNLNmNrU4Nc+KYNSHoCvi3pm5n1zX8xKzJpVG7Jeriq57Oa0FLJ4QeyO/W8CLdQ3AsT
vBcKWSu78ezESPJF8MH/thepPrJUYEKRZ0C+xYNAgC0wPZI6d4bkJk4NuX6eoP2sFcLODCocUkh7
+Jg84YuHYVLBKBcTJJsRuzbaUvC3RkDwOaI2fppuL3/K00iOzUGCapCm8ipoi7sl7WMotmjqwIdq
YBa54TSUyVeIX1Y5QA8fe3UtqXs1RZmXg4VfComVzXclelis3pA6gW/Sjdg4HLt0F3aNfN8PyIc5
YZPdeDbdIiUsa1q8tL+B6dKR2vijRQ8wRSBvZeueuW8cVE+40jWTu30ZXgY9EE2soXJANpW/w0UX
LJ+PTPzlr3x+zm+GEcvw5hxGZpN0sof1jTdNg7mpWqGshU+kbrip5jTvjTSQjnJPS81OkKstEoSH
UC23seSJ5OufE6ZMPUmlpMTNsDitOUpynqUzZehjiJwCW33RqjIGGyb7t11NinZ58uc+MbVv3hJe
TuHoNp+7bk4YU6DJuLEMrUR0DfqQNab9yqzObWQLF3EFZXyNtVzcdECE9WRoyRPQzyv/9CKf1mGp
+t9x3V4LBc5OiJxLyJMD8pUXHxBpZBACCgFHhYP41quABtKnCVYCjrOjwCjh4qH0wf09/2yQmrxC
xTMVj2A/tPdoFOntlkwL+vPl9Tn35fDu4Wml7k7tYRHGVwT3NoxWBpIaeS8BS99aeWc9FdCFP/w3
Q6H67IjAGgPw+ZzSeqgbR2KRiqEp3tteE9DUtMHzAivqo0//xWBYXVGBI8RWllk4WjYB0tAEvB39
l33bNrheAhXfdk2S7i8PdW6tCNF4ANFi5oVfzAswk27WKZUbTTPSJ3Qs7AfT7uyVu0r8LcuLE4Vk
S1SHeCGWQsxZ0pljOLHvshoA5aYFNHrkcuw/BxSo9kUL1efytM7tDGp9YBWBLdHCWjx/WgNjPDXp
nCGmlbnRBDeuinAII64PVhbrdG5US3Q2BQ8flYzl3HrsX5IacLWgUoPu8cqn3K5ukaMzb+Qq7FYm
dmY0G9FlvBMwfBG4s/k+7FtNwmqcjrrRS+atnzrSR3yd4O0o7fSIPp+3Em+e7g8K6wquOcQRKjTX
xVkOZRPkvpTDaKet/mch+BCppvbPl5fr7ChYHHKMKWXQ8pzPSpI6c5iQZgLahvyq3vnVA1jONUOl
M99OxEL0WUgOqDmLP3/zlFGthxplA7DPurF7VBRPoCSg/N7qaW9+UUsv+X31tNiCFJlUpOpp8Cym
pZlJFfoBKQHyYgTrqforzKwrDaopLJAP6FxLXOg8HsuQUpVQmsimjvQu15DQrRGOobisZy7oC9hp
Mmu2cppPV4t73cB7k5ySEHPZDyy7AvpN5wDsS8r2zpoi715ue62/+naHWyFb2JZb3O6qvbjd7RSI
D5iPGFmMJt+lcfoyCXRZZUZrHlgnEzI1hQzckkmRVazLF4cKmd9KamVYiEo5hn+muVTs4ia4ujzP
KKSmhBPCKYEJzbcfiFBg3xZawxUc3HITZzY6OP3Yx9p91xbg9qLaATcHSZ7Dj8xludomOzdPcW2Q
kXOD0HCc/4KETEewfQEsVQnwmLDSgjs9NNJr33+eE2GwxcPMy8zVOB9GRhu+1UUZD06YvXW0/iUD
bXxz+WyJWHv2pFDxFF4hohXuiP/MB6nCrK6a2vzWQhAucunJDG9S2drnirrB7oYAB8YXZg0re/Kk
uiBGhXVEWVcXakGLNQQ+iFTvYH4b2lsnsO/SbqfmnpuY0Xaavl6e4HIoascyzQcccqi4Qn9eXB4h
ohKT44xQgs3Bf0DqxHPbPu3eSYit7+zUAz/Ga7q9POhyh7wOSouflqZKiLEs7UVIDhl9PgQbxDvi
J4gCyW6yR3tllOXr/NcoNjGvpglXvcV5owftowXM1AL4Tj2YEkmUYpFQciGVr+ElzgwmnEIgpNHw
xh9jcetXeY5HmSEAiIHHWH1hP/Og8WIOjXflxmdes6EWG98wPc+aSoaCmNjDZki9A8oq14ZsYhQq
PxhjUFfjJlnci22rBEDwkWbkkjEOPU1jem2Ttb92J9CchQ7BPUW1ifrI/HxBPZgiw4Sl6IVFQRZb
B8grJtfevHR+ZqMsTjEJCYIAA8kjaqDeBtGsP+VY+fPyTE43AOUIdFlx5hDdJmuxKkMiNao/oaOW
1535SxkQc0hg5wpRCWvNJ+l16769lggwGIwSAd0S+ktLe7oegQR97Ohi0URHQoaYUYKpbdV3lZSW
D+Bt831jtu0Nyq+qO4SRekQiN1m5G09OMTkyhicKUClbkDkXM05L5NXTwPrqhFABSjQW3cGM16Kp
s4MA8OCb0rEx5eUgaL6gIez/GY9l6uy0UjNuM4zqnMNVqycAMTqJEC0UBsL8ZHFXtEkyOIE59Buc
8ALAyoX9CdEUuKR6FKzkeIsZ/TUUUS4+rbSw8TKcb3nNs8I4I7jdmCnM75oJbttEUq67JF5HofXz
Ohn8L5dAhCnP0ZDKAig3AR4cFXToO02e1hp2S/TeX8PQXRDOe6SrxuK7IZrT0T+TQM53RnUTDeV4
h4Rc+2C0vnEISJiheA0GjEyIXH2Mgwos6dY/Goi2uCzp2kFfHMLXn2PSChBHkID4pB5pZyr6eehE
wFVINrUeJ+8GtAz2ISS3FTfuV1jYmzP4OhYoOZWNQ++e2Hi+jrqeovs8so5BVH1sYfmgm6UdJi++
Qa/4xsirb23Yf2sVvHN070NmtF8HOtAjUV/ZxEdE6dfqFOKuXPwgHnKbB91RQdEtwUJQK6Dn2ujj
y0rlaC8p4q/xbVbT5XxEODOL93E4peozgnDhzylEinoFrHTm4wsPW5m6GXgJlPfmH8SrJrVF+7Pb
gAxDwNfM8y2Q4WJbBlGyvXxcz5yh2VDip7zJsUplVINRbLugMaVjzIa4Ixhtrz+pjOJwRgGyibdw
PkoFv9XLEs5QO/nBXnUGaV+oCE39F3MhrVJoAdKEMBf7yMFiIUF3jX2UR9E36NH1g9RJ5vPlUc5t
DpAeHAnqI/RuF7cOgAu/6FLo1XGoRAf8WgMLEoji73zdb+7kAkkHtS2KW62Luk/XD80bBagMrMfp
QYFjnSl9CsdQozh3PyhG/x1TBOkI59t4TJGUQzfNNB+5+9eggafbBKw8+RZoJYJproT5Ako9rR2p
ihDvsPXyPoqz/CZw6rVuy+mntekAsnSyLZPgLev1gVx2plyk4wZ+3rNsGt873f7oTeZth3wLgq3N
jaVX18FauHyoSKrIBlBmVUHoLp5FKEc9aXc2QkFFteCrU6AKflMoWmi66MsWAYKNtU8TBn3O6PPl
5RQ7ZX7N2IooixOBcO/THZx/VMAzgePEDG2b4LG1wYt2eRGUO4yO4Dc01VrlQfx9p+PptEKAJINd
XezcUZk83VcRw6l7dA/UIY2+JL7v7YFZR7AcreIGIeI187/Tu0y0A4Eo0QJg5yyr5QFGgzCkEVdE
zUhyYzmXtrFeO/sCca2Vu+zsUOTssEERMuTFnn9PVNomzBpRmEE2sFd5QORY3nlOmKV7JZoU87qo
DYsZm7caQAVbVvTqFy+2NECitg1IF8aAiIdUIW5VxLimXblJBFCdIbg9ASmSWc4n5XjgzSYEqFDJ
S+16N/ZBlG0TMzB+QQezEUIrojWT4ZPvuBhy+R0TOH82dgYunM9iq+jxS2QpzTYtk25lcifXyisK
H4gD0RV9a3PxLgTTGMjoISEkOpbtEdGS1IUOlK3si9NRqGvQhafRyZOKcPv8EyIp2kVWCV3ZiWtj
VwYddE7PnA6XF2p5uohdOFWcK3a5aiNDOh8FMpaC4RNIl9bz5OfB6XBM8tvjqFndBveh4bnL19pD
J0PyxUhcBGpbgLaXOV+iWNqg1fAowrpStgPi5Ybr5I30qCCr9N6xGyFWNza7yxMVy//2GqEophKm
Cdghg4K1nE80Gfq2k2NcoLBS3rRuv8sP2r26DVaGWXYyuTTm4yzeHKLF1iwTxim23z5nW4w3Nr9u
H79fnsxrPnJpNtp8NoNZB5D9GEU9ACjYYOSxUx7Qe9lifuIaO1pvm3fV5hbt/M345fLYy+TzZIZi
474JvkifE70SflrSje72Lhj4zU/r3rq99l1dfklx4N+MMyQZwhAZ4+hP3qGEX/8ZPPOtt7Jgy9d7
OcrieYGXHyWSmM20xxjERTXQzdxi5Syf5EnLUcSZeDMXLawUPRLrdV/ufsTuxxfj8P3zhzXbzFdn
30vbYnHtgmNORiVkmHIH7NRFiGDzGaXN95NrfUK887iyE8RevjTc4sp1sKvk+mC43v2B4uvmZ7a5
/e1+WAk4lDMXxtuju0zO0zqrLXRAxayQwnIpFrkYBrn21tx+P/xZbz8hGrS2YCvXxZL/1Nha4QRi
zG5LYscBC3dfps3PTw/B5rHeficn2KC0ufKwrK3fEluvodahJmL9RvfHtJcP2GHt6n3wEB69TXJo
NyvrJ976C+unLm6RWIdCCbtQTDJwU/5H3yD36aLMtvI5xVG9NNDiytAlfIgCOpcbJUPXu/NgQuRV
e9vF1tqc1vbK4tKwrai2M3HQbONr692ECCUXWJ4aWYwmyVrD+bXOdmlei8sjsiXVQHnsrw+YvMek
YWvtMYBzP4XbcPsbnj0Xsbz5vTbL1/jz0sCL+6T3U4wESgbWPqi39ef8obzVfniPlBvR3C6+jx+z
2/C99mh8XNkxa593ccH4zRCaudgxGnsGsQX2Z3dDlOd6G8stdtnO39qu7a5Btk+KLYv7U13cNKOa
xUktDgYNyH14o2w/pu60efE2BZ8336ub1Xf83AVAQxAQvyDLwa+Z39h1bKeZLLYsDsQ7hfOhbR0i
B9113qUu/n1P9SNy1ofqoN85x5WvfO5efTv24isjLDMmNEiIVbb9zvyc7IN9vx+38b4+qjdrNbNz
S0o/gaYFoDqa4ouEIEKlOhqrot5USL/LCuRbdKr08aXNqm00PV2e2vIiIOyn7kmxQ9MA+QNamH9V
swlVL0j0yZW0RtsjlISkslKFGKyN08qdI+6Ut0eEoUB20uiHgmRbCGTNh0ps1RzUDtssD2L6u9zJ
MvDAWrJyhy6/nhhFp4NFNiDIssu6io5FNWaQ6B41kHLfozhp3VZdUrvyqKbvoyJNP8FkUh6v/opU
cEirCNppgppi/7yJJnK0Eaq6wKgRt8lihygrd6repE9o1Sdre1FcYYvPSA5H4QYgvgH7anEOsOKp
JseSRtfKusxxkbuoP6ECh5hSZeRa/DFRuga119RCtJbKdi1tEElMH5No9D4bTdbkaAZ0XXcsU1N9
Ak1SYjBUhYW9KWRMky5/l5Pgm54rvTFTodQELoze1fzD6DhoZI1l4WCpdB2GI1Lij9yGCNYG26HG
5BUNaKMboj32pt33is7jT792fHur0B2c9lGhmWsE92V8KX6Sxv6gvYXOKyZG858kodYUYhE/uPgr
xKgMa+oGJ4r0Twr/aBH0RWffjoXKsxt2w0poe3rYNBYNeBr1YCr02uJ1QsZV6kfYIW7V2N9KwBuf
GlSI3iO9uYYSPTOSYNKYtOGpKoDlmU/Sr4XfnaNO6OpFJlAKuE7bfIyQDaVP9XJ5kU/PNSVMal4W
BQYoaMuWvG/JQ5qjaeVaqN/smmrA3an0V9onJ0kOywapUgOSSQOZJ0DM+M0R82lOaNHUdq4nBd5m
wE50E6W+tmFDpbdhO+U7K/GSnSpH+j3d/OTFSEdl5QY7PXr8BnA3gq0EzGxZaRunrvfzktNlI+Rs
7vzckz7osQwm0GmQvzmiXYx6y9VfV9xjEHyA+ihU6ufzTo0g1fIE2/m8zhG9GfV4n6aWdnP9KICb
RbMAzAFE2fkoft/RmxqjDmUXzDwRP0JiGCftq7+fLmtMRKGyRq/ydY3frGE8arHVAAxxw77I7hO9
VrahhOBMj4zoNm0Hb3/trARmA0SlQA6LN2E+K3WU6wQjWsThp9C/jXJpOnoYsqwkCacXiq0aUDaZ
FC23E9AhpF9aeqNdu5jDZltZRvImQaH9RrYNCcSG0SMRO9Td0ZPqf0Gy/ufn8H/8l/zxr2u//uf/
8t9/5ug7CdjY4r/+8z78WbH2v5v/Ff/av/+x+b/0z/fdS9W01cvf7r8X9d/2bfbrexPm2fLfmf0V
jPSvX7L93nyf/Zdd1oTN+NS+VOPzS90mzetw/GbxT/7//uHfXl7/lo9j8fKPP37mbdaIv83nZ/3x
rz86/vrHH6rQK/ift3//v/7w4XvKv/fc1iHFmr/+qn//8y/f6+Yff0iKaf9doK44s5we0PIUmfoX
8UeK83dTFPPg51m2zVIQjWR51QT/+MNW/s5Zg+1IcQrQli36dpwt8Ue68ndqsZToKLUTKznkg//v
h80W6z+L97esTR/zELeyf/zxemf95ynXwUuJuj2QG8GdppzOr3t7p3nI68k4MKBhXMi6z6LJtAt8
5KppTUIREcpiURE3e+xdpuoRNcPJfPbwiYpuEANwxsdKGYpXoBwXXrrtNUSubyJclLEyQyYg3xZe
JT/FuZN/DkBkI6BEhxSFaET1jF0emJ75pAeG5wGhTnFTIBfM7AoXEkPKofXV3Lg4NskR0l87kOnt
szF1srpxcOJ4tLOq/unIjTQ+FpIT3arFAN4QQD4m0WOO2d3B8ctedj29Nb4qrYZXlRo5frqVe17m
TTwUyb3RoyVO+ys08SalT4FsI460Mu6yVlDvMZOInyVfVwndIjpye1ntFPMoU4JP9L1Zj3yqRHJK
bJgaB0bSWkY3f0H/Wht6t5qIBom3lvUGpAmht0NAEQ7rPgLiY0/7kQUpSDdiESG/2bT/2htv98Ii
UhLjEcyx16C18B8a5ou9EPJm6wpGX1ikROi2Eynj7BaZeDz+kFWoqpupCUXcnOVj8nPCNP5jV/T1
V7xf2QJjWIOVuPyTRDw+250GeCMNuospgEcUaee/qPYluqB+poSIAULmhtiSqwjQTpKKF5LWT5h0
9kG9sxMIjVu1hPK6y1KLvunln/Ga77z9HSCZBNIVUJJorXE057/DxCkbXTJP4MY8PEq2eYh90fs4
i0MHw+mml/doZqOtDZRUjt9hNaO9yPgkIecmqSbqkYU6fdf8rnY+s+XxRj8kQxdAY41tVJZ/4Wni
Wc96o/XBh95DXe0n8WhdGK6soiWUrbwV4h2dz4WDDpoFdDrIUwSm5nORI3yIwsYogk2I8+G3yULm
aWcGWhKt7Kd5qAIf8ZUjJOD9Qk6ARu98IBTBPXbHq2+zNWCiWsbKaD1EOXqIbpYOIbqwGBZeF3a+
jsqRIeSnFyqA/8tgxe7LIjMDDw8xFYo9Tr/jXjNBWVSRU62ELCczpAlo08tijhD6kcqaz9An0UTz
FHTQxjOTgUI71lfeTTMikX07lo2hvmvaHkPXle04zy+ZomCZgqaFdkJ0fUJQbDyY92ntm/jqYlvn
DkodP+LxVCIojVfXZ2Ws6n2TmgVv1r8ftTP3w/I6EsOC5QBHjLykpi6BNPhS9SNajTgo6fI0lS5N
++G+RUoQRTkl139eHm0e0ohJAkpQSNF1huW9W3xbMMtqN00WvgiIjrY3FbyhA+YV2kHyElTYKdHs
UlObbgM+8MoJIYNdnhEQ8wKxhxs0PutkafOFRUIPjggmAthee0ORYe4KdTh7rqtsir8nhk3bd2Mi
v2ccbGOyGnYZ+p3JBhXmBAPDuIDT4G30ujGVQPigm+MjQoVddj92Wm26ctYm6vsSkmfPMxmrTYRD
IenD9ER9Z8gPHgucPuVTVjV7s8cMGQliry/H56KRTeFbZErmE+RKJJK1sCyM/gZrnngUaryWPH0q
Q1AwLzC6Jv9Tr/cg2VFHtaP4Xu9DVX8IM3Kjp8xJzcH1VT83I7dHMcx6F8sWDj0uuFi0MUf4OeND
jdxZuhvsoazGvT+F6tS6rZKF6he8GBqzOzo69qZ46ESWk3wKpkTDMXHwJ2XYFlaAIhp+J8P0tbXV
EKXODuMitEQK39RdGca+ZB+LJOmjd40va8FD1eGCdjBHXOqR2p18B8q4BD4KnylGjn4gxdx4d6qv
40sRm3BfWreWTcnOHwIL0fj0yM61hh6zatrY24bcFnOWPpAkaHutpXrGLilxk9YeUwVMmv4bK+6s
r27KIk2kcJtrmTOqO/gLJZ6IreaNOsbFYzdmRx9vEfsFDpbTflKrPh5/x+jTWcLCMLCKHxJadaob
BllZugj71lDbHKWX6hciG6vZWuMURC+OkyTZraR5xCSotUWleicNWWGWmxDfh3xLgWzod7HeRDHy
zX3d5q4aUbX+oqsTQOXKVPL+FrPd1Lnp/T6VXcPHZ/EY4JIkPZjy6PP6SJkT1B+QDRizR2KX4nca
Fbbz7Av/CtNtCwjTX2vd8gPe9ETGutKMh1G+JyoM1ecxcxztXTdgerPXWpIJNi6gtVu7wfDB3IaZ
4Q+fcOMcbnzH8uJ9ketg6hB9x78jLNKoN24DK6s+hnKqQJhu+szG7wqVe3P6YWfYGhBhsmTCdwHm
XHzolVrLmru6VAPFRMYtVNCrxGedTvrG9g1ll0hWHrptacXG7QBRLDmSsWne4CZWE7a2f2tjImaV
Oyty9OgjffO0/TwF2TTSDapQET7SUJYCdi28m2EfqxreuptalqHpbhoDHsQXtWl1+Tbv/A6eeefQ
SMcBZUiMnE6OnsFa27R9Y5pbH3m0HrzkqEdHDUM6yW2KwjRxaZFiWX20zZGPusmLctJ/qBVKkUfW
FWsw5FUbeZuiWKHeqrFBLCr3/RB9G9RItvdGmZftA+CxIrubsO4Y78207XFGxAYG6f5Y7UvrpvcQ
2r8bcwuHM7u3FP8e0XI//GzhiBC3912UFkAp+j5A+BXdsVQfjkWIZ4T9A6kKr0bJt4lDdTNBQcPn
L7D6BhVge/Cc4FMNLiK8MZG37NvbFLkN80jvBevuvT2QJqnvqzGRhO1D2lg5zDJ7qKVtUmtcEpvJ
w+vyz7Hv1eZLK6WIkYfI4sqfU6uV23fYKOTDUaq0xruXvKB51pHa1n+iTIup4cpbOH+CSZ6AV71q
a0GKJmFaitB4mRGg3IlzczlKpZtncX2ssUnaIn1My2qw1nAep+OJFBs4DA8DofcSKhMhOqe0Hf5a
sdcHN1mQ1zc5WtsbVLNH/Dg1Y+Utmj+DYn6qiMbBq1FUBgu0KLVKnknRsrdBGcW57bIbsUUC9gGo
yqvv7BbDvzz1bDT+tTX2wiIdeB0ajDUGFTRaqZovQclIjkZlok7kZm1QB1i3hOrggqH13slyUH6R
zW6kysDiuEWFS4MfpX26x2e2jnF+yK4DL4t4AHULmdAVHgVsimUhRfExR7L7yPuNRK52G7WKesSL
aq1bPl9eRkF9ivo5UPpXKQFnUa6xAh8BW0Bev7Oh93msXt1j84SQ8lACA8/2podN+MoaL7Mc+kkU
SemBiL4BKdhijbGjHorcarzfJaescxM9y+JDRRlx2JOe990xDrHddZuqmUhNcXc62l4kj18vB1yn
UwcbDjGGyEcmstQWv2IwzNKztUDEPIFHLnZAT6dKWxe/OK26L0kNERkAbI8Q+OWBl1vcBEwrFEW4
uVRO81JCUdX8UVVLXb9BiRkzAS8YxuaA6rjynHE7Boe8xvh1UqfOdJvQCNfqjvNYT2xz8PakKNSN
ZRQBTW0e60l4ebfoIlv7EeLmTaKp5a2v9sGDlxEjrdxWZ8aipgPFSZRwwMAtvnGiNpOGkwB+6qrt
3CG0nWwGw4gfCzO6stAvLg5mxXYSNEkIhiINfFPoTFoZhWU4Y/s+8K1gaw9R8g73SSytZa0pVoQE
xO/+T075elUIwp1BeVzIFi9ZtKMaImGQ+f6hjiobXe3YcZGorjYqBGtXszOsYvJI0lYK8mdGhcNF
RkJnh2bUcuV8uybu1XRpnxhJ84Tfan80TbCY6iCrHxLJxtRPgoKwsobLNgDZgFDhAE4veHiiuDv/
snZmEYaoTnjIrQmn7jTqemJ6dcwx2VVSXGZlH2lmV5nydtolSZHmbj3KVo/pSRX5zcrPOdlSArrG
5CFLkYFyh8x/jd92nl+YBFRtpEi9W7RJlXzu2rLDzaYMm2s/+etFRa5L6ZzG1VJgAcV0pVHbujzY
KBBU+zDGmw8UdO/q9Dy3tpXWv1qh0b1yRczvJvYXOjLkntxKvEWkZeIKebOZ9a6EGVh69aGPB/kD
Kn39MzLiPc4vbStxSyvm2ojzO/l1RNEho0ZCni0ouvMR4YJJWkv4d/B7ZadWqf8+kyLrAJek+MKm
/qqiuvycNv5w5xPOPV13I7KM1Ls4TlTjuJyWxH7ce+WkNL0GpxXyzThRqBQBdPiY6CoeDlmt4MKK
ufwQxcPK+r7SLGcn+RVOTcqNIpbIvRcPoOdnko8WXnfoWn86hGilbhzUZ35WU4ficohn89Q3seso
RbhLura/MWPTPMQA7bdWaEsbtcXCp/XUol7ZAif7nG0EA5alRB6Sq2axz/PC5HFoqvEgwdpzHaMt
DjQzvneY8+6u/PqMBCaUjiJ1e0FXni+9gdNGm2NycEjCCqZcpsq3E5LPxxhHkT8bjH7voB8jHGv5
Tb0y9LlJ0tkTVXkG15ZFjxxtwArjFKzJVfAQutHhR6Al/neHb/vr8ixfz8xspW0QEMTO8HsdGZiv
+C1vz5RUQwJUeuXAF6iRokXDRm6q/JClNlSkBDu4XPUSV7VL/2FwRgVP0Mh0bbmSP9BpNff4zH3R
U7XAhqDOACQrKcYfcfCSSebarTOPEIi2kckiBEVqgMKXYG3Of2qTInKhFjbWgiGi3beJNOjTN0Tw
JS4A34vfW4VVP6edbOaghsdeXlmV5fCChwqYg/4yz6nMNTQfPu7toUssY9r3udUdM6nInoyy+x7j
o3ygeJC4ddA7t5kUNvvLazR/4HhjxMBgBXSUdS3YDos33ED7JTYB5+9BEGe/Einu021gYWGCABIm
eJtSN7vPIZ2iT5fHnV+3YlyuHhAydB1gINCimk9YwSLKt6pR3rc4zRyot6vbLB/UQxLkrHTdrwFK
zo4npNAEBIhMc1GSLkaIorlHFR1xt/odDo79PQpT+qGaoh+BMsgr1+u54VRRAEdkkcaXubhKJK2o
ktYu5b2p5877zKjI2pqgNSDr5AUVN9PTVx7psyMKLUKdW53VXLxfeaM5IRZNGHXpsr/FtkM9jFQM
d5qHTkA66PkKFUjsyP+c7b8WkHWDBox5AjgB8XvenO1El7p6KFQ+qI5zIiik7rnn/7NFDGdNHfzc
UDTs4fzyViEFuzgc8EAJn1Vv2k9eFuwQ1cHZPc8Hexd7gydd9Qj8NS9uRyFhh+Is6JL5vBql90fd
DpV91A/GXW0ghGCWVbHJKNQ9Xz4Dp/MSNWCOHnEtD6G12JPosphoBRnyXu0cayecgTay4ZWf4rq0
roqexazwGkCRgEQf9s1JrNHgwIkdjynvY7MudobeYi+CH7kb9GT7eGHlO+6XeH/9/MioxcqxRCew
qNYMehR8Ea+y89ByNvgE5R8HvdeSI3FRuvawnV6h0EhggPLawA2Hdj5fONVp4y7oQnUfWlJbvldy
Cx4VLWsbqMdQ1Vq5TQLVG3BBzAzvQ4n7SBKuTPj0MqWCIFrczBcVjWXlBp9HCfRMq+zVSarpzKWD
mxUJtu1oCrpFZJk7HRe765dWZHpcNhpvF8Sd+bytKUlVo2dQDCfDnSgBHH1eu3djaCm7UhsNMCfj
GhHwzNZFtxsFS1u8mvIS48XHbXVbwQAYm5+v2M31e2XMUM6EdbUiznzum76yRwG4iC7fIlSS6nBA
FirX9rJGMK5mSXskbyJGTOLp0EkOmGCpMFb6iuemB6QMYTz014UY8PybhkAHImPCiagNxwB7zTyl
SjzFNyB41lRIT+9tlgwRdqAbQohwuWdCjUIuZs3KPkRCyQ1CSXvosYa68wYpeE7UNN5dfSjZocR9
CGgAC1nqG6Vm3kl9xHhq7mtbZWqGRz1If8Xl0NxcHkl8pPkLQY5DZIdWDjIvAJMWH7EsMNjFXXdf
oCD5VW4zZN3lBA+1a4eh8kDVTqiTEVEsvSNwNk2HKvOVfS0H+kjDhBKTq+aq9uXyOKf3C3UVwDQE
SRSReBvm07EdaZDqSFf2cmKzJ7iI9hNl4F8A4wq38zrcHQyz20cOvLLLI59uEYHSMQyhUP4KQFyM
rDdh6k94QZGXKLtO76V9Vmq/aSMMt2UWrhXLzg1HaZLmpEn2DeRrPlxG4qD4dIP2PSzgLae8SHa9
USkb1YGiV4YjrqXXTVCU14HPQpJ71Y5YSkV7UunlzLChNYa9audgCwmgeTALD30gv1/5nMvDzWi8
61TGhE4krfVF3p0paedgDdnsWqmTjyVB4QEmlpdgg2ej5nz11ITMEWk+1XwS7sXHNMhV86BhsKJV
g4NaOPI2Ttvydur8wZWLfI1nOy8qiNIyk+NiFmAwysxLdRQbEVGvA5W9G5TGOGZ+AbzNSTxjO7Zp
9I7x6ntvqryjWiNXzf9VXnm9iPEVgjT2D+YAPBHzzVMjBRH2uPzu8JobXAqq0X6kt7uJm2oNaX+y
jsAvwMAL3AdYDFBM86EgjXpgHzBI7mtz/LPDoDx4LMq2jm7NsIgfL6/jucEcUPdClpcIdMnM1kCr
aZgYEScVWfTOs3EigDzaHRunvo61xBKK4gNwPerUbE57uYSD5rV6aerFblKCEv92pBpknNjw9MSh
tcy+XT0xXmohpyNkuDjv868Yt6YHCIyz59NO35Mm2Z/j0om2TZDpHy4PtXzKmRjPAcAZ9gXZ9hII
iM1gm5SehfCC1zS3Zm0eyS30HbYP5EWjFrk4FuYr+3HBbXv9mlQuCXwpsbFdlndLUSmFr3VtvSvb
qn3yYkV5Z6mttwftJnsutblxhxZfgnl3M2Qfkkynu5fkmEJahZM9SgbbalOXZbiyn858C5zgqZyT
CPM2ntTfnLjJFIs+PoTlDBXZyUncUs/HnU+b6gaNnnBfFbp/HW+Er8Ffhw4l8bEm8jZtcR01kY79
Vpf1O5ASIzg/AIV6ZWgueK3pKDcVVQelWXmgT46OGFNADIWoO4SORZrj+QPs/zjvdzrePL9DrXX2
NQHDMS/k+trNLIZCxBoShuigLkMOLWqRNEaebNfrhrTB+khzoy4pj9loxStx6blZkdxzSGX0Q8Ek
zc9NOE3lVJpmv6t1SX/wOhwyg9zIXYdA8cpUWyyaUJMz6ZVShF/C6QJtbFS1tfqdpZXd7aDG5R6D
OAmlIalcy9lO9qUYS/Q7OJ8gk05kIYym1crCH3ZqqUI9MyaMUkHrPAVF6G2UuDf3SduuaQ6c+Zai
HC3uPe47oo7Ft/TiQcFlkEHxINjKuT49cAfBf1PTNWuuM/OjlcN9wAGgw7sMbtRibLLWpqDbq6P2
C1WjIXUjLcPsFWfWjxi8DgeP5PTH5Zvv3AQFDhLAmSiyLfuPvRF3uSwr/a5ohhJMYhT+X87OY8dt
pG3bR0SAOWwpkeqWOjmN3d4Q7cRiDsV89P/Ffhe/RTVa8DeLwQA2plSs9IQ77HvQKzu7rub//i9D
gYtUHR4qJnn+Lc2ipLptGZy2BFnKxVa4Vzzp7Qva6Fdim21EzL4E3fn/h9pcJk4klMjEdThw3ay+
Sx2cYP2hxggPuhG8lTkST8oQpzulrcYrucWGifp6kVGtBSDBHN31WJxPs01dJFiQWg66zht9laD4
1kPn5yl3EOT2SZuQAC0TaX2skFrCQtedvSd1iKZHVbbyxHOR3s5eVO+zqpA0hGsa4WS0qnLlE21z
oNdPtL52POP2Kp53/jMjckjPpNgYaF33Ryvz+fOAlt+Vd3UbsK+D8KiC4ACyCb5gEwgtdp5RvWHJ
5eBkx5o7GGvvyLhzB4E3+DRrVyoOFzHmOh4MIQoOpAjooJ9PClAV9O18YLzG1EOJ8hpwLjMJqUFh
C+72MuQCiXdyBPKf4wd0eH+Hv3WEUXhBvREEBSu/Gb7Hp6OPEqBsjT3l91qjDepB2u5071Tt4vpu
lfePndVZ5hXptTc/M/klCIq1a7YFbixaPk6DypbLgWnsSWzdk+wcfW8XebsfMvdaT+CNPb7aZrLr
OMYGdfLN+RokmMbF1oagbnC484W0098UPK3P8CGmzh/y1gxnULi/hnQc9jW8mmavqGbzGy+RDAko
UXeQK6K8CwZ1SiofhDTaaO7kvry/IJe3G5uBVJEKFOsBemazH6qhoCQ9IBc7kJbWS1ZrAflipe1W
mts10e7LZVijCRSZqAehuedsHl4Om2HXoNwCI1MR9yJUe4ahwS2DbD2zVbQP/zw7RuE1XMNWGhab
06Uhk5YPizsE9PGw0gJLWEXfTQTTNN9lhap/H+5/NEMq0AaIh/Xw/VVX70x66r2a9gFW4dlhob/2
VY0BWkd6nF4Tfri8nWDYUlYgW2SC7LLzsYDQze6MVm0wJiNo9hQHEMDCzvj1/S+4gTOsl/X5OJtP
KM2xHe1kmYPB8qy9dDrxTWvVtCG30fU/jSEd5V4zKi3yZz1Wf8dLPn1IvYpm+Ps/5GKjEttAOF9r
KJTBKYWezzcnrTMqIoNQi6TYF6CdbioRqf5Mghm8P9TFLqWcvwpeEdrzSl1QDcHiGpXFJRSm8A1v
J7fsPyZm69wYWpvCb1eTK9vmjfEwhCJrpG/xKgN/PjUxZlC7kP4MXWmVd8jBWf8ZLiwe1xPWvegd
5Rpj8+IRIO2mkca/KL5Bft7sU/K1HCG4VA+nSK0e9SS2P6pGZvyJTXgnfgEclFqcStfkGPeeWtzI
RLnmQXgRf6yjIyvGJemtfdvNtiK684w8G/QwLkXzjGzP+KBSEvimSsQ4d9mUxnvZqza0DL25sqUv
dxLfEjX1V24dJ2cTZTli7M3InvWQTsrKYrI8GeAa1N/GxWz+m18mx4d5YnSE1QPVDrpgm22LSXpu
mUuth8OkIO0E5vgjX/RPMcfJ3oJId5OP2r/Jw/1vTFoFnEeAXQYYzfP9ZNVqPfL06CGETeWUzYoc
900uHetbFUeqe+VpfWMzgf5Eneu1YXpRb58MT7HMEWkGctZkb+rzdFoat95XmlF/MuqxDdU4y+8H
qGo+1prV7/cP68U9yEYBggrpilbGKjB4Ptk4XaIFkXotXOysOEa9E90uXnpNCuzyiK54G04L5A0e
y+3DVZq9ASNCN0JPFyoSgnX6YreOcpdNTXQvCnlNrvlyj3LvUK8Gy7rq4W+3jWjmnmB4hEZY0Xhu
WrsMTNJGv6DJsH//A741FC8jTqBcCYRkm8sAYnznlY00wwbW5TGjuHlLIiJvhlnM4ftDXXxFsm2Y
qcwIvB9h0Rod/v0+4phu41pLv2QEuOxjcmz7dunioiarD1GaDf86NcZb1UNXBxn+2bYVCfCSzlk6
iu+TiL6ogMT2YOBLuTfb1oiupAvrj/+7ZUIxgTO36iavJUawyOeTU5zCrGSaaiHKM/OnxevklyJf
wOgaiziSo9CVrpZrjhdvDLrWUbEKJcxBUHtzvRS90gLrZ4YgHeu7evDUk1051oFLxw5sT877zoIa
+v4yXsYEcMhXIT7yFaCqiJmcT7VTas9ZSqaqZW38pOlKuzMTo90jMZygHq2oQVUskz9oZhX2amUd
29K99oBcbFt+AwdjbU5TtgZnef4b1HKMFcWuWdtCoHWoDgMNf7TUcxFda7tdXDEMRfOStMVaiaZb
DGXdK3rUQtwI9cjL8FWb49OSQmV6/6u+sZTEjByL1TeKttjm1lYmr3RtyUXWVMIMRRKluwxAZaio
iXmK7cI8wWa41vV+6yu+dm5AygLQ2OZjdu8sieOykhMrvesRjTgC1sAsHjexK4fxjcMP/gMnIoI0
2MrbdNqNCtWTFOIJ4FJ13yiGstOQ3tondZPcKbF+rQ/81vcE40L4By6U2tT6539dNga2cDQ8VC1s
q0x/1LuKcnypRQEYUW9nRNXk93aWXrnh3vye9PuoZHIuuMLPBy302U4bkOLh6Ko4jXdZ6wtcHgIV
FteVod74nlQNUNKHYIp891apGPQuWkWt0EMrV2a8e3Meetp8pvcM5dDcx5bTXimbvvFFGZHhwFOT
L23rNoWdLmODg1o4xvGEUHe6gPPVnQNEuvZOn8X3GfHzK8WiNz4o25Kx6DDyRm2PuXCaxe5ZZa7w
PN7Zg5mGo+Pi0JoW8vD+AbwISVffCmjuJBLIKnhbtEKtTqaeeZEaGvAZw8yoq305xdXeqPN25bAt
oXSXOoii8Z+7RuvI4KUpF5BtUf0+3zVm685l0hcgfJKo2IOs6xCir8wAI+Hl/7BrSL9fg0Q4M1v/
YK93O9vIwC2ldQy4p5mWXdoPxaMuJPx0pbtW7Htr/QwS1LUyvPKtNwciA6Yc9zMXTLxuHHsGRxCZ
UXFDu//X+8v35ki0qEBG8DARDJ5/xJR6uqNmJZMSc6n/GmesLT9oCtrFa2Z6zQTn8vSRH/L88ACt
0IXtw7ssrW5kHhd1TTIZKqaXBQmJ1AHVh/yo5vTk/nV2q+wClUIcJwhptj7nHQ11ZA1KM+yFat2Y
OS1+oS/Nd9uNxMf3h9owu9gaABHX8iwFk5U5sZWUJKOGOpn0JnhL0ykfajMS7U97dHJ86uLEQa4b
/YE0Dq0OGueD3epZVuymXi+Gz7ULb/hGHx3rnyuHfGpyRYhArw2prYZTTZuzqZSM8mgcRVbj8ypm
8Y8J599ij+lXXARUlUEzOkOSabfvf5E3FptskW7fiuMA4bv++V9PCWpBtTZFgxXGGZh+nhFXP5ZC
d0PYsM3OAYO7e3/Ay6vo9Zal20dgZ4FGOx8wT5aRMKT0wl5WWdjPQ/ItcocS+SahBmmjyPvCiCJ/
jIbqyh1/2XPlnFIXBoQKqhhjvc1chdMZRdlPABtFrUa+FVvdbmhAw6VFX78sgzGdihKeZmKV9p06
gb5thro6VMs0fkbSegoKb9Gv7MjL70/dhyLemn+hXL9tPg8woJGprwiNzEqcLF32QTa35UlU1fJQ
W+6/1mP4BODHAMDTooBYst40fy03iDaeOlCroUJB/FOjw8Hfpe6QoT/jDEvQ4E+cX3l7Li8vKgRr
ggnUknh6W5NgMd1ag7kYGpkokayUFWRjKewqHDQvvoa+2GgLrycc5gqXMjuLtJ2c7HyGC3KL8PV4
VaVM2r3p1pNvy17/iDlkubfl0O2R64O4XeTFD27Qb+hGOLtiorVoVXZ1Ze6X4bW33mq06ynNU99b
w46/PneRAVPqtVan81B0h7zz5gzlu05UVw7V5S5iHHY1ae6q0bYNsFWpD0MuqPsk5Sw+48mWnGy0
iE8FqDrfyt0f75/hN6ZFnx588FoJRttrc5BkZpexMIFZZhPfGDUD68EVlfr0/ihvbBxmw7OwZtSQ
6zZ7tXa7uF5KlVpPnpqfu0mgk+tl43jqy6bX/zlFoYOyllmwyHgV7TtfqbnJZpLgiMqZFOJF4F72
AiUnXm6ToVdkUFvdpBySFg2HK0v3xiyp03Ed8q6vaET9fOBOc7o1YlvToqU/WUhHJL4i+wbmnKJ+
ef+LvrFNVglQjiFOB0S7m+3oapQJJnPg9ZtFcRRclvvUQBsAOoQIhJOJKwiBN8dbm6EsI4d/+7JL
157c3rEp9WRLdJOnbn7EIyi+dZvM3OvzaAb/h/mRuxMFrojjLVmOsLa12242Q6NI7cDTgZNWGaTl
bE3G5sjurr0o6+KcFUbo6nC4CV7gcKyclfPFM7JZGG7jUmBqF6cNa+Q2PynJhDx7E7UyUF3paH7q
tGbsK7Xsxd7JpXdYZpqiaqm1O1C2166ci/3ETwLqzYXLrjJAnZz/pAUIZmsBPQ5LUkA6yvoclBN4
hdyZrxn+XiwvQ61IMLwSOaLkoudD4fS0GiepZkgPsn6I6346iGUSQZcC5h8gAl/ZThfXDuMBulrL
lTb3z5aZaCVRhFiaYYad3kK4kwUdX3+Zte5aifJiIOBP3AZ8Prp5KPxvYpTJVaSNlTGeCNAuPrGU
1hEQ/b9Zdq/la/7X9GzXY49n3DbsQ41DB3ssrYNWKQbO9lmq67EfTfkk3Su328WmQGuVjg+HAhCS
52xbEouRm91Ude4hgnzzk36IfROVM7JNmTr+M7SUsQByASyAZQSLa3MmckdbpXAb95BkJu0Ote32
yPYYd5HRnXJVia74bF2uFdkleCe6+Kvs1pZnMGQ9tj5t7R5Me54CKpLLKWpM5eb9m+UV+Pb3SYfx
vMLuV1IYdSzoKud7fbAdkKpVV+1HZdRsn35ZXra3EHF7e++ltR4P/tBbznjPvuWT6vAOogNtPWEc
wc6Dwuq8TMeYQkoHn8K2zLtdnhmW4ceTnNtQAyn+vemt4reo4/bTWC/uIxxV48mKMjMnSs3nLyA8
+1OU2fqnceo71Y/70tV28NLR8R1xsP+ZYpPe72ClqveTq04vYtRRJmyo2Z66lCrb3tHnjCZYq3vL
keoSt1Jm1p3ul84cGb4Nv+5DPOqwCjwdhuGDWg3dcBfVOJQEVZ7ZvzxDQoPVhSk+R20+vhT6Imjl
O5Qt7mJpIsTDldB0N5HVxQ84P45d2BeOMoS21STLHqRVUcHoi4vGjzM1dQJ71GPtyW1r+Wvsq6I8
9FRnggiRFSSdrGkZfxkxhL99PHEaQc8Zydjv5tbKCnPX5iLL97mZTkV97MsR0ntqT5bMbjQrRS7L
79y4jcq97mV98VjKPBZB3MZW9Nswpz4NCATQW0zUxChuu3paUGoXRaPJXWIii8rHM3syesLDpAkL
Y/QKz1dd+rJK6EmRTrdV2U3T76JurIaSmOENgdb28/x1iBwjA6fpeq13kMoAp+nKXmSrnW1Fag6c
MfAX2F4Bptq84l3ZLlothjhI4rQ6pLWJrQ+oBoB+sbmEPf0CP66WBLpmWQVt50ZXxt9e+wTYBGSr
BMAKHKPceX4UNLuC5K9raTA6Zn9bx6L0G+RyAttVmtCr9PLTlfluB6RNzaXFK7OS0+mIbSZsrSLp
C0pXx9go6igcPb1ow2VqdYQ0SyhP+0UUyXhr6rVu3TqycbsAFSn9NC1q7x2cydKtg2OmyRIOUaNG
6Gm2qusXjYmeTywTN/teSeEIH/jVpN5XvZpFn2BUwesxEMXEQXSK1eOAVeO0qxOz/KJwCj4UhMXD
1y52tCrQm1Hv9raDGrhvGdnk+K20O5SqilGLHouhquQeRcky80cnJjKhtVC2zxKkjIOQgCLoHkIS
+1zrEMwfM3DWd5pSN5W/PoI/1CEZzKBt0rR88FAhMA5jpwrtRk/17A8+KplV+mpDyuNzX6Te0+jo
9UeZDvHzAAfF3mmIyd2nmkyGe8dSlmAcmy75NKIrpZ74rVPyI7PoqfwXp0q83HXLLI1DZDROhQBA
4YAGLDNosbDdAUZPmpTjUzKhVXqYFa/KYT9Pxr1XYb77y1i88kB+GfV7LMIIUAKLJpXipz2NU7Gz
LUh+vq2lbYt4f9IW+remi5upvhkTIeobF53VBFnLNNZAEiG1hSXSaC/WUSdXVPZDi4PxkzGn6vQJ
9TvtF5DFRjtRyNJiBFtqL+Z46nmBWRjydTuztd3h2/sbkVRqc/ToXtAbWtN0tGOpvm+2vhTJSAHI
rY5I/miN3DXUVvC/7tYDL5SqinG74Ni3IXoQ9ud8iqY/Xsy18FSXEY96VgFj9WWrg3rqKLf0N4tT
Jj9UtxQPccUTHhSDieobbgG1GSScBzS2kcOBTYpS3qz7RSL08pEtPqYISaroktbzonWsl1pVT4MS
j/UHAMBKEVq4VVeBqo4Yc5VNabQqIllIgN0NraNlfjeriHTsVFGCMKxgP2b3SpEmSVA2hTsgOorA
m/vVnKW5PNvK4lrf9DavfrhSGEjEIQQlb90kBp7eowuFYhoseT1/8Gb0+34nc4QDX9jbMp0fOjuv
tOPcZ31QlIuehp7IvRb3Hc8wkp0DZk1+p9/m7Oa8jtAiE7XXHdNFWHXBfWbNYG8iYO77ZBmqxddE
itddSlnuwcR7UiLpV5bRs20Xg+2Xpjo3t0nvVHOYxhzu+yiPawBZbMZuFyVGeozkajrvx4Ul5w8o
c3m9r6sTPs5WApkhs6iMfGjHsbyZPTFha2GbvXo7l8hsnRRC7g+KVQg38912GiWPpN7Oyk60Tpd+
yVAt/7a0RdQj7okJbIz0idKIdl/kXaHuVSNR5n2EK5u1dyq0qXd0G0SFP6HOK+eX4H/cVUprLrAI
rYZ6wBBXVIn6qJZIEv10FkNZbtLZqIqgE20/qj44xDT/QMhi/Tc1pcw+Uw1e9kqppe7RwiP4Z5vn
2se6jwftls+vYkqMEuO3jvMT3yBFxCKnwIIbZR9Zi34w1DR1/NGuYIQjf2R8i1ZJfkRf+2TP02k0
h0SiMPeCML+nPUoUQeaX2pMGy6TpU/4wZQJ3bHgU0+e4x3dmp6vduAfqSrO0G/LyJq5QNNrPY43m
Ef7WwoJVjJiT7ucIveZfSmUGvqbUnfGYdNrCgqejKpAarosba1Rm/bOzpHNyJ1EEo45TD1XyOTJk
keqHMXcS59Zr2f293yad0TZ76jFZESzmWM6f0WS0fpv8IdB0cwGN6RuodmKh6KVZJw9lzDN3Ezea
iOxgNltp7tK0XtIXZ6Gn8nWMIlMhLLeRJDgJV0nNo1iE64Sllhk4TDtyvJlr+Kj3wmsc47RESqHt
8y6tB1rFyGP6YnEnD8/6Xs9/0dQavBP/L4swNTL6OlCdxjn09hwjAhgnYjKCIVaSZVetfsm+kUlZ
fx80JLgCKW39pxpRnf851HUi96JYuviD0hvtf6bWQJwo7cmYD/OomwD+a5GceLKy+b6F1DNREOJ1
CfIOr1FqDPhz+xhRZL3fNx4i6v6MNmeorhj7aWePhfgGuyCv7tOx6L80JbrTf4i+jBIdrKjCGFVJ
Rs2fUlX7FasivcZ2f23O/h3jrJzptaFKNY+cD87EeYxhkkVkE+3ao6vJGEqcUfX5LcJYXrtH/Bpf
bcyokpe8rNwvZmk1RdBgueE8ueZsEL1O1NHvlDJO1DUc18zGr+hnRh9JDFIoNHGsG4jHlYURIKVR
aV9l1qVHs6o161NpZuZX1+q0ztcSVBtv7bovruGKXtvq59NbCSdUfFc4/CWzwOtAAkbwf46jhwJa
mJeqet/bZH9115aP6axmXtCZfZr4XjxFAvisfG7nsjL2M1KgR8Wdn026BL/BHOWNPxfz8MXsh19u
NOrXmHsXTx75PTAvHWop7w0lss1K0L9rHTmPx9GeZ1xNplqmlR+nNa1Nf8qSVO7cJFUfHHWcqtAC
FfevGhl0vJDCXvukgDLIYtfw8K8iqtkLumqRrR47qmdfaId0QQO2F43KlMtyiguirvcf+ouAE8Qw
7zyQCIPIE/j6+Yip2euD0kj1qGRTnh/wXJ0XP3No105+aklN23V9qyhX4tzXxtr5rgAFStCh03iD
iLZtTsUzuBMx1dYxI1spP7jtgs78jjpZ+9PQhbAfrHZYIgSRwKEESt8W06EWBY+pOSnW8uRNiMT5
bjYuf6x5XqydrMqh6/3IQhz1sCiR/DGOcshGvxtH1UGEQHPvMEdu9H1BcDtkV3oNr7/37/lQ4oCA
tPZ4qP9DAdiUNvU0Q/LVqLtTSbRp3KPKGSGgOaS0oAnbk+ipzkxF+rRHimIX5Yv9sx7HfryjQC4e
cKAhpkQLufkPNTqRoRM8iLCH+KYe1cnLlYNl2bLyK1HM46k28uF7qiP2GSSzooTRnBnllUrDxt8M
sjPIJ2gQJCBrU/uiisIB6GpXKe0jYJJUBeJRY+rtDiRLJ6c2UvcBLDT6tEOcuEdFp6iD39msO8tO
650s0n2jbz3nQzbIpfAzmefD5zS13RScqIViHJacib4jIs8fbP6rfmhzemBXdvaaKv29JJCoMDal
nP5aUr+g9fd5jKisMbnHWLrjbU2A90id37trm8n53bejsuMvlNdKQpejUuSl5mwA6eYe2d7mntE3
kd5TXq5zJ7UObdp64001OoP7FOdzLj5nntG5d66GzPK1mH29n85nzIqtvHhUfRhd39weZWYoVLnq
4iQz1btzRxeV3w4iUPwhoe36hC3QWPtpY5jY8aE8rz+KDMXH0IznCO2xFhXaGxYveZjTdGhLf25a
Kz9MhZ5/m/Bh7vdGWoPyJ18r/0jmaCBXGtXeFQLheuGcT2IFEtMXhdT3CnA+v5BiKUWvq6VydOwe
tcYkfhmtbv7N5WQ98bbHwayJ/hG5SOv3jIjnFWm0VwHMzfDgU6w1++GCQnfwfHgFgZIqZXIn0+1t
92g7neb6I1FUsZ+SDJHpyRBm8wmDYbshiLHkEwrm1rSLauzAno3YquJAd4jVo92wFFHxwy365H52
IrcKs4XseVdNlSMnrJLKUQlyHm2M+0zEs7unEaT4HTKL5uRPJl4DkEZquIh+KWrzF3RKk6R6mpGL
iTvN7gK0y0V8ohnm6ad+1kfXn2VWK891R9Kf3prGaLs76m6eKnxL62DRllVDJfT9B+QCRkjtE+0A
qAvEjrRRtq9mOS4e1T01PY12PC2+4c3dUZPL+EBxvjpQ0UhPHm13H8/5X/Xkake4O93L+z9iu2mI
mlB7AFdBPRYQ1bYT4FV1Ekd2P5zKlibTbR7xrvkcbw3HkGGgQGsYqa3uTa0djVCxKjU5mUml5uE/
/wya7Sa0OO4AF4TD+eaZlmXU3Fx0p8zBqS0YbQzJenTip52li0LzhZt0gRVnyv0wFbk/D3l1Zf++
Foj+3r98CUCkKgUkYI5gKjcxTOsJ6oqJaE54TMTuYRU+WHw5uCh2Ll2Px0YSTUNzR7bY/jCbztUR
2Derh6yb+nbx0aR2jg0u62hMDp0iw75Nhnbfao2ddX6n6nN34w5qn4aQeuVdtajl9BKxxt5xGCv3
VJoR+j6Kk9dH3NValO/dtqnt0MJZ4xAh8V8G73/xbbWf6dLgXyfK67sqHJ1/8VHTjSVGQ/ykuPbP
SXWVYZ+K7KtoutrcvT/URbt9HYtSCNgF1peW4masNO3cHA+Z6jSMys8JfhemqXmBxc3QzMmh7inw
+klrOFXYll3xZYyE2C9J0T9TXBxuwdxJ9fD+T9oGb9zxKi4NbP1X8YCttMVMbXZs57Q9KSBrk13X
DbGPrHDT7VSLauxOl8lyjXL6SlA/32GrthNhKvuby2MbunGd2OrUdP0J2TiXBM/Ka+NmqHQ53IxZ
h3alWTXFkJykqsTKpxluXv3YYCaxz+a8y78tglrbN4+azWMiPCUOSi9vTySpukOVt9X6X6iyj1Po
2EseHVJaEJ2/2LGT7MssS+3nATsRniujTEbrAV5JNn6AXMV7S4refVPMKlHSsEHJp9oNA1c1NShz
ch9g7jTxlc13USPj+4PjQk0Zyt0KE93siHqMFLOMh+pk2Eb3MAtLjYG0yDq/0Wh+uuhtZVq8by3Z
LHgOdfVPKBWTG2ppOs47V7JJj/Ct1X0CliRBnsoW/+V1XM0306Ip6b6edeN2sKL+KvR7zSk3awjT
g7xzJZdAFtiEq10JtkCMVXtyHHbwo6x41O8TQaFb05C4PeHiYj2oS2tFB0XPLfGoDGYmd71hZ0iT
44jjfH1/J79xuIDLUPcGIUT0fEG601t1djOAFlydRn2a7AGIZo+Ng6ZVj33jiqdx9KInkj79trWs
JvXVejLqFSk7fY1bMJlXosc3jhYSBjijAlddwYGbpZ1EERGg58ZJUhKndLXYuFxq5XIwG6AEi0qH
+8qIFw8pOcQKy0VWlNtlFUk8v8uqfsi1SFG7kzEOcbsba6fEz7LDRXLPYhY13u7mqMuPWspfCtyK
ivFeofwFnCfLDevKilx+AKbPj0DyAGrOxa8ZHTOK1dpuT5Z07OQ2X+jk7dXYHOwfTjwm9V5i4aHc
vr8NNhk4whhANoAIovK0gra2rcfeaDo1l739rJZdfujyQR5JmKvdxOHdq1mmURY2yv08WeXN+yNv
M9LXoYFKEvfBwyDzXr/HX6l3b8yDm0Wx+5xMUTbep5RYjY841loLeaal98FUTln7ILXI2M1271K8
qmcx7tJREw+VNeniFn8M5WagKbD8oeuh96hwd3aZAM9ytOknleeO4lPZCe3j0o+eu6tJTe/GYoUQ
vD+ZzdoxF8iVpsGdBNJGR9TsfC5NW/W8iTmfsdZ70vi+S3FsMSke9F6WPWh9dM1vahOA/W9EAg+i
9tUwYYu6xj0MGwzqxs+8jf1uMZXu26R0c9iJojjin6TdSEOdDzX9NrBh7TX0zXoa/7rPXocn8wGi
RZ2aLvAm8FKxwzXHPLKfvUH0B92tun0sPAJlMV2DXm9xtetYAOu4+FUCApANm7GIxTHvmmr72R5b
6sC91U9oEGncBxWaQd1+cPt816m9du94VenddPTYA32krernSV3FV2IA53LqLDZgLm4P6HPbfYtn
gDnks2Y/N7M+fMB5rEEgac5DR9SavziJenByPHre32BvfO81tlzzW5B+dH7ONxioEez06s5+Jtd1
Dnaljj9Sx8HMU0aVeSUhfHuslVMDTRrHus1mBstkyDbN7Get0tP/xhlWa6nP6a2sqjJ8f1qX18+6
tiujlQwULbTNDdx4VqkorPxzbg/0w8lPfXqZ7W7OqtvEiqkYLH0R6lacXIH7vD0wdTA0K+l4beco
jHbQzcGyn5URoZApGcobxyscgjlv8uu+CoaxJc7Wimt1ng2khM1MjMagQCeoW6HQdL6Q1tAnlima
/Ls5WU79eSiEp/mGG2tfDLVXc7+iv2KFM6AAgF+F2TgEJXmm4S1Uj8XJFIhq7Iex1oqDHIw0MJRu
MK7F3Ztghd+IvsjK5AAJQF6z7UQmQFHQCJmM76gpfI+iPAutIcWWPc/1fUbfzB8zxdyZcqn9Jp4Q
ap5iD6wAZoHv747LjQheEhF+GHoIvNnbRLdL1kdfDO4z2ibiqHXD9CSbQXmZR0sprkz68lSjBc2j
C5sEKBPotvN1gdpdAwNJoucM+Mwp0oz2NhJWuotmVfmPNmhG25Jq6PsTvHw2oB8C3YW2TcJubKG1
6RI7VCaH5Dt9F4W+euY995GDjkUkzB51i3769e8DUukBWgHtEaTbZve5RYVvhamm3wdpzV/1SJeB
Rw/4oGAi+A3cz4/3h9s4vhFXQV0hvkCJjBydsGb96n+98XWeOnXvOPH3JnFr+1NVZCibawjIqadc
qIBR69QKlFz/JWGanlqjEJ0/UwGi9uxGwWDLLMWgKenz0Bq7dPhWl3K58kneWHgEEbGfgGGHpsc2
Apq9aaZcLN3nqDVpj1pa9ADWCV+1Oht/mkXv+q1IeWDe/zJvbG10QFZSNJJFa830/MMoqKouxmwz
qgGapoBqd7d4k/VNVVK0ed4f6/KuY28R26GkCacXLOVmrJy6tjCW9DvQ7XTXyGo4FK3M/bJx4pMt
1P7jrPUIzmdyunK9X85yVQpzYYES1sOO2C5/JyI59iL/viwVvl9ampW7UZZQwQFZiSu3xRubbcWJ
AoqgPEYpcysrq9Dp7zFNBXGzSvPvyg78x642y4JKbOqUXWB2lTXv4zyK8UFDf955mYZseqzNdoKx
oUfqH7VvXec01xQYArAEbvqZLi779P0FufgscGJJ46kdA/AFSrw5hQntDHyJOvEDXVGv2FU91ntE
yXMUuKgEfn5/sIvVXyMVdGqoka96SVsrryUrWmtE5uRHoUfZ3WBn+cEtCuug8Hn8gUbCl9ZO7gw5
XNNLvrjcgE2uvAziU40UcyunIMopx8/c0l5S3oeXUs+X0zDU04c6b6YXvOuv+T29PR49NeJwWopb
gHZXOgAdpkx/iWRR3ui5p3wdpjIPyr7PwARqan6l9PfWgNBqwAub5EQXGlROlI8JxT3zZaZq/LIM
k/1U5hVOyBK3cGMwr0nGbVN2e72eaFNyhl+zti29CfoJ8AxLV366RQs0FGXMjoxHF8ltG3lJeTJa
kQ8/cvxgLQUPw7qrPiZgxbpPpTE3cYjdS8XVWmZ6ek2giHicS+QsIaD3g8oWbxlg1su4RqqIS3ZT
MfykWiQUbIMBMhJJyVwmzm6cSteK7tyuyw6x4ubLo9nSlPD5U5I7JbWE91DHeoHAAD5A+0kD3PbQ
1T0OeCVtA3nTlgBfbydMVFY28lSqxwydFOtmkYmZ3LSzpg4hwuuF8q1bixi7pKdpF7jow/w0iBUw
5a07ovNx0JLyY5YjPCF2iqkg5hLYNZiO/0faeezGrbRh+ooKYA5bslutllqWJVkOZ0NYskwWc05X
Pw/9YwA3WxDhmcXxRjioLlb6whsqDz+u+NnB/HD67kYtjQWTxPiOyq7xg/wkxpjZ6MNuH7t5GvlN
NqUvUdva0itz2/kGsZ8uKMbYIQ0DzB6jz5VW69quLXX+V99USEaCnUNbbjgWIWz/R6Bo3WPQ1sF4
LfIge0KjMpo8MVuG3E2xjeIC7eHydtJa7QuW0K36H+gdt/YKOIPxfd/HYC7scJI4eFlGurdQKcye
GyCGyhFHwcIZvBmFoWHXANs7ueUYODdG6OidZ4eiRo00rRN8lSSAqKMDYaN6a7JAIZuo1HrcWbNW
PMb0eg1vUGWSnhy4jQrL5wbPpt01+VWjFpPlmRZ4hskZIrGTRZk0CwJcnIIsgykuB8AwX6xqipRh
3xlViXqsFaC/GF0XSRg5V8Bk1e+ziBXjNYlQ80IMHHfyKxeG+29DBnOReVbhuF2xs4ZJmv+oiAzs
A04i/ALKX0swvkatK0IAw2lG94XkWtLkbvovdJKyN63sTHXjsV9fFMtY3PQLKY5uDZze8wdYm4xg
ktoQvACkA2nVzO0NwF/F58WZ/KqvtxhbF1c+/BTIDEsgi2vYRY0e5psis1KZXrn+2kOUDt2VNNrw
aqkYeDVGEDsMy6qdIodkI725GNlGfQWiH1IMCzNnjaYtLNrQAEaMX9aggKPVukaEO3iz6kPr9sVz
3SPtAde0TQv30EZ4bW51gy/KIgRVCkX6haGzUMiWH/hXwDlhgG1mWR7+bqfRCh90p3W+U9GeCTKz
+n4AkhgjswOgOI667JmXd9qIQi7CSZoV1EXYXGSVwEpWwVY6V2pOUpa8kLqoB+lkRrgr8ynXvV7Y
n0Q+l45vNm7p/vMeQ8iYGNZemIAkFKuYInWqdixrxXoBoWBdVTNoxVJzygO2h+Oja1ZYAH4cVxir
C/8PAINABhk85L6o255/abr9MwahHKCwlPZ8a9Nb88QSf2woL66rtH9OKokZbHhMtHCOupiZTFPp
Fu6LS138we7d/h7W57TrlaE9TorEJBaOfO1ndWkc9ar8iZnYFkXjogb15wjbpKGofQCPX9OD6l4t
UcpO3ZcMemAN6QTVRUmE9xy1/XQzTI6xj6w4eR2Ah71p0Tzcp2auZJ6Z4Un78Ydfn7H//RR0h+iM
IZnhrL9H3oEqbXv3pXTpmB/dvgfg0XezE3ru0GucN7Wab4qsiB/UbgofPh79ctm5y1CE/L+jL3HA
XwfMHAuD3qIavFRDLuG8OlPo65GzeYe9e2dCa12UMBZw/mqWk66NA1pAfHC84J8Mt1avrLkFaz9G
w60l3XmDbvfeeNaShgNJowWxVroseseaXHdyXsbB1L9gaO3s3GkafOw2jP/o78uN87rOAZZVBPJG
ZMwLRJq8fOe/vmNfWaMyZqH7ktJM+ayNdfgjj5zxOBtxmmwc1ffmhnYbpQbo2RbR4/lYSU1ECC6c
saLeHg/QitJbmOFoC2H2Ba4+T039+Z+3CRIryGOplG0wAVhdgxhrDcBZi+BFBGpHO8digldKwlO+
Mbd3TgMDLYuGOOuCeTyfWwnadTLKOXhplLLAqThwf856KfaW7IJrDbNlvyqCGjBUvaV78s4KLlmG
CcYTORyqN+cja+0wS6Oq3RdVHyKIl8ocJx62w/NeGfts3nhZ1+8K+wXxZhJ4k5osGccqlbak1opU
DcULLlTAiSjITohha1b0GpQi5aVtMy/U3eD7x+v4ztYhYgHLRWWMXXpRd44MiwqzyecN6vA1aYv+
mlQRG+pRCrpgXbWxnO+Nh3sYoBJSOMZc3ve/jgW97jpVlUm8CKsWN2Ls1R2d7indC4CgJ4OvoGyM
+N4yakv1zSZPBUW2WkbaTrEbBKp4CSs65TvHSgJfaFac+3kUb4mdvXN7MtYfPQ6Qr9hBnk8vNYeo
gV4VvOQG5hi0FI3qu6rCJdq4Xd7bLbzN5PtgPtkuqxPv9nUFbcQOXuwM/5JZG6Z9kiJTV3VKcEIb
KD3WE6zpj/fKe4MiibskfwBiVHN1FHGhKdyk6cJXQabgG2mNbHCQW9dRpFbXXdkZd6Um48O/DorV
zqLhBjoCPu1aOxYpD0UGihW+djJqdD8zsWjtUIhs8VsPq1Ou1W7pgTHbIspdruRi8UM4T12Lru1a
C5SKdT2Gkc2ZSCAFeBULQUhCyej3x/O73J5coDwVfE4A6xfwOKuDXNkUXfQ6DkAp4XBMXjzY1qOx
yGP9+1CAW9A3B45Kr0k735xZCEtY6SLJUEN2moQWf4myviI5KtJ/vlZAIBtcLLCgCWHWwWNYNVED
IJZZuXp+l4lGHNHs5ij00cmJQFF+PLPLnclwC9iaO5S7bK3wb0AzBRTYyVesjc2dtMf2uyvwZMvc
WN4OQtfgexdbnvbrVISPSAdFpW1JA4OLaxUgg+ipcyMv5CtEqeGgU3TZ6QbIcgl8+BMV5nZfiFH7
GlEo27uJssUzf2/jEFospTC2DUW489UMZDXZFVSKV6pz/ZFnMvZRJUof7bmXx48/7+WlTZBOJRto
C2eB3Xo+lFmAU56tKnttxlSv9komi+Sz0+ZCe6ZC1T6EpWahPfbvg1IL46CRcBHarF6KrEySvCeh
flWHOjwoYeE+UBfST9OYR9cW2ugbt9s7kySXJrkE40y6sw40cteaa4Nc/VWvbdMzFU0OXjk07W5A
a+J3TJl448W/XMDlFaQhBSF3Mfhzzr8qWmRxHnZj+qpM2oyfYGg/9xIGVQPpckuh5J2xKFBg/wii
YHntV2MRRhTRMJTJqwjoFHyZwCbXkB2DTBwLGJJfPl66i9GWPE7FgedP8fviUzq1FpYgfNtXgLnK
f22KI4tKgMrjK/T+/2EsMjMQEks5gGLY+VdU6Jtayiy714WpB0rASoM9b6K+Gxoht1oQF/cMFSVq
s0tuRP2BPPF8sN6QUw0afXx1x6Y56YG0fBzhzPuxj4+9GyN1licbZ2/5/X/XXRHYpH0FZYBqFiDU
tTxkUTpBnoYx5K1EIXxp7bxS9hq1wod/XTPK+TSRuKzReAGLeD41N+lxWkBQ9BXOdwtTR7PCmwiU
MVIDGK9unO3lO51Pakmx0VCDCs5rtBZpVxtTRCoeXr9SE05rGuXmM2Sn2J/H1L6ahMx9HR7oPky0
/NfH07yoNqCGg/4HtQaeW075OkLTR0vPurqvf1MytX7CJC5vyaymxyo2gpsU1dhfpdKJL5jijTc4
ajhfNSgiG996LSZGFccEkEepA90gZFbW6BqZizEoZrN9QyGmVvezFQewWmUXVtSOpq65SaWifheu
PhvPwsgibWdPunqdDWadUDPOtJ9wW4L4mCpqoWy8pSsv86VfDT6A0NLkzuVZWf84FMUcsO2m9lY5
if4Ip1j/KUBaQeLV68xPF9P4kVIoVhWaeVvFeW/jKy7Uz7MaFkswYfRf6zkZv4Fqxf5mY/mWGOXv
nbP8OI4EGqJLWKGu1YTV2knbXp21N6RB3DtJ5+m7agp4bFrj6PdDPIvBc9vKhY5KuT7z6E4AGu7r
crhujWiIdgBYI3NjPddPx/KjSISJBMhqoJmt3ke7J07sE0t9m6d0fDMrtfhtplQeDVbtERVAa+sr
LKHF+Vf4AxZeZL3ROFXX6PzRMWUWqbBu4qKGixAOeWtCvkFyooqaEC5HmSsnO5oUz0jjztkVPNWP
QW70XqGr2a98Ip5BJ7HN4t3H63P5JSiPLsk6FR0TkMXqSzhpsSjGq8GvpDN/okoY0O7Pe5w/7by8
zuL67ePh1vcx1VB66zoxAm1v/GJXl1bgdk2FWEP4FvIIeLOS0BARlbitS4znBz3vb4zBiTa+/vry
+jMoGHGq4DZgznWwCRsjKnvBoMhWJ34Le+VAy8v1Yaqonzu3VA8IiajHJpTTRtb3ztfljqb2u8DU
yaFXCdgwR5VpdiJ8m9R4gJXiFLsolvqtAVN3NzrR9T9+XQTJDRTa4HuReQFqPn8SiJQUKeM4fuPg
NJmn90X+OurdBHu9zwaPupY+epDBt/JMc727F2l3wh9WdtF5XBeEVXVWESKRyVuNbsy+yheHF7cO
TF+xePf+dccyGK1NBfQKy0kIcT7Jsra1HieL5A1ohZy8Km0LSEQw7vc5+hMwTqa63Hj93pkfTanF
sxpcELHE8uT/XQOxs5hGeZ+9mWGYX9eB49xmc44+vwTC+vESvj8UAFweGofGz/L3v4aaDccoFwLb
W5RqEglKVVyNkablnp1QINiY18X2BAiC/R7D4BCCPdRqv1CFjFUh6vwN9GLkS8Q9rjsaNodp6sXn
rIB9+vHk3h0PLDnIF2ogaDidTw6HHOhIqizeZGyGUEHLomqPijaat2GdF8IrS0PfgE5enP1lipyG
5boBH7peuiSiJy8SO3uz4nhEmr8q93URW17dwcn0kFJsT5VhJleSsHAraHpnLXledEwWlrAFa+Xz
6U4QFBGwUPK3qBuL3APDUlwvYh6STndmff7nb8tgpCXc48TyawfiPNcRudSb4m2GBLkvDKvbAykc
D32APsowaVtn/p21hKlATw9zB4qf6w+baVoXldlYwCONrWsKEskOLeHsMw9Xft3wzG+0Ay4/JlrW
KnVd8NEL52T1MasxA3OfqcnbbA/KYxV21Y4C8/SZQv4Wdvwy5Fz04Cg9kqcvkeeaEY7bUgLdS0vf
QqcqHQ8lk/TKSh3rm9to8YMzzcWuihU89EB83luDiK6afq422myXH5gfsZhXIz+jsLCragVVyUmJ
p4LDiRbGwUyK2C+MXP9ljyUe4G7xr2gdRsL+GIAgRQNKTet6NvIUfdmKOX9rJuNn0yHsFeo8XOVs
71AB+Ud9eeYFNAyXDsqSUCuUtRAmlHvYs4Ho3vTECD5JZRZXSezKo6H3bx8fjMuNQ1xDe4waL9kS
Ocz5KZSI1UytqPs3mDPladYQv4RcIq8yfG0PHw+13Jd/RXnAurDXAx1Lm1+FN+4ul9Ffl/c0NzCe
Rab9DvPCOJRqo+0b1Rl8NRMB0llIKmWOGe6iQcbPqIv1G8Ov4Uj/G38Bl3Hj6YTay5b6a/wByObQ
Rq36G+qDYexbp9K+tkbboXoyYHk1lcpJCYMfSqA51yC4AeFY83xl2M18r7TItH38NVZX7/JrqJbQ
AyLbJz5YJ6i0boFMq632WxO9vWvCAAqGlQf6YxLozqEJICxhOBMgmZnUW4Ypy4u8WonldnIWsU6u
i3XlFGUUO9fCXP8djTScwq6Yv2qxLTYKQuu08H9TXCZIPIIO8RrKl7UUMfNc1X+3YH6Oaip0L2/c
rPG0GsMLZTJR24uFc5ymEVWuRnzSx6Q7yoWfWwzlE/jpOtwIj9aNcX7Tn1I/793C4qZCfb4JnLEb
XZEZ+m9LK37CUAquIxDuV7yRPzo7dmoMVK1o3rlBLx9hbUITkR1ArJmg5uP1Xx28//0QXgj4EVQi
yZ/Pf0hZ5cCRtdT4DcxR7hs3to4y6voriHRi//FQ6xt7GQvQF7OlQAFLYl3a7QZXYklmRCivItGK
2I+jw1Ftw/8wW2iOc4PEkNkUAdIXbrUbEccorkDGvHz8K1bJzfIjHOpMiIkYwCr473zCagghzQTV
EnpG3Lg3neM+lPXg9JjXdtVTXBsKfdes2xJmfWcXLmIHIGxJdDhp64bZFMToyRs91tyjLj+VtgjS
O9jwva9VYvrdpKOzNwUqAqOe5/AZUryIzVEMfmdnTeWjhVXeDA3Nto3z/851xO/h1aYQDfwIZ7jz
7+EmZmTBbEU3DEyqcheOXXQ0J+F4XQIrPMqD8WYc0VWzq9S66jWE9BK7MW6nOdf2Ou3qrx8vz+V+
RCobXhavOpqKfLDzn9Nqbm+1ShGjg4mT2XXsGsE9i7IoYxVbbJaL+2eRNAJftoxFiU5fjVXmxSBE
Y0NGhuea+aDLR3fXl1m4pT1wsecYCEIQew7KF8d9+ftfV749VONU96h8eUqQzckeBUtDQ5BKzuVD
zu1seaD/2vCm04ay2Lj+/gCGz25ZBifmXKqc9FS4aM8HDyorQrtUZ+MFUK2mq5mKp3YbQeD9LDPd
HL3UsRFGDBOAkbtJVIp7owaB/A5jai78Kg4txCTzYmo9OMwZGeuoElfFHkrt0vhcZEIWflzFrbFQ
9pEErSHAyp/ofRbiARXYKEf7TPSKV3QSZKRuKRMxvDrmEO69QNNdOfqGHjovvRzy71EWGQlISrvW
O0RHa0dHzgUVNbhNtZ7K7x9vtnfWxUTriQ4XGFwIravLj+o3Il6jroaexXtwzJsgu9ONKvMRP8z/
I2kdvzeOU2+xGC7eXCIdmCQLCIJSACnP+Yr0ZpEGRpNBw4+gOzVQ7osJHm3f6OptWvZ2egOva7hF
uaZERYuGzdajv4pakV0wqbJQmV70MCBXr6ItNHoKqEiDHiHIqrkIABl9S80d3oHiF27evVhGaO4/
/tYXk2ZMhC9QASfKW0rU55MG1Y5SZS8Y0zCLX0Vfh/d577g0mQf3RsOK+WDCRLiyxtnaOAHvzJYM
AVVnnv6FOrIqDJDKJSZKv7TSplpe2whcJtehps3hYyv1xjgVROzZRl5wsbPo5y8uNETokMJAoJ/P
Vg1RCusoasaghQ3Da+3Ean1UmNXMy4aw9EUp3LsasM2WEuyfWuDZcSf7AtO4sBBBvUBPPh95svvC
zXQdOkyr9G1+M5L6NrVf4oWVfmurlK57YXQq+hhjYsjWR4RN7U6jJfPuzs4HQoErsv9Zu6oTJ7nv
EMSIPOwSgMxnAk+OneO2xgEpFxvOYdnMC7ZbZmHsQTsO7V/o/1rdziCUV462TmId+Sb9xeDWbTnN
midyG22PBMmOeW9kmSI/WQkFoV1qNnW5S0EXhxsP3PpBAbpFa5Vdxz+AetfYWnTmhUKOpn0b3G5n
as9uitzy9PTx5l4v93qQ1UdPuqFF/zTSvulPwguEN06evHc39tR6H68HWRWC2shK6QiE2jfSTNSu
/VDc1PLoNP7/11zW5iBowSR1ib4Qcwmv7UflaTpuzWSdgq1msq5nF6FpllrKmmi2H50QzkCI03oN
v7TP2uPHk1nfOuuRVrdOBd3dVlDf+KbeJzdW6Zl7PG5vnPr/85utHhINXkIBR1D7Ftzlu3inPA1H
daN0tLHF1qUcORhtIAKpfeOi9o0dJt97cfXxx1prIJKKnZ2VdUAkNRRZy4ppVD+rT9XhSsKQ8Lrn
Hk7BLyk8+d09hjtxbCvP3KrernUNLsZe3ZiZxFGrHZhfHB5q47oJ/Cn7rDStVwvzRtU8JTU/mc4+
1I+qLjxh4uegHIVyOzdX/ObdYO4d5H1jr4EMvfFZlufwryuVVA06LTcq1EPKIVQPzq/UJE6LWQOd
RbKSJs2X1q3U+zi1qsYbpXRiLwniWRIlG/19nTdd/qC3A3oGdNzi6Cv0iHyDQbU6PrzegGTA3kG4
BcgBauz89xihcKOqGJNTgpRfnRB3zcnsK4na6DvLbql0emVoF181aeUDQAtUU7xYzJm+Ue370xk5
+zCgOCli0GlehMcJM89/SGPW7jyaVnyKA2OsOp+Auhm+FyZMQp8GZoJIPRDa1riWDaB/sm40+3dz
rranyQBrdjs4dWtGO3xxokD1sVtyoHKLzlVr1S90MOBvhgxHFJnDoDjZJbBURCLCIvetoJ/qXx8v
8+qAkZvCpKeQt9RKcZhQVl81QmOcXDTQTm7jdM03pVDlUSthQUAi78u485ErCMyruZ7b/Pnjof+U
IM4+JGMv9qIqGQId2Au4Re/iHNCRViE9boxgKKfRCZCCluiFebaTDdmXuKTlym9BEtr09CZJe+mn
wVA3jVclWjv6ihoHeG+0VvgdHSwUfpo+hBMv9SjWd73ZJrdZp4zOo4ZMu69krSUUeEppJm7bIK9+
aE5XPAoKTOouydy2PnHZKGlBiD5lgWfUif40ypaqCXXysfJVN9fv29HBgift4ik8oTlb3zgRUt97
DADC1td7VU/2ts0u/J413ZRfZakz3mFmkBeHNumh1oWqWo7PGuK6X9seG4Vdi1z7q7Bn9EaKBta+
H0PKenVkhsJjltX9ryyYUNPBk6+xPMQm9OxQuLYxHixblLe0SfFoaDPNODQJ8lLXaGjDvbeDOM/Q
z4576ZxKy25Qe2ros1ItNif3VoSFqA5DZavHpHQLyQSNftqIfv+8mqsVptoHVRpQDdzeNdgro8yE
f4mITlpdtvERWnYOs05R8cfx3KaMj8TBgbwxuw5F04MNL625Qxg0OFHJaLV94bRF3CCHrynfTFm5
92bcL35BhpZaoUfUFiaf5kmfvlQlapL72jXSK1fnerrBeyJ5Smap5gfWWkGkyrQAEuzGJiFKGUWM
vLyvykCLvKgxUtMLgL07rZdobowvxscbffUcc8Z0rlLaH/Sz/hB9zi+MTh1hVLaue2sP2fBWUpE6
WLNEpVs1gs+KIFXyeuqRRJNR7m7cmutE+M/gpPmUf4DYU2haxQKuPYUzFjLO7ZAF1Ja8Nh7MBox9
nL/YERWHZ+C5qY14sqv+DO3WlM9NqyEjZEKlx4HOcKbet5Dd+ImyY9vWXq7a070+hHav3sDRnuJn
yvZOpZBQpz3GBJFZiq/srhlxXjPIwk9BRcq8QzPfwSJ9rnvIe0aVuF9DNXLvnYAc3W8rTmftWQHS
pULr3eIT/hgFrYSxrl5GdSzQJ/94Sf5Ivp7vTPToKE8sKPmlHrL6LLMZk8iUink7dmVWIF+GiLv7
STUrpISyueJ5tav+YGZxnhwiWKHfDcEhLzzSvAopizFpYvetqiNL3ihRJOGetiIWP9y6ajUvziQH
f3JMS1LhxeURAQy7D6ynsYZ6JfYFXgk8nbmGCbinZimvhOnERnWA6Rpmu2AYXes/M8ul+qRWo1Pc
OYkMm53dxA0raDoTfbMxlsax1kVePZF95vrnhEpwf2rpovSeibJO6cPHnMw97iEF8MOs1NSd1jlz
fqhJTYYn9P35rPwu+6HO0Ib75NpJ/JjndhV03ri0qhFBK6vgW0HdI+SmnSqQ4ajOG/F3K9CpHzWc
HPHcVsZ8q7f5GOM8U4XudWB0/NgphxLD6yfK+reUiYMGeylF+PXjdbx8jElxqGIYi6wR2lTr9yvP
6LmbRBynqpBG98vtB+0/3O6c/pC6IAexdyZDYYMFuWZ7Lkp1PhrFmHWgUBabEF+tPNa8CEen2Rs4
iOFNkkh1OswholE7Obi59U3Gc/08iXKQn0zqqPZ1Vxm1vnVOl/LHekPS8QaDwzVBR3YVTMtUwdmt
69TbPstZKaOYq+sEwXfIxI2Wp68BIOzCmxRb3OPEM8n9FGnOsO9tTvKus9UorL06mBrtjqJbot7X
1ISjB3jW+nOIH9kiv5whFf1fIc3efgqjhMcOrnGl867OEWoZNIii1yrq632+SMu5e7dqDNd325j3
1wnn8cmtMlUi5hxnV2VE8LfRHnjnmuQ30XgDpIti37pFhJeMkzqZO91aInCaGyBl3WddGHp3x+Wh
KbcGxLrg3kUUp7mLW3Caw8YPuIyFgGCDS6Tvt+CT/9DW/ypY0mcYAXj06m1nKU14l7RKeFcbXdv7
ahoo0X5aSlO3YBrneiMHWaXrXNKEQItUJgERyP11BzlKIcNaXRGfsAgYkv3civxh1FLsuxWztDe2
2jrhWUZb4EbEfYipLayP8/eoNZVab7vAuVXDrAeGFzi0U6+R7sF6hocoL753FYZwPkT0MvEp5QiT
G10I9SpTWs1pdim4neG2muLxAOnaMbxuGGaLm8keBB0NbchSjFVyWMQfn/bLBWJXLKZetJ+BXOqr
goOiJk4cyV7cpqN01ANa/LAm7RlD3Ee0WGpeNbP/qnZc/BsDWxeHc3H04p6BK700hpe//7UzsoGK
otbN0Qnl+3LY0dXrrg0FvtMBIPF83Saj+u3jqb6zIxB7YXHg/fHvOvGlgVkg0RZLGA5xN36ZdRxB
npUuhOLpEfeavf7PQQrVWcqz3KRwonkRz6cYjn1XAQCLT23sFsYVsxuMXU/YHHwmgnbkvaMEauk1
bRO9dHi3Ng8fT/idTwxCxIDztuilghQ7H5+syo7Burm3VZfHN2MwW9zXdqI8dJRV77Q0mPuNGa/B
qZwDGv0LqoCC8AJQXU0Z0BE6Tkpok+GqqDPIMU77B9mjd3MrlKKuvqdhKxs/GWuJBwyC3a1v5mbk
fFbDKfthhWoYYEoE1jl9yvoJHw9NmTJrS9L1nScOWBI0ggWoh2LgupWhiMEuXasOT5UbEGp7k+iT
+ZUWYvdJTHDrvTqTM7ZIuU6XKo3K+0VbYDHbaQP1flH2yMMrMA+iPVktkBLP0rJIfEKbwpJ+PRVO
cy1G3VzIl6KWu441yK/Af/bhRkX68vRSf+ceox/NPYfy+/kK511Vzo1IolMxqupNjAYIlm2KjMS1
jFK1beiPElDsgT/m5Zbc/B+K7PnzSh8P4UqiBSD3XLfng9PyiZNkjO3bIR3Kz/Os999NJ0f8xass
eF8AvoaQS2tuoWAbTRsEFqd8QGCDs1LEO9Mmi+rjKZ+eJiyM6KNS8ch+zgY91eeYpt78Fc+8btpD
FHCLH1U16dcoXvRh4LVDtKTwbYj68N51IPT445zlya6w7arZN4MrxlOlZl3+WleilPU90OKmqfeR
6CF1eFOZFMKlUWLl9gnwQGl+AdHTHhHTLo2rBk04zeOpYA4zhs0NWOUp/8lR7YhoTHe26HGN4r9B
V1BfuzLKdNHn/fjovrOwJvwFnhTazDAMVtdygqfPkoCHJ4erKtsJtyGjcaJZUXEXMIbD3FjOLkEY
dour/M7AgDvZTCibL4qAq2sZ8X5SqBBXQXBnXULqgUNe3UcFP0HUwrOzLD6hf7CVz72TU8F7IacC
V4r9HJWL881kRxnRdx/Mtw4Wq7btY7Nk1VcToMGlh+30b8pYQgft8eZybwCTzHd1m6MphcCVITyr
M/CtAWjj3Mbx5Oz7Vg3spYamBlczJDPpz4qbDYoHS6P8FiQJ7e8GFRlS4wamzHVA7j/dRu4UW7f9
ZPbtz3TC2e2TsFGzeZwrI/nZjxUlClENoeWbAaZFyKo4eIZZu8ZIgrzfIZi75c/y54U4P2KLhQzx
Kw8I4rDaahu0WiZsPVfcW5MTox51LB7qnd4m+fRIJzX/ylEhIsji0P1CPlP8wE+qd8ZdlcZzY2PH
YUawy8Gk/BrLFGuVj/foO7+Os78AHpEcgbaxBs4hWSXMKHDS05h2c1AAfimH6GioktzInRPHPoRq
0dwNUWcFz1oJ3b728GSUFYYYyId+QfBR0VHeCqTxs5/KWhr/fIoothLZKMi08givg5vWppQ66ll5
6pHgulGcOKh2dU2CEx6Nlo1yCK0saw7G0MV5vRESXj6+SxoMeYQGGtTmdQl8mNo56bEKw+6vcX5j
9Dl4g03bkG5Yhx2Fhdvg1cZ6XJSXFy1DunZA0RZvurWoHc2DEpajlp3M0YoJuVMIUNduMDiHWuYP
aoFML7JNQFP1ePpigVWJvGpwiwcFQfPy+PGPuSgt8/gvpGDiDyCVqMKszjPCg40mKwq01qwMfuJo
eMXWmsi+hSE+Kz49YiS/rwBfhtONLOz8Z1yohug2fsaFr8uy8tTvCM1doHoXleUkHB06RE17iude
TNLX+lLpd0Smzoi5kjmqxmcT1ef7DtcQ4eNIZqYP3Vz1+KfKbBKz8AYd6D4mfciKOU9VMfSG5SG9
0ornJhVG8MBlKKJjM6dzeb14JkWfZyAJ1lag/kfX9uwu4C1YNI4pOQFsJoo9/6IptnWZXsnmFOZO
Ev8X63qUP1rIcyLMHLvaDWwWCbFl4trGcQLcMAiUVA5f4UwBeLYEBo08XWqV+IIyeO4D5Boyn6vd
/hGodpY/KemQPypy4r1J0zn4L0h6tF2qggduV5SZ8yxt8ingTROvTqwbgX1Q8zQFXl2UlTRStLkN
Y7gxi0QiKhYFo677Suyoot21mPxm10EXZM7VPKAn+5+Fc26/M0SimPukUNE1wD6AhHrWGmgyppl3
2afQTHV31xYogAQD2PWbFtpb8yjS0VpiMwsgSVQXDnQnVZPXrVnLGmNiwCvHjuMBNoRWV+uVSijd
vTrTSjla+D2AkFuAJ56JsAlaYsAkdImD7zz/tBJ4vK0XwFcOgZTUtWb5qZU4GeKjg5OKbxY2TCiD
oV6Li8zH5+Xi3UUgZEkciZzBj2Opcb66iyyKiYZ2eBJWrnYvkdk7vgLTD4vhoRM7t4uIOoD/6VuX
+HIQV9tqeWFoFsCwIEdYDQxZhh6IY4WnaY4G2y+g/l031qBVv3Hdk82NrNTSvq5xLSqQBe77F3PI
rR9zWiV16ylj4k4/QpMsyt0ZcQ+wxxtkkXfHxBKdfhMaaipnD4opem28ZFsy2GvQGRc72HDaacAE
APxeBPLamMx6puVorAlKLgc1nuydPpnGJ1uvgxNdGk3zHGxLqQCmQ3rIKNtEvhGrOgyLBJgqEtrK
RsljDcn885u4/MDjcOGAiFxdfSG5XVujvXhiz7cT7p7wFP1SLWr71IShFD4unIQLOEXqVwDx6pfc
Dtwf+DimGfF6MXRfP95aF3kviEwgQgtvdMlC18SEsLUJpuAPnQyrLCg+xBmulFFjO0fFInL+eLC1
Ciizhy5NGZbEF5AYeLHzjZwSs6RJV+DRlzhlhIdKhTEt1o5Ksqd+aeg+NV807cCOpHXU+1M38Al2
TjpZo+Floaj6z6o0rfyWQDvEKgIvPRc7G4MCyeDBwp6zfySMAeNECZr+I8xaSJ+8WOe/GBsGunPd
YJ7s0chvuqSwn2AxTrWnWUX3hPrDmHhZJwQwo8je6HxeJlG06yDkLNYL6JHwSq0GB62HJaarn9gw
Duxk0aglKG6Ai8g2OiFelK2tRyadvHKSmbY3ZRObAbiQGt9SBMh7x8N4w+w8HntF8SIMH1FGdKbi
rkyHpH5AbLiZDouEi+rRGcw1v8Y05mGo+pEKPY5KeuQ7wu0AE6pNIqcnRRGG85qoNZSrJJfY+Wqy
TwC161Pka0jZfpHlZI/ehCigvQ8Mu4t3+Mm2/4ey81qO24bC8BNxhr3ckttXsmS5yPINx7Fl9gI2
gHz6fPRVtOvRTjyTqzjBkgQOTvlLcK511ZhYOE99sPShnTBfhMNgCiffEGE0YzPrep28mGPT3ck8
FYlEHz7JrTFKcEb8CHyuvMWvMtZL8b/RjchAVED/CITcilC/uDSZ99ECFjropW5qnLA1hwV71cXT
985cj09+loHUdlYDXfKV8+ygdi5jrznoLbbEhOphXxZV++I0OPfmoyGtEK/wW8XPZeynJ8WftfAh
TySRvgjBKb45+WRV3UksunPwkVv71TAYOMxC07atqTcPZaHdCAp/WRM1IYSXaQuv61+sSc+gkXGv
yVMpJv2QqXaKYt2sIwwH5AHNeCwELW+6sdsvIxFhwTKJQiiYMa6luH272du8XXWDxXio7aX67Hho
bYcpg5Yh7HWmHzdC0dW3X1cjDJmUs/gX+BeP6A2BlgJIHQ9tS+ER4MasY4jae+1mNlTK3gwm65aL
ytVrZc21JQKIgQ2H9sfbJ0zMSQrR1NNhBGL1HDRDt2xaPynqD7bKByyNta78XA2kVzdKnb+9Wi5B
SkRgJaiAmG8XVsGEipJjjIdm6LuNJ50GzYqiz/oQ2IR3qz1x9Wrp9zJ6/iOPwV64JPZ2bg/Mj3r7
WNlIparCzbdBNZi7uPf+6VpKjPcvlT/tjjfHmPUg9bAgil/wbS6i5FgFcgzqxT10WAmVeOqKORnH
yK6zKn8UuWHLyBsXd3lws7k9dYXWunclRo7to6g6an0B+f07vqJmtukqTavp91ogRPKAsL5BbMp5
8Y1S/yEIZmqLXijtKVc2+WfkKo1iy10XBIfMr82PcobAHRa1qZq7ugtceQiyskq/BDM+2umuHuJZ
mFs2nB3/zLCiNn6kjNAl21w2wyIjoY9D+bOj5zRXiPc7U7Opckekm5L5PZLgdRYPkRir8acZCzM7
69oSlDtMUr3kuaDUHnGBKNqNwKwlOWIzPonIsmeHUE6ANe8kye+29hf8+TphTW5kSmCcAoSDZVD1
1Klpn+o5qUfAINPUffbyoGhe3/9Yf9kb9AOBia9GQkDVL76VZtjUPyieH+cmMZbPZpobyOZW+qtU
3TJ+KOfCvHHQr/Y+EACauKgV0nvGwvAirATZRIrnlNkRpb3ygzf6RreDY6d/17Iha7bvP95lvuz/
WYxJCYItoJAvUY3VquE8pjOQHo3JBf0MeoWIjauNHxeUQEnXbmu0lSi2tOoWtu0vDwqiCEmBlbBI
fX+RqTiZ9OMqHx0OOYrpa9g7JUZr3duLOf18/zHX/9XFiWMBWKy2T2pyraOKcTgFWuceKB1kKMwm
x6MRoHB+49v9ZR3fWEPmn6wRaPfbuGUEfZ4zZ/YPSdJq9vOkT9I5VZBnxlsR8io047KFcGYAXYgA
CZPh7UpZZuL4BxfyMGZ6/MC4Vz7piW8A4q3bxQinkvEcAp7lx/df5PU3W31ViF0IJSFpcgltowBO
AakuwcGD3u3uvBl9z91kxf39pDGQevr/q+FjCyplFbbkFL59SAZNVRPksXag25oP97Mu6Jajkph+
mKvx+/9di+0B1Q/PpT+Mn4sX6glHlOhVBGCQ9P6nVFW8HQG1WWHqzfoN0Or1W3TR2IFEGNDb4o69
CCpVUmp+4kkQt7EDCmZSDrgwIEcdGt8+yrfvP9l1COOQ07TjJoVGhvLt27e4DsZc0G6wOMvAPpTB
3D9CzhWbZQz8jWlW/Q1A9l+ejhkoXV7qd17pJdTeZPxhF0HiHp2gDL6iqkX7IRti5h1j7X7538/G
WugVARJEqOWKUGByZS/j4hxr4XzNfGE8InHTn4goMuoceYulun6Yt3EEpBZvEvmnVQzlMlMohmSk
Wa47xGYNGiIC60Bu9WZrjXibxbo2H7JqWDYJakP7OLCq3ftPe1WM++6akJGpw9Ijll2mnBVe7J42
lP5RApp6SX1RnpNa6S96ZVcv/qQNB6cJzCKynNq/q2wsu2KAsqdqsW8J91xfHPySFZNJuFsnoxfH
xbEqkSm6pccayNIGEd/5J4WSt+sYcj3kONyMYQs45VCAEHh9/y38bX9xbADNMfpemYNv9/NC0t1n
TukeNS7802B5/jZLq+yT14hb98Zfjo4VoJfocj2uxmgXAagK4gJTc5ZqkdjcyTGDPO/XfqjJUe6R
+B1vHNXrqE4wWDkywEtW5PD66P+BEdDT75xiNtjOxmxboRR5f/Ybqhmj1/FxhS1ZRLzV/+kcRPeV
sgn1SZocfLKr0f5Yd9SyeE8cvSxNv01GB7J9GbGKtHo9YghqbN7/gtePuXKdOK2QPrHqu8T1Bkjd
uloicccsbRWt8PZNYKfDUxzXsROKOCkftdHsb2koXm8clgUFxpiHJ0Xu+u3bTepYX+OtTSCcsr2R
CAeaSG+HmP25N+7Jvz0hJCcsVNdUgMrt7VL5iAnQNFT2cRad/ruP/e45xpzAC3EJXVQI43S5x0qm
UTfe7PWGXVUMiU+IFDGuuRQMYESvdKcu3KPKIBTNDKvP1E1z1HaV9xnzrRsX2V8CEuvxEckK4Mte
cZfBw7SExNg5um2QHcxsyR+1RfrLpuzc+StyqVnkKU+cTThdSzjFHiAgtBrsk55py424QCnMW30b
npmQ/eetW2/fetUYJlD7nuGpa8mnyqkx7m07l1rcqJgNhaoLiiC0ccpwPjQNpgYo2qb9URBD0HKp
JxWDU8zgfqrJlNRZ1gysIjIXJr3APc0FjeQ6r+Zt5QzdEyT95offOvZLknuW3FjwqT5zw6o+MsF/
aMCxE2kcM5Saxkfdwkx8u0xxJZ5NGtIzxpFa5z9ODaiCrZcGrXOwZ1F3G+wdYvNbC4BpimyfLXTC
P8Mrd9Y06s1m6tpl+tqvakafuIcMUO4VGOZQ72a3CuuijL9A26vNvVlDs9g2hpF8rSE6JBuzysYP
LSxqZiU88Icpc4320Y5d76jlSpVhlrklHr4T9uglGdIPz6y8T4MdIyfMJa8dEMa0fpsgz//RnanX
IgDKdYNIv5blIdZc+PoNVsuRHkFm79IWm5wtQ7BsPCVjj//rUpnuB9+tSI47o5ofsDZMnnTalS81
GR0VK68v9MC3nvLYGfCHEzTgIqZDfvXFMOpiwidO2t8YGncpGGNjEVuM7wdr74+1Oo+V0kBH2KW5
lZpwjM2C5YoM+e/GM+gvn7Ft1QWrqlTZnjNvDuIyTAtruvcg1YswZ0zj3vtxi1AJBZcWP7Zuarr3
aQ7iPFzAqH4aRZfE+2oq0vtOgqMIdb+VPzGwc+4MtM5GCtVE+5l7BlB5iNzlS1LmNL9C2XVC/6iV
LbgWCPZl+eiiQqX9U1jo6vdV4gf/yAAbllUqSVSbadKmJpKiVcFJa3v9Dh04GYf9PKMvlwxK0Ztw
ZkM81B5Y/rAyW5iJhttwEXbo8+0xvzGCB1wUfCeaxCTACqRTUuwxDO5VlPlJpv9sjSlv7znQoEsE
ggDu7z7IEiiJy5SPD00FaQ9CUeX8ZgDOmMGraHF6PXgEK6yG3nAeYgcdl9B3l6bYeTRmNxTJ8fhV
Lzt0dyN7sOy7AYxcPyLYZQipNvastNdKBMtHG27L8mP0nGaut1U8Vv+0lp4PL+Ycaz9aOXB6hNMZ
Uxe2MVbGMB2GhVaCyFp0pJKmG5sBDkyqJ59Eik7GptCwisAvom4SFRauPhcE16zQo2FZ4IDoaVFo
nziNU/dUms10kswlQculfechQG5q3q5eJq/bQcoZ5iDknk2fixxroLCYgyEN2czOTyR3Y3EoB0mr
t0mBBHV2Yn4a3GmxDooB+GPejYZ3cnutFVGTzeVrhyWKvfGnVmjIAfhi4rf15fDMhEkOp6TPqoNX
4K66kzOCt+cEmpw41IsRLBH3lmzDFqTRfC5BEve/vIw++a9Js9v2MS3a1CkjgK5Te/AHBxlSbOW6
Yw2AV+zreUITn9EzsEctkDq9amxd2zuAT3b5UEiFG0BvWfMvMAyB2pQZM2+mgTMstqlnyL3lzZr9
IwBt298wuDCeu07Wj5mjuf4u6XwFwNhsnCwazSLnYEB0/VS7uvrIJLLBUChtUey+71f+y2rMwiQL
68PUfGX7p/65SHTv3k8a+Dju1GTBMe/N5EvN6NwNpZfwFwJLYnLruYnPt2ar7IBPlafOFi3Qcbol
50pbMa8V9sJV1PdaVyAKPqp8Mw9C/xpUi9YhxYrgWRRnaizD0suqo291lrUZoKshGLkswHFaWOb2
Hpi+b98JkbjfaxwaHqjS1QT+ZRy1cC7tKd96E+/hn07mSBQ07ZhMkZoaxdidSSH4OVfFVtiB0Up2
rdNhTNDkXSajBEaEiTaizF81QHu/ZYkxg3L1FJSCJZxoLUKbsDUC9Wsac6KPxdjxnA9J+gRGFvze
FEgCR5mmwVdNm1CWNlM9F3taa8sRN8G5DY24iZ9VUooSsP+YfVeFp997osauXFva8T41Cz+J0mUe
J3yrNHUMgr75VmoAO0P0tFov9Adt+JqANf7daWbPpNTthdjGVWuP0ai87BfQ8joLu8ZrAtxmAHzQ
oqnBBuzbyV52S2sMwV51ZTlvhm7SjEiNOh9p6YfiIU2Vn0UkRfNHE04ABPPRGcuHIC3U18FKyo95
FmfLTgtc0TzYudDsj5atBTMceC2J+6MC1Yblzko36qxCFB9LtTjneZAeHhPaXH9v40G96OgTFjud
vqW5AxvQ3aWoCqHEWQ72h35GIDOUoytohXSdk+yFsbh3Xm1oZughaPa57BPtldmIIY4KVS56maLn
q9jgD6mODb+MsPtyq8gC6F/uRJNoUxgPLZbeMgbHdbAmXm6Ija68p7dp21w4dnUPMsf9IuNWBxMk
nODkFlwQ+JrYeYWrmpD90aJIG7b5kI86Ym6BBrEoH4siKvNe3FnZVHZR4SI+jwdWifiA05s4urrZ
4Mh7B1z9g6RAFZtcr3t9o/eVjc+theNeGST4JftN7Vp3NvPKX3kXG1xxYLrAc8oK+aIRVv8TDkLe
RA2TlflWadP4OuJM/jJYtGC3lbkMB4pPvWYsBAYdYQyn+FhlcTuGc6GXU2hoBRbYOPhowT6T0/hU
+AvUqJVY9DA3rUeelVGNoirgLQ91aWMcBiGLsYhBeVGHqieF4capG4bvkE600C6MwSMMBcZPz85q
CfBRDveD5nc/tESXxZ2ly/7VqGj6hEsDGvOTXpWIoExd7T9bTo8AiyGr6TXXDFUcRxioePUZbZyc
+RtWELVan3oYW6Tjg68QpD8jBy9/IW1iiCh1hTN8NZqhaLdJ3+ljxJgb3Vs3+8M1WmamjpltDOY+
W/zhyUnHPOMBKd82vYWMIvzSuIuPhTLbD/PYuu0p7ZAIDAckC61X1dZDtvcX9IM2onWnbdD0cb1p
gHy+4jUkh13jI8sbykQl9r1TSCRF08RLvgV2L3EAcIUJYZqPFUROgnZEaNJMTI+qqeZ8r+n+7CED
qIvsPBpzbYPAsuL6gA0l9OdgdOJ96fXW1ywVS7Md3KKD4TLO5GVBsMyfgN0osc8UaeQWeUaXzhB5
Gl19TTneoQqC4knLNGntEkbG+Jwvnv+YQ0qcgQwbxn0bWE1y6g2hqdCaDbs4jEXiv6ZBLUf6xN3k
7ipV501UpWksuF9BS20KbJCbKGjSejjhaFzRvx+MOn0WYJ2QXohHY6/XS65v3JkEb0M3d32eGZXK
ULWuUd3H4HHivWhj+JlZE2f5Ebt3k4MoYURAexFAZ+o5w5kKmGHaPNG8MOQpZdPjD1qL+LO3pBpT
cC0xRgBAAWIbmVM8GcohFXTQHPNP0gSKM8qSA1AUMeOK0uULFTG90JDsdCy3fZAgk9ULRSRy6oWU
rkSTuAvtOS5Et/NGNv3GzdSkr5s6r+CFJMm2tv1U/5SpxjMeg8XAkdeXVSZCPRhkCWwrLc6FWvAI
UktfPLiN2XTnqjIHVM8IHBAYmoHz27eLGj47wxj0Gz9t+QXe4lRf6gq682e9NWIZzVY9cADMMQ92
stOaGB3VPjWOFOGjUYSqaQf1YErNLo6mM1dB2DdI+xLA03aXDFMnUeIxdXhd6+yNLNszwRLiAxX3
z43fqY6GhD8lG2Mq82YHTNoLtkjiah+LoKms737K/zlsM7OLIz8TrobnMLJij0NrG6QGRC5kMrqW
ZXG9qpp7oAjI5mhVqT2JZpGf/S4os7MjxqFgiM9cDG9B4rdPcqqiQhvq5s5cTLM42vak4/8aNHy5
xpDz+IExmxdEeT208h4JGdIZ+oG59khmTerlJMh5fQLmr70AnLDi74sU3YcB8OCw13rMNm6Ih/2t
+EdLlnYRXV6GURd9BqegZTIOiX1Mpv60TOXwyTSEGcWjZu/0ClUrBH3373dU/vQuLktf4JmrRx8T
afBVb0tfiXGqgChqHeHCevmd1UzK2lQk8MCCciUzhlbt4IRG2gnzFKeEIfwGJvNQOFpn7qAwgYpw
yUm+YKeYpKsYOkomtF2zX4wB+AqukaR3epeO3cZMMvezHYx2fQcc0fhJH6zemXM6p/eeU/DxhhmI
4WacxoqCWaPYfGq9PDPPmHBV6q6TINO2s11OvAwsmZF8b+oHX04ExVCD36i+F21rO2Gz+PZv+Cix
fTSq1P+iM+mY7xqhnGd3gIYT1lwhvzMiirUP3FjLdoO9aCXVl99mZ86oQKE663zQG1DYgbY3ZeeH
g3Jrf4+QczucMg+u5nFOMx2DFywZzjNQsXpnwGQ1tunsFl9mXNHSL60Wz9WGkpA5lY32Yx4u83DL
9fS6o4rk1joHwxDNYDB2MfcjazADbGcddCSW6dC1o7nLFdQpjBZQHK8ICt/70fwnT+PYu9E1+tvS
CD3poDYYJ6FC93bzGG3SMO7R3aOVrNc+2e2Om6TbBXS7yWTievzm0eU5e4U2/f+WNk6DiEjQJqMn
CBj07droSvlJ5c3ukcZ2vDFrAUmFnRO3IA20MaJsRmNAUn0boTGAgIExoBhaDwTVD6ASSnXj8P6l
g7ZqM9MF1UEuokV18XvgT0wJjhPHeZn6fStrRPc0peknzDNaDHK7XE3b9w/vX14/S0KLwFJ7bU9e
NLT7ADRdgfzeEcCOucnGNNlLh1F+mtnpyTRmte87CB7o81dP76/8l0gVMO/iHz68zXF++7C9oQAO
KvrNwTD4O6ys8x8liOJwTgPtOEK6XiGsS/X/txsgLiRD1s4hPcP1ffyny22ZVZys7RVgxqmv/SjL
wErR0AuKSJqebDZU20lkj6gU7NIZn9obWPa/ve51fsAfhMahcr5dftbUMnijxkMXqt/VoPbPvprl
o5D4XUR92sU/k6zpDzVJXnUjTl93KFcVYEZ+Bl5PXLsXV0Ot6LRR/7rHYqQQDXNBTzWijoM4HvSy
zsPcH6tIoSYM+GNy70F93JJZu+6Cc5JxFmHSsKIaLuUmm3GycFP2nSNUcXNXoTyAK0t3V3j1LRfE
6+7wKs8PGBFupA9m6Q+e7T8fuvcksPmFuDLS8pt2Vg3KgADq01dB0K4Udzi4ZkW40qU8vHqLXHxE
VmVIEePL/Ts5GdOtAcsVpQ9yKCAxvgGBjhH65dzcrcraWJLcP6atcPZmR44X2iSFe1SkljPyIl2O
fIRaHr1SDOV51IERnu3ahVBTLXhKgzahoC2MrNtqCMDe+jhXB5Kfx1mEqQQ6yGIE9HZvQsARMaIW
wdFN6/RemPRHo1oLnLuhmo07TQVAYXw3O7wfBq5i3roqLeMV4YKiz+W0ggZfhbbn5B8Bp3uPiDwA
XjVbmf/Af7Dxw6qw/RsrXm1C0iKyIxIWOkwURBc3jkp8P/aV6RxzbzbRramr9JDNOvJNxJ/mxmLr
S3uTG8HVXgmjkCQZ3F6hMhgq9TAkrfSEPaX9JHtruSuqzKwQji0Vc9rE+zkPTbdP1fj5/Rd7/ZgI
CSIfxScFIuhe4uATeuYQxZv8FAzuyfeq+BVqQrCzDJm1N6An1ztn1SxcNXq4SW3vUsA18Ht+gT/m
J6QSafS6+bRjKCo2RuKZr4vdbCdBd+zGon95s+vYEEAq+Azg2BefcentnsFGUZycykAQr3MT80Pn
FeKcJkm5HPsyM0aaM3OeHhI9z93/e5EAaWD7ILuABQA6QevP+098cXRhMmyyIUPJwSUl8Ff+MYM3
+lalIQ75IFZ6pRNPWy1xp0/vf9vrZ4cv9ifLhzCG19VFxk3MkObCJPoYJx3EArNFxNAMKHKTPpEn
XRubY+cOUkSg5PTf7699xdAnXcIVOkCw11hloi/vEYt6a24rcFv6XM9fkLnp6r1uDIqSDgmuY4+H
aHunagG6pE+rIf4KTQXEQjtOeMYNLpImqBE2U51EC7Tb8ofhq9Y8wwlK9H1RddbBHQv17f0ffR1l
yDPAA6/nHhzzpetxW0uUfmliMyuM77BUi7/NQOp3ptP9mlRg32L0Xp89lkNJGpgCMQaRzbebw5jU
KmTqtscyAcRo07H9PZhLsRtqAxXI9x/t+vCxFiMqtiJEbBZ8uxaiWCDKGtEeEzvrn4oRCdtQ1ywX
Vq+B2tB26vrkQx1X8saY+fqG5Y2CIyJwWwCXrhyKRtCl3KmTceyCalIn2rXmdrDq6T4jaX8RKfVw
B6ASC46gRK8KseX+tWsmOtlgG5L/C/zxAces+kXkFnRXLt9CO2NIzplDiq5x5+eeWeyDbSVWgDOi
Pd1Se7t65UgekJ3TWsRGL2BPvX3lAK+lUzdAceiamXOEPk1nHDI2nn/ExaE3gGJ3mK/OArbODZ76
1UbG25UbhYoI6YW1ufl2aTE0Iqupno+Lq0ozNDk791bN0Ksxpwe39e7f31xXG3ldDsjCajvCDXZZ
ISWoPCiaddMRswq5aYc5f+wIpnsly1uZ+fVLhYAProYuAqgXGAZvn8yxuwqpgHo6mpme7yvbjLd5
AZ6oSuihwrgwP1RGMtzIx/+2KGAeAOa8TyRa13//nygOFARcu2NPx2BEOHuT1m45RVOpM0JiImqX
h2QR4jUXlSqP77/ZqxAOY4roiR7sKrBOVvx25ZY2kOcXwXIEQhY/20tifqQPbDpbK570/jRnEPAR
nao0M8pQbzZ37y9//eB/cFxkB1AIQJ9fXF8j0m0ada19hFiL692gI69S2mVzGmRhbou+ehUGnlbv
L3q9m0A5esQL6i6HAuDi3GSq0PKZu/TYZG1xKrHztCJIjF4XaTSu/qfTCshpzHSpN1YgMzjOq7ZU
kDJpMLzu3IpWVqGftYzGkiRlMIkI4ystY97w+w94dToxsCCZBaGHXwZyIRfbKcP4fPBLOZyB6BmM
UGXJUK/MSRDcIFXJqU3EcHh/yfWdvUkwWXLVjVhhzODFLosKYOd1zEYazzpKOcY+HbxhPLYDk8jX
9xe6IqnzPgFMrdwunJ9NWHlvd2wHpgAzIF2dcwEu7JhpvVtHGT3h7FfSK/eT7/RqDqKFjl8R9XXm
v+js3+qeQU3+yPhXZj+bGhm9EPkYT97IBq/fPE55pKBYJ5OegHp6++NWzXhlJqN+biu6nqEJuyE0
ASh89GG7Hap+voE+ujq+6BhQJcGl4PWT9V7EYfiu+F2pgKlwqZR36r3F/gBB7zfqIek+iV1j/JgL
Sz/kk7xlFH11inDho2G2okAxqMYN7u2jGql04Ct41hmu8uSOIdLSAJQdFbvVHVS19Mabvd5g66MC
p/UAJxMpLp50GSzoh3HdnC2/6eyvWKToJbqRg9Pe2MnXr5SezCovxhBvlTNa//1/YrFfOwx83VU0
kowmm7dD20yIoOlj8Vw5s6+OGoVb97HytGr66cZ28/L+Br9cH5Y97UdKJjiwDso76xb7z/pTlugY
vXnpWSVa9WIVpg1N1zG3uTn26FBhf/VDmvGyt7WpTDbvr30Zjv+svfaluP9sHNwvzlahhNbHJms3
3K5h1qXixGyFUaXXLt8GWdVfVdqp5/cXvTwz66LsYNoRwIlX7OfbB+aw5/5cdtk5izn2YQZY6smG
dQXNWMHUzhnc35L+/iOk/99wxZo4WMO8hw/BxXvpSgrkEUu1ZMnPcOLTLWZNMVr7xfBoeTiquMot
D9Ax22hECMSIugEknDe6wY23/ZcvvXahgMHDc2ZnXwSLHMCM6BmDna00sZ4DBoAPWqOqs4/v7YQm
Sa5OgafJjRMAf33/nf+5WC9fAIUIYFCSHTytL+79HmiQsVhDfk4ZU5aHgtGyYszKlCysYW586UqA
Ygz1OlQVlnZZju2canFUJBoT+UFOkKE6c97hN5fvwOtbG1WhltIC2D4zo8h/TH16i+9B6cJOuPjR
KFJyKNiaZCuXIWesKTjdrl5OnQzyD66SvBxNAl0NqyD1TSD2tXVy4LFizS3ADz7meZL87kcLKeY6
L2rvS8eF8rk2Rf8KXkx+QQc1KQ9abroa5GAui7sAOGT20lSyVLsYzdf4rrISJIsmpth3AHmq5Gsq
7PRVZXoRbL3alV+tYZimXTyb3WFmTgzqu02032kbK+NeMCdPZ0ZAeSse6M+Md/C6uqUO6fvW+abv
x7H/PDP8L3ZKiNZJwBEuurmHWmAbfAndqX5UjTC2RFUt/S4WMfcfEFEeBbsSjE2EyoD1OKp6ar40
g5MgEDUbYzJsK6t39INt1c1rijPig5Eu4/daGatlB6TGLwlzrTTUlkz9HqTRakBFu0LA8reoFANC
3hTa9pCdNRE79nYsPblrYoce5QLDZmdaqR+fgqCDAq9KIy4QxQum8nMDmiZ/6IxBlwdrdLoPEnkx
8A7emDoH6SxDuvcbRkhR3ilP22adKKp7XCfjow1zToWYDInx4+wKZURGw6icbBCc3S4ByJZsBN5p
eD4n9AM2mV7JL3KIq/rBzjDCjZp6SZAD8if3PNuOiCMEcxknBNkyoN7bNxijNmo6DxD2cWWF3fe9
RljDg/0hMPPMGaWOmwTlgRckKGwd35ehnxmKp+qfUYPCj9eWLV99iU3Oh6mwUE4aStN8Csa5o6yF
jT3ft8SJOmwmUXlRsSgAMNU8WGcXej5ST7rf9duM6dJ3F5OXjzJdilWZwpt7hDQxzY0AB6QWGtc4
xXrS9O29EdtsEaD3cwfEri924AomoNrsNDNCZsPXd8LCs+8gq1XUmcwGFqCBpNmvaU7ET11vnXw7
MewvH20vbou7xY9tY69NjjDug1hY9GVG1/+6jM7SHnHXye4cz5Hjx2wpLeOO/nP501OoX4fLgnpo
vM+ntmevURB+8hMIxq+jUEl7bocAl5hhtKrv4Eb85DdwirT46MjKU78dRojFtoavj3vTgjTFwUpE
iyDIWNQgH+hO7SWVB1WqsubH0UIWdmtbSAEf50Al1TZPFuCnFWeg3RS26PtNHCtoeqg/T/ZR2RMD
GuAMuvHEwdWsT7EqwYXgEIxEVGlJ+ydzXllukmmFUqG3aJvhMpbD8AWElfnsp4S9x17mw7ZvMHf+
jMMVILbY8DV3MwNvdr/lcywppZEld3EjSRb7FwIW7AdgRHoXecVSfVyWzP1SleiFbsZUx1obDGfx
xaR+K7/Utqf6sKRn3h+bJLPm3ZRoZadFvt1IA8YMILtpU8glqH8QrvsftEmX77WR67/0rAI7PqVg
er4PfdE1TN56fw87MkCJ24rR3o0NGY9gHmD7b5QDtBvSwsRftIMh6U5GTy8GSdNefyoLtbYH1eDc
Sb2CsNar0cGCsavi+iygry6RPSXINiw9/hG5p6P4gnbN+KB6wVBE6N1SvWjM4ECYwlTlfDiTGCLO
Q4cpX6nicasLb7WMVS69N3NI0xN8SW4Ti4vhB+pGbYLObYDEC6rFwdkYbdVtl0Z6zi6uWwetKUMW
CtXfJf7WZ7PsIhqbCPmCsWu+TfbciggboO7bHLQc2ph69tnKkuAlHyfbvvdM5ErQmnTGk9bF8T5o
bE2PpqQfqwMdowb1/5Im7qldzKzARCAhu6larTVVlNuOC5Z0aPMnI61n+9TAak+PphuPR+EsY/Ox
ZTbemiEyU6isg9HM7gO7GOfTyMV+0pjTGJu6i2t3u4LtvwYlQM8NqZr0w7g3JI4Ec2O9pJUhkn0b
ALPeU7Hl3sYH9aJHqUIB/8E1ei1Gxg6wiF6EwVQ3n4KK6+3ZzkqzfmzH3utPnd+BP8pbs60eBHFH
OzRpm7zGvYM/N2Bxc8IzsDJstbHkAK55BmMJGZoBv/8tSMzgGfWBDDeAuao8xHBQFtmA73URB0pA
5h/ByfsSmUHbgvpqaAPArHyk9/MwD0PcfOhzF+chWl8L4Oxq5R/nYZPV/fAi9bTNjjIw+7vSD4ri
DsFUdar0tNSfpkDZqNTatRFmwtTGzewOqJsv+iSOFrZq6Yb63qyO7TQNeSShoAcbh7rlk0q64IuN
qKh96JrZS59jUlL5uKLUXgggzT/4QGv3S5ZZ5SmdDbP75tDlkNu0XAhGWqxVxsZv0Xn7DCzsX8rO
q7mNnFnDvwhVk8PtDINIipJly3K4mbL9eTE5519/nvG5MYcqsly1uxe7WwaBARqN7jeoFW5uQbiv
FELtVsEpQP3B00EgIqRVBfpLAYYRXQajGp1pDIiAK5aaCbgomm1k7W3cuPZoYM8lJ3k0khYbykna
T8j9D/Xvzgpt7H6LothRBTPaB2Vu2/9NjQRoXJQlSpIc8hgQgQp0oNgsAA3QUrws9rOZ1fVPKqVD
ubGc1Pjt4ggR+O40huoO8LlqbEZLmuqvMrTU/NGd3SoA0A/aO/0SVOzTAzxhNfwPGSbN8BJACl/G
FNrbg4zmWvpOmvUPKt/QOegiMt9Sldpkt80mhZoAFeDwZJvTiCR8Xgv9YRJ2ZfhDhG78CeGi4Udk
R327iU2hiFNYWanE9tpOpe/KyLAfg95R9hF81XRXoKGvfFZGxd1PNAQLDzSLku2QUyjynzDiK4n9
Q2UA4rInO/BHwCrWPuU+VXfL57T8sQlcVPjbVuwLA/wdJA6qXk9EKIm2pJTFNsSvqD9kYpqT0ivC
prU2pSqUci8NJ3sTegzcsxSdEeyyXOfCrxDM2wHX0YaNFuVauLfncYp35Ig9SMeoZe/2qiyncz4B
wvbFIOtuq8pUdhurbc0voztM0kdtCzwslgl2vB0KN/1ZTVWk7lK3BxHZRqm9c4ywJ41xioAMza2A
A+vCxbZgspufdlxEIiGnVrr/7MIGg1a0MfRE5DypH/ah5sQoJ8+q1nrYbMfnJC9T84DCfrRJgywy
t2Ie9RoBodyaUL6yGxPJmFIPtqTAeNKpGEchh98JO/qO6EpKrhsO43NCCbXxzarEbCnKnd55oh7T
hM+Zncfdp6kX+T5DiIeUjo6WuxdtY+dgMgs5gcmrmkVpwCvdZBKtB0TU/gBRKCnxo6Ji8pEKUvxW
UkfJH0a3bsm2SlPDYEUvp6+i6AHPe6WVZprfA7YoH0SjYBxaR6kptvDRoAVUJvi3PjfH3h9QVxg9
B/xZmXtpFYrhlxYVKMjYZaEbWzY36DdHyyYKk9SykTHRM+t7khhJvQ2qeEiIVJT2NqNmN9ZDhZ/J
SeIdJf1q0JtzpFuN9WSXcNBcNK0qszwVSKIYW0sAOPZD8jJEakSsAuNODZ1OxeC4+RkIe1lTeA1E
hVsvyXH2ONhoR7BnUwE8Bwz3knFT5H+p6JSaJI9GJewFTFwRmdEenEBn183rWOdmslELJ5fbyEa6
bauPefdszbGYfg2zKJBRzeLhUClJDYwvU0b3LIN0Hhpf5ybQPpTu0LzMiuySR3gbLlYuTeMiJwZF
qVCUxzlTw+8WYo31IejcibhFZUT7iBNNMnvwOMg9YaI2OH2gIR72nkTsDKngogJxkso51HfcqF22
cWJ6Ipu2SXO5wWQ2fbACbCrOodKbP0H4lwAzWtcO9wJTkYdId8fSi+skSbwWAJfyOMyD0H1IBFG9
QQlJzXZZRL7mY2QbvDJ0ZqEqj90ymmO1NezZRJUJLyoeFT9oXD15ntJmFnuzUTMqhmVY+Vo/9u4T
8uWkS0YY5upbNi9g1HTKw+QYBvUUfsaDtUETFtXvB0umkbJVk5EHngrc2PCLBFTnxiwKBYwCrSC8
SjyzwpWASFa5ud+L2M5IRdpk+OkIEhIvbR1z3ErXTZUNrDX8i0wYcdOBfERrH+aFUD1XkOA8iyp9
ALSWXqLHTdW6bIUGr8smgtFgJghvn3NXGvOWVYafHCo1L422nK3XzNLIPheCizw1E66d0JgsSFNd
O8Inwv8uIlgVcjukzhy+Gn0T7FyyfIlo/eDWb3ag9fERE5zoFbcCe9qmE9xYlLhiCO+gFLq42I5R
no5+X3d1+tD0Ff9+qQs76IyqIiPZqeELgNrtzNAPxgRYfRZZ5rdgngCQBtosnC2gUzJnVJTKMfP6
dm5NHpEiUv0wIUYUyAeZafI4RpbdnAXmtGdHGzPtQTb46nGS4XQiTePKFsG4cFT4btmU+H1fB18t
B+CYZ0Fs28wpr0LPApdU+eUw5vZRhgAHtsnY99+nzsCtpte1sdmSgQSsPkhu6w2FlhLgrTX0yZEr
3dkKfZzzjYqQ4O+aCJIE4Gestv7V4rL9rcoUY3zL0gKunxJAXsyHSP8FwaSazjZ+zsZ+UHP5PdTn
fjoqmePgciiKpH1pgro9ZkatFlg8Z/rwADlK26G47wIgncIqOmaFLQsFJsCcx/t+dkNzI82p4CLT
ow4UDdVA4bziNNzXx4H3149qlup/ZWRBUkkdozb2ese3HbnIsq07msq8yTtd9JZX6lFVhR7iz/CL
yM/BV2oNBEJPgiN/UZHFU3YgTdP5mFNhbncYcJbjhkeNOfigiIrPU1aBRgWVY7mQM6uESKqYs/EF
/7F03E49YsdbFUS7uqn0SPM7GvLZlyJhEjhpa8L6pAGKbj5Xoq2sTTRnmbGRsxkaKPZGju0ZEQY6
vga3bf4eNNY4PnEJD+2GyJ2Zh57iNC9fUwGbWCViHAmYsY3HB9yI5Gi0/HxIKEQx6cuYWvEe50rU
K+MY0Lg3g1AKDa/Kkix/GnKpDiSJ1txueegohUciaAznLqmbFwgoTby30KI29wuB4ThYQGU8nIrg
A5mYWFT7WUUUCtRHrpRnvPfcH3VEoNjoLrYpu7hCnRp2AnJ10TbQUSh+cq2qtd+4aFX7s4xU0n0P
KFr9Qw3MJv5QATZSH52GmquP0kg1n2FUqQDLpylTtrpduT+JrNxjeTGGJaIqZJOeUk1gwOsGus02
7UQV7cZYKl8auMqKX3chyOwAnR9gtNMgf1sybhXecZZo8R3GbUfkd6qM1zVd3UQZjGI2iEOD9ull
ebVW54Q9ptQnNdXS/jm2VDwZYfdAFoCoWe5rm3rEx4yd2zzcLjJejwzKAb0gnFRtkG9/Ojl/VbIt
PW6cOCnSk14o+a6ucgKREJBLPTuK231TVGl/jI3auqfTf4UJoN0Gv9l2gATQ5EMr/3LObQJjSWqM
DCqEFI6Xdiqoe5UaPXEpsTK17OynHBOYIRoqDp5Va5bfUWT5n9rL7E7z+t1fQxMQwCWYWtq4q05J
Y48m5ggCmy0H+AXX/TwfKRlioWV2Zfm5An7VnqakpmkFpeR7bKMetwG+Aj9Phd5x+6NcFZ0JHvxF
Zk7OZara8tH++ihinFLU0Fv5GPVm+qalc3xoMB9DvhGihtcn5figtTaMjUK/py99VejXwUiB76Uz
uSgjriXq0OwiRoFCOdpJkX3VujrYYV0CpcTQ+xOszntSRFdTZeOjCAoeBRU1OGCrboaKIuGc61Ny
HDDF88NhMJ/NqlDPM7+RLbDUoob2C4cxvPfFr3Y+Iy96LJinU6emIXi5yCNiak1tuOmxGYHKb5PJ
qeMX3eymEWonMIbS0WBJQgwWGAiFYx5u+okMZ2fnqKZMSg3xyJq6yd3WSZ+7X2IxKvM+IToZO12v
Ux6QAayle12R9341WNXFWEZZoDSrrVHOgV3nYk6PE3elxc08aNZHqImOslT/7eYX4v0Z6pIoBJd3
hASXHs+qsm8YtH8WMDQAojWURaHdhHmiERwbRat2QTCpG7o2BQVTHYPnprI3OALnewIZteO+jba3
D8XVzkSqkQhpgoXm2Ylo7+X3ioO0GQr27lHTk3xf5CDnEjXjgnWc8Etfh+6d8d5badqmxAQgp5Tf
l2bnX4ewnKckKFqZ0onPlCe2Yhb5OhZonwWPhdiHTP8frnn3rOauAxHbEqSiwZakRm5pq4ZTFiA+
UDtTRnFGmXRPH5Ji70x5/BHtyJy8DajY3qrtKIKZpjlPCY4dCBsIw/pl1XTIbq/5u7+G0KwBIASd
Btz3chFMDRixM1vpsW1ECHxp0Zvqu1R/NQTNOw+hDG3Ji935Df9FHKjghDexD9V0jp/10GjvQLfe
ixao26IOhXGlSnvl8udY5dD1SqZkxxYDushq+u0ie+dlRQBBvJNwtmyNehoW6aS4t5fiqq8FVQra
A01XuFcQQVbXVQqbQ6l5aB5FaFYPVqgWk1cN9k+jKeTn20Nd6aeDEmWC/A1pBtDNequTSubQkpIC
rECYHXQ9FeYmT5voZQqTonjFTq74NsG9cD51vdV+1hcBY08BzbZHrjw3Bq9sVflVoK9tnIzU0TT0
B2KUWCO3rn4PVm9/7vQwUXeKOijTp9s//r11AkMM3hY5NLR9V53itJrbPkoQNxl4AL02lXyLp7o7
64EV3OmPvjsSLVlg6A6t8LXoMV2LClF7WR6lULTdjCcaRe0QKcCsXNTXb0/rnZ1HxF1QxJCeAI0s
//2vaOA2DQV0XS2PMNR1Xth2NowH0DryaRC1SicMLdlPE059JeT9zBnubPx35gqogjow1zJiVmvA
A9oTM4YOSXlsqyx+7sLM+tDMzfBNVQb94V9nykColDkINFMQWCu4iqLujWbK+6OEwbdJWmRxRA4N
pda19CyEFZ6Vdv7cafIeWGUJqBf3C6JOBBrSUUI8F81q51R5r9gBhT/aA070mHU2UG2w6sadpbyK
69A8YCSbHCweWtiVXX7J1omsSFPq7jjbqbodW6j2uaznPbJoGA7UdfMwyurL7TW9ujqRQTOAnjv0
YwBjm6ugbjV2YpeWiUqqpkTQTtu02hZUV1+VEZ4PT5PC/lCUtUknKJCk/kmdtv+7/RPemTYpFmAZ
hwSPvG71ExpKZSHlIjygbbR0qOIhjaJq83yKMchM/ALcsJd2iOjeHvb6o1rkdrjyLlrfwOBXEVvJ
k9gcyOePBdR3vOh7kbzoLY3i28P8eS1cbh5yIg4HoC4XWIi+HKC/zqeISmr/sH6PgZIr6XZAj6Xb
do4ODX2mT1K81bOrIqAdYTcZeW6kigP2GHm7G3iHSM9xUqRJHsoOQaqPt3/a9bdfwKJgGMEqgYuz
lxX665fV5eQi0yT6Y9pZo6e1ZgX72EjGA7Em1z0ETpLfQRwMWzBp5UFvgRHd/gHXn4AfAJkLuBuL
A4Hv8geIjup6Z6bDEVtI/X/6JPTOE6kx//O5giGpAIdCNwB+r7HKp1NrqKemtPtjv8hepHr6BrvM
2dK6Lx+dFmTdUqY93J7a/2u+XX53EFhYvVkqOrSL/fLl5KKypbBraWDKEYc+Odx2rc/HUDDwrpbq
kgDT94o/KirnViOn9gQDHbI/sOJpE5i61DwcM9ToyYxEeMx7I8BVF1QK8ie415DwJU1jbzJ1DBSf
6iZVlhpKLUgDSL8GyVgDR8xG6v+TghpP4Y9Zq57aRUYCGtbo9NitzUH6nGHmVH5KnMmFVE5pevbt
vu1eJX6n/FG8J8pPtAdqKqNDFBmvBj3B7plj5TygBZ+o31UwHO7vuUcs3h8FHfNtF/WD9Yh1CbIb
9WjVFr2SimZWZIVKtqWu1rLJRNF+aQNZviGN4ZbHyiz0H5qmNBPlq7zC1JQooeYba4HK+2UF6QA4
Z5fuyxGvtS9kouJ3Tj/KfVhYMxS+WBYcpZ2WQkmfjf+Fxeg+ouJFE5W91zp0S+3Z3fdKx9ONllj/
6I4Rdl5gjerPRjwlr0mPNx4058AFXNA3Zk+TuE7GfQG98xW1CNpwVPU4H5TYOiBfoEbDL7M2Btqe
Flk8/k5itCK246j0+NHGtPcPmFJBBm3MgW59beviTJOu/xRT+62+RYPbfwhgXgeb2jBpD/f2LOfn
EnMa1Gy02h4+aGWYCA8YcvQp4JGZ+NLCP3ILMqlyDgiQwVSp4gw8exPhqOTlZpTV/7FINBGqMg9z
v4udRR4js53vQZp2xZ0c54pBQ0kIqXhEask6qNKYq/cxGsOjRcaJObc+KG8IpcgQRQ/qnZjzNvpX
jWb05IsYhZWzntqjFvhIuy8brOyU59R0JSCkoO1GqEZAg3dZy+wPcTjryKFhaa3QGnL1cv73cMwP
56nG03qBrq0pT4kTyX5ScDKxO1rv2GEHPdzwuKAd3nWfg8geP/LgLsC81tlTAwHmgUa/emyT2vlu
ZmKe/jV7/+OPzIXPNWSQ2KxuPwQc86zVrJoeM5Q2DO8pKE1iMDeuVKc7V941cJGpLwoHy/y5ipTV
UwH6On14O2+OHG8+FPcP0h+F0bi/YNv2HzKVBnLt8H610yL7GI5VuAtSMGJ39s4S+lahERAeIZPA
z8tl/YB1eT52fdBAEGgmaw+Woz9jCRltU71Q7wx19TZfsJEUUqhXkY1DybiMwhqVMhKPAQnXWqte
0iQHvdDLiciQFmGl+n0Zll9vh/6rfIbWOq8LFhleGW/m9XVT5jasNa06GmpovqA5VBwyJRZnrcjm
30JImuBJmdzb10u6crGmi1iloZGJAwUF4Ly6buI+13IXzacT2DrAILRzre8zzD2q2lbc/kIXAJUt
MzKb2ifFnX4OSK6Fm2luRbSglJQ7d+7VuoPuRgnVUYF58zRY11DnFBdTKW3z1MhZP8w8W3ZtaoiN
qnWCTgAkhtuLvuTGq+lDHIN28YebTFJx+Z3n3rJrow6NU92b5pb7YPgVp1qt7mb4GcVWcZr4RYZR
GaMamiBsdHv0q08O0HtBXNOc4fLDTvZydGNqMJECH3cKTA5xB3sEMmU9nGrTpI1KsTz7YLiFuKch
/M4iO2DfNHMhOEFeXQ1rVqPu9J2jncC4uH6mOlH9lpIo/kpDmStvsaW5/5oyWjyCoPxgPgjeFEjZ
5USnEGqccAP1ZEeT9oZ4J2IfgBD2zWTrvyCkuEDxAPDRojG0vUHVrbxDHXvnO7s2riEm4r7E77XI
hxyahCKfrp7qSBZfs7HTP+GhITbg7MVDko3KIbVkdYYD3VZ3PvJV1AJtyvcFZ05BmMrb6lxrXZvx
L131lEzt1HiQneZXrXZp6Ulqs3c4XdehmtGgRkDAYDyLHP1ypQ1dH4qOWHzisC5FdlFsk0ppsVIn
x93kxLUH4Zb574oO9yeIMtpwGLUx/uflvvwVqzkbfdQE86CooPwC+cUsLEImykk6aLNgnL/RYDD8
MpOy9qSby3u88/dWHBy36rLrOGHrNZgymuj5yIqPXWD7FY16wGOaUB4Wvfbozue93lmY20NeWMDR
PIXXHH6ZWZliVUgkhuim6QgXYAbPLSgPEBesCKiI0f4KRDJH5zQountszOujTOUOwhUUVJ4qOElc
fm49DqcCRpF1EnMAvlPS9Jw2Uxeh81ra0SYEUXanaP7uiMCo2LJUj3igXo7oAEN1CyqoJz3Pym0K
lRm1TyVXX0q3tkD+atrD7SD5ztfklU+hiRt5aSguQfSv56bRqYGCN7B9qtTUPenzoGfbTCSBAvSx
re4M9s7X1LkGEeZ24cPQy7sczBKKCW/d1k6JZbnPo55Yn+gnz0etnysvUfKh9FoziRAyC+w7T7+r
eZJaQS2zyGtgG1yVcYaelnWdzcUpLqTR7JRkVMiMk7ksNrZWgUa6vaxX35H6NzuWgKBZbOC1pD1W
AR2pjVIx08UKRg2iA6zf5ISZV3hIQQ7968raQLQt9D9IcFR0z1d1E6uObQD1SX0yEQjblRUnE+nq
Fm9g3d6qRaJ+SUQYfVbTXn+5PdPrhQV0srgULK1Z4uJqA7m9MHtTm+pTG7fai2LN+nMissSPAazc
81a5utGZpUP2RuTF8IQX+uX+CTMiuxsZ9Ymeo3MwZZsca25zsHF97s1oJlaeFlf3arnvfEusZNg/
lI0R2tBXo6ILlmW5HBESyKBj+EgGi9caHcxPPUCJLSDL7s7mub5mILBCn6KDQiiAHLes+V+Hcg4j
xxJCbU8iMNKPoDuC+peloMLMlrVyin1oZxrxW2Ca2bcmC+L6gDB8ELrUpaKC/s6/fmGdJ5BF9gr5
kZrk6teAHuVohc50qpHsRt1s4TTJ6Rdp2714e90/smHx8nQlY17sCdflv6LNurBGRf4kqSFkB21G
3yLulaDaa0NOfTcfqZVvRl3a22q2RP2qzKQzwMEKY5o8yF9l/Pn25K9CFr8I/poKCho5jis7nxJB
NyMEfHsqx1Y6KJCoTYoML0+kE1hfzNhCIFmRL8M8avc5L2/n9fYPuN7zBEqiFr1bm9RjnUNPmTNJ
WmjjyQBr8zY6epf79DJS62GuIs3YRfBFh+9m6+h3iwnLw/Ov9J1LDwUGRHR4qf3p6emX25CA1Zq8
F+QzwNJqPqU2n8A+AdUDVeEJeBdV7mdDIZMfY4ck+VbKuQByD0ra/aTGtdO5mxJ7PqApTM1W70T0
9Wbhk+AXQtZu4EjOb1zT+sdlCKMPhmeJxrXRIAwieDh6UQgA9sEpxPCMSheKTBToR2mp2zlA5jr1
ZigqxUG0YduhYzFk873ju9oyrBZbhgSJiEHSgK3J5bIFc+4KmE7QbSjkTd5AIbt5CNMOEHpt2cOp
n8zpbKqws3ZlP6G+dHvDXK8LIUox/7ziSceRw7ocv6HHqrIu2mPl6OU+4zNYXAbog/3qc1vuNZR0
0p07pUmSeak65CUyG7Eybdw2GH1VL+/KPxmrfcSC2LxO0ELgOtQ41pc/KMcZMQhFjH8msPIH5Miq
yQtBDN+7HpZ07O/9yjZiM3BcbAI1u2J1CaatOyFHXtqPdirgKIBtxxW0NxO0sdMcNuq2z/LC8vNo
bjNvmq0g8quxsbN/i5d8f37G0sGg4vAOrRmb3bnSC+E8JibAVS8T/GgP6fSmR2sa94Q7w11vN4aj
g4FMCY1GEGeXq+um2DYEo+U8doaGWHIyqcXBEAH0ryJM/CqNxo0tVAtdZXyo79xU742NdzpdToo5
yNEsV+dfF1XUVVk59qmDIzJV7UNO6YpuVDBohzCppXhAtUe6XhhN+acF0HYPDbSKjctKgzaAFUcb
gaRu3Tw24A72Ew/SR9Fk5tGQfb4hYpm7WaiNX0+TeGjC6F468M6cUaJCZY1uJ1eDtTpeKgHfTJTW
feQ5HlebFIo8uuddOW0sI4pPsgHmLeErvuj1oGp3Dvd7M+a1C+YMmQsqk6vBIToiyUWx6ZFjWm7t
3k0fpjjQz5aifmnysN9SQXd2dwLK1blCbkej/0kSwdOXr335lcH3yXFGOfqsJFJHlT42GuenrgTq
a2EaqKFCCHEzL1L73nrNlWSSX8e6pE9JHyb6kDmp+QnmVZp+nOceY5zUlBOEkGm0c/kF0aagLiEP
zWrnu0q5WDstjiS3Z3A9AQRylqzfxdJl0Va4nMAYzim2TaF17nDjRX+lVBsbtwS4u4pvx3pWvraZ
rrS0bIKRVhBKBy149qbTsdK4/UvWm4dHJC4mvELYPqQ69vJL/zowhTvCAKAKfp6A28NOdcWMfhVy
v8hLIwI/7MvKHpoHfG+V7LsWlS7A7du/4A9Q7e8oST0Mcxt6i7yDFF7wq6+J8FIO/bFSHl0Au3LT
KVEpH+YYxJ4Xd5UtNoGck1OMEbA8UNVUP6smvhu+MWIM4UOyb2boRYMbbie9kebbUACL1v3EpQH2
VAecGGRd88Lm/1Uq/E49xFJG3GSxysyfQTRbIxh7Rn4tZRha21SFlI4/phLqL1kwzOZ+HPvxq1mq
3Xiwg05RMMuou34vzazot9IIMUNuNUU+N2TE4c4wICb6beri7uToc9rUXh70mlLRz8qcDej5vPVI
txEp1rOO1XRxDKHDB+Wr9Oi/JclGmI0NY6XXTUDqxjCk6kuqyPFQS1R7n1W90eot7Gjd2GCV1dnf
4mGeX5UQuBfCw6gIPtz+QOsjDl0dmRFuS/IHipdrBTZoMnaIj3r4KGGMqjtT66tnWeniqYE/sDEz
/JXw5r1bRFy9clT8QBWK/1yccFcMrrDLnYkjwJA1Zuk+Oli4+IVImkOTF8wxn0brJYEp8I8NB0Yk
P+Khv8Qr8oK1QGzuxrpItNh97HLT2QQ2VY4OR4ANCRqsvNuLepUUMZhp8xR3mZwD3miVlCUj3aSm
LsMzYLFZRSA6AgIW0nvVvZlO4EQJSymcTRVP7UILsaGX2u2kJJvIDMPTcqzTO6HgesH5RcCD6Lou
a2CvziHuWXSL5SDPuVObPyc43Z950Y60XxZoKw4C96rxyxQvDz4DEgdxPabHhrza5RcmORojhCvl
uTD19qQx7I4OYHS0htG8c01dDYXWCSDtxeByKZOuY0wX9gHPEuzsa4CAT50WjU9oQkVQh3DPuf1l
r4eivrv0OhfbycWa+3JWNa7lSIuq+iP0p2I7ubEa+7pbu2cC2yTuDHZ1Nhe1TYqfvIcULsL1LlI0
1FJz2h0nCUdvi+IeIhpqMRzRpZwhvcfqx64375W417cXApTU5mgk8C6mO7dOn3vkCDpwTtYpdSOM
d9qmcrd9G6BpjTtWm3iiRFl1EFrn1UY4fnPzyf5we42XNbzYOeRYf6zlKL2ADLFWh2cc6q6s6rQ7
KyFWZ5u00d30UVZTNv24PZC2JKvrkRzuaOf/i4Tm6mtWMrGqBAY67yN0HP1m1lGjGEI92JRZoH+Y
CqyAvGpSy5BXHdQuXw4YI+z4WBTFvSZKLfGqdlZZnzOtV3lspN0ARcMo4P46sUnTHp6Y5b61POBz
Twfh8hZIV+/tO4nx1eFmxRBTQpuUKiAo5NU81LruqNXK5ky5pD12DXIddRKpx0DT3f86zGm2txfu
nfG4zxcsPrGUruoqmKh9o9aqFTbnrp8LPzWC7Ad3sTbBHMw+ZGVh3bmkrk4dpWkkfhaMElo7ZMKX
pw7xE7MnP23PDvIlxyaycD8arWT+wVOwe709t6tDt4zFhQjQj+hFK/VyLIAxbuw0TntWqlo7q/Eo
dhjnBiesDrVd05njf1o4Tnc+4NWgi8LtgqsFRo5n+1pnczFuGiBXKmdpz7OP+QgW49qQ7NWuBHYH
5sf2+6RI7tj1Xh20ZVQSVeRwqDXRrb6cKt5gGlTeVjmX6gzQUJjR9A3wYXi4vaJXXw8oFWkgu2XR
LOUKuhympGlm6MJUz/Yf8ystN7ITQc960QZb/dedyVjLhqTkz6wo6l2OZSik1BGcw/MYGfmRM4AB
wEJ6M6M/NkFWXr79++SWIqIGihAY5Tp/KpWIwljcQ3mdGlfx2L1wgXFwChFml8O9fbJ2Z6QIRWGY
lBplPhstqzVeb3LyKrEnM3maA4m9WFxTL96MbtzR/13sRuaq0l1UcMz6rSit5CuIIGjZiD9iiVW4
6FEKyo+Kr8mx/agDXSr9DKuVZ0xw0sGj8GaL7z2lX+wegqJMfzVjxlacajvtv5OaIpazS7sS6mWf
dtkbZoLOR6Q/yIKx5IAWAMs2Kr+AlRXzPZ3HtXQTM0fVjG2xcDxY7fVbJqjDEYCDVM84XyiNy7Op
dubBt3i/TTjthQ62J4NrPFN8k9BepDQ+xHoJuzw2eO7QMkWd+1hjNKQdkghzNV+NTXv0sixpMI9s
qGf7ToUzylsxZFmYb2va6sNjlvYjnGrkcPD/8cxIK7qPBY5r4zdyfTXaBE07ijvRbhVdcfte8kZS
VapYS2FtlRvDIJ4DqMjqSz3ZypuWB3HsJ2DO/EyINN+g4hF9ur2Jlz/xr3uQESHNgGBjYKqcPJou
T02GwraapbX2gkzuTAE2n5rPcDrxJRttlE2ONOjUbxhOhrzR7Ma4c4RWGcef0SE6LRKAdPMB/F+O
PrW9XpK7ay8dydC2GVXzF0IwvS9yxXgQFe+qeezcHfqT2a4R1vzPy03pBI7Xkh2Tjq+LHMzSQCpk
1l8wfGy3fbG4MlJr/+ymhA8fe7t2vhOkVgHxz4T5B0eZ8gl8mtV1nSLE5waiMF6CSFIETWyj/yyK
eLB9A42TO9nU6mr5/8GArNPeZZGReVyt7oQaWFPm5ks7hYHzNNqt+E9rS2xCaL+M+MEn4WuGANm/
Bf0/wy74DNA/yxtoPUeWNBYZe+1FuCL5KYSTuX476PbRIIW6V3F5b442ugKgQhbvsLV2qJYLa2jR
rXgpOZq1x50tXqw+UJ41ykOlHyqtsSmabryDjFh3zv5MkvycAS1qodBhLtdWCyN4n0VgvJRyxnVy
MkKMGLrOLn0efOMmz7Pmf42yYFljEW3z2ZRbu3O1b7dP7/s/g8BIw4yiNx3Zy58hCpRPRmEbL70u
1EeFTvfOEgN6Ka3MxUnFg48nw1T+muj0PeFYETwUXaRv7vyKpay1CiIIuNI8WuBPC4Dh8ldY5qLp
7FiAB5qmqw7qZBcjRoc60RjFl2wxEQytD3OCd9DWLJJwwBRrmJeAEiIfGBrV9HL7F13HUXIB6qYc
boBx9I8ufxBseXoBdWK8wAyPjogphLu2GNDBtN3ksQ3K+s4KXB9rRNWAbVD9Y1QE7S/HC2OltBOz
C1B7UBFhQhqr/KKki3IgUpD1nRhyHTTJgzlf0H4gTXApXg6GqXoIKLVMXlRc8rrnto5nfT82Q7/R
geRmW4DnaKfkYVV9gwuffnVR5EDT//YKX5+7pQ5PWKGSgwLXWny51SdTFOgXvBTIVf3k93R+PAwQ
LqHnOvMeECLgi+BuFnT1YYnT7HaeINSmyYhWC43hTt/LodE/JmM95jsXdbUmHQ6m2pbNrsy6/M40
r8fD+WuhN7G9sf5aY+zQIkI3KNKClyJBmOSA9Ev+io9sk+4GVzbtNsHr5A72690hFyAhNYaFArza
u/mMwc0QO+5LY7Zlh6eIGe2r1HZzepz5OOyV2TKSO4+QNU0FzCqKPYoFpoM0nY7S6l4KafO6C9zp
Y6pq0loka/P6a9LOzvw6NqMRb+pGdZujVrnp2c4jdaIAIie6soqSjTiAV3W1BfmPb9ntbXa111FQ
g+GzwDB4pfBcX+31cKImXBYukrlt9zmph+yrbYToZCrNon3WV4nyowIBn77k9Ny2bmZH/2ZotawM
DZ+Fb0sJEYLG6hf0WJ8X+jTJj30sBkT8Iu1bUEQFXKlaJn4C8d24s+eWP/EimjKia7PBKTMtCPvV
+R4DV6T0pN2XHrqqOBV6mh3S0nE4zaOLaaozlwbmVhlNt4Wl+Y/V0mXCvO0BhQEqBQ23jp2p2rfJ
GFXRx7Bqgxgekp3umxJfuz1yXHd1Wa/mim3aMk9QjkuGv5prj188TYIq+RgL0R5KSmGvs1np36Vh
fgXMHiOYVRRQNbLFxO321rq+O5dvSgudPAzaLPX7y72lF40tQRowdhOab0E+I5s5FcqhhTn5zQrN
4lOuogTZYuImEe2J/huxrb5z2N85eJQtl5c4xWKSifWrDtU/FELz3n7RG+pM2HbrbYvXpRTms5NO
PYoPAEHHp0jvBqzkhlEED4bIkxEa0RDn/qSF1D5xUpnvbPs/5czLXUgRm4Yx0AygW1cJTt4WWt7/
H2XnsRs3soXhJyLAHLZkB+VWaNuyN4Rle8hiDsX49Pej7sbNFtQwBjMbG1NkdfHUCX9A3Z8sjqt9
KzUFzceygUjlZ406iY1Q3CncVzEaZbeujZBRINFY2cY2BdiVWylzsx+TIUwCWBiJvStRJ/6mTmC7
bsBxo3JiMrt8QgBR9Xad443/uUL0jxIUzPw81ITAILTVutrGlUzeLvzyZ/kKHHZkJBa8yTtqexXt
kiSdNUf2fGE2irqowhpOgG9tdC0JM5U/iMjej1BmA0M1tdts0tHbc5r0zlH7/ELkPbtHeRQeZNHq
RqzaXHctOq4dxw7H8Gli8pFfhZkR4SutNc62VYcIcoqLDpgfgbt7+XwTPliYS41hDJAfapF14xAF
C3yOCUFPntVo6l7Rs+hViDnt94ANRghmc3+E1KPMFz67s1QJZgALcoHT1uPFl9/mr8EkgcCgLTNG
z1ICTfHVCS9hJVw8Mi1tTC6gXNfTGIIZ4OFFGYJPi1n2usJz0dXF3iWNnhkLR3/i0GnTvewTQx7Q
f0ZaDRyHVgRFgoTOXQ5poXxBzFOpNoaW1samVWvlwnf1UdShXFmuM6xISGVW1zsEEGnWvR0/iwFN
6Yrb/KErVdtnjIuSRyoxts1RXL1GRQnzilnpR3+wYrn//Nd/NxNYfd42Fxr3A98Bag6rTwD1zLFv
ZeQ9DUoHMMcUyuziI5zqqd9h3TJvc1FiQuAJxJMCq3es18hqC1wlzSzprsZSKcIvoQHn0FfMbPoz
DsaAPrNXOwcdFvjjrMUxPaFe7esgnMbiZUIQ1EK4drLkg+Lak/A7M4/u5yjO/jgdiQcQiMK4azxM
5HcRwifixVXxcgwUm44stD1lWiwt07L1AWuF9o2mNdnWYl7RoAqniClA2c/V9laJEmSXuS2uxCEo
5KupUUNvI5qsFL8SZF2uGg39WD9NJiMJFitZnBZE27o7Tmwb+54LsfG284ZERZRqKh7rCejHnQSu
OWy6UkHVXtVm1fjJnNKkIS1Nfdoi9WRrmz52YQO4op4PZskdVnmF5gH9TcSXz3+896pu/eMB/uDm
WDgJZzinviszS6/t8EmaxfR7KoZ63mMFadsbQ3YCuiYa5J0/TjIlgLRu3r0xTBKRj7Fxnu3SVja9
3/S1fEBbNUK4xy27X02Z1SJg1txeslZ7x86vHpcGhAt3YikYeOTTT14UY5+ixaE8xXOBc3XUFUYb
lGhRq6y9TD179I6ZPctWdfcKdpvN1gwHKhkgpz18UXCJFFXNYPS1r4ydihSjbndXXdbiZQ6QXHub
Q5VzYGTIpmlDkr44UK7MbSVmddxoQD/mbTnr+cGqBnvaKqmNVnrf5kmL4vYI5xK1MPShfYjYZFo1
++VXcT/VW2nk8tL3v2QV681grEeNiNXccvefboZKQ0atsMN5EvBJ1J9cdMOAGq7BReo3cqrM16JQ
kGF2h6lQH5xGejeeUJXyZkQKfLCCsJfVTUnX51INe1532B59emgnDB0BE64Csy2hQdtYYD+nce01
B/Tq5+8IbPXioZky66oVeXvhHj5fkXkLbbcFMwPFY927iUcD3k7q5c8ianXVX4AbwZQ7PXSSdnoa
pjK9cPd8tCAxj3DH5INm9/Lnf909iHAw+Qzb6hnmrIteZWek/tRl4ncVNg0O6m1Y/aOOGRcQ6gpg
5rjHF/DYOr/L8OHAs7yrnlGgbhFWzJ3vbWbMWtDlBfPjLk9rH6cd7+rzEHFeN5HfULPyHwiaZ2lF
Xo6KawmneB7Q/XUeRKMDfkm8sf5tmZnxAp3Fnb2tGHrD9WcLFcHER1OnuTQz/2DD+eKp3jBpwp94
bTHTO/0CE3OL5xzruKBFTm9LPIy/2yZjvBIZ4gvp9AfrGbRyQXk4ZDYIW5z+wHKM8FDviua5xNRh
j/zOD7BH0Z3dle0evnX8/Pkuf3CZ82poTnFs0OzCd/p0vaKfC/T8jPo5TBOp7ZIpRq0CkEARkiSj
196Qb8RbchxNv+3pJ3Mp9WUmnrVxkJc4oB+9O4ZqhEeHoTbjy9NnAdeUVm7dN89RGA576GnVnZFq
6NPaYXlAZVlcwoPqH6zIsSaH5Cte9MpWb9+iwejRny+eIQm05SZEv/6NBtnoXc2VQy8djimO4ahZ
s7SKSarwqZnLg5pDzkcIEwG1AGCjawW2WiiGb5easwe4pnu+Is2UErs2zGrTQmYsArWbDUnO4NmI
kLqd8R00V4pHZ6MWsT+gYDBtkBJqrUdvdMx/ztFBYcL6g6sNLoFh9OnOeihwG6MtIUg0XQYgK7N3
Wa7kLGgMN1U1p9fce9cXjtb5PcE4hPprSRUZ961birmeQcAIZ+fZzNXimZ+zgT80Gj/qodH3ttIm
3/Q4kbvY69jpKLLRUUCuVQ9CZE9zP4q1S5zE81+bKZGOUgd3lo3xy+p8IfcunBYBm2e0LtMCvQkb
kddahCNK6K5+V6UgAi5s/EdL0h8ATwlEjXnJKnGAsDukSZ86z1mfFIrflVEXsAnTF5GoqRZ4shkv
pFbn1cmC2ULucmn40YFZ4upfN8QwitLNJCum4Tx/jwWqwNli0eCjQHnJt/ysAuO3Zdi3jL4YzjAq
OV0LLIhVpeowPauRbj2FaBMsou9huBEolQw35oyk5z7MwvTS2OvsJWlnwlcGuk9QXmR/ThdGdTPC
AINf0s4K5XdaRkdJYis2uobfw4UrF3YY/7eThAdkAzIoyyVPbObHPF0ttNKaTYg9riJn7n4ivtYy
lHWTLEve6DVhR49FS9z3m7qUeASOxYAKLAe4i8wvhK/Me5WGgR64T9iop1tU5pXmCU/iJLuCkZqp
fwgqrf0o8MJwNyVz6ein1MMkJf+fhRUkc2k3V2NcRDejmjTJnepKkkoDK/FrFX8J8xhJIzIfFFvt
U7+ysgiziwbpe+MnXTjQQTcMjieKmZ4eZbYBkK9MN7jT6vd6BI6xC9AmAdtXmVaHI4QxefoXhUKU
266KxyOFfD/vMhQf88DKjXBXGnYz+BY6T+CpktD55vRG/7BULelVYyfWzhrGWAIPpL29GQg6WTDW
kef6iImNi9KdZxbql642kFBH+BiLzmpo5idXqT1ni65G/xabyG5sXKtUD7kc1BdttLTJ9i2EAcPr
JOGE3dlxhOORKzTrKXfDFntTqFffrCLFtgaRy/AxKcfBxHOF+f4GLU/9D0m3ZXwtiDXlbRlZSBX1
6Vy/zXHV/Gywmnf2naq1twQtRfETPaqQEk/LSRybkqmyMXTZawOg9EmYoLkChmXhc57SdVs+Afwx
e3qRGyRd21vk5BDMFfXI6ezeQVNDf0ydNPzVp56W+YwYivy616PotfJy7w/9Vy3cOlLW0UtRMssN
cljDSEaVSWsECY4O2UNhQN55SNShfHMk1PVg0hJ63MAlYjTyszZz/bjDlWE/0RStNsJrVbmv06J9
m6eqcW9jLU5qH1k7HbVXoI3xjko4MoEkhdJ7Aq+wuCGpuX3r6tPwhZ5umexa0ytuyUVdL0ABqMae
sol7EUxiqp/suZByC9kokugY21VFBbpEOcfDAxDj2877AaCz/NlVAIEeeKl4M0+9223nIYxvwmzI
F0FDtRteJtdO+808t9O4bcK0/kP4MFtyWnUAWhs6XfYFBXxF/1JHpTEGqINrzjF0m/BtMKnhXwB/
42vkqqlSL8os2FxgUiUyuk4TJCJ8IqY5qCpEsSWa8JbkmDNS/NlIZj5By1Qfjx3ggMvnhSEC+vLY
9W46MAXlLsGHgoIT9zFc2egzgq5Wa8R6bNByr32BTuJ3rapN/RBhrtC9GGz/K22qsn8zY8cbQiSf
ccDFnTYb7tRea8of0WCX3RPz5nns/aGpBlyp+9b51bVRMvwH/8K0H1qP7vguN/Ni8ivblTelKrzR
n7O5wh5JrcefVtp6h8oMG+s2jRqcILsMX4NgamIk0IcJz6loE+oifJhBpOQ3/MVsi0xKPdoBgtT0
YDMSQsVH5VDTrlwc3sRXcDJxMDMClNfZXKMtMks5zThZIH7qW1E+OwhtmLXz3LVoevH7pq27UXK1
7QPZ1MOhmedZu6bGU/Z2n2CsEBdVmWxkZBuZL7pJ9Du0PVKQU5jxDjsjctvo2p69aT72JnTtB943
LL8kSTJSMmeNKQ8aMvKPppSRtjVzmf+RiqfF/5prw6wGCUgli68u+Kd1IWt2YwRW230uMBDbldWc
v8WUNrUfTpb1rMtm2lxIiZbs/fQmMWC5AZChIw36cM2umOksZXatxy+FNbhbxAjVBzGWxe8utrUH
rWnHG9Vujb2G6McUtG4X1v7Ym6+fP8W6smLIDXyd3iUBbxmaLTnLXxmCYMqZx6WTv+iTUeq+UTEF
07pSvGHMkOxwFqaUmjOrGe9lM3Su3+TdpZHUOnFYHmGhJdPYhFWBH8bpI2B5iOGPG5Uv6OHr0cZb
7AQcLILSg+ck8i7umuaREVX+5/M3X37Qv7efZdG3ZS4FL4ju5Rr6GQ8VCOFGr15ciYnkISwK5iL8
VO23GRPCfRX1ZbTJCzLye8Pt8m+fr36WC4K7BpNMwx6wK9jk1XHLS+xQwQ5nL1rV1eFOTfTxj5J1
PAIEsLy9iZmEXH2+5Hn3GNgZjCSo7otGIkXe6UZrStW1JlHjuTUEchBWWGwSbMdw5qvJFbxKqxCd
x9RkM7VZ+1aVYQGi35xiUhU63P+aDJMuIpwAZQPwH5PQ1cFDG4o2KYIYz+6QWMGUaBLNNYmemmpJ
58mTSnQB4/JBmsjgk6IWgBRQivfy76+Tjhi+g+WCMT1bwCj9ocaGLzfS4eskS5xRPt/q9VrL2eLD
hvdFhQXFbrXTJD5hX1WZfKEJBC104fU8pZneX6OlO/YXAsn6KC3SNeBS4UYBJqCqWCX5DrZbBs5y
zos+SBXnStOLfRVOI6KAuNW9mVEVxxeWPBunMcqnLMf3HC0qXMPWPdBJDHCCG68+Rp1wuBlrKdV4
k9uFk5Cx1Hl01TX9oH0t1ZE0llR3xvAiHY23MtIZfTYYI0+YHaXOvKXOVrFlGRM32YVs0p2FiC13
jxEpbRDn7ggW3Oy9HapjdRWUxjD0v3EDH79Npqt9RyFotF8+//XOAxIvh/Q3hdP/napPvxMAJsOU
iFoeu9FTnxes4l1D6nxMJXBpZWyxVXRU5UI4ete0Oo1HVBTAFRb0F0FhjQ3Iu8hFWrMoj7nqNaBZ
mzCPgs4R0S2KPA7O9lY2btw+yaNdPjWWc+NqVX9VtUpj7A2ELytfs7up2lPOjlfeRAJwpeNdND5/
vjlLGbd6TCAMC2CX3UFyYFX/CAtATFq3+svUFJW6S+mVyL2RSf1CfDj/hOC5eGwrNTitxrUyB44m
KKgy1n/p6zaZdsXs/LZAnAkkgFWGHP/+UsQF3ofqjo93/b3maWW2pq2/IMErNgzYivgaYaD6kmbd
Ry/19zqrzcPvIckGNdRfSJNrhPc9cAh+0bdTiCiOApDs89f6aLnFyh4db3hSZ0PvamycanRn40Uw
/V4c2EAWWyL7BQkPRczP1zo/FzS+YW8stypLruEHIimkEwudJDxMh++DUoWIZdLV/PL5MuevRFcf
Jha6XYySqfpPv826VvUmYYZ8jMZag+7VyZkbhFlbIJJGf/t8sbMUgV4gKQmQDrT2uK1XkdU2o05z
61QcjRJdmg2i394bNVH+armdOd2BEhNHSyTVfzPikpf808+i0LI4AMTFt8FeyDCnbwpYwMDibYqP
FBSi8PEUzI0NHu5IUoZRFu5llRbXWmjP1//+0jDjyYABw3FVrgYnAtdv0cJKP8bw4xnl4EWwxR82
Os7JXB3LdKl4h061hW9atf3Plxn8CjoMQPAwxwBzu1rdmYGwGFWdHfOEZimy/EXgIFDx02zr6rqL
20s9ubPztKxHas2hBdyLYtbpLoPtDFH5nrOjqWFHfBMPWl7tUOjKQM+kxXTJ5/rsK0FBaYFewSOG
Um24q0CDNKYDzL/rj7gSIqaAlIT525ur8cLH+N4dP4nSBrU9eGVyLLSajXV2hdMZDjd1Ph0Rtkna
H7iqGQ4EUTdKYFr03T0ehnjF6R0GvPixMWbNMZWq63pfWN50kznCwqbJHtr5KhQWFoPSqiZ3m6Jz
iZfYLKdmvqmxcmqOuEJUV/iwNTjZSIwjA3yUMuE3ukLBi24gxa7c62mGiWpSFfYXZOCSn7FoI+Vf
7wuDGRjqAiS3C0hiPStpyNMdGcbdEX0bBzTG6Lxqkxvva7trLpSKZ2eGo0L2A4uLDO8c8zDMejRY
pD9H24vlMY5TT8ctsn3uRkCzu8+/xvNM613JXF2gOaC7aFWfHlDwthh/aHpz7GZ8Avfh2GZXzoCw
RWCGQjb/eapMsMpLZyjgsdFVLyD+8UAN55E+gBa2eQlsd8ZiGyELR3ma1LzWA6duR0ADfWRW28SM
5l9J5DKJaO1O/88iW7tidjBVO0WmreknStzW2KziM30Bz3IWX+H+IPloLoQJ0uSzIoh5bIpKVHfU
nLbvAwx0oz2P1D2OelN+m3Sn2ppGPu4TGrIXjstZ0rz8eugv8SXSIT/L0DUvx2+5nrpjFdPmCrQM
go1vjrnZBY1Q63afx9F8SZXvLKQvXyPDQziOoGUASp3+ll3tcklWujxqNTT9vcJEE0xKlUhjQ7o2
PBTJ4qnZpv98lbAu40M0PckGIOOsLs2msSLcYZv+qBtQb31+VfUG07drF37O955SUZA76pd65Wef
yZIdwsVjXKsi67ked/Tx2CTI1inHoqPd5xceMA4MfZUs34WDk1Xbz7+Us/KWmSXMUWDN4DJMwvrq
LcEagWorcEWcwKqjGMcoWouH5I4m2L1oyj0yI9qhTdr2gR6WddXxyg91AyfqwnMs65zEXpOqiGOF
uCg1CWjf018Zra2c454mX9oIzQczE+htm3GLLVwYNmB1qjlu73BxrkI/qSAR+BYQEUgFdvuP3jrM
RSglGHDRbqaY4WlOn2Rx06WTPiZfDO7rdBNzre0HMcd7rZqbV6+fjC3p+6XweAYCpQ4lXIG9wIGB
DGJd/baymXsxOtmXtBDVoS7HFOscNTeum6GcEz9UTEX4cdzXmHjI2t43buXcu8CmcH6v6nrLb8hw
9fNfZRVq3kl3FoUqhQSzdD7A060gRWyHtILePoEHeTETu2bgoKjaVe3hjLXLsI1vrkJnUSZr4IzP
F8L46ltYlofSQqcPcDBkznWbDTF4N+rCKrxnolDSzte7cAj6RUoXiRgUjv/1Zekbc/WjH4y6IU2P
05etNWcRv2amU2FLHQAJibfAzPOdpyTiygJ1do01N360kEouXI1rCAEvyugPmKJBpCHSnTXzOubj
XTzr97aMkttmrMW1nsWYnyae4fhxPeSbqpL6vaxV48qeXOkj9wq67fMNWEV3noKMbvmHtA7E7/oE
FjF4qS7pzbsQRdtD22UJDDULu1yGOAGctUq7sOAqstN6WaQ/VPq5UPDgDK0Ku94rnb6cJH7oeTr/
qZvk+0DSeY3VfBhgr20yt0vcC/28szMFv5GO9TL8XDgkxmpNIV0litswuR9KRdxG3Wi/YRH6Q3je
Jdu+s+1kJdSqdAa8/Mt49/Q8TUZoqs2gpvczrqKYkGlhVW8MsCLELhF1PyZ6dpeoKh+9HXkWXWnm
9PSZlj//q13XVX3bAP1I77FaLq7nqFPQ3CZ+4IygRMfPj8uHay1XMg07C+rdaidBOrZtnNjp/Rji
OUpvSvtpKEPxZhQMsrb/vhYkJ9S1IHLx2632smT1PDK1lG+zgt3bMCkMXbW7TjQluQDO++hnAyoM
fIboA/1m9Vq4HYPcDfOMoFMtx75T78WQJHsrQd14m0SavGSrdv4ZEG2IOKxJakWX9fRHw6s1chBZ
Tu+x4E2+Uhq7X93QbUNmZonk6y/nwY+mCtmYzzf1POxwQvkEYXgAggeMvGzFX6eFGz9jduPwC3p9
/BPHaXPbZ0yCa+wr5K6aJgePaE8TAWXl/KOonfGrjvHchd92+e3+uvmJAjwFnH2yD7AIgGxOn6LL
LEY1s2DDO3V8VNl5K65/p9HYq9eNC/EDG+XZ2KA4HQVILV1SWDv7vbnm0YlYrBdgQZ+1e2agSoqb
DdPBlFnZ36LRZEq8jM2ktvzJULOIiN9bobu5sPlnvzpZNO0RUC2g3WH6rNMMQN5mg/H1wUkF5Aq/
qJX0xaB7BiW4bqq+7FHwjxFIls6kPWuLMcJtGVp5FthKTmY/hW7yG2eXEqP1vgTH7iPp4gw3Tm5l
050TItfJSN/p3i4893L+T34uC1wMgM1F1AdSyBq7PwDqioy+7h4Elj2bcpo6dErjHpPUuDDozrUY
lTh4kN/Gnqa8iLT09omnVzIYUChWA9Us46MMZXThFL0DzU6ei0OMoAVkOUCdi+zz6TFiMu2FpdL3
D73A+dLHcT2Lg0wq9mEhdsPsNmXzBaEArLl9d8RnR1a22W7GtnGTQBNVNT6llrI8odC95AAPQdEu
RMyzkw4ChsBMw3ppZcBlO31EUXZmSeGZPqjTWLlBbOiIyXRW8pC3+LdtoIC3JsbdnYuLIiVsu18I
SJdajmfnbkG+Lq05UkyS7fVDgAkZ6iRr5IOdo4zZxbp4s5Jabbf4Y2pH8Lb9pjCd+dvnx+b81Re+
KnkcCElSnbV8qrSYR/aKLR/Kpu12Yx0y1ZkS0niJaqaDoXRp5ckGfL/7VNlOfyGmf7A6jZ1FTWFJ
ZZH/Ot34MrQHIONe9xB5KsJXIGK6HZCoQd8LmqXRz76M5SMaBFUUDH02euhJT7J5+nwLzgINueyC
9+arJ52mwFg9BIweuoeefMAtO9y5sAgAm7vTb7fVwqDW4Zv983qLnDz2U7ZD13fN/G+cbs6AuSWH
NiwB2Y9TY4rAK9LqEbGH8o8dTlW6/3zJd+rt6UeIhIO9cAfJIHnLJWf4+0ZxkxL5xq44RKS5wD7L
cIrA7CW9Yih+0YW42NlG3PDZVbmpbvNRsbsdqW9TlX4H1uCrpUd6D2a1MwQwJLOO1fFCoFge4fQR
mSWQSsA0JEicp2Ulxsh6PYiD3k55/jC2UxRC0e7Cr2k4TvXu8x05P3kmk0ZSTcbVpJ1rxwiWTyyQ
IxVTeeAoHgbq0EuE9S1Kiuallu53JNIwUo17+2aqhapeyLDfrR9XbwvzncqNzw6G41pMq0nyBuHi
IT6UmCod0n6EKmrjBiYeRzusw/t4NKfua0xzoNg4XZpUDzE0iMyvCe7f2yadwisHN6GvBLSGwdqM
1TSeBJRju0zNqUDaabJgvbhVggf9mOBjZTmlPu7dVC8fefeCLBR3EBjaammYDwXn/B4Fm+Qp9xpF
8zshiifpzrq3r3EjAN46innctACvim24sF4j2JAtNjVZpVnf7DZUXpJS6MlTHDnyLURwdj7iE66Z
wF89Ts6sWTNxpE71Y6Y44VfU6z3jxp4BGG2dzAmzP1HXtdVtqk2V8YXxtpwCzwCnvcGrPgo37az3
9U0uzWzYpQt6LVCw8qx2E0o4IzjfpndujLwtHkajrURgjc7cXis0/43rPsFM9MARKrXd2M8GzeHS
y7BgU6IW9OqgVrHy76eLchUKGbrUGFSfpcUqFjMx/a+DJQGLTk05HnUsM+5CNwV1Mplt/UdJa2ui
fa2JnGOWOf98pYECBvdHCccTnA2w1FTt+LrJYtAB6p4bJYtp7eZy0zhqFgZthteBUFTzwRRVuEPh
R72QRp1/X3zFjOmYd3KKvHX7KmucGflEPXwIrRj2TwJQToe/NVhZoLvp3Iy+18CVf03crr5nEmpn
G6915/TCNqzn0As8GxYLZGJ63GBj1o30zLKnuWTQehC0jR0fIyChvriN0d4xeW9d3Czz/I572Xkt
8Fu6KYoye01HN3KfZy5/+1uWVFVyBHtb2t+tTOJakWStYl2SFDy/gxiX8w9kSFUF/rD8+V/xua3r
mfoCjU8NNOTNpCdhA1qgjGxfiXsiNddW+evzCLjuMC5bs0jQogRJI2eR5D5dU+QIgXteXxz6dtYA
7KlDcRRuWzTbss+RQs1iCyc/P9VakXyZY8/IA+CKw/2gJTUuM4oRpdaFq/H9wj8Ji0uayB7gmUuT
iaH86TNZc2HrypBrj03ZZN5DxQhEPk4U8fpdpCbtsOnb2LP9rAAW8jRZo6XcO4wV0XBXyz72mabG
DL+kXg6BKntEIPWatv+2b6Yi/YqO7lDtZT4N3nGsuinalogXPjTapI7PUzfn464KjUi9kOToS8Ww
einsmGhUc6/xn/WFb9Rd6naFaTwmnTlfqxMTCrcrC+MFvlO0N2TtJd9EXfNdevEgoJTlVptdm7KT
3wy7LrNNjHPInW1mpvmtyeL6zhloV+xxgOiUO61I+/wLOhRieoaepStBUzj5twyc5CVb1nUrFOdN
KhXGfAatIW5IdVUaxfZQ4GGcdQeGL62O2q9RjhtbLUsEGIbWEX4+K158lQtrwBMx6wDWZlP4Mkdm
ZGxTYN/8bbga1b/GGp4FYNLSnaZRx413emhEnPQd3MXxUOSlo10psRE9zKIub0J4bUFaZPn3OjQW
7q7Tj8d5cMWF1OXs6+UBWHtRI8H96izI9GFS6gM0+YMJUrnxJdJSv3O7AeA+aCABVRkPF175vEUA
snBploFTZSqB0O/pOxuxR9qIAjmEHWG8qUN/M81RslsUjf2EstzzRzcN60BzwvKxpdC9p3WS7S6E
kLOaZXkK+JxLq5AZxXqqP8LPNCRFySHVZ4zcu7o25UYpRv0G1lwWBaB3NZD8PXJv8HX74tYY3UTM
fl/nBhM7grP2bVRmI7m3bNmbG2VAqmCjeVmCab3VOoDxJ+2Su9J54OOp6aMyvKJiXuiUp3untSHm
ljhNHlqkM6oNSLY37o8cHmqnzw+hnH85PGS6UXuY/kqrjCPyOcWTUtpKdqHVc35yFnwOCrkUfx+w
tEwg98D2lw2sTGcXJ+5vs5T6UcWx6yHN2uoSlO9scAAS7F2tzwAaZNHZOX31WTjqqEt3OhDO8SQF
gfBYta65d4UevcTdbPnz6PF9OF1jvX5+WD44K3RywJ2oCwAE/YrTpWnZN7Sxe/swt7382odpC+I+
ijRnG2Ks/Gi02X+i9Lqvn6/6wQbDugMmCpqQVGhdYeKWM3pVazkH183z3ldEnO56x56/IyiQ3He1
+O/z9c6qmEUpBCSsS323AEFXIbKFINsOeK8emGATCWt9PHayQX8JE8gLMeAsxVottSqeZzttFLdM
rINd5JhYuHGDYrQKW2UT1/GwCz1H7CHwZtvRQLshMayLs8Hzl+U6o1lB8byMRtcT76jM0jwJPfUw
mrWbXpt5BUW3CZsZnQKvbq7cQpjxFkh0/quQQ2mRM6DDeZ3J2nxAWkV7M+Y+eaqRt+8CnI7Erkjj
6dL05PzcoaIAyZcQxVD+DDyi9Fo1koTqh0oZ5MZVx26jQvM5DkgfdPe6Mmf7EIpz+a/C3nDIkTBe
PBqo82AZnR53YCwMjMnQD1iMqbAiEZ9rMY14Kum0XtFoiK4/P3jvptUnWQage4dW4hLZaGSt0zmv
FaNZVb1zmIir2j4lrcAoPM1sjXFllDk3sVRlxwbY47XWDfa0k1HrKdzIQiJja9SFEiQCqO8+5a49
UEWNw50xdwpy+JOp/ql04U57RxaSYbM6hUHklHXq1+7olHkQ6mqyKXUj87YzxbS176SGgr8u0h4s
jTDd1Nchfuh+HuKnvGl1xUqfrM4y9yEWQfFroSrDCw3Bpvgxaa3+1TRmhcjAHMf1e6iG17Hsp/Cm
Qcj1NR/q4kl0bRfeDZTJ5cLRDqPJLwZp/fl8Vz844eigEEEwEWX8uMYBWqjydSXE9INkXhZvwhwE
wLYAULP43nfhJZjouzLb+kdcaIc6MOt3lfbTUyMjQ0GnR7UOWoeNUmCUJtlfymjCb1RL3Tu10857
bRIgnCj/+3Jr9ITr6yrBYjMWji5/DCV4Wj8p5xwaKLPfTQdzX/Nh2sTzrnFSjbYeMJrxQjD66MlJ
bvXFfGbJR9bCd3nVFBC8U3kI8ZblQXM93ugzMmAOHVPrGJmLuWw2Kvp/edql25Txlfuo1bKofQy7
DW0rpibdNxXNgkBRuxIMv5rpTvdTQWQqaHW3yF7Y8Wi+NF4+D6OMlvHnY9SLzz142dMtj1LR2TW6
uQc+iRlTrxK8eeEYN21ZVn7jKd6mGOsfHioXO+6Qfx61UpVyuBxIDEicnkUnpM3dIh06eZi4OZ80
L4x/4BjrbBdP9/08dc3XBjDRJSjteRrAoIDeALUmNzIf0ek7KzJT5h5C16EdhzLcYJAVbpzKNa6q
sQ03o9u08prwmF/lUNPsS70v/uerM04WAmDIBQ99jigpzdISrpU1h7zI9CsYHKUIVBc9nYQ25GsR
qenPzz/iD24A+LRcUmh6QI9eH01cuko7RynmgPBL22/GsBy16xzCxkZU8RDEfRVRKuTpl8+X/WCT
6XssjnEuwLAzmQeZ1vPsxt1wQKjLyF55AARWHQf3kM0QtVX7u6HvYt0jP1qUL044yQux68P1XXIe
XpABxzrNRV++IA0ru4Or6G0KEASPMxgjwtpPXhNmnDh7Un1lal2xLxVLvTT5+WjbF4jKu0Lgcvue
HjIDE9Eq09L+kOipBhxNJsLdmW4fPhmF3oPRogHnj6MiLjQ2zlO+9ySTLgLByGUqdrougy6vryaP
94bwd60Pwo78WC3VNz0URNMh9C6lGB8EP6SxgBQsM1Ou4fe7+a/2TWGnRs3pHQ6j64jxphiN4j9i
fGZsUsdO29sOh4bf6TJC3GOwGv4aYB4rm6Ye+zDQEfgwb41BT5W9UjSYCU8RdqH0xxwbqBW8ymgv
TTf50uS9sLefn9H3rOD0Y1zU/WgE0QmngF336QY90ctyKuZDoonhSZ9qnhkFzYhZvhFWd2OUJo9x
RHs6ABWex1vFJsHdzH0vm9s2jmFeJbFW2n45Qp3c1Dgm1f4E0zcKhFtX3hUEVVShBqepjNtCK/X0
tepsIIFlNjr/qbPUvs3WyPcn6EN7e6Mc0JUZ/kfame7IrVtr+4oEaB7+1tiD2+1hO6rtP4J37GiW
qHm4+vOwD74PXSqhhM4JEGMnDsIiRS4urvUOc4hB2/2J3m4KAFwG2RGlPIlZWtQIxszRhOEo7Std
9+Sh5lL6EfL6fMkTPT5wKrZ0lldqJbQzoNRLeL+8zRchttXwu/PUun+VmHsoWl0xJtYuIYX73DZc
ycSdLh6eOT+Rd7SgaCQHvbDwRbJwh/X1Uuvir5o92/98dB2kWjsxkIKfrI0uDqWS6zBRG3N+1b1I
M3bw+CM05b34CVmD7pTCw1Y3Vv42DEiiHj02uBTgN5bVr3oU3oye2/zamnWyG8xMfwpHBaKzICiV
aqf+uyD6nD8+TV58b2Bxys9LE8DS7XO3hsX1WurlhOBzakLIr6OLm6kPw+jUf90f7jZNpBbzbrhF
yBloSgZ2MKiv/ZRHO8ih7U8jsi55Mukbl8pttgJ6SOoi8pjlJb9MSFPXHLWsFuqryKfm5PRD4Jyo
N1nZPw2KmTh96M1IJ8sw0TMq59RN9/GYIoG2cYevTJi3NNubKgJGQstndYfmp4NuufXqaKDnod9X
Oti/UD02OBhsvGxujy53CNwJYLf069S3Ev+74IqibFUWQ8mTpM/mMzCKCX1KK8PRq27sR945uXa6
/znXRuTSRNRENm9I/K9vkAhgK9ZrowZVWym+JU4anb3RHLN9CK/tMGN0v5GhrCynLEeRFVE3IBFd
BAs0MrQGiJb+imjRCMo2t3r3i5qZ3rQDxxaYG29TGeyugz6pHyq2uFWQmtx0g7FM0L2+9rTXMibA
5IrhJWek7Gp9o/J9m4FIBCEdDZIP+apZpNZKBDDXLVP9dWjLbq81Js2fzBpOOW5ze15S6qPmIF+M
fxG14w9/Qk4IjyiH42/yEa8/YR8axlhRjn1Nsyp9Qt0heDQC0CZ4VXaHAgvpLaionMtyTWGQwkeV
BFbmfD1gXFFQxAUEzYSqMPdjlIzIJTXdpyILo09akHh7BPf1ry128S9KUHn7uO6mY6bX+ZZT80rA
hSmDUZQEtKCtKUPIu/PCw7oqjGTQXrmGs+9zraW/seTMHkzC7rArtNycD4gRucrGOV3bxFSkkT6U
tbab2mI3iAmuQaW90uk1zt7gomuuyAhkG4GzcY2tjiVFsaXoE23Oxeel6IQGFX//apVV/7NKlBqv
YQsQNGIlW9zu1bEkdoL3rbTjW6QOpZKEkQ4/71XA3vjdBxiMQu7We/NX2bm4gN3fuGtfD5FMDw0n
rKZBd19/PU3KdtVUT1+T1vYezMmIjmZSNKipq/PfNPjnXVXPW6KVa1MEFSJV0uQWXharSmF2XVfP
2it+eKQdYao+5Qha5HuaLXRN789wdTDZuYAQK7kUi/3ZNq6YApobr2WKVfezipj80XAV7HBiJbM2
lnMllEt6E1UJXppEoMVyloPbDehUEcptK/EOKd5fKo9rT/9ZVYNy6Pq4jz6e8FjkmIQA0g8+4WJv
zhFu06WSGa+O4laH2CkN2KqOmxy0hE6uVhvOiS2tbQSglVUFOoabExck7YRlE2xyUPrpZqnZEgv9
b67tTPtF/aR5kOQ98+v9T7iyqjbqhbR9AMcCb5A/5l2IcXkRePNkU1NFu/URiew/ohmsQ5tRFWd/
psa0sWdWTgUDwtKWR4IEdvEZHbcQY0wd69U2hNr9u296b3ig7mh1Z/Z0QMlbx/4HYh/u4xtKC2tD
k3s4eGQB6mdlr+caZ1bS2WZivCqOIr6A2MrTs2PgyH4GqJb+5FU0FPs5H/6bvMdGmVXFrpFTCRHh
emA7TNsiIoa/zgp0lxqL6u6oxXOALq9bvapdVm6pjK7tIWkyj5Q+LwPQG9cjhjgeq0Zj6K+UipUv
seEEDsJffZKeUnvO042FXenD2ZDeqeCC0ACdsZQoHDUElhtTRZAYqtyTG3m5fXDyllJBocxPJGjx
CXnoYje0efukGE4Yf4ZXHj5RQ9G+3d/QtwA5adEH5Ih/8wcEhOupu0YWpg189i/Ii/Oty741zB3i
uPG3sp7HZ26V9hHmvnjpJnsI9g7G5QcbSvpvsJLUqZNMQRIRb+uPcQrpIFBXpmPGs4lUjRB2/bO0
GgCcY7X1lwD+R7qLA0FaAUDrE6gfasD6oHxPwVPtUK6attTP32LjdUrD5uMFK2k+nLol4QrkWgq3
1WzZ9OKPpkyg7iPL+lQVkXOOtDT/VtTo7rV6bO6QA6ufBivpNwLN7eFzdRxp0WeV/oK8sK7nTzm8
HvEoHb+Q0CTdfozBvY1SaqrV7MTbuXpu7JoKC+6NeHMb4NiPFGSBMNHWgnFwPW4h0LpPPDF8mQKj
/zO7Xgtde26UH0D2uYItM3TCD99UoEqpWJGUQxi/qVKaE9JceRu5r3monaM61fVd0ybl0TJy91s+
V8Gv+1v+9rDLZyQO4hBGuQPeTue7GB7N8dDirOy88k4u//R9b1ETtQMfRYfx+/2hbk8XltuAesif
oF9y0y6uRMTEuWyLtP5sdfn8iMR38dhVpZMevSEPnswsGF77qFOPUZviUlMNof7DMtqo3OWWFl8i
Yyr/Hada2W7c1DfvIGkdQpZMpxZcC2C166+s10HVAnNBpKvTqz/Io4zwm+hflA/353+zmxAEoptD
ZGU3Oze+nK0XF6YWdNNnmBzucDaLiBOD1KK1sxBQ/RPOtn36v424WPAgsVsoz+P0uYOd0ewV1G0f
AjS8P8VgYM5xrJ/vj7fcTJxP2fUBVACQnF28uKsqu1EgMsX5iyjM9JFr2XgpjeBVQ0twq18jf/r7
qPQ2FEoOCFnwB6XL648mdQCKUOT5S+wE9LXMvByA9WXlBeAsVoBua//SyrKY9siaGxtnZhmO5Ni0
SywoAtIVbxkRu8YadXTDspdxpA8VZ5UN9S9H/9HuNHGMR9f4g3qe+/f9xV1un7dRZfhjk+JEsQxG
aVGZHnoqGXbxs/qsl66vmU0EuGb+NOQi3Tqscte/W2BQTLLERGEAZCCZwDLhGanWzwKCgw/LJHsc
MR1/6I24e+ZJaX9SjWL+V0q/46FCTuBpDHkkxFOZbEx5sdDyN/B4hckibz+UeYzrj9yOOQV7tav9
GoPFHdeUOIyDm/1tdGL8bGBtcOCyCD522b4NChhc7iqgQZRIrgfVzIwwRovI71ElPQ5U6w/IM0+P
UaT/iMAHPlpZCVo+n/qNOLT4wAzMgNw0yJRwdG6Ebb3SUjutKQefxR0e28YIH/FLVY6jUH/lwm0e
7++nxQl6G473CfJ4UMvolSwOqx4m+KCi++97aCoCIwe5VU3ueCidyDiEBvTSptXzr4PXuRsTXaZ8
cmjkoOg1wBYk+C4PkJrMWgbeYPJF4PVPQC7zg6OYkteRaT/UgB6rAFOCgiaytEg1uNOhiQb9gef2
R/n8b7+EnA+hDWphNOyvP3Y0zhWRox19yAX6n5Ye7YNl1IkPFNfamPXbm/36RPEe48HLhcv1x+m6
HivtY8XOrGbyvX706OrH89zhbhBSAE9nx412mchMrKnBy+BJYYn5n67XNLFr+5GPH5Ve9KOGupPv
uyCpXg0BV4/W5WgoT2k+5D8tK8s0hF21wsS7b2ohy3SB9eP+pllE+LcvR3ELuBqixNifL+bgulNl
6q01+qzplOwmoSnlroGrcjYDo/55f7DbA0F0lx6rOqUdx1r25CHTl3NLVd93nDj4FmnIpx7nfAa+
0jttbBwrHZ298/0xZYZ//ZFkqRCwOnVtCtuW/Pt3+ZAV9qiHGp3m52E073VD6Q9aK0vqKoW956iO
tHNRBcikg3UM9y02MF/u/4CVSWMGShFGrjCq2os6UybNLBs30f0hlG6Iul1+ynM6tINQ7f/EOL5s
vHluYyxJPc8eKlp8UKox1xPWg7qaI9CdvtK6wdF2UmRjGfRoa7V3UkIRHlxwGYf/YpIeWSe0Tp6Y
7mKSmJO7SgxA26dyUJ+RaM1kJ779bM2tOBZsp42zd7tt6RrAMaNnIqUSbi6SFr+2OZ8MP5yy9NLM
TYtHTdhpX6ext7bAHGtbiESXzogkfkCAuF5Re56NGp1mw3eKWoseROdJw6req+sdcT8Qx7IFyhGa
Q1IdtSx3vuSx4nyw/ESlXZbbYe3K3Agq6PKzGqaIZoqZfq1XSKGY9aycJyCZeyssVYiFTS4+c+TE
Rk/h5lKRlEVKlqRFVCy4v6/nnisW5A6rMv1iDrqdrfXoLsc05w9Joli+U/f9M5jx6ezi7PLwwT0F
fRA8CTVv3mz8sbi3OdEKmO/Z8kURJz+zWEmevClwvppCL6j1ieL0X4yHuJ4kofOmX7J73Gl0Qet4
lm8mZkHYdkaR7Oirxp9dCIvnusq2ROFvjiozJCmRRB4CBL3U68VN6BpoAWcVsLQy/JAKxK9Gr9kn
RaurQxYVPeCAwt4SoVoZlXSe5z8VPjq4SwBHms9DVneR4k+x88OLwmBfalp3yAMbjaGqNf7katts
OWXcHFhCMAhGiySMTIx69PVUcSLKzB6Ta9/N+vyXaG3uQaMSP3rwSj/uf8fbLSuHAnRFnknfwlzE
IjdV4c7Fg+IHdqw+iyESZ2OMzEtNP+z7YJrYqbeY/JGjBlv1zNWhHeklicYpicEi+yh70WljHIUX
YwrT6VtGmeWbZ+Xh/CtTC2D7FD6sE7JOgBuLQUMr+f7Mb64aZJN4VSBpQ7CSt831Ik8QjUHC0Q83
E1H+xy2m7mkcnerrBBUGHxxMaj8a9uWAtOFQ6qUcTxXxekATLv/gCT26IEZOh7zXox/DKNq/G4Es
r6JiYXR/giu7COkkMHXYG/CC8eTWfneZZ21t5HNoeP4k8C8ibyKZ2CtdagnkfwlBG+u5NhxVMhjM
kuB+w+bs7aAJJ8qlflMY6dGqAATTuA3UB70esurja/nWYPtf9gL1osXchDs1OGCEl1EzKu0BTzbz
BNQBMXtLVXTrYDeievzwcjIkDyNSMTq61qIcJlJbkMDGyPpTwEFjL+qV75i2QYwI4ur3/bFW9qbU
SaEdBRuY9VycyghVPMNBKfJSp544JDSjXgu0fc7t1CYnbLn+/BfDAaUAqk3pF62969WkFTvDTCmj
S9XNSb1rktZ80pO6PYUwVpVdNI9b4MvVCcpuAmhEoMVLzw30jTssLLLokull2u6p+sX9U5MUjn6o
5yJJD7MFDufjO1R6hcrnDqvLbXk9zR7jiTmtHMVXKFWrLxUSYsV+EPHUnmBsWFtX8srVQXDj8JGO
UCxZ1hCEFzdR7uXRBTxtG+3BmCvFCf9A5TwnYyVeRNO/QCUuP93/mLfnUOdUcC1z9ulgLG9mLQfx
3Bh5fHGRQqdTCghnX9YjN7U2bR3D1bGI3eBweN3dFPVAaKVzOlTxBeyW/mgVrXFCALx7UYDsbZz4
9aFg8EMelGyhRTSrW5c+sKiZFqzj8jCWqn4MutT+6qlYrXx4p7CGhOr/N5i8ut6FTvVNZU11o4tI
hqGic9lP7S7UIac/uElhbwTq243CaLSzoRRKbWR9MRqtjM5TDKYmvN6c9shGZ3sHhfZiF6Vu+Rn8
yPRcEC7++vBGoQJCBUKDFEJNbxFD0eOPQEbb8QXSbfygZZ13oXhXHtVI2TS2W/l6FDx4adFKkEwv
+ffvFlTYrW4PyHlcOqb1wxN4fWSBYwhA+tmWG9bqWLJNKiOLCu/peqxKB7RdD3N0mXLD/GRDpn3J
MATAPKPZesmtDSXJLTwzuNOZ2vVQXjVB/XeU6DJHuB/uqqbB3MTqhibcczE40ca2vI2aUhERiyJV
9mMQqbgeDmCi6HR0CC81YOcv9lD+GCJbebC1TvsrHrru2/0NIv/vrqoBkhr4brjF7Ca7jOglJxBT
hhnHIzobOZfPMHg/3cauXr1QqOVfzSAsV9IYteP90Tcmu3zRKFASdA/rlIsNPoF6AHDpgOzpi4Kd
0D7QzK1W39p4hE1ueE4+xVv59++2aBEE7mBy/108NCmeUy9Rvoeu0x+9dLJ+1UgsbFXfVgcE5IKm
H0Kw/Pt6QDiOZcH1EV/6yQu+q/T4Xko7FHskJ7LH2e67jV7z2uekg4iEHrUHsDyLz+mZnVH1rUXC
S0GZlmEX9yqtXBT8jgUmPPOD11Wqg3/VOCd7bPXaDXTG2nxhTYFHJ18js1lE8F5xWgRaZQQX5oA3
kSB/mpzKzwu1/M1qKA/3N9Da4QTdSxUCioVU9rle3yxTYgM1vfiSoYyBxkVHrcMw4+TRRh9yC2u3
OphHBiX1p3ieLjK20fV6JBPU6FIqQdPRT+yrR70Uk/g8ZsZWR/y2hEzjH0QhyFMuDUpii72aV4Y2
dKGXXPJSQJnPzBrprXGMrR0kxbndjWGV/YTsWdGtHmixOfmAn7GupZ9GHmKP99d55foCmkFFm7UG
XrQU3SqKIuv7THBwAMFbr0bojeCYosA7QS/0gp3Wd1H8QGkNPYX7Iy8B5jKxIpHjkgLiCOdgaXwY
tBC/s65NL0mBo9qhCtrph2mjG2E3qQdClrjPnxqq0bsmLoWPEXFB7tBa3udp7vqXVhfl/v5vkh96
ETSB6sreNRmEbDBc7zpD5I70yEsuRW7l0x5fwFrbYVwbnu+Ps3Ka4JsDGUFNnjrxUsExHOPBs6I5
u+imGHmgq0pynmdYCzt3yuc/XdU4X++PuBI/3lrzDl0hcP3LMqKeyr6uFeWXLMyD52my4xF9jhkt
3ECff8eVp3xrAq3BUNp1PoYLkN+Z9ysCvCSZMIlungt2VKTjbOYXoy8uVSOFcTQblnyYKcXXKbI3
Y/PKV6T9Rxnak0UsYIjXX7FX+ybveo/VTfJuOJaVx+at4FC1G1t45TNK6A89ERRWicyLoDhmWmiq
kcgvIjVVrIKaujuYNbwR2v5VeSjtZksney144EFAiQmtFWnWI7/zu4uugwVdZ9WcX+o40KFDYnY4
IS30h+pi+IRhd/xA8a3dz9lkWnvZl0PkYk5OyFlOP+7vqJXI4VLjJ3/iVW2TQF3/kr7SQxB0UXGJ
at1TKJUmOOuVnK2d3TiXWHVwaDBS9Xh/1OWSI/hiAEJA6cyDEge253rUsow7h2rp5FfQoh+H0qyf
krgjdoqh/+OkHobjHx8QEpxElBGiuIquB5zrnruImdJXM9znMQFGVQ5S/od+S/cJcn78wcxezpCX
vOyfyHfgEmoC0SrMlUTXfSPP6uIhAlj0R+8spTk06bzV2VvefHIw+noS18KoN/CkjMpg7QKi8YM5
zZIDhdS8+aZ4Thgd4FNn80YUWvt6kEdoXXLZsBEXixkUJSmVq81+lDUujsZJmWefzLE2/uV0nnsI
U2NsD/e/n/y/fB/S5Qy5ayn6IP7C1b4YsuojzRuLdvaxXph3eLlFDzCRi+cBofVoX8484VVtyP+m
bDOfu1i6Jt7/Actz8vYD6BlTDZbV/SUmsbIEpHaRaD4AIwvEW6cb33KLZpwCXPGfXumSL73pZd/v
j7qMgf87Ku9SYCaymbI4neHcWf3cok4iAe3FDlt4T98BJTI3lnfli0qDGfkKJZ+5qeVNuQn7UsSq
PzuD2Zyttqn7Qzeac3yOE139q9cHe0v6bnVMWYWVx0MFlnR9JBUAKqHqlbqf6+ht4HmU0IbfoSce
J0+oelvdjrJcqfx9f0WXaEIaiWSiyO2xf/lSN2IRSD0MVL4Gw0+aufwSIbhyUAPRFfuKLJx/BOc+
mMk3rZ/QjKjHYX6GHGFvQDxWDizN8bdyPyw4GD7Xc0+MRutSRGSpCztZvW9cO3hEn8FydlZmb+lj
LJMGOWOoUWCVpPQY2qfXg83mOFag4A0/DabZe1I1pTqIUX9uvbTWjqPlUbtpDKf8VHko3dxf7pUN
TIB4wzDCeuYqvx47FrknaFSbfj8ZXX4wrDExj14blo/3x1nZTNzdCGpLEr1E2V+PA4O74vVimICF
rNp7ivMEV48mCszLMM3J3/THKm/jbbO6rG8KK/KFfoOvr1OFXngcMLVhCKdzE4Jz4+HYojUYYEb8
qUV6COnD0Qwu2TBvQVhWAqI01gKSRCWO9sJiByFwX9B1GLlfMHb7JQzTrc8jhKL0FEfx8ATFppge
JTz9m9WGPAaQWvTajVt8JSbaNJmhtINLR+pXfvx3WUwUjKLvrFTzMzVM0udJ0ZGAd7JJGz/XkZ1C
btdL9VmrIzU+3f/cq7OnYIcKP4jkG0ZXHIrKEcATfAGHLP2sBGN+aFQ3UY9G1g/OHmeOWWbBRWkd
LP7H1Q7gmna5/yPW9hwWUv//R+jX01f0eIhmTeh+pWoQei0z/zunRnK0CyRuePkZG3t8bbkR69Q5
RpJYtWxtV06EvMjg6b6uAMfgas7AfuuT/hdWJ15ynLJw+p2Pnh1sXA5r43KnkCJTuHcgBl7Ps52y
1tX61PAjxHl/RRbO2S9RjhXtKcbWFt+RKXF/6l2yBYZfW19ueh70QJFBECy2FyJcsGSEafjUmZuj
khjeKeg0nId1e46P8LXn8/0PujZRmEDSmgxhOfAD1xPtaUMAB2lM3y215lPqDf1L6ZSJi8lx6uYn
pSiicB9Su6o3ouTqwHDWQBkCy71R5sPL3C2cujR8BX7pqXDVfw9h3X/Wi1yoOxEHZb0PJj3K/osP
C1AB4WXqFxCuFhdDbo69Zoa1pHmr4ovT1uH3Pu/p+eg4wkkVwwgOrw0BbEtjeu36AwojX5FEMADZ
1wutVVEZD7EKQMUA1okzqu62Z3U0m2GnQsLYUqlbXV6gJpIlzCtn+V2tNgsHED+mb2MO7KdCmb/M
0+Qi66vPgqNaR8axRB603NhPq9MkOEvLDoBrS4Bj0MQ55BmwKKY7zs5em2Z6UHHsFcMhaDKxpX2z
Nk0UTUiluM3BcMqg+S4cI0Y5jVadm74am59bEep+W3UGog2AQ+htd8+loUx/3z8y8gwu8nLqe2Co
qLNQDF++qxSgaAa+6IaPcWUSnoCnZaegHRJzI+CvLSXvVEAgPBiBdi+OpqNibYuoFDumUpw/SlTq
2X4eeoCi5qS248Zoa9cLzxuQYVQegP8tDgYOGXGn2Y3tF5oVPOuiK/NDOZYvVV1fFJFkZ4146D5p
eIIhJBWIjeFXPiQxCM4edxtVcGtxPIAPtY7ilLaPZfton5U+QDpkVszBR9xorh9spVbTg5nH05aS
4srE3+THKS3xOOe5fL2FgmRw7D5zGdnCenFW8NAKUKZod60I/kOOgW91iNdsuBtGsO07JHPMLcXe
1ckjoqmStpKnL0sDiWiS0sxVxy9tNTn3uTaDzBhpbUSeNaOWTJQ40UX9oAKifBbQqAKLjPatJNsv
Do/m0udrhev41WCo8bGyjBRtmMr7D7TbTt8JezA2vvLaWkvwlgz56GebciHeHdfJmFU+c+z4nTKE
XbfPxiT6R3RJHqH42AXKySimRjl75lw6u6529L9q/huxcfXYtwcYGzGuO/kQg8G82Oqjrk/qVCeO
n9R5jQnhgNRvNUb1zkqCb3lGrfH/OOAia7LKslVQY7X9WThefVTxarefAojcB7cHPbaT7NTqeD9K
rUQPnu60CMEXgqu90TXQMebL8Cfx4YwJsUPaTHumz1QkezNsuw0E4kpIBDZLM1nuKIAjizNk6GMG
UTNAwz2tzWCHPjjEtMLtP6h98bZjeVoBGZOCJsTe6/1T8LpISFZ41jl6NZc7YRT912gUaQ8DxJhq
/+NrKFEb0qKBGvRyo5hq1gT5bFh+OUVd9xRHrtPsA2HT8kyqwt1oVK08rmSRBRoElxnQqcUiOmaY
qER5y7eL0lO5NMEz6UOrfi/y3PlheZ36ir4cohj6sHWNrg4Nzh6lCEo9Nz4MNiY7zTzYpj9y04Jh
N9Tm0UzNIsFzqxzrJ73qi2LXR1P8W+E/b4k4re1VAO4g4vjDvZHrir26b9K2dXzU2NNd1PfJT7Wv
zP1UOfUG0vs21AKjwgaK7cNNQyJ4vYOQwWsG7Pt0P8CnbdgrZSN+R9aIJCO+P1Z3dNU4S3ZqVdCH
vb+ZbqMOPE7mx/1KaZQKyPXITVDUud0Vlq900T+xrhTIc07QmL42pSEeotquw4827snBeMGQioHo
xFRnWbT0YkOLHbexfG2YnK8z7aEdYVGN9mlsGDsTyNnv+3O8jQPgr9H+gjUtycXL1Ej1ZvicWWz7
el/G/9Zw6WlOYeZV3f7+OGtrCaMP5T6JViPFvV5LC5yFOfeZBOX2qDTgWR/Ph9B0Ru/cT3Z1TIci
jh7uj7mycwC7UAoFTymdkeQZend3uZ1jN1Zaez79VqM6NVVJSyqpMHkAp9MEz8Lt3T+No1Vbhcrb
S5PnL8UW3sFSTXXpE8MiTnR0QYwGJbob+1Htw1NMbzM+uQ00uxzt/sM0aJiMKmrUmYd87NKtZuvK
gr//DcvGVKU3mVmEYXwpLDV9DZs2To4p+mLlwe26cm+S5gcfDofy1Q+yXZbdpcbtYr0Ht+16C5wu
184cPRuR2Rv7KvZSY2e76Fk3eSJQ25zy9l9B0nYbof82IsrRUR01kS2j8iAX5N3XjhGCVLEZDS96
YGl/TVQAYJ5z4f5VtyaIm7FIvpChlt/jEDPt+xvtNhrixMIBggjDxU3j5npoo2rsLDNtxR8pwzyb
SjU95amjfG9BA53vD7X2WfE/BwlJHsvmWgyVpU02F2MaXkptqPHmGEIMSoLpgE3Od330rL/uD7dy
hBDHhYPMc8ZzaUstZkbsyPspVfwMzTWUG/CunY45ix8fTRQAxnBXTyDRQme0Nzq5K4FJstgZFn8v
XsWLDKzpwklxIKleqLJP9intB5RSkT76oPgZCYq055RmA/wTdRX5O95tm95ADraKrPiiiT4/c9GM
uxlblXPmzn1zji2FAvv9NV37hFwrdMLoreJpszgmUpnQS0YjvrRQFodTDDygOKNQjwQ2HAKnfsQ+
o/p6f8y17wh5kfydbi6vlsXhyNMAV1ATnLDeGs6nYVbHfa4E6h4BbO+r3eGP2Zi5vbFX144FlV/K
YqwuXfnFoAraxomO8fglggM7olhalo96bORfmxrC4v0Jro7lSmiJCbyOKvv1Z0wozClgisDMZ0P1
BUcXsQ+GvPEOZTeoxcbE1vYmqRdfD8YHmPnFqSgcDYloL4ovmPrlv1QtLVGdzOKqOHx8UmBEyNOl
mgsApetJNdFcN0aae34WO/0pLUsn2BstuseP1jQ3Wy44a0vI1oDjJpsT1MuvRzMsYaEtr3p+7w6q
c6yaJCp2ZqsW8bFJjOj3/bmtrSFvWdrrTA04iPz7d+duDIQTZWQavkVz/zMajwCAgETVW6aba9cC
F/Eb3IqwuTQsk+QtfISywKfnYeUPXujg1ArF72XWALHmu9gtenBQWR3/ChE1qI/3p7mWClAc4dVK
uRZjk8WiqmrvQoupFD+dPTdH073pj0Kvyuey6Z1jNHrViSWOz2pPaD/mRVP8uP8D1k4+3ACAMWBB
KX4sSwZhlArMRBQ/6vAgxkRtekl5t3wqrDmj62DTE6rRBbk/6Er/EkA5IEnEIiB6ICN6/XXNQgvV
Mog9XwtRqn4pyzrYNY4eGeeMoo2+C4ogD91d0s+6/ky3LMf6KGhMlM3n5s/Gb5Gn8br6R4VMOtiC
giLzsBc3SUjBtRdeGfh4ehCGapb7Acq8CPZ9prVPau9hPa+l7SGzJuuskKnme56m2jGgZzbtM6dC
q9Uqtlg3a9cAinOcNuRnQGYtgggq+tZMBzCAUFXmJhaOGQK8IlVjCN5T2D0oCFI93l+K1SE54lJ3
Vz6RF18l15Qu1EvT8cd2Ng02Y9W+8PMG92iYo0FqFuXWv+4PeYO8k7cqUAQJvAO8ynvqeieIKs6K
fOhs356Fq/mR6jXTiZ2h4C8GHLHZwbDQjV0ZWoPymM5j8DXw1Lg9pzhxPnpVMBYXQ+nQy7r/u1bC
Aj9Gktl4vcsc4PpnITTmBYYVBrRtRIKH4ZR33n7iBe232ALhqCJ0Kz9aRuZaXyzRGFvv95VPwYVI
1VaaxZIGLr7+OE+p2yhZeJnGBo/62OsOdu0WezPhwYAozLQFgVwJRACoJEXIJZuD+Hk9YafRWlUf
1cDvwArm/5iF6C84PwUP1VSp3ksCYSj/Bt/Msr9o1Cu8fTWHW/fZSiyiwcgjkxY/uesSKFLwOuyD
eVZ8UBRBdKgKTyUzr0Bs/x5ScL7YD9lVsLOmsBYbcXgxNDxbXvFSoYOHiTxxi62fJgqb02rzF1sd
MKwOkXLXdxPWXcFRaCHgBhGaT3MFp31jo90ODM+XqdL+lad8KbBdRUEWp+aYvyRBND2FSfmj6yra
vnoeaA9xOsavicjGh/u7e7G7mC1FPfA4tFdhbUIMvf7YeU90s4qweAmRIsh3ZWZ4zSmLzXE4FFZg
YBs6NOVGzF+bKEGWipRstJNnXo/ZV2GgJ2pcvPB80U5G1ngPqoFfX4hn45dmsrO9SuNwY1B5fb6L
7W8TJT+iDI/8igsN83rQMOonzDBE8VJNRnPs41kzj2HYzS9Jjfn0/v6qylD1fjAp5cCuldkEdBj8
564Ha6o4wAnU8o6hVgxwFnHsS3ZZro4f1d9mIGBkjER1EYSws5gVoO0APm/jHaMA2adgMs1vg9f0
O+kO+Ap4Y4sJttwub+MRn6UCvBS0XIw3oIahDBS6j0kpnFNTsDOLEqHJwRjGPYK3HyOeIRrD9KQ+
IDOjKmMudqeG5rwbKbp3zFxR/YyVtjpCXY7PEcWZDSrDyiejIMG8qKmDKlpyQ7SG2I1AMT4rOSCL
MtTbfUHOvvFWXVwmTIj8AsVMGjMm2r1LbrRVDUlgFKN3HNuQ3hMg7qMZ4cWCyEh+shUkAUtvmM8o
eekbYe12foxMFkFmSeLO/rzeklhk9l5TDN7RDPvp88B/xlFm6M8f3fjXoyw2vh56YVd1LaOMufZs
IW10imwsSu6PcrsL5Shy/0l7Y96p13NJB80QhVF7kExU6dI6mPuwjKaTa7XdEaqitxE71tYOQDXF
XV47JAOLbWioblWbeG0em9lJTvGMlbE+ZPrp47OSFF2gGrQKbgo2yPSIuiXXPdazaz+kyOZGu1ov
nONcGtPRtqsm+Oi8eAPL9hG1E8rliPBer6PqoCkxtlp6mnu3fGntqXqJFEgP9+e1jLzSvo/KM8mC
RLzy6L4eJUw1uzVSXPSqWa/2qs0dOtJdPyJ9s5U2LHNI2isSgk63QUK/ecQt9p9iC0VpdMzImrBK
fmR03880V5R5n5Ny/jTzrv1C/I+PRuNG0a4treC1pTH+J8ybDhsz9Ju3qIPLy07+IlpMeCOwxlKh
6Xr2Ys7wKQmG9ORFTf6YG03xNIqoONAqxozCnrWnCaOAjWC2tuTvB5UH6N2TOY3Dshb6lJ7gYden
FqGfQ6DgSd8n5hZobnUoei10BsgkSF6uh7JqVleJGMoEBIN4G47J475qp+Khh9e6lZytjQZNicwM
3BaCPovRuiDtFKPL8Axq4ijjeHBU9uRTjX1yTbXa0lK9CTR8PIv0SHpcYEC5rEv1eBVNbV6kp6pU
4s8qcoN7dcbjl6Z2ecoTZ9gIbKvTkzRyiU7jipWB6N13C2lS96bOLTCZlY7G8TAejdgpDlVIVnb/
VN7cRBC5AdnzLxr2NJIWJ0WPTD0svD44moUTuj96Dcm/BysFE/doZphv0L9vAr3bkTriGNZXAyaG
93/BymSBW1KDh/fDg3tZbwFkaIRO0ilHPRis30FtJ9phzA3xJbBimg/3B1v5ktBymSbpBA/7JdNI
DeeBe0klk0jL0T4YRYxXV+sIkAEJUtbog6HoIz5620NppD3HA4bDQVovY8O7z1lkaYtCdZOdpiF3
9jpKWwcx/A9nV7Ycp85un4gqhBhvgZ6MxzhxnNxQ2cmOADFICAnE059Fzk3c7nLX/q+dihqQPn3D
Gjy9XzH+esSe1fnExipbOUShPn7c868L2cj/PyVQjgTV6dzPYipDWMytVBcdXGHWw2ZH871OqLqv
49BgBuCvKslCrxuLhldQXv149fMvu4lWAp0NiBqUlmFre7a3AL9gUQmP4cLt4ngE7iaRPwHIpzuj
Cb1yZLb/6+9U+89akPLFFBQKme8or6iHFe9UZQqmIH+yG03nE+iRW3lqae1NeSJ503yKQwYFwKZn
0S1SBrRxPn7g8yCPH7G1zDepzo31fp6n0sppOei9c2HcaDiWiceeksbGn4D+SZ7WxZn2Qeclnz5e
9HxLYyXgXFC/bZsrBtjn7e6a8GvWSKilqKS7jP+qgSetuweMgk5Al5J1+tEjjFRXhuzXVt3+/tee
jnlFPci9z8U8Nit/IWvUBvlsoeH51QfFas5QVs+fP37S9/sJHVFA/lFQIVagUH27pusMgcGUEpIF
jlrjXU9rY3KYKnKSxrWaryFRLjwidBOQ7eGSwdE5L6qMCIYZmbItQDYKDwaA8y/cx71tgFkVmbZN
fS1Fer9/YGkGbDCaPNDmfDfMd8BykHFVrwVZESmAhZ5mAer/RE4uc53waHAd3EPvILkyhz0n7kHd
EHNQYFYxDwkhE3EOXIDxyhiUtZ2LiRHnSzyWWqd1V0dk00x59GIZHYmBmdNjqcqw2Y9+Rb6UTgAB
0wZQo2tetu+j1oYTgVQfmuAbTvGsRoFUxTT0ploK2Wj2Da6K7IYP7r96HpxnHKroAVpAzSdcV9eE
m94HkS1l3JSNoN20Ca693WBrozslHTkXaCIue0yeWM7QjnsRwURu+6pqnmYTt3d+uaoHh4RAln28
wS8+OIR5wBxEKHtH2SyNIWMQ4TNAgNbAWyRMIJkjTbOkzIzhmlWsbl8kle2/oVXDy8eLX9h8cJkG
MhEZOmy6zhnPkOxkulzw8G21QhxV+fxuTBYPID1rpnwGeQoOou54pbS/uCqKuE2IP0LD7eyOWNCA
h/B7NBcVoMo760e2iOBqknsux+g/plN/QMzkXz5+1vNxw7bhARDaBPIxS0J76WxZTlyM+2HBWsQl
jD9ssrh5IJt6QCe1Sh67cql3ZljYPuDBg7NlfgQeloePf8TFRwcYC1cW6th3XBfA0RA1YaBROFVp
fiQN/V5VbtWk4dg5n8qqlp8mp0r2Hy+6pY5v70k8OHQLtjoEgNBz6SDX1tNKpnjBhT8CgwsAnkj7
qSp/fbzMpWdDWgn5JdD38XrP3i/wNZt6fQtpf7WMiF6R5dAZdjBkXbw6YhlVnDxYmJP/R0XKPx8W
7cR4i2dg/54fYd+2S8nrDrs4EmJfdlP5OMvxc6+6/srOvXRYsU7oY2KNiu5cSQsloqs9ZZZCQEbn
s5LWfoHiVHx0WOvN+yiy+oF5m9ZnibHXlYB94SbEXQ9oFCQ+ESrPv2K5whwXPVtbePB1gKoWQoZn
mmG8oSsw3MePv+WFqIju7DYBQMMUakxnVz0Ae/HKamVBeTIeahBB88qfvBNKbH0wdfcLurz0d7g0
n33aiJ8fL35hI/1pgmP+BGQH5h9vQ3KIIn41JFoL35S23COn1L2b1kKWLFusTqrb3tTazaO5Xq+B
iC88OAYfGEQRnE4wgs8yK00b1cRQBygqw/QzsUkPCRXKuDn4q62LeIrRYBgb2Na7k+PKtKlN71y5
Ev4M0c8OLGIjpI1QWv+B8bx9AdrnJXQiHXzqJDZYqU8CBzLSgVF3vVevkBlzbDtUmcRYrc/YGjH3
1K+kETm6EKGXdU1TyZ2/+Vh8d3tgDgpet0OuvTlyzZUfeyG4YGAE1X8Mz0HWOE8jVhknkM3wlsId
Z/sa+6WfRa5srk2mLiRm0M+CWBFwuxsU4GxPmKCdAlJ1tkB/oYl2ZHW7nU91otMy7Jr+sATavVLC
XdoKAKVs0Gc0o98BK0B7F03j2bVI0BuCrSsEV+/XBm6TPRTyHza12DZdSDzG4G/T6r4R8iqZ+UK8
AUwOGBIMgNGGOB8m+F2fOFPQuMUwR2RKLQwBg7tk4hOaaU0gHkH+96ssHuI2rw0OxpUC61KOuAXU
bf6MkIMi6+1GhAVL3ZZ17xYxZfOhgnrFa++jj5UmpF52dThs7L3GqvIYz0bX+xkmyDaFyY2baigd
Xak/Ln2QCINJhF7UP6gL3v4a3HnLQLrKLUCv5pkaE/9GQdYwBXGx2y1QfsBFAwUPB/zvh5JKduUa
vRSW/ghzoYm+tZ/Plq/mqAJ3h5ACbcToZ6fX6BazneoGol1kyJAjV0Me2s1y5+NweGnrI1nAzkc7
4X2rNna8Cvh7Q4pQ0Bly2UO/tvp+xF2r9l0ZO5OfeQKq3r8/XvbS3ttEajchazDb/uyNv6q9hQLT
4zk4VZXDaU5oRZ9j644Zcaowx/y2AaUc80HaLu0VSvmlTA3DM5w4jAjRcj+fwwZuhxc7q7UwaEDV
mXa5rhUq+5FEn9uE6waYEMBJvk26m6tbRoYoc/nikbSjJfnPPoTbAdyU7TB4RlLzbgrv9z7rOiNw
JfQjrHQ5zAhlOVepdUHvs/M4pbNrxsM8QwtJg3uSl4PvgoZeVVc2wqXjmIBiCJDO1lGGufDbAwAL
DtbEELNHMWzkD6tD8QNWpE6mFKuPtV0opP9DGCrEekQffIWLxE0yoRFCZrZci/sXTgMIBSiVN2GQ
bR7z9rdUuL6aePbwjTo7HQP01nZg9K1z7lAj7j3uDvBe7qtrUgsXdiW0ZhCQwFjY9Li3GPHXrmyr
cOgxH7eFTRzlZmQc4B3B0ZthuyGM+4BnvYKvaQxCd974BH2/K/fdhTQMXURMaf6wut4phlAHHWpt
Ua9X1vX3olxlCoW3/jXuIvLfs83NwAgDa4hHAoB0duf5oGSYynBcQPD1LqxqliLGiYQAOgLenafg
aJwq2/DuSWhK5eHj83/xFG7y/dvwFXoLdPsUf71qB9ooynEJvjCkxzNoSQb3hHA+pDETNWj5gwRn
OxQPQeejSF7QHU8hMlReK5AvvfA/eOk/7APw2t7+jNYdJAnUtul9ArPN3tY5E9aDinPtXHnkC7kM
mjFoh2DADQu/cxAYhSGVhj6jW6Bc8p5k2KqdVxPy9PGLvXCNvVnl7OQwOQJYMWGVKWzJ12lpy1co
1cZ7MsbTriQ6fo76sj1FoRxzCm+erx8vf35wQTfAFsV/CBNpjBnOyVZI4+pgiVdb8LFM7uKola9c
Ls1X13Z1g5vES3pI2lP/ylzq/KlBxoRCyR9xKsDK3o1vOkxtRo9WERD/HRQBGbA2SUpraQ+8m4TO
wS0TaJUK+Swn0OfylqN/dYXPdr6Vtt+w5Y5wFEA9/C5mJWRWieUkKmzcmDjfpp5+TsYGOA0AKyN+
JVS8f9OYRwJWCbWmjVh8Xi22ibc0soR8GUO6/qXrGpl1YJ4V4ZrMTxYGz7uojq8Jcp1nC9szbt1h
vGt85vA8LrNYN8Lv+7jgQBBlCaStg3QCCet58OEWtoLmo3b/dUMBqAVyEPj3+Lyoxt8eUCkUPl0l
4sKWlmeunjS4e+5YBNpRdT46angmydyv+/9hWYQlWM2ARIOM8O2yXAdD4LdVXLDGC06E6oVmNYSL
njRY3HnX2yiDZcFyLRydxwi83w0utQ12MeLB5fd22YG2oQtsPvYQCIM8baIqSfIu9OGZ9fHzXdis
WAgNfmAPobx1Xon6oy4nxtq46CK0UHoOYSFZBt6pg0/olZBwcalNu8fb5BPQ2Hj7TGqQfp3MTVwE
q67uALz30maSIps9NlzZLJeWwn2Gqhbzvw3xf7bUpjXWyCophA7kHXHbeQ8gU/B1NtE1XcsLJwHP
sk1wN4QDRjRvl0JFl6wObNUL7TDzMK4Rjp+XlMVcsupRieUamerSzgAoHtrc6A9vOI636y1k6Jsm
GknR1Hx6VdPKf5ZeZa68wAtBJYRUDsa2aCGB23l2exC0YTqGrK6Io2F2M9spBaxINAUnAR2Q8kCD
sj/AXSy+BrC4EMDB8UE/CIiRP422t48XlcowT3NaCG8iEC7DNryBqtZ8VIFDygwQQu/Qha691bar
nKwMuupaQD1P/razh3kb7g8QhfEKzhKiocfeSVjoFbOWkEZe/WjIIZrf7sduMTqLw1YgS2igq7J6
LSZEHx/IS28+cnFrosXpoTw527ozwoH0fUaLqFKwC13EeDQ9DkjtVOOzrZ04VTAEv5LzX9pUW2Td
HhqC3ufnBegZBw2pihSUTl1eY/D2Tz0N8tvHj/Yu18ObBQAbzWEwOkBKfDdm64e4CsvaK/o+aW56
jFl24aRgrOhMME7ScwRwmiPu5WY10U52HXJVJ/HLx7/iwguGfxL4cZswHgXS9u0O84I+9tYuIcUS
+MZnuw5ECD8buexI1i104dPOYALFvGwwPc7IlW7Hhd218U6hALsRpoPz6qqmRptQuX6hZ8bu6i4m
n9kwRftq0O2U2XXp/qVR7+RxrK/1lS+EKvQUtvY8ouL2Id4+Oe6TQVku/QLscDUcaz3oIFPcS16p
WgJR7eQ0ux67EkouxOLNlw++hEh1gQs8C/slk4k7e5NfLFBT2JXBqj5BOymG9yO9Jkp/IXigjkEt
AzEOhK9zDEa0tkzMQniFQ5t+2E8jVPhyMzLhB4DImq7PKhQUwcPsO339LGEIf+pnAbeKj3fYhdME
jVt8XLxqfOjz99zF3YjsKPFgkZ60STrVfruLI+GvV7bShe8JLWF8SVi0QMT5/DjFdvZi5de0mKDf
+HtAQwqCFIFUO6biOdWVUVeGAxeODlIRdCshwYp86Dw2rfGKOOj1tDCzC8ebmWOQp9an2oj4AHzw
fLs2SXelHXfpIXFeoNqAJtF7xJLvGQ1B94oWrQqTrQHoAzEEVCsJtL9DYXwNxn1xPYxosYNQgKP/
8faQNH6L7NWMtKgbv86j0l+y2h2hdghdUnAyE336eLNciAdobgRbvre1gZPt9/xV/3LcBI1eRVi0
pfGGIZ0ItKi/VZWN9Q7m82Rhx1IlGNeWoq2cZT+3bncNpnkhMKNlD4QUlIPR9gZk/+2PmDj0n6up
DYtY+rEQGelIJb7MnY6QYoy1dG8hc2uMt5uSpm8+A/phtYDr3GB12pYLv5b+vn8pKJsgFYeuOFrC
oGi8/T1LIiJuBxkWPdrj7Y4NSt/wJjDwV/L5E4/49BRDLfslpv3/cP1j7U32cZs1IBM4exeLXkEq
x+Yq5nY1S7Z58fGU6YFHoMgPwtyCW16bDO03wlIFtPq/H2+I9/FyMydBrbOBWoFHOYvSqzcNpHZK
v4CFwOCnKyhLUPVZoSQkXXpN0ex9xNwWSyAnujmYviMAT42HmxB6V0XU13YXg2a557KKjnRWz0hA
ypckgKt6T6v+AO1x0K4/ftaLy+Mdo90JRWW02t5+ZygYi4Bp5RdYz94CU+aksgvKT3NFbC5sKe4r
jUFAPkdQ/0p9yJ55V9Kti28bugzbW0CkPh8sJaNfR9Ea4ToOuu6zddtPypuHU70s1w76pZUgeY7M
B+ATZO9ne3pch0aGVewXjqyOLQvLnwxiUHvfLNV/7OgB4bFhHiAWh94lvuxZCMN1K3t4swQAmyRK
PII33EfzHnP/bnnsKs3mKodNefIKRKbLinXR3cvHn/XioyYQPkc9tGmCnX9Wyps2kGFQ8HWmxdiq
5ZNbSZ1WMromQ/X+rt2mdcBkY2aykcq2v/8dPi2nejBJUDhMhTIbkNDXOxbS/uvHj7R9nb+Hpds7
RVqBqxbSDviE56fS8SfhCxkVqJerPYmXJ8h2mCrlpQvGYLlea2RdeoXonUGgBOEPzZbt7389FxO4
C6XGeqVv7JIqRVENTXPfH0PTiysbZvse7x5uE9zbCIibSPXbxRwpIokyJyow4gtfQpbMY5Gsoe5+
wV7YH394M1RC07GcBv/0318rAowHX1qMwt9pB0GlY4YmSBkWo4t5dxoHTpyJIQgyp2sbnpKB//M/
LAihNJw/TFoQXt8+6kilFw8sDguY5YnpGLe0HcEsb9mDGbtk3oHwdK1XduntAhqD7YO0G4Cks09p
pImpsU6IjF/IR4ghmWMVyfAhELo9rjVzVdbGdf/fy1iAvSCXAZMJZBXQK3r7pIibHJ7m2EHR6ANd
AFwjCtaRt7dNLZqcBJO1u7l01udFu//RlwbXNjoiQDdCMQOpGy7Tt2t7A6SFIasbF33p6AyOD86u
7ipMbqVbZsDC91e20YXTAgIEJH2SEDr57xJ/7bmDIi7WQ1M3OAFiF98aaBB+n2lMrnR3LwQC7B6A
VTAZwq113vmMFhSxvrTozIWC7sCVd3eAzPiwHiAG/KDoGjXo4nroPCI9g1YzRlJvX2Vj2jKMSjQg
+82eZZmd5H4NO/HP6lp133FzDdh96VWilwzNHOi5Ys9uv+evwAN1h6iEa0IIiGTf52qZcBvDRuEL
aOjONYD+u1Ej0jvcUbj7MXTeaLFne7SBXqtqE5YUpZHBHs4ozucubtad6qXdN8E4Zr5DOaJsZOHq
3KInhbF/QL6iKUuv1DbvU078lG3ih+2DS/McGhrWyLExB0lwXTl1BvpQ9bW3ATEgsU3tKSSWvsBZ
lA17eFr3Pz4OSmS7kd8G4I2WBRw9LI+BEj1npntjzLzZUUnRrp4Lkmzfq3SOEvVDubUB/sPvzMlP
Or1zysHRaQDRKIzBkslvc+ub+Gs/Vv1D5MTXzjEG/9tR/eunbdbLwNij8NpMFreW4Nv9wKQQfBgd
sxsI5NzyIeCcZmiPTVNWwbIBekpd6ba5sTZ6GgMU+uk02gXTQz046mDgfNXngZPoLxDrD+hOV8AB
ZAnVqKtoOwRjHpLRvyk5LQNIFNcNzRYogH+tHKhw52CO2PVlm/MciWgdJ5uDsqE2a5C4LlPWNEmo
/azzvZbobCk10FQpNBNIs2ZGQWv8XkP9zgJlRX1wj8N+6cld7yRz4qYjixLnCCdgaLxmZUejZc7i
1rGsTpd4HOd/zbC932NozeyEKWx75vmzvxnP3sHGJtb7asV99g1dhcE+iHro6xMVvpO8BnMVxcfS
tZgfpgrRn5g0kaZUhwHEvhFUzJUl3Y0YW6PTqGEhO4Wu8FmmTFySxyCWgKtyoY3Iqpot4QrsC5KP
VwlcCAWVg8Mop3Ztq1Pir4042dED8Sqx8VhDU32W3a2NhfEfKgYZigKcfr8+eL5q4yzhXhetKXjK
3VGKxG1PPeiiyxegMpYug6X3WO68xIb+q+Kj5cc6Rpd3R+FJb9OJoVLbO6Mq493UUdJlmPwwmY8h
89TTrCHt+qtEL4neOXNAljtweFv4NyWB7cZ7ZwEvLoX8SNg+6jCs1l+BM3JIkMF7ubqbdN05+4U7
7vQUMbhvHHgYYat5Q7xRoUgHBkABVJphywnY1TXJxrZd4tdpYMPyLybaCwlTBGw+3bTh1Kmfa4mp
ssjnabZ1sJtBlvazQfIEh4rQVbZtGlc9g1DnpqasvWzBeA0KIPUAwtUXT08lxjm4GafhLmmtKHNW
oeKb0pYOzGnSxKn8+HYNe0zWoGc4zUcPjB/8s7WFXVOdYRgUVvVduU7ReFc74I+1mQgthbY9ZHnI
elwwymoJHgJH/p7RbdaeJROo6VWGPKGWX0EDk90NgXkQNE3DWMt2l7SO8Q+RhRwCGMq0qZY6Q4c1
nuYU2q5zNYPguwIRl3cjzmeX9gpKkzd9AlG73Yr5yHDimqvkkYiaNmFGNGnre1Mypn4xeKDUEIZr
GgXN2LDTSmXzqoD38RMZ8tfQKR3EpGSe8YozjCQgl5+RocKoLtfBSvpd0KzLuusdwEnTRcNG5YfT
gbEHXCEZ7kZjmyEtCZ+SdOMKdS9cOYveTUIocZegxEVvuxsFf0E7JnZO8GmaxH6VmOt5GYXWqXcf
Ybq55qVRvnerg1AGJxtHqKLydgB25ODZspPfyw7zgZu+C+P1eW4NJFkzxypN0mZeOfsFnXINRI9L
oPeBVLaR7upmnuOG6gDufA/AEwSEnSFd19UtEaZizcSxcWWkT+B1Ne3d4sIF/VEFVqkZUFVWJsUy
smBNu6GJ/F988BSDpVUzmyataeJsWFITueWv0u8c+4OKQYwvhEFv9GbkU8U/sZpJd+PRMOd7hIaT
j5Z7h8a3TFY/eSxHV7s3FeiQa9E4ofK8UzXYqBSpGjA3yD02RQCJQiMDUAnZii78XlHpsJ+1NmMA
cBCmlrsKIvP6wIVw5d7TBlZJ+Lij+CmgEzHehUuw6eKHPndxFkRZVfM/mvV83YPXFTdtSnRgzJHN
UJPADQPRop9o7buwGhqhTmQ/QSEJ/4jGdcmPo2fDaM/RqGMPQklt7kklHXNyheqWF2yQKMzA4IeW
Yzj6ShxMSBZ5rDzjVkc7CdLewHNsMf/YIYqatRgnhqkTlJVJc5omSIMUta0hipb1wsEsyGNjTX4Y
YBfUqYllr/fL5JbLj17gLsli4JCmNg2HTe5oR9nYLOvtLGKlXtZk8IMpK6UP2oXLKt/9Dk6nCG76
ylpY6rZLx8yrR0doN8wxLgWyx43T6UMiwkSoFE1n0KUrsCWmKBMrjHyyppxnccT1J+VnqFoM6hUg
OdcOu1CXSn5fLLYPLotF9RHqG0CXxINH6sCeeAz02X0UVmhrGg5V7CNGvkufZNXEwuHUubp2Tlg7
Cp/X2c71l4rhVJ+g+xctRwEzBeDDg2Cwddr6SX1rprCcUJSquP0RhE44FxojkK7J/Ynb4AXNf96+
wvpzDr0cF4Etj10AlMKA+5IrcuAysHpOLdrZ4UED7TN9QnvZH3Ik6wPakqMIRAgTbiNQqCQSGMFH
i5Z2v+sbODc0cP7qhjgl81BHj41AAn0nm27tdtzEDp1SII1ZnXfgSztZ78Sh0ukEzSsAOKEKMhwr
q0dcFhKw2wzfFu4Fpqv98MgImjOp5gCPFgksF6HW6dih+haEQ2JvaLiM/rxbaBfNN0Ctx8k3rYxT
f2Im8fQuBOV6pMdxjMokXdQEOlAKyVRIXuUuzml/H/lz9UW7QPre6tUvnYOBx2Jd7YD0rSORrjqs
1x9czaL9rUbp4hcOaHInj9CEkevL0FQ+bzKBYnmFXE9XIm1c/AnflGqVLA/rlFAIwyqNwdI/FJBV
aNLinlzK59IndL92jpyALFNLdehBKvTuWW2rocDYDOzUHISNss4Ssr2RFuDJX4hK/bKb4ByVQ5QA
jErrreOY9uvaysdGOvhUdm77NgOyBl7wjkiC323F6+doHCuDm5tC80Vro5CasUUXfLHlT1krDOAd
OIPIna0iR2QwBAi+BU0c1/dC9DGHSFY89gfdc+TeLgQsQFJmntyDlRl0e+h4eWiFSlEl+K2a9Pfz
WAYRVhvd+GAHeOulwkzmVw2lzyCFPHD9faQlexmpdYFoZJEhMMXQ7TOlrAwelnadmx3wHxqSOHxy
h+QAporP99pGUt8uvBvZEdJRAG3KGtfoTdf28/MCS5flUcrYSb6VPSd1CsJv+MlH79j55MARZf4p
uy58JgOBCmgYlOWjXQN8zoWagBSu2+lfHOw1DlNK4T+raaCPI1lXP016L5GFnQee243Fc3IHOLek
IlqmJu/IFCIJln6A1M5j6BVbZslwQLRlwVF4avFTUBrUs8AAoMalgNf07zj4cswiWBvYHCZGmuWD
L6rn0mBDZrDl7Z7rQYpfPI6n8uAlerDf1y6i7S+7QjMssxEPsZsrQdwlDwMAf3bVjKHldySYOnly
uBzml8lTwQTQLlu64wrNmz5zYa3W3SJPEmhiK45kZsRlLpGqlzJ6wvVWuzcz5pJ+nsTW1+k4Qqd2
D3tesnYpZU30uwRsC3VZgsrwwABbEQfZIFvOZjuUHHAA4+tHb8T08FYTMc+vvoOJVSogedjvQhaz
5MgHzAuQRK2MHRodMhrksvNCbJ+ALtEOEPPoxl9siGyZIAzeGqMhRge/DSeskd4l4ZBC0tX91PJ2
+bdx+85AMy7wP3PqwKgHVxi03KDtauzDWlqSoIDykSb0iG82qfMVygQiC1oJBTVujaluMFmGcnwj
iYL2bcwicRxADk++4frsgl2DW8o5YI62rGW6uu7o5PMANhfG1HHXHziNVXlfjZwyyImPUb+bhavo
oZl9d8ig+BqMe0jO1POdsqPGMEn0aviBholud07EccUxinD2TTbr4EGJkpAa5IJ5SY6MznT4Sn0T
HmQpRqB+Omp1l3Z84dUumcN6fkRlEc05nXjcAKUpyXryBFifKBRNyXlZuEPcMBxr2kQ3iCBAuabB
GI9h1nCp96yxCYxw5qQTeKPehLG3t3Rl7rctnIDAk6vkYQXLakr9mPHu6wDigdl3LhVrHulF2xwO
36VJbQK7+9OyorDfee0o2rwRHFxCygNmP6/zGLmvWrSDzeAq1PYujhBSLHZEXWWX6fOKBiowFABn
JzNQvYpMnU6dJmRtXQTlAi3kx7gEBh7ZZuhXjX+CS7t7P/g19uritkOS0xDVGmqsEqSwzPchOXu7
AP8XwsdIrlWmy9EwhB/eG9jPGW++q0FeKO9HgAPYz5HIoc8BEwS8Vesqmh5QGLI1WyhsvtIYjoqf
eRQCv4dHipycA+71IwZAHodvdOir9Wm9nIgsWwxqvGqmJ8L0NN4Ij7Iwq2LL+7R2VfIcQif2C8dP
/R4gmXXTRZp2SnttRQxSCbHtDseYjhnHw8Q/2h7OHRlEvkFOhF/RmrZKcHqia+s/dSi40CRRJJEn
2ztyOMDijoYpZD9snItxUFNaL7DXy8s4gb+Ts9glzgYxmAfNCSBCpFqAamib0psKPvgWAQEEL6gg
O2GTW0LHKh1Cxw2OS80ZzapB+K/odiT1fqjjiWYMbrgykxDGEbtmFcBv0biK/HRJOOQ5+7iDgqPn
dLjn1g4sV6V6N0x9b4p/J0axb30FZco08qvwtzsm7B+8V8gbzg2EpGgybk5YfmnvAmdDJbhtYCIk
HXC03onEZ/AwEix4Bf0j+F0tMN3JKqqlzcLEdN951IKfImrEgRyA8QHlj2j68rQ2rpbgrQA97NG2
DoD2RDcln/wa6X6UMB/eylBK+CeA+ZdMOQbMSwqnnfFzOKI6SWtvCZvdwtvIATouank2g/sJxuys
ucgdZ1IOgmmkn/q5G5OsRAfj1jEL+jOm00TtpG9Zf1qRZTopVVbDi8O3pc4Gb+zqtFt1T7Ia1UmV
zcOYRFAfXKoH7HE7pqHUMGsyKEIeQl5tcPMyWCC7ioeGsEtZT7ckasCdXWDK8AoaLwq/uZQr2gNy
gY4hg8jHZ+01w5DNkc9/oj4bwPF1Rjsel+3w3Ro5NiQjsq7hUG6gAQzZQUUeY7pyiBu4iXl0fJ/r
vIZlrs56QKVuZ2jJ3IEy0aJaRYScEX2V+O2pJnR35ahbAWEkZzhMHYI0ZMRNo7KIty5uy6WsWNoy
1MUwJkkwNV2Tvp9SFY7eb6fuaZcRBRGUDLsM3n6GD9MnH7+M7IDzYtVucu2y5lVtIYjH0bWIUl7r
7rPovWVO40XgeqgUMvqchTX52VF3gRXjQEiTN2g64rewJsTdDBDVo6ZLU2d96FQ/Bm/qOUi53HVS
VLRAuge6nXOklBPbQ5BV3gFmhQ5oPDcBKroFbIcdpKdCg5gBxfgsjqbw6zygyp5iEKZQ+IbTC2bk
8A6iwUo9hOeVLlC6c4GtnBvAAstFQWgsURM+cKNiZDjxWqEoILTRJd7xlsJ5C/OrfJjCX5GzEUw7
z9aZxyP5r5gtzo1LXnil4q20Df6B8SP5vvB4zpMRpK3MLfvmXht0WxBNyvizhOBpvR9piBu3AtpH
pjAfCtEEGVb6OiFqtqBRBAJ1OZoHRxyznoIXLUmXqlnBbb2h0o9yeD5Zhv977naQVhLg6FPozKUA
LVVzTlY2tHg7uCdStRAC+w4YKiF+9jZEEhpFQ7CB6cM5hSWYAYuUESPTSDQeg/zf0HU5gXvXfVir
CQrQrevJFHDpxMtY2CS/fDrUMq0Q+F5rD8LYaVhGUEyMRjM8IQGaODo4HWw+bTiAoukhHZifAFws
AQ6w+FkSJ1dmdKJtn3eTdZD1iP/j6DyW48a1MPxErGIOW4ZOypYlhw3L9tjMJEACDHj6+/XdTE2V
J0jdJHDOH4Xcsqjpd/8lLFHz8ok47glvPhCXM9hBmQfN2PxmZHBx3Uht/bdNSxcUhPKG7yO38pBN
uhYs2NSo/rNbNakC/On4SXOfnvJBs7alqsaVlpmIGeEd0XI1vHC97MvzZHvyFq1h8960c6zTqXba
J80tPZ5MjMT31ivJDznqyJlgFkgbL6pxKP/RMararN1FHzDde7COPoP8pQNNjLKub0yXYucOy5Rn
y0zZACJRn5Cy9dPJB3g6TgCIbC1T2FOOJhfDxT6tZc2VaXUqqwIcuAXTxdw+9GDMTWHDpiRf7dWU
AJvh1rMpDu33Y7OauJCkVbL0CzXQL6Lt9i1sLN++urwxW4atddR/SFFFFT31s09RsATev5Ya/8Gl
bEzbXxOGAUGd1zG/C8+04C5kLCGwGF0JIsyarDJ5LBFLunD9pwMm3Un3kYQGdNZ0sp3pZgyP/KCf
nX9E0XtyZRjZbfoDLbOntke+RQZZCs/kjEdbX8ROvlsWNwEeHVX7/Gmvt1Wcem87hifLMqPKV4aH
ihlhaO2L3SIAbGYRdufJVm0LBYLeKLubEJOMlXxtUsj1ejkPUo/sX8m8Bd+joCUVO1oAhLJeUUmU
gocq9Uc0ewCZYLF8Zm0VR0M+xgEJmKmJxybmAbAn544H/39q0uarYanp3mLjbp8uk57IhKCH7Twq
VS9PdQuyfh4rTZo/EK+bShqIGtinldK9bDWWgxFrKsN/viu44EayW4aUzgN24FG7E+89sh6r2FiL
9sy4i3sViZLyPCK5+KzQWw7ZWmHGlm4wmVMZ6Plz7pIOQyhPWpvTcELdLLrOOCy46cEMvWmpo8KP
huhlsCIAm6DelH3qQnKKM457UURJY3UZtMLxxZVW/N2urLi9xZXRziudeQPzjTvVVYGteKFBifpw
7+kO28rcbQ5jrhFirC8Nfo0l35YauWg38FKeHEPDV8YrrbcsqVl+rxhQyldpq0oWWgTOF+7cpMrL
wR6/L5sOZGruoSsPja0DvwBeZfdJNs/70gOXNqlwRut3F41ypEKXQwDnsxbgEU3FH1aidr2MhiJ5
9Vv88VnlD/of3731V2uM22nHPPCPtEq2m3FqTZ/as7/DQ8iquac+QSKckrav2kKRkFgV7bhNMVHO
S/9n8oxYCkFeCfevOdbnSQXeb/+++aSLYX84sw0MFSRxP93GmGU7P+LaLfNNrPpHQzj/rxAu8F/p
NNOvKqHBIy1La3YoBfTdveByYapqlwE0bBmIU3nsgoHOBLEuU94BCPA7s9alIuiOl34lfDtT7RG8
8d1GBy+zP376Mpo68krqey5tvQaflEnMThYLo2ltRTylM362YTpVTNkAh0vM9VUSsTGmk2/qvdCc
0E/3t/KD+KpyzmKcZkNRwmWYUwjS8y736J5xEGwfc7w3e950g5GXw931OxqWsc79WZlXuXDDFfE4
afPQgAofBXsWX1dD/EKSDasFDeRSX0rRmlz9NgvJMZgzVUpvywQYyVjMtB2qNNGoyNJg74n/xoFv
+JzrMWwyQzHH86DvUq+B2XfnS20TCVawNFEezTLOW3pSBWRXFZ8AE9zq5NvL/sfhTg+L6hiqKwnd
SZePO+wIpNxCos1W1sAfrT/VJ00BygzytQGlTbKp3/UUAqrz7I7UZ+w7s9IWbl02ENEoUqWn8dXI
RspckgD9Ac1uNxkMt/lbrmxGedX3c5CJronf90nK6CyNLH9S/tzfNmtW+rFiZbo2Qb2EjPfO9tEG
m3KzFlXFDrekxiPHU9RuZ9XULVHXMkpOcdlFJgugjixWO1XfAFs2lVKpkNykjz48dWdD69FqL/UD
apluzvrQLUXecdHcWIclUQHR7Kl8WMQgs/lAbJLJWdR32C2ZoNwigE0w1HWCxu0qjZ+WZOcPinEc
WQQQT8xjTGJt3lWWemeentZ09dYGjLLu3DXVnjb/vDLGHty5k3niFzf1UxBY9XZrjpVd3x2C6ldM
ipKVzisodObzSD3FE7rUTCfu9EPQYinIdNpLEt9lr7+b+bDK9BhiWWYacOI4VRjnPu0df6cNLfej
rEPrw6/s8lcYOUvM3NMBVtMLjUkX/LVLcQdP9m32qmnLXKcOHjxm0jWDcRw/zFyV/3ZO4CNli+5e
fDykXgrwP+l0p5/VySrapX+0u9WNRZewAmZIqE1bWIk3QvB5034vTBzjPhu0dRfndS74UycSEorW
kAcx31YchIWvDJU+8yGCMA21IFtnutcL0MUS6SWPvRg2URqMBPxv5w1qxArGIcXuJNd8mwN2AXuu
D+8WaGk52aoXICLhr+Nr5G13t+2uZJwSAjb81+7JiB6pHPbv0Sq26nQEibXmAEZrebWqeXSfLYSj
/akKQXu5rpvokVjrzQXDGag20SQQMvi6NES2gj0xnXZ5rCfH7x1sXaHNTSlWh3cjIg2cufPYm2+e
4PE7RXWtZEp1ff03lrExUF6q4T9bRbWfW/Cl/PuDu8WXho0mPumgBkLbncajErDu6zMtelN0ngVx
488KJ2mUuuMGCgjxsbInz0yyBa4hGWdMsy2Vhj5n9AnNV7ldSkdpyRziOl/bnV7hM+A1g+wy1FuX
RyTP7C8NZmDenH4At70/6F9wOc1jsfbb7HBJVHXf88LL2gIKTMy2pVUYbuLcqMUthtqX6jQJ7cvs
0LGgxyw+EvsS+n3wjTOVhzMGCODp66nOTr1QBxYXPEMJlvT5eBDdrIAoN0sdqQVk1aQKmg+gvmr3
lgxAFSfZZoeNzNy2Zn5MWJZ7mg8o+SomoOlvLm9rme+zG96/EJ20KY8ef5W0EdyGdknezWTxOiN3
A35cR3M3b/l7++uAw2GqGZEsFHV1uM6ldebDMNUF5S9vSIiU9ej3M7kdWfUtIjvnm6prFMxEWrAn
oCxJ+qINNyUY65FboHGzic/u1rWxMqiF4BNjbrtmRBd0JtfapZhBVjvRNNKLn4hXZHC3nW1+hMCg
+gTW0BluNMuW3ZM1HEv1FYeZtC4ITbjyHeOvSyqEc/xIGi0hxQbiFh4C2bTqG0/E4qYz5bf9c8vk
ADhfulubjXG4wvh5g9cWTS0ijvuoWeNTtZWwXFbgfUnmsnaLfR8t/ukubGyCnauJAZ3AjujpLq4j
DxkAZvjkNayHLi2TzT2e+tFph/eNO/+zrNzheCf8j4+cQKt4KKB4p9/+7C3DiR9rrzHkkZb+sijc
fD+63VHyqUTSrc+bWy9FvDLdX6Zx4EoUtHsEqT/74c998hQh0EBc7WUiL9272JsY7Xcf/QK1X8fg
L8UShzOHMoEvB8egMm92MwzHBR0QxBH9Q3MdnEeAKyel1m4wj4cAeUh9Rlb1Ng07f+2Avg1LOaFN
wdWFUo++9xFiFNxKybq/il3xhe4ydhWAaRtM7+1SW0NmVk+2D2vLRnMSnhUlr2YNV+ukwmkVBRmI
w/RQx9Qbp54Lh3oJzGivcM1eo7Jp9LfpsW56HK/3D2l7GBMThF83gub3Z4cnrGKWgc0L3k2wbE5Q
IHucZVv4DYsxw6QZhqduF8ef8Ri4t1auncscu+XnBu6E7WjdIcO8XsdRKvU8r3nZVfNvvcL7FZBj
3U+DOKgu3KDpk3wND5oxK1X3z2sQHsO1sqgnBQ5aM2qh31ioZ8607oX75rMM4zJLwnn+3W96vnKi
Bd8bGrbYKMXW/DT47axnZ/NZdhfU/7wx8a+OmNvPaAu+dSR0EBzWi49qjRs6MljpvUFzcOV+N43n
Zq76T0ftfniyRa+ACur9ZwQwmnBX9aX+r/ec7jm0Z8C8jglEp76UxrrppImnDE1OvabtPFdjqtYg
+Wu0gqvASd5cKhkkz8gtAK7Ksor+SM+v/BO3f+J/maJDuKeaaW3Ph7bqCE60uzAN1iZ0L1XgmjOs
ufcA3gWu50/DF1o6ghP4RkxRbVOvf3yXbPIFbQTnjd+qYo5Fu562caKn2GsS17y0A4E/dUA8SAHl
PxZ2UBOohnUsyGO2EpicqA1+tWMNDBDr+/FSVUf5Gx5b/Irb4wWReTLmXeQnQN5zMnJ5uljr0sUa
UZfhkY6KuVKAo0tTHjo3m1rPC9qgOQuVPaiz23NHpbWOGjvn0UmmlNOVJstgZ7VQu1kJqIl9loVt
EPptLbflujS4e1maku4nA8LwjMrVZgUL5+Ay80x6bGPaQ5cpqi6mPrKp/5G1FW5ZzTb3w7v3dbCe
xcefqULlmW2laP5GNV9KQKmvesNrGqVI57oa9k2Pz22wR/1pXafZ+y6PePy7ib0DbLYVyHSk6uMb
ubdURJbmDgAFjm09UuY0J98PJEDec0sV6ncqnvQI0jjs1qXsdd+izJmTjWMF+UpqAmuL8kFavP2x
ciEMZ5TEZ680UXmSdtTMT9LqacMVax38rePJ/g85bLWkQOy2/eVgKsK64zVb+370NrbJIaby0DIl
b065t10xjvtSn4MtgnqdGcIe0VR1N0RWDlknFXIOn+/KgsjYl0IF3SS+8AiyAIph75yTrexly5qw
lXOxMfzKHEPSpP4qUesVMY7LZWNx/jsXBw8TkKYEZMs96JL18Zh36fC/kwnScS7o6ty0sVcDDm+q
ZkYfg+VUO0G1ZSiExmTMejQgXV5GDo0IfUItzDSbkJ8qLNn++sgm1U8nh8+uzc4h7obqZckN7UdW
5rSO+Bb2qGjSrfE12SLStHG66qpE3ZB4oKMeIRcJw43PZRBbdbSkMzp/1GBb2DW3anaSPd2FCP5a
ah2X58NaGe58Q8YjWhQ7STtCRf9QVKOmbPHnXeWWqdDPbDGC1fwYVW+l5dEKfeuNOdzTfTMA/LJ5
isINxD3l1vXLQh3cXmmyRw3gjDCygHZA+pGoNkFz5OuGwdECSMlGHSJ5aZEXsUgfEipD9Es938Kp
NuElwu+nchXM1XHtq44Gu4ZfJjitux+vsD7BWKPLa4Onem/7N1Hv8zcWmpKF27LHL1XpBFfuGmXn
idGSTdSMd6he99Z1Hkw1pLisp7YoG6ptD3jc3+1+JM++8MTGHDM3/xQjJYAzFOyUURoNVpwcZnUv
0eExe6Fve2ntY/1rWw311TvqOS8dZDI8tFOrrhKgkfQVyK77ZOrMqT307l+W9gHRoecOX6do6Np8
lg7cW7dUvZN2YWXTXB+r/UdfD/uV+948RCD0kJt+XfU5p9NbZWz+Dupkw05tOXHex/1BiPJW88FH
pY2eLXSmLUihP46kULFPi27bb58+Ge9BNpXlRC7WdvQQYd463cgL7X3ytC0dYGiU7atbbd36sGr2
pWZEQpniyCdZ1g0HqlsP35k/D3cKTwsOH+QELrmYp5GJ+h5y1bSsJpZcIiCTruxTZRKGcXdvxEcQ
t8NfzkMUIF3V1692bNfF/ao3FHl6cfmXdjN5iuMSprV1gh65iCznz5IEDNhYBuP4HCRl0OfdMHIW
cJMTMUgRF1dZD4XDhbYf3BG7P2+a0gWcsagxqu20otd/TMzO/QJa3S8ZWcWmKdB4wBtb06r6L13r
jD/8AYQi23xn8K6d3av+MZqqAVbL1UIceVO7NSQaAssC7kf154XfE7mpCoIhBW0aRwh8HuMimOtG
5H0offgFr2Vp2A0Z1mfJGjE+K7qUt2sJWARLKvVZyqP9suyx3RWqrtr+vS87vEwtPy6zw8CvKCzm
EW4krFgX1ZSq44sgq/JGk8ykssB0PviihUzhcalYlXLuv8o5G/Li2LbpokKzMIwueF9o9falQ3DP
7n+QVpMpl6icVLX9qPM+Uuq/veuqkh867vsCmB+prmb5+R1GU+3mcMRBnSEl9Oyst8voVxDsBDFQ
/bjke0VTqD91SX2KhjB67P1t/sOnav21xSFEIVlC7Ys3RhHUGRpK2KmyYgiNWnfWSAzbafmNvJqN
HfG4+zRFxnxdeJ2mrCmt9eFgFt8LZ2zt36SSb48HWVv1ebPs+MuG0cRP3b7X8yXUhmk2GFTnZrwo
bY9hl5jBzBtWQrEUMlKQLFlODAoTEU0sCGX0aYID2Ea5q5dcfFGK8pW+2aq5Hig6wizy120gsSry
dGZ1TeCeGkvYXADa0TqXhlRcaPM+sc9HGMLxzU6/PBuigmTWOeUy8YSizA/S0o426II5SQhpLPe9
vGzujORJtRMbhIgZSLo2br0rSxA2Ns3bHmSclZuFiR3472T61nsm9ROFiOOKxsntxQCuAsbqKK2C
3RbM4uNef6OcN7Z+Ghao6jwBivUZT+i0Oinsy7hduSCDNUekCp63oz2K8q2eUGP75FJFJx2BeWbb
FoTbZSPrZ8jCzjVc2cjkKp5pwXUyhYP9K0HV+rcNlNvzI5RLcHZYQqL7v8nd3B68ju9wqa3OZquM
+TdlxUmN0sb+0lThhkIZ+1Ob+hbcyh4tw3eaX3vxROhtVZ+8bdy/dZ2am2xr2tA7+exm0DTjyPui
9bxzBCRR51wXi/v63DXk5T76YF/Wif0rUqkLnRWdmbFAMVtAPPuCf8Wycrmt84OnNJUMY8k5EMcd
H69lyf/ocw71OW5U6TOBNJ3hwLH8+THc+fKyQTbrmxqQc4ILBbOXJvNdYm9B646noDRt9WJ6iP88
1J6vTyF3RPTPjUT0iR223E87HGZ0a5N4+e3xXoN/DC6InAiptkptAFsy8oYKuYqZxyFjeJqfHGG3
D62z+KfOWrenRNQOwQJcCc8TPQQfaCSXsDA9dgZUgfHiPWm0Dxt7s+e9icg3VTZLkkdvpdz8r8Es
k5fBl0eXw/UPW+GswfiOAdAbHir0HyvYcm3Dj8WlddGJBFYJ98m1iwjKkZ3Gbz8PXSnzMbRT2F0M
v/EzdtCOELcQRczZ6lzxiBcIrYtccUfchSKt5NrGpculHlZhjsxzq1J/Uz6zrglYjCNvwWpu+cRy
IE30B5ikpFSgaL45MtmW1T9tuuQ4R/iNjrxNzPwHWSxi4BpsW0Ft+Oa04cMunKYub4TZKlGs3t58
HEvIs3ZnM78cR8XeDql6149XtbIztTbNj90C9k1D7mGUruXPfliiR4jq/Q0tyvEffqgIjwEwNwgN
KleSS+pumB7Xxkf4Mm6rX+gmaD+1cIBhNm7C3EZ1e6QCZucLQhn9Z1+RTrIYtNGrF9ZrmY418WR3
TF886GqPb0s9JV8nKONnel36v0ui2aYWYlNureyC18Zd15dpdvR3W3gJQ0eybi+SHw6gXwT9t1Yy
1BsV6D1VYvb/DoY3Fd0WOW9dFQwPgzQ2cxcWvJz63v1JDjZUInfJEETjTnb6EJo/jgZ4F+tdna+C
4buiti492p65pofycqvQzmTs78UdOC4aHcpTt4/ibJxo/Cv23ruqMgivi7bHj8VZnIfKXyxoVJ+V
KBhFnScTVF+wuE8oKHXBHr29oT39rx6R1ZBZnqRjSyqR1TtMFqQyoWQZSnPp6+QX3jviPdo7/yTk
2Y6EekEIF37cX+hz50LpWTs/9mb85jJ6lTrHY/xYCQBw1z/8lCBeCOZA9j9Q8ibPcL+nJOnfxj52
oTe5a7Mp8U/teiwPFTkPo61/olD4O+gNKcJ4PExoFFP+dAfGCvfHRSzT13ImNDNrBEqc7aMRFusV
SZ86U7FYpxypXPgRd8gbiiBavGxk13wK6jBCJC7U/F8YGpfmZ6ePngztmNdtCZcK6HeWSOHjCfFI
sz7jWefpBjNA7h2PejmZaZ10UbfdQZCNcKIsjLvgu3KN9WYwf37OMa6Qeqrml8kaq/82BOOMViQ4
/AoH3/6mWSh+WrPlfx2twXmBzZ5e7aUfbrKytiW36847VdwVj860DkUCEP0Aq8+UrA93+Dehs0Ro
M+11GvsiLDTKIfh3N3k+VHBXGq2qAGftfzqdexxpnzjtjebw4xwjkoYwIyv9MxyP+Jfi1r+50KX/
kgHFUfTswJNIxPwazJo5h9rYat+fSKwcPypHMcXHUj4AlWFZHyoj3t1S2b8CrCcFYwDk7SrB6xLj
/rBmH62o6dxCL7P/EfOuXLptbaAzCHhlJH+vuLdf752evIxz5P5ukrvrYg8qBH8B1eaV3cMeuuOC
1j1pnBPkWvSJjGt4ZESeeKORpb86nd9/43KOoO5K92ZbBH4igjjKiUa5xj7vW9w/2CPSbIRD1gi9
4gz7b8+36rc9xJjTN631HI3d/sW0s7un3iLd0yrc5qe1lt6PZpvljuNiPq4Ma9aKd8Qv38kNGH7s
RPmgGnb85u9clx7//apsgEbk6v4EEFBfQtSfqFWOkGdun3r+Oy0E+SsScCoAmLGr5OoMvgUWmbjy
fowQWHPEFb6BdeN9qyYMMmIcmmKbpPeEmlI8KPSRDy4CjlRFo3nZyQyrM/R5jpUH24gSMq456nr2
yAKocHpNRHfA6IMgfpTV0rx1kN5oS21rB26upuqnPspR47VCQqSMNf1X66XKl5CckDRUQcLSEDR0
SjhtfUgkgz7ZwYyRzwbLhQLmXc1f6YCbQK6gQ/T82HzQZDLp3JHuvDZ52BM7cEMcuqy/bLPDhqfa
uLW8MI44/ptHR657Yw8DIzKJZem/0yA3OwVdsz+9mr57FOMI+n6UKzr4Syerbfgz12JsXzi/PO+x
64/BZtWLy7lgYzFBFmur+4oIMuiRpXSjMxQoTLY2l0svDGvUSHl32hsxV3W2m7ELJn6trXNvOD26
48qWoZDw3ds0sfvsU7xxJ/gTanr2TGuIv8zy6NWHFdYo7TK4+8acmkiW0auKy9h9qgZ00UUQVPEV
O4z5j0TrZsjqY9D1pWYLmF7HgXHhhCJo3+1TPTtDbJ4nK5SROC1sGG11XiJQuiaN5SpWLHiJOJp3
KZHkrtx4ysQ/RkiHkOUIAh5bgyeOA6tCgFh5OXszSo4G15yh+3M64BsK1LEx0gVlSolL2EI+YT/2
E8pFuuLupazIOezWXQTCbgglme3I6/Yq97awdp5H2KX44g6LKvkkIXDkHw42FwB1M9JZ1dUtKdn4
Nixmtc7Izxql03hFwOsxtJeaois7XuJjoTyMPdk+RXGzVV+1FXEZx5qYyWekMLMGx1g8u6POE9/A
R+j0eryu2OsiiBBm7ZuPTCBhjd23LfMrtySsvEeMWTQo/brH2o9UmfN7N4sNc+bG+3e+ixrtfbjt
vzQGW/vrMXM6/lwie9jZCY4WuC+tlmqwf5Bd7ZI0Y5hWu7dQK2d+pk24dq9Ypyf3TGLGjDzenyFk
eAY6gRtq74fmORTweAghF9srfOia6NxP5aj+heHYLbAzyI7fsTKU47fJ0w7c8+a6oCLeLplR10Y4
zfM+4HoFLKcVxs0a3Efl2ezhDrPGYsZ14dmWYtgdUJzmVUy80YONWqM0mDxirzlZrtd432vVRNYT
LOfB1zsv1nI8l9Ba8VfsLLgK7LGeyLc1U9K+9uiFI7SPo1deWmNHZUoU/GGuw4Er72VJmoW63DLy
2CmMxf+0Tvm04upixfrYUT3Zi1JuvnoCKTJw4xS0LxRwcAqb2EZHMYYiAPihdGyeX6ya5CArrSzZ
VQkB+KoNgjO/YRJdHDvq0CdjRdb9Fe+6hjKOZvjzNNymqiLJibU5+G73sXZ++W1YYg3ZFE4VqrKl
KOE5sUDds4LKOdHnqWLyKQQ/ouvkvVp8dfYOajG9Kwd6zGitmxmAaHSF5/0UtsUzEi2d5VrZXSfP
xGvh2JIrYVklQyvummB/pJKbeR1rqzXlJd9npJH83RGQzLNGgQgDHL50Plt78uRrgEyofSmdGDJc
gkzM/zQF7eONYTOa8SjVCLYRBfltdXNU4qxnGApl/UJpUs7/ZjkFy3V0QWkLpL11yUNbHfKsI70N
j0QrWAkQe5uIi5L7uD5YY1mWuROhAs2Szff8n3hN/bYg9H7bXltETNZpAQbEyTriu06PKAYXw34M
bV2PbOJAgJU0hVW5IuQpdYnZye2u3tzcaXse/lMMzF19Y1BUcoT0tnbPvgWJbPR24k5xYQ3mJmqs
B7pp15hjgPYG2OyOWHXujHBE1c6ks289C92o5wffXxMB07qo1s9l5FuHAiJRh/Nu7XAOUEts4u+h
wR2C4tbx1iceWFVfuA/C7WPbB0rWsDPw53dOGDHBPuP2etjQBq13LfLRZrzs4/gPE6BqT9XkeAHH
HF7WiSi6oA3PhyTzPa9KIaLgUgYE175Pcvo/p7DX4gbh6nsGJ4QN7F/EQMHyRUVt2/4UTlvxrjrl
aOOCjmx33n2iGXdj2WdiWNYDchRz0TCfez6SQ3yGCpD+h41jxT1AZnnvX6c4WPrwwy09DM1pTZVC
mDuNjhvWqEr28W0U1fhv5ShJMqtf2+QUVGpVyK+Fsc253L1ueySTHAOsYY1aX6Nj4vJuCKJ5i7bV
YQvyumHPtp4cH96MxXOX3xNR6w4exQBmITw1E7UfLzqZ5o7G+Q2U/zEKOsv/EZmJ+k56ifR4GkVA
/UIq+BBrG386xrurDP2kfByi0AGI6GnB829WPK994XFgctIiZkweDlD/6YpeQcNaS3ecnqQruu4W
ccXC4GwwHFOKdoCqb5Som3MKR+DYS+/tlCPiivHm6ptnddV0AZhMLPeyOofwnI955cD9U0feVH8b
O6K7PESo7R6qFLLRLEiYqJsa03XpQiRBrUIYtDvgGEWwAiq47I7bom6Ll4BOFRsFTOJxVA42G0KR
umjJFkJRm7cxhp0e0z7eJ5TG8IB9elhzk/yaSQlcKhB5q25q0gIJyT75c+tvbkFCf+itL3GgR3PF
Vy3G37giYDn4LTzrTQigzkcnRkFd58KqWNKGbdflF+zaioaBDaiiTHEIo2qeXOqsH3rc3B08kamC
Cotoae3nmbH1v8CEUt18VZI+Ya2hhiaJZCLejV0n8/faQkvgc651ibjBAikLHBJWbJrxfPgly03H
51TndbzBcTLryDDbq7jrzmzoIkT0FAz9n57ksPo1JOVi+IdUUtb/vO1ew5kuijxyZO0o2A5GtMaW
2LVkgHMT56CXWy4d7mCwzVp9Ymzo26tGmzq9hIgQ6rfewW11Mq0fjdftaBUzkCHyqb96DbPUnkZ4
CTF2xiaw4Y3R1/1aR8WlRLaeYuZZt0UM66kXympxjKvkWM91YDvVlLcrBMEF8yZMfHkvWnuwdReO
hRxm5+8x9n33hjY/WFaEqbx7twER1611QUeZzzEBf590Epd/kKbrzUp7jYw6l0jBojgPSxGJ3/be
lea4HFUV6c9gJMBiTGuXJKe0IqaEUBeIHND7eK26gOzeIGbJ2t09jHI5VOt6EvCt8scwg7DjibSd
/Rs6i3XEYcH943z10NVwM1l+M8356KM5exbuEUN1HY5dnW3SwJDA+GKzAJCcrjxx+3OwriDmUFSx
tOAVVwXleerd9q4Wgxf1YNHt3b067j6355KBSV+miBm//R9H57Hltg4E0S/iOcxhK1FxNDl7wzPB
ZgIzARD8+nf1dt7YnpFIoLu66jYlYFVbnyv6BnZW0jXJuy87iA1bNMlsXjYy8ivxS12f49aFN0ur
EjCEzS7Gm6MBLAcK6xNzH+ltKwzbVFwMTtuHHNeVecsxfgGpsLiu0y62Qv+H+2XgbCRZBls1K1Gx
VQEGoNx4Q5AN+zIp3eGOsKVV7uLZ9P5vFtmRmra+3fh6X4HrqqhJMC0v/IB5OH6hWLHn1wd1VW0d
y0cG2pC3I4FrAuFi7s5LC4qAjBljWLaaIclNrerZG521U3Atl/P+1YrUgtM+kGXV7Odxjop/c8Zx
hk00X4R+IXQdm0PugiLAoT4vOYRxCkTnmhwjzohDkJbEdXqv/TZrm2k77YWilpCj4gUJuQeiF0D3
urrgsCHLXamrKWCMZNkcy07aGE9YrgGjYZ5qz7z4M6vqrvOJsL8hTAzfwYoqUy0UkaS3/gATGcfD
EJA+O87JIrqZJ7m3lmfAEozt9r2ZUGNMoIgWHVqqniJlEarrmL2lsRUf6jiny+Wr1sGhCWSIhRL3
kuuRJpuWDFd8Z3LidTpzRXDhc1/NnVwKr9/7s1LJN0lUTqzUjueZZSh56ZqXnoW1n1jA/M/edxZu
sR5HUXmpZIACuMNbCo8hcKVT3DhuaxH74jmvRkwjM8JTypohsV7mYnSnd8rPaXh3NSFs1vxyVemL
sC1inxRi0ZgaSWRcnHje2ylODVUVWVoVcYFatFBqjl/smoBFfBisWuZYRrNqZZeUaIGEx32yTPuh
nsz87HrNrDWOUl20PhOHHsvmiZCXdKfjRNqvmuEUrbK7dyLe7BZtf1p5hPsR9MIzxnureFjpmc2f
GluK9RWAllu+65wdi6eOg7VcsZfaTvLFx9qZgxlDTFBEJpcqT+2mnxc8dkNMH20r36w/AMvIN1Gs
Kd/lTY0SjOFMwIrS8jbBPNP18xwOyho2kC98K2HkiDWb25sLNxwuK8ziadyhMUZdi6lhUqGX+sHC
uProU4pXryxT6LCTY3EIlt9kzUfzgw5gzz9M60L3SZJbjf4VstbuX3sZJlVvmIT6wr0V2Kf1tMvs
VrWHwS4n3u9JJyqKuaRyPQeps3RwJLYRTk8iLcKeS3EQiPzAGFyS7MfOUuyYinph3PcuV466gWk6
zE9128fB3ThYWfs0MletPoYOP9e+0GvS39mM4MKNZ/kVS3do7cuvAMU/OwV4prlHuEWdVLH3utza
hc82RYe5j/+6IvqHT7ahZoV54rXXf4HB9mVRJvbGq2/SsF5r5Aphytl5ym9ustxexXsQiCB5IshG
ap8+uXbb1Ok5kY9JVoXOcUDW8ndRxwl0M/NcDAdoTx72nt6GGhwXLKRIzULS/Ay/w9ZXtMBKDxKU
Ui0cSmbwvQfMOKt/DB0YT+UR3o2U82GME8wyzLr1SnwnMFF5VjxgYZiSHIiaE7OowV0BT/vIOTJf
S2vXMLEJZu5cLGRDyrqOAs9XF8TW+A0lphFyq3NGw1T1g0Up2munXax0ZXj1f6u2EELG5FuRvtyw
+JG1Shssmp71V3uUIz3rIMNsOeCd1OVdMJC3YTP16hX7XEx5cJz9a1oZ+AS9xXlaVpJdpNM7efWk
hsSvb/nWbENX7DQ9PgCdD+6J/HXr79vVamaKj2Yl+t8RW4tvqcFa50ERlTPjjhC+TUiAk1XeztUQ
tvtiWGTQYx9J7PCLUr0AJEb2l5ZsasJ2y1ybXZf0oFJanzQQwcITjWNp2fo+fvYpxW+Zg+suSW+o
6pIsRdnSnLf17H1aCFT+41BzYJ2KhbnGTYsBmGQgd5aCT1I7Tjq1YVwgIFZ5W50l49EKSNHKYcbe
tAFhG0jMUOxX/mLyqIrQjIcJxtX0MuIauZ5vnReFb42hff8LLiHuX2XYChJcmbtEZO5a5qZvpGhs
+CUhBto31SXeuB/KNuk+8QkYumeKe7v80b2t+kfcjhaFHLlEXmMsF656tAzoYoZnTrGmeCxF8xg3
8upbcQaH8n+MJTFJFQptRZukG7IhvBSdwFE/5ng59utcKXkwwF3KnQ/qIoDMMGK6uNR5hHCX+MvS
PHe+3yf3fb0yctSz5HfVMdWbk7KCTeoPXfDx9tQ+AWfvoanQmc4CQbzeBXz2SbKtlzzxD3kUj5/T
FQFAsDMx+EeU5+ivWM7gG8/IfEyZAvQm+0A9zd6/S9QT//uTxX6JII/Zr6fmdxk2VG8rTAJNxYZj
tqawD7FxYlbLSA9ikOitTwHMdH5hHjW3rwyKGYpuOjkV+hb7gV6v/zG6aacT4iZuOyNjl07SmvHe
Kca8jnYm6RyU52z22A2Ch5Ugi2ptjyT74M7mjnuzYxJlzYQ68Fh29aTIGSeFT09Q1cHUYBr28A5U
CFvlXZb4g7UlBTqPX4uZ1v6IWbsrt3kZgj2IKXewF5W5hgDKshkZBPFmQZBnujIk8TLe+oUnktel
7xKsvH4f2/6G46sY6D9cCD0btLElIAATD/zIMdHStCT4Fr+uLfl68pVlxrG2K52K1Ulj0M2EyLsh
skiVBbnTrmlnZyL273LHpfI41f7AuuVw6FzTP2C8kUXwRGPlsW6aRaqR/1IltqdPyyggTms+34lA
sEkihKaq9PZQ8Wz3UTRtOT8GBtn7dYaY4HzYMZPPfQaeRNwQIAbgqmzVxdkmLIIsBKgQ9fGdlnPd
nOty6siF5qUfT+WhML5m9eHogdqv8OWaAnttd10yykDcrRpa+6AV1fynS2TPh1E4zlnHiVXeE4Pr
aQXHjlImbUmCtAdL9UyFNzgSSfalYV4w/WdcV0AnaLBeFCQ76jGibSVLkI3rjrEv8mmMcZ8+zCpD
f9xBclLJPaJuUx45bRhDIfhZbvzZ9VS9H2YcXGRDPj3M/qQPkcSI/jr+q7QM5fJmCZmmb+Avoisz
B4psfmRar+qkSJz6acU9NVTbMm8RNCO2LrlPIsOeNG+jtsrXzxkABiQ4lkJ1mBRwemc8Wp7fSrVL
BoyluAGLynF3IIKwyjW2iqeHlVEUoj9OlQTfmSUBXUYmx2EOj0KUR7ec56a4vcJuxp0YV4N9aaIN
a+9rRAG7PMlrXVZSSJAEbFOp5g5jEobNUMb5OdSK3u+u1wkZBWz2wSz/0QkTkdwy6rnardqwEsvz
qB1AYHuWqDvtDV2/sf+u05AMHrv7xsK19q6/1JINQbLjE11XBg8pId3MPIq+sJsnsC5xqE/R6vm9
OBM1mas7UjnVvqP5rv8ioKMwMavCeTeTPQUh4jryxdGhpH3tZ/2zkArjvsxX/YQuEUcHu+vK3yLH
hLpZl0B6EbKrPVnNZuX48vaWTNZ3n5fiN1OAmlgZBFRsQ0vp3dT+Mup/lPfOQ+63JVNMWSROGkgy
SqSeBvd+mdCo9sLKivpkITntG2EKj3jmMj0q5+rlwK2soj8OmmoHX0QDksEuhJtSk1KunkcQg+1d
wS1cfyvCnLZDV54UCtHJnTz9yjkbxd7GDrvQvI3KUGFsaJUcse+Q5q5eVFeud1NPKJGY4jqqrTM6
E42Pr64dAVMKFi4TAsJCWww4ltyFYDlma7zy+4krHiBGlE/RIxeP/S1Ege2bpI931kFUdAcszjTm
CiCYyzPa0dFuZe0Sey8IfmWIPSXzdK8xq5syqGv/KrcFeh/hjXrBrePhboB76n5MTcxeDdFhNjsG
sh/qcxW3ngPuPGncXTtNlbyU2BeHx4AdaN47rtvZf88bX7r3WYyYcWOxkXS8KXEawIYRYeOO70iY
fnCCiiXO/TQs6O1hmyQYbuC6HpKsgJzLL2vVp0pk2YwTNe9C7xt7Xjva27ECB3fCiBNV+8JbCWyF
jp1Yd1MpFGp3Y+h4Nsx54/WtqING3+IeggSh/8fDA9YuHnz8ocMmFnOynpPGCudPi9synikXETVR
VdqC/4OFN47E5wZlS+E7YT7HTEENOU8g78pjbaO1IjN2c1m2iLBJEy07vrglachFYJVgpteJJqm3
gb/WeL6AsKGQ4s3NWvXuIZj6WM5i9Hunniz/hjIqtG9yDHjyxiID5WMOrbtavvtBMFhnO8Gaj/we
LC7Wt2RS49FFxA++rGQAAsfGhECf5romatonXX2P03Rpqbi8qN45wUjBQF2jOVViPFyQXUDH1Bjd
w4RzqnT4l+lqcCVXzeL3u1i0S7gXqNT+swv6kORgRaq1TzGHzF80zYtOY7pwUqSVNs+LVVXzXrra
A7GU44+8cwe9dtdkRvjA9nCldqLJc72bmDtWDzrTiZfa3OjFnRHmmkDQ1Z+SkM5djh+RGJ6D53kX
isA8DRXG6otngeG6WTgiGWrVo3sWBJgokSk6kMrXiJzUIyIdEU44TbZ3GFzi0rjNUcwfRq/OToIj
jzySxBp/z91TTpuYgyw+Xj0v/gbGRO/wJMSkxXwZhqSaIJnM9zhma+9HA5XIiYv67PexsLOakSSX
GiacxgDSigEysS9wlIyAAec2QBPrqXrZSDJVo9E7du2ykSC3afc5GbUPhXZbjfaswFdYVkJ93Tn/
OE8FjqSB5FzTnvMSB6t/ID1WMHlFDVt302JyH1nTbb7jxbj9tF3iofsE4kl6uIxkE1+XG85WwkOK
gkFEjHRrj5uxL9SZrYuCLz1zpwQfZNBGIej2rrC64wqcxTxC7iBCRW89mVdT4CuGR9NWvrnvutr7
N3he95cgqB0ckiDO77yMEnNXlZKqym7pUWiVaQnxhE/sQyYKVs4fAd5Vtc8ptk5RXoKMnjNLQJ1Y
S4+fDZTCVbNuwrneZwx+n/DCVyS2iA5fAAd2RMYxajt7fg/viXxX++U4bl0eK76cZi/GMUBTgMvI
XlmKFOvMP77sKytay+c+WP7PcVGOnTObDbApnANGvjStvLjoSiHDCl38eCJULxEn3I/l+rG5lMMc
jXdzZw+v/EaT/5k39SS/gwIJCFF7rtujU6qxOxViZDI6dH2e7ZgfA0XJk4kwgmNIwDMV6epdD2IC
33lRNvLRxcdujhbSNPwSR9T5hUer/WZ5sQj361hmTxIp0Et7n+p6B6sTx+KAL1QiFwRFnMJIx0+d
s1IEC8s42Xb7Zeo5yLc83FRFJa3hsHPZv1B/160AJYWwlU2CVHQbuJWb2kyVcaYnmCmJmQ1ChUdY
xDnUjbiiLCRC0PMimR2rxbp+yyRmaNJFoZH/sUq/X07uACfkwbbzzFzZUGxUxb/diwhSw+BQYK4D
LtZNZU9M4DYJYbtqJ+vSwnYGDC64y5kw/kWvs4JfCc/0Y5ycsnpmDoz9I2LcfMd8EFJsvGr3xKyM
Wz4fbGMdUTnjX6QncU4sOF1EMfyiJ70eRY85vXi1DycNkYXQpwNsGR5wAzWA1c9bMQKvg85Cghrz
LCGNe49oKzJgNpQQB+qVCTv3au9uFVP+4ZXA6HjIEL0NJVYNUwM0YW/fZcByqlOXBLiKMy9fg/OQ
8Pozh3fi+9xWbbedF+YrZxRDJaioeuB8qnPwNvZcNCnZzrmHQGD0nYslU207wF8OXqk4eta0Y/1+
5IH5Z4FQveIHOoC3GYZUe5/UWZMdiim2T00vBv+CZEmocqqvrBdaq+KlRvKB9Ee34G5Br8YHw4AR
eT8QDrFvi52Ft0MbDfc2G5HFlv1f7a/mwWEmq1j5HaLisSmCAbvFlpKGwe3GKVsnRBGZ+zmt26hm
cbFKpuhIJcBgVOnaxmfG+IhlVnodnzgNcPCuZTEtKQCjFYMlk2cvOZh5WO/aiB3Uc6Z9cQivE/GQ
oU10CJd+gtOaEAgobzp2dPnevuWLqo+MQXKaZHotZzdYUxCN57hHdnHenN4K5mFHorDAC0C8pPmj
ZehUl3ois3ugamtmNq6G2a9hwnaTSSfuD7OuYNx5pA0+CszgDErpmd9CYB60fpRPLMUIuSes4+KO
8/ylBPmZA5Xm2qZ5FXAUIsuTA8/r0OUVo3b2b3LohfZuRegyX/BPGOp/M4BsyU/bWVMIMIN9ZrMH
lSxunGOSGOIbm78ZNS9M3npummjgyMAawglePjrSNIwznaJ0cgxEXZEtxmBezvPmTUzJeuwmR+Yf
wl4zYIouVCS1L0fTjsQrsOemUodQKCbXcbyN66nkDq6uZJo0YBPZ471lZmRZFiyh2OF9w3o9sj6J
mGlNQprra8VTv8zyo1wcsYAG6pY69cCEJTvm/rB6R+3CzOEJOdtkMMejYlnlXWzKaEmjxig2yBRK
ls4Tu0dU/bsMw8AEIYt7yD0QZhzvHecUOw92Lq1Rd3LHCL7U3HbJ58DkJdkhyaGCl6J35bFvZrLh
cZbLM+mzIP6JDayHD854U1wgTYwpjDATM02Ry6nko0QYaeK2fsefUf66dcimaW7RwDB/GPQ9PfzS
vghIc/8mSeiPMHIvYA64LDDclFM71U06lBojMbEgk198/J/IOZWG8+E2+HNOLhR5YCdlY8RB18kS
7E03CvNcumwIZZCaxP15gGZaYBBys+EQj01AvLZH1t1UKz5atGCorzWSJBONY6+LBRNWDFEixz9f
7THs0G1GehGPoVWbPi1nt+73S+FKKCii5u7M40TL26Wv+nPPs07ALFqtQ9Nft+fJdrAfs6Gy4l3l
BfKyDquD+Xvlzb4R2EmJSXeDPFUe+fs0d2WN69+UeEGzzGEEumHZV4+7cI6my0LynA5qtcZLmw8E
51pFwfYyMqAvDq6ikdlEJqiCP81MzGpTI/j/csXmD/FE7P5AXqx6tLTlAz+4DovQncdlxMzEDN7a
AO9gNqWdJfgThdeYCs8KnTvRQhArA/HS1DhD8TBCJeDvK5W/T2yP0ylhCkf8QWeX3gY34HoHymjO
t6hHESZTlDtgXCLAN55Ero+TdyZXtHdIYffb2CjrTzhZ84K1wqGFkxUcN7L28/diFCmtK6MBR1LI
0jZWxpEob0p6ZYe1gK9LF82QPxwPrxXsYv0nRFkt70Vl55KcsgXSkCOzGeeHbhxdku6EjapDYYfU
sdJSZBDY5NUyR1jZLTIuE9mBJQEfTcauKQ9j5/XydqDSlceh1vm3qjiEUVbt5SU3Sns7aVYYTiXT
uyFFEKKmgaFtD1vBCpgjuHCFWl9U8iXJyyDcN57Wcq8rPfwUCYX2tSmen9rKCnoioRYJO/oHD5wO
3llNgHj13wXOfrGra+PVm6WoeIh9wcW/oZPXH0neR20q2tarUkgPillX78aHdu1KUoB9eWlyI15n
OBM4I9u2/oO7MBc3PQTcN8cFnnMDs8h7ZM4v3uDqrEzz3Hw6x7GSxMox4uB7W40mQZktqyfu8KfF
f5mo5tHJh/Wmz/jruuEuCYP2JKceIymUiOSVtDUodSXIUuO8qnpz5zc5ufqyZgRXKFV5O4YKcoel
0BAKG6RA0mHrU39ldWU4eqEXJX9DpRqj9z79vNpXfcDkIXOhcO97NhRkW8gTybnOMLKkhBNrfayV
F57AIs6HVqiZxIEuEuzamuLkjkBlY+/KzlhEuXuWV5CAw4nu4rE9lCTHkbnw2tH5rabm7KkjO9xD
I1tfnaxyrduiY1h1BZ+PBBHBA/ACZ0Cy9Vx+Mn+1eWRNr5LoToRVZj0xmmJ6FC/BOJ/tcPCm0zLk
YtyXuL+tTWUlyZ9lyOBPCCo+kLuLSwYrnJbcPhKJpPtNWgYiL0MdBwzdrSUKPkiYVzG3x4Rhwq5h
NaeTjJyswzdu8DGFnomYG65R2zZpn8HTBjWez/LTcRPajU02FfOrYgkY2q8zj6mcrah8EleH8GZu
E2u4r0eWRh1mwXbCEzlQyxzmyo5gg6kB48461PSz04R2sV0x2tE4suBqvEgVt+3PBObgXs903Zds
BBTbtTQOKLeFDxx8M09V2F5Q+KGJAbdTA64Jm8NfG2KPabeu1WPtR+In43d8niqaHYL9fJCIlkq9
AAWdRwRHsTL/jQyofUjnjAf6ABO417cRUnje121aRmvcH0ODZ4tjrU6c8xgl0XmZjPcWxGVzx75i
aDoOlra3wnbBcPmRC58UEXN5NpRPQF9IlU+3uCaZmecLDk6S6NLpUqew2uhr1azHOLNuMC4O5URP
TpeJNpz2QOtIDlugEGGhcNxUM3mMretDdN1EMHBemd3yBVemzTgXCrXMe6pLAe0yUB44486qPqYg
1K/Ay9EQezhvb3glsvrCLjtr+gzziO14tirGPZqFsO/ALge3rce4gUllWf0YO28vxSjG6u/kevbI
UhZkaQr9GMZplBuGVtTDECuVMjMTLu2vw4eOu5n8SsP3dsSvX73OrEqoX+d5HW5jpr/NVxz4wfCA
H0r/m0H1VVvhrM4fqqm+PUOmHhu8ELr+7gOrfmgmu8agF7rg5ExtJ7jVndnoWzewCRDR0aCczIk9
jo9JETBsjPi2L0ZV5Y/0Mtv6tsnHklKMRhPteSwyehnaL5E6bkQYiBGhf1wmpIATiBvlP64MiIcP
Oo2l+weaKVhuhF248WNEVt5LcfEv9dnpmvlXOYndH6RORHfDgkjBJKcMmE62GtvZZoiHRaHdmclO
tRsiLm3mwFqHZ9H7TfKA/9Zd+B9b+29Xl4l/doPYtflvlXzqZpHp81Q2KiIG4TgTkFe8uQ+0JiJ7
6ckkZFuFV33ZjTBhnxbcgB0TBzmdkgrJ/bmDystuDU8Gh7qdgIBT3kNZIpJQYYz4xKUWBrcxuN1y
o2L8nmwRY9PCsU4wXpK2q5J6P9kxnrCE6czWBw69gzTOCk5Z+pb3MGq2Cl4y4+IPhQYoly1DMFTF
RifLY2FylnhRuc9qa7wy+KyX0enybZc7jd40fdbgzA5g3WFRGQrSPdQEYBDHzPvrdygGtzbGq3co
e5V9yJhLRJCD3Pkp0NxRaVh07soykb6afwOAaEz6EoQZgLR82LuGrxlvzVQ6KCvr1AVpWTFlvhQD
up4bNNL/iOZBet8xxedpYisCKiBbaeofzzfetKXO6YgW8ELghsjm5IzS4NDVr01/KWdWTKZE4TLY
qh1N1bZguwNTzWoaP1vfKRjXd2MQkB6Ohu+kbgFDjKs/lgykZgz/MHzXXyvzaCBgQfu/a0NC4zbX
0jDjiuuMEUBHRzNM0qVToxPuNqzxoFoDv4tpQI3ComltFUQ60JsRz5LwxXTPbhX0Gua2ebQNam2g
l07sdRyxnY/QkWqWi9BldVfQIF6oI26IDE1MYphwSph7TJ76cNqyq7YdEHAc95WCPQS/77XQxOoa
GotXBHLjciv9cwymcoi4Y/fDloCcTRV0FJzEGTLdxlbZ/EDSU3J5cz8WwCJj/aJxmfzAeYfQkJRK
GzoHGyaY7SmczoEJlqNDbbzgugQ4vB1gNT1OuFexCgq4KZsBw5CXwoGUn0W9whGtEa7Yr+I3YXVb
rhG4jKi34AFageo+1ol5+9VdFAGU0s2TWI088MQA4YFzYD0OWGYy6rVqOHtJYhOlDCy3RWGV/j8v
sVE1LM8T+9LU1jf2ekxewZhU93LpOeMy8F094q8Y3zBaAIWNKnaPIYW607bur5KxQ8zhGhGBGZom
3uK+9W5hP0+N6tod82j817VsXL4JpZZfdJLmNSD8F4DhYlKzcRtPsnEH4QQQFbS9BvRbGBBNbdbP
rh7E9xq6BQRRZjQsx2t8kmzZPGcId3UYIqAjrW4cL26eCo13dSM0flt+NRX+GDiqR7600GwLyB0D
2beytPZ2EfbsAzdXr21TF/3D0PRuTqizRG/A6TazxMQkwHfZELuKrUN39iLbcHjg5hRACQMOdDKM
LYvsQ0zXb40NVpsislvfZRPiAeTNbIptpML4vnQUdQKNtiQM6VpGbKTj4hGFrtnB2MkI1u0z0i7x
lh3OjUODUCGA4/3v39Tkrl9wA6qIkCbm6Zx5IUT5QBX/ru0xnPrVXp6jqA5AuOG1oorj86Zky5E+
TctuD7+TFtk2QzbZZo3G/eBGC3xdGL3x5uq2PLBrpk3I1Y4E2ivEkHJb8T6fYNrFw9kIpsGbApYF
Gdkixt6qibl8arfWeODBvj6q2mWsJNos/hEEaOGWhIR991Efxm+OadDNBSXsExInf8TIet1aU068
mNYs+2i3dhF8jwnS3rpz40w8lrlTfPXyShsMa8ZqLddOsR37iacLAk52FzoNGWKKB2aFfBBcxiZL
qKWjPFm67VJeO5GmbSmShBt2+a5T3oTmV5UDXgp2hb1iLmXYTgTmGr82yXhSDs6QdMZn8Ndarfwv
639Gl0F+7J6ysFnfFeeg3CaTiD6WxRoLZk5l+UogWH+IJnBjol++vI8BJNnbztPw9pTNrbUp6WSf
k8nJ0G9DCS+ICTY9v1fhWEeHwIVIlqoOzlU0de+JQdQ6Z3x4P7gIYYcAkKPDX+siOke4WMu96CAi
4AGY5a6VWXQfBsaSuyloiovbLBzJ3pJVBXyOoL9XUxv/mJLXZU8gI7E2LE5ymx3ASOaLiikFMjTD
X3YQhLSha78wc5LBor00CEbAqsyinF+niBwMff4STMdSTtlj3XigMJSH7TJd4BV3266bNSSqsbR9
sdGe6/Kw2No/kzKzvhLUp4QSfKnv+CwZW0+sgDwx+eI3IP+Ty33LCidarGnpb7oKuTuNEw+n+XXF
9bOXMUsbNkx4HEpG6PwE3AlPk09B/2mci1dYGfCEHs7We4U5KtrHE4R+okBIJuODGHHGblijxNvb
rgOgCYbMeXyTB2X8jb0dz7fXjcM/rTAesBek0zOLPmdgnj+rAw3F3zROP8Z3VyIAZjQeqw7PGwq1
h5EfQ0frHjQ8b/khiACMBJBZq7BAI8K4xFKZrDxire6REvAwqJnNrzaV7kcUGCT6vaGJDI4gUplo
MlCDOcwgmytnKOLlyLiZuFWnRnOs2IZAaRjVBRu7EnLYQeENX+UYjvEuLhwBWHkIi++eg+krAh3M
2H7ukoIGu0C1W9qZlOqIPPmbJH24ZtumGKK5O6+j58UndOCejG2Cq5aPfwxG6V8UF1Hzl508hqZ2
ntz2ugdqvHYyoNsaOoo+kcmfyMEvlqLJ5gHxMiYyB7dvi4vX4DreXos5MP1iIYhmyACQ4hTjVG3X
EslBisIh5+9l+ouRtI/zwOnb5WKAmifg4l12yfPhdo3GNQSnVQ1PASGLISTZE7Hgo6RyJ7ycI9Gc
5DqOr7Vd8ffYQWH6+3JBD9lEwoq/kgySFVUZEYNNi+W6ftB5PbGGpc7q7wjFNTnKaI5frTHWBrth
SJrGazr5bzA+GbEGYiRfjAWOl63QNPU72HzxeEimoXvBtTgGG0nZC6qijRoW5OTjEr3ObDR80fC6
8RJ4yWSOzuLBss7ZpGMOCWHqfhd0rd2kczR7d4x85MxRgOwab8hr1cONdsZy/s6Zstp/LezqLrfE
JGDsEPY+aG8JH3KN4Prel5qpc+XZvT51ddwQAgeX1oktWlYpviTjznlK24KMMTWFyYngbhzyftaF
3oaXC5N09KvkDPaPX8USl7JdvQQYyxQwTc6qIbiZYhyYbFIqs2oz+0HPPilITpN7z657ysAe6P8K
hLMIMcJ5dV3hANHabJm6FQC5cIY0y663RTZC6nZrT99ztBTN34A593j00W3Z9iER9TeQg/L2mUx7
Z56cKjRPBgcrStWiYl7wLoRYyLNaakjwa+U+r4jvBdd4oopXeM7J8l5MleoutjO77m3B6m+Ou6ry
ASgQF8huJFY+dho1xOF2UUg6icRx/f/8qRrvERIqKEd9VY9pz+puStWAAcsGqT2b7mM5GnMcRDfe
cL1z1ZC30+oXRYydRgH2IzwHJsNfJlt3fM1N1Ua3ug6SILUlP/G7kFXnf5AkdaLHCJ4rnzaOZFRX
6Fh4h1iHJe85xDtKayKeeEPZd2HvtZT5gWq8jLZCu8zZefxkt2kw8k5fWMLRQWEbYXnMjEa7A9QD
ODIXixpeCUsBv8jjMZN3TAS6YNdJJPZPufKOCL4z2L17LA2ifIQxxoDED6V4wzM5hJt5MPq+mDRU
o3ZVKw5RGK7R0RNBv9ww0x3ct27qV5VawRiynoSxNzlundlO9Y9ZweKdRiIX88PE1rv+rfNCHhOk
FFSPAEM2D/2vZqyLnShqcGOszhRBEJVY7VmLqXHr0JQQO9oAoPdJzjA96m9oSGm7Gow+/iMbKcb4
1QPQReYVJ0b2GbthYT/BM1Qgv2hyz4BoxuhOYkCZLoJp7QHpo20x4eNdOJEsAdyzOoiS3wA4A4Y5
+J5d61QqK6xeKBjxyQPjF6Ottk1FjuUljsbWfyED5oEQRIYjwYcP0tpOQCsIDBJDtuGbww14KbFC
hAfKffuIM0LEL8z+WMTlYKss0z407oNuysIcA4AHF61z5yX7j6MzW3IU16LoFxEBAgS8Gs9O5zy/
EJlV1cwgBoHg6+/yfevo6OrKtEE6w95rRyUGRAuzwK7UTX72G5vRGyuLFKRKXlMsRSOPPgkeU3Vn
upuhRGpWZ0+1xSr9PGK/wc+LWwSrwbRA5EFVOFqnFUlkhovRhkf44A5pP/246zAv92yRUGqS6J27
36XD0vaLd6rwd+g8UXzQqfhc4bpCwvlNUjy6y4CJAgFuVdBPNSH1CwMLitwAU8Qm8Libz4IZV3dt
Wpb3rVLJeO0iK0IQaAPeCzCkRdhTe7b3GBBASWcR6+ARrdTVdaPuFY1T80MPGyQ/Eb/mjw4GBpql
ECWLlHxt/sPm1oeMyyrBCskYk2Un06bZEyLsNd2OIA+GWIN2hVjC9uDKsLdnL8e3lFdxJ4rbceRj
5oo7qxZbv/C6+jlZ1ODsvbWmTx0N0lWQKfO6EPplBw9+WPvhvowaBgV+mLGIaCYDwiOpu2jrsVPi
qcvzud1O3MfWu89EV36Oo/WWYrjBS9FaBy/gqvAaPuENYRAivFY0dhOTG7flWu/xFwlK1khZBcEv
ZsVkPJY528m+Y6EWLoG5GwWx1JRp4MsJ3ohqrVbcC2F7bSu7f1u6Xt0QbqtjPxYMi61rDxbde4SW
X3oHzdveH8KFN+69FZRXm9GBMQdoLprKQzH60VeWhcG/EAUxBcEaTX/LWtYEPAxagSEA4v7Sj7Im
cZPAnQY1TmPe6WuRdCz55Nx5DUopYr3mjGKkw6l1TBhg4rwmoiQ7OcoHKIRAAhfpmpO4cMhxYPwE
6BaWlxvXYHmI0JyCN+3Y6e7qJU/zWCIsLA6V3eXke9bdnyqq7JY+21LoJgk2dY8pxVq789H433UR
W/0tg3V7ZqaoxAxWFbc3MueyepiWzmeBBB3FfoeCA4kOQjUt4BTUYr0zawGg13EjpY+1HFS3X2xm
7mhzOlHFpLw61rHEu02D7hZwuSAPjDImj9FmIBhgctombMGefOpIKKLwjocB7arOeQ4Xq1k+vP8n
zBSdyXHaCrLerijszYlKyMuuQrTqk860Hg7CkT4ghEEDZU9FNmxxaSlMOVDT9q5s5r0VEAyyITt3
Mft6iPr8VOdI3qGfOBEDT14ahnxyDswhYb1U3ztUCOvF9+Xk78YkELdsj3wq2qPwM+8x0ZOnvvyc
2GgCQ5ZBH1jmBu8JyWEQ2CrWnbiyQ0BswOSJKMiFNc60S0K8tU1AReXJTlJuR1kq1ZO3ONXJk1Vu
gbZ1h3XvMBxTj3Jah38Rslc2GMsSOvVlaNNlq8WNf810ad1OFrP6C8NathtWi7/hcQLJT9gNfovH
SoQq3zsUHLf0krbwPjs085jPTW79OK6NvY1Fj1fvEONpN48ngBPVke3D+ryKtIvMQeBG8iiwsegL
vo7ZZTHvrpZ1QdGEPKSuE0rNVFqsYeHo4frsy2LPcWI9ImBUTtyOOK0jIv1KWe9C6QVT3GRsFBBX
9y6dqW709zKE5cU36LTiiNF7dJDalR3EJHg+klIyoMKNl1r23OC4AYITzbRjkPZLLoK5AVHMRmQF
O7CyzpRZhPS1kaa0PjIkiJdeV4GJJYycZU98IOmnnYVsgIqSShiY0Tp+rHiC6j1KPLDIowZLhHy4
feKAs1+IBUnWp74LKPBYbbYNtZLBclapG3fZ92sLEEI1fpJWh6bDQUaEILZJ3hKEcN/sEkXBd2gY
YKCNEu6xrcP6wem89qdtbsSQtYOT3EXR4t4V1sDlP67CwFIqWvtSK2fRv7WdR+rJxr+4p2BW9PSL
L5tXR9V+eg7Yc1dnm0HZwcvdHkWFaYT9pNgeIvlwpPjxnNuTkodiJuyv9VvYJ26Iy3MBeDjvJHEk
CZWJdph9O06qtqtKIXuTDklgECsEN3tZzJR42xo1RLA1fAvl7sZP9Tjiye/c00EtDTf92BfP/WJP
9sHTpG5uIGAwZGGtBkJjEjY+HUbm2koO7JIle8MhTQL/kExK33Yhg7s+e1lv/pJuIf91lER3kCAz
9AmCtOrD0AfT+oaWnGrDd0zyt9cqHa+9YyWPHDhQsdAtj6DEXHCtG3ekyj/9Pxfk054XLkgk8H0i
/oxBStaz3eEn2UEn5+SsVdZYP9aAsVeIvgwfyiz33/F6tPYXu9UmfJ4bzkmUlFyFNunJq/Jjx7fX
8cs1k22xNLopH7ZZ1oUJYhCcy5uZDgCBfJ2p/pQD4w1ekeh44LDYiVpfw+ph+YYf1QMNLBzcUlGp
IY9r34WZbvMvQKj6eHUgVzXn2QnSeYvRv7pD6TekV76i6gtHZ0nQxqCCiYiHdrjqAYwnXFs1TZfR
yUiS22RunfJC85U3PylzIfnpqWEQNA5NSSwXI1ek6vREfC2a75cKD4yWx9lTk7sdghO4w/sHKmbE
x/IN6iAKOQPsZDr1fWiaYxUg1917wDn7c0aF5x9t10+uFZ3k+uipFc3HEKwmJSQkE+mJLhgx9sZm
T5mcu1v29iOSgnU92Lmv7AftAh6vAaShBCBYp8TM3Gmq1IbfFvtjGQn/qXHL/nzzyK679rYgAJbh
PkrgVf/EwixtOyGSQixMjvgWA6BzxhUs2cG1YZoOr+U0D9Of0aqHZkT31QfLcxtmlbXrZ3N70IWQ
tA5UUq+pKImD3sw8SD8s5CzxdRM4uDsIiIn76My5jk6Rolm7EhYuzytxFv4d4kqmgiGv+PjBEFNX
h6hyLRNnQzTCgVn6YQs6pRp3A0MLbtPw5oKNK+lJ87MkyQCTmMfXjGscBev8ZgHvdh98UF5snwmV
Zty/VYuFB/7Ws10RtffdPbNEOexbmgpEGFlF446esTQ/49JoBou9mv8Us0qWR38yHd7tcYoIy+G8
xdnmz/70xCTFcZDf3eRVXDnZPdzLoGYCx0CNXT5BWrHwl7l5IqVzqA7ZxD4xnskNOdv1KMm4mEdO
0TIvVLsF2Rc83By5tEuEMnobaZzaemzIIVs2vjsQrzJ2MBf39owbHOoXAfDb2bfSF3I/hHNG4Bvw
a+h0qvc9FIFX0wHVj6GmB2SmmClj+2amIA32de5YZ9KTkKyIAh7Pjk0o1ZQaQ6eLC/I8MeEUKJsI
5SgKp14gB6d2v10B6Mi9y9Tt146KJWEdEQ33jINu2kwItNsUM/bKp2Fg9OH7oAKZMw0SjIFF3ewZ
wLBhhyx+o50JwiPjYIQv7nbK9KTPuGreMtRtH9MCO3bcJQOdAgL3niyEWyzw4gCZi8PRmmy2eqP/
J1C1bt9GjN/igY2vLeJOpg7KTyCFV2SH5aWHsLjGa4GvjGS0upjPhOsV/xygQOk+BXd2cYM+T8Ee
uJ15a4rOQt08RtalIElJ3uW2u0bnPPfbCkiWZ/5FQun8g6NseqqjPGjPrGqxym4CFmRPReSYG53Y
npkkhhMSUpckS9LLjaK5mNmYMohyKHMcPWKgJbx63CVt1n7iQVyrB77NpjljoSOcbclBoJ3YIeIp
4DF3l78FJQ93hpZDHWPrE6QTCEbYWy4a1vOWSmayuRtiiCiok8oncaRE1q6w34cbR2OtCoHl2mhs
8/ZcAZAG4cM07Bh0xE7AD2SYtdVIocrdysL0eUUYGBzZEkrzVo0BHpQBcMOx9/oyjVGy34InCb9p
n8cU+Y6M5tp6CQ3OSo43ln2PjA+8J6tlLvCY8gmRkZ4ljHg8/KuHwCrQqCo2Xj9tTc7wRs29RloQ
eOZgLXV+ZW0vvEPBCXKebTNnKEMAcN5Hnq9JS+EALlysr37YPOCbtQ+SJBswlW3TD/slQ8//wroy
fSU9tVHHpgytw1yPJJDYXdify5B545Nh3Vn84JLXsO1CueZ/+8IiBRUWKA8+C1K3+5hQbJwDq7MJ
yjSY1qfOSuu7ecWUuzF96cI2DvDVxyGmZ3VeNERstmCRX+0DbRlAOwuRDfybGbCOw++5tch1YCox
sU0jS8VPHyawd+YMyQcIewbh8z+AhxopE3u9Z77/jN8vDPJgV7qQCJATjJX+qKqkxU4dsDMUBBMz
gWTf0uy4DnvvMHLrYMwhzMnZ9EsFfBSnhb6rG3ZVj3aPCYrZBfZhYlDzdjd3BaxBFiAr5S/oXpIs
5yFZd8k8g8v1GckEdx4E08dsIrcuVllWfox1WLj7kKz5nEj11X9YGmdMdtiUOh+z4g28vbLKeUJD
w4KDma6LGqJwom88SPBu4IiM3X3LUDzYIKtR33DoMiZPyY1uWFDKsRibMNBYsioI6Sto8Tb+AiXh
KZptpITCLtRTS1VmH2kUxIc/aIf1cBHOxxxt9/pobMRZSNCQYmOmXu1LoaBvE7Khwug5C+qw362i
6BkLj+I/JqIz7R1P3l9K6vmMThQBss1ZDBll6u3/btpnUieJUnTPnVT6KQRn5MeWNaP+QZyGbXQh
7OtGxO7IJdJl9dcZcgTsMZVduIfY4iWvOhyyswPWsvqHfcmFOYf7VSDkIwcaCOHMZJ6UbtfY00GD
nzDvHs2s/Tdx3C4/hsidGAriXwaT7zSvU+Ijn1m9PMX+m3bkf25Zl03jBR5GCE0eN9FuhcCPU6Hx
lpcBDgiVVpQt0Rf5fwGAHQEMELBJk90TrLDwSi8u2qPMCkQOqtLkpC/mSEkvSZgX/w2BRGImAZ9B
lSO8yMGjcMvXxLtOURRMffpi+nW6mxeWxXFLbGsS22O9EJOIz+xBcNcMr34TJu1m6MYmPzST5UGE
iEx6z0qNX1z0mkC9xmnFJRrhAG76ZMUyMCNg5ZxC6/JLha1T/mKPufum1+QeHoMK2MdRD1Z3aD1M
+geiCW6VocWi/dTVXXk0PQL/eKmCFU9f6vQXYLLmF3FPXREaQaV1v+TaS7bZ0IbwijXy9y0ARB83
qoR1gMae2Iaj3YdLSgSBl5DH59Rl8h/jIo4MUCE62tIxWz/Ioukes9YG35h4nq7fyyVZWTP5ONdf
6OvBpVoBLWOMQgLpmCgCcSQ2Ty97ubZSnecq89s7Sj3Dfygs/z/oeiPAqkEEhyQKQ/BeskZ+m+Km
705kCGKaW2CNJYzS+cDewzF3X0Gth2yIJbYqsDSpALdRoBNcMWH0R6YbavxMQxUE8uJSJi9fzWp6
62SI37wOssaJxKTRe5eIWGScDx7xWiAMVgCCs9UOKABlptAEkn8JB8COenng/cm8wxyVUPsKNDuv
Q08k2RHseQaPri+0uMUZeFBg7YGBHos6mnYxlbSGTqRLC6+D0TfXkB3uvL5bHiAJCQ9xbDTc+i7c
1DtRuMm0B3FANgwCfFjc7WSH/YZAWTikXLj6jgjLG88KcS69yWIsGE1usW5ZI+h+G81L/zHN5DhR
w6BH2zHBwnwQBkK/wc8dyZqkDfjSfcsyWaEl5liHtGaj4yeqapPQzkTkKg/jM0Qr8ijoSS1ca7ZQ
536YZX9n0wzf4IpjMB8cu+nueU2z9bKUk/ddWCVdO8kcw3pXFov9MxBGpOJkVcHbMJcNXTlWftJI
OUmzGPt0vbDgpx3YgWyUbzTHKdkJhWt1pIrY0b0p7TG8DtXMBQ01w3nL5i66Z1Jd5tx5WcWcvJnn
u0a0BEKBTZn2/QoZ7VrOef5gnDlM467tydezCt1kZy6e8qGmbSX+0Qmi8GoYs+LUdkf3vwL4xsEJ
lhK5fjTQKSKWlGcomIbDQiTZI5eZPW9YZEtnN685EsyshTUnUMLwOHWd9YmbX/wJq45ITYzK3YEI
oOqfElb724wEpiFCShjE08kWRQNpNnUefTIrAQx5wkKJCV+PZlgsTCniwRmRoSfOwFo3cUfSWlum
t3cTAW4i5qUGAjWqFTXfJuDhXbbpuvg6Vh7Qnq0zW+W+ZZDnxrXKXe+JLXqpd4b4ptsKfuqT3bqC
90asatXqStFA0t9mIsXwhQemIe2Q6SVdlJuM77JsKcXsgigpHN8RolFn4qXYNSGa9C3wA4ziAybf
f56YwreSspZEZjBmv3AlUYsIMy/6quZWdB8uG79d0FfaZ2RosTiB2z5+EOMBn0kiZXywVYZonXxm
FDuQtT5q8p+iGOcF4Iic095nUzWNZ78Ojb0thcuCpCS7+XHxGHYfh2I042ke8vAZogFzA4+pRcSP
rkkZzvnMyViCprMhlIIuv4kSchMxhGbhMez8ACmPwHR5Ih8cLTIMMkG8H7GR7y49hPWLxDgByzX3
/dX4c5o+uVOApJq53SdCHwQ/vo+rcsfkKWPJnlZeM3z4bRKtJ7o1PUEWbSNw6mGy2seeT5r5NwmA
9g2a5FfPpG8sD4sOaFMy/GYnLG5pvVekZLb3rLrCC/Rdn4dO4tmBuNDCml7JqqkuNWQ255D0/2ey
mzAETNoCwB/JxdpFa+L1h9yD6vGNSF88zIaicOsQg6Fj0QPuovpaYG3ECEAyAkrMrIKq3yiAA+UB
m+CED9K3HMHl5TkV2QPu+jQJN2D6W87DUw2+jYnx6GPhevdtsgB+aggV8hLBloUlFgWpdtRjmHlI
qrf8bc1icV2XDqMLZp4uy1AuxBkEUlgRd7yCGeDBzidm+w7imheICnO7n80cPlFYeu1uXE1zUUNl
T1vf8bCutysFySdtUZYe2BpMjMJLMZwjF2jelmLDjXbVKIe3ZtG0ByqzZ6BDS+4f24CZ8070Qv7F
I6w5HDXXx0Y1jfgoJhFeQE8Wn2FLsMWGWBZNRl4vu5+2t+mou5aIBeJvUcxsfBZkdDjO6D+i5UxI
yAvaIdyN/dC0eB7b8uQistHHpW2Nd2A8Q1oQJSSLW1MitD6Q0tB+reR2Wp+2vZCvbgHFq+hnkulI
Yql5jPD4IrCwurL9sSxUunEE9YAaVrZICQnesxh9ZH3tfkOxXcvTSIjAdYCvYjYiWcb/gFoUcrt6
Lm7ZVWLoPpI9Mcsd07O2Pk/zenMuwF9CtUryW8R6Dx87Wjd/+BM4qf+bqQ6nd2iN1Yq7jsjnbGqw
SmBSrbJT1jjWE+b2Hk9aiOTijkyGxL5QnycooRfRzf6hJTgrPRHMW23hSyLXiAEfJfUxiuCRXGZ3
gUIDjgAhm8dAO6ajqbMLm9vlKcl5SI+4ORfuZpmR8tn7XKFI+sDo7Knskcetwdz5L7jiiOqsU525
O9xHuAgQqs4zZAyP9CXAanQu+cD8HAq6q7N8F4yVJDEDTNFibi0E9hIoJf36GU169k+WXQ35n7Is
cShadS8IXAHBj5ZvQ/24Utnz58Ds7dmwlr2zLfBzuDuiocjck61HQ1vTzq1wIHAHkhbF/3iLrwrF
PnyIcUe1H/3TyEhH1Mcdi6DWo13Y+LT9zHH6Kv1I3YaR5oNkDZO8kBGHzRJGY4Rvk5cEIcxlqQbl
/qMKWYv9xAX1ryX/5kuNBGeforADZjWzoFkRNgi2JjyBTXTGXdGfSSJIk7PqBudljGTNa8m2wtlX
2KnmM3kR5j+SmO0/DVOg6vbCVOEO741kCTqGat32NlRutITWcA+tbbbexIQTKllypgzMG0uXRjnN
kWwxHSv1aw1fxr4mKbPsv6okIuCwIEnkM4Vi5X3yAOK9iAdAT8kx48sXv70cbee05Kj5mG8pY1XH
IHDtEu+q8P6jie7Q7xu+onNiJOmxW8vxRvSRHlO4v5ZfUICHvHsEJCRDb58AYOEntpDyJkdn4aE8
J5hdcXQIxKOcSAICfeLbngpIb0VtHcuEUa7eCgMsFnIKmBM2ca7lc41pl0vITjJLXhVIZuvCnZet
uzQCuL6DuiHls+N07J1xu0z53p74ie9RRyPOmge/P0nLku5pDfyKmZwncWpNgLpcehnL7/ZpF1T3
PKcJqWYTU3qgxyX8mWCs5S4HjuXxkbJMNmc7Q4THjNgPg7caiwOcuKoPXBbErf60cyV+OrQz0euA
OREYPgvCczQPmoRdWQTPnPMWqWbLzKgVNEFzNymP8M1urZHqA7CJjgNLKrLsndG9aLDB5kCJSbOt
rDBkuoitpd76ofH8PRKDoPpwC1Yfp2ymJH+NMggmGz2mmbwSL4EIGqK0zFEXFLXMXhjJ+jTvJYMC
eRg7yN2MdusblyLywbOCSw/Y3WzX1KJn3QQdSaYvCKy8+n4FU5XvmaQlv00LoxTLInK0fT2SixnX
zsxCihaJ7D4TKPNprZP5zIJZWkflq8C7MlPDyoeUstz2MEr+Nlp5yBll4Xpv8+A41qbG2j2jLZQM
mla0CuVmmWws84XWZt7VhN1EZFl5qjl67RqFOxCdhLSA5lIYwyfykM6pLsNXImvVPQM1FibRTY2/
haI+VAQCobTm3lHuV1AQ3b6hiF4AhSY+AsYV+wHxZJ5N8E5oJ/43JQXnzNBQnx3EwhhjkyBzQHBb
EWx0qCOPwHlcn/BPxejPjyiyw+otYJh3CxPW4sKvtbicl4hItmUSgd10XcC9UaWW6ivCvb6AHVD5
ZD3LoUH8kmvIK1h/UXG8Q/GV8AWx86DDnxENyF2viyG/JKQ7I821vKy8LGr2mq9VkuD3ww/VJz/K
F13g/DQDG9UjFvU02rfu4N6PIV0NPvAsteKphHRx5hZaQVJSGPJ3OrKxngsAVgxtVtWt48vc2m2J
JlyDIThroGVyr30GY2f2FXr5yUQ5fd7wpvBn5nViGpkk9hZ2Q+YxyHHqNDthrQ4ssMAqQBs6ppN9
sXpbhrEhh1DdyWoiYzFiMMdYOffSZiYGjRMVtgU4uix2yj68v+1i0DIVeQ1uUkP52iD3DS6FSFLS
xMHcIIYnR5xOGYkU1NdbT9NOa1AcTFgX3o4cHF4pOUB+AafYyumF6XMIcGiJOPFhmlhzbFKUbChg
I4+7rR3T5A++lil6Uj338V1pVsnnI/mz0UMh9TK8korXF08S1c5Ns6OdhFqCxBwszaw4Tw0wLPh8
4Pow3BdLLsFc4VTeByYSNBGQixVivzxJDq3MwPZvHMPndBMPrqP2t5yDK49MMI3eF+2vebKl2zjQ
aXPcCYzN5NlmvWTR2lsecvmgFC/kcK+kds0VNI8dfsaah53DFptNrtqDll0XvHlRTq/JinLd483G
+9ABAhoRg7O/YSc1s9vPAxG8ceiiEcdOLHnL+kATjAh+63uYAvE3gzGH2ogDFDhpxBAJ8YVtf2SM
YwmnREdISLmt/G+Tl+RXU6CQEU/vSeRkoojkAXjCJfqINohML9dp3IdukT7ZaiCdqSLbIeB023QJ
WB+86D0QCFFGub1bEDvd4k+kbx9WqK2vrJ/ZrjQorcuDZNCBOCz9fzgyJD+8IroX9tkzIipg0kty
mvua+oa14UhW6dgb7xttCggT9mgYD5eQaT341c6vLlHd+3uX0QUBL10lzZaCUnDekkqH3lwWhlWc
1si/OJUUtHY8E4ykubSTGNRG+i8f7Y7oxXbqvgj6df/qnDy+tEryXzojWBcoE/+ClCXlwcE4fnJr
BmgbosgL65fTGYF/MvAQ7igdCQGtLCdAaFaBJLxrWw9InefqrjnmBq0s0jjo5fcZTfh3zQSr2AZ9
ULzaynsw2kTVQ18YcRcEujTx0vsuaTFLANsxWizbPXbSePA/WBIyKYcFkXNEoOB8oXsf5Z6N65pD
WdcUP1W1FNSn9UDVBfpvnRs8mTVdJegiZIFw7ZvyKVBiyq9arOUfZ209Z1fXGB40v5lFMxTT1a+/
5YKy8FCvrjIxmlVCuFNNp3h2GAgOcRM4hdpYpWwRQjS1/dFP5fzROV3Q7etwdqJdXziWe2nTKPnk
mZi6A3BTP/2YKpf2PLAGxuZBsMhrvdBpbENUgARGG5US+NQlYuHeTcRrFM7E1KloXKf3vpvhcs6R
b9+1ZJ3UW+glZIQyDnPNtnW87L1ZbPxYbgk7AwMSW8doayJUeLFthqG+4jhpqXObBi3P4iz2xV58
YqsVdlSIGWGqbTRwRU1F+GpjB7SfJ4xZ+YWoNNV8M0wfgUX3GQaqhSfRJNUz/XD6CZOPkRsGLSZd
OkhSL/ZT28KgmNZogOvtQPgA0rtWApeL+6y1xru1CbSKF7qh/GXyu55DzAR+tI0QnuEunBj+wTrD
qWIQH/ddUnkc6trGMDdYmp/xpjzBqsLYFT4UD/jkDOmhaQcssaqqVQRIHWCTYrnRpQUTtULh6unU
zMiyyaVG/jtboYNoHG8erUY1uE5rHzKiTeb1ihU5Y03bWXjw+0eh8s7Z04+p9n1p7JUML9dVY7Qv
82TAXC4zjMuDxPj8XCtP88GCm4NEgfRYY8FkxR0t535F3Lg3BOfU1y5spLwr8pHz8eKkXkvGCvpt
oke2LeecBwxB+frAsl7rX7ZTxv9M2JsW731Wo3AmDAWAQuwMxNtui16tzZ3NCB+NWc1cF3ZYmIww
pLoAy/zEYL06OA1//CWrcEHBXWOBgXxXad86F5rp9WG16yx/7CoUnBvGAB3/UT3PGWS7lBABlPBT
fzc6pjJfRdoKotisxSO8wa6aOFLecCGVxltfbOBz7llNFcQoy1mm4KRpj80mpzAlSJSUCiYPjVwo
gr0ONtNhZqnwh65oxjFQBg7SM0pL9FVc0g1ooBSWEP0VSNFzz6JVx4l2xUrXDGd764D9BI8g7bnZ
ji3K4m0kLF092wXpf/2mk8ToXvuFiwsR2AjF6cpSQurnQrhDc0VwsAzv/kxPzMSzTNOtbxm8hC7y
XIAmsh3/JJCL0/shS8a7xtH9K+Jvuz66nQAZJrGI2IwRWoJtFpf6sGoEE6LWaWz2Q3k33hVGA0eu
5sSgQOmmGyashR711RRoZjEHleFvyfs176CNyoqIFgrRzZhBF0Ogakdg0flivODgdhFa7xw+rzwu
0TqwhKNWrGJ0XMSiwm/GoxTlEcGL3IMUbWxlZnU1raB5bzoI04TuGhSFJSEs0akcPR1+OgxzP1r0
wChhkOZcs6rI13trmuz6G+5Inz8Sg8BJwN5/XhGJ91UUvGi6t24LgGH+aQeLQr71qUyOqOSTTxTD
6gTCDC0+ajmbl54m626qO7SN461QI+CROdQra4guuEDZxW1gI8l04rkzjjlq1AZi19XOKB8zHl5s
YhXYj3tLE/SwNVx7v2GPyP4gpK8zfJGMHDe9E8pi6zSqis480d2jD/bvFtowqy/2JVW/9SUdAniR
YTkbvm87nn3GzXcdagO0HABpx0uvVLrqo69Xp/67+uFinfkbgvoldzrzSAasse8sYfsfVIZeXZHj
bAoYnCAbUJzEqhhC58PUnlnKA99FmbKexlToM28k7PRbZa5OCLMJivecBSuBayUvH2a+G1X9hTVm
lLEUj5rxLSnStMd3L3qslfDxKmfvU6FVV5bSSfLNy7u6EHJZ86No6LLU3tJ33sz8Yz0TnIzrqQ9q
2ACiKH7GEorn7aykLyp8IW4AlNIPxFaEFeM+XSUDykqd5173MvOP1an0OYU5Q5lHe6/tOppzFhVw
GTruFjJvihbfspKA5CEH+7dHrSzkD82ZN3zU2E3PPGEz2vopxK9FAgftIdnqHujfFDLxL+4s3zsG
YUFafQbuXn1U7FMU2VN86zj8Fwf5WQd3cC/Qjn/4BMffI3AgNBAA1jDvyRwTI9KLRBkGJEE9MrgK
vXe4kZLwtmqy3DeU+157mJEjOafyhgWinCLT6Fn6uHz0PE7VsYKInu0K31G4QZHMXeZMpRHRSngv
dq6DH5DSxUpOtjI4j4a1KH95yfvvGe87iFlpu59slUioW0AlRodMCuKb2a2pzyZIHMJspyF9X7ta
P8KeYp7d4oFA9EbENL6P1puaX6qyaP5XWi73i/IJyNymus/NGctJ/dxEOvwvg0kyk84u5hCJbAgu
q8jGpowRjJv1PTCeOA0kpbmx5dL5xSNzWsVih6vowJo1QSDcaNApeeN7L23YLyUeLDBVvVPdKibl
1C7rjFu4Okr0wjBEJHD0FI4TYptaTXW9z0cj++1MZUYoJJh2soWRH5P8axTL5CxKW4Qzfc5EE2Yl
EkdqM6cntkSLvSaw3NqVvu9fRWlplCCrWzxwvbCfnyIhAMz3gc86vzWyC+Lc4nTaE61iwkNighsw
3ExpMX4k5Q1BVPVh2qPmsbFnDuk8/JRODosthCqEDZiIhAlXwsA0Vbj1a4Nch/ecQs7bzNhXQMli
mhbD86wjRAIbFPiruE4YjP9bc/jhcT97VhnXCxMeMAkE5NSg3tIXB4Q7qjw7Wt7Z91FBAwa0oEQC
awdamjstwt5gtv4NRZdfvLqNynO7pio7WjJtrk1JhDZWwG6axMbkq0uKt8esZzthM/sy+ObScy7B
9L1TORQXbfdNcTPWRu11Jk7C/rP4gjwq3LsJHB5L9J88NsC6U6wLXcxU2Yd5JIv03XWw3By6WqC/
PEH7rs3XhGMAUavxo+qgmac9gw0M/06I+1DnT7Xjfc3JqM2V7B9CPVHNQnEG0N8SCjZizd+EmVDs
H53mD96L8EpoLrIGF+/HSzALkohRUnj2Q2gxCutOzmqvbD2hsuj7xvFHF/RZXzuP/mpy9+BzG0UI
xC2v7NVeT2U1d0jTiVLQEMWQFVLBN35oLxeioVmIbyon8KYNmOjSollhsc8SsbPDv3ilQo8fgiTo
IyqdKSD4GMHups4Hxg+4HGcYOfawYKLOnQG6fbNI0FIe3RI+vBoPDJWnuYsUGd17b7bDM7iJ5HcK
4GxudeW46pM6cipIt+es+BGQM95hm2iyQtLmX9BP86HxjPuOUSP4l3Ejk3/h0BHgHCevi8jz+wjF
wcyABkAedhUoCvTX03I0dgHD738cnceSrLgWRb+ICAECxDRJW96bOyGq6tbFG+EEfH0vetKD19Ev
KjNBOmbvtVtSQd5QanPoY7PjNtaxYD8SaIcpTWp8L76GHbz+QauyfmHWdP/AOubDOIplD3M9jHbH
AGHRlq+DFS8j4WU9ryMlQ4TLBENTSCn4QVi0vfLNh+F8Jp5j3PyDNOf3TJNz/wFNVS0Qv1Bx6Vsv
c/z1BoShtezxEAa4zMlVAQhobzCurqZL4t0OoAV2qK2qb936pr+0UJsgHgRuXl7HQK4sKM1kpTx5
gv8q38VoNRkRo8Dn+GyR295CdS0wG05d8LS2A9EbiPczsqxH3G68DWQjZ1yhr24rrL/Y4233HAAt
E49zOsTc3mgMSFLBrdbsO7eq8rtN8/7KW0LITJ+XSwQbJ3dY0C7F2bF1Ace6iMns+sHhgiR0iB15
HslKYW2ay/nGD/NeXnLiOQG1UfODuMeIRORKFrLMb96sMq9oxDK6ZlJtsckf3KkigUeOkzMAY0tN
+2funC7Yu9oe1hPr3GK5Usy12MiDYa7/oi4O+SJy3u/ms/KhC55wG7jmuCUGLW9eYU1DlBcbEBTk
BREjLLt0HD65Oe85lav0cZJh+oe8RLha1BUtubW7HAXLTjSWDu+ThHLqyg+rXkPnRYkeH7frHEJM
SbyWI4dN8+razkvNEi1lN7r0deQSue5EK1Gd03NJJZ8egWuJpyaBx7kT26/MuLMashOmnyJkxNFw
opbJYNAXmUrcCKGqMwGUBFjQIq36DM0H+UBOaf+ZLwEWh5CT9jyhfeXzIkp7gFLjx98AyTIcNYmv
KXnijnxAlk7LLVsN4izi1LMAYk4e+C7FkftqnAUp3ihttqiz73bgGwdrOQjH1e5Dukwrtw3+fiRC
qKpfhtRZ8Ceumb6dBNdz6LQmPKbSZjLFmrZe0f+WkuRblCDdE/1Eh7UXd9GvqrSrrwkeMAQYzNl4
w3tfBah1RfuCXIMIcFQe9C+dVZgYSuEypoex8bz7nO3hClQTG2nW6fW74X1P6K5GYMcM6z0bLyfr
P/AogG5jWAr4YckvCM44cdiMQ5cBxKdp/xBiuaGTn1xOnfrS04VNhw78cj0eWalkzoHf1cYCnxrF
xqkc3fWgme+E/b5r2L/4J7QeA+ejyOBU2k9OkdPl6c6zrNPQuEt38pyeb8HJ2DDwKCaoRnJrEa+j
9ExJs2WhT2gFM6e9yLI4+J3Xso2JhiLKA/mZhqZXA8dGeWXmnleMyWr5hJxxWe7yFtMVzzJs22ac
Wi5T4hNuWZGODERHTrcT2ATvi9UHQ+mZvno46RoO/QUhJbqrrICzEHn4N142e1jK/WxpzBP11N/m
FgXuy8io+dxZszMwG04GqsahdJAAknyQ4B9C5TBcGYsLY481hqOTELY6ufJJwoVg36vknlk7YCCD
e8ccAiXX+XXKB4JUKBtSmHUJKZUfqhDlbZhANyCbGT8NNm4E4oMrI4alHOexpdW3RGYCJk+j7N33
zMsZMdTp+LgmPbEnTB7UFXEcZDK2RZxc24WlwjctxvFcEgxS7Hw1IZggHmxBYxaSHUU/aLpVivoE
yNMxN+xk0+AJIhJYX6b06q6yBelVDY613zWj694jqzQyEpt54exX6QzoyAvpwi0ErQa1lSvPbbqA
dh09IggogGqljtQvo7lviUo6lDTowSEBz+He9Crs9KEj3UTuphFIwbHIHSquKbOD/DLDSvvVyYzu
DpMi9E3CAv91a4KJNvUDWN9wXIhZObOSytaLngyUwiynYOdNlkSsw87qktPAPodFb6C5ou9aVCaB
y6/Rt9O5KPr+T5/Pg4fOieTnLe8byAP3djf2WXuDo1ar6ewT0ddfFcIpbdQ9XKcftm7xJFQGEhFC
LV3x0xhnZt+pcTJGyN+hOna0MV86aIsJHcKilwm5JtCXz1iUzQnGWCXeJBLx4gmqR9zdzdCxiGiF
3Q92EBCjvwWnZjHmO4eFNLPFFf4CKjacxDvNoC1/9qsATUJAwrZinZ9SEefU7riXiqT373BSEA7E
BmAjt6wkDi1R4/RsGYpi6jc3S1UQdJcVDBT16kDW6OPauuiMl5VZUMnsnHi7gfwbtLsc/+zLy4WF
bXyQpappo3gqZZwfnZToS6gtIwzip6ISdrhhWax+fgoR7iO+0F5bDbuCYMslOdJglFLv16UJ/3hW
WaR7bVtr/9oS51bsS3TKdxjR5ufMinOzwwXLoGemi1dRD874tmYg+VR1FMpsLHtz5SoX7aaHnf8p
sZKMbsYQ134kSjO/BEipl1MLvlZ+WnTrOcEtaILyaLLyBObfmpXAKvupXz9XaZDnRrzcJXRd4RhE
G9L1wz8rXKrxZy1md74sNuk9z0qBqwYFYeAUAawpyphNKmrTZdhVcYvURQQZpDaZMie+GwOUJ9cK
vhzLwipGOrnnwvPkkchuS5FzQVp5c8cpGEv0nonHahKPPcgtxOPwUU6SSZvyzjCr4ITuaeKa0dk5
7CJhuiNxy8of5SJQ48jkcEaiTwoXaLWCUEfUihQDqXVj6dlZbsc68dq/TARnRjixLXx87Y2T2aca
MhICvhKvO955mNCrGg4o84vkq7FV6BzknM7JtQOFZSTz0p7TeP2YubP+pgjlZmqpXpSPxL5gVdi3
iEdmKt6+tO/yLNxsVXTAb12Fhe+JlaQrP1p3sOB7OHKys5tGrJ13mGdILweUxMX4K2kkZMy+NQWb
0U3cwN4dK12vQubYxBBuKXfc9F6Rlm4jdsryDh9euUzdHUbPqThwGJb1PewoicwQ+F1yk3moOh46
my77O557kFAHu5dzzF4ZxWeKjZ5Njf/jUVM4myo4Lj9crjfsHyOjrKtQQGP+WHDtoY6v+lZkLN8a
FkbGsN9r9w5+7vBApQ8Wh/9HQMRf4TyufvIicT6wWWTPkgWnhq3z9N1LZXeYdtPWOpqm8+2T0gOF
8wowMAVSFJC+se8Ri4XEYqnYCPzUFXVW5Fikq7ACT4PmBoF4mBC7lq2SrQuClym59HbnCZBe2jfL
d0OicHCapM+eFFYvpuXPIqd4RpPppMl+kk27oLs0YXUzF9ppiFFPaaOnGDzIt208EDeGedSAJoKb
IL4HB8IVgZ3PZp8VpsI6MwC2530KfTxAl+jxFnNCTJN7anM/U48pDH4acpyj/tFH++k+LsJrk3O8
DhQoseckzr4QXoW/bBKpbb3YtSnU0SGhcuHcRWV+O7BYgXESBKLtT0ubSsqFPq9WebKrzKN86WBR
WgF54jN9GnaL1ckgDSIXQrUfUuuAy4XYcAQ7qOviXIGBkA0WDQ5G4tWmwOZPJlsoF7uF7Xn7WQzD
4L/4GiktgUydT26RCYjFjJrcpG6P2Zzull0yU7Gw3Qc55hP+RzYX3/W4FHWEH683uzmJhfwsVNrl
6TWvT+BinC5Q7uMiqDldf3jkKrrtlSia20R0MVgzn/X6TuXah5LZSfIc2IzNEKAAGmE+oHlu+Swd
d/jHzBjEvWF1UYhfv0Z6j1Z3tsAbo6aWirCJgsEoVGMizn2Brh6sYyDPbpuMLhrEhe3CVeUzdD0b
qbLNDilcDniiRMjEwl2DSG9g/B95aD3+lJR0018EEEwAiThy1EhaigajIkG49Nx+xlhPAyEZNFjS
8OhLW/s+vGoX7TJD60H4D8oFsTPC3IX4hFW0Sccn4MWTDq8YbPeQ5CJsoRl8nho/cJndBSCFTH4H
vLAx6thAYdP6gDHYqUAw1iIQKgKrj5F6IRvBIG9X+TodizoPyk9m4OF0rdZ8HU6m7siuqJIwM0c6
14DgJLiY6bEVNgl9Vi/hGTHBwAlr7GUhfWmjkF6Y/A8TOuEUoWfXVw78MKPUgDUYHNihGv35UtJm
IRflS6r2FYI2YH0IF5id5WX2hJRWM/L3poLkI00HES0YJdp9XVP+7y0TDlRJjDJo3NKa9Dqk1c6u
dxfCdpndeMs5YAko9my3BNqKPA3PgtDlb8565o1V7subxh0IuUV38a5L4YwHURW1wTfeY++SuEkY
L3kxggLsCIxI2zmdLkRIxb994xK33Hqx6n/Rj3jeF12O3fKTIJGLfHQuBPMCiTSPyOuIxRlnF/xC
k/dVcGTEByO50L0VNUSvsflzJ2tir8e51O9bTH8GJwrxyt+FMs014pEc4l6x0lDZFPDURqU34wJJ
HNxuCmQpjnJdZNd93zXhNVSGqcHuXCJ0S0i2dw5sqajagiQh0iTIMx6swGpy5J3N7K0cjaAd0fqq
9MMammw9VzAde55tu46vOQTQUQ2TGn5SFpAvohQz218saUjp7YbSuJYoQRhTUTIwH6d326lCNd5u
xk8HdWLxeQcskKjEL4Xc/TYUAe9hcalJDhQ6PloUepX0ivSZYLpHS55nlz70BnEdzOXiHUiOSF/7
SSqFPJh28Ba+uX7LFerLL79OGNDVHrytPVIYNzm2hW39SZRX/g5Yzmt+Dbt/Ha11wXNFJmAVGaRg
39BkYACQ08s2oY23fM7JF/oJz3LlXFaS3X7KxG8bWE8QyBH8tWtGomBiHDZ+ubnuoXP+DhMiMWil
Ybg+kquV3jcgoZZTXFWejlj2buE2jQiaQ0DaMyE0XVCfkSGncm+3TagZh6KCfBwc1k7HoSO26n4d
GPI/s7gipYPvJ204bYlP2rE78E50S+D00r54g7Hg/vOaLD+juQaDj7Mre5F6TPRV7ruwMcjhgZvu
K0vcLcmENZjo0eppEnJqjpW/2IoEplAStQcKV++kn/XPup4L5tQcRscc9XN9UlmT3CvJlvs8uQy+
iOUpQ3yrE1GSB6vXPnQpmcZi5wbMou/TujI+KPJR4n7oB8VsJsmtyLczPAqCeWtwYdwyXwLLRtk0
mkDSMdQJ7h8yovUd3F7ieCw/wJJqoyMixBbvDDEVoW+d6i4mNaNANFAwiJYInnAdspImeNR6aNQM
tRDwTe7uUK0lyDaxQm2nNa63o/Z5jb/iBKfbPogt7wkJElD7sTbJo65E/ldaubipmZgzk/uf4mWF
Hrr+Yl23AxFzPqrFahlgtA85UzVwvfWNB8cCAdnQC9aZOMFDMpLgnRUb1XC4BkYQoEfrV24bv6jM
j21TDgckHYDhCJrsMhFVsI2csAeiFZwk2V3WWg174bd6uUb8nrQ3qNfwTMx5+kntt/iEfLXJy4gZ
xLsyXkoiFtaH4r22hvY7J1z+bw6G077akp5frA5NZsTCsb7SfKRsn+I1Z3Jjk8fx0th9+JZwjj55
c9GWSME4fAUi/U68VCB32wtpPdORFSDfsooDggrd1jNRgDq9p8QBLDsDh46/mWC5KDvAmJUn4eWu
cxZaZT+rEOtfxZ6JRMZxzU8hhFtse1Yp1JmCb2FjGfLpSbAWCV5WXp2QfleYYF+hAyH6K/H6mwHS
oGRRzpPCCKXxQHvKgvEZCU3rlRmnAEAXSvxbVFdDcuEXdIE624ij97XwCnYebUhzN1tFDMR7KHv7
esDkmO1Gd8Z4xc1b3y1dZib8C8YGW+TY9d5dwe/crGun30ZVjB8YIeHthJYqikOQUE1G42BvzWKW
tH80cyGgKBnzts/amvq/3Spw5oeDISwJ3Ujuq+vSqf3pG2sek1rgxP53YhZeytGRmsULUs0TEwJo
tj60viNbxhi8GDk1PMRrjHZz59dx8mOj7CmA2q29e1YZqeC7BjoPJyvSeefojK2qb0etvPrY0+25
kRtor3uWVcx+3O+JXXe7dCQPhNjX7QXuhheTgGw5sF3duINoKwhTopInbQ1YDE1wTbjFae1Qw0Rm
kLgrkjR1Pn22xN5NT3LY/FJjtYaA46YVEb9omXBGWxMMIDe27Isaw5Lol6KjUPaH2KuvUZuRJwqd
ovnJrZUhdUap/6waWXxgO0u+Y6B55lAv3OOIPEIa1mEKsMFnsruPWwrGKEknCOvN0CWflBt4lWA8
+WzsmlgzI0rY7e0Cxm0xApx13HuBS24WoVZlFRUSJEAjEanR1EpLPqEJYg/pZ4Q2z0R5q4fK9t2/
0AUmoOiyc7/KFJnJefYMjbLboAEiGGwJDj7RR/W9i8ek4C7PRHFnC1x9dybrvA2ZCiwBx5XCir4v
PbVeILTP8AyrGb6iqMLW3WezjTmmNUUv906vRziayA6Hs56aGQoa6A37ZIcIB/mrKoKOBrgl+xQP
sthhBVHjo+lognaqw9d61fRefq5H+obrRacamHjHYGC30hJ5h9Qa8+DIOb5caDIkymFiX33rzkg8
G8FZxLRBB9yo7vTOtDQV91XLeuEfHhxM3YcxaCGTHieU11lyWyaIJ7xTNq1lPxzyAAMqlYc3LBso
wVnfY/4qxChzGI+EKIye+2o1E9LWbMy7kGotw+IwkSDcQxD33cGOfIPHm1xv6VZfOi3963HAZoAN
BXFBRVYUWuR9schR3yLNW/rjaJYGiSEiGWveexRkMQ+6Y+GW1DHDvCe2vjgnPJi6elcslKOwHAKn
e/cLFBwn3Lptc7fgILWwV8ZwoSNQXXX6QEBY5jALXxnjoMNZEBmzSuVDZfxRBCWoxC+jwpKruTac
j9l55ZxG+UW6YIJXGdnRBUXJQGcpg2nLI/BDzg6scWW0emJ+Tdewk7iC+6o7IjSyq4ONRvHJSzCj
7YOKmCEGLFb5mhMk4NzGrU8Ny3QCASqz/k6+Mqcbf0PeXUpm5U0kB84+tzMeIV+wHyTfNuKB2W6B
oNHVyW+9KTi3NsNm9lygbs6se5zkLylgyCPBGkr/2LQpgvAAI3B6JmhncVmly07U1146DuNf7nkn
uwUewfeVY+zbYDuNfHa2sv0JbUQSP0Oj2naMyyqBGJQLT/Qxx1meHs0KEoyrLlHOWXoJMkyK2fE9
WNIlOyUJWuad7mfMZ7TnSNtp7AVTltSmh/GpHCHY+KWqolxR+kY1miX7yaPDZ9tQkbie36cKIysX
AaipYoUATW0EHRLIg1KeAmDULg8UPw5Hp4IedQsE0vvtAXksN8w0VP8y2YJsOKbkGklRYAWXqgCm
9GgyKuCPFmeFf3YTJkWIqmqDRT1dp92SeNb4nqaeaq4ag8Q2YtbaCuZHugvv3WbuxYHRpeCKIMWy
+efYLAmPCNo8WKhpnTIUdeF9PqODn8rLlBqGaAxnQsRQCWJP+egiSf0c8Y25tx3hxsPRjqkzYC04
vDNLwc91nAh436gS3Wx0hAkwJWi765Ch/LCS10203ei3yANnG6Y8iQcIVa24TV/aSi1flBfL9KhD
cp5JMjK2d0IT52Atslqpqh2a9Lq9Teie82tCHYL8rm1YB+1DQIcssfGE1Ex6kJy7GDuxC8Lpd1wo
rIzEFbwmFFqtDkkUwNXW3zRoYYbuEVDDSvmBIABRo2cEIJUFsVXFDRPG1kPm20HXvdBwGBJKEzup
2ElZ60BehZbx4L+3GFlmYBcj3nb+jXLD90GFS/83D+mmzximRu/M2M7O3rntbOuBGbqJn2SS6/5M
NUMAoZkDF2+5a3ObVF4v64cZtXZ62LZA9ll4eOMOBPB2L7TWLLjZPgmiSmKJLT2uPGpUqp2eNFqI
GFaHDEkemVYbCm2HzCN11SYYcw6+l/XVD+AC+BdzGmQfWprk0lmtxajEtx2HzI94ei03sR1UO0fM
F3vK8Y7JxPg/cd6vfdQxqiakqLC4P4Nwcu58nIgxme08q/vt8vK3Oaz/HjogiBiBw5NiJdiAr0E4
BKSz7u3uvE5i3KhWGuOVCBGAssRZihb4gAJZ2tVqvYoDLE8MwGbYknpSQgMSNMT29Mg/kqgYkKx0
pZr/WHVWPi5pmKYYrFIPDSfibAjPsPPe55arEetkl7yKFDYM83pj3VqYIXA09bxQERI9inpkbHLa
knqzNxTYw7/MtOiTLET57JjbzOM/gaTBiN3KQJtTB/7FoI1V2UNfHLNVxhO49+IRyySCcMTK1CLq
vfCLvNlrBPgfKP1Z92X+bIijxY/4icrGIVeIyJWL75Fyd5gYlb8N67b16Z1quet4SG9hHzLlLItG
je/gR8uvdXX6Db1mYitKg9F9BClknowTD59EW9b/nF4W3/ESxFeOY0Zgjy1S/d3MPY4dDrHRF5NS
tFjdorv2QCpVaB3Cqsw/wrEGlWejiP7M8LM9W6jlUwTPCFL2BmvjXZWSq7ULuwZFFrC37qcvKFTY
vDvFI5Zb9y0UrvOvyLL/Q53GMYhWVXXotUdfCwiZdkGCIHpk9nlJbe951DgXZ8SoxZ69cnWt0GpC
SCINWe/QNMJeNmBNaw49jc9xkZqQI2yUrDbymHON8BRWSZXyMRM5Mue8XfMFY4VOkbPtVC9oDGj6
rBLnn2z+dbLt/YjQze6XEqvJDo6pg4zapYbumddOcD0gQxQ4riS7cdW0fFZNBk5GdxGE5ZXvlgMG
JM6rkUwppKxKoFpBwZjH04nDoPo1k5bfluG83cDhlXU1tr7+CVj6haj6qpqA2JDp/CGxIGQdxlXq
u8G11TN3TuKfCewj5mFBSQs0o+Z72o2cqzRxVhZ0l27YrFlmSsrnTvdkVzrc1wT/NqxxDzZLmH+y
H60Xg0b4vOrWuYe9vFF4wDf1bNGKFAkKV3tkwtypTlmcYFZb0lJdd+UavtbQMsZohPeA3rFpMJJk
DkUKuhBswCE7wgcLGY2+mEo5T9M0pI86trkLkRQuIBWWZL5jCVID8EBc7u5SIGbXmP/WbzFRmEep
SyT2zp9pxtm52jhv5TTPb0Ys8DTpSdmEssXu0Gu7tYzYs1YXD/nTFI2dNzyyaNMvebI0t3lNitYO
FQ3zM68P+scSOiTTmiSY/9lFjpqE3Zh/couhbI6DIMb8aJHDy+HoMG9iGDKvf7BZ6WfVTQmyErF5
iIfJrqsjdRPB57z3zRQJi3LqUHvZaiKTKTBYyOvEjlFf8ZAXIv3GHhUwKjKNl+3xOuZPIf1tEPHK
VV+jawU/YT5M+Z4ngSitls7sKYQKxJ9h4+w5sFHQ1+FmXIjWpLIYuK1t8dqFC8qVyjLeTdLatXMM
qZz0LuhzDtCkY55EuhDn6i4EYvbRzXOASdnn96dqiHk0uNCQDHE2wHAf28x+IDKRcwpwl/2VsNDm
oWrYHPXLUH54o1N+AHipP4fBRWppi0XesH3IX+Lahxk91K1XXaYqr07lDBVwP7Pp/kSYQ3MUBxpx
v1mRRVE75JS9gdNA6HTQn6dnaBCsy3tssNNF1nTRKkYCDgZqYenV8TKCcWpbygHyb5Bd2czxz9M0
Uf1zZQc/RL53JpoSr/uoaDqfXd8imxlLiMIgpNkX4B+aDxberD9lmk73RmHmo7x2PIq2qZLrJs1i
GAZ6rny1BNqvHRZTgUoySUKzZ+jT5weBLAhpZ884eNeP4YZpZ/XCUKcJ7DfF+8uK3a8LEOWGnneX
dMk4RMyIppZNOdqAA1IKuNDEHxfvHvlgYrcWhvTzousV+LkpJUFC9zHdVwJeTB4rjso7FazJNVKZ
dt7Dyc+Tz7xP3X8Z4id/h6qrZ8peDtgyqrT5ou0or0VmtpAAY0MxputIFAEsS/0OH9he7pnZdlBC
0HDdptzQ1cXOZ4gnwD0qkEaOhgCar0vbnOsu36SYsCrgQ+lOJAcLRPN0DdKSzaLs0Hwys7C9u0lX
1u+IPPvkbX86XNfEYKYj+PTHXyobPTwGPlwZk7eJYIsOdmGYt/q5mKvgO+x6wy3KGYifFWbIYRGO
hL7ERPRGjhIcJ70ZSB8FXK1k686aY29X0HR2neNUMxEJgOZ28BKMAC/tBOQSI5Olr1oRbkcjuzYo
TIbync4srZoduIWhZ0lKK3ywaYYIhHN6J8PCKJKrmoOI4TGpMv+siUsvsuDAsPbwgQVhjakXifAp
J4jOKWCK7gQdohWB2G1fB/iDoMnYpt+wJ2arJcREdydsU7+XpOjmcPib+A3xPgbQODHstQb2mPw8
OM9tAgy3cM1ZbU7smu7NaavPrqzq9JoSQt7zBGiU4m2efmNWbl6BWDKHbmOZVFeJM89M6C3BeCBj
pdQfu0k1zzFZOhTQReLdSpxPgHpm33wmycA9zbJDdvvUdpLgMPkE3u+EU7VofRhd7w0bL0XrimsS
8X7f3bu+M+Hi9yz9zbtOcobvx82/GScQwbPILhCvyjH/UiFea3eklzzWIoUYhVtveAwJJmLmmDf1
BVF7OzGICsgn28pOJh3B7LyX4OhZjLA63lzPBNYAtlT1pUzSbQ/QF2gIR+zEJBuwjuU+0ikKXNed
eU75Qeu7GTT3TwLRiFicVWc6SocieeuRmM68uvVwp5pqtthm8LrunGLE0VK63UAWQhj/8ogzy4FJ
XDNlz8UzZ2P1nKx1V++9oV/+2NgxHtk8DF7EnF0DBYecdcfScZMzEG73HgSLuRBpK0W09qHYyFUx
mA07mYoEhMm8ftjIn2+rGUfoXowgN/j6BPO3wJtatPukUptIU3vGO74M+v1ltqF8CfaslC2F5TX7
MrTcW5unkVSXrFLXxIRjX+LndJq927msEJfZpRwbSKIUkWU6h5U29Qn2IHsNzaErLL87INzm2+cg
Ct5KmTG8TRH8MPTQrXvure2jtZWt331H0cBV85T3BNyWzeNSbfYpylu1rwHx59uUB6uspqjFS1RK
GrMRI8G5w4lDtEs2Ta+kH9bPtN7TN3GDBVajnkAdi2FDG9UML6tdSva4iJK1sk9QvYj96p3EbamV
6uINGXv31sPoy7keN3dDZjFyodJKU8gNOW2FO2XBP44VFezxo+S4icvBfKXws97Xlj3szncZ5x7I
lcv8s1aYzU4JVet9r0aaLxTjOXowU2ZvrsTRALSTBPurtLfqJ7SGKfodrPR4t+J6/kxbqq0orVsU
3FAd7QtnFy19jzCl3FuoB8wZe0Fyx7SH9ZbL7AN+Y8bFQ4RZ5eUR/kM/xK2fJdwCbL7BqSeN+a5K
Vj9H3FL9wSZkgHWhRoDDrLPrrD1L/Sl9YtCcUHC1jbWfcUeKu2Gm592HdYn2bFHsay8DUaQveHz7
M2hBwZ5wRQLJ3pZdK6tsJx8P+bjGQBp4JNw9zB73c7QGCJMdUZXDJVXY3o/b4+Lx9fIWHdhqQ+eg
BYVriZawI73LCnx9tLBC00KRG75AHSSefG40BVapJBQJJYlBQLhEQCwr1l4ASwwbc1K20WNE+cnl
gXVZPwWkmiVHbfvznz6bNzZM52AiZvcqETSg/iDgaxibLwatEsCBgzVlZyFBfs1B38CTsQnb2+ka
QeZeFgXUHiEytCId7G2Adlljfw0tOOoI375zv0ImQjXjGVKmJnRcJLYOksNbhRuAtk8Ls17sOc/6
Y1355btaUBzsWnhc6DGoGMrz0LchcdO4++ITqV40IowOgZp2NDf/8jHHF+kMKLwulRX0cA0pZhg8
SiPjc8KwBBP8TFA2ZKLydl0maeGDS6b6xQ8IStljpYjDu5zz+c+YmpSlUaOVvdd1bGhgCf79ZjQA
lWSc+5axEks99xGKTNvt8WDmD1nRuSaixW9J9yaJivcCewnh3IoyZ+96VvqxygoleJK5yUM51e5w
IAdKnqZAkL40e8V4S8U3ZyeHpjLbSS4iwds/wt3pGWH8gILKv2yyTbdEIqvuXiC6q8dKjKwYzYpP
5eSNqEXRMne0dywTMkjfsKqY8jg6/8KKWv9iOLebqBQxPg4yKu31YEk/tXB54fjgWM8spip0KjD5
KO9S4jGnPRdmRy0DA+xjKhRIP3Qb/pf0V9Xhl3FtxJlJusVY++N0jkdPIo4k7K4+KmreX5cRZLLP
0ZZTYuae/YCFiAvXa9jfYcwaftVcId1lDR+AXcIpF58mgRMfgIVXvSEgYofX9oM8MFIpkTQWCa1c
CZPhhYlbe6MZy+G7KrvavFSgD4Md+hzWLkh1iF9G2uwwmMyDfAP7k1GaVF527hGkBDzF1QIen4Hr
+HdFaJUf+g6txd4ug+Wj4HT/W3McPS/AarOo9vz1oGg6Iek3iffmjnl9LXoyT/aycVmnu17zpwpc
VDXQptoHEGjp/eoqiflgLJd/zGnnX4HF5ZOCsr1STFzzfQsMEL6VHKpDCZf0LeUHfmJbhXCoGJnr
Z2kD4l6HtURnXm2ztrAd+5ltTkVAFQaf4o43DPoR1e5kWuDwZECPfym/mKLyUrZ5+Yh4JvXRrapm
chhGcDzv7XQZOUSE403hc4g/rT4O6eQHO8deTMEmqBNBzLgsFv00YoYFWvMo0R90+6Z1J/eTxAC+
pqBg2cyIu8+Ee0kg+o/sbZpFI0RisMzCvV4dZl6RbVWsgjOezy1wY3Cz00Cw4MzSexG8KdpOwkJy
66GPvWxAD5d4eA1oZChCd35wSFbFX+FxgumH2AkcNjfwBnyS2nK/HJM3x7dFpaKR3xxXqM49IgKg
aQG8fM5Jjwanb9pgvCbkLpRHOS65d/KJPqx/8Lk6AQwJp+0NtMa28Q/AHsApXrkhDFc6gMQewdOn
pe3j7GXsOQ+3qRqDvj6rkHQm/xoPP9uHQ5aqjC9kdlvYPIe+wDEhD0ALZ4ArKQl3O8GEX2z9Az0+
Pr+ZUi201ocSon91QgbODg/YJ4dkJQcufG4othM5SYNWNNt1Qz4FoieSWTFfbdQwA9I9J6Z8Ba1D
hHCUptjYwTA4HD84gtL3nHDGcZd3aFWpLLLaxlfrey4dOrXeXpJteucht2/Y/6MZYY+i6XTYyf/p
GLn986Xs3tDudn2Ugx+goKqIdImGLPbe2W6T9TM2jo0kzyMdfZ81mGr2IlGlG02T3/3bZMSkBRiZ
b4CUzsObj7ydUHT0QiTeZLWkIZuXf8rHfE1idjWzDkLqT+WDzaE44M0SZxSGjscQou1u29Hylh1c
8PA7KM1yhAnPfJ7wjcFn8zgwRwuki0jOjEP2OSPb/5MQqZcd5tqtmTzRrpFNxlLMO/N3sIRXlhTr
GRMVVT4oYYqydtbA3pPVGyX/tNStrDDKMDv0AtRA64ALcfapViO6m7g7/EfaefXIjaTp+q8M5nqJ
QxcR5OLsuUivqpJUVXJU3xBqGXrv+evPQ+3FKlmJTHRtA90DtHoQybCfeQ3aSDjJFwL/kajPXY/a
OjgW6LGZvJP08kFYNgl4SLfNtGdd2lRohBVXv0Izt6ZtNgvR3TtxbX4g5gPCFbgExptZx2N0P9iA
XzZCIMFk67oVv8ElBY5JmdNS2UKIBIYUmQ5m75atqequXbbILoZKox31YZwjVI8q8DVotKBq4Qis
wxDinJ1PkpyWTiqAChOXvd6EHAYUFNeRKsF2fZgAio00sojhTMo+ZQkpnOsBpzTSYEDfKBTkWIx0
Ye3IU1Pn7V3sN4HcRb059FtH+JQjkGThv0aBR2zivPD/BlLUfHEBiRKkQrz4qSyz/gbqcXC3pDbs
7NJskZUfUbjdRC0ypzvobvYXV6f+e8hlWj+BHKPCxLclpw7c/RNiTOPfIrfKt6bE+fYQ0cXx95ja
2O4ewJ3Fi2ktIkhWDWt4Z5uQkbcCtDOtCF/W6Rb/DepqqL66+kbYNjoGTu9PdErj+Eee5vS98ybX
3iH/lKISp/T6Lk9ylJiVdKpjFmH1+MaFhn+vt3XiqZALGTdRJAd3aCCARQTxDJDJaKWtNj5Y4i+A
PQy4f8h2/R1GyQQgUOGEC0VFNRsxBVG0oTRM7hP4dGs2TAcvf0NV9JMMzeGrObfFoy9YKCqMOaWI
XEPhHrMxC2HdadC/xZnIf5LhRc+JsdRYo8yaeuTYHfabjTsdlLyRug3ZHsQCgldIAioY4m96gbyr
kUQ9PAYNcQe4UHP0xZ0MJXchoEL3UNKdLjcEBChyIL8sIO4ZPNZIoQ8h4hFYccEGhlKHx5savpP8
TfgpV2N7zzqSlceGHy1ZF/W4TcdVhOwlqkLOorOgvgrXXqjKc4ZCDblXDi6usLv3pFhjsYNjILoT
tcm62nbSEI9I+4zf4DTW32Iylu9uhvIeCd88eil842c6oK2HwHf9YUTNvNxQekFyx7AkX4xcJBPx
H7DhwM0T6e8rlEzLU6WrELGN2kVf8NCVtILuIrD+GFlJuAXm/t//+j//7/9+H/8z+Fk8FulEj/1f
eZc9FlHeNv/1b/vf/6KvsPzbNz/+69/KErpuC9sFXqkoeYJF5c+/f3uO8oD/2PiPUI/Cpm5Se19a
Wfu2RzS/9MP+8fog4uUgUEgcE7sVwwTKZp0P0jN1bDeJ5ZacqHTijTEj60IIRZ9/APX6j0dziOkN
R6D3ZPFh56OxFSAgOgoInE48uYeHhTz8ZLrdnUXD4df1wV7OnyHoLzhKuoD08Hs8HyxBMp9GOpZg
oNBquEtYfnJHaZZ3fRhDP59CwcoqIR0+DCCsK8QyxX+sk2HqMfqbSeDFY7/0NgKo5WhWAUz1Nfek
RKJ+VfSI39G9q4963ob4+LLJbuyWZer+2C0vfoU8/xV902DG0Cj/y2QVDbxH9F1MwD3WXD/JKBp/
DtAHRyRoa+oy1ydgtYX+e+RlBjhUhjTdZX7++P4UjTg75W3/YpIfU3Gg4P/UlEaM/hjKQMfrgzkX
PhMEvWsox1JSrXeQiIRe1fCgPCA6tf7MO2Nqm9FwIYL1WMfeL1C95KdQDlzXMm/MG8Mvs7ieZR5d
UJ0w/IXprPaUQgAcX70q8Ggrxwe3zOL3c55XXxM3R7UnpR6yu/697oUBYX2YdBSEQjxu2eR/TK6l
TW4wFCrwwHfBpJt10CjIiMaYK2NRhFkcb/kIU8CZACXhaETBAf/S6t31X3FpiZUhuSN0hY+pWp1b
+kfA0TCx8YDh+KeBGHdnTY2gfp4329cM5bp01ji0yl6dJnqMjD+LwDPGIflcm6ir7YFJIYXV9oCC
//lgjmQUuIpKCWWsZteYRrj1ofYFLixccsslMypx/QBebUTCvHvFaA5EIxc6guKv89Fawx3mBgDu
l7CqDW0nsYuZDoPWYPjRsKfV4fpwl/aqSwYjBPe7yxV/PpzZ4CVUUG38IqoMpT1lJrukBCMGG4PA
0Z+KG2fj0iZxLUtnk8IlYq+cjxfpkFN6vdS+2B1u3eXCGNykPRhN1yYNurFNLpwLR3fxT7Ah0zum
ubruwMxOulY62hdFKLXlO+c7o64KvFXLUzP17kdCOnWwEo2mhVOMvbhxLi98rGMYXESOrqADuKu1
LM3C8B2qRF5rTPGJzLO9p3CN5QNus+GNXWosM7e6dRjMEUrXufdsa7WSwMBVm7Wd9qVDvCl/pwJs
UGk55tGOdnS156GG3TSTNgAJBecLGwTngnSP8SxeRlVT2tmN2b+wtRyyNMs2LMNY+G3nSw38OBsB
oLC1SmM4wrG38g2NKvh/Y9vd0X2G8H19M19ab9baAIDG1fBivrOE2lITisxDUPtXoABS7WDjugil
cved1KxF7/ESSve+bzknSmk3hr+03Mw+LVYWwdCNVZgUIN1lIBWYegiB0mp0hvkRWJX9Lefi/3H9
Sy8OZSliP0t3bKlWiw00s2sQ+469LiIQ39JygjQZtN0AMBUI/v310S68p8RbSkqDxxvGgXm+kmjs
wmmFReKlM1iW54I+r/5IgbscPtVzpNwtlot99t2Hb3us8cS2n66Pf2kn8Y7zoC5RLmiH8/HLxvd9
rEfBrQUIqW1CKp+/bEogH5XViB5wP6CcG5v34gQvUDrbNSQs09VagvZjgRMt9myUu/CwG1FMJGLr
0/m9H4/GX9c/8NJoDkAs8hNHECCuRvPbsaZ0UCVe1Yx+Bo+rCmb1PqPZZ/4dDfiNv2Y419R1hZUV
vY7z+Uw7zNcGXcVeYVvoO1Mm01ATa4r5VKkCfNP/brTVLeybFLsMRA89i1LK/DRVc+3fR4Urfjht
OO3/+WBE8raOcxOzuf40gaSX3WtZ5EFO91t45yksZ+qPwnoyW9cXN77t0slwCboMsko6C7/D/j8i
rwwRAazcpshD3qTPwOSiTgsE3gCxZgUyPgaD44JQQ4Sx+YEy9tC+4mS4NkkSfBNiFLGK/EoYiUVQ
qsSDAqW+NchaHI14SPZ4sVlPlAQppb9ifm0pLZdcSRjmaqe2uCpHZuUk3mDU+rxzEw1wCehNGCwZ
ZdzoNcM5Nq+ZbZISrt+Qvgz7thzH1JOhhSRAgxQNmpM6razWGer3179tmazVCwoI1yFeAACvA6k8
PxaT3zYQJ+IUTNvgVPc6YtrW/QAv6MbdcuE6WzBtwmKj8lCb5vk44MIC6tpW5vnZKNMDEk8ConM0
1NNBVFjz3RUqtZMbB+PioBQKFpo1qhrrwGuwQvBwXZt43QiodxOPdkh/shsHkJdFYsmDMdcwS6/P
6IV7zeUkSuREXJOcfrU9A1okwqz0xNME6peYhQxxt3AZKmSUdyjXxOaN/XLxK3mrDPjIRLPrdB6z
yTGYmwKaBe58X/H5PU1QP3AOqwwE1BABaG8le8vbs940BvUDBqTEJM3V2wQpvKH/1SfeTA372Ub5
QmyRwZJUkSpu2bcuOqnGUUemP/vnrzKyvaZBYOvyNLqryZ0h+zo+Wr1eoZdZdcD2G4uQpMmst5jr
4DQZjqYVdZug9OG61lrWO5//+eoaNpg6abhIvcv1M4JkO/bHMvPMLCl+OL2rvZU95ujgj6rx+M/H
ovBEwrBEILpaBZMuAg60B+rcq4JKPERGnn8iNfJ94Hjtt+tDXboGTMJVl5wBD6/fgfYfd7pmt4Qi
1IM9uEg03uHBYevcKEKr6+NcOhxwPlAJITi2uHLOrwEY++Zgtyr3wLuIv7ulIi6bLkeGGgHq14yl
lp1CJsSAq72S4eVRdqabeU4j0lNsz8VjLkk/N+yw9PCK7+L21A1Q39aLfDnosqHrcjv1qoT+zRuU
RZtji6CjPBoQKz5eH+zS8UMTUBALu2xDZ7kQ/liseTZCF9eZzEv6WJ6kpoNshGT3PhlyquTdOP6s
bdQ2rg96ceWotiqLvA531dUFXquFkZGy8WuYTQ8pHns/JlH3E8ghTei764NdutLIzB1bkNcpQ18v
3WiPKTCx3IvTPFXHOrew1owMaLRbBOkCJPpyoLavWEOSdJP0mfCGl/d8Wt00x7TIntkvel2gX+0W
kPCsybkvAZ7fuMcuzaZFMOHQ06QmYK/GovwnTbzJMs8Vw4BKtVPE+0JgbqMZ8O1uvEiXZtMyJU1X
RBM526vBIltFQL9l7lkdOiAHq69wHonDut4biMo5GHlk8Y2zd2vI1W5xYn9CbnXIvazRZPdAU6nH
cQZt562DkNIz/TR9/8+3jMVWoTcgoZ2uo9K4avsGaFTh0duDdBC64ztfW8DUfZFLlGfi/MMrBiRR
4hIj4TfsVXVXzM1cwtosMI8IM4Tg0EOR6Flsu6xu7nme5tdM6R/jrVZxgIuc4kFQeANyQC1fyCJS
erR/Envn31KjdG7UNpdDtn7lKdtTbTS52dABOj8PE/LaTYDKgKd0rMB3tRxBJjWFU93YnpfOAhGC
JXVTR0nNWvbSH9dZOXYu3TyTiay76itqjdoJbYviqZ3ct9eX7NIXwYM0CSBArvHenY80tw4vbd4X
npVC08HsKQ+/VWl4MwS8tPupUhAeAQpb+jnn4+RBHmN37BZeDHf0CbHHhVPXdCejH5/zqrZuXCa3
hlst1IJVhQwbFx4UwiQ79PjobBDYgTw0Anotd1I1r0g5aSnqv7MGg7VbhSbEze4MwTn3gAjqNnIu
gOukn9XVB1EjeH3jObi4bvT5BE0kAOpq9YEhArLYAg6F1/lCPcYoNWEMU5XixhN3IbElNCe4tCyD
m2Sd5+HNnfjNJHIA/5NEDsMM9e4Itas6lmQuD4tzGYKyPl4Qb/FbsV5xvv8cfZmEP46BrpolXHEI
jWZLfwoKhHYOWWYU7iZRLgZ2Ll4ON4a8NK/LhCJbBDIcAOj5kHktUz2LjdwDphAPAOSAMR7yXlev
GofMTyz1CUSZz8eBU09Bn1TBywz67d9B0wzlo0v5R7sx0KWTIGgjgFgyEBFzV3dkrMapgGLMSaii
TDuGWX0HgPyQprl6F4JIz1/x6LD5l1CWNMhZXyiAgH2NLLDwkMOCgoIGPDo9QTqf6qrt5DYUbn3j
KFzcozboVW5kLme1/PkfuwRxvKRES6bwMNet7xxsVba5Y1q/ZtqCR3L85qkErYtlKS/f9cvzUtQp
/hh5deTrFqV4MBylNzegkDVUz5HdaTKganl4nFVdfHFLX7vxuRcHldIRtDSoba/vmQJpliBEz9vz
J0T5N1qNLQe+DsDUCGV2Otd4t3UG+9aTdPFgKN0kTxE6j8Lys/6Y5TKBHZYjge11Dr2TI4wO5ezn
Bhj3K+b0j3FWq+nOOhWJWBK0DNVegs/7boKsQZ0FezMfTbS0epsEbftwfdRLD65EMI+SFuGnWu+h
yJ66Up+X/GHOtPEYj9AZD5U1lhZG7jHQslcMZ4FOXCr3pCyrQ0nW0HRIiiWejVGM9jfaFl3yVu9E
CXl46RbHX6+Pd2nxEGTV6b/Y3DnrHLO1R95exNQ9J60p1BlIouPqilbKfLw+0KXbhv4AxSy+Dfbg
apdIoxIIt5D0qaSI/m4LM5hPheQ8HICgNsG+FlZ3esWQS+ZHsZeut716CdGosPQJCJxXNJCI3rsC
CMwvWNttcxcg3IQLnois+kZ88buJs44E+cJFiM/Sbe7V8+NAD71SyC1oX2KEQ8W3Zg7N4kA0lRk/
4XtAggQ4m5rHrnel/j4dkPnGPLVuLcSmYUyH3Ubh91If66oJo4eJYO/T9Vm5tKHJS/Wl5cn/rnue
TSuDDhwoOwwc/Ycc8wx4/ShIA6B13Q/Xx7p0I9EXEqbLKlAvWe1msl/8uS0NVmBRTPVOD+FifTBb
Gy4d6jjRFrW6vxBLzeSNcS/tarVkxEsj+SXAImwpClcWh7avu9T9jIx+CwvdAFA63hjp0rZeQiCT
6oJp07A+X+18rOH7lFPmQSEp/J0Z+dMvI0r1+zbx879EY0w3ztGlT6MmbFPTgOr/ouCt0gKnhyli
U2uY9D2hPVanx7pAInV7fe0u7ZPl8FiSxtNLzAgvmJhBXOdem6QWgiVGHXUnR5+65tCEE/S/68Nd
nEiByAXFWQtW9yq8wmchKnqZFl7eIv0SmZaOvp4MABW2kQJsDCHRf81UgqBdmu+UsuTyk/54uOoE
CqduarlnxA43EJwduiF2lxY/X/FpypRLQMeeXNfWkqwc87Ql+ZVaixqD2UE93aLREiHK1Y6h3CGD
lzU35nO5ZtbX0DKZdGAc6bwo52dAnZNpsAhXQckvpIa82/hybhCidaZk2zuO/oC8kn/K4qR8pK5a
/n39qy+dfdIQirEkq2SqqwVFVILbnY4BzpnY+G38FnVAxJbbAJ2oEriV3oDJ3UEDkp+vD3xpJ7ly
+XAXLJ1trC/gCcGumOQfj2FNByqNhexG9liy7mgGN58aEGzzjSDh4rcScLlLjYpe3+oW0EtICarV
Mq8FjhoDam6Ve6dpgJi/4Swa1tuwbv2Cnh/Sg7eC3MtjcxMsWDZuhNU8V2kpBlS+cm/GT+5rIOJM
3WOStqBzEEr+OjoIZCN2BJLuRjfs0gVBU4GeP8Bpronlh/1xfHQ8M+WkNVTc4wHWYhEmzXjvSC6+
ZzjFiLze2NGXACwguhCUBPjEsTVXC1s2wjWcJKbuXg/GZzGGb9ACpequd2PwEOLS+Rc+E+FdrKv6
M05ZwQMPU/YB7QDxdH2HvZxy3k+qZ0w6nX8emPMvN6KxwAHOzD0NrxV8jDR177QZstdVjcc75FsK
+huIc83j9XFf7mzGpTT5+7mB1Gadj9uDvoh65YSepfryaELEi/ccXNFu06ibl6UukzfXh7yAS13G
lKArllT/RUCKhLPWG5Ubk2m3CRYiak5PJkXR4RPc0xrThBKJn7sxcpv0MPnJD9KExg0QCh5L40Zo
9fJK46eQAOgLipG+0ioBUKptddGhLBNXZDZzlI8/yyGaozt0OaHe+6Mc26OGHBkZggbZQOD4pI43
5mMJWc7vVX4EUrooXVMlpu5+vgYRpYFcYB7twbafTzgqYImWWx0cwaSRexVF6dupxjlswyaevEji
B66wpYPzAmMayZfrP+dlNGARugsCGEHm9QI1jNpYWxf1CK1vdCQKUDZmRgdqeYiZv2IgcGq/26aU
BVdnr5gwkk6NIPSqUEOqeSgS5G5TlUJq+F8NtH42ahOBkSquGMhyq1NEkSLeKxQxyhsLeeksgdpx
liYwEFF9+fM/bi+n1vUkccbIa7AFQ8vA5Lwf7VlTA+qYIs3fQcmtnMP1j1s2x3rz8CRRuoUBoJw1
AKyiVavlgRl5UH2L8B703fi3a6QBYvw5ipGgKsJxgw9Wf8ynCtrF9dEvXKBLy4bqtNRJUOQ6NTGh
NhhWVUVei+PKZwWZ4qFHvlkcxoA8Bs5QaNnvgiKGZxhTrbU3xtgPEhsk3zF+5qXeVrvrv+jlE8IP
IiLCw4W6OZnh+SK0th77vlvGXjyI/HOKPju9lraf9zLjHF0f69JRMSWtaGojAJvWkXrYlEZjYF/m
IUfpj29nMZr5G2jVIyL6rxlJLlV6ueA3VtEAd7Sf4GnIVwW2nHYlyNn2V9pq5a2uyqXpI1amfge0
gH+u7qI4RTNRaQngHjN9p49h8RVTne8QdNRr7hn0B2nhLweBSsj5QqW+Rv+tE8AmFMZ4aEq7XbhR
9AWaG8izS3e85UrJEQHNY5urjDFD3rbKFccStRI1PcMXT6Nv8NCjGBJ2WEbvkDvv/Y056FV37LU2
eA9F2Zc3LqFLD/yfv8I8/1zd6nUTyETstajZIq6WOtMRHxhn1w61fSdSYd6DrED27/rGuTTscjko
E2CB/QKwEdPEFRhdxlC7hhwDziCw38D61T+Cs6qbzdwJX3vQrWbWbtxLlzaSLRaeCxhoYGKrwCLq
hrAQmNl4Efh4/Kx84hf0UjDQRk4bBb/rn3lxNOrov0sQwHFXEasbTlLEwxh7WM6k+2oaoQBHmAQg
xxx9uD7Upe20sHag74DPp790vpBFj4o89J3YQwfNB+BtjiUmBgTDGHo0gcAOG5+QR4SSEvxCgxpt
Md0Ibef5+q+49MFiwcKBJbZNcPvnv6LGRXHu7Ry/HV/A/NLHyCifiiwaFIoVhaVuZCPL07V+ZQTx
AKBqsh+1fmVM6YcQCHlCSwo9P3uhfx46U3uLra78BKY7vjHc5a/7n+GWi/ePlzSo7MmYkcdgji10
qMYKwO9TOc/AK0huo1uv2KVD8ruktKDGl5jnfLisaR2zNorAk51dpA/Y5PoIAKtCx7Wrjl3tL+VX
wyL4WsvyFRt3KVEA6OD9eFE64xmcRmhRwPWFHJ77vggrtJDLdOdgJ/eKWJ8WHoBm2q+8Waud204D
2Ft0ZL2wMgbUagxxX6HlAVU2DnehGtU/bmAvdAsd7DacQfEiNoCkOOUy0QIEIuwct40Mmy10TLrg
xgV/abcQvFNOpzDBe7K64BX6yS6SS7HXtFX0Pka5cym6aElWoY9jduaNz7p0Fii9gCwEgQtga3X0
3KzP8A4nXB/pP03IAtrimzYV1t5BTvPzPFo3346LH/gb0IjonkFkfr4/rYRiKK50sZejSXlI+3DR
ikqK9hclGb99RQC1wFGXrhoP5prIBpUzKBQQfw+6dZ3tsT8pJiRPtLTdFGPe3ghsLk4mECoTJBU1
wTVaUzaixbVFhd5Ai+Jt5DTlWwPE5g4UzsK01yNixes356URKT+CbOJCMymynk+mATtnijvyGxR9
8/dibn+hapY85RVGqsbQhzem88Zw65epllLrisgOPbRBhl0+o7uKdn6yJz+Ofs1UE36+5vMWLpwA
ov2iQdmNyJNrFqosYaLkD4Bwb8WEN8A27ySscPSLX3FV0x6kakywCHJrdalU0sewncaChxIdmiml
Vk0fm6T13SORvvXm+sddSnY4AoKAkd4StZnztTMLtxkGKhYeMrz63qTmdyqB2d/LUHeRBrCa4o2d
6Ysdkal9uz70pXWk+In7nVIgudaJToFvh17jO+dNrfU11XAe3cigSe6RZjDftugCfbk+3qU3iVon
E8sNQ611tU2TJGtEro3QMxBF+klptc13WZHke/S2MfKkOnJCQtic99eHvXTVUPLiLxCbMAJXy9ko
LKFt1QGk7EbzzThQiNrWEhITavRaduNsXByMNINirm3SYl5FbS0eDU2ghykotb7xgrrkhAjVd/ta
2d14eMWXLXx1Wob0XsVqQlMdsnss0tTDOrzYNK2bPaEMTsOoEeFrAgp3gfwBmQHdv2Y4IpeXzX1t
JN6I/+V8Uk4yf5MIyj9GaAZs2inBnwBTXyx6rn/jxU1qwwkhA+b+XtdPkdpUMSkxCWlc1V/twnHe
EcjOxzmyBvOEMZmjbuyXi9v0jxFX+eLsRMIZHEm+WOgTDE508VytCp4ACthba5qx3pPZFB6vf+el
e8CVS1ABSYNodDUqCnu9000TrAkqeE+piOUHy8o1bQ8KOMKMdcJkx0mlfkTiCRP064Ovdi3yBwsa
j5oLNSu4U+sKQ4ltifI5Pfsow8H1bW80MvwyYHonT5NNDvfh+nDGaopJ2oAIuJxF4Mq0PdcfO6HT
Ce4qlk85JTs8/gqsApBICjqkNTejaKrhiOg5HmqZ0fdVvUWWGHkrt/PTvzUwvuZejcsOp3xvIwOA
9GgzV2hWBzP2NTRs5U7GcVWieYnctWncWKl1gYhfT9rJkROk+jC/jFXsMvW4Wyl7lk+NK7NHLms3
3k+UhjJUMcO3cyGzv7SOIubsx8iwoAmTPmdlOXilbca3KgEvZ5JO4MKYAhb4u4xy/nx0E1JVSO2G
z3mgGgNN4ACMUAqzbqhD9YF2oNrDAkhv1JhXh5IZoIdD194G6LUAIpb99Ecyk8ctflND3z85Q+7/
8GHjfkSiBMnhxZcdwcXeHqYbj/KFWV/6RqYJD5ZUFVTlaswMoJLd6frTxNq4b7DSmvL70i5yFOlz
PzWdYY//lTwieJOhggqNPS2/aiZKdbvJHYJ6D3pfpyhyfSsvV+wfWeQyE1QpiRG4m2AzitV9X874
eo19Mz7hwrxvVUoxgM3xZjBjGwILOq93/mi3YuNHYW6dwgmBm+31X/ACSgE+mTYeTlqQLYgg1tDQ
RLVRiwGHQbwHP3Bj0iOWR3TnZs2zBl9/nGlS5+jm9nUPxHdqwk8+oiPZHcrhrp7cWWGCgy8CaSLb
BZTPwV5e/4G/oU1/zJFYukBocjJBoBsMfuj5ylF691WCfflTMFTUFu9kJ90GWfcqLHEeC/VMe7Dr
qR/fzKHjhotr6ayMbVwjDPGkO4PbH+paJGjw5mOGCvmQW2n+AY2moLnHo53yJDKSw6/asmY72lQa
SvnbZhoysI5xMPiI4HWxQdU/901/3Bp23X7Ixixsq8MwlaispWWpOe3ODDTjZGSTGA6jgdzPe9+F
/HhAJC5GKLV0+unJqWpJJ01rw3Zf90M47OM0ENpd4Ud4HFC+GD6Kvo2sfYqIT2duQ3Tr2ncdN6/9
VCa/xdNTLR7kY96Mk9hRvcYfjJJL2Z1MnGGOGrxy7ZlflXqkTOgZDywo2kjpEPWnAQfm7K6rxnez
ZtrZI8Yx+GXf2M7rU7asFbhz16aDRAIGvOp8rUqt0HPDbo2noRr6h9yFW7cJpwl5qpimyTa3Kafu
knTpayAlCJQDkhIyzaE6CJo+08frW2f9KOogZmEygMAhROPCXd20bTHYQYfL7XM7+++HZgxPLt7u
2yFt7JFDn/xy7NwHA+0XN26biwODLV0kADjha8KkNtglvdGyfh4RVDjpcZxtVN4gaFma2SPgJc1D
gJF/WWPSdbr+zS96iXw0lyut4oURS7d6dVywWmEvjFP4XGKQ4u5QmordzVjik4uPGFYJeCOl1seo
N5D418voeaDh/SV141scj5dzAH6GH0Pnh9TyBSdIMwECxYWGQSSFVsz2DHNjpNn0kPVYhut2FX2L
dRlu4URpn69PwepRYxPalFZ0uGMQ8shMzPNNmNKwqzOsRJ/wzB3jQyr6cHpAoi62d7ZtTjtDtr2x
KTDCu3mZ/mY6nV9WfCu2DgtZnWaWs3pm9CgdG6yk0mck3lSlb3sL68/DmE+6kWKyHBsIqncWrgf4
UemIb7l2Pn8YR9HVBMEYdoY77IZirGC03pQn1+zc8ZtTRYH2aazTcIp/TmRzw9up9yvzOMTZEB7b
wHRRG3cHP30YS3AvGxyUzGkjoeyGm3CuDfOpxk7lHk30ItulDadw3/aR/jZzYhOlOl1Hn9nQZ+wa
TOQGMcBFFrLG0jTEcxOfyKI/uEGtIQLuV0nXfCQwKx4loexfcGoi/0kUVSWP42gggtpjd+geKnpO
zbFRETjYuQWtgM9Op6vvM/7SGcLDWFjeCRqAXA5tPfD/tcJYPiI0nj3k8dBpx4mkC98cE9uObDM7
uP/d1W3VqF1p9viLqd5y1DZrTIlkpJ2q6kOoocH6mPtABO6HEeWHLaIYThJsCtH7Ro6GcBZFDw1i
GMlB1aPzrBPbFHjJ+PUX7EbHeG808Tx+FTITf9lFpDl7OXTNI4IZuTx2EYL6OEjVMKHCoR/qQ2vq
w8nJsAX5PNhTfcJ1K8alSVq1ho0wId7GgRYe7mVsJPhED3jO1yZeywBjftSwggxUeQvTzY/BVNnV
X84QKPkIUSGZH1XcYGdmFaFo8HlwF9ojEZG1JYqz5upUDbn+Fr1rFVeHeZgxe6qzjucNH06O9Ih0
Z/u1lsZQPMBBTO+Nwk/kz2HKnMd8yIbPZjGNdGLpn+U7uDulu0N6fNijqWBitoFH7CkZAUVYW8zD
wmaLMvakbfV0du5CjMunoxic4q/CLVqk7fFm/UKHLnV3kyZ9bN9SK6+25hyY9XSUA2pbXmE1sXss
57Kc8Oiu8P8CRte429gR9ArqaYCLvBd27aZvJmtM9TdoyfZ/QwcLEJtUYrE1tsve+dQMcrYeuiDr
1CE0MdXaFAAQVXaq0tiMt1wI/b2hMmV/aCfDQhpxsqjx7OzMldN7NkKafWuwDvff+aNZDG80jJDE
ZnFFL48KVWaMlI0hye7zJGrFR2EHQf8wV7poNv0Ymt/neUo4XEPp6veDmUFqgXaEYdcGlTfUW8bC
LmldDbbxUatmbQ4OEkG4N1hTYW9wWIIaIqpM6Z9GdHDCHTaUpU/C7YviACjOHLN3WZENpbYX4VRb
GDElzROWznH6aM4AazZdkmn+DWDRy+uZZgnINa4hiuxgVM8vyczRG2sOLfHE0s6ofHbO2OGXhOCq
hTp8JO1jiCNB/85CJrsIdw2+cuE/f6qWhiqNadsiCKaSdP4bZJPNsRyj6BnVSQIFjOiT9w34cEpW
EJToD9onYU3RSeIp+jS6WrMH26fdyMdWySuvBVuUIoglFzIPf5//iBEz1tQ1igz1w8xA9DuPkP6+
o2c9+Z/QQ5TqRsC9Sn5+jwdSj8iAZFm+6CenmT5WdjqXz+Alw6cChfufrZ/PJ2rP6XusHI1bNJ4L
QZlECwxUkTC4VB1rFQb1ZTuT/OTFc6MCDAo17FbHfacKewOVoFA7owspi0zV8BlH2/jY4/6E2TBR
DfZgoX2j5fJy30ndAeYPoIZABcWM8+nGZXJ2S8Mon4e6SP9qgBA/ZJMvtkM8l/fo9c8o3wWcjoFC
0Y1w8GVcwMMsJUgeNpxSL+ICxWuVjlXxDI0wftd3lr4bB9F9G5GDWUyNyfFANT7/02CE4hqi9CS7
DuhlfRWMjHif5I2M2mcfYfRd0xXOPi5D/YEmQvip6LrkDsFi+8aXvpjkRfGJ0Mely+oAy18drERN
6SBQNnxOUtnB2Uqjj07sFN9dJLiIfHg3jft5MPCBb12ETa9/8YXBTaDMfCuKIYsIxPkKa40E3OL0
8Qes3VLESRpRnZD3Fkej7PWTcqOi2SgqGvpOR/bqxulaJdTsqaUExbXCA0iZeM1/AvqKjfVYph9s
EQ6HZmGiTzzsD/qYVtu87hOcTRLrvYUrwZ0WxcaN0tTLw73gqjloCwEL+toq/KMID1ZtKuPnvquC
xzKKeftxpUG8eIzKQ0f2eIuw83vXriJOeDOgJGF7Lfbzq4t8kDUxEuKqT0mEkjXysYVFDUeC4DgF
xBMGtkECcyGrHKxDW9k5nUDfD932C7e+Vj6UDrrjx6ANiuoOcUgrfkdlhlDE9835A78caxYekWwO
N1oxWe6PSWVdnuB4OUbF1vBxc8SyIKqJYG9so98qIWcfZlLkX6AwXBimQ6nvfB/RQTX0igl75n4Y
rK0Wp1g9Fk4vfo5uHz1RsbIxRYCleIwRN/wIpgNzQFBZ6tPk59mm1TPxTxMLbmt6jUsdAoAo1c7z
X4Rjlaq0dDaf4yRKn61MaSfdsWZ/bwKAOMVJ7z/0c13emIgXewr5dC4rMLCwXdA+XB3m2bUq7L9t
+7nyNd+5n7DEfvCrrNibReUmp6HWuu/XT/CLJxGcGHVkgzTGQsbNWD2J2LgWDnDf6Rnjl+xjU2nF
s4K4fgRxad04ry/uZEJJA2IyUjEEIea6kRugutHjRh18wCO0/lIM5ldcu+R9TmKPU6Tf0RbUyltg
ipc3FKtH4EE3kKeIksX5OtYD7KSgxYg6aqzgnmzNAZFSFQR4vngnK6Xuq5yAb8Pu7m+UPl9OLSPj
3IY0HaUwdvf50LM5FmOSduGHgqrMCQ4hkBijr4P3fm1ge319Ha3fQlvnZwg4jAIERKgBoHY9vQWb
mewpUs+EWlX9hK3hUHH/z3iD712U8pqfuhr8/iMOBjpGIYGRUXAk+KaVV3Rjr2+WsALFp7Y18oM0
S+2HU1VJdGiiKHtEVQtTXKtD7wf7T1wXKL1VY3iHMFVjpRsa6S2uSh0ovTuqXX61azHdiRYfwKx+
Q9eywJqOyKz7jlmBm/5/zs6rR24kSMK/iAC9eWXbcZJmRtMj6YWQW3pbLLpffx91wEHNbjShW2Bf
pMVWV7FMZmRkxIfUQomB/CqlgPgRi1sXm3PFqMyj7AW9DWhh1acqj/O3OsHfcuPGsT2D5B2anKFU
658aF0K6Le2kCXGCEEbn29xUH0Qj3WBLSK3SAhYVzW9XoFrn02JTtU+YDClfE8vs5ActHcQpakrl
i1tI8TObNMyqw0FMn2wrD8xN2GEWBDFMWi/mkE8/e/C3V/p5C5wiuhE/dVpqEL6PdT2QPtrR0VNv
0Knk92o2Jvcw18sXGWiyvSsKMVnbkprEpvLi2L3HHg/9NyTu0f6nsNTn2JwNU3hE0Bo/IRc/51NN
Eds7yFBU/+G4gy84tpWNOGSu2kevBTm78ruBMF5+GmWabAmhy2FveUmpPgQALI9hMrttA+m2//Gv
qT8TUPc/PbvrjZ3ZSvplgGu6N6XHu/e9bKrivhE8sfeB1RpYKveBTLZjpMmvBu9auaPprhA+0J2g
XxIw1vAr1JdIEvhze6vj/CcTfADK0v4w4uOME4yKcvQnlzxp2LuwJ5pHE9QifrNEktfbgDxv2Agt
NLLjMBCd+lFUdM7GMkvr2JRFrm3AGunskFg3mgcrznP5BKNtsDb21GrdybHqNLh3k9mFeIeLXow8
GZmWV33Ldb3D4QLPypN0YM7TC91BaRzdyHgdSnRjfEPPmmSfEHzDteR34oCoe6SmCvIZA64HpfsF
2N6zf2I0hKp+2xftW40UPRq+OnYjD3Q4F7RYoy1qPuauzMu7Igri7zI0FJyPw1ghie8MbLm2XdUn
P0OeqfeQJpJveVag9aqoVbHvvcizPiRx6D61zeQUOzpLAucLwHdZbQHtRsef9Cootg77P0Kr2Rvj
9w4Hll9c/q14lpiGf8ASJsZqJMopF0guN4lnc0s9LC4N7UuW2K36KW0xkx59J7btFzcA7kc1Jwdr
ajpPPRKecouABqRooUAQjuoRjwuMtD+ajTEMe2+2jnkru8HE4BZh2aj3+amjik9UTvEIw0mlMPZw
mfEqCoSNRQzugwr+h12KQ5HjCH6RQMvNekLopf2Cj4v8ORm19ivT2Nybnk87PIrOE9+wfx7ixyLA
LeJuGAv8IqfRtn0zTgbnDmkt/A3VIVA6IpIi/mLJQuS/gsZtTcAAqdsbXSb6z9psh+CYVtIr/Cwn
19j21ejEmKJQEbwbEC+2gDX63HyOvLqyNyk8sPYnagtdet+1KD++JtLCuBcz8xbc0LKV9FDjmIdb
YltZp4H9aGEUwWtxTEdloLBY0omJtGqX7pMqjquNWoUDXnnkIgN3A9Y5W7VzA/MOL+EkvHccLH5Z
QT3B7zTJ9QDsLou1LeQf84MzDQ6uWwmU/HhPyGYDEZpZ9QV9gbj3Yaj2JW4jTm1MXyf+/+NOwbt5
XxBAWG+tEUj51AUAaZtccxEyH3IbC14z1O0T/rs4iwZm0zxJVlWiCz3KIX0wKtwM93oHPAFPTEvy
/WBZ1S7BmQ83crPApM1tSNZfPFvWXMxeEpk2Apm0pW8xxlSEX5Sjt+N/oNcHu2zL3+kY979xnCve
YBiiNII3e2tiujA6wzGs1Un4alwqwPCOJb5XHbyBDyo6wB2xFF7ym9GojOh+bFUMewEJswGzsaEq
9YOi4Q/xHFVD8x8MlETxadZUfiuNGXYPUnpWvasNnIdXwpRLVJ3smeKYRaw7Z/DLIpRT0piKuXfw
apUFmkFRYbf8do8qoi8VJSz3Peavb/3kOp9NoM4I/mtffsQs1lwTarqMi+efMmudkGFAEVuy7Ryr
ao066YJXs5D93sjN4gNexhXUsAJcWcuKeK+jarHtQzX4mukBbZBaY3zDDEh7qdxJ91aijMsQzqSs
yqrMhUwy+kU0ZRq9GWfhaLxQ9Q4fUf5Nqq1quvhfW6N46QIlxRK4lGvNMpdhMcM6wDakuo570Vsy
NThJibA3XmaDalx8IkzGsGWnpWTKP9h2uZLZXZslkT/QpwtL7iLNwgF+LAxdGC8KvVffaJixfDXB
pWJwc6BNaRXiWNdq9q9oCbVq9LnhrlGZsLBUPQ8Xy6rLNNrtsldLzu1OoVebe6PMu48idrFvVsYK
Sy+qSL7lCXdNN/Iyl4ZvTA8wHd4klxc0izhnQ1kIFr4gaIw1j21SPRh0TLIaw4rEVqYmFlsTsOGm
0qbgvccPfg27uvITIO3Qb0kKRDPNssuD0ngzdLiXvrZDqvi4Vo0gQ1phYK5WexWl4AnBZbV3vuCE
7WGJl1rdP3JbkdygiWzWDtfR0ESr7PwLgKSoXVo74pWg3jhQPOtb3xaaeY/3e/Ei9KZ4ux20/+Gx
ncfsjIhi2MynNyC4GIsRq6qtErurX90wioY70RfuHfxk0Kp0olqf+VYl7P/C1Is/gqgryn1o8PBr
hdpQ48ZECZv5NEkt2hV5tHZWbea/NQd7SD/qA2S6LI92i0MSN/2jQ4u7t3JTXp4T7DXmTJW8Cp+S
JYMtRNqpyrSoec3hnFWExtLbIZ3n+oqtdgqWflG35bpo1vSNL3fKrLGDJgsRMr3Qy8qz18Birdq2
ejUwoiSLwOo8P7TSzWp/GtqI4K5tex0np7H/0qey7mcf5HBYuQsvLyWydChu5Oukz/TxnX+7mmpP
1pda+ToJTftRM268QX8UI9yoVDb6MKl3t3fLxYA0zwPfc0WYPO5sgsWAqsALcQh0OnDN+Knu1XHb
x6Z1T72rvjcSt1sBI668PriIzFKr9CfNdeYFujcaFIDQt4k/a01oPaoUQb6i/hCZm9gai2iThCLe
1nCYgIj0abwPQ8y9t6nH/WDplfqj7arscHsJLr48okMW+v7UMXiYgXjPlwBDKg+Thiij9oLnrC8c
xf2Ol1f/zYwm65Hr88toCeNYSlW9S2NkKv/xmyPfhssqRfd5eEiG84n4i83kjXpgZRIjK6WOq+g+
DeIm++RUhSuO6EJN4GeVFdkr19LymDEoXx6iqAHjD2Ll4jMg6BbnSea6n/BxmX61LVnzQfCn+kFX
eRV39pA3cm/0ed2sPIRL8IQXAYo4bLG5jQmYcwEOYdoEWQ0b72cILN6PoM3tp6qcNHwbda/3dtaU
KF8x/VbMjbBxjFrZ7xfFDDTXADp57jlhkPzN+UD8tdpw9ZpGsazwuSzq4fugK/ZuLKa82hi4Rn7N
Qqc9eGaoPHslfOQB79y3SnaT7xKAr2FXF0Ehv4VyAnUcjeaHGe49/y1KHZgClkP2rOXxeO9W2ohB
vJ4cg7qZHgwtxFdLel4YbEaClUPgTumpa6bAON4+AFd+xyyL4iFKxUOtU604/x14BBoScxL7eezU
4q4Zx/yD2QwOeSDkpJ9N6mrfHXMQrxjlKb8BKMMdru8rz9bltrDBtSCCEiADzi2ZbF7qxmGSddaz
7ChubuwCz+ktWYL61qitOW4jUxZyg/BnYfsoM8k1C67LA0F4gADR3FgH3rV0R5DZ1CZDrQ7PrWHk
z6k25PvJkd5GD/DzzoxeuWOJ1h67eWH/fqp531yE+WgPh8QIpLc4hYFiGV2Vh/JZtJP0sBYrvMrv
M0u5A9lJVu655VU/D8PaEg5CbeEILO65GL5AU+ea9uyqGGL6tBiCVeQi+C9GYmQfGqa78pQvL9Y/
A0LmgCtmUMlZtqOLfBAYuULmMqfJOw7dVDzZEV5zHyBcdHfs4/REDdvageHC3nanLHJ3t3f2tSlz
qxP6OfSDXcibmOWolY1aq8/4tobBHsyrGz+EMtT2QRFr2l1G0TL7x8L4PGtseFg9gzkTh50fphhm
SS7SUX22Qol4qoVn4RFoRZob1e0c4xEUKf8CIhjkG7MMol+3Z3xlzee3hCsdsIVUY3Gl2G3NmSka
45k3rWz92oia9wqHhX3ayrw98nolhyICpRqi3NkEiPytXLAXW5pm8bl4NcsAUyxeSi9QbKjUUdFx
XaeU1m7NuFLMO3xJFb/xgnBNhP9Pcnh2gsCsNZpIYGmhgeot4xcRFToYkuc9F4kHNauuOwx40cI3
+0eKo215kCLFsTyn29LYDig94CBupYPyAxqJYYBYd51xlAUMszD24nQvsXzGRLEzI2hLm9qsRP7Q
ChxonZ1VWtGesiNdVGVikTdWjkS7TxfRbszp54aTZcNlxUAyzuHhYuYNJB5XVWdvxACrfztYcxrU
onP1Me6GpF0pDVwwcdl5FC5Jo7lLKJuai50nurgtqSbZz9k4ADl15XNimIPpt0FubksZkOBEceY8
yLgqd2Jo+4NZIbQr3Wj84oVad4A1qq79qHnDLT7QzFAmwkCNQ6dQc34cIlPvrMjAMUQrALsPOKs2
3iN2uLnEb9MtlAMLXoEyzvolu6rVEbkMucXil0SrCmXlRrq45GmfdOlXQZZF1VG8X1yBsN6iZhrK
6VnXiyjbYpMSbONxGLuNo1XWzp3RsSQNjO3tQ3ltWDqdZmOuuXV7GXNkyG1LExupZ9pzVOtOsRsb
lnoZgVrXddUpjwJC1F7U/6yLyI7gPZu1JnnRyMHnw/pXsDM0lh7B6FOfoaGl/9mNO22jRtE7aEOe
uqYT8adNY/Gp594calNwFWgiWbxmPHaFN02d+hygd/Y1hLUgN5LcY3bCyaIt3IgpeYC4328jWTn6
rg57ChZakTR3GuziRwztx+5T3Kn2lw4XYOzilQm36SFs1G1jt8m46yuqEa8Sana0aSO6HLel6yBA
gk5E55dpVXhbs48z2kaabma9a2MbY01qePmag8pFuILKztxlTBmQ8qO7pGVoiWHIphuM5yrxwh2V
XXtjG7Xq+vDAqyMQM05OExXe/5QiMtfitSt3LB0sfxaZGJ52tvPPasKYS4UI9GfNg2sDauqlQb0R
Lh1SdyMUaeMVq6z+MDiVoT6R0RdPHmll5qegcA9hhLbYLrTaP/3XipU/4fTbf0xTVFdX9r22fH85
9ERyc08v6heonS5eoyTwtF4Nq+qtyouopXffhXspDIn5ujBd4Ue1dFqqdJkTbqtibOrjAKU03WVg
sp/doU5+1abi/syVtih8IyKb3OhZJA/oovcrCdHF7Qntw4S+Be8DMH5WIDlfVPSYLdp4ovEVKa0a
OyUUBjRcNeMu852mFb3fxaiuwLrLNJilvWtRc/Cs7L/ZqOgLokxifBirsjzB9tfHlX7sy3WEa0k5
nYcaBW6u9uVvA10yoPJCTnToOgCDfdEFjPfZuz2/IzulXnb7yro6Ih2h0PxxfuGf8xEL0xNdgbHM
K1ZoOYLNMgoeaY7ATj3H4zbG/c2Affv/GdNFN9HFcZNX/XxMmXa53jnD8BoDjbwAIIxf0rbq37UR
CEDjXv3v9njLMzx/8bnbDELXn2b6xe3IG+G2fMfh1Zys+1AUotzEdja+6ZWj1Fsa4IXPDhaf6sau
/jFInIcGgAd8pntqvjDPp0p2HbtpI8ZXejzEUbqKtfUm2/pZVqrYp9Iy79QudN/ywmzfbk96eXf8
GRkyGS/yfEcvCQR2jpmhixXzq5ZP6bOJLHDjN6OmbZVQN1a27ZWxkA0C7oY+CIN22dcXVrWHv9s4
vaZSE7h8uu1D4Cit3JoTF+vK235lxzIYDxBAjsvZXLztYOBdCgw8vqbYr7t+64pGu6PSKytfqDJ6
QknSW7uJr445q40jlODw7+KU9G0HeNa1TDC0fg6N21cb2AGesi/TxtQx/IYjsHKnXltTGkPYPXO4
BxHkfOdotO8D1zZMM26bV8wpPxYiNU7ZOP64vVGWQQsbZe5A+b+BFqfRbeB+eO40vnI9xzxuqLF4
zahvGpk7b0HvhsfaSqyftwe9WFCIrXSRYbGMScqsRns+O6uGTQzdZPhs4Rze+B4Gd5QbU8py+7is
sn5jB5YRrLynf2LQvwMX2rLnGImrn2rqzHA9H1XU1aRljlO9JUNpVLiOo1+3G7zMLPy4SnD1rtNM
vwOZ0Y91pAll7061pt4VSGF4hzAyRH0/ae+ODQOJ19X5ZELZpIZWTY81kHHdgqU71LXhOjiR3GAX
NqqHEd1z/NYVS8FDi9wj2UiT8PQ1NIPh2AYhbad2JAA7wioJow0ys8Yng0y5P5Zh0Jy6OMszn0en
/5J4kRH86iM8s77TiVD9KuEnPA56Z3gb6PGRONSV7qYri/Ynmvt70ciruaQhIXGJzDo2iysMjypW
lam8DZxue98IzXr3JhrH7utOjM4etL3vMEeZ9P2QKAjFVpNSbqRniuieUo0d33suVEcfK9P2e650
5dpJuYD6+KxUfjDqxlqTYGkJeJhV5wQotFVvjaWk2T6CxeJQfR/RqNWajsaQqrIUuU2MqfsxtHZ+
UjKrd3yc7PX22FCuW2tiX+5uhGUBI4C/4ZgC+S6ZeCiQRsJxg/ZNK3rPRDS3dPdaUNCMEOSYfW1z
0fQr18UF3j6PqdHJROAwJ+bLikJIX0/dl2X31hcaNdQYcE9uks7Mik0Fm8vcOVra/fKSChIbCo3q
U+j1/bCfqs6Ux0GbymYDZTNBFv/2SV/eY/PvoqF2Rr94jPQlDDxUfWsbQV+9OW2XP4WTDI6W6YTT
/OSO/xrNMBhM4j84P6EohObzA97IyBZBpYg3WL3GD0TB3J9maPThFmIarsERHuJrfXTL65MhERFm
vQHAKC4s22KF0WJd5NTyTcmNadN4RX1C+UbdCyoLPxvu7PIhs7uyX8m3lzGNSVaL6gsvIEHsfADO
Z5oLinZlZyqfjcTLxUHHBe2jIV3xFQVzoICcZ4kLtXDKB5Kxcu2j/qmS/X0pIJ3FM0+mi18z67ys
djZBXPL5Ouezms1sFmtws+HrlIS0m1q0QrRvwvCKBzfvLbZcGbyhvqhYx3GMUnWjm236PacY6R16
Ghzcw0iV+NWdZc+3qS40sZvMTi82qC6ZxXY2VqGgPTSFvcGJxm2OZlAPSu+bLZImwyGK8li3dkEl
pOJrqdbL7VAhR753pOq9uSO+AIcpKJrYb0It2SlmF6WHtGQnzL1mtdz1IQ27Bzg1SvtEI5zXf9Ro
nfs95Llb/e6TcTRfR5E61bMlRpNxuwa2ieur2Jw0T3ZASfjX7RNzcXuwf+c2ZnBqWLWEOOefNlal
U7tT6H0GSSnae8dUws/NUOQPlR5X9s5D7GOtKHqxiWdHQnIiZH2gBmGscD5krU9YjMR1+TYUcW37
Ldjix3YsMrnLQzusfC0wBvVFQ/4j2N+e7NWROasgmcBH1GrOR4aiNGlK0BVvvMs9J6VSfbXV5Uen
0NQPRTLCHc9otV+5lJajwpBATwH4lkgSVYplKTCIErU0hlJ5k6ndmPTc6tX3BHZ6uQtGk2qRNQav
9ei5a6Ygy8vwz7gANIR0dF0Q2p3PNmq6meVVhCfFCqo3tS+Nbd507nPcReXu9sJeFHv+d6xZWHTW
MNSXmqpjr7lVrSnKWzNUAmyzrb53gZrvlFjXIGLU9I/jWOxZG7oG1YRqkGbftZZDz93tH7K8qebf
oVvoiFGFhEK9TA5Sc1SchNLzG633rnGc6PX4kom82JVV3ze+KUITjaVQTvpjHvMQrXzq5WlCjkuf
NRxJJaFoUA09X/KJnr7KCZrkNAQqzN6pV+Wmo5P/Pekd+to9XQlWVv5ywvOIc32frcXqLw4T9DnP
VrwoPSF9J+/N1Kq2NFT2H/LMVSS4EW+fGtoQVFo66w+3F3uezd/38jxb1NXmehNKZPAqzmcL49Xp
26xNT3WYqQdV9Opjmclg75oo+PhqgzR4mxjWR8cpmx0dFcXKx77c4MybrJ4QexbyX772KcoTbgs1
8hTCn3hQtNI5WAVMk1SaytojdG2d2dtzckSMpbsL0Imu4TQOsHc4DRPcWFjX+VfhmD0EkiY9FJ02
fYX/AeWxzdK1HPTy/sB3ihua1B6tEGv5iWGFzG3rXnrCFSHb542XvKqRnCmFuXU/Ca9+DxTNW7kq
r+xklGwA/PGhomFp6aAyDAjWKxiCnsxU0yrfG0wEemMNweRNHCfp4GvmoK0RGq/MdE7sqfJQyCeG
W9xYmDrOb2eZn3Ivtu9bObWf2VkTsWIa26Q8hv2lnZTw37fRXE5kYVEacXgFz7dxgvf3JI2pOLl6
fo8HJCX5HnRlp/dBH60c1ytHBnhm9uOeqxaXW3bisFIxz09lEHTf8mDwdpoZQYtMk+oucmv9oQKX
+hpStn/Kqm7tq14fHp4gbAlS4qUoKosfKnVr81UlTecPA8ayaDyXjRL7uSydl3rspB9pgWptsReR
21ptE3vljrz2kYE1ZmKMi87X0pa1jYduNIK0OAVCj078F2KbOo3nt7CXYzi8Y+gPSin+ERvjrkKS
BHoQBtfEOUsZYyjqXtNXcXGCtR0ebXQO7F3RqOJQwlsL6VBv641aeH20qUlfbt+T184SiQlsDPYY
BdzFtiYfTFIOa3GiGV5RNz2K3+EWuZTfAU3n2a6cxnrtarxIU9FxsuZuQzxcWGj0Z883ddS5ZeTE
RvJeKXNPR9k3SXKI+zbatRadMH4ZZ/0neFDKh6EjUjgQnlr3TuPayYbtk6yJK10GCPPvoWZPUvZH
gXzxVug0kXdNG8XvYxAa+R0Scl1wiDkq3C0mnHx0ZUQ87Ly0ilF3Glrouk048Mtj0LC1Cv7FMeAW
tf43UIE5CyB9vjizor3b6UYItJCgmp2XzmPUV0FwkMkwDgeoiLU4FE3VWBtp60lyV0DfWtkUV38D
aDAcDR5wumLPf4MxYsqG9Ej83ghr2tKlbx0VOoG/p2n3vVcn5y02csRYiiCaNmGdRiv3+8UpZAnm
qiXv2UzR0xfvWdlXfWllSfheqKGz47zUiV+DAW27tvW+alKpH3VA+X8FDrBRhDgxxwwaqAUJ9Pms
y7pL8cVrlFPYRLRFIQetbuCnpYcMCu9bbiLtVbg1DL1IbRFQKpMjKnzDiwud9mPPxlzBkq99BIiZ
M1TPL+LFOf85A+F+U0xO+G4Mndb5yFlp29kbUd0bRaL62Ck7j2GQNsdydMst53ZNx/EirGA95trE
XCYi+1qmtpoFgxjR/eg9tePwc9Gm3knxCoyjHTN7sxX6E7dxXGc/hyntT/94KzE0El82xxLUDJLS
+dzxSJvox2YHaIMoj7hwC75EDVRTQxuzaLo43B7vyo4j2aNmBSaKXtYyRTCmWOs0JCrfibD6V6lm
Leidrm7sGF/syQrMT1HIbrg96MXVC+OVlm/IkACKIAfz+v9Vq07dlAY4hMvePenYH+Hvca3Umv06
quJjMylrymnX5viH7UY0gXqDO//9X8ONpAa2AHR7T5TQfTRUZdro5PR0PUWdt7FDFVtpPfNW4JmL
OJhJ8paDCHGe4dwtdrGCFYoXDG76jv93tVeLyKP/cVIPWpCCZtxe0Gsz9Jw5EHXB8YkQz2doSsFj
k1fKqXPizB8Aq19hGFqbbkqco+islKQWGubtQa+cEnidc4mSyBA8fTHoFNmKoXa5clKkApct9JL0
3egLZxsio7QlWje6TVGU+oOT2GvKmVdeUmJRME6bujzQ71KKo6h6VU8sOziFZZ8iRuR2JrJIWaNH
m0powTebFGAbZRY+0x7xa7upytwF5BxGKpxt1h9ur8XFxwZ/o/uB/JaPMEfo5x8gInAcq9aITjY6
Anf2aLmJH4tORfOt7ew1L7GL8zOPxr4iAZn3tb04Pw0Mt1TQOXRyldjbBV2uHuogvZdFIWs/qsY1
28C18RavYqDXQ0t/RXSSYRr/npxAwJGvuz7fjNL+AUUfhZ/b63ltRIiZZJJk7LAKFnsLY98qbIQZ
neK6+h4qctx3rZN+FkmoMkFa+f59uLm2Z80yoRCHFjcEReEkAcxLTmor4hckhvL73AmbvQJh3N0Q
ELrJ3e0RLzcM6SMKhTxwc+liaVlFP3IPyFUlJ1uVk197nab7iQr0AUlUXVvNi+sBqNhDJB+flVlz
YomwoT0F4peryclNuOuURGmDe7pm22o7NNDZtq4TGHdaBBN+f3uWl5+Rgbn8HDAJrgpjcQdqo55a
wrbiUzS0XbcZKy9Ttkjbp9quSxzx1mvaVK2s7MW1NE+WciJEUA6IswQyVagbk4sawKlt2/ItiGU1
+dboeR8cZXA/B1M2/grQZtc2Zhal3co9cBlRg3JRSAXGNAH4kKI4vwjKNo4Rz4fuSnATfMsbN33G
isEID0oeWD/o+6T/BvBa/2Q4Ebm7GMWw0wtRr/yOK9vLIF1H44SXHb7EIpBEtUPmUjgo6vfm1O2a
xErDnZr2IyUwxfl8+ytfxGvznIlX5wgSO7Dl9mp4TIVXKemJ9wACJuKZ4kczUupzwa32sQdk4JdG
W30rijAAhE+r9HT7F1zZZ+TOfwJ2oFWaXM5XnU7nCZVoMKdEl1LH7KKKDliQp+Vm7Ppwr05Zpv1r
kDrDmTxBFMY5VxdFLY2SwaAYVnqaatmIbR16lDxttypfFaUtj24jvJ/h6LTykEgjbHkNgmiFx3Tl
WFPMBkuEKoR13jJMzYbUg9OlZKc6AKf2K83JnrpG6X6qwMreDqi/d9/ttC9XTvVcQjtDGJm6y53M
24t8DTWK89VO4dOmbRNkp9xMErFLik4fj7U085WvemV+FDTJTIAjQG6X+8qWnrTznH58D/GNLxaW
vXcabQmw3zr3M8sRfhwydPlvb6WLKio49byPSf/UuWtkWUqutcFCyzXJT/aUDeH3NDBpQ0JunN7F
XjHCV0JJhPRUnnX5Q5VmP1FyaopmE2idvBND3U47pe6TtaToyolG+QSixlzgxKZj8SLaqEtjCBzk
J82oo2hXDbrjU0l3u4fRKJphJUK/MhrMWQRkWH6sj5YlzdKE6iArvmgZCVk/hxlKJz6Yp5P+sgLd
jFfu7GvDkfwTycym5cYSTKXi1JRqA6POblua4rFgoGUcvEv8p9DP9vX2F76yfVk/9i48HjTbncVK
akKmymjX5SnPLGNCu04Ww32QFOnb7XGuTgoFaZJ5m927ZCDTZ18mXA3laazS6qvmKY4fG4IadKl1
KzfwlTeP5k80w2bNovlUnp9I+j7liLpTcbLdCRcsU6u7hynOtWM2ZeTuwtY+93qBvimepCv6tVeu
Xt6Zuf/BAr/Ey+J86ELPaTwwxuKk1rmt+qbdsP/TwDlgrhi/SojAK1vzyq3AbTfvEqJfSt+LAYcR
cqiROfjlqaH+4oV2thVkYUck2dMnFI7rcEc9Cirn7a95bZ402s5ifDaZ3ZJfrbV1G49GXZ1QiK83
SN7Eu8pIy60xiti3lWkto7gYj+9JMzHmmrRT01Y9P7p/Ja2owgggl0w7mRReH0q9FFBHTOrafgZK
SuNBq63VCy82LKPMZx0ICtAGCbrzIRXTBWa3a/0UTmGyj7JRfEyjNqelYhDVWlJ+GSlx0VK0mdsg
8eCCu3M+Wma0pUNWqZ8SbRSvTlH3n9zeVhw06CD4bPq0Qgyu07Rkr2VK9qghn3FHLX7NVvtiO811
Sa4CEDDiB0K3859hUHbMeYWMU0fmdvQmc3i3FNqluFmLO1dYB3V0k2ZlM10wkImVQHlmFXckCQge
FpMv6Pwdw9TUT4Mrs/ck6pLD4ArnkxyRHoXqMNQ/1MEY/EFtp3fUoZPtgOrrk6sifxhMtd36mJoO
v/9xi89PHzENJKIZD1ribmWK8JEqLeOkFFn8oxNxFmxtFLf0HdFOmB8bGsHXpNsu9xxjzr2Ic1sy
VfHFNm9J1pNysI0TTbDO96Qs8w91nw5bunLW2v4u7v15eiBqgLYGzbDLnFLvkml+QM1TN/Rmu2nD
sMi2TY+M5e1lvLajZnyLK5HgEGHD8x0VulI16zG0TmqWVRh6lua3sCsaX4Sa+GXhJpH50jDWnoDL
+wIuJa0fNEiBXF60/NkKVmgpv+jUSjWlmdTq0oCgs0HTyBTOl0F66B/cnui1b0eNme5Bmgngqi++
XdPWlDHCxjihg2o+Kmhq1YcMK6pNXXZuuxJvX349KiZMjCiBy4nRzle1bCmd52linJrY0JUPDiou
xq5thGr/vD2ri7eUrAlyBl+QUo1pLxmi0Miho0yWdYoNNQzgGM35OF0X6kvEXbYv3Ei3tz2CuDRd
uE62uz365eZhdO5FHGHnSMhZTBPUsCoiaVunKtaGg8DM7tj0dX0si6nZhgLCio9Mcb2/Perl5jkf
VT9f3Cyt4yzTFUZVx+41mrzirpSmSV+Gbv2X1OO0ckSurTFRLNctYTrm24tZNq2W9Jpd2idlmLJd
5urRDigRSwVcoZ60Xqk3SaCRHXux/H/MlLkCDtC0xGM3b7O/ntWkCytkSCb7FCJGjRO0qcYo9NAp
vis9KV6iMcSo/d8Xd65sgdUR3l5A7N2AjikiFvapzlLziFxPsKPBGRo+hD0b9mlq1z9uj3htE1Fk
VIkIqe5xbs4nqYwQANMps05tZbvvXTPoiDTFNT4RSai31k7LS4q6raAlcs0U/vrQDDtLP7D/57//
a30HZlRbo2mdYONHvlUEzacopXtr1zQaMtcR3zyEo+8eb894vmrOUlIaHIBbZrAJSZELE8p0HF2s
YqL8vatD9Wipgz1AIit/u5TUWj/LcovUsXe2tlZgB+LZ/7qfoeiBQyOgSxMeesGLWcuuVe1hUKp3
GYe6P5qifddiTe74s2BTdbnxpjWj8eDkzZqZ08V6z/0PDoxXShss+JJtY5SDhYpFX78naMwgbIC4
AnYa5cHo4/jOnKrwPs6zZvvPqw2zCW4QkgYQWZflhrqq3FiHwfweNVX/3pRh/WgFCR2fKHftPKTJ
dhhnV7tmGOsXs2/X3HEvQ0eq53N1kFollC4++/kmq4rQ8gpU2N7tSerSbx3F+23DeZ0+qlgNmAeH
YClHYd9CBhxfk1nIWmtT+w5Rd2Xlvr54A/kpfHH6mGYKARKUi58ypCYfIBXvdEwJ6YeT4ZvTiGGF
1lsrL+AfvON8kzMWxQVoZeB60BbPxwpxUwV6N5v3LIkqbxMS1r6OvSO1XWF44jEza3OiSbnxUn9K
UeOAKIJ2qR9HMR4m5qAkYpPa6NhtuPboKpmUDBMfN1GcT0ZkKcE+pTnwvmgFwsOplJbmVzTNphvV
TFAV7FDfR9ktr1NnE5Xp9JqJJnm+va8uNzNRONIQc/F3BqsX99aUlX3dikC861lrbTHbKf3U/h/O
zms5bmRJw0+ECHhzC7QhKcqQMg3pBiGNzsB7j6ffr7gbe9ggohGSLkYXipjsQrmszN84zSHGPPa+
66sPZHfVjg35m6uPCYRTThsLVhkNtFUSAzASOKYVdhc9gyXv9FjnTRMdpQXVsKNsV39eIRYBBRpe
8ALAbYsV9eqEBGGEjrYxdBejV/VLhYyhxxUgnUJLlh4oGwJ5Gfoak4lkKRAnsrUeVUI5fP7jT82I
aYaKlgAKTKtfMQwtyoly1V9AN0Uf+aVI88TheUCv9Ihui3oXdOoepOvNrW9TtgLawSltk2Ct0T5T
mMAgm/T+ktVOEHslOxskidFoLuZi+sNo5fZZU9MgdKk8+bfH+0b72iA4xGwoPwLFRgHh+rNPatXC
8R2yCzXq6OuYyvmdPTUYTNdI4UxuVbczGpxTlrpdHo2Pk+I0P6JOif6VmmoY7vtWwXelweXt9zjF
08ckCLJTb5TlnamgsKFVn6LyJEuqc5fA7jvHPXDqnTzi7R3HCHi2ANDmoOfoux4BOhNDgzx7djHS
OfmOGvv82GVVpLp6mQ5HKVOyg9LTXpgs9EnrRVPvb3/CjZ0Cu4TOCoUJwNprZoXTBW0ZymV+qWwt
+lSPcvQhkpT6PleRl4P6u2ebrW6sFyEfZDFheOAhlXU94D5D/XjA5ONCK715bLFmvEP9dnBjE+q5
i45j+RHJnOhLrSI07gbDLEtegVnIUwp59UOmWu3neWkmbHQSHdLxYtXfKNgvB/DtziEzzO4AbFF6
opOZ9igdZ33qTcYS3DWamn/W4Il51rxgoZtr3HJxXuuPaRrxnrr9WVVxRayOddEE5BEMJ5lO2Wor
TpKjNRFuTxcHNDLapcFsjYfKRM3W7Yx2/AFq0bl3kNDrXLp1WnhsuiWt7iczRkR1TiK78/Khin+1
SyX5zhLpzQl6mm7g5ETlQ8Bl5tjFskB7ALRTgyRTI3SY1GxXcmFttghIFNED7kC0FkHN0N+8nrCa
Tg/qqWNK8hM3zRETQs2zkJktPJXS8d1sOeV8gEJufKCjkUR4nWHgkWth8CU0yvmpHfXxp4ZveHww
AydLD0m+mCdVljKvjvJ/b3/2jbuGY4DXK69Kbm9rlUMMtEgAYjTVxcwUyZ8RSvwAOqT1tIBkNcLC
/K4ygvwPXx+glGWB0xAEWRr36+6gVRtpm+Ia6Cctu7fEA8d+su0qeAykNijuqwaD8T/FhrzE5MyA
l8+jh8rH9aQopH8Rir6ZXxR2ZrsLB9tvGPrx92FJHRQTlPFUjEq6d1qtNy9h6TTTHaIeLY6M1UNr
KAqTAl6c+mY9PeeBVB0GO60ndxkGJT9OwwC6SimNHs+FLNsjHKyLBf8b3KazbkOkeQNZntV5jBOI
V36m1tF9XapT91BKVtbf/dkieomDXDpfln4RDJrrbwtxRKZ5mzJIyYRWIUXBcZz6vHbxdeq+jY40
nYvUGL/fjrrOOV+ikgUCuyGJYKtcR0Vvv5jgdSU+VPepdKOsC+b3EvTVmqugq6KdDGnzYyId99Iu
oTezPp/K1MBQp8IXtwkhYymJcYm0aP7TAvvLqADzU3tGaZ8+1/WoAOu305DXmU9ign6pUiaNdeom
NKgTfY4Q8YzUP2UeiZCwRjlwuE4p6a+ebRz+GuRjOfXjUUeGZrRT2CgSkRDNGPEy+mHzmuSmqXNj
z01166NSZWKDkPECOxfb51UWGLZNupRDwGirGfvFZIqq+pDG4fAXK/R1nNUKtUF2InVjZL5mhbU3
oVb9OR3b+ggqIr3LI1SkU5THf91eoJuDg/NJz0sUlNf3gIJ08DhrWuZz4HcDeiO1OjyZUdIe/iaO
6HtRhOQ7rj6i7TRWPmV2RnVzRvN0bOUlfC4bB1u5vwgERB3NuJeq7upim6KMskZf5H4sZ8Y5LYyJ
JhPgRcO7HWd9Kb0sSB4+omNI9WT9GMkyAxwZL0nfRCbla146kUJhTHNwSEhaS30giWh5XFvJaOxk
IeLMeJ2ErCK/EdcC4DzImGz7advJH0ESKJLL0aPIuJnm9q/2z/t4IqJ4x4Kx5R30hiMlyTG01KIt
/KSfFjeQ4whF+yl/kqnB4aALytnspSHd+cJbZydQJEjSgiBNO+9638U8kSs8Igo/SFHzcVN5qX4Z
XVj5VmknO5XkrW/6OtZqeZJslThTxcxmrHXfHIl6udvWGBVMoLufhrytn28vn72Aq83uhCNdiSEp
/NzOGgYnkSIejcGuPiutqn+vizHY6wFshtREIRUdHSDbq++Jv16mYm2b+eWY6WfkTIzuvY1MQegt
GYyawwL4s95B1m4dLwJ3KgrlgF3Xu0SkhilWHZkPQ6GtvSbQTDQcwlza+Zxbu/FVnPWeMIqkVhIb
03ssqX5izTR7I63uJ+RcDPtLkZZjfB/EgbWXsG0u0f8Ob10c7+QGXLLVZv6AAQR+FnYeONhplmUK
VmHS49PtRbMVjusPMgHNVi6i1aKJumSYFzxa/EpoQ6bdbNyTGYYPwDvjL7dDbX1QNj0wAXpG9DfE
xL669LgOqzDFhdlPVH36B8H79gGh9CF3Mzs8mzbt3iTudyZxa4FyvFAw5A/P1tXRbeYtxskRF+Co
FZSujNyp7gsYlO/GPguLU1fUzQ4i4k15UpxsFPupA4O/EyTQ62HOKa4GsAS4luwu+mll05ku3D1g
HcujvYup6VxhR+M488SLTrKr7mQA4NgD2W/OKx1BkJ+kpyjRX/+KxekaI9fsxMfeHk8HWc/6d6GF
JYzHi6PagyRvTi1oIaDPoFCY2+toBlVEXKejxA9Mrbtf8r7i/Wku6rMprGqqrLYvE1DunRN26yQA
Pcu1J/gaiDhdR9XTzh5nuRKZcCR7PbTTFvtJJZoOtxfu1rckkSEDFjVCcP3XcbKqL+oQ0SFfl9Tu
XT/ho32iw1KjGob95M7xth0M+whWDogoS7sOhlAEIpUIY/h4Weo/pSCTHuQyNL/CM+6Pt8e1tTno
w6ELzkNCNOKuQ3XabBaLpDFrSHTBjHb4zxTV8ydgStN0doyh3pmxrXUCYB/cjgXbBP3U64h4kcm5
VUSp33cNoivoIo6/ZiDCNj1xx+oOUtNMzblbFmUvE976rGwHwSzj6S2vi8t2iyOxhGepHydd2Hlz
XCnHpTC08UBVw9pJu18QV+t8iroVhQXEA1mhq3FyIwb4gnWZb9CD9ypdj0AsWt2pxInlLCV4bnAI
IBTbm/P4We97c/BinPg+tbVdv6OCaKiejQeN7VIOXb6lUm3e3576NwwKcUqRZ4qKBBUbUujrmZgx
gYAWzi+cFxtjHwSL7nKpWf6TJk38Lyoa6UepMbSnwZkb/AB6pcODinefekIfY+e3bG1jns+IotAg
RSdtVdnsxlFWSnyS/Kxsc4z7Ihn12HKU2z1+3eYaeBVoPSuJOrVpVfKUzeX2x1ItGQ7WYIyU+75s
o2Rnd4nTZ70GKF7adCW48uDjX39hGaJ2l9g1VYh6wAFxUVtJcoMGFU+vnyr7Uxm34ft6SuIPcim1
3u35FdO3Di7AjVx54nm7hkR3E80cxDmti2oWUnKkRotvq52p/7SJTLW6KwNd+lwl6pyc7SqM9G8l
CCv16+0fsfG9SfHZA9SfhPb56gv01RiB0FCti6F2uDQ7Wdabd3pnFN/w54n2RNY3vjdXgEypiyMa
MNcqWjaklkIZzbnICHZ+ricFVWSlrp3lZDTTGB+sorXlQxGOzaOEQ3r0F3cg4CmKuDR4WMzrW0Kd
jChMa925KB2yOQcrHDlevSyonadZwVsKr+QofDZAuxY799PWcQORDh6bBezIhJF1vdSCBHwiYFPg
3gNNHxpIIBnPUrg4n6ocKvWpcYaweF6k1uG4c0bpQgatP2ny2AZHSC5Nc9C6YZweQ526gLdUc6+9
n6eiTfzbC2L7hwoIJUcjcMr1e0FrKGg1sRpcnEk1yzNVuoQOozHMnwqdK3yQZuwglAHFBc/upqW/
R12nHM9RHE+jC/feCM4hvtla6OpOap0FfeisZPKe7ePWwqUiRHuMK5iy9up7NmHd4YAi25dRyoeT
7gT9Y6zM5T/IWEFmuP1NNq5EgdtlRl7O4XV9Lc0whZLzPLhoVPHrgwEbaaYfNSrvpKEIBQO4HTHN
qHoFG5fboTcOCbE74Q5wKwoRvutls4QSXEHKEBd6IJl56LsgexgzamauXiDr9LFtjPLfjBTkR1sp
2fOU4fd1d/snbI0e/hPfGnQeVJXVkZzJJSL2EBgumL8Zl7SQ5lNtVqX+tYeqk7mg9uwfmLqmxv3t
uBupj+BEQS4Duyyklq6HroZFj3mYElzsMRnbg8q9W3hJmkGQCpc0PueUyIudsYoDaHUmY1tKHYnr
AJjeOrNb9BROIIz2SxpMTfxQDYqOBnWpOt7Mk/ao2BE9Rhy4gSCBLxu+3x7x1ppGroRGAP1ePvkq
2cMBulAiZZAuSY76wMF0EBtIYU7WWnI36F0zH2/HewNyJbeAS8dXxvuDA3HNux0HVg+mQwHlYiS9
XLm2LawA0E3/FiZoSQ11OX9Ounnxijmu72rAZsmdLRX4VOU1zGM3KUr5KNmBvFPQ3kp9BHqcTcc7
7e3FrFtFJw2VJl2M0IkhvS/De1qGkewasWomh6Ed8g/lAjzroOGTpsODNpxPWTRk2jnOxOe6/aE2
liK9EkQouL0EbnT1uggEz3XEnuuSBbQNeBgaif6fJYsXt6Ay1RxI3qe9Zu7GUuQljiAfKkW8bNaZ
f478mN3FoXPpa0t7KAtVrrwqsAL74Jh1Wh31MQ+EWzLIX7dHZzv4dnvMGykfwwWPSvUbr4o1hAhI
d16lUNEu0pjm32ccugIPQ8VxT9dk69sKDgYgHQMo7kvz9VXJQcFkpdasyrlkQhjJLWZFfrSiQQnO
rYPZrDOWw/B0e2gbJxpYIKgzNPkQVFvTliZlcMrIlpyLE6K6lYzaGJ27GFh3lQN/8/ImwSuiDEdO
nduBN8f60j8BFcXpIub81ViNfjAbFB2dSxst8UNeBTUamGoAHgpJkq8DJjN7xNLNiJTfOc7opLzB
yg7S2EB/KIJLFiUOJulq+H3WILGqFG7lQ9Uj5nW6PcaNQ4ybime46H0J54nrMTZ9WURR0DmXlMP0
FHZD9i5V4y8pbf6vtyNtrVAySU4utiSMD/FLXn1NMxjqjgyOukVkDi7XfhAg+aGW+l/MGkwI4Fzg
XZCbEMvpVZwBAosi5ZJ90eu2O8udXiMBO2rmsyYB3TsVpaT8uD2yrW/IhlAs2jNCMXX1Dc0JmEhJ
+ftSl30bHHRkneSDlFZm+VAPerxnVrG1SECu8BmpMYpq1PUAka+AcNc79gXJ0cpLTJR1vAUtFTdR
peQQmYG2ZzO5NXVc6wKdSKpJVnEdETuJHMpm7FyAKdKooVuTe6mRgaC+/SE3R/YqzqrQpw010ujD
4lyKxBqfM6e20lOpIbDqUiJ2As9Wu/z37ZAbcyfaLsJQjcVP4nY9NGWGljIDj7/gu/JTRy75smjL
BcFr8+l2oK0qJpEwb7OA45FvrxKkvJhmoPY8KcB6pOe8a+T3yxiHlmtITXEupG44ZoaTVW4pxfbF
QLTkoOLn95/bP2PjEwMxJQUF2StS1XVpgPdcn0YTu7DLu6OWmMrXEb0kj3j5B2xDxp1hb3xfXstU
TCnZoDugrpKkMqqWGPsU6YKxOVn4YodPaRApT3WuOv3OE31jmYrkE5UbeBsAUVaxnLQO8kLVg4uE
F3bnBg4SxicZwvpfNPdwP7MRWkEvFsn01RGjxlZnjIkiXTBiaCdPVXoAT00OPPbOoE7VfgWOv6g7
b4uNDAP8gdjzAhxLj+96pVoYvocglUI6Q6ZWfI6K0D4q6jRY98bYLtpBmQc1el9FYZzd5biG7Cyc
rSSP+NhjAkTidbVev4tSm009BaFvNZYynDD3wnZrbIbQ8WyMAJ8UI1TvqU3EqSsL3Yx0yorv09hk
yG45Qx7sTPbGQhZijHSQIcpT6V5tXBOYiIpgVejH0qxRD0BTie4q4DIznWwvMRbly+2d86JIv3pt
AMIXKinUgeAOi1/06mLBgrtaosZiAmwJ7hzFEcPPeQnVdwiDRlZBfb5wwk8W0nrBIaqqRPeHbBiW
BxvgqXySJ2pDd2HZ4Y+JY5cSf+iLBTD9SFusOcE8GGOIBHoYtN5CCjBeJq7R94ndSspHG3oixh+l
LqdfTSMbdTcMKt06Yvc2hY9WEnTNr9uj3VptiOXKlA+EnNlagCVMKeCNei9dSpM0NkVwu3amj7ky
F1+mobCecsXK76GLW49DmGvH28G3Dg3eOHAAMP1lwa2Oyrq1ggFZ99BP0M37FgB+c1WrwPc+pdy5
E0v8v9azyplMfgc7m/21Wkdxr0wqDIvggvMX70QVjhLc80HF+yDMx/dWFyJpasQ2GsoDGiNYgJMr
JjuLeSPFpdXLqcXphYrd2uxFU1usHTvxstOjYABTlkGMD4pIfuYgz8ZDr2Xd+7kzpj3U3taX5k4X
nRg+ADXF6zUNrF+WOc2CS6BgbGW2dgidAzPJoxwZeySlrRsQ+j9eLFTw0bZYV0fq2nBqAALUqpD6
1/AHyINHWZpDdB7GZPqklHGXnmy7Uxe0FhLqQrEeJNapgXBT7fUUxWm5nnabMgm9J7q0b9BRyCAb
2NGrPN5NO37sJ13/pFbwWOwZnhTwuuKz1c7g6sBVfoxyQ/tmZhgptI20sPU6UvJ4Csu9PGtrGTAZ
cCmp8gr96OvZQOC/a3qM6i+gV5HbNrW2kO/KdMStZpirSnFlC1GMmUbpX6w/G11QKvMksrAdrwOH
llMrld5Jlzizo8iz2qn/KEd2zjEGlt6tOiSFT+VYtnv6gFunOAwfGEZ0OgGRrAJrcdsWU2I5l6Ea
7XsZzPzHIlHutVkbH6W5ke5vHyyb4fBWIA8DnM5gr8cpL6U5513Ecnea/Ks5UQV1q0RSvclSl/aB
my/eM7HeOl84QMmc6eaC4FolXGW5jJWT9MzpgIekGwdm4MqY06cfcM4YUrfBJFo7aGmffW30tjjp
UWd/vj3qrU3OaKHMkauAhxZ506uLq9QghDeT6Vxio1juBpKk7pj31u8ennR5uB1r694Q1wUJAkUC
Y1176UdcQjSAeJdMW/qTjTde6nIJTr9zGTwL0sIAxCUgxOpD1Br4md+OvnXEAECGLEehAKFDc/WC
mKUyGtqem2OEpHcfZUX7bIamnhz12c513LlH9k43B/6s2acwygewAiUgz511tvHFqUoC/qA0iYLE
+qRrFZAKTd5Il66EtwxXwqrPxtj9xDS83lOb3IxFxQGFbJJsZACvZzdPl6jvIF/7S97E9ykGAapr
ZZl5gjM/1ju19Y0NJFoNzA/tN0quqxyoH+Spt8049ofaTp4EFs2dgxyZHATkDqpU7jXUN3bPS0cV
2AXuMm+gH5VdoZQ71LHfa6nWel0ST9JpbLomezTDGe1ew5rNX3K+6A+GskTRuwm/oj/l1PML4NMD
fn7hoPNsuv7C9hhKaZuAxTAl0WMHrFJ+GUF++nora3sXk5iu1cV0FUx8kVebtRsMDQCfGvuRnjn/
xICT5XOeKP25mY0qJ9XuAyC8sj4ajwZv8M8dlhUAlacE6VsMQNKCEjTG1T9tqVxUT9H7eU9sYWvB
0cQR1xTojTdyRVqqa4UU8QshGU3LQ9pEtn7OtQ7rdyrhy5/SfV++PqB3IZxDL3LN0ivj2gBx5xCu
yU31lKlyU5ymHH8QD7POLnrUEQ7aOUY2JwH3BJHoU3FcNxaCKApD4CihX6gOECs3bgzzuYIVq7pZ
F4/l3SAj2HvfzdAEC+ivids5VmrBwAjC6V4md1k8qU5BJUkgvX/bvT7u6WVtzQK1GHFxUrmjWni9
TgrGn8+A5fwoNfvESwF1e2UeVHdS08/6zrbfDCaawEA8BSRJZFOvFiXiRVbeomrqK1jwhB/bReq6
05INeXfG96/49/bn3/r6oouAXDCdJDTnrqPVgzFbWDIlfl4Lq1GjBbj4nNuCiXo70BttKrG2hOMZ
mBI0bJju60jA0w243HnqG7VkxR7GmcrPwhx154h9h117QJ+60VNBz1JxTqb7QEuqI8DW0hsN1FTK
SBtOt3/S1gGLhRMMyhcmwrqfm3V4jmqjnPj2jyRuhgcDi6MPShDFKCckOpo1t8NtXpgUSVEceoln
rM62lsROMwsz9nU9UYb7OZn7/NRrk9R4shm9q6myBJ9GLQ090+wU644XkIOMelSX0eH2T9laYyYg
VMH75QRc42fEXUIGlSW+WuT17MIqTA5LMWi/DbqoO3nC1lemXqub1E8hPa81KZZudJYO9Qs4PAYK
yO2ETRMNYfB9rjzUWGWSmsk7i20jM6KAyi0CVZMa8XqtTUq3qEqZx37O2xZb0WBKu7MyKsb7vlTC
9BTXYzif+wpKmgchpVD35los5vXN8mKqBFBUMFRXmSji8CA6dXIjqe1EtQKS2zFv6fJQV22t1sM/
lGZxq8Mn+puptRkz1U9Kn2tSvSSZfSCzp32tlIZvYzU/D0XmcDvlwx4vdWsVUXgBtPHi5LxuQzfk
9AAJ28iP6mlJHsxW1o+xnmqnvCh7+e72kt2aUrqMlMV4tFFFXn3Rcap6PhZ1wFwlhzzqadppLiKF
03NJryqq3Z4cxT70idNJbtLyo3eyha11LBJqkTCT+a1FXGK4zFYZzKFPX955ABbf/OprHQe+ah7t
9kDLJf90e8hbi4iiDHuG/JbQqyEbU4tGocbNmAfdEB7UQB30ByeQzPJYSUbo1ZI9ZAf8leJwZxFt
jhW+3f9FXhtGykEqNwrAZn+x7V470mHvqtAN7cD5MAZZGHoIRi7F8fZwN4PaFh7pQhsB/Mr1BdGP
sj1m5H6+WqaiDBeW+s85KTsvXCyledDSWJ53zqatL/yC5BTZB5TK1cWugE+kythFYHCV7jSg2+/G
nNF3UeZE33gmT52nY7Wwp9G+GZYmINsG7h1yCNcjrVPb6KeQemrZLdpnZBHsz2221A+1PGbaKc3T
LHDDTGr3ni9bqAbOBK5wcR4LLbjrwCWBuVpj6dLLyji/s4sgvFfkvB28UO6s56Wqc9zO48Z6B5AW
ayXLOkg1a8BTmn6ZT45cqV+RC3HCHXmIrZOENg3NbpY7MBPxwV7lPNqCXT0IsNDvpgi+XDGb4w91
zrrfiHUG3/98mVH7Q54ItOZbt1dzaoB1m3roh9mo6F45WNNwqBu0/qxB6Q9ZgknZ7Yib062zpikJ
oFRvrqabihbsJDmLfSsNy+cJhV/PjqvpXzVPBx37bWU+yFJT7qztre2EsgzYVCHF9IY8MFFr65CV
ifxkiRefZk0vfxqdWlueA4BLzUFvld2e+uY8vlS2qEpw763mUZ91/KGMIfaxHWi/N0lr1pTf7QoH
kNzud/Kpzc+KpAhlRdJKLoXrRVOqeRE3EAQhykat6uaVtTzxJED6oZy0JjtlVrpQ84lLVf6L41EA
finzUAegrnkdWcPjg9cYd2yUycHPIY3sR3tMB+1EV+hHPdMh2JnLre9KJZebTyBRmc7rgIGUqUGZ
aJEP0BV0tYqqt/yQtkbVHQeey/EOyGjjrqVbiR48L0BaA+v2U21rFTUGFmzEG7x9bLWxrDgMwtn2
8nxp5w99j9PhnZUFseLGUjpXp9s7ZmO8iDGjZAuGEfTV2v1ZW5alXIKGUkSkqIdKrXgYdIb9ewbH
+Pl2qI1twsOHJSSw23BeVreOgv4z0lZ54k96MU2HZdGV6kGi0DMcFHsC4Dk6xVzvLKCNpUvZACM1
Qb/G8nk1n2Zf15TL9Ji30KAcHKeJnEMQKta/Tp4Y75owy84B6uJ71504aFZZKYxrYboJZUoUZq+X
kRUq/YCTL8jQFvC8C+C3GZ66DMLEznm+OT62PyPksQMd9DrQbAaqGTYTaGYdyV0vy6zI4cWHVvvB
DuM2e2pLzWw9mvFg+P98PtmXgsBEPUGxV4ct0ot1Ls8Z+IlwLB9N2AunIam6d1D81EOnSHuay1vf
FICI4NYIY6Q1Dxs2Vp0lSweKYAiU8V4xUmCwFh7QO8yaFwT2evLYEtS3EYDkzboqVhl6V0hO1tsX
EIfjfVJKkQf/ZbyfrVnytClOv6i5XMfnEBvIJhul39RxGhslqc5s72C1NV/KxerqU9njbXH7m2+d
F7AZsWoXGg1vOgt1viA91Lf2BTyQIz/UGS+fO9Xqxv5Lkg6m5NaS3j+DktDqs07rKby/HX9rD5M1
UGqDTsXfqzm3hsGIrQU8rFUjw1NE7XyYAeWd5sk0vHoJ/lTGl5RNiNiAe+TkwJ9+NRUI8EdajlPH
pYVD/kuuNLWc3dEc0/EQYx+Npi563+O7aVGX+On2ULeWG4AErnVx8wAMvN5Z+HsKb/lcugQWmCtP
k+p+OOad1f7zF3G446CnCYjHGnAbaFaZWxHoalx2pru0aqzM06m+7cE7tk56mrhIM1CEstAGuh5P
GSkLShoADoUHvZeX+MRqstmeoP3FX28PaTsUVUbSTN6R64ZUkXdSCW6EIUlpeofxyK80aMavVctd
+heRhEQVuB9Y4uvjXe1zM1HrOLgg7t8d0qIcXISY5EfWcLBzVW8NinIaZQYxVW/kCurUGJacXjKy
NebiznmbzwcrRocTQ3Zn3Lkrt451shDwqDxIIcGKH/MqTS+yqdV6NZQuZhRW8SGWxyV2rWpYCi/V
s/LeWQx5eXC0pdyZOrGh1mcfcvaUUmTSZxRbrwNrGcVWA8ivz9Ok+cn+qD5nlvyr6lXnUUkifN8C
M2rcCbzeY5d2zU46sjFuG8s7SrKiAPCmmS4FsF67cOB5kjvFZ6nNpxlzBqd6pxpD9sOsnfgzwnWd
snOsbhxrPNa4WESLmqt0Neq0JvMI7TTyM8suvud9nQKubI0Aye5UfyZrSHYOl82ALFlxhPMiXq/b
LoBKURm8wKNwKb/VSxR8mtrws5L3qcJFku2Jqr09zAA5CSafEK2Fc7Ta/HVm2E2J0dBFKGA+B4rO
fUUSpv28vR3fTB/kEGYOsAfFV3qlYtivlq2GcUwhGVHlt2aTfXYKxe5clE0rjIBmrXuHl7Idu21u
/LEixiruKgtCYTmZlFAtfVjcXAqBZTzZ41iec6kYj4kVy6h7zcGf3oUiKAUjtGk5DsDIXw82m1iY
ka5V/sBsHnj66Ye0qUhjzUh9dqq+/NOzjng8L+kAw4oVZ/h1PAWmI7RVRChMmOoDTIhKk92uMyvp
YwyaaM+VZ2suBYRIVMRsbt5VCpvGPOesMa19g57BIY1GTPRQ8L9LG6PBeRPrBd3prJ198TYo25/X
O+czgE5gQNdjRJ26ynVjKn1RPrmfVOddGsT4SJkjpey8Tig4RmOzg0F8c7JjsE2ZkysVoWF6gKtV
OwZlE+WqVfqKM8rWIaJC9ZzNiTwf6m73FbQZDEQuUwmXg0769QjRq5/R9Mgqvybf+daXZfVkVbTv
l06Sp513+5tdLwb2KtYqWxtiuxnVuaj8bDaN6diloZ65IAnTvU7am+NMBBLoBBI10URVrwelLlVC
z2lEH6Wq7Kcx7YtTvJipF1ih+pCgXr+Tom8tE7jm6LG9eIGsE4yJ26ABj1j4HcTq+47Fca9ZxTy6
Vcarzipb6amOu+Ptw+1N7s0gXwddLRPFiAuKOknp5025PLIypN6z4mlIj/aMqUZfZ+GvyEGUasiN
YOdg3Vo1CAsBXARBqKHld/2BNVTZJlQZShADRQtYK7OHwzRIlnmgbz1dbg90a9kAbAYR8aKHsVYO
C+zMAp7elb4BsOMpnVCKPtQltkyH23E2Pyg8e/j2Fjyr9WZXJc2SlrYv/IXis+fkToc94PKfRg5+
Tbg+zF5fYj3rylWR7Rzdb7IcMZX/H5lm2fXnrJdBDYO+KfyG9fqtsimemQtoVrUPqzvkJJ0vi1ZN
lVvYRRYIJLT05fbQtzYM7kHCmAR8vrPGgur96FRVrJU+iId3qlrpH9TGbo9q1udcmGrx43a4jf3y
YiABB4z05g3KuXI4tNn76BmV6ENW8pQvbm9TlOTwSL9YcmM/jklgnW5H3RgkzDleAMSGILsuG6Zo
lhRObxc+WHzrXSyXwRn6XPEArVGNQFKbS72Tx22sXEFWAzoNpAKTbPHvr/KPuhpRxiVz9IuqS49T
1Kj1XYNh3Z7NwMZ2vIoj/v1VnBIllqlQkFCa+yYYPMEkPw/9gNlS2lH8uP0ZNxYrj23mjckANrzO
Ffs8JiHAWd1vtapWYG07/b3SN+0/Aibt12kC+dhF0ltTMU1rWvs5kSbZOd/+EZtzaUB0Ivvgdl4X
Ypu+VmKKv8xlEcyUltLlHHaBfUdCspyXDlD87XibX5jsCrgdMd8kO70iwWcetMKvUrU+Sh2nnNvS
Xb1bsB3Yc9zeHByAYfSGZShq60xONeouMIKw5CCKe2+OyuWZhrl837SR8iGds3BnO24OjheWAJux
Q9bSP4oVTum4MDgkeZvHqdel1q36MSoOUjw52s423Nr8KExSHqTxo/C6uV6sZqVaTdbGpc/umNwk
yZH3DCz5SbH7/hOX+nIMtNb698/nD20/oC4IaVC8WWWPoSkXqRnN7BBdsd87lYIj85gYPwor39MF
2Zo9CBOw4+kxCQut6/EppZbU4xzlftclxfSYa0ksPZRTr8zvyZGn4IfcS/QWd46aza8KLxXwFsXI
NwLdRtlQroaa4yeVLH8BJmZr506e0l9KrdpfMFp9X8qRJe1E3bgylRdzeMFSRatV/KpXB4/V6eAh
tTb35aCNvzrJXLtdr1b2wR5jlIiDwnAiN5pttbyLMEKJdhLKzUFD9UIIQMg3rYGo9HrKQJGQ5sqy
MnMDDCTdwakD25W6Rjn20aIk4GK1P1VfpwpL60d8aA4Czp7VsY40QRdVEbKDrOAcuJK9eNyR1V1S
IwARAob5i2EK1gRYLY473rHXXxm6mlZEVYgkn6Jm36VUqQ8NDORPC35+90YHXNRL1bDaMWrcmlvW
sNB3oE9BV+Y6qi3JgQYMFUEwFd3zYEb9hzQovChyi9r82EvHXtO7f9IuSj/f3qxb04qlns2KwioZ
+td1ZExjzIzeeObXQ2e9bwsFJEBi1LlbVdV8UJu8OjhGtaeAtnGvcboINABRadoq11GbQUaiIw4Z
L8neHcLX4/MYhuGhmKFLHuK2Mkc3LXqutcgJjOeoGaxft8e9kS6whkkYKHZpouN3/QuWdFDkoOYX
FOpiJw/xkEcf6Z/Y0+l2nI3znjiUkUXXQnmDqFET1LZrC0GhOrTsxuuzue/vm6VJy2OMgHd69xfh
oCdSThYCBmu0HTUYlXK8mfgIWwgFfchZ6qMZ6AHeTnmZIdv356cS6/a/AVeH/TIuJu9lE7kuTtpD
61jS5PaS016qhkdgM+BRX0xx8Sutx+XT7bFuHP6EBj9DG1VwfVZb1WpKNU0t1JNwT7V11+x7Oz0V
i9p/q53R+Z0mubGzaDY2CxEtMlr08sDDryKOtjl1equnflM3EVYikQUWayqznzGViX8LaXDcrDSH
aOcbb+2W12FX37gf6kJSMA32nf8h7bx240a2NfxEBJjDLdlB3QqWZVnBN4TkmSFZzMXMpz8fPQcH
brahhuZgA8YGPHA1i8VVK/whkm9lVTrXhdmmqW+Xff1WhfIa/NAXq226Y6EmZb39D9tMOxpYBXJl
JEqnX0pTTGCiWt7w3FfRC8DC6zqPprdWNae92TrDp1tdBEKaT0AKAc9AzzxdDmHuVBFDmr3YXfve
yHIiRYm0F6XXrEuC0n+IuqD3aOgv5gH8uVpK67qw8NQ4e/Ey9RjWVX40ZIgbQKNE3T5pk7YEFxq6
xyr6PNh5kbD+benVK/VqN01QWc5eNCngzDi152w9xbSeW9LACzv6p1PLPQnsGxgHEW91hQI2Z/af
muKlzLu+CcSst/1Rr7O+2UnF8Tapoteh39eaNV99fHT+FPxodDHGg+wASHR1dIou8tpMAdINdHW6
Hi24Zi6o/59m13SfHdGwoVS4ZJv/Qr5WS4Vof3darIgX8MXy4NZzc+hLaJ0ZmuEP/+GpGKPySHCu
uMFOT6hSTou/BgqFiZ2jjTbXiT+mnXmXOFwk/2EpG6dF8HM08ddGys7MwcX7mIAz1/hK9Olk7uzY
7HrMN53ykqfvn74HZF3+b7XVQWlxf0DkEQFEPa7SZjFfsOxbLRzMIMlwAqidMQ99hIKdfWU1xYUU
6By4vbzBRWEWLiVqcPZqW2cwl2rUs3rekRD6TgxOcdPo+oBYAhwwBwD1qN/QhrO+5Uljq8EMhP+Y
pZgU+Z/fdaTHCHnQrqhhVrmBXneTJmqRv+RDM+z6OHWuGczLrW2lSvpf1gKlTI0G5ftMksVOW6hU
mpJxpWDskOSd0IIKN+sAn2hGzx8/2J/2GBwOjljLAH8ZYJwe3cxqKmUqSvHC3LSd/MLQ0mE7qXO3
7TPZmXvD1rohaLTZno4a/rF3nh1jzADqq/768U/5Q1CiPiT2YnOBN8JafTDyRDw2AFFfkjJzbopk
MLwAmzLfCn+Gebq881y/dL7/kDAw/Ha5y1zuMfrHp0/PJMyepwqAVw3m9N0CmqftHJknzusgZA3r
P3GL9PO3J1M+EDLoRC8Z/uqOafUSbdV5TF7crhDHcB7LjuHJMF7BIVXvol5VPi24DcJnKU3xMUJw
G9Xb06dEr0GNRztE1nfCUBpGsHtoFJHdW2RJgS2i4dKCf0ilKUd5kaQI6GKsh1PG0Jaq07Og0IQd
dK0+lttUGzT1wlb+6cigP00jk6KbC211eBstssdIc9nKXkm/6qKpsBYqzSG6HhhxRvu6wibSDxGQ
GD+7Ml8Mo6kFv0abCFTD6ZYmGH1iZgh/pxg8CuseynGMQJNRZQB50wixEXC0MsBzzvnrk5/Jcm64
1ijRkG9EreF0ZeSFsIxqve4l0hiPB44mEObASySGr53YoxFoxdzupl67FCrOrm4WXrpGgFKAKNJd
OV1YFK6blGM+IHvfytuy7I9Rh9qwjw/O8NmW2JJULrq7DDk0ho2rAzsmkwzR2nJeUrOZnvPOHB+S
KIwDr8dV7uPtPH8qlmIkTMQB4MBXcvpUtRyssdeE89Ix+hy2pQIeYIu33XidF2a6+Xixs3CzPBZd
MLJmcDfgpk4XqwR2gLMws1cXCvo2aqL5H3Owp+e4Ucvvyzm7lM+efSDLw+H9hZgKXSlULk4XnCsD
y702LV6H2Mq3pmxk7ONonF9nXjX/QGZsPCCm6f2Hx6SOB5amcYOf4QvCsLWLEfb5a+1Je1MUqqL6
cEwyH/WB/KpqRKv9pxUtTFF4S0iZrkY4FV+iYBievebVPPgjBN7b3Omi23gSxa4q3eHCemd5EftK
3uwuchqLUO7qgE6GXQ3K6OavI7Sf7dQlyrZVrfE705ZuJ+MIXkyejoLCwQs/aVTEhUEVD1cXPDJx
/azkzAsR6y4P9q3SpD8Xc9Besiha6+CQ4pBz0aLgWoQ1SNJzemzQClE6uzG0N22ssbiTVftKqw9q
wKzCPjbi12pslF0KS+A7fYfmRnTNV+BQ7ePHn8svvZ/f8Ef8DuB+vxQHF4Aj8fb0dxRlC1JEnesf
lp7ZSuUbSjb215EBG/y66zxUpPwSTkGyRehChSeRishofAwvxfBlzszZvIo6t+x+ti2CG5scPeMn
J7Tlu4NFpJkuYJQRkf2kBMgAttXr7+RgN3+D1bWeO6VVG18z8fgyKrtLfl54tCWunD4aJvYgYxZT
Q0LdOu60djtUSaglP8YBuPMdSIf2h5gSC7crjA6Z0TtqtE3RgrauEqM2jW1tj2pmbIukyObrSa00
7d5JlDjz59gZ4s1UiGiCxpnM1V6ZyjS804BUlwc8XjGyNUYEdA5Vrufa1zTlLx27N6wLyIlVdOOu
BzjBB7+wyBdNynWwAdAXOk49vQE1Lh/0Didm39MwUGh1L9rZRX+BGUb6s95EpEkBTgD1o0FK8riO
p8lQKBmEux9WllTWXmkmCjEfYHxtHzVl0M0bB0CMdis7mGIe0kXT1gpLrfCXPk2+kyJyf6gxjoSb
0Jty4QP86t2gTuwq3gkllsVD3qRq6g/lHH2xOlgfN5bbGg5AG28o9rFb4zTYmGEYXZt4i5f1l7ps
JrW9bfMp35sG05WHWSAYeZWWXW4xvBZKlfvSlGO/Zw4jj6oo8saX2agl97MWDbeFLXXXd5ROvNtN
nEB4NuX8aBZI62wapedrzJys3olpGvurNlfScF+KXofamEUl9nBZLcSuq7yxO47uLOm9DcYU2ndl
n2c/sWh1e9/RQ1lvHUMpkrfJnBCMb9LMEUGWp1bkj+hsmmKH6WuYfIMBkr16E1t2XTAix/nSyjNx
W9VocXe0CUyG8n5r1ZZybdSh88MhMcKXu/ayL7WcuxblhFDYewtltGjbeFNmHkY30apNq4OY3M69
HKqty5Fu/TYbvQekU/XKVwer8fZg9LCjnywY6MEYNYbcpJUxtTvYPF1ykAodGgQLZuWh4RoLr0oE
BXIf4NUYP3r1ULnbQrNjd9N04FpvClWtMuS07dzrtwh2YOENCnd0rnuz1BzGBojGBXUdCohB0+g+
GTRI7Wtn0r36kbrJ7O6s0ipMpv9zetQ75AG+VTFf640s5HinWrLr8EuMEw8d2llGh7rXR4+rT9bW
1jRKLd8rneeIWzXVU/uuSlobXC/S+fNVk7jC81s3Br+ezwW8e2x3r5OOUVzQq2IofkCzjLpg5IJ/
d+3GmYLaLqt7Aueya9hUjlsTZfTp2kAyIrtzymH+K5rbGB3stnSq1Beoo6DpkKkydHS/6pPBDbit
7GkfYQ6T382DqmiZb6SE1Wqj5CgD3JqkJOEjVjZad6jryNNuTVUqxSHMSzmWgdHVRf4Y5bkS7UYk
DeM3rbfr4kujOllbbpo2C/XtEOoVElNOnqjiKVTiDt/RQWucUg/yIcmtbyqgQ/s6LwFXHZy6jErG
RdQNAZ9e1z6qrqIX0U6fDaOKgiFRHCQ1c9sMj8Ngj7iRyCRKJaTtPnMFht21i3qjDPU03uj2FNJT
xzjppZriSP0eR1J9mBkLRvixgg88JARlbYekv/53iCfYtakhALCBBD71W72XqvE4x8o0vGlGZQBE
6dVOfB+q3rozFSPGurrjVvKJTYgiu26kymMdDt4YRJbeyk3v2cByBr3M1QdR5+LvDpCrdaeqVEQT
PT3bx1g5n4NSCGs/I+Gs+ap07Hd7LoznGpULjeMda3JjT7OwgrAyhsz3FKdp/BLxoghrzGhG4xvv
zwYhLRfFCDOvRqBGc6IhiTt3P10tnvKgSZX8vgGy6PqxXbrjVcGYZfL7JgpH33KKMj/WWE41OzVu
48NsZIa2kW07Kb43tVOLwJ0iOnVLOlXmG9Rn3S+9Miu135h2oW3M0CrjvWEK3Uy32OUoaMbPap0e
ejhLDSgETBqtV8Tn859hjwuzn3VZE28QnO3NLzDx2u6YSbRmb1CbF32+E+ps2sdEhvGzlYmp2WSz
YcUI8etmETh1ZD3CLhfDRpknp3d95Bz7MvJrlwo60NHE/hKZadi+ZB6YpYABkS5wAFSXpyurXtkw
1derHfc/2ltVR4j6WvZ6f6UOhU65JmGRBPkY5/N1M2Rh9wWCNToIGZTcF8nY6B8uNjP6HhXTtBs1
RKt+to4d6YHVzIC8UPHPmr1VzcW96qWeFZS2FNbWGM2u2k0Mm/qgsmtz3CmMNcFupzhd+lMK5vEq
Yz4Sb4rQdJ4L0B3T9dAu9GI3s8zu0LXedA8EISn9YW7b4kamoL22lZ2M9qHQBs6zlpe67TNBLOWD
mRRJtQfF1NvbUC1AozeVo2g3fY/6i7ZpBivS3qccCao7FYIpDHlrFJl+Ey0tVHAAEfvpcWd0QUgd
gzW9GKoy2UNENxVng3HwnAcf50GrAoV+hIqEO4UeF/jCoFjV0TSfVGVGgey1SpJ/xGCW16pZYieQ
g7LdkJ21T0jL658bE/27KBAB00QVTjsr3nuNe0jNO/u1Hwf1ylRjhJaHeR4fqGdM37XS6BL2cjWv
+XdF5rhLj3jRmF0l1B4bm/VVYb0WspnltpjkfI2AtzP7SCyGd4zj2jQwhNUPAfDPMlClMV3opurm
WbIEgvbXsGqx2kWmgb//DS3QyMi1GNyItyhulQcBWai9JbSW5UYD6O9urIgO576wesv7kufwore1
2tb9VkYzOUtqCCD3kK3qQwha/dEEJtvT/2y9/p9wiF00jqGud8nToMSquoOAkauHxJPNX3Vh2xlh
xc3L6xn0X39FKlQYF0Cg58kn86FFk5/R8cKTWB2kXox2g5CS9YaJNXURl50W3ad6LK8HpZeJTwu3
lNuPD++qd0DCiwoXachCKVzk1lbliewKd9LphL4tQb3zIQ4MybFT6Cn4iCN0l7Rf14doMQmhM0qD
H5odYXN1iICYhJ03pfObiKymvyqjNnusUVvvvoRGyH3oknJpPpmZPe7KtjUqPy8695NKUQzpmSQj
iUJXT0etaM2JxfNDs9XY1t5CI0vYV69+0VovLSBiXdJjPXunLEWHizkRB5e+03KifzuxRAwRR22l
v5FBFC/N1EbXTpzIH201T/2+0pz0ktnPqq7n4WwmCQDn0SKl27VurqWoxaWUf/G7l5mx5StONdxp
fa7dtApKgVGFs4ZTVjiJjK1WXQiFZ6fJW6Tfaen96pxYaxhqYQ3MT6Ui3tu2GusgnezkNadxu7HH
LLtQWVvr8pPvjPbTMluBaczCq88lGtBrneNEfRsFnnK7qtKK7n5UmmG+tigWh60ltRnmFIHA2hR6
5v4AAdPrAQMwGGmTkiVj5gtYs9m3uEbK0N7D1p3lnV4VnXaVTZHtPcz12FaJLxaf6sKvDCOu/k6m
KrQohHoYIKNfopmSfK/IGaJtiKRJfue5WZ4HOvDQdKt3uvaKSOeg+bZZ1+BTKyaVFJKVaI5lHs/x
oykrS95HhV52BYz+sSs3IOnVKFBsqShuII0hFIfcBLjrl0moYx0NMVbZOnpqiT5o7V5zdsgpzzMm
ZiYKMagXqhQhYpv3Vj+Wm65sCwaVoaj65sGcSRaevTDKi3cnllbzyf4gJ30hY1JCq1CP6A+uDjwy
ziIZ5DC9MpOJtslc4P0UJ+6dMxvvmGUqF2aJ64DC5WvShIAvR7Oam3B1I7QyHrUhbtVXpaQq29lT
Gu0mJdXv1czKor3qzv1GdzND+GmMHorf2GVqXoih62+c34C08WLgvvQPiGun3/gQqUqUeYX+GtkR
zu9umj4WQxn7TElMkjvoghcavmfNrV8rckeAUAE+RvfldMW00jqrFo3+6pjkb0mLQEIWy2SHuXvo
K4M975FA0YIiaZ+URBHXWmdGgVtnl2wJ/vDk7Dz3B6IgNPN+NTd+i265FefcFZnxGuJef1Bht23N
Xk5fAbep113bDVcf31ZrJbAlCVmIwoS3RZ6WWHP64HJyusEabPN1El7zl9Nm9p1HhWlfQ1lyVD/p
hOtt2jadsz1GagrNBKnIbaf31bwJBzCAO/As4YWm0R8SQHcR5YUrQk/cXJM3IoyMOuiE5itQqzjQ
EavaumXdqf7cF8OPvETvYTdLI1SfL+zGune07AZTYihNxNxzPdgmncAQEhlf49gNn8DxyHyDOml1
Vcet4W3jMp7mTRqK+DX1SvnMhFpsITer2icTl1+/g/UBhC354VobBieFUljDaL12Te/eC6k7QejF
dku6XTuk926ZdvuPn3110zB95EpFAAGVO1q89JFPD4IKmkVko9CfY+c9H742xWsnv328xCq0/LsE
5B8U50A0c/ROl9DjTh94MP05TP3H/Kj98H5EG/R1L5zp1ek5W2Y1vSknkXhxyjLlP+lV+XN6UQ7T
hc26tMQqXCh21Rp5HuvP3Tbamhs6Un61+XizLi2x+jBbQ6GtlC1LHKub6Kgf6kO6+3iJddQ726l1
8hiblSNRaXjWvhSe39/kkw9cWL5XEhfNIP1Lff94wUvPtES/36JbE3mq0ubJ8mbma+XJOBb7Sy9/
Lc1w9kzLb/htDSfV4kphGvIc/qhu9H35w74fhD8ee7lrn+Lv5uy3L/EFVNGl51rfmWk5yjhhzWkK
IGTXG6UKvEf7+/9v95bP67cnK6ooo0HB7g3b8erfQ2ccPl5idf387+ZxESwjM9L41bkGGjbnTZnq
z448lso31/xmDbNvDK//v2VWZxsX2hCdDpap4q1n7UV6rKoguahyucST38Yp3BxI7jEWB1nLk1ED
nm5Y68hulJk6v3qNGxe+lozd19DVKRPokMfmrixKigXSi+RKAWVSbFLKp3+SVJpaEDHDf/vcUy/g
NoAWFKLctqjIruLSNIzSEG2ovbppBm5ZHYsvUqmUjYWzlN8583hhFLLs4unjg4r3KMqYz1Pdr29R
0ld+TurFPyLMqk0/FEkGHTF0pgthfX1zMLcGs8dokNuKkmw9Z8XFmHmSqYevfaO7i+kQtHX16Khh
HmqBU5XNJ6GmvFeHpRiwUgZiO6Sv3msWxU4Syaz6YdS5hd2tXqiBqwDDdKwZ7ppoq0tF/foDX5Df
6LzQrEECCR/U1afXovCizomRvDW6klzPcZp8sQHj39KPd78gj1TeZEXoXUgCzt7fAmxdrKlgqdGX
Whuf5EamjgpzA4pq3d3WIzaXTLT14ONTefb2GOdy57OjWIzDLFhtplK5TApzrXiTCuZpAROk8pu3
cAH3szLkF26c80fCHX4hh9hwQ+iNrBZzK2bnILbyt8ouuhsJ3+BrgTvChY1b3sbJwcfVi/hF7QKK
lWRmFcXwIU1x9bLt70lc9rtKsa3b3km0KxHlTwNt0CsFvEXlK4rWB3PXDxeaatoqi6QFggf2YisA
QJGPb03dtNQsrZU4cr/XMdeCX6ajK9+cUe3M26KMOxqzrly8PWrMUIpHOkaoLfs2ysvK32nGf3Zh
03/hzVf7QZOIwgbsMv9nrQ3KdRgyVzSjp1ahdS+CMG2cYm91CFl+zefIca5lW5jaxjJc2QQRfXxv
sXlXx28SebXqb8hn3YStHiVJ2vp2XNC29r2ssZtjrjdWtamGWQ5tIHDOxSfr4/O5/vQWSYqFEkFk
QaYLGMdpEE8t5GObppJPSOc5Qdy3w+3cJPNO8bxI9+tKJ5TGefPXx6uuD6oBGA/eLTUAAYa9Wx3U
KLWMyuFoPqE02hmbabTEs2VORn6h8FxfuIthK/QL6i/+gF64WqfOPHAGQ2p+n5BmuqMaptff05B9
lm6O2RDzihKSzcfPtt5R1kQjgmficoBduMatSj7M2LVz9ztFrwiACoU+SsHOkdGvcQhnu741cRc/
fLzo+TdJLIO5xNNSX9BfOH2Ng1tbdiWs8HsP9WwjkXTOYLY0hnXFRNh19tmA9OIhyXu12Nl0/yNE
18yqvxAZlkTs9Eugzw5gDZ88Ag2Kn6e/ojfbUDGdSPlu1k4xPwxK6xk+jGDbOMQY/aDRIYe63JYq
06RtWVdW+PXjbTiLtuwkotMODkO/wImrbVBFZVqJqpdPc4pyGDM7MY47qw4Xoc3Oji7F27Pl2GpI
5JwtmEWoyKw+HjeSDugXJ33K8MAF5dkUiLorooJHn7Lvjx8/3NnuYkdFA4XE8Rck8Fev4bcEdUhH
GVlxp3wH/jl9zToDp/fMKPZVGg1IT9rdZsrEuDEL+KUfr3wecj3CxIJlW/6HmOjqOxoL1Qqlmckn
I5bKncw978bshXdXTp0V8NDmtZHm+lctNOM7U4v/0bU233/8G84+Ky7qRXgN8XbI5ViRnp4ta6rm
Nh0kw6k6n34oVdZvw27pkw2DVRzNOnplwmFfqHXXW87EbdHUXkDaTDrg3pwuWhZtjixAZzFhSdP7
JurKr0M+mP1XBnrzPwO6b/YGYYWmvQP0OlxyRDhbfWnEU8+zPtuOHv/p6swr67R3h/HJLh33JsyS
ontvKt3LgsQQUvUBNY/5fjLbYV9ONFA/+9bpjRCjSakZEi537mrLwz4a7cROpqeBmk8LYqG7xyJ1
u/Ro9IDC/LLNprsC9Mg3UTf2sein5N0ow/GTHtBwVxbaKdBU2EELgXr1VSuWNnhTV6tPddPiUkHu
U8n9oLeZPLReFGW+2uXVhR7Z+ubgXgTwC8IJmi94sTUDtRtzsBcM0J/wC3M3rdl7X+ba++nmqbLp
oYleSBP/dCFyvGgVsuN0olevOu8GpIgTzyCS9EpynJFBdQLOnrwkFLMOWdy8DOOIVozRiCRrXbMG
ZI+RZZ32FKUjxmdaWG4HJmp+jBD2hdTi/PiyFOk8rU8DX7u1ZIrXicIEFqg9MXksb4wZqeVuMEM/
tXiJaqqKTQvR/z3rvUsT7vOXB1R0QU6rCLVA8F+FKw0CZNZ0uvoE3NfZFZl0UGrkSnZ9zDPsR6MD
+PdxdPrDioxhOCfkUr9a3Kef6pAWatr0avTkxGmzC22n3Xla4SFME4PDder5whjhbD1Q04s8Jm8R
zVgS4dP1okLt86no5idR6tnea5rmoAAKuopy1d5WZffy8eOdHU+02VTU6PAscQCFricGqtfPwJ2L
+alI4+Ru7A1jS2er2PyHVeDyw5lAmI086vShwojhYge+/cnTxnYzoa0JSi4eL6RKoCL5d35PU2Bw
UbwAJrYB9Gtn0wirL+bOAcL6PVSk0l6HcoJdg71Unb6Pdp00qh+nKlKNvgHp0xM+egZQ32fZW/ky
WoOW9NcUima6sgeE45HrzWIoWUgfVE2AYbbuvTtj6kyp741zG74g5YNifqDE9iA930Q+VBF+Ptr2
HBjzEOZfGqPsRIgcXNPae1nFHc0tsQjoBMMkYyvdhLCQpjEYHafKr6Mq5KbD89Sg27tv0OUESyNQ
V7dzfxHCtg+Akeq48cPSQqUogD3ez8DHMvI966qDsQauZCr1WrP9GKBA6tCN7BLL7wdD5jeeAFR1
lzEzk8MmzcVYp1urbtz0Gj+/uHxJhF6W34qaqbA4gEY2RYHgmhoCBJzwoo1iv9J0kGd+3Mm8Vny0
dTLwVJgb9dQ2Smtj8zFYdX2gm6GJ51noELD9OKyoVv15qGK7ozqiR3GVq9Y0f2nR75U4fBVu+o9q
DB4zYDOqe+VLaE0drU7w9WInwXImP8PELoptAsCJYhSwvcO/NPIOjwNVTrij4LbFP+XYpuqujrNh
CKx67u0nY/Zk7RtWque7MSln9d6NsEu70aPMSgBeGVWXRn5mxPibAeCA++I7JsZqd60WZtDexg4i
4lWWJo5yFUVG2z+YMovyV1y1Yd94o5dZ96kEVvSqqjRXxkATuVbPgeoI05AckqJEmh6Xq78ZP6DU
V9b6mGzDzBisnRUBStp7XqGom0lvxuYbIPim2E/kgfG+ohc/HWKbZGhTjUYoNn0RR83GcZXIDIZw
QJq3iwxp7kEWeUMgawOkoBn2lTzCi7Ddb6mrdO7LFE6enAPRoz+zHZWsjIJEdrG1T2o1j0HY2W6/
I1kBJGS5DYywbHZl70/828mm19QxSgMvATiQ+GZcDs7k6/bgppLDDupz29d2DZIcWH473SuxoszH
EKHJ9svQd3ryCpLWtPZD6Drt97nPDKjNUTYOfp6h0fIWCQDhWyAJXV6Q8TQL2piGW6M+xmYtbB8F
4dh2t6aD4BAZSWkaO9uGH32rgDq0RGDavepibNrg91P4ZjYBcfBxTsL5xkBzQT7yE9zhMFLRZehZ
9J66BWo65g9lq8zV3zWlfQomrDSt+8nVaksNEjA9GlDDwQGKwfEDJ1bP5lQGVepYUxGomSYbBn4V
Cq8IXhdGAnh5BsNwV5mxA+EvS8I+/FHzk8CSKaCBQ2uTIZHtvQ91EY5vZj+OCHtEMOonDEYIBLci
DfPo0GgoytlBWaF2Pwb9VCDWpSqOViJNXkRitnzpWB3XqVZEinbV95Es/ipMCwfMq1QX7MRGrykU
/pq1zk22RexE3vvHMXyVXwDhVJf+69IIAapDzn4aw2dDRCPvuXwYOmEcYFNkV62ncjzwpflczvTv
UsxUQY3SgIWhcbqUyhhdH9SifEiyJLpVPK3fdmV8KZdYfvBvl8WvVRbNJXpNDOyZYJ+u0moJdJC6
Kh7Gcorx1Gl+zrkyfmvVKN5EHnxUcLntvopFfUUj6LNpBarH/7J6KPnoNK/SQg6FAN2dKY9a1hSu
b6i5aQSZlOOtnSUEbrWokguZxeoFOoyDF2lLBpXw3XjsVe40gYIbaqnkr5jk1mhX0PpOd52SGONP
2BDWJZmidZJoLj0gg8XAc4Ju+lV5/lbU4spJjxHVrFdkJT0v6MJKxn+no1G416nsid16Kpy+4AOa
22Yf69aovX7qxJLgk9CAysFBFoIhQpunL9hy1AoLNpE9VyC2n73YiP+CgN181c0aJP+n12L0S0OY
ckplFr7KcIwGDsPUOuK5y4RzVVbYhG3o6be9H+c1xmAfr3a2t8BMKNgZGeBrAF1zdXp0c1IAbXfp
szaUAKU9+H0PkNLae5Dg+R4ugv5KpZDiOuBk5fPHa58NPxeEPvZBCKAsxBRAkKfbmpgW3R8S7ecp
HsLHyhb0SHZeWyPY6hcK9IhdFsFnDyDO6D9LOUVjDkWkwkA00Gdz1L72TqiMFxpUv4Yyv33NvGz0
KIG1LXSuhaC72pIGKTdwoVJ9ShYTi2QfW4UKC6FwyfDuif3jmO3aiT4GXSMxO/RhRSzdlwjVrDKo
mz5ryqAJMThhO+vCja5oOhZ2tAF9Taw2qkHNPvs9UngzEYGLhei1AzfzdB9xH5oWoU39ZWy00t5j
UJjqV3i/klGSacaXirazVs+CzyUDp7BA64Bey3Kofvsgk5qTmEyW+pKL2TTuGF3o4yZ0jabaJWOd
Y2M8RISHva4rrdB8hxAU3UeVNRg7aTkQTz4+R2dnGIl7ig5EzBb/Nn7S6c8Za1WPWqynXpomdLZa
lo7wNsp+bwmt2ehYV+zC2aqDUUmLC/O9s0DI0G3h4S2yfwtybxX4+84S8G/wZYcqYbt+GvaivF36
byQOYa1ccuhcV3ToiVGO8AcvGkr+uhGft0Mz55QQL87spAc4WMnBbjzlAVSvONidnl0AZC8bd/Il
8CkAxiHcE4boraw2Fi0biQHe2IAkLUOwd3afPyGiFspNW5e69JvZkrD/8tC8ML8531dKSVqI9EvZ
Vz7F0zc6MAJfQv34YiUgoY618JTiNk6KWWycQkD6+vgA/eFAL1caMHdAXxCJ1yKnBcPFfOgH+aKg
JqQ+JqKh/mlqtwD3PkWmONJkQeq0HC3StTxv23ETg7BOArdM0kvDgfO3TBxeOjAMW2hVu8vm/PZ1
5Wnuxmk/xC+U2dpmsuzw0Bh30jGCiMbZ1cePfr7TVGloY9OeNjH9Wlv4jqEOzKqZvBfkcevvZTVo
96Kyu4wMdY4ePl7rbArGm8QuFHwrnTo2cv1koV20nt1J5SVvi4j61LEgzyQB6hIeU+SyyvLpa0mN
lOMv26kKxK/Oy56qmlHoTWUoUdQyONPdsmWSbpSmtqso59QbDHfi7JhblT69dCBVre/x6A7fPv7x
q436leNxUZrAgAGA0sI5fStCiRzRR2byoMye+BqGihJ45YxLZtKVF+LZaqlFNYFDCJcf8jset+sM
oI3gqjmFqj0zi3LiI0evfnWp3eNrDZaacqGjcr4aiDsA3UgL/ZrHLH//23Ezcqk2dpzbz+hWWc9Q
5UJISYq1reGrXPjOVnkyD7YsBVwAI0a0X9cwhcmaTMhuNtpJwDaXojnaJOj/XOVZPW/mqDF9wak5
cKuLbTSbn9Rm/7U87EGG3lwTBNJVtO4sAF1pUrvP2EYDOJk7r0jJMNqYhkmkepdkIM++Y1jEBFDm
EWAJaduuNrYzlJamnKr8dK0O47x+NgLRRdGRLWi2dVqICxCo9XqcGhx+gBGAj6Ahvcb2pQlkWbTR
9fdet+9dt4+OEn/ex6HMnylcL7F8z1ZjvLJMHeD4Yo6NkcDpsamaoU2Zi4w/nVYFFjFLFYadU3rJ
XneqpNpOsPsv1VnrFiNIIhT6gEgwRydgr6Uusr6VQ5fO6k/PC4t7OD3FdSeQ9f/4S//DkzHoRqeI
mIjh13qkAZErKUy3VH8qXdg/wbtBlN1rsk05mSLzdaX+++P11h8g1itUp4tWKHOL/2HvzJrjNrY8
/1U6/A439qWjb0cMgKriUhRFSrIlvSAoisK+I7F9+vmBcrdZYA0x8tM8TNz74qDpZCYyT54857+A
rFk9LgRM5LGqgvQRerTs1k6U7Xq8F90+qeeNfOX11OgU8dE47hT4yRZPPxr1Qta2ybrHYjSbg4wo
w4E3z01FfnozjUX/i08ZXmzIIdNY540hw69aDUeOnNQTSj7fxmFIsbq1u32oh5lnlmbxi/cYokx8
b1ZyAQuQtKy2I85kwE0sdXxsLeJxZOfzZSyp4TGCgPnH29/r1SLyoRDAWl76aCCgNXG6iEEFjVWb
DfE4dU6GWlB7ZYd4zMBz6KKLJjQ3bs11EobyEseLIvSCDSe7X80MCxmgI048PoZYEHwG14WzgzLK
A5RZYY3FTlBhhCIPKuwXbSjRfKKUgZg9v0u6CR7xdKL6UMl4yBb5o1NyobokiYE788j2xh6+6cZe
eb2qxBPEguiWE73YnKeDCQG4PBPG9GjHmXphxVOEsntZSN+doq9xerDyjUfTM0btZXZrLOaBxkLs
AC0Ermw1PUqRUaZwkX9D4s8eofVnxXyJBh7yD56dNUHRetY8pZW6m5s2Gy4r/H0rr6jjMrqckKLu
ZbeP2Y1uJewu97s+TorOBTReJN11wsWguoocy5Jwi0ILcsUVGF1bXpZksSNBtWkEPS69jqr+469t
0AXPsggPk0BQnMG08HQp5VbJ88kswh9ToEz3CBVkF5kz1btRNdMvhoIDw9vjrQMYNFNKIiTsNEMh
wa2fCbKopECtG+1rUMLXAdsyulDo0wOCb9bW43x9BeB1Qp0Akigtc4AOaxOgMuYQ6Dy1v0FQ7s2n
SkZeWWB8HAop80VIkWIfztiX7tXE4Dr0+ph0bnTjmrsaoaKuH4vMy6U40RK/BW+nH2dHb4RL/LWz
rT39qsCB0OEC5qeQgEgKaJNVaOfqjPosqLJHgQ3L8KTWMKuQzu3TAQowNXcJSaNWTp/6UILOjmRp
F96FsDspEKekyOGh4L7PtxKTVUSh2ENiSRLEAsI3JTif7g/By2uWJLm7x8AZOwOtd/YFXOBdPhZY
VbSxdWirMt+9vUnWb6znUWHuYanCMwORrtWoedgkgZkZ3T1ONsXeToboIsOr46pUKa40xtBfk0H0
e52w7ZlILN7C+9kiDayCzPI3ALgi8wTWyQlZc/kEyhtloDv1fTWkVeJ1dqDg4Skm+2A1rf2uC+No
y+/9zGJTNYTTDOpp6auviFRgrIdqLJX6PhWT9r7AuPsg9emIp5TToVFAyJkDXd14QZwdFMQqHVJQ
GZRpTr+wlbaQxpOhuTdRbriE+JsdZCq1N1JcYLa79GUQNdny9V2FgefFXRwH2VRU0MB3nQ5KGX9o
0L5u77GfTTwDkIIHU232lTbberWe20yEAcqVdPmgyK0TmSyRGrpRanMflZJZXAoKFLJbZKUeXGtR
l827AQ099XqyayHROFSbxNXRrehcBf5xvXGTrGLS8jRcIHXLTbIAoPTV1UWnacwkIy/vpV5gwt6O
3a2aOenD2wdo9Xj6OQoBfanI4Dq35omjAhPIbSxV96li00OO5MZLgsD0NQTZdr3Q64t+0g16qW2L
zILVGxsHeH12UENC3J0VZ8EJaetbJccVNsuTobvPlTl4LwcV7WhZi+XMnzS1+hpolbzxoFkz45jy
gpHk0QjvFzDDGisIcqNKo1oV9/0gSdfREI7hbpil9jsYVIxuMnqk74qgE4+ws4fLnIbWo3Ci/FGJ
2/FbxjTinzfdvz+O/xE+le9/Zgftf/0n//xYVhNKJVG3+sf/uq2eig9d8/TU3TxU/7n86v/8q6e/
+F838WNTtuWPbv1vnfwS//2/xvcfuoeTf9gVSBdPd+Kpme6fWpF1zwPwly7/5v/tD//t6fm/8nGq
nv712yOE2275r4VxWfz2148uv//rN+BTL7bj8t//64fvHnJ+7+ahacTTY9m++p2nh7b712+S8juW
YPC00S7mibawV377t+Hp54+s3xFcWSqJtHBQZlweOEXZdNG/ftOM3x3ekYCayJO4JgkpbSmWn6jy
71wTOBBTA+O2J6347b8nf/KZ/v5s/4YMx/syLrr2X7/91KT9O9mjaOMgeIcP7kJ9w3pGXlUU7dkJ
JewDH9BOlebrfKKRT6s1mZC0KARIgzAuEj12wy7XUUEaiXKGW42m00ogDmz41PEB3k+BmK3QwkJM
74exa6rgmIJSQZBUbmjxuahXND9wQ5ypQIsitLuPyaBJmD1UJeWq4BIJgbEK3VwrLIEMet069Z+h
mpaZBpdIMaKx8Ws1HpF+X9gOY2v7at4jlfZRl8JSpwHkRHJX3Dj6iDD0XsxGJj40USKy9+Q/wvhM
Dy1TgfaMWvkeN5pgAXvQd3mIkRZMrnQjQqQoK8Ro7px8LC0vtcI028d5KMtXSC1RtUbZQyZRnPTm
RxBJbXMQOrI7Hwytcap7Rwxyd1uZOXYLNQiRS2tQ2+ZCBjFc+oVthg9JPojaCwbwHG5uFonlWqE9
yq6BezVGY0Oj+nqHaYyPKnG9tyXSetfAfKjfF8gWlrdWX8qo2/RVYu0dfUqli66BhHGH2XfReHZf
C9OPms6oDrFRGxcttBvH6/S6q1y0mMzeTVEZjvwRrZDPwFGmGy1QYJ0PXTP+qMygFY96KNLiXRWM
EEYJE+FHqdXM0kttLXgkDrXJAe/gavhUGfJSCatCBG/SXQznOn6A9a/pVxTMMvupRsAo+eyM+tzc
WlXotNdyz39pJ9rSKXdRb/XaVT7V+l0/ZJW91+1m/AbrIg93XREA4U8Apt1LpWFFO11BhceVsk4N
Fm65lXoVCBCs2g0TIEhcKw3PLiDNXw1E5j5QGg81vxnD/iNa+nq6z5PehgnehNZ7FMRGHXE8s512
k02H1OdHWe6GZan+6FW767xU7vsPeFohEUGNEaRCykVy21hAMUJQd4g2D7tWgHaREcgfjOGbWWRR
RdlVayagQDiMHYp4sve8bDLnqlPrqYFHFavtrkUkfb7pChty8gwyTXGnUVKMHWV7J32XCKVK972S
TZ8qIVc3kZUHyVKzHWc3ie04vKUSrMJFtYu4dbvKVL5mtqhNd5aV+YfcVzi3yK3OsZHpq5g3GeUU
3Z86ObvPKVrbl8OAPOChzxaVATnUp/AAeqvZ0/dPDB8WSnafWYuwSx9IjuqGcSOVgED0eXZH0wrw
iu3SAJSog5qfa7Rdg32iMdNuLQykeg5ZgKKtS5FvKnz6z8qXuJGrno9WOvrsqUZQa5dtY1m5b6hp
zydUATO0vhCAtnby0EtInyRZ5CB6q9fx5YBnWrNHQW74VOtqhApZoqZ3UVTCRUM3qa4RdKtAz+oC
4XI3snjM+XkwDrGb5Zl0zFQtBONq1yMMFurliedMqpa5wFRojY5jNY9uXVrKR0Jv+EEvqBO4gS0a
e6cGiIR/TLNSHg5omQ3Zu1iSBSiFIMVtDKSZUBErVOR20dkzos/I4kRU5sdk4sjNUmr785grD6z1
MLwfS1O/S7oOS8RhUCXpg1P3/QUTxwQFL7wHBSB/dakPOcpafZDXqZ/YOrqDcVNUxS6M1VHb9wXd
LncQRYwgWqWkc+cO7Vg0F7g1IHsfW52S7VXqxQBpKl5Zqj/nNumGijcymkRU1d6r1dCW+1aZUPLT
R9zM3HqU4oe5MYy7vLeI6upoCutQztWguXhx1z+sVlcveiJ+hYrtoEQ7W6EuDJSJ19yRlxfveG1Q
lPAghOoAfQrKj3qI/tS7ZJCq8QhzfZ53ptX3lmclspTs6xSNgJ0SNuAT4j4JQe/R6Ziid0Nf6epN
grY+6l1tZap/CJSEHmy9TcWfdJmMbk9toK78YIzS9IMRYC3lNhKJ1cVgxopxqY/m2IPxMqTyXTGW
8ofU0urWNYrETK4ivVtEfeiifesjDZVAJx2scqc0aardAssalJ0sVW3pN2DvI1+fLEklRM2z6sui
gyobKnEkP6ngioAo5VHmSK0XjbiFo0MWOnYFCDdK6+l9lOhUWr0gb2OReuYcB4JTCkVjVF01DkqB
rRltz/4KW8IwutbTOY47b07NzjoaSS413+wwDFCScIKmofaPCPOgeSTNYfVd7UY7dSe5LfVHMy3l
Ty3WA0mJJEifBPTQpTwgvPSWWlu3TSgm/QLNjXxCcLDuZH9I9D66SKaiDX1uwbQAopbk4n1PnWI6
xMXEXenrwEQS8HmgDgufLCXp0eTUUvU+N21q8zCYZpzoRsB4fiiNxvwuwVRsvARZo8DHtnQRHhCK
HOBuUky602nLDKOb5ohvXMqhNCsHhE4Rq8JfpTWOCIlE4jCHoZ1+Tst+Ru8MdmaMSgtUI2ipoB4j
u4WenORR9xSHoBuukbOkHr0rg2rMin1gSHb3YC+9XhzrOWGFD6oLFIHb1pNa/JHA4UCHK59tLAZc
jY9bXWYJpsLZrgqmIRh3TtdF000xBlawM6Io76/1VrT2VYt4nnnQ0SPlw81Rg7SNZ+WjQOOCG6/F
RjEIbH0HHEYNULWTFaAhfuzIoshcKoSjIYAyFkp/mFQJIKcLxFGeL9m6IbFJnRwruslyTTK/1p0x
tTfg/ipxOxTNAF1Nk+Kg+bNStco4gpBU1RuVXqB5jRdEl763u7QsfBQiLQv7U8w7+/cwFKUJl65G
7r90ZSrPEGeaeu7QoRmn+HJSw9ricovzprk3AiRF0Zg1lPJrnetNfJ21g1TsdKPJgi+BY+C2kke2
9ZGaoHPDwll0nCy9+FZZIqh1D1GcpP86GNjXuUWEw/W1U6WmfhWTGaQfJ1iE/UPad/m3uugC7CfL
PuuPo8kxvgxQgwQoh67D8D7Nq97wehJe8yIVZRFdg8zQc7CM9lBcoC83d59zdjq7UIZA++eIVM+H
JhfFF2qwivrJzJUkA2oygcesZrmKL+DBTb03UJwHaGKqGfA8GtWYC2ImJn3M8PjCkckpjVxChbGO
G9AmEVdB30UKf1RXD/fA9oPh52Pwlx5C/8fnzcmT6M3n0v+DDyEQbW89hD48TY/RU5Y9nbyEnn/p
50vIMH+H0IAC19KqWoo+vHZ+PoR0fgLaaeGDw01d6hb/8w6StN/hV8KhWQQneSJBE/2fl5CkyPwe
VwqPfhJ4FMaUX3kKnVZpULUBPA+ugjoCrSb0BVbFigIzTDVwIByKTJf2dOkaN0RFxu+m8dcUsf8a
CvoI3bqF+Lp2hCu4+XOKVHAbIdf5luRULiiyLaX40+rLMgpq1HjdYvFChcB+LhW96F/XZT31cZ1h
Om1ruW82rb4rpNDeqKidGYX+Bn1cujBgw9Y0PiEzhyBD1pR1mi/yQEPQs2vj/Yu99Ne79eU79Vna
6e9n6vNkcGewYIkA5ISVsqoWokeN2kNWwOC3pu+1ONZF446F7opEeOh5uuFsXVUgguFyIXYa+CKX
EQjE9FtuSIwp65WkQ/KNNUcf3v7LTiuKyx+GbzRvdUBFkC5ofp0W97oIILINzsqj5hJ4dZd/KEOj
cx07Gnx20uRjdfhXtYXwcP7VvhIS+TkoBWNaX1AooXUtH+XFp+2jYuiCJAg9p0jsy7GUystORlN5
Gi1UPW0c77hXhp2dJsNlj2aS1yjmuyIyx4OJNyCg96R2Q+DxG5WwZ+2f069Ed5hqBWx92Dwsyunf
1QzcdF1bxDympWnyS2cilwed71uJKE1XKD23oZMq0n2RB+9FhDydrCXmnzbEEA8c2XC0k6A5zFYU
kpdb4ZPD5Wb5yBhh+m3aYfyVt710jSDBfN+rtCx8CTw+tJJY3wVUJHKv0WJ1C3f0eosvPW+qLXxk
Lpt1cXyAkETqLUfehBCGp2lxdqhDfUui/7SM+PxNYQioKrLxSwP6Ffg71bA5R42a5E+ed5iwjSA/
ctOnRFJ7C5DXe3vjvo53SEDx3ASlyP8AuZx+K12P68oaDU5UBF1ugBXiynTH/GnCuubtoc4tIDVL
MBGEfYKFdjpUk02pjPlv5FkoBlMMUnrOrVps7b7TQvDzCtK1IYOggcGnWqMAFVF1UYLavzfrTvEu
HuTx1rK7ZpfGtn7oKkvey0qs7YXgGZpltnUbJIq6n016TsNNHyzFCZqZ6YcuArwXTV3+PqKC7cWt
ZFzUavIVkHnsl6Ek9roSzDvAPO21UYzyLks0nK3CuvIQHjQvbSfINuLf0jpfHSy6iFxLJJhskDUU
Qu6R8RHRGHldpqUeNl0tQN808y0nUym82aaPoOdNSo9qY5ec+XQImTy3FMjgQViefjq10cyWbDLy
okmLLshCZxep99J/e4OcCaJcu4ZqgJynU7IW+BpGK2sKFcOUHoAU99U0HmYoOX6BMrVnD1O0Dwho
G4OeW1OLpIMmBbAP+RmU9yKIVkYn91yPkZdHeu7NICWOEnj9D1m/+G7HSvyn0KZsb1tFfPn2dM8s
KvcyKQbQeY7DGiacckbmYYpjbxKT8KQCqHxr1WLjPJw54A7XIk0RLgmSqNUBtzs9o7KMcHxGuwjL
V3W8sGp58tH0Dze253Ny9HJ/kr/hrL2AuZ6huGtjA3WKSEC6Sqfcpnyt4syPBDqgSHocKG0W2Dy2
H0Kra/eSXcXvp6b4GOXoDIHYUqma2dmhqjVxOdIc8kq7SH5xuX/+cUhYGGjI0Glddt+LD+0Eeo3r
E3/cLIzoDuHk/AZkp7xxUlZ6xUTu5zX4e5gV/KVckHVzJ+s8k/BtUCYB67uvDA/57/lbKgfRZWsE
7VEue95ucNlQEzVyPxaRuOPZZvhdEzyOQOewRdK1y8ZRxF6a8i8MbO8sewjveuiFrmol+U4b0pj6
Zp7vFOE8vb05n83/Tr8lEjWcM2I1Rx+s5elyEZgpQkDKcjvb3tlOXH8fzcz5g4Mby35siW9dUMTk
O2oql25pIfg+UGOSXTGRZ1VtlH2pOilUAPbRenBD/MJ3aZrDa6vR9f+QFS3uOlNpKLUnnE7HjDge
KCAoeh+HCNfHme6rehtQ/g770KvndJOav1w3qwmiJwRcgpuCmL3WJa7nIB+sdjLcWgBFQat8+MK0
st0YR84VWUe5yBL0Hh3zZscDZ7iPkUCPnQKNciAHeWvoG5FoffUvrxgV0tfSfVfJnlb3Y4s8vpNS
gyLnKcc/MkP7IeFQgd7dHO5MWHcbw63QF8tOBXGxUKJg0YA+Wwf1HIAigvAO5cUBYmxPZc80hSfG
VPKEyJtDSkLpzm1geo0Ng7VMc4opzjaX+NV34EgQ9Mlfib60MU83GoV4lPLJiVxNzavdIKfhx06Y
nUe6LY4iKmZ/VGbjRoU3ci3NXeYNTt14XV4iKD+2FDiqRHmo1JzwUeUpQvw1rgqS7nxEE7n2O0N/
gmK/ARRcB1WeoQsjH5Ql1tq0X1eHXDFKrZqDTqISM5l7qKWPWagg84Nc28ZXOjsSACIetnT7aCCe
rk5X11XT14OEFlTxI8/z+lAZxeDR6doCOq9vX+YEbESmFShDDaazfDrSVOkT3pAOvNVaMS6+Xo6I
Tu8xSRv8McZ75u3w8mqv02Z0AF9BISeTRj/4dDBljgSy4yWZTDurBz3CatjJ9EOJrUrWbT2UXs8M
fgZAYwC5fC8Al6eDOVVNBXUgWAXmHMBc7ZFUV8qgdhEMbu4WYNO1ghznxk2wAmFwvjhgHDHew5T+
yHtXm4Tel9x1UpF6Y9H6tiw+9vl4U/aguBvnGsXkq9TSD3D2juR1G3fdq13DcVrgFrxLKWggN3A6
42wyBFjnOfK0qNd2yKwHXkLDj8x70zTx1eIulltgTQD9M2E4KadDJUHV1ZZKFpOhZ+33jZO60VhZ
u6JqJT9NAJcNVd1tZRpL1nISvFEV4QiywAAfYPos++vFZd7DyDcCgftAzKPsUMMF9BMYu1f1MFCL
TlVvLrDhTLTqtoL7dKyboLtFct65bML009tb+XUcXf4W2voLiA3j0/XBseO+xgui5zt3o+SrFhRz
11m0gE0xVF4WWHhbgIakMwwTmUQT/xi3k7d8g5+fTydLYmtozfA8gB7JNl+jieVB1+U2yysP92Xz
PaGkujHVqtxj0TKDggm/p7iFHKJmiH01GZVbE/H9Qzcok0/lwHgcc+3wvDD/vwj624LE+ff/xlu8
AoP8L0H/8yGLATA9PWNLngEk/MrPCihQEgAffCm+0zMShJ/8rICCOv998SADbWtTDn+JBJH4HZ0I
TW6A+POSYnMO/8KCSDrlUSLNwjSE4IAmt/0rFdDVg4h7BuYyGQGFloVfpS3PlhdHK8xLq3OiQT1a
t+jfY8YCUXP4XFb+pqXscne92LGvRlpdAnMY0O40evWY0g2PZVqeVybGcF6pvGvqa7ax++IzvP/5
X35ZPlxdOq/GWwUN0ogQLzrG66xbt4ZIk9FW3Morzw1CJZqSLnKVZHGr0FsBYjakelKOKHj7mI+o
+WOjJIeo1DZms4rxz7NB1EldSmyc97UrZ241vBf6UD0WrX1ZxxXAxchLt0Sez4yyuKbqkOn4HyTS
090APlIzSsxpj+HYDx+7KSCiybHlp1mrXbz9eZaNtdoODEU5ExTSIhS2Gsoam6QIs4ZoPai2R5+L
zE+Pgg3U3JnvA0F/eRCTeZBpr7Z3X6qVAidJPxZDHftab3wU4RDt5squbqYejtXbk1oXQ5fPBFOA
Zz78C8gr6/S2t0OpXkx9jnC9QQ9IuZV/KodSQfE5HkOuTRKHzI2Npo9de+jlqzQNmweEX8bUByzT
GrtwMIIBkYu5ybwefPfD4m8UIibSIREzR0nyEUGWGUEzOfkR1Ut8jwu1/xLGlkqfdxqci6RKU2OH
ZRYWL29Pb335PU/PlOEJIHiA5+26XyLaAcODWehHoI7RrlPqd3oah34k2foFRVtvDKTbXBdfq6Cb
r7JWat26sbeIv+tUa/kryCaJp0vVlAxvFUnMKqjNrmeRVQ1XRBVIFYDyGypIsdtOyV4CtGVUnVs4
oH0bPMh+fRFQL+aIAKAmD1gn6YhRykEH5+WopxUyQWE13RXKfQs6ZKd3XXaME91H+qrGzDG5TKVG
uzWs0dyA2Z75FDhZ0uVZsMXL42T9VLDVJO9ArRxVJa0/m6IILqACfen7JL2IVVyCp0xObwTSRgcJ
SNhOCVCcbcHmbiSfr84x6EausMXrB1UR8t/TkFFpDtaGdildm5jBHGh6jx9mYwj8jUVfAulJuGCY
BeEMQh+VjVeqIrCdWq1VhXTdhD4IpavRqr47KcQbiqcI7cGPAfeE3VwT34Qf3h773AwXriYZF3U1
ininMwSvjoxiONOCUK6wj3IH8+vbA7wKUsvc/h5g3UGZ5rDBcnGQrlX1Lp+u+oYiyaVsbITCJaCu
VhAOE2KfQP5NmN2r1B1LTupGiF9ddz39OiU2PuDtuI8blWQ6CdILhJOi3S9P7GTI1d4AutLgTWo5
19ZtVn+ho2+nn1rt09uDvLqzQJ++nNfqvTekUdj3pelch/LXoXgwlMshu3t7iDMfaNGjJuWnv8Wl
tbrlaXJgUqjH0RElJg95Q89R8bqkOKf1+7dHOrPXTkZafaShTQoFkYboCJFtXxr2QcTjn28PcWYf
LJnoz74M76llsi8yvtruEcGsk+g4VCI69HN9Cdqx3RWheZ0G1XSDoeuWnc25WXHZQ1dGnIYH8mpW
fTaJrqZRc0QJ41BPw5fGtN6/PautIVZbrW/CieY3QzQowLma1YRuhYfT24O8SmERFIGsT/uVGgb5
92oQoP4CmLOIjhzUIATfJR0mrvOObVA413b9obM1/+0hz209y6Byt5TLaDavgo+Qp1rNNIYM1RsZ
KyB2nTTcgdXdmNrZ9ft7nPUWVyoH1SBjiI5m2hz0gW4d3pxbaj6vHhvL+pFXLj1sQCGvHq1Z0MQG
Yg5H3qPFrqSTP2W3fTId7NyFfbYxpbNf68Voq42ep6k1Y5sdHfMQ9RWBwUsjf8+jCd87zacN6Dbg
zozB2gh6zzfvKtCezHKV2SqT2ePnwLhNdC8jddU6wodmU4FdVdXPfT35aWi4CgaAMfZ7eXodZU9h
dJEDOIulr0Nzk8ePA4WjOexuwgE/2XKXmECbnfSAPvVhLDvw5ZjuIJ6HE9M/2G4v1mxVxepkq7bz
TI6O1RDtFXIKltAfJQ0FuYe3RzoXhl7uhdXGHozOhODKXqAV0sjVu3qOvoMBg3QG/Fu0G+W55872
q48ClMRx0CyhAb76KL0jJADPWnTsqevP9gVMFaf9qsy400/ii9bbH0MepGP9WUp8oLNBdpdUqCw2
ABoAI4jiKunvzGTyNAsEj7UPjWxjt565xuDY//0HrlY+SEQkN7ZD5C8zZy+TYL4TC/5AxxF4Y4ee
O+uL9CqiZdQWsP44vQFieTSBMirRMcM9yxdoVCxs3Pzy7Q98LnK9HGW14lNvRkFnjBwDbCpEczNI
X7tJR6H/F6EaFkSWBUPBZjIoSdK4Pp1OkrVGyuM4OqZIHFal36tb1NVz3+bvEXh/nI6ANfQ8ND1T
6aTMTZ3GtZu7f5LHMI2lwYDGPxSh1VfBxG+am3iOjoFyF07aBeQPT9KqjWf32akg2AIjGgQInPbT
qZRxVWgVuqTHZetL/R/V/HWoNt4mZ8dAW5+aCB1ooHqnY6hmKZtxYkbHpLgJEPpI20NibHXyXz+A
ls/+YpTVemnazAzrKD6O+K24eaerfmuGOEQHYbVDdPXG1KrPFaL2bWh8gcSAJqbWjBvX87ko9vKP
WG3y0UBqDBJYdJzHVnIR4HXwZohp5+LQ4CIqupPLYatIc3ZMrFyp+1JqoAh/urxBPOFFKfiEl/kE
BKUc0bLXPV29ne7/wQl+MZB6OpABUaDprSUk9cKVtAeDuhCX1Dz9Igzq5wl+MdAqhU+WV0s/2tGx
dD50YLtGW3iGdmVX1e7tGZ3dmWjaUbrnrcrT8HRG3G2ONlBIORbSpzCxds30SYq3EoCzgY/ek+Ug
Swb6YLUnhAptCIvU+JioP6wQ9+RkcQyF6xVtXGprSODPdYNiy8uYKgC15NPpAD6XoGrH8bHXTLee
oFDnh3q4Kb6lEeWP4mL05MSdHR8Pi9aJ3a0e4pnVBAS6mPWgxEFJZjV8OmRJbI3LRJ1PnfYp4v21
FUpe13oweXk5xmprqCjpFJidxBTUpANZsHVlTvGuQnMwu5jq9iBl3yVb3dgmZy5IEDrE4kVzkqrD
KrQISx1IVMP4aAfDXVIbPkibyP3lrbigdOiF4xmFdMNqKwaW6NAlzuNjIIw9T2NJS3dNsKVoeXYm
L0ZZxQphQidAGzQ+RvC5xCLPSJXu7YmcG4IqFIbKGKqwD5efv3hPlnUfjbLTxcfZvhFFsw97c2OE
MwcKZibVdfxm8HVYE/idPkKXqmjjY4MMpXozjOV9pN5A8Pi1Pv9ynGiEIBXiAA1ausenM4m1ACBL
bbCfzSc9v5eGT122leadeZScjLE6M2VL9wNb8/ioR7O4ClNwnqLUqwMl/Stcuv/E9TS9k+36bkjg
zb79pc6d15fzW52lboYtKHrGbu33Tv9HYnzpnB9vD7HuS75aw9VumO1YGcfWjI/SdauYB+PCnHBJ
dRFgcLUnOKCupRx0McD+gmqztbjnNsrLCS4L8GIrdqo2iGjQ4iNMHMTVd7XxZ4w3r5M+vj3Ls+OQ
PiMTiOQRZdXTcfRK2CmezyRRn83xYeh3ev1Rlu//wSA0egC+k2EgEng6SDnqZqIvl6JmXejpIfYU
6zrb2hJnZ/JikNWKmYUiRRrQ62MBgmBntPG92aiT2zap5sWjbv+Dk4wQD7kLdy+ajqvhrFSX8lol
sFpR5rYhJgLdVVYXfqxubYUzSRIdgsUbD3ItRadVeB11vRaYDREzlMglo1aTwTNj4euwRHPxa0I8
bIElcrwYbRU5FEiRtUgYbUb27U8Yfm6T3SmzS4MpapFl06DPfxpKwq+1C+EWT5O+sbJn4wpdNDg1
/B/i3OluQQc1DRRYw8cxpF6wqJB5YhpsF7qY7jcK7O2s1ma/mVK8b8ACbGzWs6HlxfCr0OLUqtIp
y3JLzuSKGFSb9GmzDLuSwPi5zEgrLe1q+Dqg504nOcNZg6DbLAG6AyJ1WyM6Go83Sf455npzmj+t
T0p5SVbk00/beNQsZ3pVQFg0qGErLWQmiC+nYwvZpCgWifj4x1S2bhSXbgaMqcTlAeKuZv2Dd9rJ
cMvBfRHKygRzwKxhOBkPe8O6y5qnOfnj7Qhz7qO9nNIqUQ11aUQkjjGq/qosH2JxNxkbq3buGL4c
YhUpbSmCJt8vQ/gwfwt1V0sX9vTUKhvb/2yeqAN5dqjwaAgirtYrCJResyf2fxsJb2HflOF9WMl+
IqTvIqqOcjEHXtFfdmm6Ic97fmhw+uyKJQtaD10NmaaUy5WeV6F2ac54njgDUOhYqZBSkrMeTlnd
HKjvKUetaYeDifLBxjqfvXd519AJtBfql71a6ETKsJ5Ah+DYqnelOZX7VOAe12vf87i5wa3kqEnz
5VI2RJlml0mHfriMiy2NmrMb6sUfsarEyF3ThLE+xsdauXEaSFjt3Waz7Ow5REAK2dzl5bMuVNtG
m/ZZV5JANUrq4XJqXhpmiPJfNhuXaYUmQjNN17JR6Y9vn5azWxnZKnT5aKHBWjg9keag5/BcGbir
MvkKmYpDoiizh1pk71uhYaPeOk6Xb495/rOi+sMjhKgurwk7opr6JBM1Yd2QbkT9Ke0vVG1Xdt1e
kXzU3jxh/wFPahcr2Y6q0q7/8vYfsEzqVdQDcQeicknvwRqdhKEBUTCURJZXShLcWJ3u057aOLpn
N82LIVabxk5i02wGnigyLoRV7c3yjQZB+u15nN01fw+yLns1UQQUOWIQKa8+k50m6YcRtxsY/Hd9
/JhlG3vlXFrF5oRkZS7v13X2MQeB3qAbwJzyq3nCwCS7otoc5Ru37tktaS6UT0AZ+Luugl6voMkR
mGzJ0Z5cYFyeZXzNDPjx8fa5Ozsl/CaAGj5rYa4SDCVLmikbGSsZbS+OVa8rf6AxvTOGrVB2dkMg
p/8M9SSkrw6ag0ZMV7WE8jJr3TH4Hk17Vext43rOAu8SHQaPZlvcQSozvYAMy0QxZ5i+v71htv6I
5ecv7t+is7hMUIk7JslD1MReh8dc/O3tMc5uSqpESxEAAN6z98KLMXK7QsEoJjaj4Osa9sWYwB6p
34d4gFeo9G+Mdn5Gf4+22iyImsxG3fBONyJgEo2ft4pbRXdvT+lsvHgxpXVKUeiISWd8O8RwPDP4
Glb/6CS/GGEVkSwNeFPZsmiF8DrzPszh8EXzPusRx/ijmcON6LQywPgr53wx3io8idFKmjHoqbEl
CEKMt2lau0l7W8aXSytIxFcIGmKwJN8nRn4wNOFHKLKH7Mh0C/KzsbbroJKaypDEOTOPsuR/k3Zm
zXEjxxb+RYjAvrwCvZDNpiRKorYXhKShsO87fv39oAnPdBdxG2E57HHYZkQnqiqrKivz5DlebEG7
nri3V2/VRWh5BWYDwIq81LXTzzP0XFY6cUpG3a8GCfj72TS+5DBobcRMq4fJhSFhd1VDZYypyaSO
yXclozMzJ6TOMtfvm40hbVkSvF5BhRWMHJbyeWnoLE6UboA57PLi++25W12diyEJnm/neVdq7cCB
MaMuG5kvCb0pG4PZWh/B9yc9G4q6w8ZsPWehts+bH0qyxU26ZURw+OWhq4UybmazKIn/C8TBZhC3
vioA2OmYWN5zwvrLsd5kOrQl50xJj0NOf2n2a5LHcxttONr6YP41JCw/7HSho0PHcrYq8yHTXuzJ
3ku1vbEuq/cwJLwwXEBxCw/29b4pW3iGJpXgewwMCxSXZrkgvws3hvGrTiPlwQ6UrYaT9ZH9a1PY
q0VaAR+Fl43izHdZmfZ4XAkj822nXr2hQDkCcTYJMcQDoUSzi5f9zKui+JWkmmv2d3r0snALmAc0
ju9vW1sbEupdv6HvdCGKXpG3iMGj/keuP8zlI6R6+q704+HYQAq4Yep3EUYMbCkg0lZC+o6+QCFj
03QIDNLRHQFJmu8aR3FtLq0k3TdhQV/S0WkPyyNySJp90k87a34yrO5D2+mnRoY3TpITyL//O0Le
v68aY6G+X7pcHEDR126k2v3sFAnfFEXjjlBOyX/ldJ2NW03Ca0eVAcYb4g7Ij6ETvbYzwF8Gy1Qa
n9Pg/RT8ogh2ex3XvOby94WjMA6hXbKlLD7Dj2dnpqspiZsEn0v6nmsuyHyra271BQ62G3gmPd1U
CgSDYWLoMCEtA3KG6lDDP3aAbYumcngd74ISMiqYjOgrNRMHEsMx+zI5YHRvD3rNeRd8G9AwEoFQ
315PKqLmbWFAUHdWgk9qIHuUwiTz020bawtH96RCgy5E+IrYrAFhEmKvahGf8zR7bnjtu8DDtogb
1g4zjmQoockj0J8qHGZVVE1TMeXxuWpy3evksPdk0EC7vix/NiWNT6ljjn9wzlCSpUWQ4uzCB3U9
eeSF60kupvg8yY9B89wbqZcUXxU/87LscXKKjfN6WQtx81sLcpteNvpQxa4NyBqpUYRdDPOI9anU
XLX7Gqt3Yw7Pnv9OKd/x/tzwjlWLJixH6GLB8SpCIgoNhkgpNeNz3+yJeWh4590ytV6hB6RMLTeo
xi+VYR9u+4vIoENeGkk5Oh/oOKCW+YrVvzHKrAzHgELFT+ugp7sqe1BSr/vhv5ChGRXPGc/VBNzP
oxOhT06zCeEd8JZgMx3/2nP5EN50SPkAcQJLfb3AA2DCtAyq8OxM507eKfmGA62khjFAe4y50Jss
EOdrA1MoVxDPg5OEYbxy22g330m1/86cKpDUz8P4MuWlN9SVp0n+m6kzNzzq9ZGHeSqTi3KQ5rzq
CqxKy5zCuQnP3DVugJDrQEW+V+hc3rf6V+qKG/Zeb1JawIgjOL8XGRhRay21yryGAjg8V1YDx+K3
pkTedPiZmocwi4+3vWjNFmIsgIaohi+90NdTm5ZSFhYBMBCtL/dq9mH+KFkzUGg30zcg6q/P0KVp
F2QosDQAUCIEyulC1MBRzTlL+i/Ib1wnPSnJFrvJ660IdxOnJ4AJ6Mc4q6+HkymtFEEmyBM1ojyS
PcN15znfJ/O7lL+on51h40W84hmYQzuelYd5QCwq15k6Gg3k2md4GqmKSDvN/6z7BzW5twuHgOqv
24u1thGu7KnXw5NApER5wzNfMVMkwRQPOor7NLSOttJ/0sANB+Ovuf0m3adR625lNFbylcvk/jta
YXLr0B4HeyJtgmrxnYX2RYGOND2xpyY6Icn76HTGvintO39oDypEyQtBIG+Ajd2xEhDwGUuBiF4l
OLNfNZfJkCqgRUYkCYOB2qqeLn+b4k8TxNXoq0Hn9BUpZrfXtu7OFQdm+yMeR356iSuXrXSR0fEz
WQmcIuWYMxPXdnqXEg517i0XXklKAKMH7Lg0JJBfFH2YdG1kTClo93n6Sz6G8q4MJy9B0yPUoRPN
3Gfj3jzO/V0uuUWzUexcOQ44Zkm+o5lBJe73nXMxxuWAqKYgImtl/VRofk7jj3X94sTv4vjnhi8v
J8v1Pc0aXpgSYirb6tApGDBVDd/j6aUw3kRZ4ZrBe2s+6ubJtw/Fpgzrsj9u2BSzLPpsKSXFFPZr
0rjNm9C4i4qH2D+OP1oEFgzd5d86rLr1xim75rMgjgjt6KuzeGQLV2Tg10z3yNYJ07Pev8jV9+Sl
kdE5TDoP8nTIiw+ZtPXYXwIrcbSIWRJ0LR2SPAYEhy2UupugUj6P9X5J7Po2bDxUNdR84xhcwaqB
g7ywtEQIF25jo8KhBkseLZth74uhGv+c1+qeJ5fm0DPrFVLqTfJDWIbvVDU7hs57fxr/a4AP37Dg
lOhEYZ/+XoKLbxgbf47lZbS9JCleLUF65lsAREwtLrwN3107CniTEIEBr8CLhZmdfMiiM2WKaKUt
PF1r79LybZBRyr2rICpHgOOTotNda/k7C7n2pUqopsk5jOc9lJTPtz9m5cpj3P9+izD3ptrHWldQ
l4Nt3S3hhPad74lVu5Avwo+UuXEYeZvZ7a0JWP5+MdkObVnLc54zWEmendLeDbl1sIeXPxgaMiP0
ZQGj49VybQUSacgvUoftOit3tX3UOmfXtubO1uuXGIJu5L/jTr67bXQlmuVptJCH8tDDp4XnSpH3
nSlDKXvuUtok+lKHIUjTuo1bbG1vXloRLhO1gLgT7rXorErpsQ3Vu656ggTK3cQBrBpSOLgXJSnU
4YXhZKPRdz6K5eecRNoeOF8J3bv1S2cDHpQmsDeivNXZI1hG5WLR5BG7wdrZsIeq0OmimkDIzE9T
0e1ur8/qgJamQMJjSHTERFLSNSApJc7wDDUKzXhU5GIvBafN7OLqmb1Uw/5jSJi5bpLyGXp1gq3Q
OFtZuK9C1YvH/p4qAVI/velG83hAlusnaYev/9sgBfcYYTiv0Whif8138Xyo0ndlEbsKXPi37awu
F+8qUlLUgeFmut5hdkmvoG/QOUM85dGso2Xz/raFlRCZ7g06EZfHk8mj5tqCBv15SqsInQ9qvqNI
6hMpm8oXqIEOJeVma9y4atdOJrpF4BwEQ4854WTS0irh/6ZzIG73kwkk9q797ysp9P5fmBAcY5K0
PqaNMzpP7fu4H3dNgFjmtNWKvurnF1aEpdHQYlelgk6A4VfBECzriXaOudyobCy/IsYIl2MRApOS
YBfGAcYyonKdpNW+Gh+S8c0IC28Zb7jC1ogEV8icnIIwsPJzVzaPdjydivBlrD6rcf3+ts+tGoJH
hSwrmCH59zPq4nbqEqlXWpnds7Aj6tUnZdIeG3k3BvVGILDqbBeGhAsKGFdtBMtzs1FKYnNleQE6
xjc/R7Ll9pBW14n+VGBQztIpumzkiyHVWamg4cs6wQvgTdoJjqv4YwthoKsX4a/btla37IUtYQsp
AEfHOQYXYunNDKe9Lx+zyX7bWspL3VjRMc+mH6Y8b4lBr64arDdIgBKw0nJwPUSlUTM97AAhWHJb
7K2AXpEi9z/kukHrfxiPf3L0OaQjkJhfMD/CKJtZnvTKwFwKpaZrFAmXPS18Gz6/5iFkrm3eqrDa
81+uBzXXfmmVZfo31I893GpP26f4lhFhY8Hcn/Ww7lPjUE6tUdMD+2gWW/wga1fF0jhBpo8UDoHR
9Uj8sgKb75DraCyt+qD0VeUaUlxsPEBXajcQpV+YEZYlDjq9nfKRW9dxirs8rjSwdum3tI6zQ5o6
MahieK6Ceu72o9PB4Ahr5Q6pm3CXw22272dU6ofU1O4UBL4JfufgBHXMZuvKUkISz83LzxScdQxU
+AIXEFCteoU5gBpo92MAUYVmoEtw6lDncxKP1167meNaX21AWxrS8rSICTOkVH7qOBEVrWZPo7U9
HfLn2/t/7awhU/ePAWFsmgGRTTSTZSLgeQBiaO9rPd9bRp+R3gnf6nN0vG1wNdRa4lMbhvHfmd5r
3xomSnbBRDRslKWzLzup2GUDZKRSPiT7RK0TmD2DHLUIHnVlW5Rfa6PYyjKvTisnAREf4n+cCtff
kMaD2aGfyO2kfKN30olrN0x+3B7o2slKtp72TEDGFgLx1zbyACYQ1U8oAlo7WT1VWrODujfLv4FY
CJqN8vhKEyVb6cKa6ChOYcq5xtkTqfLB8j15moiUpyeKQPu+LQ9S/S3TJoKybg/z9f3toa4eF2hV
QzK9cBss4hCXF5ajRGWY65xJeX+sbaSa/uD4Zq3++X1hcH4/sTckfn/0s52iQm8abQXHy7H5ao9f
mBA8QhpnabIGbgi9Gg6JGh1U5aGZurtY/lhon6BD3AxeV3fehcXl7xe3fGsMsaTNDCrWf6ajZLtO
mOxgfNo1U/gSK4fbS7Tq8RfWhLspkyXVRg4Ia4CXkRJ+u1waXVD/QWKGOx11bXheeRWKK6XYvRz/
7l5Ivlfxjzg+/UlHCK6+KDLqYOBwerGMgQhpV08cWTOaeMn3j7m9q5qPSMTdnrHVLcVLCUD4kgYm
cLheoA4YBXqkJLrSuHtoiwKRiI+zCWC3Nd3U0l1bG6BTCElRRN1xyuyt5PDakpHIo3qrcfBD93tt
XzErHXZjXvOG+gu55R1FlA7Tt0e5ckrx6ywVUQt1NZGCS9OySM4LjEBXSzq9ccvuCCP+jqTFrggL
d8g3zoqVjYZB3mqgUbgBxCAJ2Mhk+QpVaSBwSL3Gb3WZG1WFRnCCptqITp18aq2tsu2yfYXtDeia
rvxFCQKqOuGEQpCprjqzis8w5aIfaUofmyh5RLQRmnrZ2lJHXlk5Disg7QBC4eAwloDiYmsXejKm
+pj8xmWklChL5XGwN/KwK8fHlQ312oYRo0UX+HF8bilQTroPLS1ShuPj0H2qI3v3B16y1ClgS6MY
IlYp/YFQUQv6+KzPv+v4WetWhh4eVF9OD6jufZeqoOB9b77ctrs6kRd2hWVrdTudbamMz1Lr6cGj
bH9vtghF1kwwLNTlFwqlVy+RgjeW7KRDfHYG+zHw2wcy5v24AYVevlN0PwhCaTigqELHnDCOxuw7
2QkwYqmgdF4KJBluT9Saf9NcQMMrajYOQfu1N4xKY9AgacXnJUqEoiE6mCAwc//9bTNrTndpRrgl
Gy33ebiBfkBFZSyQMLTv1buoznZ6/OW2pbVz6dKScDuSdqvQ5mRA1nSQ+jp3U1n+MhoVxT7Fze19
qv33LY067G3/TqFw3OY6VQTEO+Kz5nw3rEcz2vdV6NJo878NbDkfL84Gx5rahmgxPgcKIpIwJ0nF
eUn2JJ+SCjnNst44b1f9+99hiaWSuNeM1vI1/HumSmv5jdcsHI9d9uv2uNauS+aPQiKNS6TjRCDe
jMxqkks+yJgchJaVfVU19V4e6jdx0f6s+kMvv9QvRkhKcC7kLWKXVXcB2QAGFdpTQAfXs1r7fe03
mgRSzQbk15T5zlRy2vDj1C0tmtVmOJx+3h7wlkkhHwTRlj8PGSYHRXmbojY65pAzxjB5NM29npb7
MCj+4Mxf8Bv/GaVwjMDXmZe9miRQ/sdeGZrBAR1hZBwGRUKoMr3Lhj7ZMLnqPkRzy0MdLhuxrljO
EMbWC4hYTfcdZXZEDd3G3CgkrBqhB3tpjqLHV+RGG6WmhOCGMozefQezGXbPm2XL1dXi2bn0P0GY
ZAq7Oy3DGFJcXnzRoHrJRHOZ/MMveXUCa1TvVH/jPF7fDRf2hG2eSEWY58hen8sofgqqwZ3Lkz0/
KtGhR/ZT9lX0su8T1Da23terc/mvYbGtzpEqGSIHjYS1co9W3REVhz3F/3e3nX/dCtDC5cpkvwnT
abcZymijCfaGfLhVnOq0hnrqeNvI2q0JVaO8dCpxdYqN89D3WVGbYSRe9Gvr9KHX/e+3TayNYwHU
kWyF9gQG7etzw1TDgawLJhIw8lP+XXeeYeX7AxsQKNFTwBe/KlbnRoZWTBQR8bYniU6/bKrdmOz7
bStrEQB443+sKNcjsYMerhoz4Jyvn3Jt3o8tzHLZyZCMjQvld6ugGMxcWhLOWnNMfdjGWy7KMKjv
pdTI3BEg2V2LxtW+jsp6F2it9SRLMCpWema+i9X0qRmGr9Zgha4UzOOxUAKEj3W72IVTVLny3CFY
HS5qR7X9Gcl12uwLOusbLXDuqziivy9Kw6M1tt25BboPdScPoT5otlhWVt2B+HaByVPvFzEjfqlB
RUP++TzHsWel7Z7IPUJe+/ZS/UYPvZpB2mt5v9LiDPbveq00f+Y9FgBzNtIDcOeTo02erWdLH4i5
n9T4WU0/qAhOjAUor/oJxb9PSlx5vflOy390cbibh+K+Gd7Ai5zZT4DqD7L6HEiqZ+T7Nn0jwXPm
4tSH25+9lq5FRQy4EIBFwBDiKyCLYZiQQ6Jxs3yIh+wp6kH3zsW9EcY7eZrPUxw+thkY8bxCE7wP
oVEuumPVILlroV5gaacpUvd+tanetLpsFx8m7OJEM+MSJUc+rEMSJy7d6NTo/t3t4W8ZWf5+GbiN
saOlGpjtJo086VM1vuT2RvZk9cCjMxm09kJXJDZMVtVU4S81seH4PnZiT5Y3jrvVQ+LCgDCGsKma
SYowMKQ7qE9xL1X9kASfbs/U2itBvbCyfMXFTBVxX+RNzGN7tO/z/jSMJzgdUBnfkhNZu9Mv7Qhv
hBp1T5yJg0g13ljSbgR9DSFoLTnUDf7CA2+Pai1xDR4YYgBgR2wAcXW62Ub2oMLLCIU0dfYGi/7Z
MQPw9L5pdnGtPPDI76WtB8NyGLw6LC7MCmtW+JJSzAMJkxpBd2gsdQJat0TLUgktt9EczxwVxDmr
LWz96ipe2BVWMRqQdkuWJIbmv5VBPjEwhYY4w9nXRNS353bVFh3WSxMPFWoxYTI1dJpMBivZW6e0
TXw3UejKT/u7xo9I+G7R/y5T9mpKL8wJN1hsGVGv1zioE3ynrgTRwHORbdz6qxEgjRBQG4LtROtB
OOSdOtMNdB9xF380PaUMT7PtKfN3n47rDBaXoD2WmfQJ0ty8jp//ZD7/sS3eY/lcZf04YHtI3/lT
c9fqjQcSyC3tFyf6k2zXxUBVIfIIe6kuSoueD4lXEM+StDh2wGaf8mTO/gCXi0YHXEpLxxOVVuHR
pSthURcDiaiH0kBYtYRxWB43aimrznhhQ7hN5g52wWxQOOjlzm1b25uy72Yd7wZo6Sn33V6pVVe8
MLb8/eKsZDtMBUTa8Tmzys+KFO19w/oL9bvdbTPrhxfdz3CqwDIg28JuNrsqQBmVlrRSq93JSN+W
vvFQZqe+KO6lZH5T5qfS8bIfG2aXtX+10xCoNdGolXkqCDtt7OTcymbMVn6zK5DBzcpnOLba/uNY
pq7WF65GCfA4V1uYu9WrlCoBCWbela/0rSQCmHhGZQNVhczyrGgc7wdfbo63x7dlRRier9DnXKuL
FfhqPckqUYxOOL5uW1n1EZAgC00q2gViJRHUZ5eONRePBWdtt3cWsul5oxa/rP+rhbqwIfihXtHd
kI08UrQ4VJfcvOHNqcwlN4XeSE/S/zgkwR1b8mym2TAkzT/Zw3dllyRbLa/rI4JIi0oz2V1z2eYX
OyvpRiPUJkygnzpqvwyIytqPcZ79gQssifhF6xAxFVs4/SZEjZHA5C5J2xmowv0U6vv/fvkvLQhO
pgaxlqhqw2vB+lmgnDj4b6tqM7pZc2UQo6CowMjAvSxcV1I0Sqk0cN3XzYlO5DHY2XGyo7S703mN
Td6YPirZnSTXhzx4n+Vvcr/e8Im1c3eRFeSRDO4E2Mn1gk3J3KPywoLpODgM9vCPdfq+M41dHpm7
2Uie/2BeL+yJLp86rdNm2JMy+57edU/rykepmDbeDWutNLTuaQjYQvRL2CjUK6sgjdJs5OHQ9eWu
th6dYXLL6kRSDSbAHiLF0HYz3m8agugj9OQfuy3tgWUk4ua+/ALBR6NYLvt84gvs/FNXG4c5czw7
3uLkXfWgi3EKflokUTJaLVYQoIws15Y37uWtUQh3P9KdNTCDZR7rN3T/c0cO0pbA5foYwKRBm7EI
Iwo+2Ku9ZCQtT1zb136EgWl7YanMuz9xvH+NCI4Xw8qQ+0tjLgmhqFJPtvETVd4Nt1ufrX+NCCds
YjS5NsxLjBuVd35g78pRudtEnK9a+Y0Sg54RPoTliXZxyNp9FRe2TOxXmBWsHx0Uek0PueUsSdnh
9qytHg801S/CHcDXbWEblUpRTkGMqVAx99YXaUrcsbgzhmCv/9HcAbjCmRd5PpHSNw0Lg7TWvNSo
ZS8Pvi2w8ybbSHqv3U8Lqus/RoRNqemtweVF5Oeokekq84Da3DBZB03PcrjBtC1E7ur8GYtMIemb
pUPgeqmQna+RA5NxbVNSSEC2sUcHTXiQlKTe5Y5OySQasq08+PKrr46eC6vCtaKHWTm3NeWnualP
ajN7piIfJwVqqyLfz71zb039Tv2O3PRhjJy/6A55YxnB2YzfoR190qSnBa20MMrcdqZVv6UHlnoD
+FNFzF8DBajU2bEJu8m+Jdax1gPPpmL6v1kRBm+kDULVlcONJvPWo1LqPJvTVpZ81Y/AGfzWpqQN
VjAyBLmcEekm50K1d7A/+jLUa87kzf2Gw67P2X8MIVp27UA+Gun6hCr871x50usn2WpdRAb/5HT8
ZzzAUq7N8IiU46ZnPKUz7tTAuTP1ZJduUgyvOuaFGeG20ptYWoAvsCP46oGC7Dva5p048rr2cWkY
pOfjD64vaCXhe4CtgFZW4frK/CSWpYT9HspvxvdKxpj+wN0uLQiXVzkMYTXLHFvh8CGcX6b+sYu2
ctdrTkD3yCKYRzsO5d7r1VGLMrEhuyYYzeO7sNDv6LOOjXDDB9YWB2wm/ccE7gu5w7UVSbKaoEvi
5Bw1kwsP9T4BAUA1Q5FyT6pmN443FmftcDQWFculF9dCFPnaoEa3r4YyeEL/Txe5eTf5fwVzZHl2
1dte6SAtoPrKn5zI4LpQPFnaceAqvzbqj6lj90OWnHX9S5kfuEyP0icj9KK6PN4+iFbn88KS4BnG
kNdjHtTJ2e+Hw9KDGvqH2u6hr+DMc6ohuJO1LW9ct8nzi040GvRFEhzUz9VCm4fk3FVgpinMFsey
1dL72UnQpEpGec/jfR8lsbmRRV/NdUBb849l4UScCn8sc+hFz1M90eKrBCCKp8euU5AW9ECHha6K
klMd/wDZvXHfrW0PgpMlhwkxFE3P10uap7TGqoWRoHKQfB7zabrXp+RLNJnBxmG8Okj67hyIVpAk
Bgt5bWmqQrtIIyJVbSj3hU/IHXp9UhyMH41mPvTlp2xwdo39121HWtsnF1ZFCgl18u0+0wldC+Ux
bB/yUgJp/GEMTgA1N6Zy7V67NCXcA9mgQoa5VBEyICMNkLaqfmxQg9/U6/ktdirGKJeWhKtAYkxy
sqCz6sLNo3RfRQCMxuwFgFvik6Gy+kMip64+UYf0hy9ddozHUzF8n4v+zbC1VZet+OpjwNFAewC/
CrCH63XtrCCzwoLUrVmXO/Stxqw83F7DNR9FaeQfC8LERpTGIJPBApyjuy6x9kzs5sNg3T/pA6RM
SKz5qolJ9i1iymgkhg6NY0pHeiHTTETM6fu7Ye7dQhtVt+26ByndatleddIL08ImtGslKvyZl0Kd
HhTO72B0nayGPL71BnOTmmdZkNcL9u9AhbvKtjKDUJ64OnSewa96ZhAd2iZBu1CVj41+HEYILR35
bRtLG/f9qqvQbEnlVIO4/hVA2I8tNTAWaFfw3fZ/BcHzbUdZ3YEXvy8cMWWEKk1Sg4hD/6as67dW
fjTCYg879MZA1g0tUpaLfDkh0rXPx1PijOlExl1Xi/2YzgjWKcc5P0jg8W8PadU1iMBgjFrY4kS8
h6HHRJYL+q7NZG8p5KK+vY8ae19pxq7eagFZ3WkX1gRHDLUmoUDJBErOo2+D/IBL3/x2e0SveGIQ
pZepysONooBsIr1/PXnaXOkoCPvFue2+yC1lwdrvEOcoH1QnPBUMU42anQ71Vh69t5v34eTXu9uf
IN704hcsf79IAjhBFbWRDo6x0w9WixI2xLSJCeeklT30gb6bpeNtg+K8/m3QJkBEQFoDSX5tUJfZ
b6bPkPX0rut9L8zufHvrKhedcjFCQhRkkEnuDm7mayPjDMB67OMCxu6/tPHBLwJvNt3A2BjLqzrh
bzvLQOC9g1FMJLyS+yCck6kt2MXpzla/OF6qFJ6CsCTqtEf1R198aMNoY8e9uvMWq9jDY6i68goW
ppB+yLKWZr04B58k6UStC/KIj7JJf1K+03igj271lx8dqupYkfvVd013uL2Gr9Akf38BCRYg0Wx9
UehCnvXS1ySrOA+nt+hpuMs/2sFxvxTuQY3d9lR+j75Un29bXXNVdF+XVmt456luXy+qRoJqUCxk
BFItdNv0bdTpYG4LL4uOqvZYbvbcr9lbekjAqgFjp8vu2l42NAaIAK0822P7XNTPehE95umXvAxd
S3LuxqZ9uj3Ata0BfRkNI/Tfk2wWYhmlNMrCKcLqrBLfvxnUqbtPB4rq9aTc3bb0W13y8uJbFpBH
C1xp9NCxSURTiQPfuxVV52Xdgrv2PrgL7ur7Ya8cgsb1j/l9eW+fgof2PrnTPf+uDh+D9Exr9n44
h5vdOuI1LH6NMNNKPSe5ncbVWSu+8qyHAOcLTPexbx0bUzqUlXGK89btq+fbs7C6kS5nYbmkLw6/
RrdnfzKwO47jQc92fWZ7EsQs4zNrjLCBXcHvH3wJCEXe95NnFm/roPW6re20nPLCYlDKQFGddCKN
NY5w1fRm7OflwGckzrCLrUe4rnk4dy7kEp5ebBStf6d1X1kj4UsNHro8RWyNcgIUBCSzrM4PcLu5
1af23O8Mtz6Qj+V/f/uhuLMb7oJ9ePj7X4n30nuzN+2Uve8GnuHBHOiN+2mnurKrvdtYksXxhK+j
XkZ32IK9gDVECKGTqc+mZmQudGCFTtM59At+nY3xXQMRtkwYVs6Pkt3dD8m0pxR+11bWxgStrAbN
VFzJVAVJYYhEGIme5pk9ZM25G94vWz0AYnIfKm8pP24c5CsHDPuc8wUar0VfStiEkR7KoND75jzY
b1pp3Gkp7Aetl8+nerxrw/vbU7tyJ2KNx8NvemTy/dfOHluDWvb93ICBc9XjvJszdxPi8erlQLFe
s5eGtIUxTH3FIWo0RZg0vFBgtf2mpv0uubMRak+7XapablTt+rJ84ysb+3i57658ZjGqQOtJhg79
RUO4DyMpyR2jRcVYTuSExLSan6WJYNfq6+Qxz9TCa1Qt8Tqtedskc7RRfX/lLxQGYZv7LcpAr7tY
RglT35yLEcnYKaUeOViKAQkchPhOZdWnYAhMN5m6bCNsE58PzPOCMbTBdNIxRDQgLOYIADfN4YMp
VNmrfOXr2PRbkf0r91xskGaXcRicVLxvfb3pRp4viEOH+9zYw7ZsOQcfBlMEBTbuo5U5vDK1/P3i
INYS257tEgVXXOVDpFWuOb0z+vfIkb9T8ve398GWrWXYF7YKRMg7jQY4Gp7doPygfgn+8lGRbzc2
99pWMOQF8gGjG2Vx8WFE19hkGzkCz1P8ue5MTw/fWNUxfQjIiD9k7Xw3li+3R/aqWv3bKy5MCvdZ
QAVUyxaWoKIkS63JDwDVgDkau4Xl1g46JEPaQ+ePT/IYuKblzfoLAu3H21+xOr8XHyG4Zt+0tWVI
jLuwdkVzSO6yR0t6J22c0suvCHue0HOhX6VbmReUMNS+iedyWjR/G7AGaTZ7kfU0J1sZ89cPtGUP
XJgRBjMlbZ6b1uKYzVEt6mM0F66jSUfEXaLdowKPdvG+nt1si1r21WEt2BVi3ULNBsnxsRuqL6E9
7+dR94bIzep24/T6f0ZowXOwtNdQFrjeDs4sI+s5w8GT2Hqwj0o9gh9njDxazj4osRJ5WZJ/Vcrp
Z9HS9KsVTulNYf4RKjtz4+5fGzNNfHB2QtEMuYN49dchSdeKMSdqeTKivW33e2dAlmDDztrZiYoS
MEQNFfFXcLrOqSKzKdB0NJKyOXaF+tka9K2m5bXD89KIcKLFWaHE2gSdVlInL+bgFT9LPfEWBQI5
QnGx7LakCFZnb9EHMBYiSdgcrtexaxItGlVG5cjvkumrY6HtaXqt+uH27n795MUzqXoQrdhLlCQL
l61tAKyIHegbi34HoS0N9RBJnnrgltOHuXIn1ZPeqf3Wm3dtOlWIeRwIKnjWi14a6FGeGzVsM4l8
F46HiIblHzVMGTS5I+h4e4hr/nFpS9h7qJfC/AGe7gxqwRsy/tlipdmyIDhH4I/qNCJRfnaU2JUg
MEm7jRLDuoWl3WPJlHF7X3uDTbCnpg1ELZHr76SNSHLt7AVE/8+PC66W9lNso1QKV1JVe6P5zTBQ
g2q2cmPLdhdP+EsrQrwKqU+IqtsyhNqdP9PRe/fTPqR7092IPbZGs0zlRTwgq7UhyRKLEQbPekfO
RK6gh1D2f+JU/86ZcMymvpPmkz5BfJEYLiKPm7TdWysueK2vm4UdF0yXrwZeHj41m4TOWxYEr9Xq
tmUMDGGRsEa8AYL3jUru2hkGDomQk8ZEEiDC2SIpSpioNktRKZZXoWuWx2DFmm/VFtxt9ThZsmf0
J2pQWQhD6Y2+0auFD46n2T3C5p8c7W2jvedu4nWvPPbJJpBw2ROvvPnC4vJFF142q3pllAEWw3cS
WRWd3uYP6cO0A9iveGbu9luFlFW3vjAozOUg04BvkrI6K9ZzgD4RhaLB3DLyuz9AHBY5BMtE+B4w
jim4NaX9pq4aBHDUJxMg1MNSansO9uax2ycP2TfjST+k7vAx/m6d4sClH/BgbvjMKxruJejlGSTD
0ko+A0ru65ltKikb1UXsOp0Ow9P8M9uZ1YPjn+byyUj186R9ashivZV+BmHpWlvwzMVTXk3AhXVh
AhpU0YdJszgLm+8a9aqolT25eoRid9HZ/u/PENLmvDXRbqbsJNhywiI0cl9ftrjpuEUyZDskSrba
Dda2OdEXOdalWQp+2Ov5NHzo842SJmRTj+4cJz5NaCfeHsjaPtcwsCwYiQJdWLK8bTr0DW2OdlmG
F/EQfDGnT+O4kU5dPFxcGppBHVSKgUZDbnA9kMHWIrUN6F+g/jznNNmPh1ZHr85wU7gb5qn3tHCr
n2b11XdpVBgaUvKInpoYzaZv1G3oW3Dro/HZVF7MYDrAXHbv959uz+baOJEFpZToKNQhxLRx6yeK
6ccOhNqRK5HMDfbz2X5XQcPn3Ta0OrglP4kS+lJfERntEgNG/6KhZcIaR55CxzT3rCmCuZvW4PAp
HBH7iQJ32MqP/uYVEldywSyRKYOZkYFer2TRNJVZtGwyjVsn0pvE7TIoaY3CJUNaBW+mz5LytvKr
k+o/0Xqs/sjueySIXmLzo6VtNaD9bsB69TW/61dAy0z6wq+/RrKdtBkl5nvajx/0T/mT/WM+dO9R
aHtv3lNFu2Nidsm5f0KxMvhBgeL2KqhrVwnVVspOf9sXrpLItmZHQmDinBau/2jsjJ/jO4SO3eEJ
Oc7oG9XXB2cv7bPB7f03gTc95Pfpnfl8+ytWne7iI4TrRW3QBpUr/FwdnitT2pOhc+vZq7M71TqE
1BDSYIvOd+3S5rZGnAiADtAZ4fgrgziJ1BjWpHTWTqbqdVb32Oc7+pUPwbut7qe1c/3SmBBOOdEA
d3qCsekU3cUfOpWttXUMrr6lYDyBUQsUAOVzwZMipYNBpqOXvNcC18hMzzDbX/DzwwmlncqkereE
pfBTwm30NUI15PYSrm8rCoi0eFGF5j+uHbkoA4hXatpGAJzmbvJUxLv8Q/xlbt3hOLyrg0P0Vvac
r8UH6av0FUTShvnlDfJqH5mEerz5KdOK64lQ0P+Rdl1LkuvG8ofECHrzCrp2493OvjBmd2fovefX
3+QodJaNwW3E7pF0pAdFdA2AQrFQlZUpLeHn5PfdtI9TJ3hOwR/5LbgNSF18+8Wxxrw1qGKuzQXo
ZtBjqlFbpcIUYhKn6aadON6NV+ZPkBPIpUmE8alrbM156jnFFeYlgaOCFR99S+ATzzfYQNkZRP+Y
eOzfjF3/lNrlDWAL7dHgbCXzZmzsUK89QCLBLZMABKVpz9aCbp0JUDiQiW/Cfmh4MmHsr8DG2rrT
m1RWl+G0cQFrnfOBstQjgEin5RoNS24Jdb3RXzwEtBsAdeLJ/4XqM186KwBHNBBreWZPkVdD+MOu
o11suvp+eJ4UP0tJ+dwaVzLapNyhJlaaAgq4f8xT17MQljGoVtSvN/1Q/A7B/LJPst3j9+9TgTw1
wEKkxfh9+UqdiaXnxCquDOMRLx4oKpCaY+7/Objf9qiYDWmRUUoBizgVrfKeJIZfVPm+M2+BDrcD
bR9M1yDvkMF+dHmZnFOkW3qDNIG8LYdZxUtPB53z6+zP4e9Toof4yiJOgrbGLg7e7AZvnac2RNq3
z8I3yzH98IDZwUwk88/g1fgOYR7xavYyjci1/+9WSd0KeRiqZWjxZ4QpFAGF78Nw09S8msiaPX65
EEib11k0VC/prRSSCCFzvXoYVzy8GrvZ1o7dS2wHx+YufqhdnuoYM7Bs7FGBRVRL0QxjoPHS0s/V
uwU9IKu9V8Yrbb4pZW5+yfwibMxRe6gJzYD+Gsw5i0ySgeR3qr9UTn0yUlurbpuRUyVjNkygF/nP
flJPhKq3EhHKtGjb2bk73yGROLSnX4sdkslt9wEnc2Pe94219XQ3gbNU9AHfiE9r1QlyWPZEhg/N
/rjsiMyotbGyXseNFQUo1NlsAN7Md+YtKCeO5e6yga+wCTwAt7tG5UZgMCyKSIGF/g0iBKS/mo65
W7kJwEep1/m9M/nzfcob71N43kGFY8jF4VkcwTtUXxrs9LtKCqd1AFUDLgHzH+C8JvUjaJKdF8EX
d8prZNd+uROPKEXsNCcigT17HceDeBeSCuHLWOtFZuJIAxXszKlmgEorh5jP5R1nWUHOAlTEZ55E
N7hB5g3kU4R5FzAp2VFQocLAiV7MzQWqap3XQNMSjHHnXoMSD/oTsYWnnTcIyP/Uw3io/eFX5men
6SE8FicLlZzWbnbtqfK7j/Jb6+ePitu5/b53quvwZ+VzSzvrfafD3faPoj5YCli+w2zCHyXcNJ7s
Vk5rQy7Pjd40u7JV7/ImM4PBxhqN3p7luGozvKTxIVHt2I6BavtZkNwGf6U/E8G5bE5ZY8uFxX2e
yOaeLjLal3qOxfVu4Yy76dsvyYvg0NHN+KbciG73Y3lpXLCA+dIuuKnw2UqukO7IZNyFfvdkkmkn
+DlgO5y/i+1s/3gC3UiKs7hXAqjlnBzxSrgR9qqt7BWwFmQEEPvlMd6lh/lZ2RVvePQd9CPwMcZd
5Bp29a5XwPqj2hf+VGzxVjwlJLiOOI76RcJsLfdtT4kK2e2SawL0mZFNAK30XK//MezXBVXUwztX
05jjgDT1sBlWWa2C6PgkHiwSE8X3vkkE5F7uG+8tyEqStsuioramhYBhrPcvU9/77FapPnJeqZIZ
t7c2qLjdC5B8T83VwRE1oxuBDCQhkTd7oTPZqYPqjf/8cdmbmG/MrU0qaJdKI2hWC5shBBCqvrLj
AlCzAFpa4byrguUg9O0uHru7Ke1vTCu6HsbAq7LJEZbZV6TaDSXzaelvBK485braS/ePinjTDGG0
dsZfZj2kAMDNrrLr3dzPCMhA7MEVnPkbeFU4t56Zg2/3gwppPegmonHBOYt+fL/sAMm4U53cq52O
kyuyko2NIbqbDgXkQBd7LG90tdNyVInlJ+5IorvLB8z0W5Byo5+OkVyMvZx/N9q0FWchD0FrGjdO
I/m5Aa51nlbUF9rCz0v/28rnrm5ipToErVYKmCuVmn2cfEhTBF3TnYVX0zQPt1NckUi3bHmo7KTo
7UEZd5Fk58EMtqaKZEv+OAoGJgM7XwlKb6k6NPnUXVoLbpg0bmcoN5bYXAV19mCBAGZo/5TfEX8+
kHcqciYw3utfqAkraQSqN4dSqFotdoURDFWJbDl8Knh0lSz3MgHxW4dKUCT70iLIu0mdptQAFK6r
d6WZ3bSNF6euJfpy+gRuinYIbTnj1R8YToDUAXqZYF6wALinnWDOGrzwWsgsAvzWDJGn6Miey+X2
j31ta4auV82hmrY9OL9B13KIhsSZpcjuxIxzRVmLAYQRTUGMs4O3Z/0+bnwNB9lLiYrCWwv/cXvx
nduqZUQeICR/W6BifS1YJUi90EjNluI4ltohNyevaebnpRe9y1u2BjEqyIE0HzxKgDGhck9rNQXN
Ui+zjK4weO/SIXbMWVLcbFqcPnEnvc38ITI5Ra81on81iZacAWg5appU0SsGwxcer9i/cXILeSJN
OrpJD9kFq9gB78B5UzFPC9Lb/7NGvVAlo50MqQQWQR2dTn9Lgx8BLyPiLYh6lQLLaba9ADrgzgD9
aRAaliPk1mCDc+m910Dkl6gqr8jPtKkABY3EG0N4NG2UFDWtIGRo9WHuTYyuvN7w68UreB1FxkcC
fbHfZihPbCu1ksMSvdO6ke8LyGhKYWALnbCbFsmtKyFesT3CJHLeM8wLoKKAYUFqdyUcP79imZw3
gQbWe1C1jj8nbfEtOXLGFMOEKcZY/uIGoMINtBKir0p/OvSylce6wxJjaQ+VDKBlFbtaSO0FvOlP
5l3bWKJWJaj6rLQF+jIYoZLCpwYEncopcWeM2vqX18T0jo0lyiMxltCVvYT+6TqsVbiQ9TYLO0if
xuBvYuHGEJVsi8BcqWa6GkpEPykP3ZK6ec2BcrIgiObKM/e/I6Ii7lgPFmjscESR2vuxrHnlWzT4
unmSlO9Z7hcG2ml6RMJ2tlue4vP621+i1UqZBQ1vTETQjz5dTQT9kxhUWd6X8G7izZjwfp9yCkMJ
2g48Ach/4w9N/M79lrB+fyXUQXPUQBJGM6UNZmtYcwcNwLaq33KQ/B4m2Ro4d4h1X7dGqFS50/Ks
1Krk8w4B75ViAihRb83+47Jbs2I5RgJXcCEKEF/aYercjTF0iqFnY12l6Xsj84ZuWfcGBURDwhgE
iMlVah2zZrZF1mOzULvSm9kXQ4EgOqzsFALUBi6vhvVSRTb02xqVFUWp0QdmCgROEo1QDJaCsnPm
KMQYTdZZJO3lwc3FtHssk/ZuMZphHTcar/u+0JxRyltINY9PZrpknMNkeszvP4umATCXBhImqwih
FIeCPUJByUsbUMNdXj3zLFGwgioRAF0oKp2H+KYFue+gQ0g9VSYboZB/mKxvF8bz/rFA3ayhL6au
62EBmOWHMks9YQpILI9E7/eDqpJKViE2/OeRFyTwoGzAi0cEkzBlVOpAYIVWLr5cumB3Q3ps2+q2
70Vb6tZZoSjc/fE2ntmjIr1h5lNd17AHPyIRRjyM8Gqu/+J7fGaFCvNRlOGBIsFKZV2p01XWf2Tx
Vc+bdma4BFRD0QsFVSV2jqafAbeVkorQxToVZrDLtGSPATLeRD/DuS3QZAHcLUPACfOpZ253ee9Z
BcGzH6M2vwfwTU9VfJfapE9AnRjvWyEKb1uons5JLJE4LUqvNMqPdICuRwJeqqOlhC9zoyz7dup5
o9pfp25BdgXwi25BaMPAM/J8cf/RQy1W8wxf49DKjoUOGsLwrUqDlzhOPSvSiV6hAK9gdBMkOyW+
l+ZMTEg8pbJvpOkxU8dXMdF/XN4kRkjFV1MCMhs8yZr6Wf/ZvJZA8t/lmYI9gqRuvLjasR4eUbmC
HN6/s0MF0ySoq06ckVyBrPUwZPJOBA9FHWl7qZSOTfKnGrd4sW+XRXfuxUzPtbEH4sicCGB2Q+AE
waHm6VcxvqtnVqgDbQ2jyucIB5oTMbj9lhrPgcIJIGwTKliXMRi34l3PLsR/pETrgqnBvskJSrPT
YXQy5Zsy3F0+HZ6V1Us2XlBHRpQOGayAO3JqbQDbU5cbpZh3G9OFYHlCpgZVecpIq6pJv9IC16bZ
Q2BBM+w5nXjwrjUHoBJCnMlvK1SOAJyMWajyKqpnHQxztNVW8YPltoUsgxZodhdzsl/2Bfptj3Js
xQCZmVXGaMpr3THRq6c0+15lt6LeAsXN08G+uLhVnuV8C3OpUVGLBaopUWQiGSmJs4yI3/ryJpUj
m1uOYkZ8DbWvdUASo5nUXqJYZKA0hLWNlY3vZPs68sjS1fWKfDkuzNghA17lowzKKQbVnEqwwaOK
24Wxm+RQHwzNqLTnOhXIPBTJY1+IGlH7FNxASZ16oVl/m5R2JJYQq0Sq2sBG9pIQtas/5gkgqzCK
FHuJBygcap1lL9P4BjJAsIlLxXMUzalj5ElwBLjVJG2khCHGOwOgNyBr+mz1VWAPUhjdLGMogdAP
U6dVnZkQ1RgaF0URUPFP+gSiMlBGqKDXdsHKL5BCbXRQNSiKd/lWsrf/995Q2x+ZdbpUSZicqmh0
qmiAhi3HeZn3HoNjADdhEk+kp/AQdcweZVlUszXIZZ+UeZeJA9F4WRerrInvy28760o38UXvMyMp
RdjRD7nlZgERNDtQkSsf4p/CXik5G8eMNBtz67I35solQSfCgFNFt6TnsNjwtoxyWBGEQysdHTBN
QIyqN81heb186jwD1KnrQ9fo5Yy9CpPAbZSnZjTsUL6dkud/Z4cKXEWmKFVXw06QHbrGN4EIbq+g
ZfOvrFhUxOpLSLnmCrYreOqvzdv4ceJ08Jkh8fdZUxnjfwxhKLMaSE+0YaWYtCLmZHfRj7FzLd6G
MSP9xhKVTgK7AOWRHJYkKAeVpIdcd0gwbinypqnZ9/6f20KzVcqhMqN1DkMG+rJTDDWfK1wecvlg
mKtBKwMK2StFO52Mqu3Y4/TX42/uLQCsBL3HrTSJ8a7zKCuY61mf6/gX6hx0DtMKYVEWE4jrQMWK
9JcoU05qHo6MuR5DXp91KLmiW3N+5zOwGQixBso6c3QUDP4VrUHA5kYw/FfrnHSJ6XMofqJqDaZq
vFbObVl1EORliaJQm7tJ7E6DBwRemWOw1q14GCdmLNvYomIZyvHQqu5hy2wIkGkR5wvA+3kqnMnL
kAfqCAhz36Mq1Kaq4fRhwAkCTAfYrIEKaUKt5I0hYg3FdN1p71p5qMCY+Bf+DMIRdZ1slQEvPz8T
cLGtr1YUhlBxjxaMHGYSabKIlCKEWDjnz/yerQzl0Dsz8FzVqEMJq17ol1XERkazxJ2H5doYa9EP
20Jywhnk8hhOu1LNWXXmfqrIZEoVJ3qztnRt2WJgGHAfFOHPl5to7UpaUGJLl19J+Dj9xYwoaPV+
/z71ddDNqCrSBnBraJc4RaoTo/hRKxy/YM1+gcwWpwVJJ4yj0LNfSg2ulkhBR7Aaj5lY1zaq1aeu
u536DLT8NSmM2DZKIFhwoGl+l/SmN2odmbRbI044AZG1o8gUMXoFKpI1jJzvaF8mejBF+Fsk6J47
qAnVdpllN0PLewozDa0kK4DsQ5eA5qVqSyuQzWzGvM8ivy9BYblKLPROjHvnXr4T6yHRybVuqiA7
hPQMKnnUIcZlN0WVAQHRoEyfhqo/VfNNIe6jRbbb9luJUcaFRzrOCo3YQTBAglUWEZLaRW3q06lp
J7wk09DLd41VkCixZ5C9BnNIIPF8eYXrRfuywo05aoVR3pVyI0G9NI2NvWTlj1mVA2Qg1dAYjfeX
bTF387ctGpExyCUYAQYszSyfMa5PorEhhQXxxHtFvlOixRF58wesAROQj+BxhNYKqGlonyy6Ok6W
GOOZxeRpUnoswZaU3ZvS5JpWTrLEiY56fFPHI+cusL4KBuhDNRm4kJUl4PwuFJKsD+DRRrWmjsMP
1OM7WxhL6S9i2NbK+jbcpOliYi34umF12pDsKgVPnASSjDzKVZaLbK1QaVueWbPYZ7BiyPN3uQU1
6HIALZkdqzyYC+tiYxoHxFfIP1Dmo76lLZwjUkU8lwOUC3Ztnv/AoLJox9H0Fz0A8Fvh2Yb5TiQ2
X0R7oZI1BOsbQV/Mzs2XNHKytlb+xgt+W6GRAPIcGtByQsFGUMDHC8oGjdfQYZZEgTwBcQnwLpBd
pA6nKzD8qHToTGm1awHt33nlkyhcQ2q8VI5W995P+/kXpuG1+VsSFna22Hm5l9vbyzeblTuamInE
rClGZoHSPXdEZRH6zqgrDAGn+3gMvajc1/H1oM+eEvHGc1nuiLFDREiQ94G8hIpYgtE0XdUA0TEE
uT+09muehXY86JyzY8XhjRn67CLJzCsoXABX8dSnZCUB/yW+BslNyhvyYUXFrSHqEk/QOK+HHl+z
9KN5hal0IveL4OqBwxsvYF0vtJkRlXQRnYHPQZJNuDDjdk2FEOtvmgcQyHG+JEwf2Pw61UNpgDHI
Ag2/ngPjsognQ/uWNujXaK/Nn6qZrsVpkPdpKLsjWcXz69zdciEHy9o6oV1Mzb1ea/dR2e004f2y
U7O2a+00YGQOsmVfdR0j/GoHAqBT3iWgTiXq+AC9D46bMXss6PkCbSXKsPZFzGNMxXbKAK6ZGrdG
00Kpe0ezHlPdtPPCItm8s3Jfj3ywnJBCOQii4V1eJus+WSaUtFcmCNOgOSdSsUnkYcZmGk3SY0jc
8ipgs5w0LxoSCmH0x+UflF0xjf45w4+pNsrdl14AgbeFp0w3QRS4A9FjPe7WwolWcdKNrwuDJXy4
4PKmbICA7NxLlt4ywrrB2BUegDEYZkAzI8aNO2EgMODpmHz1lXNblEcurdS3VQJb+bOekWXlz/b/
9JhWC0iv1/FzcKRSgT43hapoNTzP0hFoz0RSkl1R5i0Z9NgippGa/9IedZ0XkHZr7QCidUXAhIv1
oRQfuGFcxhP2xqE4DjIqPAcNKt3tmjosB3XG61yo3oBdvS1aaEBDdYx3z9b9OU90oY6BrjVSCwSp
L0PrQWHmZhFiPVJWEDmMbCMXiY63SR0mSOM7olvJLmsxWtK+9dW+qwz3zw9w+wdQKxVyedSXBQ/C
xHqStKtUuFLckQfVYyS8WCZeRej/YqYYWifnTi8WrSq0eFSfstjtmoqgBRqNiRNC4EqpMQKkQmhB
K4hauxoPe8s6yo1pOuctQ8UM2nWWrMAsXuYDvCHxii2M9y7a2tBr/STtNWT6E6YZOLVqgtZu0guu
1uzM1wpz8Oh0gBgEcuw/p9mptcEGb7eCE+1TkI0FhySXXy6fJQPVf/53ULdDz6qxblr8Henze2vr
h8bRTj+C18irnq1D7QkH/TZ/MB5Dh2N3jY60F2/XTxVpILItzRr0qcF8HRZuodorzqMi4r6SD2Ln
Yuas4NU5GbUarHVV6lBQfTQAh6FcysrLMShwc8KiwxQ+lO0nAoy1u2Lh9AB6izVR+lO0cOpRjGmN
c7urv23SFb3phiWXsMclEUpyM+h+5Ki39RPQmMj2uvvaJHoIMRYyvsw/OPvMihZoFkMqyNTB0ELP
vVRxChoOAdFWFTQiNj+tPnKjaPJla/L6qLxKuuI2iz1ZGrDw7LtWzLy08Gs6hdXryOpBjQBsL001
0lRDUCcRlBkgsHstNhj/stofyLFe6la4agf1lbNipmehGAsYoojRWpkKHP2S1xC3WUAPIJYOkO6H
WBhDMlfmvfZkJnYrvjTTXgOnK0lFzm6zPtTwLX3lQcB3gGbDaYwaTe1eRgvzBr5c3CiFm3GaHMzd
3JigfMlAHhMEBkQapMgx85QUDfindCLEvV3zwIJf3/44uY0tKhfI9UUJZwPCCW1v/uwslcSScH/5
tNbD+BIGoNGjAHGC86Jr9XPRDCh2wTkWZIVKJ7hoPpUDeNWk91i4MoWelLwvCyu6KzghiAOBlA53
4vw2Kvoyi9GiI5vScP317+B4kuSeE9+Yx7Qxsv7/myufQIsbzPrGqmpqlW5i6aE7WCJZ2jQhldFF
pKlznlwX0/swKfLJi4GiG/VdbhIT349cS06T/FyIETHTZ2P6XgKEePnMWGsDQTOeWAq05vAIO19b
DOK4Sm5wwSasxAFucjjNgTY46jLEtjymv8D2IHFsMmP32pgGD9qae3zJgYNomHML3+RRP9Yv03yr
RxhIgBCRUlhQxT2Y9V1ucO4aa0NVYABBqg83gXeeLzQtkmGArA6ax6BjEuwAunTgv1VLifOBYG7o
xg7lLEuqT1qmw84wNT/E8gGyNb71AvJKbxYCi1w+PdalBsku0JZrORgJyPmi6qUqU6GL05PxIoFe
gScN/7XagGbI5ucp51AqWZ6KVU2tXr6PYUAqMOBXwkMvHOQusufp/fJqWJd5a446ogrZE8CvBcbJ
Ro2U450JqjYuyScrSG2NUOfTWl1UZ80KDBws8FTdBmPmSNOdNjmW6aYhIF9cIP1aVqXj4tYkdZcL
oZumpoDJsPSLZpeEz2kTkQE1ZqF56Vpf0r4li3p3eTOZ/r45O+rLWYHacsq7LEXhA3xc0j0mcogk
3Syo5Vw2xMyIULhZRWQtVLTpAnrfymnQLSWUBUW/0cE71mUkHC2Ij/TRzSzEfqzp7jSWdpPuBzHw
pHxxywcNVGGLWB7FoOfcQJYbgRLSxKMUA1bo5Z5fiknKOk3QoMw3i1eG+oQnInd8gLW5nyVFtNIg
Ik8vWRVWHa4MmnSoSRBp+FiZrsNWJ7LE212Wu6KVhgIY1Gx0cOadL0aUCwvqjDqkSEHhGO3DQTp2
RXhcxTub4qAs6ePQfL98oKyggv4AahMo4IJmm3pFDIYyi62ipqdGmUiCNykXgMbA4K/0t2uqABAa
wjEVWJrGCsa4RlPQDG8wbW8nwtU6JTo6Y/59OUoVpqsUtCbwIhXddvR6/Y/b47CPvOFTHWAd+jvf
1ToSpipfH4VpbxZeVAlPhRX8eWHz3Ah1A9UonkPw4+FVGBSe0qSkMSabz//KcvfNWj4/tpvsJGxr
qzMVPISyVt6H0x1qkzu+HzKtAGS5EpJjooXO7arKGs0V8XNKFgxqFBIAuHUhvQlW/+f6Btg2PG8+
eYzXQbvzs6msHo3PVU+sEjJ7zCw/stBrV0E7TBCF/L4NRQgERDeXnZ55o8G0DhpPuKMmUlbDWEOL
SlzTg2Y/C8axxvBHj+Oq/2p5q3gD6ChFMNzI58tTcFxNsS4PoPtdohg7cGhpCR43seLl5Qw9Al66
xTy6jUXqPosYm41KDTlync57pfb7GZItGie9YqUK0GIC2Sye4rjXVGtRa2ol6Ab4R6p/w+xM62nB
Xhqf6wofn4bT12EGqLWzBDVbhHhayraLsiZH2wclHWPsbsNcFm7KvO7dyx7BXJEJ6DyenXBGuiSs
6aUBlBZyqx5VxrX/MY/kum/BoXPZDvN4NnYohxBbI41nE0P0svsqEs63kOnWGCL5VDQEDQBV1x60
sC8ha4q6towpS3mxu0mFTNZtmXPSDYX1oQLXL7SFIfywMuKc+7WIW7vIeLSczHY0Xzsh1Zw5mCwb
2JnoEKzDqskSomwQLicokMo2iDUioqq9fqwGwUXtXXfELFd39SQ9RYIEEaRCzrzKSrK9NCuYlQ+q
xWmbpH2Ju0nzwFMhEjNGhbRcsvshb0ZipD1KMZFc3QwJ/o5wgjqtPlfxbsrG2C51QO7EUp9doH9S
fyjz6Bjil4mSABwFxSOds/VrxKCzvlU7Cs9uUOQhLzrfEJA812apLelpEtKHuVMfUMrQ77JUyZy6
CqPXSGg0jknmdxUIZ8A08LiCdBH1yWlCvdJjZUJeMpPGkUCKYlsv0qPxkr6LP/NfkuEkjQ0E3WUP
Zq/0H6t0UzLOpVRUElitnNJqD5PxGjbvghLuR+3psiXWzQfJu4WRSrQdQKhwvqephnnvtsSeqjUA
h42YPjZBzdtEVrqOtvEnFQCIIej8ETWuRuqFOcVAlLybupfUam5FwJOsya+tXV6MRMxq0sePl9fG
6Lnhu7axSx1ejF8VBgt5V1QKFRnF9GmR4vqm0gLxmE9hcRcWYYKxl3F2RlMT9oEsfStCSXGmOa/2
gAzw1E6Y7/TNX0Tz2plAwdUCxsOgoUSqk/EjlDz55/Amkr50zJbjRaxQhf4bdDfRA8YbnVq+0LZS
10cwFiYY2Wv2WX5SltztsdeXN5ptCIgfFAHQiqB7VnEE/WgLUfcEqR0R3Qep64jxFr1ftsK8FMAs
gu4D8leQgzx31XZuwf7ZIA4Z5AcI5exD5l82wL7sGwvUh2Pum34oAMxCd0+BBs1dtwOLyU5xf0Vk
dgTHBH/Qv7RIxfhMM9JkGAeQKBs/GxdFvkztX4Wi20nRDtBplC5n80oboO8MfQAjI0PBU/5hfZRX
JOj/dpUKqlnYa/O07irIKxzQqe5TP36MeB7yWVb+Ers3ZtZv9iannoU6D5IWZiZEUaJBeRHaV35M
wu8o8ROvPWFgK3ZeUAd00QZw6n14M7hP74vLg/qx1ouiGxrSSGgwtkGtd1AGEJbIAb6q9WInYM1p
wCZe1c+z6uatjpdZybkcrGwEKTCKZGCCx6tzvTyblaNMGKtSnmQYQ4YihiXGvzBgeZ2nvDIZ046G
PAHYbozH01/HuQGMAAAT2GnvpuqgmnvQq152V4aJlVYYu6av5QC6ymi0S5bV5Qh9TFd7yY4Rj3GX
ccMlZPBQiQZwxcDX6Hyr0PLqq7icsrXuoQI1sKsHaETacvDnR3JmhzqSVh2MQreG7JRXH8BYgw6B
i0ZnhETASTATj4VgEpgWzA3jNDUFfc5OVWZ483C1jq224jsXYc08Et1awc3oduv0kHsUWoKY9Xp2
GiVfa6/GxAUQ5y9OfWOCiruhmZlTk8AEkCttcYAJcOBfNsFgxpBXjBdgMfJKH0UPWaDG2wlZDwxO
4GvHwEs8fK5JZ8+7X0+8+g8rKzizRUV5lNEHJWphK0mejPGgjGAFB0jUUkoiRk6hO6Cubkp3zO6V
7CevhKEwHWOzUirix2FfCPW6UiEi1k8zI/MxvB5O4tPioURrZ8cf0q5zpmPnxl7v9A+Jne1qp3zq
fWgeH2dP3TUuGgnxStz6AKY5bqRmJGtn20MFyEJvKiVft+dZckR3IstehjXD1kljB85LeSuC5uXZ
IpF72QeYnrzZGOryQ3RnSSrkZ6dsDPxGc0dR9s3Fu2yEGWE2RqibP/XQr9YrGNGqR6TXuXAvTi+S
PVsch/5EU1Hfu7NdXP+QTdSfYrNUtXU1ktOT+ro/SJ65120F74fSjuxkL+3S68pbHOOoO7UtXX9v
D80+AiOfrzigTndER/VA4Wb3D9D+kr3sToI2bbSbiY6dV0jqxB6fE3M9W/qvXluNa+kZ30e6ilhZ
wVzLK5AVOuLNbl6cy7vPQq0AyoePLsqMGiiAqasXBWJvZALEFCoM9Ctkyb0gxeRx99xmbliTKiOG
nt/kBue7xbpzW7PUnZN1oc20GMsyEsPrJgy7pJN8kvT+TR8inmIpI8HAGqGmvVbvV0L385PX4cah
omGNqazvk9ZHlU0qQi/bWZrXGpyUleXPeJuiqIcMA2IRVGxW4yDQqnUutW0aOxGLI2rbblvexeIE
Hus/r0gBkPnbGHV6eQblhmAAbFuJ5mvNaK/C/lU3BiduaiJKqTeqPDEx5sFBKRqUGSs2wqRighmi
5lcVGLpKWkD75qoG6bKOeaWiUSWSYDZkd9lB2fZQkNUgVgFAP3VrrQRUZNaAcaVQ2n/fJwnytani
vYZXb6MvGUoYaKagT4tCEhWDxHgK5XadSKqkZ7GqvAFlGzl+kOtvkbof+30oRyTD6K+RvtfqLm9e
Lq+RFWe35qk1zkU8L1lQQUMh0AHbLVG9CpaHsG7uL9tZX5dfl4kO+Fp2RrWHunQVuI9CIGsx+qW8
qqJ2VJJu1+QPsvlWS7dZkrtDx6OZYC/tt0nq6oVACwMAAtQU5iVaBxRr72oHjF+u15y1sa4daur/
rI3yy1DJhUXKcYRz0vidbjnVPNx1ZhXZil4TARoDl/eSFZe39iiXWWIhwFDY6pdgMorV+978ddkA
b+copxDH3pKC1UD1qPWRXZUPqsYJwjx/WOPm5otYJxjRGGr4XdFDniwDHWyPr5x4C+I9Jc2gq/Sh
AON1eVnMc5IwYoKrLEItlDqnGdVNQVYAQq5uJ2QxoZ2Ou1QhXfV22Q5z+1AgRDkYL6MvLIZBLabB
skLYktb4MQdDagdScDVNPMpOph8oeE+sJG7rTPL5Hmp1pplFt8LVpie93wnaw1+sA/QSwChAcwGy
2+e/H0d9iZIY8EYjqKZyDcgV4ErFgUc7wGpwYzLqt53VVza+EIhzKugjehuCBFOBl6dgmsTw/gfK
cP5oyIDN1KqdNeYrpqs6UrS3WgpUtzydchxmiOnYy+tmxX0ZwRhVZXlFXVPrVoSpntNx7ZChVqjt
Uc5fUmLyhIDYVpB9QsAMNHy0DpAATWFBW7BqIIPb6keHJ6E63qopJ/dkOiOo5f5nhgoWeaiPHWiV
0DgCYyIEjtMJ80AZD7dIueJKtLpiRdeONsB8KI2fH2FiCRhUb5fpMUuL6FHRCnVvhjrP4ddf2XxE
vlihHKVIoyxWMml6BKBj9IfgOEpEVO5TKP6M3y77AI05pm3REAQ9aRDWW9hKBeDSXs0cM6ff9e9y
cYoVO+wGQFB3yXU5Pcjz9SIQHm6Mfpf+1/6qDo/rh5yH/mBGsVkrS6FNj04DzprFyQeXWA3R9snV
TFTTe7683k8M9Ze93dhbT3hzCQsdQ8M45OlR9bPuQVucYTfjQel/FH5hF/64m3/gn13szfhvYZ/5
Do+K4JNi/9KfQMWzAdM4eqvJ06MpvmbmTSfWpCxQAUx2GBsdk6Ohz2SU4ps+7ZymfNW7t7l0o6XY
i7pmm+Uxjd7L2tVzT8WDuVo7V/dL4aetdm0Kwa4Fq1ElgMas3ne6dBjVERpxlzeR7TRrMQzMP5hB
oSNy0Ok6CAGM6RG0QqId+Ou/m73irf8b2VPjTbIfHZzLVqnP2n89BcOTGFdGgelLJbyaLS3VZGF6
nCxM3jtVWSeuGc6g2BirLnECY16u+mXm8bKxPWZjl3oATBhx11XA8R5bGYp8SPyL0YOCpq0Gt0Zm
pyqeAMKLVPnhcNVb+xHQLxNqAjKm6iBLon/L0xLzVaMdB1dCcSw5m0I/Lv+7K5BUx7wt0BQ4i3N/
zkytBcYSR9GoCdHjX1l1rWUOSIlkMPBBPAEERM0hyHjdrc/a1BcntkDaAWVWVPpoZqZMUPHlCHEa
WjR4id4SzGAddVAlVWbhBNZMwjBzlMwVIF4ECL90VVWPSetIcUGWHm2GRYG2hFfotzPoHkYe4pC1
Lah2g4kaiEaoOKrUoQ36WOhBZfaPzXSdjzmp4nv46qTiwzAUtjI/hqi1zSdeysrwUeRBIDk1/4+z
61pu3IiyX4Qq5PDaiCRFkZJIhXlBaUYzyGikRvr6PZB3bRLEEmWX7ZkHV/Gi8w3nnjP1ioD7eLYa
Wgm9mJprTyP/WgvUHVW3pqXT55ktdSsh1cy1nFYetlRjYqtEoXae+jaMTO8CWW9Pcn8oEE213WvC
Oar40Oo7CGnKK97/vIr3lz0ApPGMA60GEfrrsbUylyO3I7WnIWH0pUc8Zxew6wDzbvIVF9tSqpVP
ERbzRQw6dKLn+Rpv9sLDiJINODiBYgMaYZ5lKOQ0FavIaE/PeigSxmTCU5dyX+lYmemaOtZ3G8Rs
i6NZG1Vi3HETzGv2VKSjwbg8Uzu0Kw754ygr3HOqNVxMyiRQzU5q6LZn2PFSUQ1W0PghyYfpP4PZ
iDbFB27Uy9+cKg3m4LNsmxS0cJgW6yaoddiORfoZtGyShcZz1Ry1RPVav8hNwLBiC4JojS1V+mcl
1IXLsVBwuA5NTyDRlUEtpIuOzA9KSWom4b5RpHJcueKXNjLuPMTq4P4C88ZsI/chXwZRlnSnNs3f
FLF5krmfWvfUlo+1dL5/r8/T4N8bC9hEgMbRiwI3dLaxUr3phjSk3Un2bUPexNTfGAIFP15Biu5P
m1ILzfJvQw0VLw2sb+Mqle/MRf3fD0AtEEUY5K++P/DCJyjQbjBqXNmdStnxe91lZeiIeJULaknd
uKvGTR5tM6SuVfkXz14oyx29VCFO8Z7HwQooaWmLA9KIzI8ygT7m1SAlH5VWVoruxPk/SvZrMA4J
qnUgWKGPdE1za+kGAY4dTUCyDnpPfpZHGzQl68KcdSexiX+OKLQmGlS+x+ig/mq5wkTnORNX8HHL
i31hc3YxB1UvFlRsu5Pkc78k3Y19lxZ4QoMtTWsXsjATJ44TCT3x89ESm9VWyVmg8NdiA/gxcRZO
1PizQAHyIA1LhaY7ZfJOjjcle1DSPdRp+L2A6kNvUkDNqmIHDjcij1a+H9d4ExZX+OIDZkerYlkp
ozKMGQjR5Zdm4KvJHf8ol77LouRRy+UVH39txNMHXWxvPOFqHKtY5ngQHnuh3pSZ8aAwdSWcXHxz
cYD/ntlZ2MJ1OUeNGDM7cLUnJKXFoy+zUDcR14OqRzKFYSQ65EOQYMwU979cIv8Yn1O6+r2odYOM
QTaps1dVs7CN0NTf7fH8UnsrTtfyCqJ1DU89YNvqbA9zfqVzbQ1bWvZR8l6TvOQa4YZnyX9di56X
J1WB0gZAijLogGb+XRQGvRjxVXfq8t9dtFdDzfQhcZBbaKdIa0J95w9t/vyXyVTQFgnMInIDN94T
bXK+aXFIGd4uvbMlR0G4VJCWmZxBWsXTWbNhjbcGdvlONd88uReGZ09BURo6uOg7HM5xI4TPkd+f
J1XKBp1zFe7BUC3MhsbodH+lHNDr+abr9kUDrSA4d10DZoao2MQykBzHkn8RfUYQiABL3/s9ASE7
SWRPX9NnX3w8Lj555iXUZdf0jGKu1NZKN/rI0LTgNdxalndpaiD4MzHygUkB7t7s3grR+cBGqe5P
sbFXnNCGEpJUFyR79RUXnaIpOF4CnLbsKf1Zn43qxOW5LY0+AZ/UUeT2iOBVugfwcls9quzYj24n
AZW2xviwcDRAJTXBGXhgkm8IicHvFwoFN82Gm0GswH9SJJClpNYgH0qFkfv7dNkYEpzQR8BrOYff
+9HYT81tOIfoDM69QOqIgLb35BcPdfS8XROjWVhpjO0fc7P7TRVyZL+Z3J0MUqFk72hrKnEr45lD
8MF5rBRjyXenIq3NklftIf8MtoGrQL877f5lJ+f0EF4O5/vmuXgWSq7o0HaC4ewU4Mrur8ycuefm
x2dXpFxITZK3+HExfvH52ha1GvkWeZMHpVXJjVU3Bw5wuWaj46T4PS+QUs4A1ztUfrUVo2afDGtp
8aUABgPW4O+g1gUpzNlVquStGCBBib3J06Oh+cVjOKS5TNpG1Ey9G5KPVlB+w7nXtkpcVzlRWB6u
uHcLfjViNRyPiUcILHKzU9zKEKUNJWzZonwKxWfe7PzQVIPAlMXNyhJMUzy7S69MzfyMuOypUUkq
TkepHcrca94BlLKGqH7gORDrVooV7/0+gZ+18jxON96tYQiUTdkBFU/Xtb8hJb5fVQIHw2ySXzc6
qNP1cbO2xRbcmins/dvM9P8v9m/d50U86H534gdPjwanrXfU7AtItH4EzK3Yge30kaQ9WGaYVeWf
wsoEz2Xr/trjFx8wW8umEOIqVUIkgze9057QERdBrZa5kDE9HhRHcn5wZLT2MeSprcc29Rqzh8w4
ogjqrSS/l4+bLMtIskyphzk7ReAPGRu0BAm59LFvzLRGXz9ETSsrrd7j2IX/R2r5uXxv6oZIo+mP
jwZ7bkzmf9zfdN99ZDdrf/Ehs5CiTChFYw9FWugA/OY75l94rjOv0fYj1APR/w657v5Zi80WcavY
PYzJs1A5zWjWCbOa0hkVKzmEQmDm+fn+py1uF2TvEeBNieY5yqOGC2zoUdSfpJa+R0b5BeWmMPu8
b2TxeKOZD/lJnHJlHlzoUjMoQox1yHuBQ1Y3MnWfjyy1ym3qNw9GvAYeXDxrAMABQQYqJzy814cg
75O2y1jcn8ouR0mxHpPPIYzzlT63xbm7sDI7ar0h+akmlJi7hMkPficHu0IKQ4eCQv3l/gx+YwRv
dhBKK3B2JsYoaWZLZ3xeRQ2mEP5U6zTOsBVd0eVd/8w5oVu8Y7c4/S8r3vDb2h4gVO4GD2/JZnCM
H8wJNoXNHMHtnPwPdIQ1s2Yb/NnaL5GTmmsOwZJzDmTIP986uwEkuQdutMANEAO9QCFXKSAr4O+D
4ikRRaKXnh88N/v/kom7Mju72UGdIUVqg63MFfuI/0H9l1ba6PlBAVQ6OxYCbpn7i7K4/hfjnByX
i6uWJrqQhHran7Q2GrYUbcg2ZW21UfVoTaBhXiX961bVkMJSUZPEOZ0NrhLzJguiqj8BjLhtHNHN
j4LF/VJfptXN/9AH1cnd2rs/wMVze2F0NsCW61VNlnLcn1zn72JfisyiovJDVYcKCakEGYCkXet3
WcqFYB3/GerMocxoXutQgYDVjtq9pzTo5O4PlddRp8r3SmoDA9x2Npet3RrL6/m34XlQKTB4mr6E
Wxr9KAcRcQMKTDrXrVyG/8/x+MfM/DFIOSVlTYFCl4E0/zExdLPlt5FPRO0r+Ghz9GcIL9ya77lU
mpg0iCZyUhlNU3NVzAzk6AILYDbivSAzTA05U0hFiWVk4TLeKD3a13yH8XAS8sDSVM2ShWOdfxj1
Z6ltuM+A+yP2O5lypiqvhSxLpbOrj5ttb6Hi2hy9W/0p8yFP69bsqYlPYBQeuk1ma8zUE4daSrID
mTFpOjIY/z6xe2V/ttO5yMi7hsPSFzmIJe2MPiSaDcpJUyvW0ouL8RLOsyRPjiCyF9e3BiflbStX
eDV8+V0cPBW4Oeg8r0mG/z/L/Y+Z2RPoq0E+8vIUGHOOLL8ZUz+g/tJkhxpd32VsoeUKcihRr1sp
9pqCDaHLIBCF/5FpHk8PPbqk0mgnJK0pQvbp/sWyNgez1yzi0GEmtk1/apGhkBM0wfsOFM6fGBzv
+5aWL86L6Z49Rr1PtVbgGV6FhDrgTE2Mx7KMPwrjCO63PCh2I/8hjc8ZvwUmzWfMirl6y+kPpbHG
27o0aID/8WCAw3Si1Lle+EgP0VpJB1wvWtl/ylE72ZF7qy9U4aHNMmVtlqdNO/cZLg3OdloNHqI4
LAEiCB5r9SjxDfT3TBY5Ed1m4lq5YOmtQGlx6oVFfh6VmOvR6UMjiT31cYI/A/qzDjd8pxNWam73
8/6KLhlCjR3JHnD48oCdXBvyOaXTxaIbThCJs8YClxjHzkXVoUcqOujy2m09hb/zSYSkOIjBUPKR
xDkMakgQn/stSqMj1dyEnbs+c7IRuoVsKxk7oxC2UvTHyGv7/iiX3qJLs7PpDIRGSiCzO5wi8Umr
t1H5niTOfRNL2+PCxLxGPir9QHP0pZza+r1rD1XVW0LoRKkMOqRTlay9rkvrhqwpZCixSVBXmZ15
LvJLiaPccGpCpHEShH3ak8g8vWNeiErh/bHdGgNrJkB4k9IYnIlvsMmFaxboVR+HIQ88CwArldOK
n9IPKgJGu/Ju3J7pazvzI6YncRoFsMMZ20b7MWrvBWSYnu8P5jaauTYyu8qbNlXSIQYyBkiH0hRl
n99ydFhTzV4I3GEGimlT9QfZ1Hl620iEgW9jCUFqL5i9/hPeTy8SCFqPnBXUhBvbDX0Xoy9ueM2U
nTZ8DcggFCFnKUANlHLshc2vMPotA9owbHO98ER5I1IrwEvTsc4s16bldv9ef+9s7qF/HSlaB9RZ
Ro/DiAbN2mpVQkVLDVZqOGuWZguQAahSdyUsVdom1DcJeLeT4A2CbSYf80BrrNDlLmBrMDI8EEiH
aZMu2+ylwKCgL9UbGFmS7qU29OrCrtqXHowxZcdect7NoelQ86RLRgJQSSzzZhAg0eK7Db9hrSnk
4FX9DJH5zZSNuMbmcXs3obcXaDAgx8EOCRKg6xu4a0GE19figDqI4Nt6VQ4kKTgkL5L49/2dLy6c
r+lJAU8yyJIlECNem5KoAK1ftDWf5ApPdG8KvRNQWxteDOV5VO2iBEUkOji4lypQzDwiCn0quKcG
MKPoT6zs4jD+lelfmvgk5x8qe1fBe8MChzYrG2TlM+et3IFQ4ArzZfHUyonoCOpoN1oZbZFwTY7h
0EQrt5s0be3rRwnv30RsqwPugWLULISo8CpliSYrpx0lSKeV5KCaP3/+lM2fx4e3t7ePj4/Hx8/t
GSk28qcjqfn1r5cF9pHHQZM3NilgstfLUoSq2hnCqJxCqDgqaN6F0oJTm9k+cCO32UE80JGeM3f0
1I1g04Nq864Wk3Qbn5l3/1MW0tfompU1yNTgykInxSx9HRmBrqZGqp4UABOI05S2H9i5zX3U3hpE
cdEW+hIRg4OXClRc06tz8aoIYaxFFdPUE78NPwxn9BpSPOa26q1JFgrTvp4vMISt0RUCIcEJNXVt
aQDjgzQwQz2BBHUwGenM90NAfsuktI4PH1soNJHX+xP5jV25MSlhAnGg4b99Pw8Xg9OY1hWFSNWT
tdtXx9PB+eHsQUc/mEZEfjqbQ4Q87skhuFae66Pneaa3tW2XxBi89bRbeVcXAkJUkC++ZnbwwxFl
c54W6kkjkU1bqz4DyBedYs80y4d+myKbtF2DNq0ZndPsYEdDrrDHFCDgfDV/DD/L1JbepIfxMQ9I
+9okhL4ELyvzvnSWL0Y6pzKA9AVC8LDEvFt768f+4BwOueUc0P5HfpTk5zTpTmbqEqGb6tHCvL/E
xPwUCT14T8qREW9lI3xjAm43ggGyocnlRefy9d6r8lQNIAqpnvw9e947FWilnYc30TFsd+wsU/j9
BHznn2GrrcETFzc9+Kv/z/DsVgmbAelhEYZHwRJNujdeqtYtE8T/TiO935/2hSwTNtikiTBJF8mg
Ib8eZW+wkkZ8gxOWkfGhNc7dSHz12Ad7/w0CSvFzuEuGlam99UoBDZZFYVINxr/fxezLI9bHXIeO
L/1UYEUV+1y4a4ytS1v4ysTkylyYyCMDnJKgvT2ha34LwK0dO5HNmS15e0M1zZO9VSjGrTdwPajZ
SQUQgUlpwGmn3mqtzgw87rHaJWfhWbSogw3q5XvfvL9439ffbIvKoIwF6hHdKTogS9ejVIVyEIO0
xihNAC92oWnYpfkztEKLM0GmQtAN6+TkuXTLbemiE35fONMcZG5AeOc5tSIvtnpyVNyKxHb8FJKY
JGT6ekjsksKNLPQgmW+AL5rdTtmke27TmIHjm+GmtDvywjn6yogWd8bFgGa7Uc2qLILKiXayCid4
OtPDaq/5wjIBkQ66LaSQcca+Ow4uNoaGMn2TtZp2aixIg+38I/dcoLceM2aPXvIjtEYv2IIt8612
KqLvqBPuQtK4jZtgEf1nEfPAu8zzH7v1d3XhCkStBtELsJUAGn7X8S6+LdbbKNfTSD9JZLCZ/aPa
aM4Ixi4SnNB/77/d3z0LqTFgIy7Mzc4IzGXpmMf6idntA5pyTUezkQcihv1J0Uodu6ENn5poK17b
nFIGSahru7OTEvh1KFcShqm6+rbZ0Ec07pOWVPZbuWnd9nGN3mThPv1GW6OFG/zNQEtdn5KxivQ6
Tnv95LuxJXnNDgvr8F654oKtmZk5o5JeCsiawgzcQK/fBE+GC2UqU/u4v2wL1Vz9ajizsCNFl5NW
dp1+es83aMBxkicgYp+DvfowuszKiYYnEknND2HN8PTDs9sGxaypF0w1gPKe07ypcOVpqgz6qXko
t+qnuk2typYtzR1ekl/KChRi2nxzY+AuRPYCPYpAts1mk4fou9C1oXGSShtazbihUEQL0B6wJle2
5M0i+/yPpdl8Bo0U0jGIjZMR2p2phMC1PtSSlbAX1e4EU1xx6aYr7HZgkL/GIuLdnatU1GhdaUbw
0pzyh/hFfRGt8T/N3N8G5tX+hkInwZ8MqHvOAzL8OXjgQZGxsgunQ3MzDAQakoAaCi6R6S67uKsA
SjG0Vi2Nk7znP8ut+FX9iZ9zW3wWV2LKxfWBlzCBcyb+6bnkIYPGKNOazjhVlJTP8S+tIciSp6QL
yfiprUze4uV0aW2W42gStY0UnxlIz01wMTTJ0KfgSdhXO+2RT8zqhxQTMSNrEf7Cwze5Qn8PcvaS
g5RaB9MazBqH5hC/yF/Cb8aT+2u2dEFd2pg9rgYtNPAttQYc2rAlUDZ/1A/VH+o0K5wIC7UGHW84
en8QjaLxaA47ECIfba5Z7p+spCbpsTtvxONgmYpZPwj2Njqk5/sDW0gUwSAQa8K3shJi8evNCN3x
nNOhB4eAVCOlGyIkVXYM72eIqjDUK0AWkgEDIJnZoTDZrvvJOfe/YClQvfqC2dzmTRP0Q4EvqCw0
dD0RzQ4d6Wftqpu3R9HKLOMjPcdu+a/vEuAgpuIZMCVoe5OnQ3pxCAe9yoRRU/yTxo+OL27KStiO
f7imWxne9PXXh33i2gRxIFZUA5ZkNr+VWtY1K2ruxBvFFn7or3IMwCmbox2zEHt+xUGYfu3KGmQD
J35PJLvAGsLPm8fAw6lGfJGIp5TDJZx0VW5RX6lsUWLSir8556TBt4JbSZmqQxPdG+Cz1zMohoDH
DKOknLjxUSi3fLHT401hEA2daD735vtfUeQZMbTNXTF4GfujAqpZ8QwvzdQkt//ig0/maf5LkZrj
WUAFG3//rj4hQWHoL11l8uh5CnYDWEGZ7/iBhf5+6H75akyq2ga6n72hz79pbbWEY56hBnbuk50U
rCB0bh5TjBJPKPxKtMhP1BPXo5RZ1WT5FFHmoe7bJcQmrVJDGjGGFrGdRnHpgdA0sEs2+Cs7Z8ny
pDMJCl0k1G8Qv7LSg/eFq9ST2nOCK/aJTwJJLDZ1j0mOFOi7aXWSPynGsFboX1raqUMJiVkkj1Fs
mb1QHQd9rRhZMcBvgJMQQEHhEz7ZKvlZEkixz0KH0W2QmGq8H4NtrB9yIzFLYc93Ji94IWeOIVF+
GsNuHJ0aenDqUQANhFr8EAMv0W0JHHm1w9HX9E9U7rPGRw+ny9KPIDNbhUB+Sd+J7/lWkZ94UDZB
cdjvnEp/kFa1h2/9+O8djNZ2yLGjG2veIaXKkQKXAum4mBePiJ8qYI9TyWIggPWKuhmsqk1FK6mk
dlMq9VOTqryVDOVLoGbMEgVfNxXDByl6/iebRigHlJqNlGkRAU+EREqQrIFkUes3K3fm5MJdn3Ng
7Qwg0+DPYghzf1IKJ1UwUKmdpVpPN+Bxzx5FTt2EINQjEQDsbe9bVPJ7xyhw1pCDLxwli9cYQW/9
C3RUg4d+CganTPL8cmspgPJxNfqnIs4oaQT6FOPIylVHKBoLSqwkmNiOofYardET3iZfYBp6XuB/
ReIF1+v8XPqqVPIVH5wz6vqdKXmd4LS82zVWdO6aLeCYiv9bXu2yuokzJ7MYM5iLEAcr6nRoL54N
NaESn9R5cI4Z5Ch4DuWizud9e6Bt6NaRkJGyrWtvDH15K4Zc66CvhLB4LCxdCtGF15XNmjt5E1vI
GuJeMECAwkNGNn12WOW2ySM1roNzlcjItMUQFuMTxUS7qeJUEh0cBkihlTSl7hoBD5bKuM6dJorj
jT6IawiFbxThbGeqBvYk3h6QRoCJ53qCgpiPCgb4z1l40UMzS/bDH74myWiioTRGnCVbXWfnkS35
B0G268ABNIfKJeGzQ0p/iaD3MeXCy2I7TUmM6tjX0LpKvKWKrQk7RbIM41U7BzK0YdbmcXJPb75c
RpEIXamgt5/vqExR2oBmHXbUqw9WtADxrvSQPTHtsZQNUjfvtPs97OLRhVTTinv5naG9sY3oExUq
/AkF+OtZG6RObIOxCM6i/ojLw7eC54EDNI6ExZbppth6iXxsFIf3LdGqPtMn/rl7le2ht5R4J5ia
LYtEOiqnTLc63wJft6Gaa7DsW0cNGw3xyt8fOXPUZFYqWljS4NzjXjlwtdtLtqRtg72CumFzEGx5
l72N71LgaU8cbn1Qs5q8srJM34Wh2VSBGQGncAKxTviN66mS0BnaMUUPznWX2PRpKF/z0u4D16em
6v9uuIe2cEv2kY8xkeQHiPtVvKUKrgZcUK+AO81FjqG1IS1RIhzhCzuFlhLnjgNaEx7T1I79I01M
ubK5xGMGEVJbeZK+UCH1X4znJt5UoJJokNzlfsvqUwgKAibs2XZsPjSD9IEZRJvoJRkY4fNto6xh
OL9VHO4Nfhbay1zWylkkB2d1X6sQLEKjcv8cBXujNZNtFL+VJcm9LHlDSxMebTTnf+THmHrgeh/D
B6g8q8qb2FvDlxpsAu5ZBjKcbrXBYrixjfqg+imRII2LzZT3Z7ShD1P3iBl1R011JDB7/fDljdae
02RT5gegDENcdwNomh153OfFLgWuNCIttwl0s0DhmL7mlQVFzLLfVW6kPRXvaFK5/xIuvOAoNKkA
6MNFQ25FmaLDiwt50Oom4Dk1ODeJo4LkFYFusImJ0VoAa6VgQnN1EH/uaYN2NRvtb7WZo59rC51c
ddjL9crnLD1LV58zex/S3KBBV/vBedhnMtp+HUiFdiiihzyh4WsD+QjZlvnE0sU1Oo2bEBVu6uVE
zB5Elor9mMlccOZykkGzglWFCRZtoqhOnUOLJiPoOF8b7sKdOXn/uOwFYBUgL3Q9+2jvluSqCsJz
wz9yeHnisd+HgU7qAniKnPRSYSdQ4IF84FaA09zqOI7hsDH0YOUGvQ2cMXzpr86rKb82b7nO4kIs
ZSaFZ6orHRFRxXhUmAhG+FYTzG6o84daS/UTFbpj0PDNLjeC3qLZ0BM1FMR3qjLDHPg0scRSoF8F
569BvRe/cGJVhBIpzwO9N9sa6EfSoqwOozPzJa+KYsvQKhNQdrA4FrUTstauuQ1U0KyQPsfca1o9
GJWTaIAr/7x/Zm4rPCh2g/YLbiEWTtfmlIFqIUuDmtHkrLoJIE3CGziF97isEhnkyBtR8SoifiQH
UAWd71u+BQhNlg0YxwsLCKMy81VaYDHE2gjTs1o+5oZTBeDk8Why1PyzpP6KtT2kiX20W/CPjWrX
em3lPv9eiKcejAFhLpjwZwA0fe94IKtT39SLaAtTOeEaU1K+QijZt2visTfppdknT0fg4oIR5FTm
4HclZ1HNpHOPa8iJu7oGiicV7ayKc1Puabji4N9kDWBUxnnCMwd4PJzca6NcDoxvxFfpuQIk4qFe
I7eZttrsGbn6+dkzEoldBZw6fl4YHrXhtfvSpG3x2OrmWmL/uyZ0bQlZCPTrAIyE3DdyTNcD0arM
pyDiS89DOm6DeC8PW6HS9j57KM/lKEPK+KMYvNaEb2Fxsn+6v98WAhTEzlPf1kQyLoBK79o8lGdk
5od+eK6EiQYr7kgyoOPTadN9XsUkq1x+rXfldr9cm5x5SekAriihNcLzGBZmIjKSSgIasD7GUfnN
Icl0f4TTAGbzi+SuhpoXyIJ0kGNeD7DPaI/qtBadpRA6eSEba8JTHtJcWmLet3Rb1EeqTESkBx4C
CbfG3LOnZR30ggaWa5rvBvUpaEfQ/qDXTPyNjI7y2bZ2mtulI0AC40HVD0bjjHvw8xBWk1zcJWsV
3AV3FDlSHolfXPeCBn3z66FrTRHHIpfG54bbdxO9hGiCgFl58h1uJEW+yQ46SpIDqY/S2VCPVe8F
BdJ8PdHylam5rSthaiQZ6QPARbEY83C84PsMGqRNfK7kr6I4tdVTzR2lTDGH0A4guOejqT8+Q8JQ
Qq1Y3voGvLPEE5lIRGrfX6al7TddGMBfovaDx+Z6VhJa9p3Ad4BJSRLcIYPlbgWuVOBy6ejFWpla
cBLW4pclo5NMHHjjATaUjJlRJalDIQuj5JyGuu7Jbc2DefZDaNodUEgjQrx4TVjztgUGUw78IFZ+
EhIEEON6nEPpR7U/YFZH+Zc8bAZNAP8z4g25JtlLD2e8jmyB2foaLHjpwCng7UELPj9lx2Zultix
IkYQDq53tR33AhhOkgy9Lk01rtxdt64VEsYgoIKIjgYSv3mzjcQ6ftAgO4UERwiSwgiX18ojs3Q5
X5mYlvXiafNxN6PLP07O4K8ngp4QBoGS7ksCdOGVzz8GiUDPpoYSJ6R7V0pTSzvmcnQzZ0gNJAPu
UJmc9ULRQM3Sc2acCoAkFRrCXY3qoJ3KMvffnw3wPk+9S9AOwXNwPd4xDIWRN+rk3AwxGmZPvlRa
oRSYMfTruCRbc0lvX1msIFp0UPgFTggv+bU5n7ZJOFKMEe2qgkM7XSRN3pfbURifuajiwLOlJVYA
X9UTWAFkWIxWXTlkkdVwFagQ9DG3E2DsHVarX1o8SKC24qJdNoqrLe23+UR8KspNSHSjvQsMPtef
2oAYo8hGAcuR7ZiCtCta9YguPdaQihm3aE3laxdMt/eXY3H/wS64qydd0hs+XZ4qgyQPSnI2stoK
htozyhduNLP8hFy3VDkMEXqv72reQs8vH6x5QdNRnb+d6KGbaqNQvMC7Nhs074vFKBbpmadttOco
1BNSPU2PkOM7J37EH/KRjq6i+5k5FN3H/cEvHADkL1B3A0JTgYM0e70UKUiKvmjSM6iJ0G27kxSr
K205ByXLClPybes4tuClqdlVCWZVw0+kOj2Le/Rcbt611Gl8+429RyYIBOzUQRPmtkhMzczt7BAn
ZPCg+rlajb71aYH41XGZQY4VRA3C7PS1fgY11CjNzkhP1xYVBTCOJSTV/v0DeGVmdkFD0y3N4i7J
ztkI/Xm2BddUKO7AHtOv5ToX4qirEc2dW7EMQp7pMCW9iC70lbQ3/UMJiG5xmtnYSIFFTt8R1L5e
7u+d26ItVlSE14NG7olj+DspcnFxhxIXt1VUZGfAzWwk3D+Hc72Pnd/xoSbOpLtU2Z1VH9VdgNzH
Du/HmvO18DhdfcDs6CiDGgFDmGfnis8NMqgGBBeSIXfuj3Mhm3I9zplfEcgUyP2CZufCUv0j6yxQ
x4m2noML0+FErz6J1VbNvRWrS0fzcnZnl6Gq1xVELTA47fBV/cogLsUSS37vTWSCN5UpbU17+Pl0
3+jCW4EJBa09qOkQ8H1jKy5WlA/EABwGTXbmEkSUoEb9iUcjd30G8u+ojTiXdWJvyjldA5QupJ6n
cByYGgDakFM1ZscSFZwAhSKWnlOw8x3ipi8EPMWBzMyg4ASAsZRy1F+m3NtrwCdDQ/qUVspDQWlD
zWhIstcwiNuvhDPq9gvxXj0gFd0yDpQchg4Z7UwpwSRbCXJRWXysauM+UEbwiERVXagoRnTGL06C
r+z0CZUpUoqGYgtpH/6U+iiILNbHVbJv6xS00zRX8SLISpN31v3pXzzKEwkYXmk8gCgqXb8FIm0V
pSzK9IxMQsO1k3qeEIAewX/SDLN7UFCw1s0kAhtUZ6K/F52t9z9grmiGajqW4eIDZiG5LPN5nIL2
5DzEHlN4QEhZpJIs2dYBkSQzAePsL7BT9o4OeClKI05YE2XHMTAsN38q7j18xSynzXMTYMYjYmQv
pbpHteU/fCagzqBHBWc8Mjiz3dKh8XUo4jEFe9jv6JP3wLkeyiDlrZyIWW3nqBVpdYIgySwDZlbK
O+c/QkictqZRpWYP5zzZ+L6NMmUifuuN95sqwotPSo3w8Wnla5dOMnQ+4F7IQGsiMrteVYYEOTdC
b/xMB69Ud6xMSBI6yA9K6GWOpd+si+wGuf02FkibvA+QkfW3kdjj44iKAma50aVXYzDVDt1sb0P8
PADekFlVyZFurei+dAMghkIgj3h+Ct2uv5ULq6gbYiM9o6rfWgFTC6vMBp8YmHIb5VSI+aUZ9aqK
W2PHWghpJqQgcCpTQ44xlzBPK+qXiSpjllQ+8OpeqgE0GMZHJSuLlcd5yQdA4VFDvViDisccn1Jo
ZaBUY4QLXRJk8FmzwY4N+ooyz5ZPyrVyyeL7AacW2gDA6OOf2aHi4F/+D2dfthw3zjT7RIjgvtxy
6Y3dWi1Z1g3D9sjcdxBcnv5PaOJ87kYzmkcTMeG7UTXAQqFQlZWZ9OBxeZEKjDnJ9ibtHciEhPSb
MW3QD0i+Z7M3xWvXFg8WQmKpnpsVbsfQipMwbfripTEco3kw9VMvBdYGB5RkQT1up3a74uj8L15Z
5HcHgGMGAGTClTXqTSfH8Vy8TAw1CCCLnLD7pQCs3jm98h3NEOshRjYErbXJY51rbiTcpAD12+Cy
nv/I0yHUVn7SQnKN6Rt0yyGXISFLEX6R1Mgk6QlBbhTb7AAeWkBHqP6skE4/qZIdB3LVRK5EisTt
Qfe88rxcKg+oCFEQokW5CoUJIZ5nZhiD0zwrX0gHZcj0zZzQ3dN2xDyo6rYc6TaPHlur85M1IYPF
bBtGIZMKVCJqj0KEhDgjUEQMlgfdGZvHTio9ewZIIPUzVritVLmd8Z3RI2b5najY6EaH0Ii3YO1j
zH6W0ciLN7kNXrG7MXm1ck8KXbDw3faXhWOogeuZV2vw+kKBQYg1E9VTuZDLFxrmLlH3UcfAiXGy
0xU715BQDQgmvLhtXp40ABK5NNQ0vWHVmVq+5Mf2mewLp3MjINafnuSn362jrHE5LtUEL+wJXjfM
JaNtDHuVc4o32h8+tPH0Md89QEzW+V47qvvSpf8ft/fCib+wK1w0ZSl31pwq5Qv7jXdApgVl/LM0
t3pVgzIj2Wqt5YT6CRxd0vjckQB6oQjveeaPGB3qg6r2q3wFSbpw/i5+EXeBs4SSzJoR4tlZvqBJ
zqcEao9JBbx+dOT4oxtXyUIW7QGqBtUaPtQpsgtNU56YXQ1704jxyR2Krc6+2sbPI745kPUulNPr
E5+S8VnjurvB8f4pgrBzXm979idSQoiEPDf53+8Qjl/BMHIc2/CAADQkju1AhhFNckghYvax/7Ht
vGMJSGvtHF6eh1+Pj2vl16VS8IV94RrvSqY2csP33QGcFRyE7RGvlirdjocqxPJjPAoT7zH6dXvd
S52Oc7si81Ay9WCZSLDu3p10B0P2eGS7eQh5i62n7m8bW0irLmyJ16o2JLkVY42WGTCwwKb0IZxe
x+hjFRizVCK6MMUvvjM3LqxMqyYVy1LvC4zXoBKDyWAWdAOetk6r3aXvAyCKp3Ctor0cuf76kdhY
0aMISUWMEz3Juwpq4pUrnaRXaT5kH0DmzFAYAu1K5TfPirFSr1kMzmeWhRgG9xmGfMbuSuqjIQNK
l27G0VVWk+PFmMVL2SB5BXBCZNNoB4NoRgRMp04CjnnUN4WMYQcw4O9JBSk33tvJNu1P5buk965k
bez0DvXJAk1Cu11jL+cuc31s//4YIVyVvZzHo4zvnNYnFvsj3jXEheoCxuBz4HaCwiNrdbFlL/5r
UrgE+aMX5DLYZ1U/yumGghdVewOuWF6lEhG+KF6VGpIRFYQHmItGD02ICbMCchc2mtDZSp+p5Knq
e5pgkP32oRQCsGAEQzmXJwVtWCOuiQW1uugnaU/qBNiF4afjhwzaZIJ3c44q922T4iH51yZmAdGH
A68+OhWXNtMQJGuDGqbHfvw26A9EbT27hetY1kYF/go9lNGJWxOpTaWabkzx0Gt86Jh0h7pYq/st
bjLUo2wAY0GTLLYnQ5LKGe3wW5IiceicnKoidUfAODJrjWuMn8AzZ/132WemBGetp6HP+syG8pYE
0KfUOp0sb29vreCc/5rAKwmlcUBNJVuIe5Ndx4MxxtlR7U5KbHlGAaiVMbtAnDvEeP0PxmwZm4Ya
BHpqQsSxrZ4RCt1Pzsr3OhoHqrUbghINyfZW3a9NjQnPzX+XhnIHoO14mqETc+k0qIIwmtmwRorH
EG3qtjzk8+p0wtIngpwKb2tgWWJHth3qLtPNBJq8lLzrqTk9SGaxxmKy5HJYDnhMAIICVEPwgzhO
Gj1TIfImAeuUFieA+KnDIFPplP1KgFzaNDRnJIDc8JbCzMXlpnX2DI1NVMKO2kEO3fK9+v51Fzj/
+0LaNOgF6FeGJjuakGme8UQC7TkEUQ+1xKWr081ta8urQbnRAmQZqxISCLvJmV72iFWjhBpXNTsq
oL4MWIHbZsSk6NPVgJH/nx3B1Uppikgma+kxz49Z1QGFR12z+w4FFkcOi41stUiMPzoQ4N82vOgY
ChSJMR+jg95VCPgMlZqaxohFJTt0Q+fGzfe4gJhO6t22sxSIzL92Ptd/lh21jFRUR+H4WBb3bXLf
fVVEm19cQNVhOAzSfLxXdel1Fhi7wy5JsyNmO+qs9e38ENtkZRFLoe7ciODaLK6yBPwVGQQGvTD7
J7bzZzkzULggh4FKK88i8X3wr0ucLUlwdEx3DkM/8Vg3bUpAJWMd6PTIlX/UmDirlOM0W/e59Gzk
sxsNjzHV3K5rMNbkz7HiJdF70T4W/R5Nalt2u/wJatq9ZKIo3uhPt7/t0n0Ooj+Q40AHA7V5YVuS
Ug6NTsPel7lrk3eoTvs6/QfAHoeQfae+RNnjbYOLh/LMoLAz1tBpidFniGZt6FG79lKwlZTTCmBp
8WufWRGOhhlb5phIsEL7jzICy062k+xveurl9VpRf/F0YOYapHsoRSmfFEhnpwOy0hBImRCemRn+
trMd68bf/2XL/lrgv+DMQhqOMrUaICSGuvLrtsCMfFi7KdUT/7ahxYCCoQQUloDtwST+paG46Kyk
U2gGouv3MIXW2nAYwt5NV06H+Hr993Sc2REOvFQlQ6QTXDNFfhgZWh0sGJPAGppt3TJ/yt0w/xUr
L31futMY2EN9MtPokdbdrgSSdqy6lQ1e9Jaz3yMcgrbRFZka2ODRM+N0N+jmc0U6FOb7bUSTNRDx
4gkwTMyzY8AAsA3hushYGxqEVThyNihAmkPLULirVw4AP0Zi8gjcEEIrZ57E3XT5KUu1tod5nLOj
bg5vTaw9qkm3gfazUXl9A2ypmawij/nvFk1aEh9sQR0OzRvhZM8ZxqiAVsqOkaW6A9mx4hA2bwST
N3oTGFXlaej2oeOFwTHD/PF1z0UaxuGmkIe4evtUgz0VJC9hmzxw/j+7ov6Y924p9V+b6P303b+W
rh5AhkY60kr4evLcHOISDCvt42DrD3i5/Ifr/dySkL5YU0oBqoYlOwdTmT3d5xE9kQKP5GSV83LJ
J89tCT5pA16WxCTPjgnk2Qby3loPY/nzP3wjFYBBHbV6Dse5dEkUieOqKHDK6LDVtDiIuhNwhG4+
r41HfNITXXnimSWhHqy3hESSwnCeJ8vVktF2KtPHBCVpC08GyikaplM+tlu7KB7AVwlduvLRzCs0
L2Yf2K1d97NDpzpL2SaK5MmRwac6/IiHeTdJne3k2riPCci+0RLEE1BaS+vEftK/LvYvJA8SrfLn
bNJZvB/KKC/6BD+/HOaXVFedPtm2028Zk24WRvTR3el1DX0zK4hRnoIm0Ep8XroGOJEsGN2QkAFr
evmh+qqvB0gK4jAVYbaVU8vYs6pQX9VZbu5aUq+16xadD0NfGDKFPhKKRJf2UOYdU6Aw4Xx513ma
1BsbWhYg46wbZXfbBxdzdcsCtxAKJXi1mYITMgNlvpTAVhU+QCRvO5tW5VZ5/Qwe8YNkTS9W1PpG
yDZq0T3ctr2UKJybFrySglW5nhoZul+yXbmmzkx3ZEq9vW1lcTMBLwDgC29sVUzolDlOkevpCPx1
w09yT0+SuvbkWfIQVAzQCuRKOFfUxnMoIR+pQqS3Jd3PZrmPs3aX9cBgAw+5QjK6tG0gJMIMMmje
QG0jZD8VMGWNWRI85JXs2QQ+Qqm6tQ7S0qad2xA8UKGkNOKBryfq3GQ80bn0VnPSxU3jqRVnZAQC
RjBiNYVS6LmNqETHTR6916g9xkm/SdO1m2Nxy84sCfnVZONT6KEFS+ofqywdif35upPZZwaECFE3
WpjFEfYrkbYoxzlZAiWktRRmbb+EfAIC1WkIDAPuC3JSMQxotaeJbRRpDf+1+PFB6gOuWFCiYCTm
MvzoQ0WpVGMxdvtYFbnTTi9z+np7wxa/yJkNIR0LIyuDRiqcuCQvrEtcBIP/kC3YJob0ueoGordg
gXU0by3Q8B6h4eO3HQjR1EeQV/uRsfZKEFFM/H7CWwf4e1RBJWBaBffCoHzUlHaPENMlGIKDBKlL
SDZ4ss5sGUiAKAtYFEpunLfE00L6pk5gaATsKNBZlngV2vG+CXgMZBiNrzvmxU8THNMk45hOHV75
EmvdYTyASsEZrJUn7PIGQLEO6BIZNKSmEJJIxIp+7El6lOTIiyptl0YvEOpuVOgShK/t5BjjgZjM
0aLaTQzUF4J0kJxYWWsfLXgun0gFngb0MgZShUvPTUyZSWaFKoPZkg3FODbQTmr1ctt114wIN+ZU
RpaWMhiZUNpK1MlPAOGnprRyMy+cdrTgAFoA/xuuZVGxGH2ZBDOEUMUkqen1JXHi0YMSgq+iIXd7
QUuWoKGBRgkgA3iHCV8vLPSuNQgs4Xf4DQEZY19vZDPQh7VMjnubkIdqmB/HewjcF1iWEFkiDFJR
QvGeRkU88RSqHcwSo8Mz6X6gGFa5LAGny+3FLX2tc5NCGLChIEl1GdWICTqbdTg95VrqRans3Taz
uIcGqIaADlYBvBGcImtlqHbIE77WoAwOY3G/a9gu7u91Pdfc27YWlwTBcAltCug3iulwOA0WeGIQ
n7Xphe5y/dtaT2shOANOgATUMKF1ghHCy2MklyzvdRrlxzzGkGcJunN3tNu19/HCMi6sCKFJyutG
kssEEJVyM/YA/yFs0rFaeZ4uWsFXAQ0bFxUTmwV60zayPKf5MZRRVpyfmvZk0WYlk+V+K/i1zrmf
/p8RYSlKHieFFRW4aypz8Oche5Yw6unFKbWcRKtyH0oXlpfO6coLcnlxqHVbyN05ofjlh0rjvp+Z
jSq7JI+JJzWdX9Fh8Mz+6w8grO+vHSFC5MSOEoNhEyFRuLPL19gEcUEFZDZbCXoLAQKGLE4uA3Iy
jMRcLmhoG21O2jY/Aka1CwvwryvanZIrO0ZkDC5kawO/ixsIzCMf3EOlRBPsqXbfxiZ4k4+0QAM+
QYTt/3T5KkXf4rIQylGekDg8T4h7eR3PSt5hWcMYIYjLkUPBeWFm0ikGjmPqwc1q/RpS8y0CKROd
D7HBNtCncLJvtuyTrn6BrNb+dhBZCFg65kH+95OElet2rIeon+RHaJ8xPImycsfvMdYnK8+VlbWL
YiVyBfaBCUDyIwtfxlDbydC9N8zKLcdN0a+yKPM4e3USdcwJAAjI83EhdMVKR7G1dX6sJkJf+yKH
Ivogxy4DEZ9LiqJ8tGqrfyrViPlzmmFoQ1Z+aoOWPjastN9u7/GidxkKBrBVkEdfIXyNQs6rdIZ3
KbryjUgNLiBT8sosWrl8PhNMcdUgFeAUBxjOBNTh8thYs0Jnm2CPwznHrPXo9gg8etk6Wv3YKuFG
SrstOCm3TFPdEPzS2Z8CTeDsOcsfxzVF2KVFn/0WkYpdnVmWjwocK+3wqgMsIQZepypWUs4lrzq3
ImR64BRTqqnEd5ay76RyNPB9aVtV/7HWNV/CWuCd/b+tFfVoqrGIUZtv0Mh0+tal7faj7lw+a5E7
07NZgyTP+xOuhPWls3luUwjrmtoVnWohXEi16hfoAoBDzG2KFzQ4V1K/pdIaV5rmoACEXU3MmClE
RCMi4WuxBmpFHnqmCEizfpCBUO68mDwT088wmcKebx+NpbrThWEhYapBvSTLyYB9HTE5Dqhy78+g
AR43Bv1sCILEwmEYm75tdtE5z5Yr7CwosvIotnqEh9RwoHnvhGG2/h5atAK+MsjxgP0A8xqXxzHq
iqljM3wmn6Gi02EwY3ghw385AZ9EkAZAvlcCK6xrQVKY4cz38nusttsML53OmWuCSaHVkTv+i8UA
w+lKkWIA5Ymu3uWKMLpTEIbBs6Ol9T5V5D1QMrto3lDj2Zb24cD8qPH15h0T71//YFxW2tIwvwhU
OY8DZ6XfBPl7ZCZdcYS69YDRlhTaZPmakaVgwi0ANY9BpKuJYb2VC6Mz7eLYmsY/GAD/1tVsMxbK
t5pPwiZrKelVtohoAvQWiAvQjwLoXrijphGVZpJGY2DmLlqWRJJBQzMCzRREqobZgXFlD5fsYWm4
ZCQMKmCM6HIPrYLm6TiMQ6D0dvW7hBKKi5AXeTF6extW6j/RvrJ2VdrN7u2PJ44DAKuFpxCm6yA3
9KkrLaxUaoxwbKVhCGhvpA+FHmdPY2Z8T7TZ3pVZdi+pzT89lZQj6MXYMYaC6h4YYmUlyF19XvwK
xDZVx+dFVqALh34ou6mnJB6DoldRj30vS93J7WZr14GERv/tNV/FbryfAXzS8ZTGABToLS83u2V6
VkeZiY873qkM0wcaAOhQ9E5KY+Vlc33ro/AEgnh4kIJH51WdLi+jOJtMmKJv2mE4EUwSJy/RS3bS
HtI7cmhfoOb3a027a2F9MIqKLWosqBBfXe8Y7Cpa0xqDCXi/aahc28p8hWROAT2xL28lHgGahvlM
fvjFd+40d1ZfFXQKIAqNeaxDDoLrWj6V2ettO/yTXAQ37CM4NFTMUoJgErC/y09mFpUhT2k/BUr6
PWre0jXsxdIx0HEWUPJATZXTEl8asNFaK9TMwkhwm2yI+ZrKpQv8mptW5dECOxgolnxSm+6svA2G
tf366kB+zxNQVHjwqL80rkr9nFcQFwnw2FdcGhWAg+bNuHLGFtwCrNkoAKLYiZqEOMxGRzlpM8jA
gDVA9w0qPbaJdKo6kP20KF3dXtFCPIPcBOpicA3O0MF/y9mdoChzOYMVB9tp1Myj4HT3WD20Xlkp
xa/ETKRjhc+xQxIl+bctX13spsSL4nhYAD4Hukj+y84sx7OZTFOhj0GdQ8dAhoiUfMK8538wgjE9
RC1UX3CuL41I0FqUcyWeAgl0DF2juzCiKF9NMflKMJmH1zYuI5D6XxqZZCpB+zyZgj7/yDLqyHic
2INrrWzYQuhFUQxdN5CqIxiKlaRKibS2b6QpyI3fJtno6Irl+UGzoSPP1mAk3JGFY4yjxZ9ZIMzk
7B+XS9JVQsOEJnOAxsK2qKNvbC4Ok/oHHMOuorhy+9Ib40oStuQQqg4YKlqLwMSIU2cjtK4a/BSE
YPBjh9ojxFA81EpWHH5pFxFuTZAPgwRXE4+wDcxRXCXmFNQAyGTErzv1I5/qu742gwHsT7f9byEc
8raiZOlQA+RX+OU+VhKoBbN2noMy6dsPq8h75gCXZz3dNrMUMUyAajnwATP4IplCN+ZGlWr6FCRx
p3m1YSNmqLp6z6BM7lQyVVbmO5aiBmhHIFLFhwHQIrhclkq1wQ5NdQ7kstiBNV2NyW/WOq2ZbboG
fNl6spL9LPgjcgFelZM4zYokhKkOVMVmpsVSMOvUBwWOX0JboFFfjW5bKP6oeehOrZhc2FOYBMwJ
GkuY//sUZTyLT7RPO1KkMBk38YbahU9Gp2w+1GZlLxccEvJ2GDgDGRMSgSuRu9lEEcvAdG3YybUT
Tqn2XlVmvKkNcAGSXMvvpTlstrcdZuED8jYIYMt8ahqeefkBJ0NPutJU5iAZH62u34R5kMm6Y4c6
no0gPFgjpFjazHN7gsPUeINregmHwVx/4c+hT7fp2lW2tJHnNhRhTVNutWGlzQHT92b+ONDBt5Wt
kZ9AUbOyfQuhCigI3t8BMttEaezSVAl2bdBYFFMAHNWWdEAVQwuhHcKVEeCFXcMTCtGQw95gTdg1
Oja0nLR6goIAKOmSsH0cJT/tWUDrtd7mkilQdkgS59BAwi0E/CLL2qQsStxhYPyj2QvRCsnRO8Wz
9Gglq1/avHNT/KecHazKnCDlIMNUrj/JGec8O4TzSkBc8AXg9dCGw2wUBygKNjAyJkk0HafA6DE0
r91rv6EHGyemU6/VCxciPEI7GgYIFHxiWvC6AiuI9QyhN6xVhwBhqswft8/qdXkHT0YkZwYKzJ+E
msJhJTRW5FGTsZiofqySB8ymWvRbLe1bcD+wBuOY5iGTvt22uvSVMBSF2Ae/Q8AVUl345FwUsYIr
RQdbA0nmnaqCPCSK+q9f+5w5BHEdVPhgsBLOUgqNz2gwsTq4QxQ2HghEoEiQ+reXs7yJkEr5fLzC
jmDGMoZ2MsCmENRV6k3kTxb+HDbJfen2e0bupjWUzEKARcsF+S0nqMWtLJijEQpyJsnnAAgHL5IA
Vi3AnGBuU+XQTtMB9EcrC1w4wDDIOakwsC8DB3R5qkKpmuO8q+dAG3WAcavqJYkBmAiBsdiAIuz3
ynbyd76QIEJRHHhYKM/AMUUSFVuJYrMfuzloGm04qOYAanJ0DV0zG4ZdjZEpZ9JSCDm0sRVkyQge
eikp7w0zN0ApNdk0yIp5jcNy4Sii9Y4kCLBnDeVC4Sgq8kwmhVIkW30sIUe1Icbc1K1ze+kLBwNW
OCEr16W2xSFFlI/LKGr6ORgO0uP0T7jy5xcyHTDVoQgJ8BuQXGKRjkpWpEnVgNQqNLcthoLVJyv/
nZvZfghzCXMeNNurY7Vy2hfipc218fDmxFcyxN4d6RFKDHPC1hnQp+lKj01PRYmroJu9fv51eweX
3vDn1sQ21tD2ilaUDL56MN+aV8jjlBvLm94s6CjslTVrizuKmg7+Q5BBJBVOxtjAhzvsaGvSoFak
HSYId01ofJv633l+r4cvmGo6qZ1nzl5TB43kK5xav0DSF7mFDsXtWNolarbyoZcOLEqXJrCUuDcQ
/S5/VjwbMyZq4Ueq+qQpp3QALdR8lxZry+fLuzypYBLHwAXuJwkoWFHjKLLAnaroiETG8KLZzyZ6
9k1+qto/ukxf00RzLfs+NA4k/PobEobRroNqG6iyMSh5ucComPvMBPNWoHW/Gps5EdJbi7mG/tG+
x2Dx69aAo9cfGiAOJDC4JSFmezVhMknGmGdNiyRTKu8QI9GA7fEF6yNIaptm2Ke1PHiQMFx5KFwH
BG6WI0h4IoCu9OU6BxsqzSZFKDTy70QFZdjznKyE2+vbhMNTEGshosTxccJWtn2O+bIYJqoSRIuJ
Nw2qo9mgdZoBv6w24ZdxvuDC561WDDeiyAUx0ssl9WbeEV1DOJByRdlVGjq/eMHE73KdrBRorsd1
Pk1BiQbFZE6DK2RqdJq1EVfJHNS/y6bcFqT3eq07ttDJok3sDQxPyqjEgFUcjN3dQJvHYj6C6cmt
+oih3T+4Wr6mzLPkSHBYC+eF0zx9xq+zDDXjuodxgbtULn5g5sSB/gx6oiDri44UhcYv58N41+KI
/ssFrIol0zlqLAN8vHMQVncD+YMBxX4NVHh9M16aEL4n2i9tmGkyNnn4zuZf6tffQxgGwlQOep+Y
9FNUIfmghWGUDX8rA4G+0VUVRy/uX4mZfHXwCM6CTieCJkqWGJFXLv2S9hjJzqIEb3Kgm41tz4ke
6vZu3EbG4+076vpCvLTE858zF5gtSA+pDSwpMTjX5X5j24mH2aNgimIvtFdCyNL5Pl+XcBdoqB7K
E4O1lBw+FKgsq64++TXZ3l7UUqQCwAzTyqhrgKNROGvtpBc6tbgblKkX5rVXo/03TmvMmteNcP6Z
MIqDugnvqIjU/2Ott8hhUF0gCBlG4gwqFKVjUNONceMN8T+l3T7LY30/ZNFWJaC5XqXW5p9HvPTO
f4Hg8Di7ZYh0BlcBTTck7o48atqRfZiyDadAlOhrntSbBFpEuZ9Rd5TWIKeLew3OWuwzoFcQtrp0
oLDvtIFR7IFU34GR16n0I6Ffnajn+6wB6MlrtVzQ+tKGTlheU4aKhzH8LOcnzDytFtCXIge+I9AM
8Bd0XYRzMEjQtsQ9gSzFY7v25bY/XqdA+P1nf1xw+0JTumi28McpOWTVUx2fZgPzmv5tK4tHGZA0
lNiQA6EgcLlLSoR2ZZ2EyG3bHRSWQBUzVE7auv2aTubStYH3K745n9cFJPfSELjOQ5nWMIS+zonE
830eZh+Y7X9VlV0Ysm8KXveOWa3UD5ccDWUOHGtEEN4vurSakpxlg5RJQZ1BvKY9EeUeiiMrAWpx
aWdGhD3UpRQ4Gj2VgpHZr3XU+9XINqAmcGtLca1M8VvT3ECOZSVgLcVFvON45xJwUKzucm3J1KFY
PzSI9+03w3wwmh60l/fY2TTFe6H9fttRlnYSY1tor6C1h7azEDSUvJ7grLBm0/GtI1FAxu5YkHR/
28yS15+bERZV2jFtmriWgqT0deYWaZCWqGe/3ray9MUAFPicosBdKcbgyM5UdJxbKYh2uXwHIWPQ
RTI/JF65jWLntq3FjePPVXRGgXsXe7JToxnNoOD60qHSXcSRL6ffbVwvt60s7hsEAtFg5kRE4vAZ
ZCCaDqMRoKFMdhOmtJh6b6LTxrKVquvSakBXAxIelItA8yrk822oRmnbMSQzCBJaXIJFF2LQ6a+v
r+bciuBsbakWTR8PUjA89t2HbL6Raat8eW4HFwQya7zrUQkFybZwbBPAN1leSVIwKYdp2lLJDcFa
3K9s2FKAhYOhL4OZPTRB+Yae5Uqg4GrqaVIlTI7elViD1ncudORsNvnrnUn+k4WbHYw7gBfhXwhn
iM3WclRQ4BoJgy4rUmY6ZqmTlu34fPvrXHNsoCcDSS9+bcATQAR+uSb8dqlNJ9C0NUXQmG9DuQmr
oKyPlvKDyK9t40HiafrQHoZ0W5RBAqqPfDpazwk5xLsKg0kZ+Mq1X2rvdfnm9k9bqGRe/jRhu6Wp
6+wRU6RB9ZPtc+9p3k6bH9JR/7Fih18c1zv9dwv4eTz7rGlml6CBhR0KpoL5NEBIQ6080/ZLdQ/m
ZvvHkD1q6i5+WY0nn4nLLdPCTZrh06sDg+m22ifSXg23eonSs6PIB72DsuZ3LXHlNwJdUkgWQ9sg
+VaRh3oDqpqW5I79NBuotkbHbAd5JsX+oMq2NY4taLvxP1fgToxf0qc6ckoK6TJyKMF2385OuCYt
JwqJot97+aWEZ5FlDgyyuza4/jD3nhza9MUKZUcZXqhsOBk6LabppKg39ZAsH9x4+qhOXVFtIGuY
pNsMCPK02lvjm17Hey3Qoze5eShLT/9UWNAwEeflc+bqvVNaLyn50w2Rk4BVYk0N6rMDeetr8Kvm
zBGMGFo0zRgNgVY+oDkIHs5ZBStwtOPkM7PD3OolBsd8uzdDaDSWTg8O6nsdWpb4Ck2QAyMT7xLz
DmR40ffJ8pi9pwxqrukrVJ5AaU3vk0dwtB8UXwPDm9372DQHn6U9yMVztakeCKgDp3vt0bIfi/Ql
I3ejtK2d4Xl8bWQnye7ZnQHlEQUcexgYPErhvV14YLux45UkaKFuie8JZJPKaab4tPXlRtTQxepG
lBwCMGYB8jcVnW+0zbwvoCjqWiMkolIoN4B52rjPp4IrNfbgbxuntUHzT9qXyy8CxXcdU6XoCvLx
DuF8yDlrwAmdDMEMdwEG05V19o2h3o3Kqju3NLA+GlNzWgApqkb2c9vwVWlvT++ZbkOER/VH3ZlQ
Y6EOgfBVDhVScIzteLE3jzOnkaB7TFy67Y12Z/HKPuZkoapCO2MnrVFFrq5F2FSlr5SmtmPgGslh
il3zTQfFMTz/Xg0isMtGFjC4/jju7N5LClBtxagWozVZ7TP5Pr1XTUcju8RP2Baap6HiseqfahMf
UGA01UdIiOK6cPQvZ3DYfqDPkOyg2YLL6NIP4rpig2oUQ/Cu7R/Uhy/H3cu/LmxIAu5XW8nx10M6
41u0m0LZUgu49crl3Qwi39kMnJJT8aNXj5A+wKMpXqvdfg6+X3kYJ7/GdCFcTbz/rLRNpaJPByBK
pnsikQfwgTnVEENZVj+UCdTJlBbgZYSxCg2DScHAlBuG+bZS7Kfemp9jNv1G/e4Ut5C6yFl3Yk24
Q9fmKYwKfFQ3kVUvwuwi2dijvCvnwafqRrUCs38aSsChTcONyMr5vU4gsbFAgmFsEmzsVyCSWlJZ
kVvlELQpaHWbFNqZDM0OP0TP4/Y3FNVNEPkvTQkeUkMrommjdkDuYDy1UYmhXWBWKuMRrCAg60y8
vCTAfZuepE4nNuRvLKu98onGH3lHHbDN7JglOb36c2gPagFNS33cKsVu5Vde51L4lRxhgCQHjVFd
SHLCiFlVF88gogXzMaR42YazQHtFZBheSWh6rCB9AMw4Yn6m+T3RG49qLPVIBxGBJoeY5dwRDQev
7zcNACUbDTQUxzgqQT4xlqWfNJaDKFmgzjIbeDJS6LgqGn26vYxPYNiVryKXBpoe4flK9RqDD2Dk
sMGnW4H00VRA+thzNaxK32sz23b63rK24/RTA1d8fGrsdGPZTikPG0ue9jUymSH7qTSzd/tXXb+/
FKBr0MRDEwQzhSI/OfB7Mt/aIRis8Km0t7R6lCMNOljFDrDUhgXxTFcyw4XPCZOcvBqtSaSsymVY
GhvMG9uZBJNZ687pAfSR/2VRKg9PALThbcFTxrNMoKbmQGgO9HuJBCCOt1S5M5Xc7dg2R8+5P1TT
Ci6bnxPh0wJT+deg4KEYkSz1qoLBYfShHwfhkFHfTrrP1k7swt2O74WaMqdpQFdOxGK3NhmHfMTm
yeYurdIdVKxO+l0k3XW/21eWh5tIXgkSPI5fr+2vReEFGOZQ5ZojWEzSXedWv4E33/drcMdFI0hZ
ALAFfz0muS6/WB9pmWVAMTiw6tAppnc7JJukeFJjtu+Ld7bWCFj0+jNzgoOUWjHXVYw15fvhJBmu
dd/tCYTqDt2KYyzEclBT/l2X4BiTok1NNsEQS18UMNAb0T8mOYKka+VMLby24BdnhoTXVt/lRmFa
iJHqW7HtP8Ifhav+0TDf6XQrzY1lFzwzxdd8drpyZaaYIYep9KF9UCWH+P2m8IxNe8AFYq4c5bUN
FG6oGXXX2hxhbHKLJ4zxD/dgkbgdAkXmc34LXuydkMmkKnoLZsv37j5+YNShv9j33osP0qbfA9DW
f1+xx0/M1Yk620DhoZLFettVyCUCusFwQPNSbNWtdIwdsteBKF6jeriuE12sTuzblc1oV5o5Degx
7Fh/143wxTWQwNLddr6FInghYT21Ewnnt8+dBipDO0jWl7M3B0rpwi+gXx+QrbWRHM9kfvy+csoW
lwifQy8HQHAMAV96JBmTsiQhwi+mEQ55h0g/ylCdXHHFZT85MyP4og2ZzIQQHOYomFWv+qAVeOmx
oA3UmOw4cqcGkT/2wW/lrqRAawsUPNQkipym/MrUMt9Kt7G+tSC3u+KWi0cNFWV0w0A0hSHoy12s
iz5KKVPwXCj32jY9qkGVO9ANu2+pY/ROtc99iTnkUWtXEt7liMJnxiQ+xA1CkkvLFOwqGfhD4KKo
hjBl3vVvtl75ZhlY2QDWV0wd1T/AmeYOWrjyUT8x5+Jh5AQ2mHDk0yXiGzWfaVfTUMf11sSPWr6F
ZIyZs61WHmfpXoemRR/9ajVHS8GGpZzkJPG0KOi77dB+m/iPs39I9ib6P9K+rEduHWn2FwnQQlHS
q6RaVb3b3bZfhPZG7fv+62+wP8yZKpZuEX1mXgYDDzqLZCqZzIyMIPvPk8QiKoGjAI0XzA8BDyRE
iTAuB1DEZhg8iZ+r8a+y/JjHV8mRr/nVf21cgcQSPY464G6mIDmZdA9uvW0WRPfUnfagm3qiL+54
MHa3ba6a5Mkm2L8AExF5g1SlsFgF1TmAhd9b/X4qd8R6um1iLZkACP8fE/wnnF1QljHodY8JrCD8
Srxl37nO/XSMZKnYWg5xbkVwWhOkUnh8pBNC3ovlpJA+UnZLBsAL3TXqoe32UjIwUXPn46JC3wJP
B9T8IX0spGJ6NeYFWCWmAGQZm3LPNmgvQCnxzjw6XrMfjtPReox/Llu6Yw8yJZK16HBuW4gOVl7Y
5rIUmCnbDeieYDrvSL/ePrfrwXvu8uj6cwQRxGLFPlqOApBGWthofOCt9/Yh3nX7dGd51Y48K9t8
a0taAjz9Ej/+c4NCHpirKZm6CgahOufKmI9Wd+xsNdz4mRu2Rj5aSZdjx3Ko9XX1gzb9jJThHico
+aY+0Ee31iF4/NSEczgNWIfysq2fqy/thr2DY+kwuPZh2cfH2k+P9FAfpl22178l99b38H4O2kdJ
arj6bQNWA1oV0JtiWu9yxXoSkk5PsWIT7N73mWK6WiUT1Fq9hTFfA8AXlOARG4Vb2AYesTL4mTnb
+Gv3Qo72BoTT+/jU3LeHfthKfJL/uautPTMnXL1GQtOyLCpMOf6FavJLhy/P2ELwPKj24+P4LbrP
3l9Q/5Vc+Ku+c2ZVCP5psWQxdbhjgq5/3AAu6eX1l7SXFPEkZj5eFWcumqtT0ZcUZgZ7rzQvw/Kw
kPtZVplfKzMBlvHPkX3c/2dmQPSO+R6rhJl6n+e+vasOtHbdAvK51NeO7QtxFxAoPpqb2jOehqN2
tP+3/RRzm5mVoFbra+wn/aZOO8iTu2kzgcZWkk6sfgEfFK6YhQHghG/42UoxLao6ZdtNQb3sACJF
H3uWDaSuxqwzE4L/5xYIeEMU+IMJInJRe69hKyU+z2P5tc9zItr/W4Xg82VcDclsYxX501i7xXdT
d7PirhiegZr7Q1VMjQIxLzH6IeF8y6jg8tRiVMs6rAvVcwix/lxO87u9a/Zgwdtad+ovJLz0V7I/
Gt/xnIAqrIyiYQUOhtvnn40Fyvzy7EjXT6nTNvgB80Pr0mPr0d+kctsRxRwXk+/vvYzd87a3oCJ2
aXFum0GNK+wzKCFsZRfHm7aT3HDr4QuuqFkWPjJRczhnCiWNifBlY6KDvubspX4E17Ar7eGvJvH4
iv+xJJyfGtZjG7b4xNLX8Qg23K1+qPbhvvLAU/KvgjKSLwvzsZzEWLhownaJVNr3CCi6/2AMLpQA
jW/j/fLmMJeerOP4m/Ze+Kv08dKFhrDk8+BZwZWnnlkXPnIWRgVRLHhqknsQcSn/Oij5HdifVHdR
ZbRf6t9tIW3mrD5UQNbzz5qF7z5uKr0eAPkBTh2dTYedVMM32kPyMBmqZ2eNa89PhXNg2VtEfzpR
5DrpNhwPcfcrZcUbg97XNNx3s7GfZUNEq5nw2S8TwkUN8q2SVPw0mjeiK+BJ2iyWq/8q4ieWeem/
e6meb4XgamUMTm7od8LVwo1R+xpu5do7oA2P6xKdHrfYn6rcj784B8nJrwbG/65UrKVoIUmWJcRK
k/qQPTYzwyjdG222bPjSaL/r7MegIeWynzop1mA9Nz4zLcSKXnEwKAXN8EB9Cu/oE5RlN45XQXze
dmt/OjauLokcq/fMmUG+F2dXWeeYahyO6hQwu9T8WpkwlRgqhqR0s5qBnFkRMvBY17JZT0YsK9k3
uqvhbeGkRyJ96fLtufHNio1Ccy7TlPU81II54qAP33P1odeIm4SuAcFntOVL5cGYB8mtxl3/llkh
UCHnIeqcYXngTUo95z7c2nsIu9dvtx1z7SLBTDbkUdBUoRgsuTyrPGyiJOuWKSjn2KPTbqiQNcpo
YFaNYFwFw3tguIKlSyOTopVF0hp4uetHB9L1dfekm7LhGJkRIcpFJehUzFDHE9d4Zb3tqvTQFc+3
d2vNs82zhQjxKqnIwFodNuzwJUx+KhB6u21gLSCeGxCOY4Tgo7poMAB8lT17PbR3qg2tDxgUmUoM
q0kupNX1oHaFAUc0wTG0eHkwSdVqvVbCXHVQPBk1xOqBnP1x4UCmyEzSsscfT/doCX5TJC+Qj4lt
8Qvhw0L/+fHCYfBq5DTV+Pv6Xe4+TQ8T5Inc+il5157Yl877i/+xvX06q6H03KR4PLZtj52l4QUZ
Q4hdAzAvPHZW7fW56dstGKLaP6A7K+aXqm4AEVTBrtr07sy+S34H3zph6RhD4QtHkc/BrPfluTUh
I11iEXxQWZxb3mAa1bttx9Ex0eeMbUhm0tmNRxWgMi1T85cwqgjYKxJNmw5pYzn7AXPKma+QWk1B
y5bbR9MsplNnOj0DTKyS4fjXfi+fKcVpIdZczUDZiZ0p3cjdusWYcNHnyq+yrrOdzpzZK0IzCqzF
kA2DrBrl0QaqUhhyEhuekz6pMRjf8aIavurju9Me6org3fO7Ii+3z2PF0/kcOV4AoEwD7IL/+9mF
N0CbJRszWEong/ikjug+0ZvSw8PAkXj9yqLA3QXWdBDe4u0rnjwzKqUnKlC10H5R6xTznMsJolyh
cjfT/MvtZa1cQQC7AkyCUgkfYxC8fXYaErYkBPB+UN9QeQXUyrnnI3lGea8miw8ijafbFlfudIxY
QQqQs04YjkiMDV1oUE/izsckg8O2+ZI6vg1xu0MPCrgW+ia7f2GObyQKyhibFd/2UWEX5VgAPeyA
MtNAk0TpyC5V7T/MamTX08rBYS6Jz7JwTfcr1tXYzqGpNmZaQMoQ5MGNF02Ll2KSnZLlS9PJWk5r
Z6eBSA+AEYA0Mad/6ZJ1FVm0A6AdXErLNp73Xds4fpwoG5tZx9YqvtVU+/P53eQEL9hJ4MpBEHpp
crCYqoa5rQbpXyM3/uZdDbmJX5pu/v0XdnBkAJ1omIUXa71d3FhQtO21IIc8QTq/Y1C909y2rSWX
48pXjdCBly+IgTWOhrxcj6bXZpF2A4gWy+ib5VTbcTF90J9KnHCtAY/pYYzXgrPBwKtUOKqyTVsK
QJIW6Eq1PJlm3vk5XmFbbdKmje0M1maeuvaP7SQKaHIHdhhMW8b6uOKdXCKYk2FBX+qKXKHX04nF
6BUGNuCpXTpsM7va2ozddY6+idLft09w7cV/YU6ILBqJSgL5Ci2wEtWr0JSsrNon00+EUCdLdxQX
ECXMmwq6jSBE+vkkC9bB8w+II7CNRHgQTbMW1gX4WINSK10rxJW3hLvRsQGXvquqXaaS35lSSYZg
Vz5I3NfguuFzNxDkEYzaxGhb7D68toi+QFG3eIMK/UFRv5RmtjXoJ4WzecMHaDE+3ssHfUzx+7e1
IgqdAYBdEDv5RQJweVid4jrd5i2DoKoZSgr4a8tD4oopXy4ypIostnq66GpJcz1gkbeo6IQCDsjq
u4GBObo5JQCw3HahNYfFnC2+fozloP0oeFA3zz0t0XMOyqV3OfGxczKzeJ8DlZ3rMnKulWsJEzn/
GBOL3XQZJ7u2Wj3oB8z+DFqNgSY8avM4jh67QaanuJKUg3oUI4+YOKYgYNUv405EMz21SK1jGgN0
Y3jTADAPMQL/9gauWwEVBrwSl7wYddS0DXsrbfSgHTtAL2P6lxZxLottazEU3sfTCK6lKAKJMbyy
9B3pcUyNPVRu0yXLY6E28yNKUe0GbzZUmnJzwyqo/FYh1O2UEpzkyQQpuWjCpRyx2jhW6kJdXC2T
JMCvcKLiI0E7GYyDOnjQREoZO56WptZHPYiiBdxuKMJFzi6lzmHUCj/PgtDM3/u4D9rmSbV3RW25
bHlt8h2U68BgJiEKWPNoUCxatolUEqo4gkcDHpLkiokAAah93747Odgwy10IiXiaSkytnT2Q9bYG
4AI+WlFZJWKL2Za6ogUgQej3KXzNy1KMK9/2sDWINUU/Dx/oxxPt4wF3lhZnRVPlQ8/gYjlEGcpF
J/sxjIa9OWF7Y7tQnxc8Y/zSZm9liHM2MS22wyj1AfpYXyih/aG3x2nbzJa20TBSuJ30hXnNOBge
wV/GiGuIKZ0CMkl2l+nbeQxLvw21bGPbmFByjIXuB7My3aKoNb8blVfTSPNDNGghtlX91vYT2aZ9
LhNkXguFNkXmxXUadSRgl99vbZXpMC5ED+owifa9rYYBqar0F4na72OOfhnVGtufssaQJEarhtHd
5PO5gOGYggdFqWOUHXP0YFGAqQMHdhEV26ptHixQChtsPpaZJnn5rHkSoLgYJuSjmOBCuVyrAtLH
KSKZEUTIeF0WH6cWIw63/Wg1WwAxCK7Ij+RZTPhqk1SckRfht9jN7bbeRa/td2cBX5yLcv1PaVVk
rVEMBsn/GhRWBUEzrddDGATAzwWcX/sJyuLsnb5gst54Z4/M8PvQLbeSdfI/K7zqcXggI0FmC+si
SINUqaU1g6UHI9QVIz97SO/oaSBbtXe1e3PnvPaPjYzNfK2kAbJVmyDqIPtALLw8wbYg0wTiC3yk
fe9hCi6BxNi4MdU3O9lMR4zXOHjuvSaq4mbJX8w7Sda8drU6uH0wwIt+DOBUl+anMkTqMIZ6oCj2
ghEQ0ryFWW0tHoFEziEvq3E7qHTZoBEMnDJT6m3NrPJYMmL7plO/FAr0UajWpZsxLppTKx2UXLvB
kECBIwaE8pzB7fIHxo4CNRglMQKtspfnEhNPG93ozF1pjDIwxtr3+19TVzw76TwXjpExAxjBDY0j
j5KDo4cYvCwPSApOeilJAdb6ltAN/c/a8MS4XNuYzrTRU6ytJ9Vxroe7OVe3o1Lf49G2TVDAqPRA
M7KtQmcvGmuvkYnarq74g1GAy+o4Itweo0cD7ufYQF3ILkGH036rVNXXreVHRcEznCxsV8RSyOmK
z/F6hglkOqfAIfzIz+4lqoaTwhI8VGPjmE72LjSZR2b93ll+d2/sqe7QHpvumFUFumX7C35IbY27
GRzE8s9vxb3wveMSRg4CyjBx5jtkTlhEC8oCFp8iMb+ErRLUMfXiTTbcz73q6pV6VKsHRvdN/kyL
8JHZP9SQSa6OleSDi54i6wD7PUY3hC2JLNZmBhk1TtGDk0b4CTfzEmLG9E8KXpjPf/SwBi4pFa94
zF7xAzo7gGIa67EK+WsTbxFTg7ZPMe/sKn0bqYnpUYzDVj5GuzeZ3uOpElgW84ucPU1N+xgX3UaR
NlvWrhgLtMIU5MygMgQVw+UvGmYa5aWCJ2Gj1q+L/jUioRtm+Ysz5BtzhqrlZDPXYdOhM970QjYo
sbb7IIbmJUQAJ+AJl9b7lNLeQZckGBRg1eaj1qabYoRmzPiqOc+3N58nAcIlA3Hi/9gCJ9OlLaMp
I7trYEtrj/NrV7gjcZ03eqLdMZbV19YuF5TxkFmDR5DDCIRUKMHR21mV6gFBq10bZg+0im70+ylp
MM+cuyNld7SbvbmLPBCL1uHTDN6r2+tdyVAszqSP1hOQgWCEuFyvQ/skJb2DD4zZnQ+l2tBzrIxt
b1v5ICERt9UEQw3HH/I0RbjHMIQZg9gwxqNtCHca+wkphi8GegC0ARrZiI7l1ARD6A8gN1Trwg1R
le6XbVVVf6NZ2zmIQNkYezH7XRaDNy35Qaui3VCrh4TJkEbXQRcVSC4+iPIH6MHF8kdGKugtpnjN
dk0/4tW1qdnXuNu0xkEN/ZhZf25vzYo55KLgSgJvnQ1oreADBtCtWjPhkVWxgfcWndptzH2Dh3o8
QJC7471wOhqSY1/J4RBNAQdFMRIlSZTxLs9dc6ICoU7Tg4xhoJ/+zMPKyx3fMZO7vj9S6Cosv7L6
NwGXRw6F57STldT+P7/AxNMSlFTAHAq3K5gFHGUEYWeAum/itUsJfr7w1Kvh39n+mWt/IyV5YSOo
nJX2TxjruOcLb5iG3e3tv/7e+T6AuA9ToQ5I2oXYMkVQ/kBXRg/o19y0NhFGLed820O3vXfMfZ0+
zbL3z0owvTQphJiiKVk+gPsIoPweM82pUW+tZTGe9S4ZN/Zs5T5JSPG7JX2+bTIj87oc00ZKX32e
ouryhwj3TAnt9RhBXQ8cJVG2UxbVj7OzZFsC9NTT7W1eCQCwBeAxyDTw+ePEL/2NKijNlhSLbiKy
TQjBxBaJXxPHLwbTU9qH2HmCSFU5TZsKHE20BMjVXV476tHwIZ+29vTLQqcQ4lkY6ebT/hBKuf0L
V6odl79Q2A0GAZiu6XSU6MrwN8GUOeu2hjOgugxhq+lYZS+6Rrax+hbahxzyRqXHtPsY76xek/0U
Hg0vo+XlTxGu26VBX27BZga95Vkvw7zVVA/V0HHYZzX4LP0mkYBFVgDwsIiZaPRgkOKoIsA4qjKn
s4ALDlSjHd1xfKCju4ynprLdxNQOuv27Tqq9Vu4mEyggjFdpX+a43nWRhbR0O2NwI/VsJvlVHyTJ
4j7g53ANFFRhkItfOk2tV3WpVHg+t/2QfdHnuN0UbJh8dV7uQNOjPCxmErsdxoKfk6F1EMAKdcM6
7QncuZkLZvDvVt+NvhNS26vLKPNjx4aQrNO+4/8UQA5LfUTP8pvWWSn61FnxVKZ6ft93We9PQIN4
ZMnnw9C32r8IOiCRACMPsKwYvhZuQ37l02FQPkog4+CiPjg/lZrTeDYpFa+06aPhMKtwS1VzXAv9
DEmGuXbnYNCBdzJ43VFURSFQsdKNBfbpQPwavTZM89pV7IK7Q5mp2zi5jE9gZY4NyihoFwFajjQD
53l5lNRSrLCOCgMg1B6EJYPavEyYPvf7OIt+mYU1nwwyzCC5byGeaZZq6lWLcWKp1uz1LJ79pmHO
+1h1msfiOvvjlFDCKbI6Oil1aEi+P/6lC26Hqx9VG5A8c44h4WZCrydLam0wApUtu5rokKepe90H
irX3dEC3Pl1u5ORMHHWPvgC6TELgKaZBS3rQ+KG9+k0nMdrIn3c3BAw0hgHqB/2dI4STIWYNYdlI
grBoQaxR+7VtuwZ9onHosazfZ6nbvt2OpvxPiluI+XAK9iw+ii4ODpZ5OVhVl5Bg0XGN5oaa3GU9
aF2MyNY8tU+STdXTanvb6EqrEJBVGxoQnLYVOY2wkxRBrCNZbAbNUn6jjBxqI/oSxs5+6fsHjNwz
Nu3aJT5CNl4Sqla+KLxT0ZvHGxEFD7FMNDmFU5uDTQKn0UFvQ5Zok5TmtHGGiW7jVAGUfFDiP03B
Gsnh8hgo7DS/Vk0M2nEdcDF/DC3a2yFerEE2OIBo5vDV12aWXN/XrwSocOOVwkdR8V2IPGJ2paEQ
hT5GkDZKsmFzbLmOUhuSatfaJqJFhpYL7iI0loVwP+VKmSSzaQZqNwQj5FWt6H0KDxGLNhV4nqp2
eZE4DE+uxc3DmxJ1Nbwt0eoUsj8IIdO+q2wzgJQwe+ZNFsQd1V2gKTy7de41P/7mMlDZyqeBDAh9
OYzxQHBLVBDErdD2VZlTDpIq8q2a7mKwVMws94p0kvQY1myhdGlp6OGYYD3hO35WSdCnmvVoIlHQ
qui7mCobDSO0DhDxRgEGlOibZDtX8paP/I4SzlENwPqluV5ra0BEoHbfKXdkOUKqp4h3ZWlErp4+
Db19cogPkkjJW+babUBwhx0FawNSGFSIL602NZBdJgbNgzwcN6zQBgC+8F5waOOq0+hTI088p5li
yS1x/U1wtRQDXwVcB+BQ4eHWOtFS4r1qB3qTzttKA8w2TdhBsqXXn/elFeHenBVgnEpS2EFfR98M
Bj1ZLX7GR+iHdrk12hD44fpxfDMYSJ6iAPMrYF7+PSTxppokgebal/BLENNRkYLqDWril9tsKXWi
qD2zgwqMZXl8h5J3NYNfCTRbGNG+vezrG/jSltCqCZ22HijuiqCIksfFxghhiOmw7KHKoGt729TK
pcFtobyKhAikgqIwCNhMSG02jQ3BBWypMsTvcdpOnppWqd+zBlCEstGPLKcTeJ8t647W6fh2+zes
uZKBNAzVLUxnAlB2ubVTWoJpcGxt8CUPQOZ23QjsNCGSA1xdKaTIwNAJd4WUnOBL4Icj6lL0dsCS
l6mq3CiHdqfxkNcFsJj5LglrRD7bT2Ts9WuniaIPimmoN5jo4FwuT7cgc1Ax7HBZ5/UBaIHpyWTq
nRVN6p1BR1XyzayZIybi64doMC6US3Op0jrFkC72x42oKA9j8yOO8HjRZEWUtWM7NyREAGcyyrmu
ZzsY8srDkzmxZQNjMgvCiZlxDLa5HBZUEujO6xxJXGItdKKtBDZw9EQBQuD2z+6HqR8bokByJJgU
8B/+Hp76B2PZddXWlFXVrusshPO2gokWjoBrTziUIk/NfOoVO3DK7yH4AXuvZ342byBd746mBG2z
tm1wcT6ATyBpIiIzY7vBpmXUDvI07DwgChuv0iD+ePurXQnNwL1xWS4L3d0rDbWho/3UNK0VFMrX
clK92S69bJYsRWZE2LcqdaD6EndWkIBatx1UFwKW/7MR0ZGNvrDDqsdKMubp1T1AcH4sA3CsrASp
Fl6AnHteN0S4g6Ph6a7P0AiYY7YfsxC8EKlXk8a/fSorLo1XFEINCrgfrBeXLt3o42jGSq4GFIwS
DisfKvCAEr/JyBsnEaDtJEGurYQbEDGC4QsTAgg54sjcXCz5gogNGLC1o+YXyyuNxnVkFZq13cMI
P/QVkDVimpL/irMvtVDZ1M/5ogbInYe9HWd+CsKHbTTJBmvWDAH2Yv8f0BhZ/6UhCwr2aqdj/xKz
/NHQ2isi53FoRknkWTWDlirQLwi8V3VXoA+pXoYwY2CsLLLuouSlN79+3hU4kxevZ8EXxOgWVala
EadVg7zu3LkBPeywGao/Q/Fmd66sO80vscunBFe6AaLY4GV1vIUu963AowggOLgBu+/Cu64u/ZpS
FOuOveSpuRLcIGXLJecQdlBPETwh0dmiJlanBgr9ScK/Y/npcgQWcvb3hdu61XQIbY74+8t8b5fv
/+7vI88CYICn7R9ZypknG5AyzGgNeu3erlsETUySpk6zv330a+7F4aJcwQV1DzGjqs08aqoESPm0
/JMZtTcBvaEVv24bWT3yMyNCbA6hPA84j46VDPHGCYcH+DEzo3dD/VGCi/e2sbUwc74iIUZDKYGl
QwcwPhCVO0N/L6beTWnqm7K5kLUAihANXQnA1CGYJfiXMVOSDDg6PmNVgh7zdVqeCUzSbS6rXay6
MoeqQ/wHn4yoXxFCJc8xWgexukVHcHHpvxDZ+hBigJ8BQQDqT+GIiDlqC574mJjI83e9I8/qXB8N
0Awz2ej02vmguMZrm1ydXExwIsVcrAiNz4Aa25y4Zo3nqFsOrcQN1k6HR2e046EigcbUZZixgZ2L
cmQ+gdk7bn/fQewcNWJtsDxVjdCsluTSa98RuuF83gRPPpS4Ls1VcRqVBkoIgRUqDwk61fj/bMr0
+23fXkHafAB6cdsgNQS+gDvKWUzIE8CITCvmHf76rmBTEENRE+Nj9rYzj9Tp3S5mrtb0z13JTpOa
+VIyt7V9hX6yoyKgohsukv6HGLWKG2h5BjNIkUn/WtqPTgpTM5jD/TJ7ur1gmTXBLRda0SpMcyBM
88htSLVpwQMJGU/XZluIGG7qzigl2epasEJJxsIFhf8ClO1yi9UizRqtM5GmhDuCwUx7HHagRudq
mwNGCz6/PohD4kENfwCGiL8Gzs5TrZN0APEkxA0qHOPkBD1qMDabfUhCAoPpmrFsaGF1eVBjxJiS
hiqsaJEmzNCmEo6qAxis56k7FLVr5HtUnZFkylATa58FRkL5rCPXYhehiNDrAsm23oKrBhRi9KiH
d2YimRJfaRMjnTizIXzp+RKXjpmiTzUh8wfeC58f8Tr7y6hp/kx0lxR79MOG+FfXS2LM2l4iKvOH
mglhe/GGxo3a6+3YaLyMt0CxqWS/Rqp407xDurm97SlrO8nV+oDnRGUAX/+lp2jRYPQzgy1ah5sw
NV+LuvK6Npd4/7oZE8VBTESABVUww6Xg5xTDvHh+PkGMqoWDjFklMbJ2BcAZuCgqwjMKLJdrQR2y
VpCIasHIam9MdwzCuY39uEySN+HKtQmSMmCKubTWtTRvQSuwLvO3AOQOF3dCu26vl62+uX0yK6vh
YYIXi1AxwujT5WoWos1TWUyQW+nzacMM0m6MRXMHNkEHrVIkEXHlgPC2QXERkPiPUZJLa+VYmkY0
IpciyUti3S3tc7Xsbi9o3QRYLOHZILETb+gQD6Y+7HFDZ4CTuSqjd8XcQhW6lhG5ygwJX+5kt2lV
Y7EBrf72cVBFT7MpSdJXTaATw4uGkLkWmwgdet56zNcyLwUm4Y+4v0ALKtmwVT/D5B0Ix9A+uBpw
zZVYiaMx0gJDC7u7fHbIAV3Tt9unsupmfLSOGAgDqips1oj5FjPVKi3IyNj5VWimnkLMcN8tGEWO
HUBrb9tbi6s82wTNMwYXr+cPltYZzbIvtEBd6v4wKsriE7NOPJR6VNSKlGhjxbm509Iajj4kGKvQ
9MoflFGGgFpbOa83Q/zRBPmMiNvnvK6mpSRIOcrEZfpd64SvQ+FTpX+WLPm6L8MnF8EDCvQkcKWi
3q4+qnQuwJ4KsozmtLTHDqotmbtLvyBl7CSeycOC8A6GaABHlPFqH2L65Yc8oXUwWCNsAfnlmiAq
mpFgQOXdqqotIV9vr2wlj+KIAqAXIWalowF7aaxi4zypLc6yzDE4GCg2ILn0x9JXvm28SlU0162h
uYXorgMbyP/9LKvR0LKuowZLa3ADQ8UAHUmP/K7BqUglN/Caa+CS+seSkD91XYLgn8PSoLmK9bPK
f4zm6NFCclZrUeTMjJj0ZqODkecRSVNrvw208dToPXckgZ3/VNEfzm0IqS6bxjFtB+4Prr0rq11v
be67xet/j5lkNWueh5QT7O1chQrKHJfHszh2PUCNAqmEUengm1iKDbHi5oAUtfeKvGIPSxfJbsmr
5QEjiWwT2FlgadAPFNy9jRMVQ7q2E+jL4uohO4xs+Nb128lxDgNIzuLl95hGr7fd/urcUGbiYRk5
BiBzAOlfrlRtYjI0g64ESl4+KPUBUh3PjtnKMtCrsMHNAAvLkSP8wSk+GbIqVxwSKkGWgwvK+QLW
ttqtMSeF0Tu27WPQXhaSYurKynAVoJGLgSWM1Yjv9SJdMNRA1OiUAoKUtLtuWECKJ3FJmRHhypkR
/Ic61aMTpKWieMNS37C/ffqELtYhbB3UHnUjhxreKaJgvEOVDl+wjOTu6nrmD+WzvRJcT6kdPOrG
OTrRY7FtPn1n4K8DVIKvCSVnPq136WNDnOHPWziJsbhHTd813xzrezZt2XTsyr8snz17+Lxb87o9
gLgYDQRJAj+3s/haU1KVXb5Ep3kE+tlpXEz4etMgCRNXsZUvDHUlPleCHy6ORo8sQiuoo9EJOban
qCkwH62r5cd5+HvbB67i0aUh8RmlFjZVWt2ITkMS4vH7lsenEBTGAFqrMoTXtUejEoQBQw5kxpqu
Ll3Qh5W0MfNTjM8GDJldBimwT98W+MPnRoTjGVqCAskCI0oUHlUHFpR2m+ef/jhhBfP/PK2F+rgI
yA5nMxmGhOSnxX4nU+sV2bGIJCfzUba6uJT4Us6MCEuB/FiKcqGRnywGwFQ+bobc8psq/Tbbwx3o
6DV3DBtX78kmmoFCNBqMGFb1CThFb2oqDCPJyhdrBwgKZoz5gU0GYHThwo+iDoKqRRyfnOhUmRba
VDupIo3EhqgISpaZJJEWxafJ+dGojse/4RrsDre9XmZFuO9JGoGntcFKGvrVbCs31156XcZpKjMi
RPCxaOcq5kYc9hyrlafNnW/GTPLOvmZOBTwWL1I8GAHswMirkFG0ehyXTa7mp3bI3NSO9nPI3JS4
AEzYfXqn9tWm7EsXzAAnrXyL6R8ja7ZDmwOvnXpp9gfOs1dbctDjCjy8o397p68DGd7naDvjF6J+
DlaJy3DpqNFYAcdVnirSAjpsKem21yjEEDvo0s1GH+9u27u+by7tCSdrpRXTUisqTzXgR2Rp/bD/
Hy0Ix5pmPUSRxrQ8TSmDeuCfWPZeuM7WLpcgXMuDGs6RaWIJ6GcOPaf8gh3lj0afmpL6KItu6CS5
SGW7JtzSbZriSVll5ckoTUg23g2WKtm1lY/hwg/4v59dm85YNmUfJuWp13bT4gSLeTTTWIIkXDUC
MThqoRAAfi3haGYzjlg2VeVpRk/FQ+P221AhhoRF8+fzXsbvfzzR8cGhq365mjSGcLy11OUpjxYu
+hnH5B7TYTIw1MrHg3YQkpsPOQMYujSjtcBxKxgdPkELKbQ8+9vYYtZylESQNStIMkBzAPYiALyF
XWs7yFnGyGpOqbLJK/WpLtW/pD0Asy4Do6y4GU4GY3PgwUYPQxyULUYMIg+0KE/OUpRBSCN968Tt
6+2zWXEC3u4EERM6CFxB43LTVEyIVCQn5SlRWXuYtIb9hGpW4nYo38lC/NrWndsStm6EqDhKw7AV
L1/VujmY5vcJdzKB6NztRV3D4vBoRMWWl2GQFaJ9d7mqbphRORkovlBL2WbICLwl7XdV03iGkfmD
mntlzR6yiEJ74vG27ZV4dGFa2FAUlXLODIGvCl1xF76v+xlS0ajcdNlvJ2lcS8lOfQxOudt2VzdX
B/mfbiJZ1Cwh3dDSsNXSpixPrTvZT5kKLbe9NRxuG1n1lv8aEV+pIIgAl8iAL1kdbT+svvZJBA4p
a5B1ttZcH6USlPUxGoz6vrCJwImqBE0EeGUXkaMBuTh/zmqZKsl1Ns9LaCAP4aMhOrojl16i242Z
kpBVyJ7QF1TyYLL6e1TCfsUYa3UdImMJXt09DIPAH0GHBYagS3tG2ZPCsOAadlwWm3Reyo2SNfa2
VCNd4g1rG2ihb40mDOWKhUIsbNPepI2RVienDnet3mLsNTR7YGQ+7w+AFSF4AIKKGQnR6Xotxy8o
q1NrP8609iO8hNp82Ny2srIYFA849As4KcR34Zy6OLMXo+6qE1F3Oubm2vxf5F0ojCAl5IyweH8L
JxN1iZJFzVCf0rh6tMssKKPlD9GjP2bxaU0foPYBMOQE8yA9Qff20gn6LE8LzYnzU5K8K+UbXgXE
erq9X9d+dmlCOPwu78d+KJP8hGbfNMQuhiy04uttG9dhDjYw74BCLYCmV2xrSxSHA7SI8xN0iw8h
Deroaz3e2ezZyHYq+GlkwnPX3+qlPWHbaBiibabDnoN6hXo3e2nxdbQPquPfXtfa3iEbAm8dauoo
xfB/P8u89BT/QQU/P1UtFEUZDbL4joCc4bNWkA6ZYIPArN6HoUsrdlIyqhRTfvp/pH1Zj9u60u0v
EiCJooZXTXa7bXcn6c70QmTULFEUNf76b7EPLk5bNizk3AA7O0iALpEsFmtYtWqarGiaPw5WHW4m
k66PCEJcgmI2gVcEL+JSSNvCeLY2gvuxXYJmwlRlzH1ehr9ZOgVotmx2XbPFwXn9CF2KXNltOZvS
6QdE+jnVAmP87AClB4UY3X/WcMjxgD7GGDvAgdfvEIBFmT3pJuSMVlShQ8oD08AmhvbGaoA8UHLe
aCro6h7NHI9QYTvV0eRl4DADUVmFpIH+afOori0crPQ7SSs7Oi+VziWFJK//kk0nb9xiHboWAEQW
gWFDb6iOtO/qYExXM5BQmtlji3GDRRfP2RY873qzVDuSAn/C9wL4c2VCizolBu8a71HrRVRon5Nq
QXN3fajNrVlR123dCosF8BK4W9CQhPDvUrHnxeCCkJYBRvG7lqGnf0bBI14c5puzry3mftAOaHbW
3PknRyaBy2MiHojMIkxc/td7jHwWplMCtqWg6etOPZ57/UKGBXRnszseuTNgmsOIMoHw9K3Jzte3
GbxyiiYL9WEgLdek/KnATENeSIZSiNxxF4mIAvT1af3DrNFyUc0Y2Wx+EOaXf14gNlrVJTwAU6/Y
DEfQq3WIbLRHTobQJMcsea2TrfzStW1HUIimcLhEeOdR+bs8z6nxCBklsqqtxWIPA1dgEZPZi+f0
O8Zl//OCoJwofijMACguV0bRpaIlfEiyI3gaf5bO99r4UNT0830hN24bjAaeR7yLaN9cExsSM4Ft
94rk6PHMC0sgftCUC8flvpQb2+bBawW+DvBEcDCslmKWfbvMSEgDYXcCE8uZdOfc+mBUw8Gaf94X
pSzdZXIVkS6q2o7qhoUdWVlCs0pBWMM0JOfcIaxS8IovO0a62EB9veR/W3sjoX/9CkMeGunVKeFW
reka+xRu8pJ62dFi895KlyPl2qMH8oz7y1rvoMpIIyWBTm1kjhUx06XiZda0OFnRI7GZVcNj22kt
ykZVHeuNBn8ZXKFBjt34x7QL2u2QbEFXAbA++J2sElZVnpQWIs/82NUHzXhVZST59/661voHEeh/
fWPdReX0qpjYscypzSIrjqmDlpxmSj4ltNpqzb7ePIoAA/xCUHQTRcuVp5SNbu4VsyyODLA1F3gK
5pjRPIy/GrAU5uMWEmutEmpN6AgFZRgAUg6WtTqrgdQ6BXfb0emQls19JCwz59v9fVvb2DcZLnIG
yCNB1dd1JKd3s1x4U3Gsax7MGMcHsLw9PYO/wJ/6l0r4g/j+7xLRzYv3A64mAraVMixg7q24W5RH
Loxfos+W57yxxifXrvWw7UT+kDJ73k0YF7Ur2m6LhWt9rdV68ZSAxQkpC7CErPQfE+10IfS8PFoe
OCty6e55T79Kdwz7cdqR5bDp6NzaYeACwUKN2w3+TKW579zrSUgrM0EvdnQXswvR5UsCNsrY0lvH
L7UiD2hJmqgSOiabg/9j475feQ5YMGJv4JFhxpC/WyNmtV7r3YmWmFfbu3BQs1bsqFEOAdi5aeh0
I9/pkrdRYfJ+b3AvBxfmlHsP9TT1xK/teo5MSoePjWTlY1aJ5mNZ6dlGAunG5UVPvqMQ2m84sJWt
HRLK8ooY5XEqnSIqNUt8L6kmtpAASrPem/S3rVDzn0FaAvzkuvsI1GG1a7RueWSvDf+bPwHj2Ozs
F5AvslNhBnwK+B+i7e+r+w2boaD0ADrCh8EVW11ijzDXXAwcPzf+iuFPeja1Q/Upf70v5YZaX0hZ
uaJW7zQVajzlsagfk84fCu4bzgs4sFpa+voWtY99cyP/u6bVFaZEYkhvTsqjrOgUjKZIwFdD9YiV
BITgnUzC+6u7YQiBDwHlB64uiF7WzsWQFIXi/CmPcwOGRrz3h8raeH5vHRP0A+xOiisFP+3yltKy
6DvcoPLY9DwNqJ57JwRC6aE2Sue5McvF5yLfeBZvHRqAKTCGcKWR8V7JRNYok0UFfezZ8xx5/uIb
y6+0/Zv/ub99NywQZpYg14MoxULOaiVndtNWdwRC727Q0EiaJNZHzIrqTpzVbTSPGn1AijU9z432
E0jZrXLYTemK/VXFyWAVWSmLVqAjHVQ41bGdihgjVGaft9+cFphsEQ2YKrp06fe62NCYWxoK5xo5
Rw/pMbR9XB7naI0tsKs2sg2s8FW9E1NMmPjkRvd39pZi4oVG/QXOPKg11b+/s+11RqUzCogp5aED
AQ1JTnyrzH9LM9Eu+Va8RZfhGkowEtqPs65kZL6zB2BhMgJH+OPWTNm39pS1ebSQqIWzhq0DYvpy
MdmQWKNX8fo48+csy5AK0gPQbufdB6L7eg2OvSaueuAIvgsmMWLzqfEwksaLhJ34Y45ho4wAWC0d
NENnT9341Uj3bEgPfNmKhm/t+vsPVTv2btd7js8f8q4+EhDnokjtLyReimrjbK9VCMEMuJ4c1Q0F
PMPq1uh9O49zAWyYObwWHwni7MUo96Aj33qWrpejxtLg9QGuFQwnazMg2x4IRq7Xx6lqfAM8TZrx
s+1zX1+aQPGA0BEYIpm+GsUnV9cQ2xdApC7+0NM41X7fV+gb7oKaJGGhfYggK3wVLNYjGsBmmwGD
I2IMJmPn0tvJ5XdWHeAgxKkc99VigiebPLrTb06zDy0RwWz/HbP4/pdcwRZwbS++ZLX/i91yzdTw
JbYTWnMElNNTHw0xppY8pM/uYXggH5vBLwa/K2PenJfCR8/F/W+4Kqqtv2H1rHICDAj4qJFWDr+O
URoUkd9/leetq/cGjLm8epdrXdnITEhNqzDE49hGfWTEw1E+WJHx4sXNAW/dofiQHZbH4VHunegZ
jLGxtgNT8A53C5Pc/+6rT8JHK9R+2DVhHYFhOHY2zOn1S4XvQ7yDu6Dit/Xsq3YSeQvy0/rYFoWI
C7Lg/ruOCIyy73c6zUnUpTaL6lpuHcGNWwjJKkdiImbA4JzLu06WMrfNPK+PxaL5ku/aPhCl38mH
+yd9SwwYmwCkV71eSHJeiqk0uAX61NZHnZYlIh9MirCakyjTINtKx9zaSxvRBwW8F60vbySG76yX
B1vuehzWaxIg6KMAiPbDkbBHsKcBg9N+o8WWgVEfv9Yu5T0pflz0J6yJJBa3nAGbSutj2T5QvY21
8Y+DheXfMfWLMANN5CWYYZMjNfbjRpv3VZ+CukHvZK8zNmiAZBJI2Pooll9euusMJK2Tb2UrQ5b5
bfOhn341Q5xsTS7flLuyHmzheZE3kOu5duyMXlh1z036YBw86FFDgqUH5+P8vcE8kPuadMuau+iD
UKltC0tfeR652Sz1MAtcFU3kQVrUOYrvyBkZXbNVV7ulSSjJKuoTuFaeqzyvd5qUWvOIJkmrPmYU
1L6YJqXtejDjYNrRuMSNJ/Mot50eFIR1u3Fd3lzGtUq9E72edDtW7VICu14fE5sGpLBePfu7HGPD
y+PBkg+GtH3ADhdwa37y5hDx5TgdMvPLJMoTs8Vuls9Izu/NZ7tFlHn/AK7acJXKvf+21dE7VkYc
cI3g6L2D6YSdsU9StKYo/q44mZ+9aELMgufL23gt3gpl15uiutlAPYEhLivBoy1br8W4OaBxkEh5
eALvOftsN8Ef4RsBMiu+DMrI9Ln/5RsmnARFiNaSgAdZnMTqz0UIfypiG27MtfuN3UDuCCl0BYSm
K8smhbQ9rRhhQOtdnzVBMz8tVdyU9S7129zzxbJFDXd9A9SYMxwC0KlI+a0r5JjfMpk9GNuOeblQ
3xHJI/N0jEJO2/39k7422u8FIWV/qf+5IJ1pFRJQvsF9ZIXzJQGFl7DcQOgbm2hdWVAlSUGTMe1F
VcYuJWEs0YgsCsAZXp/+RHapD4aySjce2RuKeyllpT9db/eptAeguRwPTqAMTP7Ha9sAEV0wN4uf
UhEZPQYaaBFGKXQ+p9ZGbu7m0SHrrfjc0c319oXvLAq1xkWb1I463isStcI46ebr/UO7NlpYJPqN
Ya8IMgjrlzZr3a5m+tgcxw+OPLQBRvcsacC+FumGHbiOmy4FqTN9txbXbOvcAQb/KD20woca3w12
TF90sXHtb8p5u+8qw40VXcqZC2K1ea9jzyTFbfpi5J+8rg8ycXBBfnt/825q/DtZ6vzerSllsnV5
AlkSjEAkmo00SNpoMxlybTOwde/EqM94JybvhWYxdwKgywkS20e7NDBPCYaJJzKazPj+mrb2bxXN
uYkrqmo2mqOd/XXTHInJjyXyf5q9SW6ztazV0zz3RVXz0gSUq2/QwVWfcmcSPiY9+yYQzkMds9l4
mkmy0Q20tUD1We92sxsxI6u0sUCxWKeSWXsnH0I67pGj8B2ygdW8vUYYXQfDY9FYtTq6zpgSYKYp
hE1/WfabmtLHEG4oo1FlgfM8GeOGSt5e3X8Fro6vXoApmVtsqkF/Ylp657ZB98CsJ/vjfTW5bR1B
qfr/VrY6PXuAa5WCrO6YZ8f+M9Xcl1lGY/59FsNuGfce/Hav6B8Qp6MtakNH31pPLp92dSP+K3x1
huDkLQ3E4PwIuHrtZ7wrfI0WyOQLQC39xJ6/OsaMYgVwl06UFx4ILEmbfWG2nYd2ldcHV2qg9dTA
3r2xLerpufoyG2yLiJKQRbBWB14l3qCxEQi76pw9toHm+Npr8dx/Mit/2UjT3wiHsQuqT1uNkQII
YWXqKKk6L5vxPKTuLrO+ksYnbArsT90YSP2b6cLH4bv/ZX3YePTFgigGMdPl7fFKvCIdhS2S8azT
iHlfh/aT6e5s8lEbX5Plz9RuvFBqFesdBbObAeQdKvMoE11K5IbRsaGCkV14/Zx63kkac3R/Vbdu
KepfwHOonPMVX8SolyAtrF3osrOXMANj9Zj2YzDqzxUr/VR+b62NXPN6UMXbUwtSThA7gCIY9dHV
01GLBXzglWOeuC2NEx3k90GCLL0HD0NcNcmzYXEPNKyGFgyOkYSF0SomIzjNy9I+tZmcNxR3tctv
34P3EmE1FArZtZXeLlwbRgKE24mj1CiqP4R9vr/H6/ao/0hAmO2i3Qvh9hoR7VKQdS6dQU6dpSM9
afSk27kY17dvrHlmvt6Z4nPWZmMdIuWRpT6hogQ/elcmMugyrZ+isZeTFqQmbdKgRBALBt5eVt82
vnN1g9V3KoQSOr/B6IDetNXJeO2U8nyyycnhneWXRens+kIMGBHpteEMoEhAF4EBbYSB/at1f6Ki
N2+E6Wqz36n82ycoFn10E6JHlpor8zbSwulH0Vun3P1B+kPSevvaq+KKmRtquFL8N0FwoIGqUW0L
gGZd3q2ZYUJh3nfWqeczGpuHrvRLB0+9QG/JjuocjOrthFlkpcRgnImwDV9tbcf/Ix8geVRbFN3h
WicSjefCGCbr1IBf3WoyP9fz51l2e4yRf0yKKsSACgvcuQaSE5YMEmqEvHoeln5D+9WZrjccyXxH
FQ2QLHBWr6bDKMqrQEqeHK+MW2CKfcfLHtHH/HJfuW4dLMZ9gT4Qz5d3hdby9EKK3ORUtQMGXrfs
Zr2MxiHx9WxD0s0VvZO0ijPNTLhN4jb0VAgRlvJLVmWHTv9xfzkrZ+Pt+DBYGTsD0wHygJXREBzM
Gomc6IlaXQYfahqDic6vhQPC4bIHU+Fs9FtUnLcWBsiqGianWF/XcwesmnU4WpeeMNAMs01nZwpN
t7RiLtsyvr+8G6elcu8gX0S+UwdpzeXtKDHBosNv1inh/Nn20MKR6kcqfrfwMe5LWkVhaiMB+SWK
MYig02bdF42+QzQ4ti09ldQ+aM6BkyxM9dpvjZ9E/Km3fPy3FqGVvsM/QTLqrdQB0ZcrA7xq4L0E
gUxFF70PUfGfTai8Me+MfplEMLWph5E1XvEVYCRQwUnUf3aOVucApVht0+1HY6bnFihy3R9s8CIH
JSUi9V22JLVfUZn+tgDZKsLRKccGE+0WHcGLw22f5E728/7mrV3R/+westFYEtD5oE5frYaBcJ8A
1HHS58BsUZZjs4Jy7HjybXL1IDdEyPWnHnwh8zj5WPnG6a2zm28fAMJegFvxEfAhVpfNIi2my2K+
zslJEDA17ONY5j7vvpA0P8svjn4AHt6XMi5Ts90yoTeeK3h/OEdwRcCCk5XpmlrMrXYWh57M6Ue2
0MAU7HvRPaPGHfBsQkSTI2Excd/ZGjR34+1QPKsKKAJ9Qd38cteronOmnAJ4x0BYj+FqyRClldT2
9eAte/A/NJErXAOOOZ8SvwSvdXT/2G8YAnS/IXOBpg8UxtaliJYsC/yrwcRoMUHCZAKUnOYeD9qM
bKXQ1rVYdcB4GzDXDGhAOL3r/g+GrkEyp/DW8iWPiGaFufetzdhTAcJzRoI57aICM6RA0xHb4iWx
UI8Z9nO95/TMkz/lvPMw+slgk98ZeGERvRMjdmTg5eTh/qasY4L/fCkqJ+CeN2Afr74UjBv425Kc
LOMbazNAuLzfAvV81zx2RhX2fIjFRPYdENgbkq+tJWyXi6ZHzAVRFB8rfWBLo7k5HCd4tMneJMmO
sT1O7asLIA+8aNs96m25twq6cwjKDf0+zeSe1Zg1TdM94IgbAer126Q+B54mXnV81BoLAJIno0rL
2cZw3QitYtr5bM5fGr6hhDel4C6hvwFATvSLXV4C4YC7IBW6fdJpgtGti5YdilyojoBejxNQLwdd
7/7z0w4IPcJukA2oqvD6WZpJ7nIGgOWp6ZZxxzr0huQm4ssKo4729w/1+o4DeABslg4UMQh814ZN
6Ny2hbRseBFegJlZH0TWBWOF8u5EYjdRxT8b3sVWB+MNVVKxJcDY8H5xw1e7ylOaWgA22yetfpnF
czr9KpNTBzPyP6zunZjVu2FqdTnriWufSN7ETcf/GKCiI3X/hJ6OM4MnmiZ2OGobKaGtxa0MNi5u
XfVwAU54V4v95Jycg5v+W44LVgDnBuwCFFLBtN6mxL/LcQ1pL1rHLp1TK0ZnZ6Z28phOvH0oy7oK
XY3LyOXd1szwa4N8KXR1ajJdbCctEuc0oM83ROp+8a2h+Zq0TEb3D+6GlYMoy4RjBkgIOpRXnlkt
wegxFtDL2vuRMfbR8fawTIFZ6vvaxDyhw5DuU76lLzcX+E6qeXnZWz5g3IC6DTDmqO3A1x38ZNmI
/ZSZvHTN1NIopoTh5GDDV7vIDVtLk4raJ7sKjWXfbvXh3F7Ef3/+SultbtndPODnI8TzS/mSGJ9t
lm/crC0hKx03S9HVALriZk1GKBzbZzlF71J4Xw1uSkFhD6kbcAkDW3Z5HomX25rdeDC+XpJEXYtJ
jn1V/0ahY4tQ9OahwNuAgwm1Q3vmStLAp9bUwMSdA5m4t40chZJCM+L767klBXB2VI+RXgM2cJVS
dVtdFMgsOqexNpoHdzR4iGxNvuExXscagMtj2g5ATgTBxrq/sLAXaqNy4Z5qHZQeomrRQOGVrj9p
XnfATI8FWLb2Z5k6W3NHbglGuhiYKvUgo3HkchMrx55nTZ/cE+rhs2/ZlR0brKlCJ8mWaMqdcm9I
s9vRom6i+xu7ro8rewh0B0iK4RLANVp3j6C5p9ZTbXRPlL8s+udUpnGVjfsFlDt19n3y8qgw9hbV
ooEeBpXXcXTftQHjsWbf65p96nYHdBDtMj07OMgrb5P/3vxEYEGUy4bJQehwv9ydpCpz7mQa7r0s
8z9j0vCXXsNwYNdk7ZOlWU3gtgSkYrAbO24vx3ax4Ya6bRoMzNBCNyV93BojfcJYKQAFc8t9zb3R
RsEIXdG9of2cqqUAr402bmjtDR8BGF0CdlqFB0L25PLDec8thWixT86CSaozDfU6bIYvqf6wNL9k
+2zQb/dP88Y1gUcCFwiIOHQMrKu/czZ7mNxWO6cZs24jAIK/MwCfN2zLekzom8qg2UNBB9C9iqt/
uSynHZoGjWc2BqO0p8aLKucxM0+ySjG3ePETL42X+afN/tR56lfpU4LJ8RgAmNhnDFI/G/UYZ+74
2CEcEn4xRsJ96d19ax6bLqy9qEgB6Bxs8Xx/Z95wtKvHA5sC7gVUi1FsWgPDNIt3HYNVPOmL0UC3
S8E+GbbwXjJpyyqYCoL+9d4ZqjBH23zro8HcSwLZ1vPf3sqG3m+BrV3ANDRloLBKW4zVEV6W+I7J
9Na3Mc30wbZGzcBwjcKUoVlp7Tmllfw1LRRAnnosMhKCz8v6lWPScYp+vaxGtzz88C4cVL92WDSy
LyMUa9BBz9O8rwKi+grDtJ6977TtHNenWtWeGEBZBRgBmdn6ZknLPpLcXMow9ebuAJ+RfXR5aXy1
0oIhBdGZyF80oHztYcsYii59aaCVoy4qb1e6o/UlWYgYfW+i4lWmlQ6uwaGrv5SORKiWdA1wwhh2
2fulkWBAFx8FecVsQi0JNC/D49hVc9eH8ziWycEeHMSXQiBJG9G+sbNdlQibg8aj67/rGP5nRprM
Gmtn07kFoMlxvtnJgJYubBFLAqevUR1LGhCF+eViUh6VhNef9J4IZ+MRNtbBCYoZCu0FoIkJ0lf0
T16qsCYWomkwLGcx5YAI2kUCrB7rXMoD08yNCQOTkEklUmsmX9NsGlqpVz47mukWfrp4M0ZrsTrQ
F9eMyTDm6GEYjPG3J8rkc1U13T/6rCjuqAFiyIoiZLPQW3D5tVnneHLpNCT2QL61awzpPRh8ykOv
GTDWZzRlxFIwB27cGPzQ9xfmP0KBfUDyiBpA/F4K1YUBaqAhs09zse8/u40VghLD6GKZ/Wu6QklC
5xgedzxFGCW6Wp4Aw4ZhEo6YxiM+S+3PHoiCkRf6x+gCwEyYRsRNBoBPOP+VD1Fl3OJ6pSMdpOHC
0tBkduCOO0K6DQN5lfRSkmBi8JwgFlUtoJdbV9acLcMg6WnOf09d90TydjcOxwxDIOVAnyaX7PT6
gyy8H8WYbaj2+s2BbBO5esyZh65gpSvZtAVscGHw/Ngsd6mZx4IAlF3TgwN6GyPDf8K3+w3HSZ3Q
pa5cCl3pCqGJXZSgTz2R9EdavmroS8n+NYZSC4P2Y1st5QOu4TilZ3dFjpfv1LdA8Ms8FFoXJNYW
78yVtwE5mIuB5jukQZBDWM+Z7PuUGaYw3JPR1O6u7Fz9PKJRNNAS04jNXpphUtoY2zW13QMYdpav
nd3x2B28r4Vj9o9zNRqnmcFTKgXl8UwlOWkorvuaLPIHa6jEI6O1HTMj3YJlrYHorvp09O9B40Dl
Codp5YtnS98Qq8vZKQMfJSlAVZ5q1euQ6LHOjszdtWpeLiaXOJ2fMO04ziKqMTCi1gG9rEKqfXLG
JBKJ4Yu0DHJ36/uustFI/yomGtVhhjoP8MuX90KKItGRT2cnw/gDoGMKsm+j+1BEVpuEtb5EYkQy
DDNphNEdG7F1smvnSEkHEQBGJKvEDYaBX0o3ZY0D70p2qgbq+U2mgYaJ2Rse2M01YlQAAA7qDoLY
4VKKZqQOFwmFnzG2f4nDIy839+yPxgKinTLWvdBkjGlixPlQBUmuv9y32uvAD4sEPzLq9LiQSMtS
9e/v0htpY6L4A1f25Fogc9Mx7zbNww5TNf//xKxMNrFZmrjDrJ3MbPYl3Wn8t5E5G0KuchlqMeDD
QEMqwlh4m6u97ErbSgrmaSfhFjsTXbBD5dsjCxj9JgYAV8sORK8cWFU0Ld5f31uAfGnR0CyFshMC
QYAo0Y52uY9VLrXBrPPkzIyd4E6oWc4e0qn9zAB3nMGMthD6syTDJ62Xz31l/cIEKinB26tNB7O2
kcB+zsrAnT/e/7Ar51vtiYJ7IIGPzUFn8uWHpUiRF3ZbJecB8yHGs9MVAbGzc9vEJX1wHH/WhjCp
P1Zg9qBlLD1MZ2k+WnkXDIMbGtXeEJXf5695E3nex17EZl5HfNrn+YA8tAgyfnA7awPXf/0mIVxA
kIlXEXuJ5sTLb8bY3pwwk+ObNUBjvAySUPoCxjdqcnAB6tg67voaE+7GY3j9LinBeIbRsQSxax8m
TXOLLqZMzl5mnkdn9GenPYMuJCqq9OH+wVyLeqvzgmoLiBzYN2V93l280nASo0yH4twy1w2lk8ed
ZaDHtAbsa4n/WRZWhMkq4KFUmeBVjbJUXaGVtZTnlgOWgPrePqnZAbW+wKLVhsJdnx29kLXKJzpm
yVuAucrzMpcMB8fGsJnn0AOuN65T92uuWUuc6kX2kOh5t/8fFgq4NNojET17a8e3ZVAnZC7Ks5Yf
9SQGZ2ApMGWy36pi3fDY1LhuWBmMKUH/57rKjGy2qLwqr86IzTAp1fIb8cqtv0g8RAsqveXgj+mu
rbWQNs6GW3r9LGHCs3LZ4OQipr4innOnknkyqc74MvmpbC3jsQJg78P9nVxnmBDwqBkceJjQW6OY
py7Vs10Yc52pqM50YNlhQoUuSAeHA1A0mRkWp5PXCnlE9GwKwTbU9ZZsOMOI5zApAG/SSnbJGr2e
tK46M0zfGvNItzCJNNXyYACVUmGSD5zwr/++XEy7RFpLsShc4f9aozc1ryfVOZGgNl+gs2Tn5F+x
z3HRyaDYolK/EU8q4gL4pggqQcazWqJrzk1NJlqd6yEnmPJRjWmihbyZxvpZTE1u7rzCXcQeaKPC
/X1/rbcUCDxiuo1R0zZ4CVbWQM5N2XbdUp2XagYIDgPVAkRbdfjvUlBXw9VAuA/fQtmJd/bN1IoG
mCS9OheyrmDbdOPJ45twwxvuE7ArmGUCJiVT0XyszE1SjXoFIqXqjMqi79A0kONuLoc92kWCNJ1i
jSYRWnbSyv2ksf5UuluezQ0nmip+G7DigzwKDEGro9QBjMVVmgFSTczG1+1cxq1TnXUHAw1pz+J+
WlK/aByYo0myoLaWH2BSQ7utPses6+xdLcuXCVctKBCM+QqjGCTS7CPwn1txhtLrv788QMcgBY9A
HdQo6/bfdhF1VhT4YOlpsQ0m4gkvfCeeBUs3LvKttwBTHXGNwdMNaOZKB1rdK7zWUlsjYts4dLsk
ysZDXu/qqNniFLzxnmLMB/qaFZUCULUrR9bF+Oxe14fqbPas+Oz2HsNYQDo9j6VnQfPo1mCRWzcY
0TLuMGYwmOhhv9RvpydebVe4RXr5x/MKH9ifCo/5eKiTLQbcN/qOS+eSqk4n2HqwpIHaRd3od3fJ
Tp26tRYN+5hp/EMxpOOjmRj6niZorE1zYBIG2TSBXmki8ioNVrrs69CiRr7LbdHEhFTeEZ5+Hoy6
SQJnzAb0KgrtQ5UkmFJqdO5+9iQayrqUPia0LXYo3z4laFOOrLzmuzEnyUEno+2bsh3+WG4KajbZ
lEGji9bnSAg+zGaHQLdx3BhZPbZPskJuvO23XgWk4MATAHsCV3Z1wEMJPCtSivW515Y/cP5fUvDK
GEYR4w4FVpcEsw5M730jdlOpUPo1kdECee06P15hYJEpJlGfM09NFUKjvHa00vrkyG/3BV1rEywY
7DFiTbBlQH8vT7iQMtPQoV6dGzhNuowrowwljEexOE/VsLzcl3Z9L1XDrJqMo5Jb9pp4gS2IKT2b
12di/xqcPRqxCvAhifGvlZSPaAH8uDkI6o0L41KFIRJDoBQLmPLMVgtMJpmNuiH4maZDg3PrAbb3
Cy3zfsu0QRWgMaA2ASOeaALkHOToj12pPZF0ar7oRUNfTad1Z98Z+II20MYmvc/1gjwssja/gV6d
f/JS2v5IgCIZQr2qksmfKaffO3tisQUA5+v9Lbx1YAbwp0icKLzK+nkbkroFLg6zV8A7stRc95EP
B05tfincMaB9vjVX9taRIYpDrQ9biF8rczOlSVcg9GoAprAf5pOwT0k9x6WHlA3T9x7BbAH8+f4a
r28cjCZwoWBWcTE5l5iXSjkPtjm6c1Kf7b70uRfX9vfWbQ6AJXRpGnkIpu/Lu+FVQyCIosFhhVD6
arSxCwItBwjt6pzqmkQtou3Y1woA/UMycvYKxnN3CCpSuJ9SoM0x9pWUSIdOQ4MZmCkaKbZSozfX
jylpuCCYSIf2gsv1L0sJ2j/R1nhSiiKwclQJ03og4TQUGDDRYlRlYlUgEQVVyMbOK1u2vi3IySJa
wfgo5QdfSu5RJdH1AhfUnaxwwGzPotiBRvufw2xsMxx9FKKwdXhXLqUwY+qnjs31eUR7vA4IQ/5x
QKlnbJbA0ccdEFkR0hr/CMqAKAgl4IxCq4ZS5UuhplcMpY6piGcyUmRJnhAdb3ietzYPE5HAkQOn
TOU2LyW0deKxxGvqsyjisYHvV5zKzdL/rftPFFobAAPUmdchdQoGWQKfrT4n4OMt0GPRah8n9okB
iZQsH+/fi+tXSHGao/FYNVEghF/5uDKZWjJPBFtGQEk6WHBw+4DUS2QO3ff7om6k0JA9Q9rFRRCE
cu0aztxmswDRcNucCw1jCpJPOn/VLd9KMh+eW/1jdr93nojuC1UHstZ2oNOUZmA8K3CwlwdWDWYH
NGQDmdXI4s6hS5iPYHO4L+X20tDJiiuFbmf47Jdi5mHq0EHUNWcj5UEBcPPwnNZtwOaXeu/oPOQu
9Td7dW8po63yOyiLqedWne07120gsnAW021ARf/Iq5eSHoS+lY24Zafey1i9Dcjj1EM6eM25y2df
Tx8WvqtnPxl8IBmCfiujeEvz30tTX/NuRd1iC4eIhJ89WkY92OVqh/uEf847uaek+edsB44KvgqI
j9BHBAzepTR97PNcGxDfUQqwSC7h56GvdqsCd+OGoR3OAcwPTopi87qUUk5GK5e64OfEruuoWxyC
BlbWm7t5qrJ9XVpk40rfUHmsCdExRp2hd2VNHbZ4ecnrsudnreFpnKDu7WeZuUUYcUMKHi6goBA3
uEAxrC7W5IICExOzxNmaTPY09LYCK2pbFDo3iuMgeUOyVnnmKLStCbw1gNqLBkw657pAVnZ84RPm
A+ovlhgR4PLnEpVnSeYH9f80XyJiq0Kj3CWW8JtqiJHKDxkmQ9y/7m9Asguroki4UQkAu6wqbL4l
xt/pKeLOgXZY83lw/o+0M+1tG1m+/iciwH15S2qxbFm2kzjbGyK543Dfd37650ff5z+RKEJEcjGD
gYEBVOzu6u7qqjrnNP23GIbl0MnDlnpcN6jZXV0ogeg0lAXCjRJEwqYNNX2vKkDoNlKTFJrdu67x
I6I34kc9uPJ96xU1tBaVVFbOEA7qSzgG8KCopeVvJ9i/sVVrv+udoqxo1xy0ogYgAfLzH6GRVW8n
uGGtOxQ+u7cQxoV+F+tu13zIUh3mqTIvI8UuiqiqbChdZEQPjXbKXKZuxJ/eAGRcyuVVtMV05F3N
ESk20t04Pf1kl34vR1beWbmvE8UWykFP8oMrJmS9q048ACjPHGOsjcEOfL+S7ar0lF1riaMzWl1w
NLNiTSH0OgDk1p7QSLTc0FhH2uTye8LC5y1K182JZartLFYOWVJvFGsvxcrGkL37eIQbHLCXF4Uv
Y7dGWHZ1WL+bJ9nF85KO2DlHfJDGktkYsX7qKm+XFrrEOyVwfDcLViLdqxN7MkTWANecKm9z3iLY
/JuwHXP9lJkpzTCJPcQlL4jELusdWmnHzt3c3g0rBudkRVYBW2fKs+kE0sNuJIo5+aNR5QheqbYR
vQnW59v2FleSvPH0dCDLdE2GYRp+3YnsPhrD2y2V6OxBCdRfYwOuAzCBijphNqqfqgLEQpsq2S7v
On0vQOK0EuQurSld2ywqtXnszFwqSXwV1dmBZjJUgRtrr0pbknUr67lshNYXFpWgdh5aEKAlet0z
vTWNjRUVTmrinPv27UldszLbrYlFysZzU6wgEU1S00j3qrYSAF47Cq5PIpxCIfkO/rzcgaoR+7Tr
qcrJBTIKFlCW7tzokJexo8SfpcBc8cv3iszlCcROA15CFWXaDfPEhy/WQVpqoXoihEoc+oDHHGAc
jKtJ8CJHz4P6TZQ/i6SoRTV1avJWZTvs9FF89FTgQ/Hajbk0/LPPmT+Jat3rFa/icxQFuvJik+mQ
rHyu5V0fPnTpSo3lOiKlTYmggzYCPJRSxywixfej0NAE45TUoo6oXmrYXk47pEs0t6PbtDzJicdd
wJXy0mo5cpCGG+5uO9VVjMA3mDz+qHsycDqrLhcc/dOIzlDDOMXcj1S6NlHy9c8tUAHgDqYXDYKF
ac7PLmIzVI3QGivzlIuCitSLkm3EOF8j0F9YOVIUtJeSj4Hvbn6kVlnVZCNzfcqabicobzQAHwXk
XhB3jDc80//4WCEjQgWFxg1a3RAjvRxUGwjonwkR02aK95pMCj2FMFjNdPWPNz1VPt5k/JfOWXpo
Lw1B/Z5DYVsZJ3FoH9KqDqjPBy+Sa63sxKsQeKomntmZb3y5olAhYifqRtuEHjAKPtOMvM27FT7i
hathskTLCcUH/nov6Zz5Q4CLm600GKeUQ2FnNpVii54X2w29yBs3doVDW4/unSQF2qZze2HXNClU
bHG6xnF7xaPAcxoJdw4fGDGmIHwWH4thTYOr5+qnahDsLqqdJPmMAnmaqJ9c4KbF3hg3Rd4/hVr6
Me/7T9QHp4bXOCq2t7fIVXZvQoZxWU6hB4fgHBShezCydpVsnXijUE+WUkQZYqO7G5Q02hJ4t4BP
XWlX1J5xcAdZOvy5eYDgFgcA7fKkGS59zIeQNLRSzAudpW1INW5ygzAQlqmjIlqHURTgb7RlQVsZ
9tVT8r2viiOQxObUgTY7/6oymxg2NevU/Cgimw4UVGBUO1nJOC1NLjwX/1qZXZsBmz/wJivii+i0
z81rGzrUSd6KtTrN9f08tYn9NjQdtWeOLfVyrSYjhqCPIVX4OX67vUzX00VxgGcwCQxabGkAuPz9
kIsZuIeGrN3w5AZfNZKSwfhmpgdXW3k8XU8ZpHqc+jAc0dAEs8qlJXcQIq0Zy/40WpkjCY3dRL0j
uF9IsRadSu5TcHRxLcV9fQJNTH4TAImKIQ0O00edTd/QKX6neXJ/krQP9IsRfTwa8XOqDyvB2sI0
8haebEGmiHLAbHBVI1aD6Bv9qQB9WReS3ZgpMH1a86WPqAisBFTvh8hlhKOS2yLRORG9E4DODhmr
992IUsVwajecpt/Mwu5NznCnUO1GtSPdgZfG3n97/dh8KffCfQx3qV3vg53f2/lb/5a/5Peps/by
u3ZVPgpHghaFPN9VWgWmtaZyu3A4AVA6dnR05MKw99L0L6Z60l8zJ3L76/dcb4alQGlyOFUTrVT3
7Pv07qd2XTr5n1MHTO/9c2OzG6wxAWDofTqcDGj30I4Xs3IDPeOjEie/UvVHWR1bIT9m+V0grAxz
aTYJOiYOjan9bw4jFgVRbd2oHk5okAaGcEgjW6cD6Y93P70Uv43Mdj+ysWCIxWI4kb3dQwVqQzj/
AGm5vx2FtXVb2Ip0X/Mv+bAJ9z0L2XpwjRaKOeNJCWl6Db4pleyI4k9DWQk6FiLgiSqK2JP2CYm3
02xzlAb7LtWb8SSUwCOMvflVrMGzbTJi/E0db9N4JW67bhiBovHc4uyuizo5giMEi0Yz7kw1+9A8
j4VtOuSjMmkDG1dv5ncpxHntiuX3R+DsIKAvAWFDkIbq9SMRLE4TiHI3nr5+fQzs3ePLQ2Z/fwrs
J8tO7MIO7EeEUZ3C9p3C8baHaBtNf9j+7ufPwq5sCRUFb/v84cvxU/bVMe12+821X317sGW73POA
3vtb8tp2sJHtlzu228bYfNzaH/bH4/2vlwff/vXPr9seOaeFJfZlLs9GNLtZS8vs0VlhRJqd2U+7
h4d2h2rQlgZix9pVjyO03uGTtXWP+sb6Xh3rvaY5wVP94tx19j2t7/adYq9c9svre/ZNs0s4jMpe
173pm57cNNmW+T4hlbUjt69HP8oX2vKq8cNaiDH96Gxp3zXCaKWHR+AqfotCoRsKKRZPYUhOPBC2
UR6tXMnve25uAzYKcMwTLwSY1svrEZipGLlaJp4kO3N+opLIP8gmObH95fWHb4v2Sf2wsr4LxwDI
wN8mp3Pv7EZOArUdIeATT6ryTXeiu3gjOLWdOJ++Tg77HR4Ou9olXxWm+OT8Mk/KgX49W982trwR
d/Bz6JnN3SLvvnVrYrULEcrFp80Oe2kIo8CQ+DQxVraakPPs00LYIOuKOCXYVkOAhBq8Kaq4cgwv
zgltyehWKMA+5t1TElV/aVBK8WS0zXOb3aXJoTJ/Rmrz7fbkXw8QmC3Ycii0OB4RKL+ce9ouy6EM
PekktpuqRnyutZP8pAibQW4RT1C2RvXPbYsLhzFYZnQlJx1GSt5ziopkVONainTpBDubOiZ2WEmO
HP7qYji80ge9uY/a7uAFyfOK3Wkol549YajB6JCF5vE+b4VWtMbk3axJp/QomHejKpGQH1BS/U9r
WyBg6/RjoadbydjetnsdB05miX9oGJvI8WcuFMYNZ3VjSqew4uURPUTC97qt7eApEFYyINe5iUtL
s4izzeVaCnuDtaxDu/khep9k8XNaRBv/3m3WuhaWl5FeOKIhupZAsF16jtgadaCFjKsatuOTRaQA
Z4yrdXYZSnaeulBh/eNxzd6ezaUxMl8UqCkdqzyrL60GiI55mprKJ9MA02khqPFsSA48d03wQxBX
JnRpjJM0KWklHs5w5MxOplIMojE0M/mUgMDsuk1Q2SqgysLcJtykxaPQouQxrMmzXO/9Ce8/sRaR
GEUrYjazee3rwxjG8qkQH+kzbaJqmw6fPPgt/3gusTMNj4iIqvHMMwvUpoJCL+VTn1cOsnW+ZNhh
kNN9x4FvafextmLwPa0724IXFmerF6d9O2pGxeplkR1B1Jlldtp+pbFGUJyiL/atsFEry5F9wybT
B+W5BVZkk/Fn3f+n0gqY0Pd1YndF5US4WRUYewSX97FsOJoCyGWttXTRA+jy5LiYiCXxukt/QxFb
bvSmkE+5sAuRQpLDcpPuaEiXCrjwCxQfgfm7K06+kLuCBYZQlRwJRyWtUZdW/UHK6Wpp8Ttf+8f1
Yqe3gq2obHLeyOI/PF5tC8hkA/83+IC7215xHWRMzAt4O+UxAA5zPKqkld3YlI1MUG7Crh9X2W50
4zVC4IV7B5UkAlQ40OC7mWv2dGUxmonv4glh+tHtx1MxKk4WQDOup1AjiCynQja8WjmMl2YWLiZg
cBPoluWcraful10pkCk/Ze1/oCbtsDAIm1izFaJi0w5SW3mrBHlze04XzU58U+/bjI6h2avKbws5
ryAFP00Y7aHcVcKw6fXENvuDLn3No/xVF3ZycIRuciVSXVrOc8uz4DkDQhEZkaedsr4owf93RC61
OK547NJycg3AFCIRs9CvfOmwShwoaej62il0qcBHAPfrX0NxEDLV8dp2270UobFfmdPp0TY7TGh3
mdgD6VoGTjV71ImjRpWYLXvyKlvc1sNHGd7ZItx32asYG7sOQSNpJYa4nkwejwRzUzp+4pudTeYA
C4IwmtF4imUke5om0A+VYJSH2yNbskIvCqHRRPZ4tQMHXx2VzM/HkzwS3w+BJPOC1PXdX1iRSZlQ
XADfMY/8SleM0qgoxpMuoGdhBpB1mb0SrJwm13fZBCD6bWXm+Fli6TS78E5q27g/GoEXbocA9bME
efGD5ardytwt2OPeJOVElwiQxHnDbG+NcuxGkXRyQ0X/nmnWsJNak/BAc/3SpqsoXNnaUwhw6YXE
se/Mpv+NaOcBtO5bJc8ygi4azwBZuLUP4BIeRyEr6nZlm03b6NKYwYGJhDmQarbZvBzkpz2dokJr
nJCqtI2BV3vPuzz8oHlvo/mghCtb7HoyL83NdnVfCB2S1CPm3lVWB4cN51Taa/nntZpLQ9PxcvYC
lKk8qbUnGrSvZf+J8/joB+FoN7ItG74tGA+CoE3U0c2T6n7rlHglLJmijqtZneohUFnw1JoT+Rhm
rlsRce4pAT//z+Ad9G95/BZBGvmnO47M2gT+An4NFmvum3EV+IXgRuZpLL2fCfgYLjp3TXXv2h8x
AtSTXghe72SgL6dSyoy+N7PEPFkxggU09jImas1Ag+rub8ZzZmoWzelJauo5RFSUj2GuN9Q83QY9
XNR/MWtnVmZO2Hlj2GYDAzLdZFfXoz1mazRxSw5wPmcz90tLJFXQSDVPibFJhTx1EjoBGuOTqcfw
MoWvtwe0tKvOrM3LgRMdUKa7TJukxdXOatxm4431x8HyjlE5jCsRz0JhAIegZg1PBUm0K7pZdUSC
r1UK8zQM6UaGH9Gtq8fKkrZiaG7G9t6qm33UlgdVbhzxPhpiO2ikvZQ1363Q/Zp/iFrjzYpcWxn3
isTjh1KhH0lPiaKjC7oxoDzDC/YDYJxMRTe3JST9cHvCrpdn8mOZdBSBBTfi7A4ZywC+ebrp4LDs
R3pnudvlTd1vVPeQqubaGbuQ2kPulDiGlAjv9itqcbWPc7R9IoXg+0to3YFAT7KPFcVJv4QcN2gG
x+3rX4rw7Cey3STCHxNCgCqeyIEJagg1KOhc7uBKmFrOhVw5tbDNbqiRK7Yaimu9YQsvGxAXJraI
HSb2/Fks4xWCAEYv0E+FkttptVGFLW8+47O8q8pP3VPqr+n8XPs9dTDY5BCxpwOEFMzluKwMxJfn
lrRItZJICqb4kickncTom1BY7UrYOzsGqbcRdsDZw394vlGyuTRm9OqQ+pkSHpW4HTawtL00QUqr
cvPrtm9OR8PZ3fFfOyaPCZDglDDngBkQCO440txyzBLXeggHy3SUpNc2RcTpS49IuS+tyjxkMk9c
qVzLhswixf9vnWwBHS8GEeMs+ABdGbleYYTH9mj9hKHk9thm0cb7r3NsTG0uEsrb876h0JcjV0nG
8BjToAFY6hBotdNVdNbln6D9y/SVGubSmp3bm3mk1XtmYQjYMxTPVoXIyfLM1vMvt0c1O02uRjXN
6VmskeWVlAqSFB5lvWeFrMexsp70ur5vrfwujP7sxfBfa+TSSVXRaUoS6dLaBFEbQv49luooOhmA
MQeGzXHlJp5v5v+aATqF/Dti2OBTL83kGQ2ssSiGx0LLdqp4J2SbUnZKeKRG3tNDHG94Cm+qUNjd
nszZnr6yO9vTee4rgqKzZDrQ6JbUDBda/tzkawNccvSJWeT/xjfbznB4SnJWMD7o4IeP3d3tUSw6
3tmvz0IMwerSup1mT4a3IhTInIpbE/L5v7BCvyMQW+BnRPCXa9TlWlj0GgVbHG3fyZWtJ6rd5SsF
nEX3PrMy30SQ+Bni6EWIkUITmzs1YsNdLG6z4a1SXm+PaNEW5zlHD8UocOmXIxLEimO2FKOjST7J
VrQpSogCcYOefbiXkkyzhzxaY7FfWiyqU9OBS/5GmvdOQiki4WZBdJTUt7pBV6bNHDV6uT2yRSPk
iai/gGAHIHc5MpfhJrmZRsdelU6tJkLYoJ36wfpw28zSBE6gPxjm3hkgZ4vVJjCAy1ERHY1hF5U/
DPWYehtSc5toDbyzPKDflmYD6lqapwU5j3Bx++BPypUrJ8GiAQ2Ksqm3bPLvyxnzOqVv8hoDhZhs
zX4vDsbG8lace+m4gbH0XyOzLaTHgtigPRcd82oLZCHz7mlOHtuV5+jiULhSSfnCvY8PXA5FaVVl
jMSOxS+3NIqHSer43Oa3l35pKO/lGjiTwAPNk/zRmLkWePDoWPpbtX+0XMdSX6I1+oA5bcT7AX1u
ZrZFxaFSK0MJ4qNYTsxUFFqdcpS+SUNGY9Xo6u5GSJJ4U+iVv+3dxnSa2sidTJ0SzbV7n2RD7ijG
kO5DWES3dakDPCRVhMzPiLB636rbYVDWgONLC3D20fPMXinlOdwpzA3shFKxV8atpK/cy0uxjcb6
AgKZMsHGbF7qNgy9tqxD9Hcfmua1UIMnuaIQ2Bp22rx1yhr4cHFIlFgmAg9K3fNqWSF6WdZIXXhM
kBWGR0FDORqVB9sqQ21/27OW7ko6wf41NRtaWaphH4L8OFZbYzv8xSXG84Ms75QroTByuTfGuGuk
cpq3GEXaKjEc8pSO1a0cv4ub48zKdG6exWilMnjII2OlkkmSRPm9NsTkf36MevPx9mQtrgtuoDNd
GJzXAyoq4jncZOGxDn5oxsvovXTx3wyGIseECwFdO++n1OOmGOKaEFALX4cOIAytabr1sho+T+s6
f4pQtfnXzuzYUq0qEuSRWCxp6FXIA0cVCqcQBqfqTccfRMdC7bT3VyZwMfSEbYHuLVr9uJNnN8sQ
eFo1dARPECE4fvzUldLey52+7e70dII1/Uf2YFOrmjVXXPRz3iX0q0/EKPrMcJ7JYa90BAJxGDqF
+8vK1ng5Fp3jzML0/8/ccGpoLP2Kx13vvqK/DZLd7prPtx1w8SAC0AOGEKIccAWXNvxA1zs95Aln
pnse+a5gKxKkB7twcPq1fO5SuEHzw7+2ZjNWdW00BAK2otzcjVln9+qT69HlB9+eFq+cFIvLQx4D
0Sr4OKDlmA1MH4PBGwihTE8UbTFJn7PsT/kQ3683fpo3Dx0InHkzI0avlx0CbdHR014sFJ0hQKyC
+11v/hDkbZ19Vj+GqiPGX9xyC2hZqxQgxE7fQxhN/VlOd7fXcml+AWtMZLCkVa6ANo1Qj0MfJ9Gx
FVPa+1/kNkN/MLLN5KVbVUtfck6aagGFgGyatKYv5zdzIQwJRGLH+JCJNEpZj4m0pgqxdKRMG5vE
G8yO8FJf2hgkK3f7bIiOTS3ch2FiK0m8zUvRjlr4ek0CByUBQAm55F84D90PUJFMafmremmtR7VU
iKRvxC79mLJmXR8d/mKxzkzMNl7UqHojuDomTIdmoY+S9hgqJXjMxukNxfnfjM12XoJ6jCRo2pSO
2kVdfiwhwi3RrVf7Y4ve+m1jS0fK+eTNVg3hTQm2XYxF+fCkxeNGD5DF7JKt4Z6qON3G8mqYueiM
gBuorVPdgAr50lGSzCp9KtzRManIc9jpgJySUwkJsSQ02sKXVE9LEC1o06W22EhWYYdSVUPZmMk/
1aSG2J7aSJLbhKHNf5LSqJ6TCUm91boh2OVjPDqZW3ZvnlUmqMVVrvjJ740A4scmcp+hjqcFAxR2
GTwKUdyvhIrLY4O8lkY5SDjmIY9k9lHU5NMZE5MfkmyvRkxvLZO3aIRuiKk5mdzoPBvreqMnDqTz
jhSIbHncZ21hi+qP246xdCSj5zqpiEyvm7ngVyLEKS+OiEdg5wYPgTEO26wHHHXbylLwxnk/tRVC
qkgby6UvhCbtI6bEI62gRaXbUOEatft6DUy0OBZd52yaCLO4AC6t+H2VVobB8TcGtuU0n26PYXE5
aBOEjkuiQV0TL389NK0oqEx+XbNeo/BkUDuu/ZWbf3EEZzZmB7io0h2RBryYqy7RDm6WCnYRrHJO
zBVb/3tFstowzNPdCPXz5VDGWoCIa5zezOOO4s5X8xGBb4qC411Jc3/0QbsTk9ARm732ensOl25D
Y6rDc3FMnXqzFeqHwR/0WOeCCpJhW3nQo8ZGOh6EdswehE48yhrCGrdtLq3buc3ZYKVGTCEIUfE9
9DxGMX9MSF1XZb+5bWZ5aFSlJiQblYZpC5wFhlJQVWXXGdHRV5WNa4abIlQ3spg+W41oQ6V+29q8
e+h9CSniwexCcIH69PQ5Z+ZSsWvV3GvxdQtFh5OvbIr7Mt3qwn2j7+uvd9ZfeD+ZVnjJaa5BzHg2
i0afApSsSRoU2XOsy6REta0ANfPtYS1NIvUnGncgDyFemlnJaRnSEsCt5KyHTeRBBwG61XpoxeSY
Z2skY9OPzR9HU1cIUEDUWimWXE5hNgY8JUclOrphuyGnUHdIjuh/M6IzI7P0FHz6LtkWmXAp652w
Le042I0KYoquuVGal9vTtzyiSS4EJVo29swHsyEN2wJVF4JNCE66l56OwLZfSbitGZl5XoigbCem
GIngZgtHdx+02kYTg5X9tGZmloC3lDirC4FtWzd27+8j4XENarRmYXYptck4VF45pZToJMlbjeC1
2qPIeHtNpiPt2sv+XZN54mrwtN5TCqbL1GA2byq7HP+iRjYFWCStqCJw+lz6sdaBzXCNadOEMDNY
P8Mw2qTRWty/OFvQzE5c/ZNow2w9pLSoLUVgHJr4Ky0fvYDWgOSvtuSZkdmS5EHcuCZMuceJyoLo
O6GddrUcshSMwJ36fyNRZxd5lAdd4U8ntSndFz9i90GKt96K9y7aQDkCZDFgDcLEyzUJXZVrO3EJ
fv0vSvMrVfadfyzUlZVfszI7waTBhB+n8zmUpcd0MzXZx+Zz266cKstWJopbmsI5/GdWypYXrAy8
6Fhp6Z3s30e1tVPivZX9uL1TpsW92imU5v/PzsyPPTNIjCKP4uOY2XDROmJeTUhD2zSA1yg/41Z0
VgOutbHNXnxZQ6W7jhJy4d9D67U5IQoewRBze2Dz9pH3y5qEPkEBnPv0cM68oU5Urkvm4piOzwgx
3fWKbAvVIa4dBUUn4oNKfcvHT/Re2IWibm9bX9q4wA65t+l50KiXXrqiOqa80q2edoR8TxGmKB+N
4PNtE4sJP3JutBSBE4d3efqGs2hEj0SpskKqfrnq+o4sxns1AA2L8EMSf1CGp0bz0DELeZCtkX0v
PGxBYnDBTu0xFLlnt1GXiUrceBx+Y/ZNyEABoCVxX6OGGG9+3R7kgquAfocnl9CEeGteqx19yR/6
voiPYafdkfpTm2KHjmS6lpFbtsNIIHh+R9JczmUxCnlYSGV8NFXhtVerH21nHNLBu894jq545oJv
MKbftqZvOVs3T8yKJIIF/AhsQENiub/325UzaiGkuzAxWyC5iLQhMxhOW3ABwqna2rISPpdx9BL1
8Z1VrDEiLVy4MCFBTUE/5XQhzsaUKEpRZSq+KPpfRqOxzbWy5sI5dWFgNqLYjCulr4kbx0mjblvI
4NeTg/nsZf5OL6u9mu9ve97yiEgtw1tKvWAuB56XtSbF8hSoePqbIGvP9AF/um1i0eno9zBhMKdR
dB6l0CNtCP3AmOrGSf/J0UC07rx85VJcHMekOAQ3HteIPjts+0p0C0HkgE/75K41NYgG/jzY4or6
bWH6gjN/HkUIWIsgZu/4uk3tpnbXgFiLO+bMwuykIzevJMOIBV1+KWjfict/KKb+xbakKjRxH1OC
wo0vh6GF4Eu9mPsCvcr8Z2Md3O3t5V5aiXMDs1HoXT6oKLTGR/hCXAUCmpV049IWoa41IRYoCUJs
eTkAsRRblTIxAxDb3FY1zxkH6w5IFh3qga12L9IgftRk/+72sJa8+NzsbGf2Qx13KeyWR999FKs3
QSX/jfyRt1ZmWrrveDf+Ht/sTu1JQYW6zPjC2AyObiqDTq67eNNqwXOsPcWD9DQE1ve0g1BASNw1
0PfSpXdufhYme1LbqHKO+dJ9GuNPbdeB0G+GfDtomVO5K7mG5VmloEDGhrLNnDE0aJH+RPckPqqT
omRly+pGiO9TbU1aeNEOlGBY0KF6n1cNeSlLvmqxevRYjM29lt2n8b0Vrbj+5NqzKHNqA5Vp4XlP
1MyWTjDUsPRGrnFMuN0LI1ktVa+ZmC0PqsuVATEfE6Y23D+R8cUg624iZ/AX7v57KPOu8ciwBE80
uVqjdGp9STpnLHYIU962sjiaSY6WhmCVxZnv5ZwmwqJs42NtvkKAC5PhocuLlQNj8UCaMoL0zYJv
nRO+S4NQujCBciAJQrpJCoohQoiu6u2hTPv/au3fX6/AIKhLT0M9ux4GGPszKcdKJdHz3r244nMh
0ZzebmRpxdTSgLiKqOEYUEvDWnxpKhG61EhqKQY+P5HBGLHokP9eIxRaWhsgZ/DbQf3AiTC7UQW0
Z1HkRVMuDOLeVtxvoxxsYgtZn9sTt7Q1eb2wLal1UCiY2cnb2sy0WMGj6ffZg+UzFScwVt6Zi4Mh
NfxejZjC7Mspi6WsrD1ZZmcShrSfK3FjVitH2ZIDyL9NzMlIByXW/VpmVRLpPi/Du6F91L09bKKO
Fa3lMpc8AF0ggipeXTz65sOB2rcAj5gcq8Lb8fCa0s63V2XRAnlS1h5UuGbOnpUx2sYkAIhFFAHS
lUke8y+a6xAx/21h9vRP8rbXlPfncfWjipL7tPklxq8eKu+3R7J4oZ4bki/X3veMQFZThkKzo+vd
DzAjv2iv5JkHWJqHDbLPtw0u+dq5vZlDh41ideUUxk1TN/VxlC+JsfLyWdo0gDXAG0AwwQ6dLY8Z
NUMTIQR/lF1lL5S6HVXojdff3axcGc2iJRgF6fZnf15BbWETK41G4ohWxM9Z8WyRVQgUamDJmhr1
0rQBbYT8ABQDGiSzy9O3ahcGj/79vVgFygFniFavtSW3Pjcy2zicAlEe1hxqHjy2hAAVhLN/vvoq
Qg1TXZUXjzEN8+weCNXGbZsWC11S2TU1yUp7Q235fzMyuzcVTxJ0OWGu1CBBCPDXtEEtCCP+Nyuz
kLdTAalVAVby1Ms2cWsaTm9CheCGobVyR0/zPr89oc/kgEbBANj6tG5ns1YMauo3Judz+1X/FX9M
AVPfCeiql1/Wik1Lx7QKMS+QavQgkJ25tBSLKKmmY5gcrXLUN2Nadv9UHrqbPuosL0Oa/mh1gKC3
J3JxD+HTsNPRtw4F96VNyetAXsVRwlXqUvrsnTKqbCVtN9Cm/7klmKll/A+IOom5S0uB4AtFlsbJ
UdKOVZ5ucv8FdVxbKJ9u25m+eL5etHaRqofpG9bv2Xr1XZm3lpcmx2brFs7Pco1Bee33ZzOWp61g
lgnjEI2HJjvSdu21z7eHsORy50OY7SFwWn2aawkm/C999xD9yLoHenSdRnmjNOCslgaWjh7YlWiY
BBZpwdt5uTQSJaFUMYuEPYviFoy6zV/09hENTqlSOmOIRGaXglyVVe+VjCgqXLgti22qfw2+leXO
hDUkidaIQRcvVhp/phYcOv2vOCCTkcgzTzLsudVzlfgvGSUCOHgewlAX7D7+6aW/umAnuePK0i3t
p3PDs6ksW1eWkgrDlQ+55DjYQ9Du3OQlXmsMXnJDHfpTktuIkkIteblmMA5p6WDh5kKzNzJojfZ/
U/KkC+e3iZmnJ2I+9hV4quP7ZAXO0KDJ8Ou2q68NY+bqeqGEXo982BGdcZRH4+DR6Pf/m4nZwaPH
vmuVJiaYKXASzJS6JpqyPIqpO4ZMucKCXC6GoqEzD6YxOQIwH3fA3iWnVIxf2iB529uDWToaeCeS
LuCmoPQ5ixJCL82ltMWS2dcdmAxpQhlrdBRbZS86huDVj42rF3djUUvfx1ZeK+wvjvS3/Xk7UB4H
eqgZHBW6+J31cqPXv1sv06CGiCoF/A6zs6L2hHiqY7KFzBwyJqdEHktdgwYs7tMzI7N9KpgdV7Bh
JsfA6/ae12+69iUw5edV9u3FCTszJF+6BtLBoj4kGidRup0QaGRejDURqaXAAeZQ+r9FRBeg9ZzZ
iDRVKjQ3OSJZZpflY2WWdgpMe7u57XxLCbhJEJNyqMiz+Collo6WUQnK+1gE2Vahzvxofmr9x9Ub
aWlE55Zmp5tW61Vqtio3oOyhAffqFr/UuN3VlWvn7dorbFrrecQwMVpNmqkT49Ns93Z0fKM7hrHo
VxbbI1CLB2XzbDaoyNvxd7iJbs/iO1faLXuzwbVJ0AZSiEsoY3M0Wr23C0QYzVS39drfDsAH6Cju
9531FlXRzu/k+7rRvloyUjeRfn/7YxYnmgyHSQQITeqVmK7bdo0c+umxEe87X9nBUuzAPVhrH91O
PfyxLV4fE16JlBrV4dm4A60fTJCrwVHILf2pGETdVjz0/IQOQJZRJRkkiFm8cmBKCyOEXQviQcIA
iQWebQ4tgZ1P8crgCLjFcT9n2i7R7d6yC/lpyIutpQTPUvgYC60txt97uPgb6QucD9va/6Wkze72
FCwcO3zMlOiFUmxig77cqXpnCY3W5sFRtupdutMqH+LifVBkKz62bGfKJnFFcIXPztBU03wxlZsA
vEZY7EDdQNenBv0WPFZ3B8ytWDkZpqWbuTS5a4TseCCRkZvHd4JQdZwNNZPcgFQfIzfdNL22Rh62
cJZeWJnNHoT+gaGEWFFAPqflzg+QyIxXvHTRCCraZH2hA7TmRZwuNyofJa3gWJfp3pCfk1w4uGuc
kYvrc2ZkctqzR2WeICyBuCZFFLCh4SdXefPtTPnzTAzJfhr9eO2TjplnlyMhGXMJ7eFjKyv3kbh9
GwfHLKOV5OL76+Bq7c/MzI7PYNAGeXT74OhFiFhI95H+FKjCPtcGp6vVjyblL9l7kdLXQTxYSAdb
Vb9xC2g25FPNYxplAOiwwh8DYrPmXancsZePQlQdsi6kN/5JO9A9u22QRnarR9RQb2/IpdOBRlIg
fAqNItCNXC5EK3dF5ktKcIwzuxQeikP0rX3L/6KLjF3/r5V5yjLJZK+tVawQghLboS7KG6tWVzIV
i2MhT0F3J1AYcZ7m7ROJKvNkJVUclwLPODres1t/UY1PfzFpCJgRa6AcQABzOWlSbwhN3VAC1Gin
fo5N75+yDuTN6CbCXvMGMtj5qlbt0rbkivrX5mzHjL7QxVXD4LgyHD350Uv3QbNyVyztStD0QKjI
W2pAfS7HpdV9RyI+CI8Uf+w6eayMn5mx93a3Z09dOizBK3EDkIcjUTobioQUoewlmCm26r49Cndw
LaQb95A/Z063T0MbZQSYnjOYppOdv4u2316/lI5y/9putTvvuXQq2e4O8H1CPl460SHafE7t1An3
8aH9f6R9WY/cuNLsLxKgfXnVVnv13nb3i2C7bVErqX359TfUB/e4iq2viJkzD/ZgBqgUyWSSzIyM
+C34VoyY39uXn8plPvupI1FikfSYgMY2b34SbXPbwBpIDHK4fyeD24DS2De5GmEyNBOSu7oSmmPr
9vJzrlbBWGjAsexr40HvfctaGFIF2UpeDmsJW5fmP7vGLwJxNGRxqXcYoPpgfbcSt5vd5h3wy+zF
vut/RN/bH5CtIC55QMrv9sjXvQDstosyKh473NTGet3LaU7B8QJGfjfPS+YTqEcIYgLPYv6fAQKd
D8UpUA1BL/Lap82orHBg1+kRjCdG+h4NSWCZ6ZZBht7VGzCKW5aLgmA5gUcqf9QhjRiDuL0P0eEZ
E+JPwqLHWpRCVuG/H8RtMqcYoyaO0dFskdKt0fcwKt4I1lo9Qu5pFBzm68NfqCuw06C7YXKhyiCk
kElXwr2ayWNR5s8qcbPoO7HdrDtpp/LnqFJXA49+n4bjSXmUpzBW7ikyNr0IorU68otv4fZ9lU5S
TE2suGn61vxrkBJ3olsIJjNoUd52rrVeF3Q9QnAFFV9tuQZeL3sO5TzHGNBlH8kPZWqjZ6d1M+Uk
VftossII8sJR61vOM0uCkW0nnbjq0AsysatX78uP4H2PJagGKGgpxwt+OPSIWt7cnBYlQjd+bv84
o6+8py7IG6fn5lnU+7d2YFwa5/yMAP+iFxqa/6e4AMPsO0pWXlMLwtcSnb7ER2TPNTT1YJL5yyK4
h6dqnDHCepfj4quq+6bcD8VPWTv2/Q9AO/7FCYU+FGBNIRcE9o8lqFyEK2NmpVMaWFYgF6sElUmg
PhOohqK/XeBAi4N8GRnI+cAcpkMjmn8UxymLJEDw0mOZgf6ePFaK5S3VvChhntOjiQNRGo/ER4HZ
xSW+mLVBNoPtqiCxyfktxOZTqyBodx2ZE1Zz7s15GNUfQ+0qxyx1Ts78opTzPhVclT/5ar/YxU0G
wGfc01ANuZ5YRSYM4vZqenTUXylYpRONBoaRuAM9lCT2a6IDy7XoTEIYdp5dM2m2eGMJMhFr9w94
0X8/ggtWY1QmaWOAQEC2vgFx5w2gKUDL5y4VMfGvuS1cCDA1IEUVrPH1aLWxMOxOjTOM1rfbcP7R
5pCv9pJfNvai4H2wds6hpIBWEODiHNCHX9tSQO4szbOJp05i/KasHjwipZbAXZcP5pfPwhmKJjsk
MdCHdm2kgYZegTMFbmME6vhAqkD7Qcmxs0ENLgita1H80hQXVwCAQ52WwdTg0VflmD8xoEYFNtb6
3ECi+3c82vV4dErmLBtgxFL9925wWeH2Hohg1dRDVyx5uL3rVmcPfK/QHgLLI4rc19aslNqpHcNa
ZMm7SV/Kz+74EI8KGDp6N2oEbr4WmSF9bC3dWtjq/GvIgkj2ghFC0By0xCur6OTk+Z+ojkSH/9pS
QbsF1JWoqiI+c14xmXEMOlvwjbRavTWU3i+Kw9xuuspTyCGfjnFVuqB9VJ3X1HAhnp3L5rbpPTI/
x4oIs7S2DWyoVQFsjL+gWXs9xyMd5BrsV+A801i2s602DZK4UQSbbW1jY5MBQQvpSnRdcBGkhCLn
xEY9Pc59tCG5FJQJ4Pqk8Z0xcdty31T9Q2oxwUG/tqBo9lnkOXGvwB/XYwMVDpo/UAQ5kt72wPZg
scwXHrVrE3hphDv6FIXqygAM/XGuH9j8qpNZsOk+Rfb4IHJpgVuiaEbCxqCYPOLcUbPzIzTqGwXd
yyCVKCExDlJkPKuLTtqT4i7NThJurJnhplW2YUULuY9Zd/HKD4Y8AYzTOqdDEOdzqGubRnFLpd5C
1tZKRP3ya05++dXckmcTyPTLZFny7DjRIIbYXZS/J7nXZqLQt77OloLGWxwd2FXX6wySCCOjDg5J
MAEAr5S4ElKKuRLejkarCw2wPDracQtAQ8O1lRn8CX0WwQqpbQDNE0/K7m9bWB3HhQVuoaVGAX9u
iymjCoCqg+nZ5EhLETxp3QpERpGJQe3b4MbRxXpedA12hTVafo/Sz5LDGqfN7bGsxW5H+WuFG0uR
RBUB+QC4juaTGhm+M/xG0a+vc1xG/VKOBaJqizd92SOfIrJAxCCLz3kbHaZRB5P9khA4I59XjNmp
A8smkHqxYDuuTh9gVUhfLxKpvA5vUkdZ2UTjf6goJ9wYnOFFBe3w7elbHc+FFW48UGmeqbUwu5KO
BXk3Pdj9UkXdz43ovb8WmpcUoywD8AtQ+bKPL67ulpnVrRVhoXIzQTiBHqXhGfl3tGowPQuUPkCG
9PbYViPDhcXFdS4sJqUVSyTBRmpo70eqGk4ORDftPt7SlnyrI1GpZdUVDSDLAJ4E9uLLitGsqLIZ
I8zK2kH3cm1sIWy4K8uMuVUeJ/4Af9rkYyp6rKy6yoVhbhEJmDDHpMQ5by4t5t1J1X+j0UrgKatG
zKUdAKQhS1sjN5sAzUVzBLbcyNE2QIRmyKI0puAmtrpkYA5DDRfRD8qW10biiDToFUPMQAHU7bR0
N35z+hmnCt04WSe4NK8VIiEEiXLNQoix9DdfW9PLqG9aCXHQZolLlHkLvkoHL60eFfFFksgjJ3lf
uEGX5xvLDKzq8baDrmw+IEUB4cZI8YLmk28k1sDwnecZclNIv2sx+16RymN0sLwopoJLyqoxJFvR
gYWkNQRFrgdrdfWYZxIoXwYZ9O9jnfcebQvQioM4LcCFVETctGrPBjx5If1AtXzxp8vdl9nGYAwt
KBBGDQ2uvbIvpsaT5zJQE/Lr9kSu+CaQ1lBUgEQSzk0+o1xUtspkbD6Uy9E9EOcj0kpojvd1FqUC
pxGZ4oJKM9GUQPwFpLPQLumTzlXG1AUdfHB7RGuJWXgmYslCqQvmWW5PD3HCJpQX0FtrPiYuGMT9
7DnbyW50R4/M60NjL3l0J+1um13Zf1dWuSCNa0EqFfJyk/KIZ7m/rU3m37aw7CnuAF0knoHWAM0d
KoycBSmf+qKz0KdZDz3oZ2Q7RFf+220bK0cNjjR0B+sgmUcs5t49ZIhLixnonNQriBqDBeQgx1kw
00BrlIAmxRuoo1rpz22ja44BZIgOGg50zKPufO3v05CnlGo27qHoy8rq9xx5fEm0PitHzCLgsKSG
kEIG9vvaSGHWVtriAXVsY+ieOWoox4/GnlieLL0I2W/XnAGIXwQLMB9pgC5wxqbOlGQID+Fu+Fo4
Rpi8a2nkDmnhAdD3LyYPXUBAzC88rLwqVstYLYNeBONKqebGkSRvAMIqPFZPk8ABV0d1YYp7rElz
jjcOwwZOAAqQ2/dheJzsuxp5koqJDuY1Z0fjCYItslooXnDZvK5nXV4MGJYTP/YmkJ4Qxrg9cWtI
TxxdC9unjXQJGuKvFynNBmJBCAehz5bdGEKapTwBTzN5WS65STNvkuLDQPLbkf9FT+zCtYin/CIc
hWvdtWVNMrMhTtE8zDS3eesrD0/624NbO0I0kAJBgmMBVXxJSloDSZFRAy/WlD/n3ehSSvdJ6gSJ
qAy+tnkvLXHRtifJ1KUmaGfitmaekpjMTaNR9WwjlwX+JzLFBUBtttORUvCQVOQPK/709butC4r6
6/OGQI6ti+S8yW3c2iycnFoYjaynHpUKDwDZksZh0gmOi/WxADS2vIjR8cv7d8XyuWYYyzAGkKbN
cXkRJKbXh/LXAjcUW2Nxo8PTjvbk/QRmKDr8m+4WIJL+muAuttHcVV280CdF6hthbt3/mEWHnmie
uJgDKpWSgMsQ3AFsp4eGE4ikGteCGgjqFpJyC8crH2hMNhFnSsD2AVWJuoO6bHXKot1gP3zc3pFr
Ae3SDrcctZZ1aQbtsWMPIQHwq0ppsfnnFkCKjQTLonqDsHYdVezIcCBcBeasWvGBh5m019u//wnS
5C8glwa4C5zDBkmNsoVWIXcbrQnUgFIPBbp4a81PQ/JnLncpyu/FHAw989i3FhzNs1fl71MB/et9
Gu+YD35hSUQAsuYjIJ5G2yjue4B5cQOfJqmtGxvfZdlgpJV+j/GDEIy7tnyoZqGABpIRnLVcmBsq
bbR6y8HZV06ouirAFQv261rBGTevvya4YUSxWjhUitE3XKTbWD1N6eCZow+k/l2UAn2uRbKrAPQ4
Vs9tbbvVU0Z9Y7I2VMl8jTwayaFmIlzL2q1pwbTArYACwGPr2qcmjUGNqsM3xRY9qeYTmT6UtDqo
pXauNX0HwRYRTH0Z5RcnA7xlefcsvWbcROfyrPYgdARfBL1XIBDLrI9uyUgXB7N4ue3Qa/gzfQHD
Y7doJryHuwGwaKaUqWDPsk/mvjzKW/uk+W1oHPqt6hsPmVcE5lNyau/mn6Ap9HWXeZMvAdbTerpf
hNZGdiHbdfuj1urvlx/F199HqVBM6KgtQRWbSE+3uHZDNFDfJrK9yabGb0FCqXencdI9O0keyma8
t1v7G5C+4f/4KVzMQmWkjRodR4h0V2ylbXYu9lGofIu24J08pptulzzdtrgsLr/4WHU0ZKKrHWzJ
nEE9ypgK9Tu8fNHNSgZXHb/1DLThguzBmldfmuHOrQKerkoEUzz2T2rlJTTAIZxtEZ9agaW1chyk
wWxQSyNvh3vSErsu3vJKrfdaaqGG2VX6k2PUH07cHvTcaN05ebZ1P8uCErCGqLZ8pTa3t6dzLTDi
aY+HCF50Ck6Fa+NNJxVqBY7fY6ZtotnyqpaEIxWh0td2LKDZgDIACIkUJTebsTZpRpUC04dQ4Zpp
JQGNWaKZFi0SrNd/kUYSlKpWDaJeC+JueAo6z66HBchB244m5pTs7J2RhIVXP0BR71/M3YURbu4U
dYBGuqwDNYhaTQ8awsp5V23BDls7VdBq+N+RcN4xkx4AbNNIjqErWPpPagZ+K13+NBdHO9ZYGVt+
egpyv3Czg7ZJGRBqut8e5d/NQ3k/H5TvWpjudA+vxXuwIWyU8aVN9rYIeqItC3LrW5YFvdgEjlzj
sePgWxzixwfyQTzjuxECNYVKeB5Ee+2ohDjYynA4kvYwboApyu71Q/E2BvQu+lXctecszNzxxQHY
wL+9zqu3msuJWoLFxcf1ZJYjEsObEN4CsMIiHgQxWO2gsesVSHrv2ZvTujYc2pt2yW6UzsNHGySt
J28twaNA5NjceWSpk5rMi2MXSFHlr4mf7ogAtrgWYf+OFufs9WglmbUEKlRwa787mWF9EkznbY9G
De769xMjp7IhYanlIIi920t1e3rQL3D926UeDdRYVgq3yl/Unz3ZFyl/rUbM/25IqB9fm3CkLMIF
D59vmge52A/mVrEFJUTRDC3//8LfJHPuhnyBI0v9HnvUbRSRaoRonr5ElYiggrPMU+72GnhBoZ7w
kYG9B/mN2yuyVvgG4fr/D2CIVdeDUXDsxb0NU35Ez6r3B0Dbt9TPzmrwHB+Gl6Ryf4OjUQ2ze/Uw
4TW9yb73L/lW1LUrmlMuwKRypOsZICHH2T7REbc0IrqcL377f4cwXB6uBzorclxXHY4DHXhrzc18
5bXdoIJ5Jw2udVdubs+ryA25QDBATU2rcxzc5TEcv3WCesZq9eZi1fjkg2aSpo6XwbQf01nyxqds
kyMTBRlsjz3hcZdsa3Ye6GkSXRVWc/OXlrnwoJKaTkqFgVGX+Q7+OKa9G2/Vt2ZX7YaNc0Yr2wDB
OIGfLvN1Y/V49Vu9J2gNjeCmM7iRbZcmYWO4vV9OfzT7iXQCZxFZ44JIZY2SBMLn5Fj76Nr83m+z
XewpHgn+Jyfh0Q4jkfQxUZdAIvkVYWGm5UFlCs6L1bFAPQQ9QCj0oY3i2u9zq3MYEm8YC45usgea
TAvI6BXfpoOINm3dLS9scc5Rk5KYcYp5kyUgUUbVhRC9O47WpncAl6kniKR8V6hL8uIh6SwAofON
aRsb2yx6t81EAPDVmHLxNdxpY48qaScbR4GV9Kk3j9ajzjQh2nr5lS+eeWGF8xVLn4ZIXjwzOuX+
HFpbOdSO9hHXjSTsQ1FD++rJcGGNO3vsSRtNZItx+idugZ6PnTX4zPo3l9oLI9zxQ4dMcUZ52eOl
EkzVy1RIAs8XLQ136nS60VaFAwtO+V4MByqLEBfrz7aLMXAHCrqQiDF0sCBpr2mnB1G6m9IuLLIA
WJJk2Cuk9ykkH2xkDG/vatGG4w4ampup3CwOUfxJ9sWGBcpBetGR+dndtvN/7LZPjOMCr+VjYp2M
9ejEHdCoagb+37IzTNVLuqxLPDYWpeLbMp0MPOiyaXAh/jw8pIoNQeFqtmZIzVCNbTtVKZNNVBYm
umHbBMehU2oiKrVlwF93yN/v5HYI6VHlRcIEESgK9RH38Zq5Qazej4NgRlavxnhNLoolaBf6kglW
ZtXUln6iOos8dNi40RRGQ+X30m/B1K9u+gtLXKCT+0Sz4ykGWrvJvdRE24xzSqXn8bFFJ+OLDoEK
ExENYlua8nTb9OoYIbJt6HiqgyyV82ujcXKp1ApINqqFm6Sa4va2E5iRtsc6i+7rqyt3YYxzZW2W
ad+N6Fohyfw+DbG2s8pxKa8R2at6tEpN0DcL7akWJYRX9xD0cqFtizI2OvCvDy2on9YGKQATbqOf
DrKjyXA3qcd4COv4LgWaCKCU29O6OtILg8sHXdzpc0ORItLD4NQMG7AdA690HsGGQxRUkQzDJ/P+
tsElhn7ZFLb2KZKGPit+HecKyh+A9mDz/km1cj8pzaupoB/otpXV4wK6qho07jGNPKaIJhDWs8cm
PYYWNPXGDTSvUt2NRTyGq5VYgDWWBUOnPUS+r6dvAF5wsihGU4LRYEbnovqLJptJyl2lvkdjqksr
QGlFmNTPPjl+EiE9A/9A4ytKcNxpmHSE9hBMWTr4xuO0NfdkM5zi9+HRGtzuoXgwdziFf6qSOx/Y
tnyYQor0b/dUdW79gtT7RvSaWg3Jlx/EzUM7pHYWLx80eVboBFlgeXRTH9Iwe9HD7E57Sx9m4VG3
xM9bs8AdpiSftCGKYFTG+NP7n5FfB9Jm9pTjr+Je9LBZ86jLEXLxxwLTjVVLn1Nehr/RXOaWwW2f
VdeC66UJbvPPjW4kyQATKDadHag0n53GOyLTelDv68dqy7xuiyAUKvvoLd7V+24nf7v9Cev+fOFY
fDgooBxrdviEfGf4+ibbt27tRnj1ip4Aa+H8Yqz8Qy6q1ajIHBgCjU/dPjC2Bw82BMNebw9oLdpc
muHOKwALZ6idIbwhUS67mieCm2oCt+DvIn0817ZZYhzaXbXtghFFmMhjb/retc70rO/iYN6PG+3J
8IZw8pNNXrp6UP5Mw/k8+eOZHIdv+HuvutlPsi09Q3AzWOvxAsjwv5GCb3NJ55Qgh4nvm8rXGsC/
k+4x4iY5JJe85Fz6svUzcg4mnim3J371HnppmAtRYxObBXi0EKK8wZPd1LMOumv7xU51bcHGWTvD
Lk1xwWcu+6oo2OJLgbGr75EWCJaMp2BAIlfiok2stxq0lmDlNH7cZ7vRbdw+6OFTvyGzsXPuCkGu
QzQqLuD0SjtVCYG91jcDJ+z8ZVwiVQjRNuRCji4zO3F6GJkVVzrP+ww2bs/bJ6D1RpTmwUoGeH8w
DHQjo30TWWkGunSP7tXA9I1Xdifvut7rT+V5fKUI393HD0jA3P6C1TGiqXMpywK2pHHu4cyJnFoz
zminfkBPrDO+N9qL1QnSDauBAPQpaC9EWyyYVK5vAhManeKoaAE8N9yq7DzIs6WOP8eeUFF6/bBF
gwBa6HHjAKTy2hQFk2RZaOgS0J4ssN/b4YDOFzt5HRUl7G3VQwnW7dB7YXU6eIbQPHcyih8FGEhu
z+tqvRcNe+jeRAMdpFqX8+zi7pjKhTmmEYastN7APmIzrFjQQ1XieyK/16BSMufRddIiKIzjrO1F
uMg1GgUIWQLDjTuesnBZXdtHcM9tY1zQ6Uz3uuyXPo2uDq7IctgOf4o0HCBFOuyUcT86H4Khr642
uMeWxkFgTXnGZ9kmhs4IUOSq3buIqyN9S0CZgF4kSd/STg7bYoMi9NLcj2uj1+oPclu588TcRR1F
pKW1nMpfthgQB9AFA0M0KDauJ6KEgprB8qUXLSttN6+lp446T0kLPT0HLZVBmqfEHYD+BsVW9iaY
iuUIvWWcO2KzltW1xNBxASEyn9TKs6699fERPS67OdXPTQfGtCIO6B/yL1QEdGB9UcEF3twAyeb1
sJHliGnboS8H0i+tfUrs48DuRhFb49rkLg0s9sKFix3HeXlJk9psTQenS90f4qTcq6zDyKrniqh4
LbU/5lr5DoK4X7fndc3DLs1yyYOomdFfNMOsumnRmBCzIpCi0o2s6tROnWArr51tAO3Dkx3Q1QJN
fz2Tk6lJrJ0xkxn7AzFBin5boXLU2nkG3iNQrS57VuWfto2eEyIh4QXPiD2qveHWp9PSz9Jg6sAO
RBVB2F/N2IOQHbV25H/RKcCFSVmt6H9ac5iBymjzI65A/l81blk/ONsul0JGUGVC17TsoIKQbCsV
idt2Dmxm/2BEFhTPVqcYnTTgfYHqAZAi11PcSXKuSwTrqem1KykvmYaOXEvUf7d67QKbj4FEEIgR
8b6+NjNMKVMzW8KeAK+LtuvazJUzC32Rvd+nAUhXdOYlpYfaz213XR0e+FYWNl3g1D9r1RdnQTTP
RkHaFCp4vb3oLRij6Q+RwE1XRwfGCQOSQvAjIO6vR6cqrZprrAM6PUnowS5lzcu0hgROJKe7dlbb
EPlP7TAx/Cdqv2lDZR46ZNsFuag1kg+gr4C0XaB7wMlzd8G27lNHQsbx2E/3cebXyeBCNdHVjK1l
BXQODEk7QSiqmhs/Lsmbqm8j/SQhCUEXLes23v7zyb/8HM7ToY1t1Gi4AdTUSrcdSF/m8aWURL61
FgjBg4kWdrA1oGeeC/SQEi6HocIpUzRWYDnv01gfqIXmYBMkjk18ttTKraiIRfnLLcPByEBNhYyR
jnsGztzrNS/RLlIPZEaRtrV9K+7cITdBTpdsM/VUxLPXt6cBVZdOMb1Cke70bjw0hYZlZ+HtWeYD
GD5kIUzDP4sSL1oWrj8ElP4t0c2Knat5qzLLtSOydKgBZlGPnZem3aMqJcFtm188fjEKVIODeyu6
CQy+XSydW2Vu1K4619Te9vEPqXqoim9WdOcoXqMnrpG222R6ilWRrhO/oT8NLxrHYHZG2OapmuyJ
okIHpz4revmnteIgNUBIYqa5YFbX7NgKqGSQx8Ltmb/MDlmU9ZHtsHOWOdCLykFUab5GuVCXnD9P
l/GgW2KhOkMjDeoG16uX5nI6VhqtzlOTBEVNXBt3cwN82Hr+rBmCYL8E88s70acxiHmhmREHKrz3
2hgUUyMpkZTq3MYFfVCkEoTpdusIwuHakBzcPcH9AfQwWievraCTr4ks0PGcmeYBF7i1J2VTpfGp
b17Q7+cJPPHrmOCB2P5AxqjoOfk8bi8iPIYsOYOTlmfH3gFUJjkoaExd6WbtnbEB3JS9R/OxhAwx
1DVSR+SOX8eKziewLABdu2wFvrFclgeKW0rKznlfuVb8Lmuxp0079JT6TiKqba4M9crY4rMXQ+0y
Kk0Zy9i5bA03qQ2xMO2XN5wDWgwcINDgA3EFVpAzIdUJ8om9nZ0nzwnpXjnou+q3sW086mVe7NLe
Vci+EiWOF4+49svFKvjRwGSADhv+xZbZ5qDVgA2fFTkPxkZBRWN20yaC+hx7uO0vX/f1tSnu/tpB
EQNFHCM7M79JE9+2HrP8n146/jOJf4ezrOPFOkl1KtW6leTncijROwyO2fxkJIXtm7RtX2+PZ8UB
r6aOW7DCzoeCyQ6gdjEecnSH5m5Psw+yRj1Ad/43W9zGrm3bKBO0BJzlB2qGxvja/owpeCEKESfS
lyc0P4PLqC9m0Bhnk6UFLKGxG/0QI27EDjpp3UkjT4TUPpOekBwa8rshRtP+oIhgpKuzilMVZK0y
yjR8nQYiMx2E4DCrylB6ZVx/S5shlCfi5nHkt/Tl9rzyN5hltFDFRccMsiYmWHiuR9ta02yOcpaf
8+qUlqeObfTMb42tlJ2i5kGXP26bW53dS3vcddXKVQoadNgDmMaVg9K/e/zF3DkoQpHA+co94Wpo
vNK1Oje5U2d5jhMnkOmhIH9GkP44k4faf4y6s9agHRBXQjb2goNhbQlRllVwR8ECgnf5elKBbrG1
WSvycz1KfuLG+tm2kdMvf2UkFMznWky5NMXtC5JVll5TmBrnbzOQLUoEwg9ITdBDAvfNpo1m+fE8
uJIKJUqKR18Umg0StbIIp/jZTcwH0ssv4fYNifQZqAOKyLOrzkPQ+5Litv4QdI/lHblT3+LTcN8G
c+7KiQsmCK8Ej7kIkrbqzRcTz3mzrWdVrNmYDT3+jvNj/m5FZ2n0uufil1wKqrYiW5wnRzluZ4PN
cqhmb0o0zJHJ1aWwqtziw7RCoxflpb883j+3KtSnFgFHZMj4dm7c39RIsbr8PEvhHDaxO0o/ixJ8
RPNWmR+l7kPb9/MpMV+LrvDnGjmE0IwEnv2lGrZ8BDJMC2EXKDBw57l27Uaukyk1McNF5anaZjwU
3wvVLSK3+kBmEyJMAv9eXhC8V6GR3IFeLqIUdtO1vVqSMjC358U5ZzUADobsjBDTThVAtuO0Vzp/
MK2qda2+o8hvxiVE02UZFaWqtqp/cdwtfFoLDw1kB3l4bJOCLEiu4OCG3oRysVWxp6f8UNC7EfKD
t8e9tq0vbXGbCfT4Zmxhos4Ge4ibl1y6l5zjbRNf325YSQcZAyABHTwiuZtCppms6xpEYicbfDSz
VxQSC7btoimpHt9sUKH9c3sGYiI4HdGNCze+XkmzlSHG3lf5OZpPsXWWk9+muYv7w2S+D6I+0NVj
BqynYKXWod+BnMS1sYQkNp1kCcaa1yl10Y/QK2hb7NEYUSouNDHK2PSkCiyB86/JFESGtZk1sVHs
RXbegczRtXGq1WVC+qw4SzLxioKcpDgsrNgdusyT7ABKtf98ZpfHIhDuuDaAD+HaXh1rWjIqY3Gu
E3lvSAellrwoeox13yodr+2Qbr5tcC30Qdtz2QeYWujYXBuEBIdcdYVe4BBnZuq20cPvieDfX+Pm
OdZEzGZr04l8ElgRFnoYpPSvrY1WN9uQti4Q9yI3zoCnit2coTCcINNRPlESCZ6qX+pzWDskScFh
B2YrQMh4nKyVx6BKbqTyPM/JgxnhDKPaGeBHrTu02nMPydzcjk6D5jJDC0Aj4wGP1N/HhXxic+81
leHPyS8p2Xffbs/7Z2GQi4ZQzQBXjgxOPzQ5c1PhxGyO4iinZ7tMd0lvHOq2+qk57MMot7aBggYc
zoi0UG/kTSWpXo2HKAGBM66vik7BoGp6cj3fo2m3paKTYeXSg6Y4lB7QIIfKAP8Y1kzQOJqjRM+W
+XuMprtZTV1bcns6+7H0WKbICT6YaCnveuKO0VaHsIpUgBuk30E1wJ1l0Utoufnwc2VhA4JgBdnX
LxyIaVHrkTTExTmyI8/QO+bpVnlKhlT1Wfx0e2FWx35hiwvXdV/KZjTry13AB7e/LRug9SJug2Yt
yxRMtGhc3OYrYpT4GtvC0aCRQIPqtfokyVARESmLrR31cH8DiCrco3EAcxecFDkjmzoIY/WgbspM
Z65cUDdxMn/KZBQXZZ/kWjhHxLeK7Pn2hK6cf7ANikwd288CR+31noecxZQWfVKc4672aGLtwG/4
4qQiMq8vWJBlp9tIWAOthgIM4su1HSXrJauJmuKsJekJ4nSBnAzHLn7qrJ957PjQ3oQOHrL2yTZu
hh+6/pI7/5Qc5fMTFjIqiEyboENdpuLivVl1tTbPgN2eS1lJvG4krTe12b8I2Z98PCi2qEsPK3f6
9klD5azFQMlsfshK9dRM7aFonycVEJxJPhmx+qaVoqbjNV/FKYiTEOz2OmL39dhU1ht6lVfFmcal
Z7X6Lu/xHEInUxNPgqC95jFwVHXp4wTsncf/oYkdKzS0GGAjK67dOVKQN44aKNEkalBaNfV5NID8
EDkj7rxtoLZiJqRbTJXBiJZZ3JmaY4JMgWCrrxtCiRUSlkh08zRHeL5WbWINxTnRgNRsgVW3/DYT
UDmuGQEsFMRhoJpA4Ya7KmmSTgrq4PYgqYMd9JYKlm2KXvjWFFEOLacTH5EBTVeR2wZ7HgpW194Q
FZTJLMK1oQYEY7YfaDIKJmzlYgIkNEpt4KAFPylfmDZ6AKBHyIue67mn0b4Y21bxIrASbZg0tdGO
SBoeyCBsdVJfgrrZBqeTXAT/OHYt1NMLbemiScx3NkLKcKpJ25fnNHsEOiakHXpfRBzha1cBVPxQ
5gfbCUi1NS46FzQntllV9Ax93W8OUFe/e9fy7s8v3wL017ivnZu6IgjxSuEJj+u/RvmUisPsQk8L
GM2a2q8cryLbEXToE22CGtVGxxt76BgFkb5l2WsNXhRJ9DBauQwaYNXA0xNMqirIhq99qKe5gTMj
K89ZLZug0SVRUDN0EhSDGSBLzsIa3GDhDG4wgWutHRXQz9Pw/kWaFrU+7u5VJCNVCf4447hiPyq5
HXYmHXVPlumwS1p78Sgl3TDwz4AuuDK9wVEHDwpvxUNpKmgB1somvO1pa5MBZgWQxKC2reLDridj
lFItZ5ZDz5WU2YeaOkrQ4DIEOEYl7+PKiYN6YJNv6ER+vG15JWigZg94BN5YUPH4bFi/OLRkAvq6
wi7ZWTLmMIIWX5l6UyVvbltZjgcuYKBU5IDtABOOJyMXmmSHzGMLWo9zFwVV9UPtt98G448wB7pm
xlqq5zACPphPoZ7LwdAC+qZyjWlkwOtIeYr74ijvhlm7o/1s+Mg8NP/8BYXCEa42y5vmq97UXBB0
5WSUndtB2yvlnYKbVZtbJ6opvpFv+43siBBRa5v30ibPt14yrWVtj2JtOzzZ8QmAtN5+7HKw9yIV
l2t3etpAUuh+TkCHUj7XMd0wUXJ95QRY6mUmFB1sVK54MkxHiSTIePYMj6nZk4A6pA+3PWbt4Y+W
VOhRoSqN+wZ/xsi5PGRlNaAinW2VNJAdf2B4KQZ9/zrkr8rUuTE41LJgEEBTV246IIXFXQCpKsR+
nlKon8wxijQ8GbtcbYICGChwRAGKYSWyWzCb+bfHuXLQ4SGMNBRI7RfasWV/XrqslNGumCaKi1WH
Bi4zkRnoAil5UHoUfXpnB4lIdQdMBiSMFEkE3FmJO7ip4l4HBW+oePPqsxTZbCtNJFQencaFeKGX
ndIsDyHaNkjlEooFk7viNgufPOiUcKAuHHvXowVpRwa6fLQxl903BYoj6fDPMzZIqYKlaEGFmxCl
vDaQ5mah9jO2Ywoo0jYGWAbtqeN034BR8OxAts0vJDXe/D/OvrS3cZzp9hcJ0L581WY7iZ1O7F7S
X4RetUsUSVHLr79HeYE7MS1Y6AczmMZggCmTIotVp06dcrvU2ahrrTjSBZ6yMQ4A5UeU468tD8Y4
YEzrTE6gcwKk8viT6Kd9Mf8P9Vv4GsgJqwi/0BMnReKYi9lrw1Si1j+PARQy/NTYCHvWrh64ERhk
hjrSUpKWXiPRlBhw54GXkTbKgwsnI2YedE7oJhRTRdrXzGFQ9HJEOHToCOYVCKF0Q0xm7aBA2mrR
Ml7U6U3pJ0y2mXp9DoZGUmKiRHph/Z/7927LgLSNgrkzFPSq7sSax1H9OrbJxsOwVrXCmJSF14N9
RJAjZaQWUTKjTvChmipuxI4evCQ0w5bt9diqQ63z3a2iycrzt9BkEU4B9YJmt2Sxybq6yKe0O9WJ
OKGd7+jUj4kZtQuFN/737bMM1PiBKizDuCS3hUGUqkta1p1ah0KCls1qkGJKwn0ja+tBbKKBSQBG
rS0fAlstdfDBze5kEhr0sx6qaKOxIeRugIQ3YjjlfXMrnh95u4b8FuKP8MSSc6JDMbqTaOmJVah4
peMDOOY7Q1Uwn2VjYWu+Anu3MP2QUd/UXoAkq8hqSnoqCxczA73ueSj7dt/kG4d8bQPxfqoLVQc5
lKxCO1dTP7LepAjuqnhQspNGdpMzoLZPXtWtCubKjYJQNVIY0KrAJpA1q21Cs7KwK3ayk/bL7I1B
U3QblY41E4iyllG7S7JkSalSWQ/TgMIgCGNMYMSikxSg5Fdb9Y2Vc4BGCnhxA2gSIg/J93gJ/F+l
gU2lU/dRoGVDAdPdtutQ5Lt/PnEL1RNPP4jDS4Xj+s1QUGQF5bPlpxr0PzP/zdsvKlo5uy1prtt9
e2+kBMCPEBx4v4Q06kpNGlOQ9mTPqvs8Wu7wPe2Aad5fzW0oAyuoaYKEAyQOfuF6NSomEwxailCm
ycSTOTRNqItEC42Ue4ek4Gkwji5kaEemRC6fvOi+9duvBleLmBQK3HAYUE6/tj5STlq8mO2JLdOn
WVVgyGTiVFDAGccHa3SyjdWu+PfFtwNTBb0DMKYcKI4617zMJORkDCnR/Fnh2hNTMZqv0hTnaWRN
8TwzhAIurZMksKEe8M0WRBPo27C26Ju3Fx34ATw+fhEOEj7D9eJzux4yTIYkp1ybvli2/WSob5Ud
96wLHGfLLa8k0LBmQ3ETeudY+Hv88CFm5azMBqojNC/hoOuQMdK9wcNYg2+KCl27kA3PIqXpLC9s
lNz85qLmpT8N7qBnwVDSFvJHAgPu2nF2tnQa1k4BALCFywoXDsz5eiMY+r2cvFPJyS4xh/CFFy+Y
N0OHjVhvbbsxAgDkLAs0aV3e7oKmViHqBLEeY/Z+SttkZyW5FlVlYYVKkp+VotM3bK6ubJEBwQuF
jZeTPjGpTWEWCCc4zWJVgQhya9UPTleQoLPZj/uX6TYvWMBXlOkRfyFQN6RgVqu51TY6jLF28pci
iFeAeD0FE5on+tKLAHNvPL5rzgPhOjp8lgmuyKivP1yL8BkxAJwuK8+6+p1oUeY8GKnPH5j5u7C3
fPztC4wFfjAnXZihZ57aJzA3FPwTep8x2OQNVKJ8IwhcOyg2QI+lnAtGvYxlm0VKOqdBvoP/vBuq
NGbjdBwF8gO9OqmoZ9//bKvmFgkJvI8aEi3ps/UjePtkwul3S22XZyCQz17/Zzbcn+r0KyNbTKFV
F4h0C17AsFDwkHVoNUwAoaapkRN9Ksu/fajH1A3LXwxDmLRA+/z5/urWvtkieYuMFZVcsKqvj0hZ
9goTzCQgeI6+g8HjtZn63rSlSrV20Ryk5BAVVjFCRT77WZp0ntNPSD0qM2iYSsLJSt/G2Twrpv3l
/pJWqECLdPMyaQ0QEly39DJrzEkypdRhDDis7jT7bGhj6LTPKiZWBrOFFI/E+vTF8c4qZoxjAElg
DM+qc5zy+P5PWTs78CrWO9MBzGvp7DR8bI2qc7tTN0W6fWL5I6MXJ91b6oah1efjoyUp6imtKmmT
zOmA/Pq2E/RR61e/MJqzyXzMiPeTHjL/4Txv3I2VKii2GooSwDqRl0Hm//r45JhNTxA+dKdZtQMN
oG+u1IeKDgc1sfzK01AAHT8XpPo8ky1UYoURjfIBukmRyC4EcxnMorXZ2FUxdycBVh+SiyYPKXrd
6FvtQEajOFbaq6X/UAkmAyWPZVuEfa18wqzujbxj5RsjMMJJwzxBoOvyu6XnVYcaEXa+nuwQ4p6B
PuCmGuFGaLRyUeHEQR+w8UYuxIvrnXZadCVlidKdet05cbAEc/2xyurL/QO7fK9rTBlO7oMVyR1M
bTfreZ3SU1FVDzZmvqm2D+wl4s3GgV1dDmAIbBjq2Ah4rpczpG2OybEdPbmij1S3euiJfuDG+Pv+
elbNOJgOAcV7yJnLaYfSp92YzFhPpRheSAGOBmVX8V0GbGHjLqw8tkse8P9NLefkQwAHuVFLpCWa
KzKBA4AW6iINskJBV63SQlG38MuuCdpkq6i3vkJUJ9Ekic4yWdg7F05CMVWSnjwEqdU+/5Vs5aCr
ZwIkw0U4HCVdmQVgJS3C7i5bEt7CR1tF1CL6NTFgo9wasLFmCXVcbZmah4RXLvb3HWPTVFB6SkGn
yCs7NMqHucnjjv+5fyzW/JYGBR5Mg0JShTdWiow8punKmA70pGG64UvZTjTWyDT/bCyd7yhpC59o
5qPInTmeVX0ZH61t3Oc1t7FwNt9ZDeAELXvx4bgU9txTbcAvcMoqtOvSb8dLqsS5YsZd/z9cto+2
pKNpK3XS11zgsu2E/cd9dsTP+/u59uEWMTHkiahcINS8XozSEidJypmemvJzWu3M9jsImYn2+b6V
xfnIzun9kYFACQJoufMrRc/6wAyNnjCetiU7w3i7//9fCdAxFQM0LSglIAOVPbntMcXmJYIUQ8Hs
0gzrfKsVTDYt8G+dm7tRxSsVHYudvXEW1u4wwJFlgBKa57C26+1LBVNGe0D3V9VHxHuzsheXfbq/
tjXv9NHE8hM+HDcqqr7JLBXxQYWqR+OAaI5qbDO9mh6PVPUTJnXo3e6+zbUjvkBxyOUcgPgyeNUz
IO74b90JN0hY6Cc2v3eeP0PwwaTpBra9eqMxKwxBLNId0EGk+6SKNNcgz0tPlOg/lFyFsoXjpgE1
rS5EG5MWa0bJg7ZOm5ClYLn11eBtJHhr67XQNbiUSZDCyk18Xi3SsUiBDHL2QHLvCQnMOc3znZZq
z9zegO3WzoyDuB0aJYtJW7pyBYolVOQ5P2VaFS2CHWiBSbZa4tfu9UcjUtCRMgzkVSAOeuJ5g5le
u9n7hEZwsiXxtmYGs3JR+kR1CQwVyYyCds4s6QkCdqhpHnWtDurJeWCFZ4ZZaxQbt23NGoQLwOYB
C8aEuMD1VUh4g1aPETA7jkHn00Jwn2t0CCur2yc25xvmVj4Uqp7vs68WvouM6kNKBrXsKmEnyjnO
nu12AUpBJWhzmbJhai0LQJEe0w9UHAq0XMuZj5GUXkZ7fnIyQtBt8bcpwObOU9MIp3H2TpBsGGN3
huRI1atGzPS6ecZosCbO6swF+ZWIjeB4ZfEoNCxD/AAvgwotuZ0udyfmjAXDKwfaWer6huhD29hw
NGuXHwUatHwvyAoyEfk518euz2jWn+yd1z0kbpR3j9xhKKwdMA0s1h0oCNWH+95t5RjBJkQXkacj
85LneTPHKdAdXPWn3J9d1JhPVftj43uu7B5wRYycR1gJG3KM0CT1CDfDxHtI2VuvRDP8oleDf1/I
RyvSfWBV2hl0puI0zD6ZvvQ8bLVPAyrl982sLQbx48InRVaOr3R97XQo/1S8yYeT3f4esodMCwz+
676JlU8C2BhluuW0IVOSfCLVklZFbWE4YcxzkX8m4FInpR55zdasoBs9RWAYgMPBvgE0vyRky3P7
4TllkzoOmcKGU1+Acz9l5Il2XwGMT1loDDVaItFpA5ja8PZtrb1SSJl50LgJev216X8O9vfZfm6b
wu/wQakJnOJT1Tzb4rOd20E+gCXGyz3Gi7z8+/aA9ocykodZgLZMistry/EwnHc4OXkRNl7YoUWH
WZ9zO984t2vfAaAqHDqcEV54CQicpopUttMPJ0bqXaI/is54TfP205RWW0PTllMjxYSgJQC/tTBt
2MG48usPMc7qOJalMZymXVocBtuCRi90ZjFnfrPJ+zY8xIQS3EPLBvwGCSnpAOeiGke1gPCALcCT
wXvBH4sQU2o77S/ZmhNq3iwLqhEQAl4+FSrPcqhrCAfUy1xHHm6N/ggfPm4pDtxeRwgggV/lAtoE
jCofBjp3NvQ3FzS6onoIEM0fzBwqpOawEajcRp4wpNtoyEDlADdT2raCzTaCvwL4SGVzX80Y6Mfu
Ts1tNGDWwVypp+FZlNVGPLiygUCFoMAEbj78jYzsJ6NTsXlC0qqZ3bGi9nfN25LfXEFqQedA+ojG
IuwiGBXS2VOZa5c5Qs5+nOewmjVomDr1s82zKvQ6XgTCzKGLT1Gp0jOXheOMoajQydi4bWtLfSfU
ovcFT6An+aKeVMRtVUApbalFpdJEZvLzvuNY+YSodgPeAqYK/Wlbel5ROElExgBxEUL8Ojdq1CsE
gC6aHImp8TB1zb+JDk6nukX/v73eCOVRGFsWBnBDVmxTMDQIOJ9DT3la7S0AK3Z2TBfyWplCF+l8
f5m3bgvcOwi1QI8P5U4AKtffUzfBiEZ/rDhNIDceiNGYoe5m0CjjfDo4Rrs15HNlcdhOUBzBcUTo
Igtc6RDl1WrRwl7L9+CMfSWJ3vsKgySGOYkHszTj+wu89WBY4AeD0kmh5VSnRO/EqfGcvY5GrazD
aAFymnFCy0TfoYVsd9+itKV47MGBQ0KLhBq6FTdZCkamGMPosvbYFZoDEeyxOVhD5QamVsyPFceQ
y/v2JK/2bg9IMJpiNDz/aOa4/oSZNrhWorbk6KCtz0TxNAfA3znf71uRyVzvZkxEsxZSvaWasSz7
w/PvmMytUDiEmaLFFuLmPGhJX0HInJBgxqjdX3yqylcxpFAcmSbnMdHMMdQhh/Qw5Um94WGlc7T8
GpCFwKp0kGVgDLiUPnkE9cpc19lRMScWa3P+uXGKi21BccVLa/OgQO/p3/cZzy1YAaiIYZ9lxKKp
WTrnhsGOBk4wOo6V7IEP2YAwZ842jpDM5X9fHl5AoMSQ5cY7Im222dZGTyDVdVQyrXTiyfIScG97
dK16Za4gyM9tNARZjNKvWVsKN1I00vR+ayjpr8QqrW89E8pL2U+YJFn3M018250bA4J1VUsjSiv0
J6dNo2Y+2orJBu4iF6Pefz3EPQ2I7EMBDIjH9VFB2x+ep85lR6pVBDO/06Lbp85chxjvC601JgYF
9Ym0iVlvt7tSGdUfoDxy3c/6TomVrmjiRlX6hyL32BczIXMoSEI3PqecQL3/yqWOArY66hg3CFRZ
ztmUNQ47OhDzgNpFQV+YkoIcNkJ/LHWrLlZYXwWWnXko89iKn7qNtvGh32/Nh1gOP2IZEA084711
FqnV9Va1U0KcFGDYcU5KVwtrPbHSUB/npSs4cUbkWW3OvuB+J32cgWzYxxTcUOhqT2P6cxCJAYLZ
wDtEZpront16sgJqWcUDlFiWwYPoSCfIQcem8d0ss5uf+TQKHjRVkyBPEKlxwSgBhFqqAXG6qBr7
hEEkbFQv953HrYuC8Dv0AaAmYi2MUOm20nyeMBN74sdW19qooUxDLzJSB2F5mzD3EmjLO4p3BfEx
PDCqH9KO9t2SpKoqbCnCCZO00o2AsyJDM0bihm2aJJ9HpwWFUsmmPTUwPDvV57fKQJfK/UUvhuQf
Am8B1RZrweZkgm3a0pwoFs4XxvZ6EVS0LoldlftmwOA5VOxzu2AbUdGaRQDSaHCFChTecslrOMy0
aGnO/GjPpPU9B2EXnzHp2untNMI5G3agwvHD/WVKgdL7CQbKgeHHeGgXFYTrE5yL1EXzlMaPjcjp
C8qGObSMmjZ0un6KEA2yXa9l5i6bpixIZrv5X8yD2o97vDSlyswIFbpJdd/jc9vEpoFp1cNbk3Sa
n3nm77Jm9cE2FRaUguoBsNkttolckF1Wj3IKYjW8iAsbXUr7LBXlbjdRxNFWWX6ubIY52aY6+507
2ru8a/LIGPMpGvu2D1JE7zHjnRIgzHk1QPwJeKd3YdsM6VdH8K3qnBT6vP82ZOpgoYKSDy1R6dap
/YjWLG0gxzQF8uBydHEI0wmQnWh+B179i4tC2idSeUZw/0isXHfUHpdcDs1hCASkK4haEhEoDdKj
KJpy9GnK0OzpKXav7hITF3/jCNwGXOgHMlxUVhFwoTwuBUCz02dDgT6SYwsCxEtloufLtCHw6FoE
3R0lsfKv99e3/A+lm402C3hG9OaiQ0jOI/O0yIo59yjUKos5VpaDB+x7q1q2uqwFPALWAtxW7nhG
0WYADS1lx35M7DrgmoB6ZQDYiiif8qSaEekpiTHMG1nkilkUw23YRCcHJGSk3bTzGRzAZXH69F3D
cBMF5O9agXhPyjdSrJXziTDKWk4n6IaATK89h0M0D3MBSnbsOA15ZQWOzSN7AmkBfC3itDvWbEkA
rESxCEqAMKAIgyY1gCfXNslAm1L0vTjCM3lfU6v6OtpVG5GqxhgXq5wibzSqQCBs9ctCaQPgYSiM
5qZF/FEkdvzPB8kCowt+C38sXKHrXzMWLUlYM4sj2nnN12xM57gSbAuNX/HQgAYhyInZK2BIyh0l
BAWGLs91cSzN+rn3krh01HBSIEk0H1oKHTHHuAxmthGhr5wjoEboVAbDE7stO+ZRm5vGGag4Yhah
8DMQcjRef1dZtu/M/f1tXAmX0RqxiJU51lIHk4UP6xZZOEsscVQ1np+NROntfa0UwgsKnhTPdtE3
r2XiEs/PDPjpUCUMvFFOu/q3kZolRNBbxy/xjD2nJB8/Afx+60qm7RHjsgMtFe2TMDJrw0uubZAD
PGqBUhEeyKXXFPywfiTpcOToihksT4B1In4YY4e54PQfRxgtbwGQTnQloB0BZWTZRxJ7MGraLO/U
SEUw0dnxq6r6zVP9eyZ4yAhImSbfivtWbjj8F6IDEwC1hYz/+nwXvd07PcmHI7WtM6uf5u6XqHZl
gjiER5aabXSFrRx0+KwFcnvv+JOTQncoiDLydjgyYe/H1IGe6JcGYqwEc92MZtf8TobNER7LEqS3
AIUK5IQmurXwHCy/6UNa7E7o+CnVajg6MyYKkHpyD6KyRZzi5dhxUxU7KNC2+zSfyrC23G+IM3mk
Aev0ay/bWZO71Qe+cqyWRxBubvn7hj2vpU6SFjUbjgNwnEeIovLdBGR6p8MxHJRq3urgWbMHFVeQ
OnD/8CYuZ+DDBsz9qCk9nvmjZs5hC5a8j5v3IzXab4hF+b/fGbAbEc0AkluIZ9KBqrnH7bmg47FP
i7cOEI43/yXW9Dm1uw2atDxoaLkxwN7ASUURChm/rLpY4BEqVC/vj5OtTxeIaH7uWfGmdoKEajHP
j6leeZDyN5wL+lTaoBoYfU6VGVOd1DzPfC+3itqfSPPH7m3MWxhHj5wZFhYnQHD9rEh0v2jLcQfJ
FD0egDrs7jtFuV6DBeCNQ5Fu6SzAUuT4gbWK41JWDsfCdAooDih9dUDq4J7T1IhLIYp9WnP6UuVu
us8cqDJrOljng90g081rB8rvxgiNS9sIOaomO9oVGLDiWXzfimbySanx2FTsxFcr9xUjWJQw83rk
OehkC2p4obAk1UMuBNingm/pYKx8HR1hw9IlhPY0SC9LUcqIfi6P1nw4dmVPQhCL8nMhWHrJUXOL
hkHQ2s8wwQStxVPAZ2OIG2caIx3D6ELRD3PUT6CHjkzwB+hmJw8uHFRAUeDaeRhBvcOM6MRv1LxC
z1unRkXfmhsH+TaExO9f1LoXkQ34rCWE/nBrqKqXfWJZwzGZSYL2VYVAmsnZUgi8vZuwggASjz7c
ovdeO/9gxUVPuVo28AUmV3jYlNqMyYDtEFeOKkJn7PWNVd36e8DxILgsGCHCGbk/SLOZweY5G4+Y
2bqMWHGGJ6hWzb6ZGSJyyjYLOXfb01BZW9qLa5YhMQUUBTRy8MukSKoU0CpOCLwQG0myy/X0czFD
p3UQFmSfVX164tzYETZu4dm3Tw4KLpid4KCPzNHR8H39He26txV3oPNR8B0isBCyQOOLZbMHTdlN
JGBb0me3Kf5iD/ok70Ck5UqplYOi0tQU+XwcyLDT8xwzJCvfSF86DFCZMV35vg9ZXR0qIBoaDLG4
m6Jmv2y41c9HqDv0IfU68Dg8xcBNtzDFcnJOCgiU4dQtqJONse33ra+cXgDpaERasmvAiNJaR2Az
ICNibwc9nsZDkR0F/e7+T0YQpaDVG6pSMo2PE6NqmwkymVTj35lWh3n1fbD/ZMLZ2MuVL4fVeNAd
gyo+eA1SoIDGNUcbVDYf0e6T0We1OFn9Z7WcAsiC3d+3lSRn4XliMdj9hZ+rXx/KbEwUW6286ZhS
5C4G+MZRnoVFGTCAEBi085Xzyqc6iJFWuGF6uWfX4RBiL4QBgPuQRaLJ6Np0krSC6+k8H1FpFQFg
Oj4EeIPcGKfFevRGzLdRrBzgHCZ4hpMDgaSsE/lG6iFXKZenD/pIgMJs7AFia+P6V1RmT0fm4Fc0
emh8TS5APkLb10PXD8BQvr/kte/60Zb0EqWsz9zOhK0+n0Oz8megOtqDVWUB3piNL7vi5ZAmAyYC
ton7IOs6ztqoj2NrqkfgLk8oALgD4joLf2Is78C/6YRuRNS3SA5wFfi2heKNLZXJVcDex7bsJu2Y
W9VBQdZwqds+90mjbJE1b7cRllykcahFQrxGJsfbJCOMDYl2ZNCv1V/c7rewH1SOataUbuzi2qLg
rIEZIqpDKUeKWHVqUMercv3YuAN/bKib+ZarGHFPuPJ2/3DcPvOYF/R/TyHKDJqsi8E7jTqpNRnH
QjQkQrWnD8bZ3VrQraMEzwzYOgK+5dLLXSGjg1Fn6qDqx16YZx0DN1Tq+bk1B7Qyd/cXdPsiwBRc
Cvq0kGWBDnx9s5BZ2PaUO/oRKmqfDDXU1KduVuN0UncQWthRoDbodt+ApG4/2EJZRGqHJAusWlcC
WaH7NJQeFwZ06xPomKKYoWAmhYD45cbJkO8X0nHos3qQxEDZCjQzyXuZVNcqy+Xa2VzixzPYnyqH
zhraw8q8C7W637AnL0yyd8vYQCMmt5h2Hu0Dc1ACx/CqWf3H3ZONSLtXa22eTDkWpQ9e1Jt4wWc/
UT/fPxc3b45sRb8+GDqqKcVAYUV9YT+asNu9Jr/p/lcB2Z0geb1vTD7vsAU89J2yjvcUF+vaVj14
Rp8g7D23lFpPXpJor0lrqT+zEeF9OnhbvKF1e3C4kDBZekKkHTQLw+VZB3vC2U3W44gxXIrexIDQ
9vcXdlOT/L+V/WdJ2sXBU1s6KLN2TtvIrg6dhxav5liEZvfGqmcoMA+DvnEG5Rv9bhLAGcYLQBgZ
RJDrzUSgoqFjb9LOpJnRw0ZJ9Spo08QI8eyI9+r8ik6bavJr0xwR3JrGYWPNy+59DBnefwAgQiQO
YPGCOHv9A/Q0K/iCRJ/rL8XvjvnjxToN3+pP6hM/NVtqcSs3Dinxf8aWT/0hI1JExe0W1s4sJ4+1
StHfUAbTxKONRW3ZkXa19pyWGC3sDAIzPLP0ue9ccIbmh854IJAgLHsTmnCW4ttgQZLBO7hl+aBm
5a5EBVqbxD+6bXmPpSevzgwtzQYLy07nS2pijjB04csumDTjMUd7KmvUSCnYxi6s3psPmy2506LM
MXGkhdWh6mNup3GS5GHZ6DEX04apjf2WcX2oDBeeM+AQcS0Hqw86/+w0m86WaKrMNscFgev5b0ly
RgTUZAAagSWp9d/a+SYouvg0159R1s5b3e8qZZ/hyVDtOW4V08eLFtjllrz36pX98CMkL2GxVrSp
wOGCHoefD9aDO9KTWdiPFheh1fWHqqIRN7b2eM3HY/GAEdD2uTzDy0f4cHlAQjMVByObzuRt5IDz
feHPwYPYNS+k9AdfvG1conXP8J896bJ2hbA7qPngo2bunkBWkuRG1NYiGEE5wiUO5hkwquUEo6EG
zNvqZL4p7r5/7CV+gxgSUEBZ9gYjVyzeCVc7N/3gO1NxxOTAQDXEaUbTOES/Ad/OiPLtRzY/mdAb
mKC5Mud7W5kxVnAjEl/95h9+ixR40VHjmOKKg2dAgUctMNfM10Jnigp/mHN/LD/d3/vVqwseLnYX
FApk/9efWk2VrmI2PvU0vnVGMMyxZvrN1jzgGxjv/3b4PzPSqpjmosbntPq5qRiN5xrSpYJQnvmm
WgjF7wkYkkGBOqjPGEQYa2skPuNkiBYh6hDaW+WDzsZkl/XKGAl9esudsXt0PAapV+jRR7M+YxRE
CcXxnJnilNakONzfKDnCX1YABsBCvkfSqcn4/5B6AvzDVD+XSffMaXtOe2ic37ex5twWLTqkYejU
A/H7+mPkbtELRyuwS/Y07XMjdQ4u09rASVp3w9Sqg0OqhygHLF90BEsvRTtMJtNyop+d0vgOHabY
rnaDftKNwre8c5nrYaX+yLo8qEoWWWObBk27xWhcHseriAC9JfYiY4Dlghwlg7vOCFH73GHsoqLs
qooqMPMkTIy/xE7DVH+9v7k3MT+6xoCmIQICKHMrqYwRdJOpKYJdREnOSqe/QNE1TgnvfaLOB2Um
OPdIrjYe5FvfspgFXQEqo6Aq3XTjpp0yzJhPzS6gbMcuFztSPdHyBRdNYXPMp2+0eiLqJeWR0MRu
YId52JnWVmn4HQmRtnrBaaCligQf5XwZNwUxaphcj13AoJyfGyMA5awSyOF8iBmYEToMlMhpnvq/
UEybyGNux7UW9S+ERJn1wKc9RPq7pwwiIQb40U8JpgrUIYZLApTslWd23pJnfx9eevN7IVCEudAo
oAGSuL4KUHswWNkl7EIOzs/6D2Q8gy6oo3mPSViP6icaYeTNju1pzONh3z/RqD4Pjzycn9UTRBQ3
go6bujNY4CDc/vdrJPeltGapYDY8u+i7PuoiBg2K1FcCxOt4GBP/158pLPy/abiRJqzcD4AJC+UJ
uPPCHLjeBBA6u9RrVH4B12q0W7TYfHUsbH0Ljwnfef9+3HoENAajmxXZPhBgHFrpiHRsGhLOcVIL
QfYQobk05ZtHya7MOKYup0+g4IezBhTTHv5y5U/vfh2qLS7Mbeix/AgofSLfQ18h2k2vl4wJ6roA
0YZdSk8ErU0PRle8pC9WGxamDnn8sFVSKA6IKOkGlPJV7dvGLqy4CUDdmCS/YEaQHpX2PMmbXHWb
nF/M4msycH9o/xSpfjDqxu9Rt3HIMymzw/iF0QMYV6RK95D8DpgRWum3XCsDopsbEYEs3+vi9C3z
HjF9CRxDMB+kZ0EZdKvvaoNfDKb51HhqaaCkuxHR6Fj4rWeFY/83H3d28amD0I1bk6g09A1w4eb5
w2+AKhHAXmhN4B/Sb7CHhjYJ3qdL2naaX3iTAVBS3xJ8uAF0l6VichpIlLCFLitp9wXNJhR+RH8x
s4ClQV1GpfsFyLbTxdVwSVooOoZ9/3vjmy/O5NrZoNACghc+O46eJfPYhFdgpkWRWWd33s91PJ2m
MTBH4VtAsicfEYFv++O4R41xy7EsjuPKsgcFPLQ/Ih0Hagh4+fq4K8UI8lKnu+dQ2ceHn3lURgi4
g8B+3HAltw+AZEm6WJVucUujsDTt0NB3aMLR/wOycIiiXYBSQTgFMciUMd+LINujjrDD4MhwDLQo
D7OHOlYf03j+tFVGeC+u31u/lGm0ltEv2sruuQ+mYAyL3+5Dc2ieRNz5mm88avsqrsI2+ONzn0Ys
HPCXGtqxstNjIOL+5INlEpNdtdHaexOES5slJSRzBfYQcFH3PAQazDtR4xNfCZ1w4+DdOBvJjnTc
NdZ6bVu824GSY4Bam9+El9T/9fUH9ROfPaHq7m+cdnnGEWb+4syBqwwVEpTVNZmwBRr4UFuN5Z7n
eMCeG3trP+/zQHsoThPqJzQogmdM7wkfsK+7+wte1iN97mUCySJNsrwwst56o3dcH3PhnbP24urH
Tqn8gr7l5FgVW0pqK58QEC8KYzrezgX2ur5ZgyHsjIIndM4nH9MPRxXTR3yMQtRq4DEghm18yuX6
SCv7aE5uI5u1bMZR7pSzo2d+V/ys2T9vHd7ERUAADI9FPXL5AR9ycqsboQ4CVYQLtNx9w0KnIYlB
zA0QQARa2gf/+qHAtMXxAK0dDBwEjdfWTCVlCwACayiaJKBptm/6V5M9Tv8oQbwMoAa7Fs4e/T14
WOQQp0IzWNtwI7/oLibJ1lF9IcDPun2Xb7yit+cBe4ayCUZQY0g0dvB6RT2wTwvkl+LigL1t+5kJ
zkfCIZ0aVBhtpOrRuNXfd5v0Ym0ocyFvRFPtMj3j2iSQvpYUaIq58HiK+uNP82EK/ip+8VwHlZ/u
ykBEb2rIdwR/ZZG3cSJvMebFvLcISS+D8HDnJfOg+XGQXNEt9bkL5jCJyZ7FQf/1/kl5B+GvT/61
GekJg7RLQaEiU1xqH6qWvuVPUednwc/Zhwx9lO5MPzuBUxDmYRUY/ttnEqTh1jty016zHKOPa5W2
ukLA4rAcP4J8S/cKBszqgfB7uO7Zxxz1cIw+odoYDCHxyc714VzR7/Os+lttArf+7fpnSM+ZDRp+
ioo8Dpk/ac+GE5iFn5HHkp7vb/rtu4F0cokIUfVHNCafLGZOaHEoeXGxAAy60MFjAbh0vqO9DIdq
Kxd7zw3lL/zRmrSqru/zdkhYcWE/ygik6RhCN2ESuJEe6IET1xG2OiaR5o/hHP585ft5Z/siyHft
E/giAQu5z95svz+oPt2pO+RQwV/qF3slLILS98Ix5KFy2CJ8vM9AufnZ6JxHTRsN57Yn/eysKAQt
dbO4iNgIxeNh9tO94/cvc6xHOjQEp0B94CE5dLsiTl9e+3iIbb89qLFR4e39UYfNwzj65zxUPm31
/a1+P7xO8A4odbqOdDXHAVS1Pl9+Wo/ZlO6e9zPId9reRpxRGH6tvt4/LzcoH64HlAwht7FU+G+m
I2HIuQdqf1de2v9H2pUtx40j2y9iBPfllVvtqqJUWqwXhmVJ3FeQBMmvv4fqOzNVKN5ieG67w9Fu
O5wEkEgAmSfPIeomH1NwtW1UkA5zS4m+2ws8Y4mJBnVb4VHXwxI/mJIbVBPhl6/t0mol2xxyC298
sfn/jY3Z+mFtlFDfKDG2FvLt4antHzoI8TQLONGbZkeAtwGvw+E7iTXgZchcKKIsyYUi4eKzqNl1
u8vSM3gSkDkKpQTML5HZyriPjruOW9NV8iSAZe2LLMX023WcALGQ/cE5hnsUq6LCjzRUBC5Kzipa
2rSjH+38CpxCH/dndHaoIIFHlgxkJji4mKECfIKXN58k5941jtKvysm+y1NsixuAXlfNGsU0kwfv
30IqesHsTQKCgjkvKAaYbfbtSvYKj9itC+7gbevybrnVbESeo7gw2NuQjQsiduFPigcgTcZh0zSg
aSL2yTnkXP8gg054PfhIMQgLYms3MN0J/D+1jAPQA74IQEKvj2MevSVSGfDpedwT700zKxMX/ciJ
3dHszcfVab9/XX2dvr78N3pMjlxpdn/J9ou71lR7lX5oXcDsw7YzZZkRo0+2ys/+e+5yv0GosHgQ
32bKJhuApkBVQpp6wxnXGUqh8ru6z8/DVn5p38Nj8A58xUpZc4/DZ+PQJ/8VgfWQ8GZR2vHSHp0W
6zrkwzq6MJHmBVEO9KOu5xgNyU1WhVJ+Lu1+j6rALli9oiPOzHHSp4dh6U09ZcTumWPCuABxmjRR
VJjbZOvM6wUrs/iN8VDv1E1qJ2vJrp6VB+I2jrFqVtFT/mycfYdft68QCdAfuF/p89JN6DaLNy3A
xRQw/gwke8yVxvRNNu+UrmpVq9BVHGqLNmRgH/KFZ8m0nvemgPHqskQzaFRo+ZnjGnBFeVJ6UIaj
3FpG/SxRK10iOJsO7Xv2mEO9RK9vj465/Mz7D2KX2lK1i+S/lMyZNgqIr9A/hh4aIOoVZl0jNRgk
rebDM6k/eOG1XEpzzQwCah64toHQZOpjYQbR5UbRocU2PCvaZ9+cuHwVAaV+P4jPxDXc+lHNnAhw
Jk6f663QK5nRy2oRn4+SLTuPokkWHlS3aUm8LS4tMFsdacmc80EnehaCx6JPTT0+CemBH1aF8qmL
bnGWg528V36DYt9CDff+8H4g5owjXFi/OSxQkcpEcYB1GdIUFn1JvhQXtBsf1A4OprQeYkfeROWm
fJZMNV4wPnMMY1ZFA4xJAE0jhXI9t3KeS62EPokzeBooHjvr2gP9z/0BThvncny4YiAXDyOiBs0c
kW2lJyONiFoExTkYODNRHnRkRO9buInVrAlm7+atrzVBBhP5nn5zfzCcl+pF/J1tw6cIbyVlm/jm
+J0+ZCd65hdi502i/x/jKkqPEDIRURm7nsOuhtaoPsQwfpZ25WtohU/qPnW4EzYD2CoWTgZ2x7HW
pt1ykT1JCnTb9ZO1Ykztvtmn4USL8HJ/Qtlb/WQEt2yIPEzwEbRGXBtBG+JYtTJfIPTqqls9gwKq
H81hRxdy8Tcve9YQM3cVxG6zshqLs2T6gxXsiud0J2zB4r9eOuIWTTETB/2XUhdHjInbgRBpkx6D
VbAPH2Mz/S9W6HLymHhVge9Exdu5OGtgdpf9z0rdxMnCYTXrdCjtyKgC4wIEvPP1CgkqJyW+IBRn
upUduED3Ub4az/E6fdZOIIDOlhZqum8wmxjJTrQ8IxGJxB1LcljjpCmnK8lZOopoUnkknn7ETXMn
fUfHpaA0431XtpiVakYQgodcWp2TXbRtTH9due1rsbBtp7/k3oCYVQpVvUd/M4yEm/QkrfmjuF9y
udlxAB2IJh+8JVH0ul6jyO8SMSmr6jz+ob+lh/BDqk3x1f99f6+KM0uDI37qa5ngAHCKazOikqTg
ySqqc/oWWv3uceW6/c7ETfHBN18tbx2b7d/PHSwCRIJoN9VzmfCQGdDsCnhSnbPHoDLFY7OC2y10
RMzEuQnwjlI/nG3qzLoeFfT3kqrguPrMC4c4NaDbbgXBUifEnBFkbIGeBnoDlMTMwZ9IaSZ0ZUjO
kbABIYiZhCsdQIL7C3R7/uG5NGXvUQzEi0lmPE2ZJLDLKgc2BPwBJnQaOato09T5/1lhhsK3XE4L
Hlbk8IkTCxCVLzYO387WNBB0qIBbTseDiLmQK4UexcSHiVbYjvJvnjNcVbTQRWUGpxIKym5jdYVl
BFtOMisUv/IFl5idSPRVweEA41fYmouQqIkiBRk5911jmBBzyKy2HpbYlG9ug/AGoJaAqQe0GLVU
lh5GCVt/GEBwdK4Fm1dMfbCK0co7SyQmIJLiG5+8d+N7S+yws4W/bbGfjANlMwV2sPgBSHjt9iMH
WQzRBz6jHOq1wr/6auwM4gtBO+x9f5lbzEtDzJVJAIQN8HeNnJsc1WlZMLvypCwdUzdVUXY401dc
3FY4RSjUsAAIQjE188Mlh/4j+MqJhdzdGigl1AQju1ytNWr2bm17orkNzdZU7Cn7HiDR/tTil/cH
PudF6PcE9w0YUaaeq+tPCkeIR2VC2ZwJlLcf0ZRmQHElJAsh8qZk8jNyIPpxiEBMG/Sd12a0cRhD
XecaFBP0rbDLHm2Xt3JX2GnIPAGDmq7VHWq+om0Zm4XD+oc/7/psgxNd2GZiZ1t16No2YLswudcD
itFWadcbddsdiYuMsFtsfhduZr/wtu6mztPn/Qm+qaOwQ2fuJmlXSkIbBO0ZEExXX5VHBSkiyNdv
/NREjt1VVv1as6iLIsajuO8f8u1S1fsGI8B+ArPII816ykuYgUC3iuZDe+3J1tfemtDVXmPZEtBo
qxM3qUwirHJuXKFN35FsPv8cpApAmX2bQJ+n2EcJB9nS2KoLS+XszMD/HR/bYFX0X8rQmVS0oF1p
LMoEsdmY6et/KEiAYwXIje2OUmishlEL7EhQWlG5J4GjcjtuTV7zg7FfOszn9gNOPpQtke6aYs+1
o5atwNcVx7dnvv3dyYkp0L8kGkaOGUgsBfpKyEkCeaYyl/wojmSwiyftOSRxugXdRb6pc722+NYw
TEDgK/u+A96k7n8MAn8D9Bd6bW74LMmQaCmXZi2eL4p5iJ+Uw/oJkLbv+2bkyY/ZbYYM+r/NsE6m
pVrOxTAzrOK9uFWelD/CznUPgq2e6rW/Xynv5so0HzvzcWM48W+H23geb4bvXgu8x1NpDeb3wtB/
mn/vfdO02hcBl6/JqBgtvkkdzETfxRqgZZPgqYEqBqqJyCR62TOqWuV5VNz2LYeiCQo1JtXsag1a
bJk4zbMU74TvRtgQ8cOwRcWs9/5gg2H1/vTdVDrZVWLOhjojTd6QtD2LyY50B6m01piQwAXxlm1R
k+7wq8HEC9qJnXpliY+2lwru/Y/4QTPcmy/GN8W+4znRL9ozzVZDsgIwveA/gNcKastYc4ZHlK2R
eRk9VlCokuguLTcR/1GqqZVqJuolWWZJ3NuoQz5cq20DreXGYwe8e+LIeDDLWzSCZ9Ti6He5qcEn
lJvosq+TY5E4vW4ZiSO0D2H50PunmJi0JJY/qCb+IJjJu68kW7V7vXRG1ZU20Z84iHZoxEQfe9Av
ten+ZLOZedBAbYV/UVSbiuzXfkMM0oWj2pLz2/vxA6AZ0F1uoEBy4syPyCQoPU/lZ2T3OQfsg05s
Tz8KC/+N/8kBVPTwsHW2vLn9na6fJYc3oUFkPoVOCNDVgJT1Pz/oOrewB+4v4dxuh6gShBSgTQG9
RpaVqK3rLOu1AddCbZPy/J9IbQ/ya/xb49aq4eZ1c9bblziul1zndvejLCBOVHVgzsZ76HrGpCJK
fWTtmjNVutEkY/UOtaU3Pg4ORjQukTbMZC9wUwF4EqUVhFJgPxhrcR3lLbRvzqKU7rLhTBRil7xs
Q9I4Vd9i6QiCV1It5SbnbhJXZpntUYFLpBYnuLBxfDHM8iRXZvqUbINn1abArUmOYIkmt0FXLdJs
3Ibs8lW1DhcSKjeVAEQKlHOmBPOEr4GDXg+ealEpcx0gmyK/jUxDd8U4sJvn4akKzV4CQMHBA/Eo
lwtJlumvZfcEOgpARwL8EAiumTkH5WUm1zzuMZwCGtDAhBDHwl10fmQXJpj55cIKOaneb86VsCqx
lGFudmK46gI34balVZS4/tKPbhXQl/u7ZiZrgDm9sMwkJ9QyFo0sxODwiHHrDe+gjdH86sw/f4Bv
wHIKVo1DKrAN/FjCYdzUR38W9MI4c+cQ5SAf2zAEOPYgbzv0cSKmBFsQPtjAw4tv6M3qV5U7LBFa
3AAGWbvMI5lChS3QOUw3ccDfZ4cW5BABGUz2ClDwIEzPAZco3NxLbAPAF3GhcDr3srycc/ZNYGR+
0BUSzHO7cs89aA/GY/+qPWiHftV+GKfwsJS2+z9WeZIQQH4ajcfMKteB2KmQO2rPPkiuXpLH8il0
x7VhFX9CDD4ETbzJ/ZLOT8ThAzOz/Qfdue9nM4nKyc/+8wXMUoOVv4syGUtdSo6WWv6KIA2/Tvhd
FpsglPKPfOXw9HPB6rSQt1sXZJ54RKNjhaVx0znezyWCa5DwZxIwB6TdlN95R5bcKNigvZs/CcNe
x+PySU7PLQEiVrSaZGG9p/hw7yPYsEWUlA/B5HfW05Y6oYBYTSOpsDq1fL0/3tlINcn+4a0A1cob
IGzQQ0C4VNBeMX6JxYGvl1jMplW6GcqFASYUGlLZarHGN+d+z70pawUPod34rC5M2OwpB+WCf4+D
CYfCWOeaRIXmnHxLf7i35Mt41vfyU3XMC+v+jM375YUpZmeMQ16CGx2mxtYU30dshQMIUCrAhXf8
vj8Y1Gx+LZic/kp2EpUpaQqSNiC52Gyjxo9CVmXY/hBbrn8Bt/Qr2yrKltr9SxKbZAeqktcgN9Ul
TZ/ZU+bCMEs1JROew7XCQCcIHuH1HvJLb8auOgh4EnxnbnRaknuZCztTCguHJu5FcEpmHeMcXagQ
0W7PTXXAozpU65USP9fyc12N66Z3ClSWKujvALQ6mD2/lmWrBtd7iMagYgvReCtP8nWRuwVZWvbp
TcaswdWXMcve0loCDwgeHXK8Fqudgu6T7hSKv/LElscHn3OrX81h3Kbxx/3FvwlIoJGeQMgTTQfu
qmwjMhhbaNPiOuWhH80A0F+1cAg+tsOpAk28QH109C/hxm8a9nRgKkFGNa2ADn0alqsjCoiMwnlJ
vJA7BoPnG5zdy8e8AWKn3g6voWpJ6r5oXYmaSILFw4pvv+6P+jYLhk8ALACdb2B1Rh86M91FCQ73
yGiI10LtGO7WWAP/noqNExa8KyicpWp4az1EwyatNlpoV9lJ5L7HAfSFIIc3Vnn9GXCmpFstt7Ag
NxFt+jJ0IEFkCd2EEluVHpWmrdE3SjyJhHYn7yvuuyFnOrw1qrGWcFzen4mbs2Ayp4L/Dzd43EJ+
dszFu7wpMg7sIJR4apBYcgheqchSyem+kduNzlgR4f0XVgpFz1LIdxCPZt9a05lNo9lGV9mERwaJ
f0wSNxbXECyzqnadj899FC3sr/kFvxjntP8uvoBvQ0UJ0P7stZUVh/lK4xonhqSuxg0bMha2EIFK
vDRHlCiTX7/6ai8n703zDEoZxw9tv9jKGjGN+ITeMyHI1/fnZ3YRkIyFQ0LsjmfvX4UIgkQ1Hok3
AoLQBuveJ1babf7eCJJdk9CqLKOOwLykW12PwIvoE6/TuQ8CmZh1AlHoFWrqS9QOt1lOLDd4jfBc
nzYXINTXk02kNmzaUmi8jm/e1ch3gv4wQkG8kVdiQCywSUydR9I6z2wiPXbto9RvlXYdnapd7KN7
Kmv2Y/oUim6INoL3yAIPJfphM//YVZuiW4FhmE5KzFZVLSE2Zv1kuppNAFABKq7MhaLoE8h7GFrj
gap4l1DF4WgHhbbhMUJziwzyykw/ceTbx0KFBFdT7QPvcJNEJwqNyzJLzSR1xbcW75OmtFOZtzl4
9f2FvL0iYHoNkFRpaPJBJeYngXXhyzJUjqtMoY0HsYpQAAquyPfoIvedrjarJ+0TEM7Bvm9z5pi4
MsnEy0aIA0WtYTK0ugzkWJnF9Y/S4HV4qOS/6WK/4E2meRrihMRFLQS9kGytK0KARMYpaL32uwG/
cQ8d8cfMfxxOtK9N3FPXkbLQkDazB0HSAEpVtJNMbZjMe6CXgFLNFdp7yOaMdlZS9IsEIoj+eG1J
8326ZVyd9ThyEd2RQ0frMboMmPs3Xxh1KAxj7wFzZZfiYApGYBXVug0WlIZmx3RhiHFmoRODumz4
3uualZaWEBjatsMS69HNHZ8ZDXOn0gnBGUswGpq8BvFH6b/cd73bPBpjgPG9wRfUKA5gQBFMQVtD
ADgcXLRFoOyp2tX40L10C/f92wUCj8EUwXiQ6aOtgYlfstimieaHvVcUUbEKlTLZNZQfbH2EDkjd
isHC7ro981HeQAMNEnbo/YXeyHW8HH0lBiSj7r0g0tbNMZUD0/eJkw2tPSZw+CBe6gK/XTQAGIDN
EGF2YgtkLHYyaKpQjOu9VDeQNo3Q8p3k2pKVH1HDa08HVf70sACXPHY0exAMqQJKx0jBRHaVtqnT
THeBYxAtypeJ3dZZue45LllDYY+YZMi/Ox1KJ1GvdWaQ9YEDFqfARIsJOMAHLnD0pE9XUgAJpvse
Ng325iuhQjFpnqD/QGc8OOqUyKikcPCMkpqGEVk8UIfQArN16sbGEgvA3NRPmhf/ssZMPTEMoogD
7r1dVdgBUdYyyReAo3MDglwACLehJoPeP8Z/B6QlWyongycB7OU/Rwrc6KBKL7zweH/mxJtnC6gu
IAkHCgnIEkwqs9eeC2XiSJGzdvDCsnDD9J2vXR3A+rix+mN90gK0N+ivoU7tCtDtcHiP4scsWMXG
DkwHJXqPuz/KrzzSTH3i5Og/7n/dbfgDD8dPNX3SkEQZ4frjqKZlxlDRwaug9xdBwsQ0qsGswnyJ
Q3tuSYGG1/GwREoWW/jakFq0mki5ZvBGvXmAhPdazMLn+2OZNYH+yUniCrVDVgpZ4+SWyBRjCYUQ
T5ZcUDAYfokneOZqgSkDFhaH0tQIy0LDhkIVqlpVBq/wc3AbIi6sAg0ajbVSNFbY6sOrEpFunXNh
DemlgTgqYNDbpq6JlTXQRb8/6LkFnPRZRYjlAdzHym2kKS3KOhYGTyHaUYHjpG12BL3R6r6ZmXCP
ly/0BcHGhco2C+lKUw2+ofKDF9HwMQcrRjLmTl3/HpbYxub2pQpCVhwu0PGA9vq1n4wKUcVKSkaP
dPFXnRh2jp9M1IlscTTOVUOWyjO31za86S8MMjugAYGwpNMABttmRYXYEso/cn5OeQC3TVH/Ay7x
+1M560Aqqk/gVAHq/obnegTBY5YBqORl8VZoJVsUttDqAqNZYwZ4Vgfy59DK7jAGR42PNyQP1vc/
YG6foBkRlIpT5giXyOspprFQSeCyHD1gKMHaKgXlihOlcGGYtwl7xD0NeDMEPhD9Q57v2sxQh1xW
RRqSFxrkREu7G+w6MsXG9jPVjJ8kbYWmZbBwrUrOWJVtZUujuAOzD0FpNkpAi72Os2pbN9LT/eHf
ZiqnD0NfzsSRC66NG0JPkTR1ruDDeu6oAsYCybaQc8TqKDxDzClS3ulSjnduk2IiACgCNBudT4xT
izJK5Yksjdg9gQMZJReYik2eLr1A5jbp1JELEk0Inhps0UsUc6NP+XH0+r5L0Vweg71Cr2pIuoJA
iYaf9+dx5kaGyze4nJChgiOrTLqgCcvE6JuA94Si4VdFlDzrKadYfCA1+yyPs1VWCxo02fqlxpWZ
HQvDYBCddAYmPc5rxwIuXYcMZwjDT+K2PoOZnoKNftt8C+2v+0OcWbcrS8w9JOMzSShjDNHI8k2l
gPID1JLhoJ3um5kbEIodExHa1E/JXgHlLB2NJi8GTz+kFvZI9fJYKJYUWsWSRMPcml1aYpJMQw7i
G+iHDF6duIb6BRihVfNegv5tXj+Tzv37cQE1BKcH8PyWWS0IS57GRj14Gp86WhgAiCXYkm4Pemby
/GNeokDqn+/bnBshHiUTFBOUODddU2I9gpI3EzFCdCTI3oCWbjDH5SCodLt4Aay3ZIvZAWkA2ebU
wNnLW/xDARw/aCrEXbFgZS6QolUAWGqRB70AOIKu/V1uoHkN0vfBGwwAENviWNDcVvrY9WN1k6T7
mHNqIFDoSYnoKh+bFw4ZB//TUB94xYqQnvcG/bMd/9yf6Jlgc/VVzC7sOYFyXIRrEHTE0D3ebcQY
xDjgB0tAHHzf1Ow8X0wAsw19HZuQb5FKCURQ3hNIz4pi8ImanGnAc2OKJa4XTM5cQ1ByVUHDCbkN
vDqZW8GQB0mcjhEidsN7frAqfd4xQogtfSiqc390c0FmIlqEmiVOBvTGXi+vL4zQi5SK0QO4rl1T
6Je7nIynYCyN1ea+qZmywiQbacAQWv8QPhmPLQYVcXMsRy9Jn2rxJUu+Uu1Pc9RjOxofmvol5V7z
ctdkNjCVYLKLV/ftzw0VFw8gFdEcClwGcw7yOkdomA6YVblPVllO/ujRGDgjSdKF9ZsLqUiu4nSY
nqso3FxPqgjqPmMQcOLS3soepadiOEq7UYxAcOAG4ZKDzo7rwhrjoHU/lgFXqKOnVKg9dgAJ65FT
tcHCm/UWdjdlI3Cwo6UCL0p0cFyPqhlwQQ9kbvTkzs5Gi0e6vfQM41deQzWeAOhVOrGy7rjaovFn
TWwf2ZHk5EtmnGwrsqnE2Iz3QVpa4vig9Oeo1M2Eagc1X3iUzG1YZF+BSEPrKhIbzDr7fSX3kAkf
PSC2eVOqpVML6nmrS2rBMsKoswnIsK1Cb/6LLBF6DJCxQV5UQXMks+zVQEqigTvP094SENyLxNYD
QMQ3WdXb2etfOzNuWSh54y4JLDrbO5ig02nA44/3QhAJOkKYCWbZFJFTt2m5vm/qJxvBpF9Q5lIg
TADQGqC+04RfpLPj2KBU1ajg6VpwVlMe4tY+bs5pL4jWONS8o4Br3O5rDo38owqGSmUU3Lbms3WA
QPZYR32+T1TI3o+tmux03H5dreuoK0VRYNap0R5iUc5tPRXqfZkUOlST2xLqIqovvEld3zrINksO
sBDZKR348LEPAx1SXF1hp+j3WohSMyfLhDvGgxZZTRTeGC8v26aKwzaXvKLdQzPskA0nnaBkoOsL
bjoXDi8tsfEoC6OiGrtU8iBABvwCAKQjbkK1E+bFWogetBTMYF1kJaFZyIEbvw/+roUamdb/rXIH
HBYfAsmTSd4XWSn5en1b1P5qw8CH8EJuExkJ9iVA3C1uizExxbALF2q4bOyNPJG8RNmpxYNWo8EA
dwnaiiut3/fkATKdApKqKdSr1MESwU4UO1An9ePH+848jYXxZYwVzyGc6Dj02J4qISEJadRK8hSe
20tcZ2lJ9HTfxEw+fJrP/9hgXCiuW15omlLyBiuX7FRdZVaRWtqq3ia1U/l2+nbf4MKYWEcSO7RX
pRnGFCH1rgCZBQj2fQszr9ZJbQwCnjg3J+IOZkhSX5ejnnOyR/pNr34T+bUx5eGr9d3sTyU6nHvf
3u2RBnNoGUP5ZYo6PBNJSSOOdQiCPg+e6Ub5sc/WfEoWjNxOG0SjICIjqwiRKLwyVx8ozBA1AYun
R0O0rg95A1ZuVJXs+0OZZuba4UA9gOA51ZLwk8rc5TiSaUHBqYrXuGoFGvlxz1lc5NXK27MQL+Ej
Z+YNbZXoAUEHNrKdGnMVSBNoKCdRoHhqle0rQMc4O5e6v0bVCmhJRfIIZQnApm+yZHWv8VTSCIbk
l7VLhKaGbkYDFlh+SPZ5H0aOKo+6WyVUWNNSA9Vbq4UPmtQUq0oMijVVknhhLaeBsbOMrjsklHDo
40hkjqh6jMFM1JWKRxxde+N4s5L/UMDNuNX91Zwc79oO+uvgGSr4iEGl99PZcRHHxGZUQUlOBG8M
bYWXzOKP2rsKdJzvm7ldRxkIcby5Jv0B9NYwwwkn+qMhUwW8IKt0BTq1whRryXCQT6vX903NPPAm
W9O+llAHBNQGQ74YkoEjlFeIInjC+BoR41WCqqSI0nrC25Q4nRZZrUZMtCw2OrTeuVWkiutENoti
E3EAaJ1r2U6Av+k+73/XDbsFCl9o44UjTzONazQTAyoVtO8RalceBYlWAybQlp7K6o1U40fXCFaF
nGXagaw24C0pPsZFhMLfsa5eC56eKyBF1Fz8lEZ94eF5u52Bh4L+rYBoiEw/GzSEjtIaRIeiJ3Bb
LStMOhQm2hL1OnSL8aXnzHJYiO4z94TJJKxNTjedLNcL1NMgF2L8jpc9Dl0GsL5vx0UamwGfWFyD
ewMf62b3UBmmmkjHkDq8Elt+p22Cul3YZjNHG2iNwA88NX2Bm5j1f70qko4OoezR2jccUUsyt/KF
ft0NFfEKueTNsuB8oMXkzvT1Ql1zQGyjD5V23wvuMUXn652IL8F2h9Yz6B159jGZ1CRTAy6SPU3o
TSV0NO5Xgw5sosemAAbh9KGx+F0Vu6Xm3Ld86wHXhqdj5WK/8E2iSUTGFCRGCU7JoUDHS4aXrJUZ
Wy45kSWl55mMPXiZUfWAkCw6iyF1fG3Q1zkBIKha9cJ9EZ7bgYIAfMV5MVKQHDXzJjcVahJDcvly
AXIxExtgGuEOgg9TRzOLhk6kzOeCrlU9SYvMKJNMQ36nPkAsCA58GFlRCppJty4diZjBH4SJooa+
/Nrwy/UgH6J4EwSpY+j9wnfdRvvpsxDswZyioyOXWQJRj5o8lqnqcYq4hmx5GYASexTsvFBc/+9B
sIICSU7MwZS0ADE3s/+6UJCppAya16IFttrX4Emdsonx4MbxEyTls2NND4W8CeNhpwlLl8nbEwci
gdj9yJxg/W/Ssy3NUSIxOs1rJIeC5lL1n7p4H7dPafeZVo/aSw+67LyPV+PUB/YK5NbQL7TPT6cN
s9WuPoG5KPHow677iGqeWloC54rJC7CnSJ4e9GYXgyP8/v66PfuuB8xkiSCcOOYcN2oenr+qRUtI
NmnlACyJXiw92Gdgj7AFPgL8M/GlsR1gNG/GsMlkzetDNFWWLyFKb+pOGIHllotmg+xEDOCFZqf+
IWlP98c5u7AXtplZhbZPDHZaSfMMbRWVp8J/DNI9XUja/OxQZu2A7IAsPfq2cbazwQMQBiUnqRQ/
yhwPD6lSX45s6KZ34EHISVzZRiygkNxUEjAdUQO+3kNFhP41KoOyMmN0QvvrnifR7wqCNa+cYUBV
BkWW/CHOerA5dMUArSIDfziwcz5FX0YXhbm/bpKY161yTEcdYhnA8tpdQLUvtCZHpQW23iKzol6o
n3WFZm9yOHC/i3HKBmAXjNoqljKc7godNXULwhCudWW5RJpQiIAJtLhcnv7ShkstmjTp72Yk0CYC
4wfISiUfMklpDSCSGib9K+Vbn9p5pHZo05SEzMpjCd06RVNpuZWoWfEWQxoaLzKl4E4Z6LzAEYYC
qWIN0BHUTz0ULYsvUJRLcALaI4MBBPjwUWeU5Gaf+Ur+MCLWvbakTUEij7aNfSKkaWWVtQ8V1iKm
oBds9bQHRVbD7UdeCiAehQwbsVXMTWJTZaQfqhqSzCJZh+JLK4qFseJGRQ5+Z0aJiMO3SlG5USGD
X3PIik56Hoic7gcfCLWFXD+zz4H+gZMAWIVA80N8yXhkmqrpAERlvC+170zsLD3trPFF68HGinwf
KuDWX+2A/7U3iVxMwRVWrw+2gfTIwYlavDeSZzB3IJxudQBGW927b4eJKP/YQQRD8hIoAlDjXdsJ
IuIH+mDEe07+DjndRkeK2Yjcwr1g1goaDcF3jToWrzCHUiAntOmaPNkXBASA7VcQa24wft0fCnPy
/TOUCyPTR1xcPoYqq6p2LJM9fMgaqm++gDrWaQSfJK3t+6am772IHDempvh1YYpD/bwnPcaDypCt
71vITtw3wFykbgwwy5LjpdrycZHsVSq9CiFvZmrr9LW8ARLSCnl5o/u9E8XQCr1vlwm8N3anbXAx
ML8vjD7IMbCA+J+NlphK1H+OIErA/lwiQGcTX/8Ym0Q1ACkByTHr4zUIFrVAh7GuceTQ43uLV095
5urdMQ9+6+DI1ceDpoVmqR4C/i1AN27BQZMg/cvqx82HMHkIpTREKlN8SBkBZSI+i2piluPq/tTO
+gwekcATKsAo/cANL6bWSMqCBh3cUwgCW8tCM0zVBa+ZXb0LE8zqDVAgUbkOXhOQ8AFIKFuriRtq
8mcGobr7o5nd0RemJge+GI1fFTLtptFE5JsvwZsefi2+JuZtID0E+BuK8CyOWillgfK0SfY1n1s6
91XroOJf4mRfMsKsfWo0Wdliv+310eP8BDpjh27QFmZrNjQBb/OvkTCnBwXaTEbDd7IXM7SJgtCf
OwsF2OfB7FQEv/6blflh9kSxHdpY1ysj8t0QQIAOsybgMVI/l5ps1kvNaLOzhucFlAiBBkVe6doI
uk9pF5aQ+tKIj3eWQru13he+2wB6suDUS6am37/wNFqkguAXmDs/f8nbzKaVNyRLdcLZzQn2bmAT
oXkHGb9rI8NEBOBLNNmTWnumo/7FEX/BB9hcxT9RxvihBRXQL/PTeHIxkEwLVTkDjcoeWc8WrGjd
gyBnuzxL7aBp3ShrTg22qdjFB65MrKpz1DyIHBKFdiIFe6r6C7nK2Ym9+B5mDUUh6fxQ7acxQwOF
gpXjq0xe7jvjTESapLKQFwFSG4kh5hyr8w7jbOEnedvirqzHK1UsCztMtcGk/FJnNvtmmab4yhwT
AEsRzLlBj2VECwRIKhAu6Icw8s86T1/zGmIL6SbRNhyR0JeeOXmZ29ESu8PMRRFvJSCd0OMCJWOW
CYvrfVnNhw5Xnbg2eQI5Ga4FlGd0QjE5xb0X9n9/rlwZZJYxUUN+MOox2TdAhZh9BTFQ6IfrC1Zm
ItiVFWaDELw65FzGsIbiG6+NEn2GK6oG/0PadTW3rWvrX8QZgp2vLJIs0TVx4viFk2Z2sNdffz94
33u2BOMKk5y9H/LgGS2iA2t9xWuK8PqM4VM6/4zhWQdy+xfuGWM+1BjDdXxKrccmm4NRv4WegPlQ
YK0YtRd3twMMqkbZ6/r/CY3KCgq5DMemX+4Chlo6agGUY5RZnwqczkmzQ25HhRszyULHXH2zxsN+
fVos7Q43QMndS7Ae0cVgbGh4crs6n8tEnkJdKcQto22qgmLA6w4qMOXT9e4VXCyRe7dN1HVs6Mzz
Iu9OU0IPxRnzKHsD2LN7jI1TCc++couQsMQt8/f1cLzWyT+j+W88g3vHtH2ddCrskqO02s30Jo2K
Q4pkUTDO92pXeGWKmu1rr31eaQnjwjAxfnf9L2Lex6VPTZi4e80SkntlT4jkQSf9Mu7gh90bGQoT
PWGhnK55+rd4j6MsO6SR+6n5nOC9uXceSRoqkMlsfRCQkEhV1QdG9DxAWuObe3O9qwRHENMTR+GE
pZA/8HYWOx+QylrxwjTeFuu1diRDIVzBBv6D1Q9A+DwGVclHTL5UzSNjIad0/pJNnpYGifnmuJok
s8LXJ/4ZddSabFgaIBPFi1o2WkIGLcNrmRCvUL7OVUCMLygQeSvwcHr1WdMJ+IV2hLQVhBt2dLlP
zV3bjYGC679lvS6SfJL4g/C6hewMSgXQ+7lc2Rk+NF1cfNCoHt0JSl1BcQd4/i7RXkf6VJan1na9
yQlos8+MZy1oxtfNOKSoJLigRf7FQDPXOowEvLN4O0EbxKBtzbY8Yp6dpvnNzSSHrnCNnwXgTsEN
bHzgjTGT4v4LWA/7uV1udOdotj87w/m26F8gnippk3DvOgvJPunsbkNyzINmQkhaPhvZMcmRMCv1
4HrH8ZX2f6YVc6GGnxP493zCDntmTfLKQZQmr8MSBcewgB3KTlNTnLXuMOzgzwnhVHUpgsxQ4v1E
sklyEAo7F+VU8C2QZP9Qs66suZ3TVMEG2nzXv2IWhXi3UrUAOn7zHVuSnhHeJrCOkJ+04L7KQxAn
VY+TCsaa0WqY99itggUpxX4+mBM9Fg+LCnvi630s3IXOAnILJVbrtNMX5IOm4TbZ8ICAhe/1CMIO
hGs9q5FbDpS2L6dKkTXELJysAMKkgHDv92r0Se/TH1YRxrTxFVN2txcHZPblSKZZWOmXAfMGGiuA
U+SRbabYx40oX7bQyMswqeDRawaGGqaGTASZrwb+M1fxPAJGAw01eLhBOwAplSdpEaXDXEKCARx9
GFpbwaiV8b4aF9eDydMWKCWwL6YL3Qx77Z5WN8kk81W0MgkArAB3gtD+wc5Rp+6QFSO+o/KYIpSv
fb0+nDz08b2h5wHYB5wt/URXZrKAZAAFFD2ovifhvCcv1cHepT8H1dt/rv18C9fI3KdPgM5DxDgs
7vIbFKH7e5lCqXCDOP8W7u4INHtf5im+hdkQ70mthkR/m8x5V3WP3fhK4igtJZut8NJ4HpOdu2ft
X7ZJoTFBB9+upde83G5dsG4hzYIZ7zlsC3Bf+0MW5v92ucWe3sglAZ9wGXKO3cFY1BI5i8L20vZN
s75dH1ReVOtDBG6R1p2iWwXrSPCVd8vNGAyFTyI922XH7ABV10Mfe5lcXEW0+wDU8L8NA87psmHD
qo6d0xdIxE1ebtDv2hwuJ3WcvtF6ulkGppKfLF8S+pxAy3FToa9mSTZc8XAyvofOAKR4qF9+goEK
T14hjRFZQ/O7mGjj2SvZlXkNPMFyX9rlPoEAKuq7SnLoE+2oUe0g6Xx28+Syy8BDgcwPe1JkWHh9
sTUvlybpkftXSPoFfB04lGBv3BS/ArxE68Bp0FDWp50/5spuMf5mvzwPz82uclLRAQ6OABP+oUbc
+K0JPfpfJDV8VffVLtDtP8T0/DPdzlrMTTeS52a7NOxQHb+DUQsMbYFTXKa1LjoIGGjuvTYOYQ9u
p8roUKsriQG03kpvUCdAg8NuftGTV7WOKrPd6UYnybEIdyTAA+AgBkEOXGvZjD/bHYrCLcy0V7Ej
AQHQ6y/DAuW//CWr4mCjMIfvbuMZ6rHTLMk2iVYSyAQGBB8ckLX5uHY6ae1q20gFF5bnLLjVyp6r
bC/lZ6nB9F7gIsRqVNxCmWay9oWCTahxb3UF0jPZl3FpvSV5u74c2P55LQ73TqtSbUiVBMl5aixB
OcSZr5fQezO1EccKTli8J4pZckcRXbvO26ZdjtqwNZ3qNMihbsXOab8sv5z6dQw0piE7ydSzRCOF
6wGK7KBgI23E9WPSVTrIWB222vpNiVvPMv9MSON9ceHdg/+ZernKu0m6C9Dn9oY0+vYp72+VBRLw
gwwIwqNh/gnigjriYNMEV47bNHKVJolbInkxZIN2yMCVCdasHgIwkhW/V3RyWOcEOrc0c319KsfA
ngFU68zWBJW3a17LqQBoyAnqJI791J7ZbWntwqXuHD/ulcp3y0SXrBHR1QiXItwJ8dVMq+VylItR
T/NMVXA1Gha/6G8cx7MmSzKVhEHAZ0XhB2sETNPLIIprojpdtGUEFeSmwlP31Rgerq8Q0QxiQq4s
z8qow9wKycbYcEDeKCOQBDwyvdFahp0VrQe84rGTgJSMKcrfcfq+MVIVjUCuyFfw9qig5txbt9iu
Rw21slmybQo77SweN5vgoOUuDlJCUaI9dpWxm+rZl+amRY3CzR9TF2UZgCi5hZeak0k1uwdNT7O8
tcCWQrbQVJfQhRDEWOfQtpD544hG6jwkN1LmpPQ1bGfLqEm+I08dqM6fSjC+L8TzENykdtXSHLp4
LqOxBd0Jskean6npfHLbNtlTvOyguz9s+0a166OSNUi+6JguVVqSx3ZwVZntkKzF3Huy3EpltE20
OMVrr3AA8ZAhGESnOmSqoLQA3ClAb9ypbjozOHn1UEZD/YjjJw5IfgsFvgiM51girSOalrgSQtcf
HHUIbXHPi8ECq7SamjIyp5MGmOsIVqnyfH0xi45VCFjYqB1A4++Dd3ORml0XEzZ+tetPdAbO6GYk
biBdY8J+w6HD7CBRrOB3v7HTm3WigMtgifjbsu0N9TU3X1NqHuMUSkGrHaZS9p/weo1jApA93Bvg
3sPmy9l9CPJBitIQu4y0Hvid2Xys6QyopHGs9c/ztIX6+rWyC9/OUSdN5yB2oUZ9vYNF9wkguoF3
wfMJIFluQ8YxNIHZGbN2pwCzYRnCf4Lm/rA4x9WmodL/IemOLUkmxwQxIWjBA7DO7WabMde1tlSo
yCobsNknG5ILxv26Fb5VvkLV4I/bxzQkmII6xhb8t8sejunYpnOJcU21SCu+0uVn972p7zZZaU/Q
j7B3AiAKjEeGQ+daVdDCRhnYAi6PnowYJDbzfu37Z3PcPIh1fr/eKFE6hambQM7xHW/LWxsXbubY
E4vW25XmbRNkK5oeGidFl0OEpHA/l241HefSHvwa1DVfTQ34LJfdH5Ic3scSyxO6JExm7cNYtg3p
VDJWVaR0rT81P7cxcHAbHWUi5oLVaUH7CLWad7qdxc3SAV7SdFmaKuoMJDlnWKQ7N+2N7voAYBrG
b1rIrvPC4fw3IP/uneuetilhAdsgq0NU2Lev6nAkMkstUSrewqzBFkdsViLlzkCsdTgAx+jBPj8A
oK/BOzo2giH1Hc0rnxKkGr5u++XNyjzTP8AgVlYLEGywF/G5A7LJs2rJ4FYUwQ/G09VPSpMFxIWs
Z75JdhrBBQMJTly6UQIBJ+i9J872Oj0hs00nAB/rOFTUfFfkGvDoVrqba/dAIYOInLUmWyjsQOWe
SxYOQTBEcFUDD4HbYGG6CgZoPFSRTeb8bunVbyS2AJ5w49T15rJufKcBMyEuHfNuTLZmrzkLfV4K
mgLuOm8hbIbw+L6+egXnJsxwAEtnZBXUF7khN+aYak5cVBFNpgrCMuXoZyk2JHvSZHAe0TTGJfV9
8wOUg0dZdQU0l9LcLSN7+21163FSIQWNx9x+UmTAFBF+DWcIyPrgWeBSwEsRNETPyJTRKiJdN99N
qR2HMZiCwB6mSWhqJIO2JRi7GRAB/kpmYD5wSoTLPDZhOXd9SGY6AQqhzqdlo8sO3n+1pOOFvcHI
dS4QzsxH9fIsGHRaqevaVai+1vW+qBt9b9LU3RW1VYKKbGQPRhzTm+ujLVpgAHoyYB+I3h9SHv2Q
6dsANGa02eNdYusP6/rSwbrTU6GDej2U4HbJXCRggau/E7W4ux8pgYsGUL2Kmu5oWo9lLVvCgrbY
0FFknKZ35TL297MlDH6BM2wJhrgxn6bsSYm9mYBfZRyut0MwTu/UROiWsaI8j4QcsgSJFLJinFKc
p85dCTqZCcLUqsEwZvl5PZig06AOi1sdc08E15dbjYRWbmKlBKuR3ufDbUVlWjaiADr2OyaZgVor
j0BbegrzzByt6SFVHRY6AQuoH+z99WaIhgb8VCYThTcvqiyXQ1NYEESfYkR5BZLOraAz6ZVGcD2G
aFzOY3DDb9EmS9qFtQRoIaauHFbU74ED+EN7W3atYGTb/zSGW6grpjH00xFoRMlAXzafLM9IYEqW
i6w53JVN7ae1imtEUcb90hw7+Dc4N1vtZ/WfkZA+NIe7vcSa1SqzgUDzut/AQXxrXuc1sGSrUzjR
AGUBQZlYSEuwv5+tThDroEFOnSpyDVTqOzwSQ1TRZBqxoonGpNZ1SPwAtcfzu3uQOWqU6+tI7ePv
bvwQpzasqJwD5DokU1pwTgKWg2wqngmgpfDG74PeZXq7GRifprVPndH3np0a1SEzEj28PrMFjQIC
ASEY6h95Ke5d3nbOklLFrSJHKYO1fW6qN73PoVcqeY2IHnwo9mowtIWfEzPDuxwjs6KNXTRaFbG8
45NifBmtH90WUVP1ZuXk+Jvuz/C4HyQrV5R4Bz1Yx+YNSirayO1y6RKz24VeRWo9wIQN1mHTk0vn
0wwpBWtJbmuzQwbrZMOC8M97FvhugNex/YEFrV02OBndGCUsTEr2wh0M3Uvqb8viqdrzX8SBb6kJ
NVaoz/Dvr0bprKUlGMGkhdXc4tX9cexuqQyPJ5qT76xekFCwR/FHU9IDmt2MGY1K7a2db93llcgk
pcUhgHGAnwKSEbzs37jhvqraFY0W5ZXarylwYXP5eL23BFuFA5sIHHiMmo6j6XJU0mpx0tyC1jia
YaKM2Fd/MxxnAbgdvG7UpbMgyh917i0Q3ttWeG13K62GiNYtq2BhTQGEAtGJy3Y0CWnA02po1JJb
YHZ1O8ALLZZtRKIoyCFAX0sHbuCDMRpV16mzSE4jMp0aB4brxY8pecnql+uDIgyDNC9y8MgqAyt2
2Rhl1eCSOY40Anp4X4U9GGCtNvhSTX9eypmdR1BG/0+g983i7KBY7aLolHrCDBtdKC8OIQLuyiJ7
xKWxn07s3ZPNcGEzP+dlkO22xIqc3j1uC0Qpfqvu5z9uNuA879dj4JhwEbtsNhSAmnVIUTmj9NWY
vsXWk2I9ZOafHyYXUbjDPmnGuSYUhezSnY9uaBYrVKhkGq2ibZZ5OhuwYmezkteaBLNMy2wD1Ssg
Lmp4i8179GWrqn5cwoYH1o+Wp+kyz2rBhsHUoR228wEVpXHzJq8a0uYawMiZuk8ZFVN5IIPk4BLM
TbCowTfENctC0YxtKGdTBuVa26bjCoqXsQbTnPhrXe8KEK5iKDpcnw/sc7kn+0Uo1tyzUG4HeHrr
INSq3lr5dMrKAZeZG+S8wOf8nfb0kJDwekg2xa6FZK0/CxnrVO2XAdh/Z3luwQ0/QVHe680tIGsj
uXTKWsfN9rTbVE2xEaoxw/jL2tYPuXWi42tnPbTFt9htJL0pShVCixE8C2YMBA8G7gDGooi7Fdp9
0dZDCEDzOiX11qYNN0MP1jT1jAxmxL5m48FQtc6flwgugnP3KoiJVERrMJYafZs1aP7rj5bUYIK1
gB+98xZyc9MeUhM22KyFyJ/lgfVdIb4Nrz3Vg86lq3qr4tFy35oyqz/2u9fichMVj+RknSkaR6Av
NjVjkFitpP/YrnQtBDcx12GLEzUGXqJP/XkPAKLl90F/Iyvwy1rCTUq4WwAnlpAimo87mQKD+Let
9xcw9Ov5AgMYlH0du+gl5Gi1SHZ4iM4yzLD//DxvhVP31kRiVmkvb9ZnY1/9ro6uX34CguW+C4+1
4q+hezPAHPb6jiFplctdPODI3DezgUyiMnT9XZ/A4iEmin1zPYrwPDlvHbd4K7cv4bSA1gEn7g3B
4pVe7RteGcpk70XbEsPvMgs35OJ44rNC1YEkhYnM6C0KPsopVQABCFD+R/ZF0nWyUNxJjDKNDtU+
hJq12tPd2U9SJyAd0s7aSz/cFOMThVLO9Y6UxWR/P9vgFXWFrH2LmDVq2d28A6jN6/Jdv8Kjyj2N
6m9XubkeUThB/u3QDw8FLVWwKRtoJdkXwx5E3eu/L0q3AgaNiwYeInBh4x88MGnoYxqDnWPrvhs9
NafiqIT2j3rfez/11hueYHm3y4LrUUVXjfOgXD86dFbGyUbQLkjCJ5kDpOgYhoYMNKYgY8IMvi5H
ScvwclYMF2BD7RuBxaSqHqzqGY+fMpdgRETXmfNI3ByM7ZSQNAfWxW6DOlu8Hy32VqPaXe8t4aw7
aw/XW3hgTTgaYnYwLf48N/5inrb+lBTPGiXgbTGchSyp9XHeMfk93O/xvsNb1ORaRrUkcxQT6Jce
gIcdITP0l1TZNBBcKlgU5GZVmEt89MO21rJd9LIsUR6Dn1Op7PLJb3Vzr03E65Of6wgW7JKdpi+x
KVlXH0cOkZFGf0+mAsLO9Snu19boUGBvJuJ6O0jJQ9IrkLlBS4K8w7vOtgurbzLcp4FsMLTbGeKa
eLr2+nNsSHA9Ag7sRWP44l+5ZGq5aQD2lK16qJOXfGzwuCzCArDSbviqtc8EWRN3ieBVWO0nagP/
QCCYpDQS+pdw1iCjh5q8Cq7VBx6c0ukWLHzKyKrudBQfze35+lKQBOCJb3rldk1b1sBx2K0X09dc
xvsUHJXoSyYOwiCerCx+uXkUjj5WnY2+1FLjUPTmrukfqHo70Yd8HT0ovpSL6iVrLjlZPt7QEJbh
zpF2Z/pS3HpbTZfdQBaELUM8wbpfGuRhsiocVCeQYheFvQgPAwYZYcuPu3UsEOAppoUFS23PVh7w
mJY05+MGj+aw4guIanhSvpsEnc38PDa1dEsRoUgt3KBXbwQPsq5ltoKyMKyhZ2GQQAPMk4WpALFi
ggk9vV3N8a8aw5CrDpw0kIK8jJJ34EeP8YYaUgW9sfkRdEolkeT2BSRr2DBiykHqDfk6cGW5ICXK
noYKefvqzqg8kB7cHs/Gu3zcG9qr2et+EsNuZy2gT5IAqi5ZV8It5Dw815PQ2CNZXGFhOauPN/pd
ZX3SYLnpqLdKSbxqChQo7VXjq5Ob4aC1B7uGDJnCRA+lkh4fj29mSImMPTJY0D/jrc+cvnbiysAK
NPZt9zPJOtDJf+dglss7nYERL99Fl6G4VbckpankLVqdd3Qft7s0uVuzYlfPq19lQQ3fBjL79Oef
72Hn7eN2mCa2hmldq5IlZm3juZ5kZzf7gY+tcsBywO0HZzjXqrZTa1XdgA5UVYygHbbZU5I8J8bB
2i/PiiJZHaKdS4d3Efx1QDsD/fly4pab2lBjRbQsmdIdaaC+Ea/KisB9cWONdulNIwj6MN8Jrvej
JDCPrbE7nZpOgsAVq3cckjkoYaFu7s3iUwoU6PVgbP5/6NN/W8lvmU6nNblVINic/XKq23iV/L7o
qnDWizycPC8BJO0rdh+pHc80nhMzgUAw9QiVXCbFGw3zsGGpPqaqfzleNtRrbBWGOdGKLOI8vFXJ
cNekt/3PWjlqsDLX95oehypU0yb9aMmwusJBgzsKdByQCUfW6DI6Q+1V44gdWweXNblBMoU8wQXW
b+ff1wdMuIucBeKaOeWK0RQmEJ/d8nsyfCvKadiPXgkK+n8XiFttebUu4zagRfm3FGY53hpkIKFI
nmmigw5gDKRNUciEFi+bnmcHndbaeaM3aM1SvYLGnvW3NH273g7hDETRkkHqcQDxMg1OnS4NnGRw
4w8Vr/KJL7viCEfkLADXhglgmWLREKC5IQHsHH24Kkrun+/0mA/L9CwGd1Qrql0utY4Y9dHyng2v
OAKofXxww+bwGwrvfuxBsDXs/F8Ur1vfd/wXfdeGb8ZBkXyJcMDOPoSb5+qWl7m+4kN08yYf7tR5
p7afrg/Y+xvlWmO5KQ7pqy7va8ToIjjG9qf2VHxPf+pv/eItIWRRd5Nvdl7zpHxyDm0wSuQIeEtn
zEUcnmdN5CY+E1msyIbwY2jvMO/9zauOECWoIFJ7MjzFs/16B8Rc4uVfmrDzMiyMLiD32Y7s6fft
i/aj+kFCcqPhL9d7RrjJAILDZAAAYeC1AMaq0PNR0bFZf9cDE5DHiBysGzs7/HdhuA6wcjXRkhZh
ivJYpbf6/NZBKoYe9PYXULV/swOctYk7Zrelc7aYAcvNJfEgTg3VS3/WJeUZ4ayFVQ5s+qA0DS2T
y23GiN1ScUYEsdNn0PY8S/nSdzKbLAF4ARPnLAo3b0kF2nauAa1uY2yyMRjjg25Es/ltsl9Rem0H
x4csXgHYKlQ8rw+ZcJOD6xgIiwBYQ2rgsoE6PCwzGNLhskLGZZ9suuGtTkcCUnUt9VpHlwGABZxf
NBYleLyG389bbtcznGSAD7iDt7mxBWMLJpFXBsUYmPrt3Iwebp9+h8u++VgkKN4UQFEYkpkjXA1n
X8DtiQQiaRA0xReo/mx+7eCfm9N9eQR4w85ll0Fx//7bWm4CuVY64yURY0vaoFGS/l6KT0oMDZD8
y/VxFF1xIfRBmKgPw4Pwq8E2ge0b8ioyX1IYwNtBb3+l2fpgJvca3MG1VuYPISDkQ/IbpyJLU0H2
n3dVWDQTOkllCgCK2xnHfoao66APeZjBVwZyYkUFfShr2+GJn92Ma52GIO8pB3fox/u5aHSfmQUc
5yFWPtdu/J3a1YhyOTLWJkx8fApeqUch7BBO1Qh+ER2dY5F2BjBKi3vrkMw9Acaa3FzvRNFgQfAf
ckUANcMoi6NqlXCJ6AEhLSPF6XfIxsLPJ/MHtQg758+VTNB7sCh65/jglatdrjvYKc+FBbXXyMTh
pHVhQltPUXfX2yPM3TBkJGP5QCueF8FgpMC4T7GxLD/HV3Dr6z0KlAtumNCU7SVbpbDz/o3F60rV
Q25khYZVhcQ8bY9mfTTJjWrKUnuiFyp0hXAnw3sOpHVuoqvGZtkJw9VviRb727wmQeNM3wy6Zb5b
z9/zYix3pCt9w6ggSDmtoaRP2Y7IXzLOPuBDO5tpAC8EKPMmQBoH/JfPmu9+nX4kk6fMwfQ3GR1I
G8E2FB5BwAlwm5UG4786gdl2VJUHIFDXnenKWiTsUmCooccCWi3KYpdzMTOspm9nBXtUF0DRbYP/
2640blP90flaUG/6dr0HRddeBtn+v3DcaZcvZQY8N7ZEFOl/deUziad9ojWhVeXBMEguZWw6fBgt
zHxU3iz4K/EiBwtMgDoXHgmQgYFH6E75WfbLXe7cmE5+D5Tq1wV69X/RPGZMgfnJIMPcJrLGdjv1
6VRFRTUESXuyRtDLQAFB9S8tJCcZG/wPrQPgCFQjyHN8kBbvxkJbSQEMfN12u1ZpQrV2j3UjO7OF
I3YWhpsg9oasVJWPLAwYQnW6n6BzAmRRoMXbMYOht+QFKSyDMMQSIw3arGR1OSPVNIbWpw2WkFZ/
WYZDDgHLjnYHA06Tpup3tN6jeJW2L0NvSEKL7gbnkfnlVqYooVp1FU1JADHxAE5rZrLsh145YmB8
d368PltEIwg9Ng3VYVyIYDZz2VJSKrnWGqBOkP6RWplPs1t4kkmmiWj8zoNw3Wkt8FWwY0yT0j6k
NfHyvA7m0XeL/VjJMH3CBuH4hG8bmKuA9nENsrraGFMTiF+rMvyJrNTfFMhfwlZD1ixhKBgtMY4n
WsDLv9lbT+xxmjEt9ck65WRbg1p1bjQA9iVrmk1wfp2BxsAYiHgJoFB72ahaX61tbWKgfJ0GrmlL
MKZfVEiQFTL3c1GTMOnRFswF7FrcdGhoCQN5qORHa3GsIagLE/K/acpZBG4uDCMdnFUHUDrtb+si
nOBRH99QWfZetIzO28HaeZaeyQt1gjQk2pGZO2WDyv70pBpe++zENHTG6fP1RSQcnrM2sb+fRUuh
CD/aDNCOp+ASbpkOouRo+0tjpzvDxoPqejhB4zAP4NVKQO6FrQMXzspnE94nOFP6dPHW7ThbPyBy
qQ1H2t5VhWSDELQNSX/gN/8xW+FFmNx6rJt5ZBtSe1j7CHzw1Ir9yQmvt0kw8VDJwekPfOX7bnTZ
hQXoDwkFqixSwYY2Hb8dj6YiW7CCfegiCNdxKC4sps7YAAUNx85fp1tIbdMWkiuSXVwUCHU2+Pcy
+T7sDpet0VdzW90C6xWVwzQxQmV5tZTSG61XoI0ls0E0QADZAvCN4h4A09xU17S1UvJYAQmF7OMi
zOsjBB43meObLArXdXZjFqTfEKUiR5NCVsjT2sdcdtkUgF/AH4VyJZD+yBPhgX7ZcaPSQiulK2hU
aSjq6p8dBxmr0cCpb9eR2xuR3r8pAJypqGUnhvNWqMY+3ccoaaTkpFNZEUCUGYGWDPAWEBdiogvc
M2mg60ANEBhRjwrTJfUcBzBSpbsldeKlyYNR+robjNNL4lI4V5Lf1xfFu5wMt+8jPHC5wAHDq9Lk
NktDGdYl6QHopkUGC+jjPN+0yqlLFZT8pkecOrukX5Gf6f1uGVXfpM+z2sI94HaxIKpwMpXfsb0b
i/083lFgeme4tei/KZIainbKtH01wLlactYLJHIg58DABmBGqsAUc13WVaoyplsP6D5MczLUTqzk
ULqGD4JP6tu/KtNrkjVUyObbyuThqybVq7O7Yr4lS+718H7Bc/V+7mUvXtZXH/pS01HPBy0bUlHc
1FIXa8KbFyBtRauTcMEled8Y7SApGwtWvqMiXw+BY50RPdjfz46CZDG61G0yANLKowphY/073kuu
/SArgQv45cD5I3HG3jFMf5sLNJK4N8wOagvup3Q+TulPm36jEMap9dwv1aCbt9PSJ/fu97z7DXMy
mB5/GuGpirPPVosDqOmScRdsEKwQAkoywEOgdXHfM2Mq2ICSMz3+wh/K8W3ctP2W209zI9vGRaGg
8MhcSMEeQydc9vEUZ1vcMi+DKisCJ73RzNyrl9x3qQw1IY6Ehw0IOxjSD6JVxpY5RgPY/8vg7uf2
rrFeVhnwSVQ1gGLnv0G4yx1KuAqdxxYwf82BzZTrK+UPxaG+mZh39vKr3+cmsgnrtHP04VMa90EK
cyV92iXIB2M4gQRTouHPgXSwnWSsVpS2GG2FG85ccSz4vQIQuHUvJN5l89Fqvi0y+ppgTV5E4dYk
VRtzAEcQlIB9c5BMSPaF3HqHZSKwNKDjIdHEU+RNMvXbEANiO/RHEEGro+meOuf0dn2LFtxbsM2B
/Y1HIti5fP56hbwSavsQoEMd0NkaD1guL376ixg4Dl0UdxwgrblLudUB6Q+/GuTItc/mFlUJWMAy
OoFopjN26f/F4E6aVS2ruO0QA8ldACYNPy92WOtQv3SD660RjTmmFW6vQHQBV8XNLGwUU2OlAINm
9Z2RQX88kUnvCu7HznkEblbFLvD7VYUI63ZQFwCq3B1UoEAbADHCNCXNEXYcaNlwugCpFTyay80I
tsjouAkwoezJzMLVQDL1mIbXu0w0laEygN9n2W4I/F7GAKqn09YYMciL7fyA49/43CZgfEpurcJ+
OwvDpTZtiqenPTKk3asCtCd8BqEGr35W7adedksQpMVwR4DxEcPdAPPJTbdao4mzUeC2adnf20b/
yU3Uu9JC/cXJrc9EUffg7oPAUi2S9SoYrovA3G1ZgTJImTXYcbRkCXpDQ36/9yDV6hlqJ9mARG3E
NVZjHgSAcvOZ4gQ2dokyQd90w51xIzfu/Ku5ZxZ2z7ra+6Wl7a7PEtGVAFWD/wTkXx3IpYxFOeBK
ENcteTDtAZbxOi3ukmWowqob811XagN88wjYEzE8oHSgTnx36VY/gxCYN0/ZtFuRsP9czWVmgaBo
0nqnQSRyB9OxRVKQFyXZLj6XXzkQX9WdBAKsTqVHqfucttlDDktZPT5lrtejdpNXSTAuq+eYf/6o
ddnWgwkNUNYHe4gCzMRCS9FTJl6CA1m9ifxwVJRXLUWyd2tsc+aOIeYehCuR42B7cLlFFVPa2o2G
y4reQ2K4DZ188BbTCSCWCt/Sk16dEnjRoSbo9w7d56lH7B1tf9LsMMRuoDZ71/LrBeljiJSvg5e7
zYs+yla+6J1z9pUf1DmHtU/KuB7BR6nCqf+GjJm3rveTPu4UiOQCCP41nbcX2t30050+Fg/XZ65g
4wGm/d2eEvoDeKJf7m/a1ihtWuCaVTLlsEcrpr4Cn9Fp9ZJYDwBr/S/jcTOvbOZC2WaMyZBF4Bh5
+mzcJO5NM1TehOKf8lfhgMaDQjpq+O+P3rM3QaakzlLY6FxIlHqK86zovWfZs6fA9EPRPo9JLzmT
3vHlHybdu/AJo+fjXL/s0AabGTVXmMuYM6q+UwFKYp55qT4cO8UKGsjt6fSw0ucu7w7lrO6y2Pad
dnuu1vgmJk/VFjW6DlHk/H6od7W7S3Tny/UhF+3DOtJKuAigSAFvrcsvdKw2sbsMNBptmoDPUEDs
1+xh12hraG36KqHbibZidD3rfly1gUG5jJY29qjVsEuIiroOjVKHlRcWOzhlevLQ9qbX99rvjVqH
620U3A3ZmAOgzAQbMQ6XUYeBQo0JCGEIJ31WbOpty8HeXq7HEPYjaLuM3wVsPJ8wqdUWfPwW9087
/z4MFmM0MKnSTObQIIqDhwAk4RhOBGDBy7bEVdL9IyKr5cfGXT34mPp03FmJLJ3FfoifuueBuP1S
0XqdJhYuon067qo2+bw4j3AwmYxhv3RxqPfJ/noPCi5X0LQCeApcdQbA5+YGwC31NLyjf+PnJTFu
qXGrTn7j2MdKk8ndCWNBhRUVcQgtQbzsshfhSz8lAwEdw8kMaLzPY1hDrrRx74YiO8C5S6ZXLDxj
kYT4T0BuCnbxUK6VBTx1Vv3alF2ZGs9E/QHHhqAe/SV53HIjiLHMoUb8F71qoQTJ5ChgYsK9WWjp
Tj1sdcErp0HpGbq/pkEle0qIoLMuXl9I5oBzB71SbuwgxWz2uQGoZ2e7yWFSGCy+b7fA3kYD5SVH
2VMrLk+0aJOTZbVLmDvTY0oS91PWauYtgTaCZOsVrXl457J0LCBVII5cjnBvT6nbljOw8j04Fu6b
0z0uiexmKRxWlOtYMgv/gPB2GaUdbGsadQIEkTHfzTAkrBc7MKfqSBIL/w57LXODXjGO5vhYDNvu
+tiKux1qOox/gd2UJ5XSTaf2Mtt4KCQlnN9ibQraNStDtUnxeJzbycfWN/hGQeMgHxcHnKeF+oOF
h+s0NkqkbrAWvv5Nwn4Hhg05Jgs5cP5VqVZLXWYmw5HBMLnIbW9bX4tRpnItWr8YWYdAcJCZ/XHr
13FpP9YzEx3t22AD+CNU88b14mzM9+1Y3fXV4/VmiQIiyYV5xGRccZL/D2nXtRu7sWy/iABzeGWY
qDhU2NILoUg22cxkM3z9XZR9jmZ6eIewD2zsbUCwip2qq6tWrXW60JYOsmLG0I9Xx/p12r1IIlqf
r9Wx2ukk2V62NX0873mPbXGbarT0oB+nRqs6moRh5UDwwkE1Fi7F2b0LXUhgGfH+x6t5ummOoqFc
NWkXWjizsVUWKxDWxF4UmcEKnHBQch26fqOJ7eApvZR5Oh0tyc6yoLoazFRfXx7w3FUztURBPwBV
J6zn6ZcoeTXoDH3YV+pYgIeXAXAYghh7xcKkd6gSNZAwsB460rAFJzF3mSIMBAEWemENvEJODWdh
GalxgJlmyneFhL2lXtdt7Jr/AvOM/JcFM8hN6GdKEIWc1L0aYICADCHIMdVkgzpB6TZDuPSgnx0S
Mm06oIYiWCI5fz8wXAJ1gZtNUwDvrZrrRIH0b/KN5/+C95k76UiWAoo0yVPB659OnlqoQVdPDQtp
dUCTvk2g8iWnw7/wJxBuUsD8i52BXPOpFbSUgyiWocaaI0q/xnPhsVEiYzNaYWBf3oVzM4cYEbls
+QeSxx1xOY+sUDNRYI0nd17aRn7T0w8tWnhuz07bkRnudA9jxgg1QfGICq5MvsNOs62lqvvsUKYq
AIo/EBrgO48A9E+aH/yiVd1HQeGCds+ArlyUvl2estmx/Nrh34so1mWVmeH6I3U1CVlHEP8okgXv
MOcO8WRHGXeiQdd4ljo4piLBRQJ3KCmgSkrdAJvt8jjm5+vXxPTzI1fYDUImNBlAmEWwzgLTVeU7
NBKK/wJEjofBrxluL5uI/yq5wkgokBbSY2ttq+Dr8kiWJotzpX1VtXmIjrIrKTJtoSydUDQWnOb8
ov+Ogjv3AZApglpO1NiSAS7HKnJNNJuBN/7fOBgLwQ2uXB0tj7zGB9DnVmgEMNSqyUqR35QE/THm
9+UJm1t6lAfBbwZGR3RdTRN6tPS5HmVh0gESheNoGa+1Jtho93H7uFnYxtO08Lf6xDqGx68FpDTv
LoleDMFogSBQR2RI7wl7Q399DqWRSHiu+tCT+n8csgAHDkQUgHP49wyPUCZAeRgdDmfSo8VjuBvN
2hZDYPnlZNtVL/90GtG4hqaXH8pKAAe4fZf0JQhHMuAF6gxCl99DflV0ryG4si6bOY8UQOmMVMXE
LyxhtTjnKVB5HOUKCSp5TTxsbq/wJIcunKHzlYIRhPNog4CGjcqjv8XcSC2rAmKkA7+HLrqmmK4q
VuCCG0B7pDu4QaCyPGwuD20mHpvoqsHkCFpWA9lj7lxpSjd0aYRUPKhrY7LWlG+lC2Ib4DZHAAVO
oiZ2T3InGYcrMfjHZxq2kXjEqcbUomv79BQQKiILRFGpweW6LRTQRHc9WkeXzsD5YTs1w/lZNSeN
ahbTY7Ss7ThdNcj569JBN1eX53JypKdn7dQO52h1rZSyEU3YV2aXekkJ+G133SmN0w8PnbgkE3ru
Dydjk9ohNgxiBy7iksoxjoUuQsSV3VJ6K9UNWBCuLg+Is4FiIxo6kDFDfmSS9tK542W1MZqGG6M/
BGHjKM2nVD8G4+F/s8Htv6JFb3CWC/2hrwcnKhMHkh0OC54uW+GW5q+RWDhcU5stONO4pcmgNU+D
KhoOQTOKftQIgqvlYrwpCwl97BWRb/Rg6BZaEji38bdR+HgomgJJzMf5pdW0LUgm+gM6R/TOtYDS
Mu0yKodhNRK1+tAMoj7neV+sukgI6u3lIfPdFz/m4YthGQ8txOXcti+FEYAtATPbxcWNOW4E5Uqj
ANuwLWOj3cnxodU24Gm6bHZupvFE1qAsDTku4BNPz7SuVdkYd/FwUNuDKlCvjVyhfe30XRc9XLY0
ff/RcftrfLjapjI/GgfOvEeCmnxkRf3BsCh0FYJqFeSIBI08BRdzAEray+bmVvNHEwP0pxLeBdwW
MtIErHCCMhyGUKkPVt31eOnElc5WSPJCao9VU7faEA5opQn0PBz/xcQCWzQReaFIcpYLUOmYSOhL
Gg9jUV11JXHN1NqgtPdFhf5FUdhSUehsIQGeVoG7xJkBkSz2z+lCMjxGUlYyyNNDh3HQOrDVMqdi
70L0kWULEf3ZUk62EC7g7YhHHR4Pp7YkBewINTodDzrpVlkhr6IeFwELt7K8MIvnpwKmfmQjEC2g
qsnH9XnSMaNWKnbQ9dbTu2ts17Ua9Ks2+KRGYYeg6mkj8tDqS6140xhOtitIQuFOQTY7TSkSzqdj
NFKzUpLO7A60CJ2evJvRjkSiQ8G1/sICbd0usV/OTKqK18sU+aEV5IzBhJaxNeYZEQ+VdFVkzAmi
4l7u41VO2UKFa96SAnU5oN4wQm5oZkQQHOWxeJDJcyGjULmOQ9kuhHDhCM5MIZJGKGwhqWxOgOTT
KQwl0vfRaImHpDJuCrmZenaukFUsASNsYmjK9/F7ni60fM0N7tgoF/xJYaSRFhnoQ1gTsOJvxfAT
539Q3i+7l1kzeBAA4gOMDSLA07HFWRO15YCxRZ+i2ILw8kmXS2dQFm6FMy8GUR8ViVtIIkyQs7PS
YBPWnZTU0qGIohcZeJUmd1NVulEjdpXIThvp3uVx8QEmqt7ICgH+IEIrYYojuIGFTApFpVfVA07j
CpIZjpJra5NaTgaC6hhI1N7sHbEt/FJM9j35WDB/Pq/I8eGZhVlFGR7X0um8Auko5Jo+mgd0fq6b
6Aaygeussuwx9XLRt8h30b/E4322LpVNTBJP11+FOzNfmIWzSAqx9USGjMgDxR+DZxOyhkzJAqoH
BypUkZ3pmbDvkDLDXEjKQsvZud9G0RdQNDxg0Uiq8O0BxByoBHRJ5KfAbylXlnCLqHcICydIHhfm
VsHcnbo0zCp2EjYsLmDsptO5hdRllBpDS3ylptouDMs/XUekm2TI5JWWCekztDIldxAV6tRUHLel
pN/WSVfvkqzZK7ogLwRcZ7OsYYIhB4Ru0wm6aE0/P3pVa4VCjELC9zDztmYPXdZ5iaGsFkZ9doRg
BSUARMQ4PtMfp1YSCecl+hl16Kbfxi1z3/tN/E2c7iWPvR7SQyDyNKAzZPd3wZIYxPn99WMdbh05
UCQoeZRPIUuBDOAO8XvIDLbjg5H6UXvfmMRL5O+8qDxZZvawJKQw5SNOVnqyikTo1IKEDmV+/4py
aIDYAjOLUpqnAa3SaEuV33NHwdngciIYVcaGaFq9PwitZCd2LY/kNvsu7OLRWHjazM/j0Yi4vSIQ
mslMbIjfel3nxYID0Xo3dCRotiIV713eM0vTNzmpo42pakKSCy2MCcC4B8ongUrVZQs8YdgEZsIK
AWWEJj7oT/DchkpgpW0ICJdf28U22Yf3lsd2LbQuPKDBr7uN8NC42hLr9ZmvmYwiST4VxSbZC27J
IH1r6ImMccW4iR0JXMno9sZ93JgHtOC/pnK4sGxn3pwzyK0aGv4tXQ6xR8IstKHws4vl90r/oxds
wdD0i842PEIZEPLhoAMjdrpiNaloIms98cECF4MwNxBsiojR6UzxH9Ya/lq5I1PcJBoRlYU0h6mB
+oNgQi4tsPHaWNogk1s6GxGeDtB3ma4gPkjTU5S1RjnA8RK/wlxa61FzX6fKNel3lBZb5a2Ty61A
hZvEWMQhnF0U07Id2eZiKBooldwYFvFViHBSh5husZJapwreS+G6lG0j2aJ/vddsPGsun4uZDQP8
OjRg8BYFCpNPk4SVRnSJ4VhACXablMPBAoODTTPpXmmbJUalmU0DCgykjeGWkfvkjdG8EZKOYCUr
hYYOXosHQaPZmplLyZ+Zcwdq4ImACr0mSBdyV1DWmRQfgrWUbrXWL1WPKDapvHRcmL3ZASG/BIcy
AZj4XDjVjEgBQQvxEZFvBOsxoWhelxYClrOoHo8TVEMRYwOZBZ0zbv+3YVtFbUVjH6nGMb4iTeUK
0iGW1jluuL5oXGWJxJkngZmO3IlJzo2gOCnjnR7Ffv4N+t4ot/9krvnyJX9KhoNWSsvWN/US+IcH
Wf5tdAKB4oE7aUOeuhTkBhEiRmnsQwwo/c5v0lfVA/n7Vofo8zZljrlQ8puf1197vAuLtRK5eNhj
7c56LtCxLtokc9TSk7W18Hn5nC0Z4xYxqwahgWJL7McRyL0CvP5CE+LmriH4qbXtehNPi9C5bHMu
YsAy/o6QW0amVXFLY4wwDDq7VR9K0e4Tt1A6lO97Lwm+wm5VIVejdQu3w+Jachc6mFMUsR+wZ6WP
vI23TDI3AkD5gx83VwwaUEwHopJFjhXftDXbXh73NJecJz8Z9uQdjqMJykoxrTDXgypkHi0gKIym
/cy7bGUuQsKDDc5TU4Fj1PhIE7zBQ87iLPYhkKPiVBhrmm+JbEMZrhJsNJgtyRXM7qEjg5xXS9Fk
UVsillN3xg2g0DnOIghAhueFvcrjY/86iUeGuJNYBqhGyBIMkafhu/CNvfmVvrWh3XlIpKf2B7WV
3QvIHwDZdLKD5EiPC1M7GThbwaMP4I+mqPbx0GD75MA4H4beBvnUSlx1bvnQrI2tu2BuOgeXzPGH
s9PGkfUw17uR6rzKX3fqbeEpkdOvr6w7N/5a6opZWknuYBZRo6WJgK1TBddMBe+03yHVICGp10WH
/CGO/yGtwN8rCt0r7EQDemicQQF87FRQsaJdcdNDByD7pq9Vvro8j/PT+GuEO/SlEsZDmNexH5Ry
umpH/T2SK8khQ79UcOQhdn+PB3qrBtKVk4Dl6RHPkjiDrkEV+w2aGyVjN6yCrQLZxEdN34XxR1lt
hocqie24Fxec6v9zOH5Nc6M0alnLlKKJfbO/DegX1ONQwqpLB2BcexD3texW5Yf+0L7FraPWT6Ea
2cEHLUB4WN5r1rNqruIisy/P/GTzfAP/fhPn8dK0AxCOYDrCWAhA0ZUAG2zpkitYqg8ov3fZ2uIU
cCkr5IhTkhs5LjM0bVRqh7iEgibOeg81dteAlMvodzp1imLXf0extO3MTS+t4mQztqsiJ4484qK9
VyBpT5cI8+ZP1u9MTD8/8v21Ci4wbVodMd3LO93p0y2zrccQnOELcz57ywCe9vcW5KndNdT9wEQz
TYJWSWgHgZJHrWZLNIrzN+mRGc7p56oVmUWHAVnWo2x4yRWroCBsp675HO+ir8sry/dI/XWuwGQ1
5eFBScM3ZQkAkTRhw3DFpJ5o3QQDXefsIVcqiNCuSuuRbuPqsaudffFp1vuhXVFhW0Pf6OXyd8zv
sN/v4O9W3UrQsK/ClaDrIB8dbdVma3W8pvqA036b6jc6yKiK2pY1FxxSdp/XUznEU42rpL4Xgk0r
vOmprR4WPmsmtQUg/H+nh39XxGwsFKpjehiLXgRzldUQldzQ8haPtZrm92pbOqMOTdVik1gfcvyS
gjVYOiDhPyixl7WqjebkYkAHk0vBu0fl6zDN3bEy9kpnU3PwUrJUVpl3lUffPN21RyeioypNMtQ1
fFB3v1I/uS+v03XvdQ/qc3QPusOlOuDsLXBkj7u7Kch4QL4lx34ZhONqqM3eVsugchqjWyIE5HvD
f7YrvD8YBX5UCnlqNJpWDbJxOByQaLbjPHVIGm5FdgDrRCFummhE4vxBGVd644wms4P0YQjRTIYO
XqdGsG80dhoubN3ZsPD4mzhfDAkNTSiaEvMNfH09vqgAE5EY7OzCuFKaj4SadsFeUcNYuH1nF/rY
MOeVO0Ue1bLBmYnCfZ75Sh7bCrmF7kQ23uZkheokGDIKtzCuyD9sZzhbB87rFl2pGPEI04UoPGMp
hDi8gjyfHf0x5WQhWpvzu0fD/Jn/o/2sF5UVN/jHr0CVpYrEhkL25WM+d5seW+BcrqrGErprsIKp
PGzoIG/Tst6MueyIxpLo6ewTTZ6Eq000g+gAIZ+ezpDoQyGLGE2debgVPeHNcIo1JHOu2fWwMK75
rXlkjHMF42g0Vck6GBM91By61mVGsS+8AMwXSbsRxj+DThaChdlcwvEIOX8g6Che1wp8psygE1E4
WrOpZKd6sG7NYZeD3hyZDLN1yvzeAHvvkhbRnDc6ts6H9n1NDbmG9wtKMwePYUBcq1dxb3UI7y9v
m9mr+tjW9C1HOzMqMlDfRVMUlu/10UnFa0msAO+9Nltb6K9YR5ywus1X5lIoMh0vPvw7NsyFpFJv
9GMywDAg2L3yXSKFYTm9nTTBmhifxsPlcc5dgsfWOAeXCJZWFXj5+iS7qcTMi1tomSmvAUOmKBwR
DS8c+PnRoU0cGUO4eR5dyHpBFsJmgJPfauV27NDs5hQd2Hlc01eqxVzsdOLOJ/PXHLdfQyWp087E
8CwAjwsvvJYOhqMN6IdEI4KLLPTS22zWoSGDiBKhCSJMXj+kqjIo+AQmDEYCdGk7MtqjhiTC5VWb
K4CgmePXDHc9yCQDFxfBvRzT20ixpXFllLdtu8MBtdXe7rQvNVgpgqdnkHAFIabsGPpSWmjWsx59
A3dPgLCfjlqMb+hEL10re0myxa88c4r6ufpU7gpXT26o9GAWu1oAi1a+lGP80Ws9W9z/fgCYCU+P
aBgxItBWwuUsosi6Cx9ZZmvmYwuinHSNfhu0gDTJIemuzPv8OUF3ubAjEJU3h9hhcrxODWLX8h0p
XzrzACWF9f+0RhrfsJfRtkXyBZ+Ximsar1h7EzXrtnkfk1UGaXtzNQb3wE82ItuKwujGI7PNUlrw
Y7Pn+2iO+Fsi6FXWyTrSZ2sLXYnUYfc+XQCNzN57E5cZ6uMAqCGzfboQVJbbEnT0xLf2SYyKBxqb
VfKZGldZ8xpXrd0WkluZnrbEbjvrpI8Nc8dgBMeVAUwv8YPkqY2+04cbQbd34oQO/RRiu32/v7ym
c1temYRYgGqa2L+5gRbNEKVgY4Lf0OL10NyK6WMdak4RL8Xdc27k2BA3MELHBn3JJWqNfWcXpHO0
pab0uY1xbIE7vQGDlmxTYyiJVjhy0oLeGVICt138XmYrjbGFcGXWnGqBqBetnMDicDMH0n1V0KaV
aqTSKYvMBcWLnYLQLTC02MlbVXKVuFpdXi6eYu8nlFXRCQDDIoogPB4mhpppIUgoxTVu8yH4ee9q
gQtpM5tBkyL5VDwHzZmbcQEhNhuaHZnlaYmTvhjFsYTZFrl5u7oNX5WDuBpfxedFAaS5HXlsigs5
JZJmnd6hOBbTwNHZHhIGTXivL0rUTr6U97XorEOmeAKb4NF3esSBfFHZoEzp6qQV8QIRepfIJH+s
CPQ/9Ky6rwaokadlaV2hV7e5UxMt3l5ezWmLXPqEaSqOIjKrNhUhbePYNyRXrRo7arcsG+zM3AtL
nJZzxw8Ixh/YC9rX+YxkK6KHVyyRDgrN0tylRaXZSH0JC7HQbIIGbbwoFgNlAgpB7pQbNctxkeNt
Ygw+C3dd+YRzp4zf5VcGyKZ6L7VgN/gctVX8HohuZ22CwutuzffL8zo32OOv4DxBPkitUNd474Wh
qK91UKCuMpEuwRlnfbUB1CS61y14T5PbQWOrgx8/RvBOI08xBKdnsqcJeyG/C5BVmGhQzWsR3Zuf
/WJ27+ec81vn2Da3dZoRHdyVhTBQ728zQnZBI+zA87pN+0dZ3DFxqkrGTl+/yMUHAU/QIK0SdgXN
bVJtWf0+aC6LN6DYr/MV9r8bBm9CEW8TKd6oJHXCVNjGPcTx2Pryyvw/c4ZH3qSYhU5vbs50nWZV
MyBaRo9F2Lzn4vU4ahvBVo3AHp+iZEuQD62KlfF02fD0e8/na2prAl0Emu45r9KMllWLiJH8OlIB
saGWsjeVqFwPgqKvLpua3X1o6viPKS5A0WmHdHM3olyDDgIvaopxU0jSw2Uj0xa+NB7uGcDMAJjN
RsSztZA2yS4CC5QeJmA1DfwgfAs60zPCJRjUbFSEBv3/jmwa+ZG/YmUA4FKKxTOlcBsGGihLY8cA
zRCgZW6o5G4EdKQ+XvXoGYsH9/KI51YQPfsTTgl4aLDxnxqnOuDzXYd3iNr3rSfnGvj4k0hAl7ee
/Qu/jKgP3YPoLMflzo1TECUltxprSlVBlgT1d8Jc8Al4ItMhtbEQgc2OS0PdCx4Empi8y0SGtdSH
OEp8JYjQ2BQBYku6mrhtNi49HpdMcX5RzQYAWtI08cuG6usEz2EvSUKyElNzKZkz66AABvnPsHTu
KSO2iRDIsU59saio4jVm1YAzxaqNdlURNpbXwSh16bATNOSyHLFT1MLuSBfc1t0oaV6CUiHxCl0m
ykaJg0TapiBka/eNJfeyK0O1s92HSgZho7YzhPTeCHNSfUtiBPoK7NJ+PQRanNtaVunD3uzk2rJD
va/LTSUWaDtmTETH1ThEuengGEE1cyE6nMsrQQDUnKBLyAqgw/F0u1rgpAFLiZIgYiq999Eu3a/a
IfZH6KDr1VnKOs5dvJOSDuJQNAvhhHL+rRwTigPfUL8yPyW92hm4kwI1iICoEH0h/6qL2I4EpJ7p
eNUO2XVHPDV5yLpg1SlfveAH2qdF6s/LR3YmRFaQigF1AZCuGhzv6RxkVkebvghTX40qWxZEOxOz
lU4HzypWoqLYRfdy2eCch4LFn36Jqe5qcdciAseiHgSS+s2qAfWEywTH/lLexsfWT6OlJZ4+n/PB
AFYgFkfTi4wOGM4HQ9LCyDsLxnCl+ukaalTsie6c9DbelQtgoJmTe2KK80h5BFsym8ZFcT1HpvEV
FdGbJqVLrm92Ix0PavqSIx+vdUEAPixYGnZdsmkhXC/awfCo5LkbCBvQl2SegMcwOMlSmzyZ4rPW
bWLmxsXjwlLObR54Q1CNKGhIRufu6YekZlZAw6NM/b667mVvIvUQe8/qyOpR/lMdytLL7sFfBRbz
dFLSIYdMRhP2WssPlz9kJkif4DP//Q7u3qkMtGqWQp76adrY1uBK5R4FYkBLwiUxz2kRz/fTryVu
P+lFpnedBUvZitznS0X4uWrUyUC4PWSEZBgy6Hj4BB3JuRtX6zh5iKk97LOv8h0CxOxrBCTBEZ+H
TfZo3nRY+KWYea5yOnUcoLNwEsk6axVrqBqB+LzB9gruqq1u3hRgsnLF2ragBv5SMUfqPpqnsN9l
lV0rXt7elcyW1kaFx2a2iFmfPVYA9CkKujWQ2+TWNs1GRuUSX9PuegqdxeCFCfvURCFqKDaNsAcm
INJeVP22b5tVympQKZKdFi3w282VxsA0B5UmNCaC/Iiv2zZj0guSwlL/SVLfxiwHUX1lG8yjmg1V
I5ltAslXhZdEfeuUpYtqdkV0PICBEUWLC26q03PWl2AONs0e+/uAlk9vq27H93JN1unWuGfeo7Vu
HPEdXJY3+abetwt+bW7L/xo/S3iKEauyQh1TvzATIBXqfSouQuunReSP1fQWBWkbMMwgwDsdoEaH
2iCJiC03ggbboeqqRrHjKtId7al6tCK7MbxKW8hS/mRELlnl0kOQGK+qSpxG5jK38zKXJDZdNbcq
5Jzt3m7d5E7YKd7LtrnVrvqHdXZgN/1NtNG+cxcV4AN5v+zGfvIZlz6Ie5pHIHSqzRwfpNnyrn4r
Vu+RUzvx53WJjgPmtp7mW5vOCb7KzX2+t/CN1V44fNSu4YVr69GExizZNpvwmtoviOfWEv6/0TbW
7UMMJdjLH/vT7nDpY7lN2UAqKpQZPpailQRptXsQ2lK/cQRXfvakg+a1m+BGfG63jbO5bPr82gGS
GcH/hMxG0ZPPccs1tIFVCHD7VGhsRUxsK1qhZNzCPSHLFiDpe9neNJLTkaLlCbsTiOIJLMaXV0Bm
nLGyKhrffMRA2fYDEM3qKXWX8q8zKTxw0aOOC4VHpLVRQOKOQTepcJEEhsg2AsCgPVjyVdeptgHm
EiHZli3ahBew4dPR4gcH0lzEv4hM0fvM3Wi1xcIyz/PGV2NtL8Xo2LWiz4opKyYX35fn8dyTQGYD
PL1I5+GJL//ENUdxS9CnKjEBrfLDWrzSZBUvKbKQvDiPBE5NcJvSjLus0Iey8Y2uX9G6QI1vU5Yu
MSVgZBbuhIXh8P1A2ZDorUZgq2/UQ0hBZRMsoaCXTHAbQiz0OJfaaThDZUOuwI7D58trcn6WsPh4
qoNAEn9aCmchqkFlzTSKNQGNjS2jOauGROdIcnDZ5F5cdt+WWC2UbpZsclc68DaqGARp46cBKLL1
cjuYoZ2ld/An0FsA1kZdcBhz0wiyBBAZQB4d2iTc9RIrsZGpGaYRqkG6NxixZoNF68/lmZzJm01T
+WuFu066sFJpKWF7l3b9ONqRm1w9B6097hyNuP1Cun9+Dn+NTT8/OkukyfJRs7LGH5xhsMmb9doM
tuY8XR7TefB1OiTuOKVWBXLvAFb6VfQQPS3dwHOn9XfGwKFxOgipwyqEDXyPVkPCafQ1iyHA89Gp
AXbRyyOZc3PHprh9DkFaAM7GyYfXHwVoZ2u6ehSa4l9ZgVaBCrZUuDnOmUpqGdWEwMrYC1AFXxMw
m1VK/N60pv1vxvNradryR+tvWVHc5xD+9fNsUkaSwwORsj1wR09CmS9EgLO7AE3mCH4B/Ub376kt
rWn6JNYG7LUydDNIoqnS+4ig7PKI5s8PIutJuGICSHKntAOGvoDEHyRYquuwBigbqrmClW0Lk9hG
5MlGeBMFipOHyh+tGD0owb1c/oLZcU7hNZqtQWHDU5ySMAVJRyY2Pk1ecgvDpFfLetxLRriDq7e5
XqWRhFFawirqoj0VurtUIAs+duYpCZJ5xNMTJfcPL8DpogWhJbSGGmCDpF8BMkvoHnSA2BLR1FnF
dpOkNh2/5C5H7SdF34AXs9Rrc9Qj8vhWS3JHxhO0JA/FGG0uz/JM4Hj6ZdwMAK1SkrYycOXgEekK
lRscKgDdv4PRS2+MTScBFewaj8YNVB71T9M3g9rWVH/pXXPufPAZqKlPQtAWeFGmhTo6QW2jZmbQ
MzT3JZYTyXe9LO1puhvAt6svFt2mK+00ypoy1XhNAxQ9FTS5MQuCoA21WrQTGnkE9X+6rZK33PK0
17B8wxvXBtJTSL/AJrRwds+vPqCeQCoOyhfEXZAzPB2lWfQgCTHQwhgZr5q+r5L3y6s5E7PCwMRP
AFkqEIaq08iPprFq1TGnasz8pu6YbltFIkrXLEGl/yptTYus8d/WuySYreKqqTkatp6UxkYWgNNy
L3/L+dFCAz1qfdObAN2hfAVcTMYwMYOo95GklogLFg5xEw+6WLiyqS7xTZxfKDAGCXEww4O4C2j3
03G3QiqFcpn1vkDpVk2halBI8Bl9DDmNPlsKnWeHBvJ08AOg8A7RpVNr4A3OW7Mueh8wF3E36IF+
04O4bysb4pIw1awpsBKB0xb5WfC1c6bAjJdkKsPABlBXoTeVbmQtV/ZKgGbDyws2O4dg0tDw2Jke
H9wRrEzCyiiQez/OSW2H8iZKCg2NEL3XasPoXTY2k+6feKWQpQQUZGq64OYQlfcO0XQx+GIvWHdW
qNfMzrUQzFYgFLJGJzSGIrnDOaZOEobVykgbo9qR0qDvRcvw5jPygPZ2ZkjsoelSmj5d/sDzo4rv
Q34Hb00ZXIE8FXXVtvmYoSXQDwAe3qeGmk2dXfLCNJzPOfr3VWhZ4vEMJCSvdWWMoSGUijD4JRq6
9ujCH3a6IETbJq/JA9jOywXE3syosLrgxAEGB23U3Cvp8gydb018+9Hv4oI4JIjkQA/Vwdfvlfdk
qz9f/vUzpYnT38/5MlC6hIFA8PvlyElek33kb60aZOdgxwDLLv5esHd+BZ3a4wOrNIbUiwJ7VnRF
mz2t19JzrL/21boHVtRUD73gSY0tbos4clCks7sestyfpbrUwz+T3jz9Es6bjYWuhUWvoLs29JR2
r7/pxbWMdFz5Fq/KzBEzzaZrq719W5iBc4TPqV3OA0BDSBhRuxn81vpTlG6VbOpxlUIOzw2fww+6
vmxubu+jc3GCyYLeGtfhqWtTmGTJaZ2NPklkVN9zMgBbHdxapAxsJuf/VEUASDAEy7h0f5p8wXLB
rS+pIQ6B63H0W0V2dfKVELt8CLYvo7RpmelQjywRZM6dNn1iKUHUhwufFxMeLKkmSieOeBbo9SoG
ef5qMJqlRNUUrZxGM2CSOrLCzWNJrSjoOzb6ZpU7lRSs82Ld/hCSB3vTihdC2blTooPvGoIek6wo
XwGgDc1iqbBG3zLD9EbEO8GmjVFuJaFW1rWa+wxy59vLO2V2Ho9scivHpKrr4KRhU2QxQEJFv07L
3FwIheetoASPhNikjsK9f3XE2o3REFR/ZbW5pub4pwNWacHI3KafyAUt5D4Q//EOv0+gPdmKKDHL
TR9eh6CLlwPlQA0zcweiqQsTN+ei4aGBt8ILTkPX4ekRQ/pSyIMiFf0RV5zdmW3zgWnObrSsLRdu
spnQE9sQmcSJzhAMiibnrkOmjmodmKMP2KOy7fuMopRe545qmYOTJWL4xBrUHY2uyG/Kig47o7P0
hTzM7Oyidq4gesFffLQ0NaZIRofcxYi86S5OzMYmSju4CTInTjSan/9iX5pA4U5RAqxx+3JM5LQ3
AtCqGayvV2MqibZZFYLzz62gj8AASmHiNeW1iLRUkEuti0Q/N7r7LElKCK20h//NBu9DrFYwCMXe
T1JBsglrQodZS7XMmVI5MGyIcjR4RGS4eX5dIzEyU0l7WEEGf4du23pvmIO1DfqhObQiEnOJWVte
FRqgrFEr4EvDQbelAALKJYDenkYEa9XVXWVL5TC6raCTh7CAKnVEB7KgbDx3dMABg5oG2hFBJ8/d
hSill5kFWW7gP4PATXA9+awB4VMb08S/PPnzpiyQrcrQrYA62OkpFWLIQ9aJJfq10A6OTCP2mEO9
wtYGIEEum5rzcahagpwQ7cCo8HExW69phNBawV4S2/AGlMqjp8qN+G9205EVzhU0VaoYBB7bl81W
XUVtkW912qoL8cPstFki6B3xMpoKsafTZsq0Z4keSj6YLcDAyYAdLEY5vkFKSl84gjPNNti5v7Z4
svJCBQgHIsGinyKjgAqQWWXsSuqHvNuEyii2V2wgymAL9cgqV7HKdNgoxBKhtWmMNUr2VGuRIqOq
botEq0O7qTS0PudqjEaFyys8PysTs7kIlmydf5u2Yt4KjRSI/0falzXJiQNb/6FLBKuAV6ilq5q2
3W53e3kh7BkbECCEALH8+nvwfHdcpeYrhT0xMU89U0lKqVQql3MwIFfys9X73qfZHLvHdGhCTcll
XWA18AhMQKGt7xd0SCt2i5Y4n/dhaaG70X6eFu+baO33ufeUWRgAQfS89pb0h99XD2BT6x0Dukxf
BRUSubu0UweZo+B5ZHjtEHMjzw9onsg0orYiHYCBg4gIew84S+favmaEA9JquPWUUxYV9z3ZTSnY
Ig9i1MQEW4fyUtD694ukTZqmpU2DZjVk9q7Oi7jKak3iaeNixPWExg3kuwAnq4Ibj+761F6tIuuy
M+tBsg10j8gbazS2PN/eoa13Gyq0cJkrE5oP67hWZ5aghJ8k1DGBdR7bmdyRPgfG/ySmN4ErjLgv
mjHphYvKvhc8kCGYP9aGwzWrujH5gXQJJpEQq8JWLDWBzCvMTmcTtdAmQaKsqR4mF7P59osIqghD
DnF7dnsA/GT2buR44c/kTVcN+6GSb+umORksmzRHc+O8XH1QcL0wXDShMdrreclj4hYHu2ruU6zC
MI9ROc7AEU5cXRPwhm1BJgDhQMsIYHY1XA8mkGPmRQeZoHRx6TuT6WbFt7X6JUE5JhOeXGEvIMEV
eXqoUNELp6dhLJ6FBG2XUTzyKU3acNS8Q7YSSFeaKWa2IK3LK9FbTzP7m5QfjTdZiAzSMn+gpnts
wP/Z9Ds+F3HotGD98N+UTVSEGgDWjSoJFjcAmSt6ntGjpYKks4UhpjbgI9CV5aBPhRtjXPpezEBE
ykdWI/mYninpD6k1kYhRJwHR1/72gVvNRnHDV9+gmJXf4UYJZ9yDYiyHr6ZhgoqKSTl8nCQipQVg
38lYSnu31KzTuMhNt3KhvnIFkxG0RMWqvo9pBCP4C9Fr7PrflkqXTN52Kr8kqRdwK1qaoWUZPvKp
SiNKI+MNktf0pf0wvnW/6XBTNi5RLClQsVB+chAsKQGMSIsil1RYT6RPXOfJ6A6ujmti43a5EqEc
GyntqprHFt6J/AWNgDJo11+zMcB1drptH9ub9EsZ5aD09eiNhOCg1EuMDqE7L6ijhjRvq0kTkG3F
91c6KQEBYs6ZZyZcwYD8bFueRH0gnRs77ncbdUojH3cWWFao824p68MUHLnE5hU74c6HWZKPbu18
9wrz79vqb/qni71cl+fidrXwNrNqDwsdWJ/zYmeC5d1dzmPxpTPeMuutkz/dlrf1EEadHilWAlxm
zBwqAtlAC4ocBeIGGQnYqgOUhK/k79qOAnQq8fedrg122wtdSFxt7ULFulnMeVrXvcvTPW9BqraE
R14+FnN2dI2vDTh2BvvIG7OJOvni9RpXvHnHXIhXHNBQt3NO0mFtuQzFMQ8sGnVZSzVubisGx7qi
Zwlo+Gs/rGLHfjMBMI9BDAli+/nk4vQvgOhK7AjZGoBrxLpnzOYRvRComHNvANzbCHBwXPCHzJWI
hsDeG9bnmue7XsdsvOlyLoQpVpMNPS+WEHvIG/6lGyoWB9Syorqqyvi2gW4eiAtJirWM/uyP8wRJ
i9fva++xDPbCuetIAuIlzpcYySiNxE0PdCFRMZCwHms6+pDoS3YM0rtZfupqDM3Jw29pBozflSNo
LR9jchNcsYqcGgUhk2bgCHKbN/YSh3VkfKXGHjhC8wdX1wesbNgrYcrdN5tiQRdLBlAJEEE4bRgF
fftgjzpyc2W3VDHqWFAtggblUuiUeohuosWMEC2mVZwBP6CJR12ORqOVmiBopZHWpgmtCIhlq+6B
W4/E13hkxRx+qgS+ORSG0cICSlBlmwbim2O+1OB/pHfm1+5LCCjKZv5+2xZ0QpTtQf3blZUDIbUj
IzK+t+oSQXcZz+HutqCtDSIukHwxdgGcXbXLqIU6XFbgnB5Xmq3yNAWRJ7+Plnf2De/AaxuUJ7VG
5pZyK8MS+B0Qnngq54ElCBBiJOhHfWpGoDnkQXYoJN11ROPat8zhUpDiKxwy2iOKNGDw7lCHBRtv
8Te6FzXabAohLhoWkHbHQ1uJtkJvwYN/FWLnORbre28ftVydGzIwK4BRJyQPVrxMJfHVOcFAzc6s
E9+lgGs7z2EZ1WCJvW0LG/sCVghQ3jgm2n1Av3V9EYuxqGaMddUJG41HFBR2QQdUYO8z1YVa6w9d
xPzrEYIglOoxaIcmBDXznMpgYIYf1kk/TKs6rc+Pt1VRLr9/JNgYJEIQDFJzdcohAP0nHcEWlljd
YwnQaJBPxlXx0CLN0nmaZ9TW5uBx+o+sdemul22aSSmpic0Bj/p+pPvedXdc92DcFoLFMlEMQTlu
/ftFkITOAkumHMyQHfH7hDlNdTCENMFcLnWZo01RaxMTst3o9/o5WXAhimJqz7BlxZLCPPZ9vQMF
KRiDNLa2JcRzTCSNUUxCKU5ZNPRuB07PKEuy4rFvkRIHbqJvOZqre1MKag82Uqy2j17461Vz0YWX
42JjCZjm775ZOhLuzZ9Hm9IK94cXdKgoIcNRIDvcsETke8t78IEK2fxeIv+nIcMt/ytCOfk9phPm
kkKDEbnu5ROrzsHw4/ZZ2dQCdeWVXgtMKabiJUtqmCZ3IKJA+GRgBKJ2SWx6Gl+85Vy8n9U8TF+t
CbbrraDMQoAD1m4wwpLdCAR8w370vM8+Lf5kz9F2ifIuiISA13AtiFSC+11msWRu9uDqxqZIHQHa
lnfxfolQ+lD+x5ddCxhLmyVh9t5znzvHOy4FkuMoEBoG39/enq2FQw3UwdNhHRhRvTLiWWEB+4El
U8FO1KUxzqPVsF2+6ALQLbd8KWk1lIuDP1gGX7KBAEA8+jxqzrtOi/XvF79dkHpxc+6zxCv2BhjU
831XP0xCs1YbG4NREJgw6nRoA1PbfqnFgjDnRpUs1Zd5Gk4Wu1vM4q7GZB21fi8pvZ7MK1nKsTFn
Ehi5AVnj2Z2LXW/GXVJZOmveWLf1bsGMM+5lsDQq6ybszmgMCSZwsweHSmsAobBv/1pQQNn5Zp1q
1k/tp/2p1KU4RallRSbwCfjNzS8d4Am67n1Xi4MLHvVeHN32gzf97YkItaKaHoIscY9ob+3GJHSy
GG5kZ853hm4FVqtTgoWrFVAcR5014AwIsQK5vB9Ysoxvc3J3+4htGD5EoMsT04Lr8LESwi2VcMIl
4OB3Rsdumb23xPNtAds6/BKg3EPg8EMJfBXgg62FOicm3o3h4b/JUKI3sOo5c2eIOhkCYPE8j0Ea
4YjdlqGmrf+fffxSZFX04hhbgytptiAMwVT+ENtWsQ5BhMGOeBNoEjHG99bhWXMoiZXvlwpJa8AA
WIfC7ctTP4VgkMttLx6YLN/f/jDdDirHJKuzwC/XBQ6CJwboNPntv/2+ci4Ks5/dNMPikmrZhxhc
HfJS09y4aSMBeKvBzgb4BLXwtBgdZsBMRERTf5RPhnV+/AMVgF6GqBtvFQzHXm+dnEo/M4BUD9Z3
M7Lz8wSCxP8mQdkE6RTMT+eCJc0g4rowAbx+vC1hc40QzaMle30GqVGwg+spI8ZSJwb9CiYkk33p
mMYXrB/5yt1ciFCUmJ2JsFlAxIBBh5rHg30wn+ZAh82yZbDgQsd0po9ROSAUXe+Ga3aStgMeKAWK
Hv2XDmS0v79UFwJUQPg5HUbLLPCYC11+NMbhoSbmA83KH/9NjBKfdqTM6EggxpU+JqsfrNyI/d1t
GZq1UusZ8+g6BsiwoEo2RFbwwdZ1Qm3tuQOurRXOFaiuagTM5OCZcl0rNtp3qEJ+J8Yb7mdL1C/8
T3QBcss/RM8YLrjed4u5fp6b0KXjLxNmHBpPRx223oeqAa/YMP8nQdkRg3vh5OdQJl3aH8wvy2gc
T03bffDdT1P5sPi5TuLm/lxIVK5PUctlQPkWOlVlZFbP1aC7dtZvfq2TA04wsNus/WrXqzbU1Gqd
0a8TmVVyJ6z8e2iL3VJ2ToRumXLE5HYA/FHvU2POJzPVdcKu3v21eB+dcshYoSK/LsDFrcdmvswT
5qkRVnKkL/P83Er37LOXZXSPwpzYHzhSx/4lT3HVGVqokX7ELSu9Z8q/S6m5Cjbt/eL3leXs7GFp
iIHfP9g/3E+fNb++5aThnQNMBqCBAbP116vlYRrKQcaqTibj4GHeDjQkVaOzuc0tWbMTawcVkuWK
zTkZHlyNn7EE+GTf2gqp5Wzak+6ust2dLuOrVgZ/Rj0OCNKBmgGJGPG61sgqwdXYg4IyAal2fkxd
wPbLOVvulmAGgolnpLFZeuQpWOlfciDdHyjYVTiln2Vg9LHgixvLLMt2VkjDuzLtK2AF8gLF/WHS
veE2F58gll2rzXg3KItfA5AeM94l3lnSi7rvFOTEi47oYFuGZwUoiHtrTet6OaaqcX1RM0QSWRpb
Sxg3kDXRl9tef9NIkYD6PynKogNMz6ltF1J4tuvHY+G+WcRz8NdtIbdUwaCXmoaiVmiBgBcZHL8/
9+GhGJ96qhFxS49VhOKPTULHMltXq2Sgmz0z94HzWJuS0CmingfkQY0sh5R2+DbzZyneDOL439bK
ud52jxqOP46rIvYjajmhdV50c1WbWmCk0cGwKRiBQ2WtXAYGmyAXLEmD9I0zexjWNcw8Qv5Lcw1v
bgqGKUzMbWLaUM3gZKnTLgbDc3J0xcECgS3LrYiQdN9MmrB+NVP17lif7sD5IUh7qbGFSXvMGWLs
ABbGYiM7BOMuSP825r+AbXiX119nP9XotnUdX0pUjieIW8aFdzVLAtOIyvAlbRtNbKnTSTmageSj
qA1IMMbpTsh3LTejnpxbdAh0InH7fUk/37a9LXf/09t46AbDE0Zxa1VGTVaGOKeTifdLNDdxFezY
Fzf9cFvOll0gyY4MO+hx10mAaxt3xmZB6zQMcAnuOH1b3Q/LoSw1QrY2yIPRYboUGFT451rIXNe0
HhYXns3/DszoSOqaDbaOERJgYBfGJU9eTQh3g0Woz3E5TjmrP/tVK2JQS+YJlcPvMlz/vBuJZ6JV
0kQR7NWIp+/0wKJd4BW8dYy/eeyYechosTfthJvW41L1kfC+14HusbmlI5Sz0aYCoBkEu9eL2NLG
510+4ly1836daQuL73T5/ew7SB4wbAXIdDzL1Wjdz+k4ofmnTHyvIk+CZ9PBmZzpzHuZ6mLcjbgd
AS5BRzLy1ito7bVCvBDDmAVzmTRFemjzAr0900Ha/W5pj5N/TpsJoYY5Rr3zbE8k9kP5SOQQsYcg
bDGDDyZEOyxQik6H30P1WXf46sNWc76IfsmIyZcylGViWeHnHG2KBW8jUtA7qqX5XnVUnOWVKGVT
+5n5uTcMZVIOoKUyozY/FwBzDEBE4by1HMBHJ2SqMP62B4oErp9i99vHH/LRCIkOnbXRWHEzjSfN
KkWmBHd1F83ZD7s08UI72dWn23I2jPdKjuKiUS+cw454ZVKPc/oWA8D1ySvmD51kv9lQ/8/mEfQc
oaEeWRNTkRR4C1Dr+VImDsATPe9LDmjOZtJhIKvdyq/EKC5NtiStuG2XCZhm0MhdxMg2RAtLD4sl
v5XShQ9o92UvHmTmvjGb8QA046NrTxxojss+yAZAwvqnP1hkHN212R5XhjphIQhZWvQKlQkGgiL7
hD71iGpKvxvXElweABHQZO8BkkE5s0tlAHzctnBmzaC4E0yASG16JqJ9rM3hZQomU2OgmwIBw4Hg
aK3UhcpZnNKxzfFyK5PM+Jg33s5coubzUI67cvpxe/U23dGFJOUoOh5iY9JC0jx/sK0PBi0jC4wU
JECyfz4Y44fb4rYyyw4Se/gXSREgwyia0TKkeUtBJzJSE0RpbU33Hh/zHah7s7if0GQ6tWW/szAt
CnaoSp4YwMbuXM6saMnLbynvQZcquA4bZ/OkYlYDpVEHI6NqVhZQwpP0THxWx86oM0ftIiJ7eLqt
vE6IutbzMOTWkkJIhGjQTUYdicpGWOMi0EUXvY+YAHDa1y6cBZXk1PLLhM4i3LnzI2i8IyvjIJk2
5/1tZdaNUnw4ZK34uGjwQICt+FCWQvzE4dtATPpFiP4uH7p3t0VYG8cAMjAdgbEz4GSpfV60AaCz
z7Bg/dKeGDqCU4lHNxBDujJmK+ZC+9KUL0vdRC2pPtsjjbMJ7NYoQIxWE7MZZate900bm3j1TcoL
rAWwhSGDoEzC0vm0FMtdhaYJty7i1sGsPdjbvIhZcif7N0J0MGbzK7WbLy58ZenqEHt066P4pT6l
gPbI0AeHdkL3RGTlR2Y587M/8BRYPQb6l+tlPN7elc2Nt8GegxsU3ilQYmdW5HzsR2xK61EgmOQd
Xh+Wufy+V8fA1i8pyjKb2cSDIQsRkuXHkL4l3YmlL7cVUXug19vsSoayfGPRhVXAsXz1+FwgprIR
e5niR5D9SM0gFsBnyX3nzmh1wyibxxRTlBh08tEb4yvHtBxssG+hCytxzSOpz7n82j+bXazRbnuf
fklR9ok3ebss7lIlRuHZaMOY+n1VFeUdUCmtaldIa7n3SSg+0pGKEx8m4w2yW+XeMNostgzA7AW0
G6KGpqnmqaz7MGVrq67J2djQKun28p2huc82j+fF2ip7SoZuBiccftw0WdR57W6evhf+4+211W3g
quFFqDy6pdOJAIYzZNk+y/xomH90uReFgQ7hTCdJuTJM1oc5M9BYu0yHzH5Y7uRyJ5zff/7gHPyy
lPUjLtTpu3IcaAZ7nIZzm4EPLT0F2obuTV+FB5wD5nqUJgMldCyHdsVgwpr1NI294QB3SbtvYXVm
zdfbu7NpX78kqe1adt0v2Hzc5ZiyPy/De1qQP3FOFxKUo0Uy5O1nG85px8w3lnzXkOfbKqyL8epy
vRCgHJGsBj5FT7FYFpArSutct3lU+++o+WENTDIXzMi6F8T2/gDQE+Oq6ApVM+2ksVKaz+hvXWTd
HZcuzR67Oj1mYRrVcFaI4geq0XLzrHp4BaMEgvm0nxjWF3bXwA3CIPCaaN3PZXjfERp5hq4D8Wdw
/motL6Qoa7mQYJ7qieAmGfPEneKG7sYV9sE1I25PDLNnXWQs3dOAAHQMQHUylgDwYXizSORxw7rb
Y6g4Gr0sXof9HbRk9d6ODWCx8gdQPAHX+/beb0TkKHWs5XsH4zmempuSk1y7gfC9BWaHCZjHxvwv
xzlX5qf+gfi6p/DmHhDEiiuhA8o5iisregpVhjUeD8SDiWvp2A923LpjqOmj0gla/36x2dKfzL5u
EDehdSD2/Ee/x0sj0xGUbJ79C3UUV5bbCM4qAnWA44ZW+kET+6gTfv+EDNgUPLTBhgVB11oYHTrP
qIAWLTtbQDmy2KlkQ9zXKMF8YAXZZf3+yWe69+C2WsAfArkSJv3UefmmqnmHuLNMbPvR9bMHX4aa
S3nT6pBk+z8JSgKh8v0Jswi4A4awiSbHj+zC/FJk9wZvqyjIk8nVBdKrk3x1Li8kKhcCSAsKTHvD
x1W5ccdJXkdS7v2BIbLPoi4P78h4opa5W/LqY9fqMsC3V/QVRD117cosfegrwDNk9/Vd02pu1c2r
+1/9gJR9bSqCdgj9AKeQtKMTDUv2Lijctz3AFVyqm03QKaO4uCEfJiAcQBRYXMMH3bNV9+tKSAWk
BnOpJixVe56Od7ed3faBwjjFiiaNoQp1lcCM2oxLiU9vAJIgqDzKhuzyeTmxxfpUNA4mlQFIKkKg
UYo8yQddV/+mcsA4Qk4VUEe+CsYTjIZvWOtgTDdXXWRjXOU9a8X07baaWw2XKw0Eco2gyICWit8I
7bx2KsqqBJlPsMKDP7wGvLiHV2Nmxw2/RwsdyIYj9+yOH4oeBE7SPKRVDl5YJ0JD12G22pOg1mFq
i2TMyR9ETJdfp3hN3jOAMAELKTE7sDl14IovX24vwFZAg+cWhs8xg49Ab40+Lry/M/hOyVvMAtXV
KRPdnhbtQQJNwLxDdID3vLxjLt3dlrkV0VzKVFxaSQLWGP665tlXCvrmDOShNf+QYjnL7sdtWZt2
DMw2zDqgrolrQjkk0q0E9S2ET77zUqOBsG7DUwO44VJ68cLIgyv3lsj2U+59KcpGF7yp0L0/76VL
8auZX6xv0NC8DrK5SjBHBgq08ojSPcbV2qNszYe+f58Z+W4iaNwV9y0qRGxcx36RPNgN+S4fQMMC
LPoQsdeSLrHLDM3lsnX3g0oVUf+KLGurRRwr78e89rA41nxoijf1h7LTRBebb3kL6KM+tAvQKaK+
qUviALkCr92mreIqzWPZvbe8Jq4z830XWLFI033QxamhI4xVcRD/WfoLyYqft6outaVtwvmOS1R0
wAcc37D++8S/t9N3x1kiE1i9fXtvIKy0Unff6ZzL/0d3TPeZP7kjVUw4086CRvoCd7fJY799bAK2
NuTGcl7ixUbPelifs/4eBG0a7715wpABAh8cgNuAL3FtdX3tjVJmIxY9tZPaw1xM58RDA5aboDu2
hW6IcdOMLsQpRo4GjkoU+YSIIQNbdns08sdQO1ei00nx1EshiNW4A9ImjojaNnwQ1lerPtchP1ll
vb/tNjaFYQZrRfJz0JaoLGDQjC2m5GA7tgjBDwjCGhpT8wtHIm8pNHeQTpayeo1sAybWfFDB9rTD
ew58oUY04PVD3JZrHjFbwQ8YeP9VTFlFXk64U1ZheS0Phn8G+NIB7b5xhbNwewm3Pe+FKOXycgpp
ZqZhI7FAvtWiuS/t+9Qz9hlt4tn/htBVUvTKtwnnUhPhbdqjG7hIaHgIzNUB18UggoQMTtcCVk4/
/hBFG49cI2Tz5sTrzEZZ2g1Rr7w+Y0EVNlY/YCWtPDgG2bmj9a6UcObpoZcfkEqMesuMb6/p5u5d
yFxN6eI28dFdRkrwnSahONX2F+Ziytqpj6C7ef8HgrB06CkAIrb107NdCMLQW8Bk3+KKrqb52MxS
Igziy64zszDqh0bz5tjcsACZrn8q3SpYVt5nou1H3EPArgJXwLMsRER0ycGfsZz6sLHQvIqYFsDb
SKtdrx4xqWx6Dq84htWuD7rhlPoox3rcigFvHnWkehYUKBfLX7SrjhztFNI65HV5t2S7Zg50pa3N
zQS0FMA1gZeNIOH6c0RvVsMQwkrF8KbtauDGN0PkusveoQgCbu/n1gLbKxsXIAJNPI8VY828tBlS
GyQIPjpOIUrKZ6k98aujUtf3UoiikGubfVdMHqb/c74T7AxqBI0aW67yUoISOVojHe0+J9jBport
4W9LHknuRD3qvDaG/26v2db+2G4ArJCVKw6ttNf7M4d4aWcI39B80sQto2c+zacuf+MMOA23RW1u
jwfAM4DSocPZtq9FcbSQIAgIqqQkNBb2jnXortKNAOqEKHda7fdznYMROvHCZwZyvaLYV4DC/m+a
KJeZm1qjXzg+cC3kOTCsmLAHQ+hOzqahXSyXsjOsxDAQBxBbYo5xcNfWGh1WK3plx2h0B8Cui/lV
T9FhAUW8Fy6YLJSk/YD0aiyW8nkY3PNkm8eu4X9leagRuWnY6NUGoDU6ndBhd20A0pZG6eAtmhRF
m3gErTXOqeCoHKLTGUnO23u0uXwEjb2ANcSkk6cYAnfctO3AGpJYZo+72PTHY0AdHX/OprkB/h64
wXi+g15BUal2WG5MNeYGy5DF1G7d2CWDhft4ZMfbCm2eVBBlw8EBJQo7dy1qMmjoCRMjiuHoHrj7
IvLsMA1l5FMNZuW2Tv8KUuv4PTpWgdiLMTc+hJGQKz/qczkQzf5o1FHRJtq+w5tpaevEAy7aWAff
RPAur9p9TbL97YXbsgQH+IaIlGx0C7x6nM1N1bkkq5OsX9BxRdyh/AuTCTqD27JucF0ACgJ4LRhU
Ud6AlXTcYSC4fcZZ3s8Grlie8e/5YL13BSrjdfp0W62tBYTHXsnE0XwEJI1rewjGOstaE1O0rRAx
C75TUP1lgGFj4+NtQVtdM1DqlyTFVdQ+xhBGs6sTIHACV2rO0TEddt5jB3KIQ2YGZcxn0Z/crJSY
wwi/DyTN4sExDWDvhAk1WhJ3tZP9wXm4/CrFmxgFLSQgtGGmzosPgmrzK8p5eT3Et7XfOg1AAUba
wAZUBZ5J18tsA6EwR3Mi/EjJ96Q/r7fJ2Oswhba8MSAq0KeLPq+1h/taCqmAsTzZGAi0G0DfBsMu
G5ovft+eO9vY0wE56UKHibhlPzgTmBYAPSysSMkcCC/rGeqINQYpFyfK5TvbCWJrqMxoGnRuUidL
cZNoKOsDbx0XQ7fNJ1YAQZTuMiQE0nTZ3d6urVOINB+m8tGwY1tq0w4ip8Y0Zq9OHHtKqGclKdCt
rK4/VhU58KrUNNRuvY/QSwaaPjRBo6NbccquJVxe92iCnmtAaZEBAKnTJ2cI73Pv3kELEP6vczgR
jYdW0ex+Zn3QxwbGTSQoATuinH03r8hkAHM38XJklfL+MS26twxJgjpwjo6HjO3C4rqhD2Y73pMl
jYqx+wP3A+RHEPysg/NgZLy2WHumxWz7mMMN5/Y8tv5HcIPEvJR3fqurDm1aDzLXaFpeIRqddc8v
3mmwybKxPEw3sGVOpnB846M5UM7eQ6CNvTdEoRoDvKAAzfl41iv7yXpGwnBGo3nAXgKxxGKYdi3z
0S/wfNtONwXhJYhACBBfmGK71sm2uMfACotRGusBTK7vWP2DzWeD+L//6PRMTBoASMSyXrHZ/I/X
BSXSYpiicA3zlKGtsTa745+MTF9JUXxJ6055F0hMTnCkraj/WHhZRJs/CFmvpChexFl6ENSvUwBS
Gm8lejKJ8WSDURdZFtYXu9TvNb5/65xB4grrE/68A5Rd4jO4Owq+TvD4ZIgqUsVh+Ui8l5ngRuf7
RjRRk8moNT9mgJnDgM7ptpVsXD4ejAMpfeStcd4Vy29CZsixMXHO3Sni9Q88NP4E/OdKhvLc7Agq
I/YAGbXLI5TGnRVWv/76B4qgxg+KLpAS4y69NveiqlCL5ACzofYPnyEVIR5pqGu22DpTtrmSyKA0
jhK5slrD0pqybaomWQq3OQ4z4VEKvFRutm+BqCU0N82mNAvMXJh/RJ5FZcgbqDt5YRlgNiRbTsLu
o6xtnwYn3zE2aGLljUvNA3QIXC26YzAhqqye6QG0sXCzJsnDZ8ClLvWJknt/vHN0BE9b9mbjHkO2
BimkUB1FaU2bc5IaLCFts2dpf0Z++KGUzvvft4ZLMYq7mCh4fW2nbJJuwUvp6NdROGrmSdaTqTxv
MUb9SxNlyeygm5jn0CYZZRVZ8scAyNc/UQLoZQE6ZfACXO3j4lYautxs/AFKkPYFAkj4bMoft0Vs
RBfrLPi/IhSD9qc+WApMwiYWBpCjArDxUdgvaE/Yl8V070/uzmj5vVGTl9tytyJ+5HwxI2ShtOIh
NXStG2cIDkGLAJCNRjjHkIMZloMlJirSnuEGCeB6EWgdp8n2XkbHxwgy9+MS2N37gPruCaVPCvqv
GaCVtz9s68xhFBvEjfiodc5V+S4x5mOIrG1it/MRTL94jCyH2XkAprlG0lb3twegHgdcFQgj8eK+
FjVZssODAEfBoh74ntvDUp6cFiRcYxgHfWyilDoW4R2QfuLsXdh7h9Qfd3NTvBsDIPqLJ6DXaxzO
lkkDmAD0n1AfmVTl1IgZ6BFZ0TQJa70WLDpuFuduKjV33pYLuJSiHBwBGqlGOrC5aeoE/KfwYjsH
EmSQzvxwezc3r1fcrxgidFzAT6vJYadp7MJaWINk0A+/teIRbWa8WIuUowkEo3tu3U32/czQ6B36
J9JOmhXdMif05gUr5NnKeqZcfTyrKamZaFC6PM/2uf7ScR79uK3k1nriXefjKQImYlfNc8wja+t+
aLFrnbErquMi0l0+aZ4hOiHKpnlTDegIH4o0aG9D/BXMbWTrwPU2hSDZgKsIsJ14g1yfiNBMO6fy
JwjJH5ETiFvxwOT4B1uCfhg0gaLahPVSPE841kuDkIdjIL9rIr964JJ+tz1MJAJc+vbObO0+OqRA
NYbHdYCCwbU+YL4YSN+3PKECZB/M+Dbbf1l1cY/De1vQxvWNG8IFnxN8luurrHozNQvgLvUNUHL6
FISzxsHos3MAdtKWjjuv/nhb3MY+XYlb/cjFxeT3aY08WNckwTBHafPVKlFnatrf9xOYyP1ZaAoQ
2Knts+lUt2aemrBr9ASvdCnZXeGVmlt8q72BBJiVXPfHxcTkquuFLqmZw6InzpPOCI5j6L7Ls2c+
FA8E46tLx3dN8xWttDGjIurS+ojmkbisfhO8fX1to5wGFNmfKKJo8Lj+CAxSsKoYOp4EDT81QpxZ
pimzblgIBvyQE0dr5+qNlKOFqsVQDbTiiei8qE3f5O4xy1jk1HkE4i+N3W/cI0hWI6xAncwBrayi
jk8yFvjVzJEasZxlB+tvv3h5jifbbTvcUgpVddDpYD4LTWeKUxrdIV2W2Ya/CPvqULc2O5GR0YNk
rhWlHHN+wZK7GrPcUA6xOCpM0A7A2YFyqGvU/UYJkLbEq/i+XAY37qj9B6PvWDowIIK8ANUF9VnW
W4FnhFPIMYERBseeG+W5ADv62W2mTnMCNhZx3SXQVeONAbZq5QAwARIyo0O9pMB/cJg86Zzddigi
shDnwFgRguS3dzRJg61FhEBk0XwUh4Cnem3wUw+uuzplbVKl4quRry3qYXq8bR0bXgpN9xh4R6YO
k48qHGKReqaYcrdN8u4hAPSGCDmQK3RIWFtSkCMLfjZYoj9LsfXSSylrfCoSB+i5/vKMkrAw9r+v
yaUM5fCCQMnuHFqKpGqc+Nhi/s8qNf5ha0PQOYBXLaIl0EisVnLhBns5210wFgK3Ir0LFvG9pn8y
xA3oKcyEoU0Oe6I+Mp3e8sTgcIFJZnIE5/LOarP9MKR3t1fr9a0LJcw1y+3iaQFA42tVWCO6BUie
eKSTLBHuF2KJSNR9JAsd4KZOkrpoFPRWLc8bjF48+fRznWLGjrwtjc+3FXq9N1AIfgBbg8faq73p
qE/62ZG43b9Zc9TrnuS6n1djVOA6ZQMiosQo/Z3n71hJdv9NASXkcltSZPkABcZ9Fw+n2z/++gDi
qQK8e4RXuHSAlnu93WhYmHtO8PkiPfohi/r+Jcg1PnJTBnK1yBqAUeZVr7vZMiSGMx87IB6D4gXQ
xab9fFuNrV2AD/lXhHKXebYAXctEYLXBDOaoFwDQ3Rbw2lhXUlgwBOJY4MJUj4XLzHyuXKtJym4S
UU7AlygsMGYJzmk8GeOiuSd/hhTXCZJrgcrp4NOIsSRA0SRCxsF85HzXPcsWxKIH41ywB0tqDEGn
oGLHGWPuZKJemZAmdeLAbdPTVBufmYnGVEfUQuMxV6N9rR5QIDBk6yPEXzf0wmPWqZGzwVmgnuGM
O9Zj1MpFHGCN/0vad/Y4jjPd/iIByuErqeAgtzu4w/QXoWd6RlmUqKxff496ce+0ZV8L877YBfZ5
drAusUhWFSucwx25+6yUxh4kJpBgXGMqnPV2KRgNLuC8xYlZNtR0wRQbSoBXEtp28tLNi9AGJ0BQ
RzROH26fmWtrnOsHM6Y6BqiWaOcYHUvaQkaAZRncz4F+Z7BdAO4GMwdjckKYaRB9Lai7vAiYLgSk
ELwEnLa+ZBhiKVMQ5Ii1ryi/mxlie6WV+or6zn5/vuvf9q2QE6NPFfx+P8RIPNyBHCo8spik5ory
rpxHODqoDREIesWWUBAzRKelTHKNoP6zz+5wFjTM5OWriaSrC5rFAFwbcc6S+yTPa82YhqD2I13b
lAZwUU6twOhUdbtMW6kLXhpCbA6y68gTS3grLTsd2IjXsyzGDXwruP0Aa6NGeE38uH3qrgoBD8mc
95yxXhYhFWfCFJoqhITQF0teutbN6pfbMq6cbJBj/pWxCKkECZhSbZg1AJQRqZkluwrNrQNoIsZY
dKLyt9KnZGjkeOXFcvVwmwZCXsRauFmLw8c7NdDHMW+APvJYFA99v5Yzvnro8JpV8PPI5C3ZlzKT
YZiO1Y0vVvfZECBHM9iwSIMsO7cVeGUlqA+DzBQQrcjhXqykqERl7IfWjwEn4Sh91W3rJrbWnMjs
vRfGDn01eLOi8o0OqKXXaoQmCqxWbf2xACmWlb2wyDx0kuT2aUP0vH8c2/xRnYqdFnt6upPMF717
v73Sy6OCtiu098xotHj3LQ09/CMqm7rSATslKJwInQVuIsjICst9QLicZk4UojQPapOtNoz59rb0
yw2FdCQONZBaIJe0vN1NibCwqczOx8Ad6MAnkoke3Dsp9ZUn2aUZORe08GdSZxZBGBidnyabInP7
0u0x2hMehFUe5/n+nu8pKu1wXKg2AqsYQfq5Ba7jgJu13oF+tk+qFCDeWbUTlcJ0CgDn0ngCgqVl
5QFF9zkn5RBKriDWzLut10sj80XnPj948RpBAub8I2Ip15MGJ9jPp8AeQiBIJGBH5OrKhb+yfcjL
orsHFwVFw2UCegiCYtR6wDGavZPc1+E8KulHZbEi5vKMzm93oIyCNQKPH23+jG9OrUbtJDNSDlRB
rRL3pdJOh0jArJPSZR+NAVRufRTrjZqNT2hEV1YeXF+ZuPMNBUwrpnMAMYemcGO5yHLqJnNghuRr
AC4aVZBhTacyO2SffWKne2t6HOWEiB0NWldLd80jfsgbg1P3p1Cf0mAr6jFdw2C71Ls5jzEDZRFz
iTPx5LlCcrnQMFEcyX481KUzcpEbD1aRdBXVIo1hMK9ERWfFJF4ZVAK4HoB85oEJbPWyPNy1ctY1
2QQ6I6MjCkbPcqvFeKNJAGpK1MqyWWY445Q4XP93c4yiLThDMHqIRBim9M7XG0pJxupMknwlF8CC
l+qaX8dNdbp9aa5oFc1A6OTC8wHYpstcUZXxDv3vIbRaxNJW7HQuEIZxPNIqeGj3gCJYMUqXtxQ+
7CvkQNUdK5yN1rdzXSXTYBrlKPuYrpQB2acDS+tnxjWeH5KBxebKSb7yZkH1y/rCC0OF/6L8xzjq
GgmrJV/U7bwCjS7Y3Eip2IDPB8GbdZdjDGf4Zwt/LnMRiohJoPEezONfYBhlf9/aTKsoMMhv790V
EwGUWJxK9OIBpcSUz1WZVngdItMn+UaudpyCd1LKacZ4gXdLllaMol8XvCFm2Ux2GE0YQcsFQDfe
/ohLJ4PY+7/hEWBAXOA6g7jMFAahw0cIkuwhx2SCz71sXCnhxlabYrdv1XjlWl6TOcfgAGVD/gTV
uPOFAyh/GgCvJ/nDaPqjHh1GVAAJUywOqg/RD61kZZHXNI1uDRT8DLTPAeLuXGAmKLXaAMvQL4r+
VxRhWBFok3KOFkvATm6KJKUCq0HNy1dO75XLAi+A6w/vijaYZb+uxCOZxwNsHroEBccc+uaDyblF
m6TuxpXA7IolAIAHnDjmf9Aju0RHt3LQs2dgMwDGU/jYdBhjTyun1YFFhNjk9pm5jDTh1VA/RdoF
cwQXoLlpL5S8AyAcmADU6KPSeefKAhdXlHddChLFaOrEvV/25YVazCYQuMs++qpjko9lu0nLfq1T
/NoWISuCH8KxQGFwVus3e9b3DeszAwzkZpZPvqi0f9QobGiFTsoVq3Jd0jwqjNZblEYWlrPETUuT
NFP8INN+Dr32NGrNndAFv29vzlUx8PoIPhCiAzPtfEEoR6N8muUKGm1kAPgMoeXN2ZJNWYnTShJu
dmGLKANr0eFeEYbDsc9PhW+6myJRE+pQl4EJn+3QGEWV6rXiIs27e0UQPPz9z0tDRQ5WQ8LUkqEu
l1YZhhy1aMT32+FHMWXEwnCbvAYbc3nsUIXGiUMHJnKXhrnQn6hmsQaAcB0gyipG1MvxR6IP6YpB
uioEHVcotMxUBubCILGY4zwPIYSodSvaVcVQ9uvN0oz/J4IADo5LrqGatByJsdq0ZIVWgcVYGSsq
FzninnAqms9/3RlsP+qloDqBWcfc3/lJECeuJiD51EGIWueiU1tGV226ESEQaYtKSh7/XRzOnYha
HCojeFifi2ubgAPTLTL8zOAt6YzuSY3Mjf7vUB3ou/kv+JinRZWFmKmteoBQx4YfCZU/SwEI2z+n
byz0eiKzBrYeNCUs4X2sLNdZJoSG3zXxMx4tAap8xmeVmWuTeJfuYRYE1NqvJCWM9rnK1ATl38BM
DRQV3+tUODFQHOWqG0trCYJrgjTUs+EZVLBNLRlSed+CSz4ChLPOLBr2QOgNMdYuAtl5bXtuS7qg
+uzRoim2IrYHsFmO3LwrZmn3LdAwzTXfehmwIFD5f2sCAeS58qKmsvAghSQlOEiM3wGLqRTqOyms
8EhdyYZeXxWMAqj2ANe9fIv3Fa7xVEF/chJHtAjlyOVlfM9yVuwLs165uFcMEZrL0GeBLlO0+SxX
1gK4vc3FHlFDhMo8EaTwxUCn86/b9/WqlLlSht4RRGDLqes4lbWgkCsZyERJWZFCkbknIfj7Z9cH
mPivtm2oD7Hl4oxXpdSEZQ6A+MbIMjuxMLaTCaJCK10anP/BijACAugVzIGg1/78RLBYloq+bhDZ
qXFHgRHcAf/DMFcqGlf19kX+DPMAAz7/+TcHC9jdyTSjDlAXSW49YsIycfUiMu3ba7k43UDuhdHG
AJshIoG47LAUegDxhQA98ts8JDxQH0EYZ9cK3LmhPimsXlHdxaMcMQne5MAVA4EAEgvLMVQ+DGjo
VJoBGBR3EoB0ATlPuzsxP4AYUugcYeVCXbR1LuUtPHofSDp6+tvBZ07n1jQ5smfjrrJBPUkkpycR
+czt6GCthK/LN8d/UhGHozUFmaZlBxiXtC6sGz74Y7VHfg0VRAx5VT94RZTg08xctV2D7lzuIyRi
89DCgZ3ERVsygkwVT7O26Ae/satDST522coTY3kclwLmePDbcawVvROEeBj8Hu23WoSz8u86O1vB
4lYpzMxEtcUK9HRw+hSUtGjnD51UU0gmGySZxytXDv+8+d9j2MWalqZp6KspbUE34oMIjFraIUpo
ka8Nvl70tC2lLBzIGGaBVard4HNbcpU3xW1++tpufGucgASUvd6+0F9Rw+WiZjQIZBXQyr3QY8PV
Jld7nPieRve91201VyIY8fBqV/NUO3bCfe1xh/l300BLX9hr29xm7uftz7h20bGd//czLhx0AppC
s2xxXtJkC14rMoFTrQIWV4fJ4jSxxbAlBjKiov5yW/DyXfKftv/KXWo7E3kadlh+ti1PvRP8aP3y
ce15etEwv5SyiA7hVJMpt2okkms/q22pJXIf22navVftmxIzRxw0wqyfaqqRsTOJKQPoc43E+frx
/bvUxRMs0HWzArHF4J/u6doIysoxQrh9ft8DVnDg6OHHQ1klQm8e1FS2ka5psNREoDXwDybDDvLH
KnKU4TQVbl0S+PfMomJmVy2wwFzWBVs1Lek0eebkNtZdLQ3k9nZft3t4EeJVjQfV0u2jv6kbGwtX
uAWKwWAzQNYAy6VwgrXx2TVB859/s39cT0xe9iNusdsLZLtrN9r29lL+P4fq71oWJlYY5K5PI1yZ
xpZpglsruQaR7OgDIy3Rgw266RWbfv2S4m2DJBXAWMFEcL4oUwpbNUjEwY+lggxZSXjDSdb9bnMN
PKukC+6Sxm3RdHh7pcsw9+v2fBO7MFHoBMPEbgRdDuKTFTKSvYZqQIRwxaNcYOOcy0G/7fnyopk6
i6uQo1gfZuZl90Lnjc9oQJlPcPSjC99ru+wUMjUy/hnTfmWd8zouTPHc84hgDYHvkhBMLrUwyXSo
14xFX4kFpy//II3ngpaXyjGgqoZnIVg7RfOtvyV0YQCztm8iDFYMfiHnDyZaD7RooAnbKRnRtH2I
7h/5RTWyrYj7GqGCOrGVmOsCfvJL7TDveKBjSBpl0nO1S5NZ9fIkwfRreeEpzalVUqcJ6nepclWx
c1pj3FaotYeKHaUNLTgQKaWnDiSvcsS2abjn07sBZNEs2OXhinu4qCksP24ZEPIEWXcFHxfqmqsF
ud1Y90HrKYMd8EMPlTxK47YM1p7gV90ShkIw74/cEgLtc50UOcuDqZ/FAithCr1GoVkeHrhgfUyD
5pimsJJcuL7QbxIX50AZkX+eWkjUnoTNKbiXdsNOvq9saxuvhBzXDdc3UUtvmMdZVA0QVeeO5J4C
W7c1787RyeRld/4an/x1q/VN3MLvFVVcAKoX4gTJBuigNNm6L/wRcrt8KGjk3bZVX2MhF/fpm7TF
aY5MK0WHF6RhSm47Te0mrCjmA4nm64kXRYdalfBHL4oIDhApBSQH4em2m+CO+Bry7lWHbwC/DOgU
SMCriy1FdkhgZQigg7L15O6gyadSWTk2l+d07m6YIXRkJFvxlDg/p6wuBzTrSqP/lrmNA4u4Flhc
2kQImHEMdFTiUbRYnJVprJV4LCEAPKsngdMaVAPA7sIUGBKhpFB/yGW3EoteXdM8QgcbbAFHe3H3
glHsmilURl956wdwitKRCPftEeRDt4/KBfg7CJtQS/graLE/gApT0f8KQbjdMm1+hgNRNuOLYksk
3hnO4MTb2v3NHUMnVUG4bd33P5/WwCKurxYdKpiGgDP5GsL7FqhY6EwbNA4FyzoNKafqXrD/lVPk
a6Em+s7Q4IvfW7bBWIBaKvRMH/3cpEHX2mblSIldD2savbqWb3IWdy9V+gnZZW30k5Ook4J7Qk74
KxcfWpmtxEJfaerze47N+yZr4RiAyxyXjWgAccLF9KPTuI2teuC53pl0vCMT1Rxr/otypyAYfvWA
DkN2BdlxmhAEwqsR+OVlP/+eZUILzJTg3zPxPXgqocsp0EHktLbq60IAkYwoBeg9ylLI0GVK2EOI
rrpNSaoRaIhDY9++F1cM9ryUv1IWsbM1sarUBUhRk9fCeOy9IndVxECZ8o6anmXkVBm0lf2cf3O5
nTMX64w/gPrrcg4TKc2xA1Qt7EzqJtavPvGM5q60qJUrK9f+yiGdW7mREJzViPLUuckcpVxVyroa
fHDB8RMacbN9cOQ76x+bL3Dn0OWBEh7uNfDHln2YGEIarbROJ79MROisPZYWgA8qZ2WvZht1rjck
rYAQNPsYCFk6gLZsmqGfksk32JE9YgIFq8rLjYJhcPE4mKQROuzbmle4kqeDWHRkYWQS7bkoyJ4r
0UDAaKQFVmceBHIsto0rOsyZ8AgSnN+tq0R09CVnLal1uXXnUuc//2Yr9ZxNPVjFJr9WMfbM9gVA
0QeqKacwSWgTb1Z0exman4tbnBQVFTRZayBuSt0gOqgc0FL81PW74DHNvNYQHFVxBHXcjNGAnOHP
/5345QkKU13oiwaV7uaX+dzreBRsBMPdgEzcC91mIDEC8DXA3MtreLbkZbGzqaYIRchi8ou4pKr4
Vumv4xvQnGjf/7m9vOuSNKRD5l4oFMHP9xK11AzeQsAxaZ8S4VkM3iP+Rwl+s7UOiCsJPazpC0d2
bsOHwHNJptW1IJOIJj9pDYz0xk5axQQOV0Aise5cNO+UQWZ3gj9KwkP53jX1CsK5NK/l4pKCE20G
CEE6fQkfNmWTXI7obfOjLXOayGbRBniv3AmeokdrF9Cn9ql4iH6nr7dVfBm7zQsHCJSJZiwTcAnn
C5dzsRGtEOd31Imuk1b2pMlVVdI0Ga2Mnfx4W9wVv3Eub2EU5Lxtcm7CFo3iQZie6g9GkT8VQdUK
0oBpi3zJitO4rlgoFD3b6N5HEfF8haWh5KAAZpPfuZ2rOwd+TGk8/7VVSUA+gXJBwhXveNUGfRO5
MApmqwx1CDZVX6TSXrWNnbY1yFom4qsqfnFi/kpRFjEwNwDWF02Q0jrFUaaniYAZYnN8/NmRH6Et
UbzTaeYxO7YV+nl7G68e1m+iF1GxMYpZkwKWfuZVpLFakXriRFaO0bi9LehKvgfn5Zsk+Xz3MEmJ
oUYGSaC6U+XQ1vPJ1sC1LZ5Y9lYEpzLSHN55MriXylLa4qVAx3rbtCuGdr7/t3Q9u4FvXoWDtqce
LBwiK/gRWz/TYeVeXLV035a5tD+TkjQR+Pawl3n5aAYvmXKUKztV196+VzI5gB8VcRUQ5gPuVF8o
tOBaUGccp2ZwI6q+TBugUm2aTWYb7hHj6jtA4RLdRbt/QurXVenX3OV36Qs99mFbd0IC6fpOc1E9
oDmN3PjAN4YT04HiAyja0m31kByErbpHip2spLK+SrnLrcSkwRxH4tEKTIDzrcyLQGJhDVU3bu0I
x8E1ndDV7Nopt/KI3Kze08YgSDnL6NEnBaOryY5r5gET5ypaAsAVC4dz/gUof411F3WTz16alqaP
/FTcyx9GZxd3/au8b6hCO7xIin1/XIND+4IVvFz9X9mLgwZ+crNQRbTIV05FAG7o8S2/H7bBH0xf
PCDtotolUbyQfvwo6YuGV1BLP0eSOM/e3fOzSWJq0ceMfIT0h3eqyTYmqPGSmjoffkgHx7/jd7Kr
0cZ7egZq4eNaTHnN7nzX3OJBBxR7Q2Y5NJcjV9Pscz9bGye4ALRBOx84STGLgthcQYC+dBd1kYHI
Z4LtDrMDGtxz2ii1uRFEMXNKeRIOed9i3LGoO8r00skMVm1z3iYoD4WKe9v6XbM6mNDDC0QHPAcC
+POD0oidNFaxPPlx9cuIjkW2Yl0vrQ4WOcNVAKcFD4NlzJEBBSpQI830G5Xep37rF7tsBdbmyivA
MoFrAOeLfgZc/cUaYrlWM6NPAt98rl4w+eUyileiC6JUV96Otk6ciGRO/3pbc1fMHMSCbhugexhe
Rgfgueq0SOyKWuaB75aRM73mFdl2P9UTQqqspl5Jxq36CgpEMbCnBKmjYeVld8U5Q/4MOogLDjOz
7EMV8lDp27wJ/L2VUX0nvwh36XvxOYBg3Hq3Dr3NTtV94yWbeqNR5V68K+htDVwaGXTZo2cGwPCq
AbUvzBxwNYOglPXAD/PUNgXkAe414X5m50YCZHU44vKJeS5tcWukppQsBhhoVKgZEY7xh0AG1zrK
Xu9obvxYk8xNPd0eCNKC5PQImjtyf/eqk9c7AAne99vBATK+23nAjCKTI8Pu3NbG5U0C+iNSZ5jZ
QxeotczVW9GUGiwNAz8qKqI223ZcceBXApVzCYsDF4tlFjSDYPmqJ7jaW+2x59LBPPYr8P7u2FPh
SffRWi7tSjR9LnThzIM8D1g8YFn1Y7OfPJx0p6ApKehaW8UVS4F0iD5PdMEcXfAHmn0Z5YOJ98+A
ic22ussdJX1QpRSW/vZGXbu4aNjFED3mbMDa/RXOf4u0Atb0jRFJgp8D+egQ3XdbZZ89sUMpEnUr
boNNdDf62rO6D4/BneBXK+HBcqGoKGLiHPNdGCeeQUMX24ihtW6oSkXwBaTowvizKDuSYZyJKzVl
1cpirwlDEIAsHdaKVPZCWCCOss6mJDw0YKe+h3fZ5CHoNYrKjqaV1rOlOZjX9V3U4qQ0I+cysJPD
gxIE23gwWyJUglvVSNSF4DJJkCUQw7UnyvJxuRS6CHSGMSw5mOFQEzsdzcQG5tM2hbXFEf15+9Rc
BHX/SVJnc48apaQvvAxSkUpRRgLOQ0Y6X6ali4ZBm++R0s0QtOhkcEBn5uZH677erMie31nfQ6ql
7HmXv51YvW7VpG0h28IYYBue9Mnr+014iLdD+SecJFLGn7dFXtUrwncgn6GeAxyWc4kjkwOjFqBX
qfFkza4GkYhvCQuJETyOWyNeuRPXtQujiYo3bCjcyrk8lvZyNqU4PFOcYb6R2VVXEKkOkVbbKs9R
/iTHz2FABnNfsWOSPWRGSWswMRYRiUbSlb/laW3O+yKu+NL6329SF6/fTBo4AOigA9DfIMF4DHbt
IX0ee1iJ1Gd+cpfdtdvyEItktQHx2l0CzgfKdQiQ5pzquTpARle0UVqGB41I/JD8Kl+DH+Wx9Qwa
+sNuUtwanbe+8jy6wjZZMRkXo6Dzur8LX+y91FftaJYQjmkgJ3eGfXPMP3TKaHqIgSVOEZyP+84R
n+6E+04ALQO5ffbmm7Q47WhwxwC0gq5PxMeLEJypMI9tr4aHsPDy9lhHD0NwLwM2538nZnGhlaIH
Y2ULMfWfbjfRFWu4DAegRBS6gLtuKBh8Qr7vfAcxcR8XCJBgeM3uRxDzbdimKwm9r/TLUlEgtZsR
A5HbBw7puYwImKR4Z3fRIdmaXumau8nOd/VB2xwER/+sDxiCynaWPR3Kh4QExwBZms0G5QYUqbKD
hZr+bYVeuzComfz9noUHyAqzanWpRXWbv3TmO+qAhLV2M/7iP8zqeaxtHB7eOwL/rP0UUxgVifNn
Dbmd299x5fKcfcZC9aYVG0IsQy1ZACDFAHyzyoMq2Gm7U1Iv0VakXdRvsdMaCiwWSlUSZobFxTni
eWRUIRviQ8QIZuio9Ar423EkaI7HjOKUo2m4dNTj4CDh8Gfci3ZUEbYParq5veyL3o3/PgTpXRXh
BQBpF/aqx7yGEul9fLCGJxlDDcpdH3JqxAOJNukRyc+DtvYE+AI/XRxBgIAB5gMA6IipljVdacCA
z2CN8SGvfQDgD0DjdLmxSzAn8jAUG8Vy1crWg1MWf4ZuTiLTx3uIrbEgXSTX56V//4z5Nn5zkEKW
p32oT/FBCT96CUiw6BcN6mN+H+So3u/b8iSXdlk4utpSQXu9rfgrvnIeNEYPNdr6UWNb2MsBHDsw
1UZySPVXMzJIoFFNCkj6Dkw5MHIETlGO9m2RXw7gTO/oS4BpMQwMqc95hIWDwLBgVaZZNRxywpAg
qSnYU4hOZae71+n0hn/9/vP+x2inOJATeeUktSPSIH9Soo9hQrTyW6AdeQX5JkVD8aYllt3jYURt
EcH9PrRLJMoSpMbW3hPL0jGeyoCom5sMkJgCpt/iu6fSSsH0Vg+HrjzFmCwrOTrNVi7ChemdZSDC
x3AyBr3MJWBvFkVdGLBuOLRGSfq6QOfwWpYI8PpLJwUhyO2JoEwA+jWKG+cnrm2EPrOiaDyM9P2w
7+wNfeP29Kt1wg2ynjL9OZDXmLzn0OCb6pCjW9ievkVfLz2ejhaRCNm+n7a/OhLZr+C5dZ4eHhRi
7/yO/viTk13vqkQn90gN4QGb0c3cVHMnefif3P7T0Y8/rZMSjWS0p3/0o0pkV8H//excDf8t5e6T
SQZqknSbkTsk2bQjUvSer3ivvf2jIM9+Rpw1DpyLa7DQyCKEM7mITtQxhEa8qT5pgi3+GsCkVIsk
M7ZWsVJyVmYFL2/Atw1Y1iWFjvUteObHw/7wfhCpnZIXRraHz/et93iwD8ctd/C37+x2H57/m3tv
m5U7qK59wcL95vGQ5L2EL9DfG5v7Ot2+H93frnvv2A5sPnlyOuLpxCPOxrnz6cvGdwi5Jzvifdgm
XTuS8825pY+F89VHVQ2NCV+Tksp5M2i9stzLEP18f5fMlF2kx4nVQ0DDtxH6FeDk/rS/hV9664DE
o8Ch305OvVePWfwglES0izc1XHG2lyHG4iPma/nN0NemCdSXCh/BynsRzbnodZZTkjQEMbo+nqJP
IdgzDTljYR+i9wel47Qg7Rrh6ddo/C1lL0LUoguCsFDxGe5LgUt9eDsyItJ9Sg4WbviJ4PJRnIE3
131s4P99z7nfef7Tq0Lp/vkBN/BzbfsvPTFGygDpMY/UIrEAv3CumaDrLIAidNkBbKh9uK3r55oV
dvUeF68SnESd2DmAEmK7GA99QMUa3fY1aZA2q20rWeM+VOYYa6EgjESjXw/YdjPq5eJuGIKR9Jow
ZYc3gXS23WzDfWELd9lxsAuTaBuAytDKljy+MbdQUAPaWMDIw0txlEor909yaJ6Ltbb/KzrCgCdG
Z5HpBoQpeB/OdYR8RFFLBbBk44KhiZlV4QHOKLWDMhA9Sw4aR9bCypPGoXEaPjW/1EK2toXF8rt0
HhDMxiJyC1OOncIac6+vmXDAqHzoTLG4Ni1y6SnxrWBBMef0KrJVi5M+yOpkMDmpDyX70Sq13eVP
yVDT23HEpQmbhczD64hbAPe8CJUrw4qqzoIQfc7angBNNTGKOrnOVqwHsGGvLQiVVhnoQuh/uBiA
HJjMKoULwwlRTQSAIbToTaQNYvlBbUPpI1S75NcUDZlIgY/eHQJBaH6Po6lnHkaTAgy7jyAo4j1G
120Mw0vvHGPid+MoxH9YBqwcUrLewtNYGQA1VyIc7y0WHCek+l540ZchSXstlYk6ZuVz1gdA1guy
mHm9IIeDJ7VTcYpaJdFookeDAkC8DH02mpi23jjhKAFhmwnSNgNuwWvV9WZhZwqQiUnSq81nNSTm
C2dVpGzLQlBaKjVdnNiykU0vYlXXdUoNwEMATFsr66EKCZB3xORPpBhBiBE/M8DwOzpM635ymaoV
bBu3Vj66cWr2ckKitk1+jq2gIZZTFN7YidZNCCTiUWioDrrCkZMxVWKONAhonIikR3plZ3WcaHcq
M1m+rS2wnBCpjMuUBErb9rauZVNAAWOE5su0qxXR6YCqIQKOITVzT570Nt7gU9B9I4Ss+WxCHB40
KavgmkVxV0KXvYiOOGDiFBrpEr15ZWYw4E5rTazv1V6YDkVeS9E2korhscpSnpOWaaUPSrKms7tS
qh+GXAxfpyRvfnI1l0XKeq4d5CS1GjQxTeZTZchW5SWiCNDFbFSb3pbGTrM1lnYpDcsa/OBDaaYh
Tdqe/x6AayEB+ZbxzAZ8TQX/pIxJ4o6xkgZ4+onatmxy+XelWYHgFYCAR/m5EFInZuYwuYUxb/eg
tIZGAOvRRLRuAb8PMFotPwWGiHGkttGajOipqHtGwSXLxjRKDZoVlGBajGmBpcutlFA6ZLUFW9bz
tDwWRZQ94b9i4FxUYyV2c14GDZnGjD+wIJaSPaDNORZWRo0X92UgUSaI8jizozX7fhBHiQ4Yt/md
6iwWtgoLcmRWeSPXLsP0SUJGJmqfCeMGIw14gC1HFpRMIXwQlQeu9EFCo04Lhk3LW6MlvKpFybbU
NPrFcrP9ZSkdhpISoW4q0moDRmpYYTYvQi11CRn0CZsWhk0L6hIdoDTIvU1d7mRl1KJ1Xu0sZKvV
lD+nKQC1SYXy32gLeR0rNrf0sCNtFwcYD+rb6qEHds+bVleql0Ri9EfDuGRIRT5qXplEkkQ1Vhev
2gj0XGLG2BYQlzYssjFMLMhEmaR23AHWuhUOBmZkzUMtYH7NkYqYIZOhTapMUZHpPoaeW6chEHVA
MpbBQys2lpdhp0YA/3fDZxeOdULkGKlyKokTanIxMNFfJjVOnoGShPSipkcAWxws5LTaLoQOWICz
Royh1V/FvDewq5JR/caMBAiJE65MuzABVg9p4AVTAmhsRUYXf1NndAoYawjSWID5NmqgeuFn+/RF
atMmpchZ859DMQxbScjHmIS5Fu0LI7IqpzS70KLzzNqmT4oEAjGWE1IrDkTKkwjmqwWHzptWWoGx
kZu+zEheFKbgTEEeOWLFZ0/PNOEwJhKSEGmaV89lqeWt35lyBm2lsQDbZsn5Z9b0VUzbtsWHxhOo
JWmj5VJMhTKWQ6oy0QJMtWAGJ3R4VCiMBBgiIG2r4c1mqLn2qfGgr8HMHFlYtK7PfJcBl54NjDGO
NlIR+k9uNIj/ppqlE43EOD0VcT58lH2VRtSMR0XbqGNiVofMilGbNJKyJnnPI2U+aLAMltzwnRBg
GoWkhQ7L1ciZVjiTMYnKJsG85s92AOELBsACUXMU4JDHQPxS652YjgFqOHgX9qQXlVSiqjpiI7re
6nVHkpJRs9FS2s8kr1NTUhH0X2+61DCVcqVlHbH4KFpOAfwGDmbo2nxokwKxZpKG7bbQo+QlyitD
8Iy2yF+tQhH41rSAbTiJoMT0cq1iEkmCSUjdjOWWeYgiK04ewHccyrZQ53JLUJDp90MbJnOeCCNd
hIM07lBPFdO9aRCaJ6tMhTukhtPsqZeFOgGgUcskdAyqIG40/w9F17IdJw4Fv0jn8BSwhaa7bcfx
M46dDSfjJBIISUgIIfH1U97MLDxjd4Me91bVrcoZxu1w/L+DmN5jm6eH+2/dqsb1gArG3wHy1Jeo
pzVvM1+XT9uGiNCuVpV9PdwMdiRfQll2mC7OMcdUycRfahSPRz83yPg8jyxs8qYohrXEm2CLupBx
ph4Ou0a/WgEC/prSjdDLWsbhIaS4cjoqPL40KWT1X1iVEQ9Habzr5IxZg5ektGAtinwwyz2M/Or7
hS4TFPmm+trjes5Et9fGbadsL1m8I27n/MST1NN2jblSvWKuAak+4NN3Kdbn0lEomfAYp2keHrcw
VK+oOPa0nce6PO4kNxF/zxYw4Z4z+Dt0aQY0ueO5XT8giK6e9bjzD/Ru+4SbOs3HtmzGYL+tqArg
GCVJeBIQa05nMyaoheay0WB3jkj6JNmcOC9ff+xkeZ1hj4u6vMmYW/Yuz6akecPIyEHammWenUpl
N9/WxB2/WJngIQx40MgEJHvxO/cLyTtkbOT33C8yO3MFPLcd0mQIN6WxDewhghlHVOpbZC+A4xtx
ksgT2zvPYeWKY0nT+ZZFwaonPzZYRTCyQLihXxIkmrMvlTY8MXUJsVNSwcCMKyzubmjW5a1mNFk6
sQYCqfTM3HQp3FKoPmGW/QulgDmKnMrqAcKiLwQlh9nyad7J7NqV7gYbdIRq7DQAFLUnsutsm9ul
IonrWI6/ctmYge4hI6htgrXc3eJdJA+ETnG4W9NN8mu54aeXMDQIEfCpdq/VWKup88OyJmdDpTB3
bBzJHRnY8kdN5fwcSx/DyfEZ8gLKEO7SN8ztNdBFXaw3zVEgNlaT+OWSwBTcIWAHAAhU55lPzwwx
XU9z4Tx70bkw9qFeVs5eS+eyH9LpumlXcGjrHXVZ9EdrI7xyMW1nkvENluCIaN6LAXQTShAcNy6Y
uJ8Kgmq1i+5wEHi4Zfup9zT5d/h5UV3EBMx+hRp2ZC0K+CY9D87MKPpQi0LRI3PP0S1r6s+bSMdb
Vyaq6XVl6gUjyG4vryzLDHs+VJPxU70YhZ5NbOn8MoQhZackDtMPjJzo/cSSYS6+Vb46ptOxbgu7
HNxqKEEL/MobNDZohtMgvPpNWFOxlwF7SLaEQB4G25t6T1BqCRRSqBjqao8v8O322XeFT6VPvgr5
T4fV8SsbaLqchwP/2Llj8kmPaDXbBrLe9zwlgXc5BmueV8KOz9IlNe/ToZZPEgzirfY1ehY/zuKF
DeVkbiy8Y57zUIMM/rp0UV/OWf0HwAL/BcIrxmc5iJqdlWTGt/tmS35OuDqWDhHZfOzKRbOpG5U3
vNVkTe4bloTPYvZ13e7jCntO4cYBojtq8Q4tLrG83eEIi59mTP7hQ4oBc6k3+0/OevhhKp+uPaJb
7dzlY1m7Nq8xtwfWybKxH2SV89YfEnRvVF6ecZAlazdOFfs+QXWUwojAZI+4Q+gM6/GoPnSM0UPY
5z27xnHHPgoC6TatZHjKLbI5eIM+ZPbxb+qq6SkVw4GhPyc/G5xqQ29Wj4NxnAxsTVBqND/hgEpR
BBCKsMgi5PG+GVeetT7JD9lnE26DxfHmaQuVfFtCOlyEysDskKa8iCOpfzKCaHtPlH9KbDIM3VwM
adHn3qa/Gp4AweGbmfA6XF2ckqksxLXOeYUXqjfKLxVLjOu52YK6Rfbn4vux3AckPycHnEjA9xfF
CS6Jdv+OR4RCfETa3AaDZ0vAOpmF3DLkS5G+DMK8DdkGMJzXqPfbY4ZRYAtjSszVwRCnDr0Loql6
YeHQ1e5GeozBlQOi8cpNJ/qEruZQqOEPEEYA1jHNNVfIeO3IVDXmb9wrPPN8RToFaqRRThc/NavD
sYXr5x59mLYXO5XypmR2FNec+CI7ZYld1qcKGk0Y2CjcWfOlYMRPJ8x9w/GlmvO5U8kG4xdfAFJJ
2FelkeUzarQkIHivqywa6landRhb3J30fVOq/Jm7CZ3HUuwZbJ7qL2Nk5fz+nWwW5tI7FaIEFwDJ
HXT/PtgualbPyIZdjr7ESZ12mQXx3lJeKsDwu0E9TLN8u2MlJq8l2g3AXAXCGLJtlA0qq7SG5fkG
C/yGQnDbHjVZjlYkTQDpOFbv8J/KQQ6ouEGAC1drFNqFah5CroulnQ2jIKi2UtC2WKUQXT2PGUyG
iy1+DqxCwnfuGyRwc0e9xtTHop60EORPUm8VsLbGy3jyzs6q22itGizKGUrWZhz5CyYJi6d13l3d
F6ut4JNJWIBREBLH7glvyrGLBQiTFsPb4EmMG1GJ7pCz/7OgcOAHUfjizuBnR5f4cn7ArBnad5kL
+ddnu/ieCs5UXy8WW3Kiqh67GVUT6+ZR5NWJIdYMsxSTwmcqCx8fk4RP9pxkOGhwopjqFSuPv/id
18DsEs6QYdPMGhJBldmHEDSz/XxgMvkUNB4AfofeHyUrkqlnRoxoo3w93SIUQMxdQhe1d3Tf1PeN
gmSAhS9C6FC4HQz9bPAlEtP3hCMpd3M/XT5PzzCNo8CbRpTDiRaJvkiQilnLl8TENsNuGNuhSPGw
ZLaIv5O0aXIuSoZjkPu6iX1DD/4Zt/V4duNexFM+AOrA/zJNd3iylqEapPq7LNG94qlX5CVmc/E7
RR5D0id2opi3TEVOTxm0B8gi9ux4w2kd5EmwSbjrUPFITzW6u496Hoqk35F9+CDHI9C+ITP/iOhY
AQ9tpUME2YJyCJ7pc/2AAV0FZ4I54tTNLBmb573ccn0pRsHnE1IPkq2H0drYFxmO4KsEowqFvdVz
2iKXiX3AbsyrWzQTOkVJuAG/HGuClhUCyyNDHzYjabaKKUt7llNxXfYpVv2+z/zTzF4+auDS/JoZ
kZurkatZXuCdOeOy3mA63u1eQUwyGynZq06VHc81P1xxqrWQ/gYWuvY9CF3jZlzL5o1JuRzd1xVa
tcWRLGiFkwUtC0PycXo95mDERQ+ly88pR71bjyGdO+Q7bwcuDximdStJ0wfKJpzcQSXrg81SjeJa
kAz7HgEcGnF7JOPftE3tdoc4JTSMGBUETwKhbINaH0D+lcJHMHa7sOHrpMwwLbvwQqGIdTJfWool
CMg9TAMeV1Ys/rTyUNSdHdEHnIARv+HXhQuGbgA9cVZuPw+ECoTOGavRjBFQlg8ShuyAYhxwqbYJ
mPK4zcs0jKionK1PiKmsMNuFlZB1iK9nabsKzCe0VTUhcZGhfTY4odZM3dEpG5KTThCPkTeyWVo0
RzjtjkQVebfnrJjgCsagexcr01U/6EPAa0UqA53mELcUR9+Y93s6ieNF7Rq1JCJZwtrGfCCmW2cK
LgFIOwj8Gu3J3+TQ5OMwcD4+U1TXDpemKPJ2wFrHIDjdXPOwwMt/AOgvqofFsr0BXBhShepS4Gvo
nMOZRFuW1dc5L+WvJjXHW0ayiMkPT8K/TB4BvUy+peJUFKHukGk6PDeGYMXvmcD9V+UM1/gGZcFP
MtUe/UUpgIM1wK4MdrKK56XGEd02MMLBqXdg3vKMfnqBSGwuVnq/wehruGxxruaWZCPO2E3gjfbz
9OVfz2O1rd0+haTupgE+IB0P1H3kqwq65xOzRYv2GogP37fjd71v+R8VcwoIB9b7L97EFQZlK2qj
rlIFNrOuuM7bSLXAHdrk8tML2qiOflX4QAmtxAEOT/svWYbeVOdciqkApDTgHNtHNE+DjISg7/IV
Jn0yoR+GPdZHXydhQWjNJPP8IQ1DcJ3AcfB3XkSTtL5I9D1sqXNghKNef2ZpOecXlRzuvq6NHhGB
C5ymHfmaqPtGCMqvtPJres7inmeIZvDghbmQCpssHXJ/Buezw5Ok/PKAE5lN2AkG1Pl09TjbH5ty
mskpG+mI+o1U1diZo9TjQxnJNN7t+aRYu6YpnFQsMkOzVsR6LLpoNveZc5cup3JJZN03GYSh3YJw
z7r3psj+g1dlhXdzCOO7EdVO1h85W23nbbb/rOHu+V1G7XELZIveuowZ+4tspEH1um7ldvJqLlEA
8GnG7ZYu9H0vv7DIAEXkjW6I3m8WnXDTLTHNdU/UVl6bapjiSWI8IG0Vk+m12tCA9A1MP8eLilLW
LSigBmcpI/V34wi86Q1HVaVbH3A0nJCWkmNONOLCJhH4zMbs/GykmIEd75pWF+Ql8KabUFjVrY81
UqRShPWEc0ySUbfxwJboUskSoMwSDOu5MRYQsUFfxk8zazDZZkoiThB1ythFy4u7tTCVvTL21VoY
gaSHdsAVAdE7QE3o5ippXZeaUJkTYojCrwmrTHd+ngWKXrjXAvxsOFw4fTbdko1KAtEMyQHC4CGK
21XgBkSZVSx32gtAOQgDtN+LpNht16Bru1qaZ+tJ6JDsAMGl/ubg94uPUG4QFsBMAjY9hx4/a17j
DGQxeQOoI+Ip1TFHwaQw/IlSxuipbTB26bpsQNUGpMjV/9KxobYl2q/JJVsqXK1ThOT/BDOPRF1R
iEjdpVijnx6vC1VBLHh1qWI+8fctt8NvVGSRd3wKI5ftYpZsveqQjiPA3USS2ylVZj8fHv+C/WgG
Lq7ON5PB5QfY1JfvDfxcbdxidYLKv7bnUq30RRiEBu5sphg3XgpTzkClcXoxH8TyRGbP0qTdj2TM
2npqBOSSAkJqE0KMoK624W46gKp0wFfysk1m7Y+TFUNYThVg4ndEqKJC0nranxmVw3vJj/LTDNOh
3oVCmfm44gopXzNc2vHmGETKH/EpAz8dyVriaoNfXXaXlEM2/Nq1PfDCFGJz02WXvlPNzHSH/eVh
cpZXRpwYHEM+LAaosBgKVb+avcbYwJB4ieIkCYN6iYvYcaxJuQJjzdbI6r2bnZYwUUD0CLD4AQlU
+mEvwqpvGJLGUxheaWrUyxxJinexeDo+iGmayKlEmYs3bfX4PM96hBoL3ZL/M6vJ1QDJwRqgzYfY
Q9JvNldlwKD1kcjzMHCCIG8kTcNlZPMl227dRKoMB7bi5ERQre63sAlJfwAhd/emQgN3EagieM+s
n8r7eOz2PzbXNmIwXBXuez4ncEvIeZRAsNEtovVuEMHVrfhN8kYKDxdkR0OYT9taBX/rwVrhmP7y
mUDllm73crVxeVsjnUcgD5pijBcoPCZA16W4zmFL5NV5DZ1ySzbFsxPOKoDxEu7a+C+XrUYjCesE
fruIAy9t8yT5QMVLp3aqRQLfj1qWoIcQ+fr1yQq8NCY4miHQHLS6A2K3rv2wTUc8MVETTGUCVF2v
TX2otBPO0+XZokma+7HGQXrKYRJqzuWUsuGCQZH8R4E4+hrPrR4Rc+3m+IvD9BNF5LYMg+8R+Ujd
Jd39PN24Zi3UXUjrjZ7gDTxNJyqcHH/uB87Em2lAfTMA5IspT4GB5678m8MQFfK6I6U3jhWOto3O
6w+M+6bvkqxL/DM6Vg2fgOpC9YT7NUcXEtWXRNFKVEk8NbdHoXUFFmucUcYqQDWo7Tm5rkWhgXRZ
pESm0wBsC7QAVIsxAB2zRXNccVTBxPxolI7/rNeHvCMll/uZL5V6WMfUINuNxj1BCSNA2yCrMQXJ
wW02d6NZ1PEsUI68kQl1XhcpnV/BqYPV6QTRkdw2Y+Prn8ucwRjJHCgpDvhkzTfxwPvpljqRy4mt
ia4uyFLS5UOzpyOsRRax/peOOYVAN+5IoljSIqHXepvdQ7WvE23j6tKeTsVxP2SjyvplQOXX51oe
d8hUsLRlQzOVbaHs9CfjIqnuvTawHq8X4GGoVWmgHc6dld/mubf2udRZAN2hZYJ5y0mg5mVCFkCm
Qy0BdLoaMWMkw5CFV/K4yUw9vfIRy7afCYUadPOzezabjs8eRfZ4A4UDUAaFKxLpHQsy4FsESWdv
eKT1IxqNcC/cTn/5Bq+s1QX3l2o8hrqtqFw/jrJxeSvLGZUXNzRnWAuVgWZ/GR1w0t3SpxRwpgRs
QCsMgRhThxZYQNRtulPyKoC8kxaiTqSBTmrAlbAD/A9I5Y4VnF+TsUD64qAxnFLhqsY2MlnsKxza
r3tc1G8LFO9x8g7lGEms7orjKG/GGRBUv0Q0fF0qHD7TWMzWnJDkkfxTMs1dWywmfZ850b9ZJsjW
Lj4gGAt1VnHa0HuHfs2sfdphRjK0cFY9fm6zQsW21KrsDx5N6PRXnQkag4o3Tg/05pJyMD4048Ob
mNcSwocvvN6h/+4DNBAjStqveHEe/LifvJhpg11R2JcGnDSgKjdGCAuBp6hu5UvzHjmEljczeoDv
B2YKXxhiYFk3pIbYdth9fJiJBRKdRu5/I4gKVT8fZ+g4UgBotytiM+h5T9V0M6x7/EoiFAcsK4Bo
4j2in8caJUVzBRNUoq6ZJH2MgALecEfkn5D9gCCqwY6DakOKxCtB5sqGxmlb3nI8yLlNJK52xD9J
EoG8j9lvuq3193U2C4iM1BhEdtTO46jNM/vmEFT/lBawY6jd0bzGehAJGB4fSZuOFnj/vM0A7sKY
2idMuZVTj+MRxYlkrPy5ZTsfL6YK/MIRkjW2iCYS38KuDvx9EcfbPDQOJI0uJqS0UBSCN6EppG4P
kDR/GJIfYemLXfGDshQJvQeww2c4Q6i9xyTA2nRCxwQudylf866cUUujlfAD3jSP+W0FB7ipNWH0
nzxRGKvE3Qy8Ni13s19RSvoCWD2o7Q7D8xLc2VKE6bysQ/JoBpNU7R4Ad3W1Dni/W5Hs7mIXDaTC
jRgRCnsmQSv7OfwQfpj+7UtjVMcU8qdgf+joqyJK53Bsy/Ub2P9Dtc2OVrhTK1LrLvjW2XfGixG0
+D42lylH4QAqYsActBzHZ2uObL0xwmFRFWNEJywNTOCwyaNG2sQ0g+GIg3jhZj3kKeVNUH25wTOq
S/JYfx5Tjjm0TQ77MwQD4lHiYz5srETMX75+kRvojd27Jk5/Az7A/kTPV3SQKN5+O5Mf91JkQHLq
SG9l+jXK4l1TvuTINMcAh5rpP4UslKb300bVS8jBuGENxuVmc1hWFmr/n2gxvpBzX0Fy5pnSd2bj
8wrcLVtRFiXZDYdjftWveRkhTKOC/27m4J7EAnihdWia4xkwZRi6sOfhNymUUue42eUdqgkUPzUC
TOgJ1SUpoRTY1ts9i3DY3HGBG6CRozE3QkaEuk2ofF8qnh/mAwrUjWB2DBS6vOQEktpOVsScSWDW
3G1rA8KZ5vFrlU3GH8AVMl5cQVtkHKx5IuXNtviozoGGPL9wR47sOs2N/DlhqxUAbG2Z/wdI1qU/
MGOb2w+UmAxqix2mPoCY8X8ek5hCh4M7/QAOr+jFhRX5i7NGTkqL7gExNt7gTwPTr6A127YURg5Q
RLvyMfHViKpwHBZzWx4oaE/ZtkwfVIEhPw04o5JezaKAegIsP5TlaELGK9qzYe+QjDM05+NwMGoq
BFCqSzOls8G4WTTAKqpd/60b8FAA4Cb3VqE3q7HaKR6kh45RdNgQ7nOuaymhFT8w3dRsO0lvDUp8
e87lBiy8lZNRPxQDV/NZ48fV3TImZETYLuJGegohwQZWgsn8dNhxIWMbwYBUJ3vgF37DmVY0d8uw
Tj/mDTA6zpOheiwjLf5tJiZD7+p0SVsWx+pXrVJ4AWgkE4AUBiF/puVE9uvEMTYCdTT6UmibEjgi
x7XwAsyp00AOai7I2pd7wCEbCFDKM6aV6dpj2QEcAGVdQFZ3RIX5ek+wUVUk8jHXYhwfkKoGiJQC
RIEgooDa5hblawG/sFEP8G8dCyiKBly5yJYqi1F1uc0iClhTly9J2hwe3HFERwlFhyD3s6zMjp6v
4UDU8kTM51zsGJqPBSRIID8rBcZuq9MfIku/6I4Zljs3Ie4DUk5rT1Oc203pupk36IE2FPZ1Syog
pXsDqrcDKl//h30cXDstmwMxGdzKTvDzqOOPTFjc+LXcHekhpVqmWzsmU93yg4Md81BT0N5TNK8d
DtRqw9AUi/kJNupodbc4SX0SMsvDA9vXFESvBU139CRbp6PfFhn5Y7CMwuRoBRH1WObQAXKcp77a
HneAaggMLvXBb/XipXiwNOHJxRdztt80dgdqL9cpIY+QWAV+HencVOg6g7qvV80cvLVJ46cfwPGE
R7+zWP2cW+SWRhA/xTK+pkMpmptaV+BetpmUJZ4w0OafjC+puahUAqpvjmR/zdGl0ZanNn558fJ1
PoXY7PHSDAh1O6UTwTC6Jkv4A+0YULEknyp/hupvJBeAlrk+C3HU63mI4Fx1Eff/fE627ZySQemT
0nUMHTnswLu90NDrRXwu8Cxo8h4l9xu7evi54n5S+xDuoMNzsoNkD7ARLz1QiQRIFABMuaum2/KK
1h3qjx1jSTLD2Jx0B4DZ2tlleWaSA7DHRbsffSpKjFGYsfnSGCU7jRdhaveBZoc9VYGBFsmqcc26
FXIGAwAEbly9E8rfW9D9x1kSwxg8FVBYvE++chjYG5d6OOMlQxinZpDArcTEhjst+6IbiCuyozlD
qjaYb83ER9Eismaf+jFoLCbp8gCRmTU6vM9QLpq2stnq3w58S/20DlDq9Vspc/7sN5Do70hHEwVE
aQP8vMtUz6i5wyz9g8UUwb0hcnQ/0+zwC+yXqMFu87h8u8GM8JJl6Qpn24XBqrRB6PQyjS9Sgqjp
hgLTBnDPBscLbIsfw31UugBrVFUCA5CBU3UD6WQobtUK1W0P3HoM52VrMBrqlyakZ1SoNe2B5ShM
HOCVDzdxZPaBgMvS14jplulla4BpvSX1wrNbhauH/9lUVbu7NGKKuZ2qpAzXuAv6LdWV4xc2BHl0
iscUpqUUepT7IcwY2YbIEtZV23EApOOkPtB2g1sYf5CkylcEOFS6+e4aUm8fxZLj5iAF27PbA3UO
/F+HwtrO4svK04FkUbCS0I1ssImaU9xaYqjqbzBbqprLFkAzXufZNQKQKYJ/hs6t2D8XEMLr1uYS
QSlnuFpOsTd5OSBO0bkKuoxyLfitqnesyh1aq3AxOqHqb4qoqxGyLWSMt25BcimosVUH8qMuhCz7
aSPDdIFYI4gTKX26POBUnh8XmeIa1Gm17I8zvl5zVTbMw5vaSPDPCeze8dFxXQ33Yh9Q3gbp2WdK
MKb9LRUVTmYKqJrcgUREasEM2BeeDQtPpz97oBkyIFad254FXYBEBRw/3Ewj8AEIN44AYgoHd5j7
I+xzek5wNrtXAmbHfbE3oP1Qb9aQJwKrHvjNxjL2CUBiV6SF9iaPJ2XjQFsPKm++2UAIgFRupM3O
RDVkP5dJCUd2JH7W7JYS7bJLeaTHa6WG8biSOGX84j1o8Ha1xfApKHLb+w1D6DPIElzbugUkA3wX
yhc0G+iSN0xdVWRBKmJEUBYiOxzF9dHgsoZGzWZfipK1cleiN2LvsM2hZ6gPWYj/1Ix+rI2ZSct+
b3xGT4XfSqBFabZQuKgFNd1RXfm7xkxoAaMjcGlyxVGEGx+mFBi2LMh4JhE5am1e6qLosrWEjSpu
SVyryRLRFtgBtbQRIGMvGlLk0EoUPbZNfO3ICfo6eGAjMRM6vBHYD9gM6LQwcNOAAe0nZej0IbRL
fqnCeAPkwQ7HCfKLxrZ2r6oPEMVFdSmRDfmC/giWRwinRCS2nFYzfgd3IvdLUGB8biaVf+1llwTs
/UkGCvaKBlzTtqCmM8La8o4cSeLQuGEg/JYwkmERHCUw7qwU09EuxVd/Zbcsj5CvqLS+UZgHiFdy
6AnMrGQoyEhR5l8VxIpeFNPYZXNSA9QTaAPnGu5E28GKdlzW9Z/U2fGP0WmivQTF8nRoCsym2VSC
qeChOt5wcmDwyKAPfUIMo68vZljDj51wzPs3Wq3PwPWXh6Y244AWaI0vI/w99stolD3OM5r7A6JC
k/9VWE1lC7AHlc2Y5rEAc3pQcIx0TyEyamr3D5lxsbgyuqX48rAAEcCI4ggbj6okv8GluBHiu4U+
rxGEW7c1k5XdoByEZZYl/h6WGR5mLKhQ0msamwbWhS5G04rg+M9kbLIPdGfLdy+h+W63vUlE56E+
Tq823co/JCumBTpyKm2XxFKwE+jXFSOG1WTu4XnMQlfzCVqfCP7gRwU9oL5WEVKh/yxQ7w0KwQrL
FnpyOd4CpigQC5pLn7Rb0DXEZQxrvod0bHeoADMsOGFNAnRhpeFv5efDYERuXcjZMQ9xReBrelwg
KEu+eewecVJNuaOExbsAAYXMHnu265hd4AfaQCGgapn1KgfCdtqg3sU9U+RxvA6Jthrwg3DqovQI
K0BsVwxaV9RNgHRqntwceU1wb1b57OHeUJd3SdJArmgX5JLgLsClBaFB4OxMt6nOOp+h6MAGW9XS
uySDKjFQ8Lhosb5khDTbAibVNORLIBf2NCLIY8ACH3xEw4PaKAnXVU7+O4dyXAGQQwUBb6wJxhgW
CPPeozSergRJwcs9mPTmtYEMYO6rYiPQza+Slt1G5iO/maBKDQi0J9gN5IDCupfjjlpgz42CnHUC
LNTRkRmJIr4KP2qK/qgDzJmyy05nUPlibezYWyqLtEsOn4Dsk5t5tlOCQqOsavWx0xLJzyL6gV6z
rcZntmH9njtR/y31RF6gzKke/WAhOVhWiP5u8WGAf4Upm+duobuH+tzUsHZCGxA/XWVK9R7skixt
pWK2toJOrHwEZ5Fz+OpJIjOwLaxIs5sZVB2WHTjmFKp8SI57m6zl8YPXwG9bIFAjHKpdDtNTUSzb
fF7pUX5P8XaaTpd2NN++JDW/gYzLuZOHGdcuV5o9D5NFRS+xsm7Bl2Dt5yV6yrMa1/WFI7MHITAR
nOLFOQa8N67J8I7z/qjPKEERuy2HBdCcXbHDu+pQIrlXVR6v+bEySG6jUyi1Rwd8Gd9ckPeqOiw6
TzFihsbveTH8ciCErl+ZEiX0GljC8VImcoXm34rwQkjhYudrQB6/lMst+pXFwI8PtrZIwWUUJzGg
DBGf5BAVpF7UIo6iWjBmcs7TzIZbiSPuFXRM/WlLiBxv5nrdfhlIKfjJlAV2VwaZ8X4dbSUxMV2t
0T9ppBYhaYrHlf+sip3vZzxbhWPQ5eTNr6ai/f+knddy20rXpq8IVUAj9ikzFUgq2zpBWQ7IQKOR
cfXzcM+JTWmk+v852eX9BTeRutd600oj9uFlnbfueDVUUah9JB6OfTPg7ujRZGkbx2Pi+nIBijD3
Gz8Lpbfpk6w6wzKZfPWVFbyVnRgVYuDSfjQK3XxzasPEsQU/la5LL+ymZZfMwV2jspTzlp1Gb3Iv
tQz87BGRU+g4FCxtGWR2eECXmTSrtg9ILqPscOsHSBWPyL2KQnTpDx4J86ZS4NrtVJivndPHp7SJ
baZp2RNQY57Trh2EnJVeqSgZEcUMRk3YeNkGYnV2ftQgGKN+FgNj2ZbIRMLHgTlZCh1skkQcCWxk
azrj4rrw24BDzYlAoamrMGQAJ+cvpanaX9TP2XhbZRrMxh/6LlgbWlTxPuEp/G5dlWWvjok9BEyK
nWfVdwNoha01R6hUxjyuGjeK27UXN1H2gwcYo9CmQ+1WI454wnA5jYuVZzvZD8XxeDQHc3xFipu5
y2B2kTHVVu82y7kxvR/daNfupmXnTGgMvdp4srKzaQ4GmlO6rEI5vdnYGY6ZQnL2pnU6GvsGcbS5
QraX1NcpMYPzwxzBaC4TLwVVgOwFD15jqinyPWhy2PyiDHLMTRt4o7jKxrFUR8PSmn1tnAd70dsD
LImrtW0heLDCzL5uJ7cJV+gEO4+4nLZ37l01OqR8pGwCu5lzgVkc0ZAgyVOij7d6boZsEztNne/c
Jir8q54j2tiDEcODWlUNHc/cxdZacTrG5iYSLjR5RDMG5hFE7X3SSLp103Xq5yFW3rRQXgDxayGd
evBkm1grDsOcDFWByx2FRQwr2hZBzeY+e+qgJgNJuQcF1W9QYlv86nBCHc9QjhGd3WyzacCJ9+W2
1kbl3PA6+tF6bOnjl5EFEL6oMVw4W/bBuVsW2GmNnTQtxHwt4jBub6a6ZWQOxiuZDvVDrlvd3ckm
t511NZjhm9cgPElyNw9XQxnGv6LRCe1F1NpJcjv6kwEgg0UrvhEkJL+BbMi3vvJpgbPRdIP7nG7f
RHGCsC3bZrBmKI0hDLuHED8Uioy4aCg/XXfkW5z90NwwkH2K94OLCph9yoyHlantetrkQxOEN6bJ
ZPWFGAKhTkxLiZNVp5uzjC/1/CZ4dQx6BV7SfHoZqjaztpal0b0HoWLQdO/NsD9jOU/2beigg9lY
vpgpNMjt6321ZhA1UkyEPjk6N1CwclTx1k0mV6FrqCwFHuC4PmGPkHOsZKA1LgvpGLeWBSwb8fVa
Lq5k+Gj1WMA8lpsCQGBe1k0o2Btkkf1KeN/iZQDprJ616yfkCeCHoO0w08H+4Wd2gyNI2gM+NhdU
hSCLJp5BnqnChqHXbwoe7LecnBI3oSDh8N4YpzKKF8oIcgAMNenHLG1NSfltCKO6bs0sY3PKI/Wi
sb9BG/Vm9X1WY/+ozamz75mhyUwoaMvym9BF5yz7oh3MhVuWlveNEQMK6WiCnHch4rHg1ZuHGhAx
pYwSy2F0p2BjByRiYNbx52ozTs14LRxN44NObY6PAxiVRbOcgM10xBFXPx01Axm3QdXmDKWCACzW
zRDMz1Msg1OBW0lTKYvUvzUBKour0Anb6KYXcRqskXEl2a1j6jK6G+1ytjWFk0wKpAwUVhMKymoM
7iY0zv0TzLj1vTHhhtaEeRj5Om4Ru7BBxz5HLMjCsIjKjgCR0nLjR2Lnsn7XW8isIXjGsTjaoTgb
bnDfDbR+DM1Yh7nBeRHmcfoTZt0E2EM10MmTp0mNe8gDkiOXvIOcLOirg+9tkxaPmQ+7g5WmKABk
6VytTZNJj/cojFuxRAnb3lSDT9/aVE5xQAB99liPjRgWwprc79o35+IE/0ndNJK4HK18qyleQaxs
zi9YSMQ/nVthnbCA3HsvlemC8fAeponyrHA2E2sIbhAkQLLlnd8gj6L9yiGck0xyIivI/9Dlv/0D
8BtFew/8qNokHlol6g2U9uxfrVWvcIBaxW1o5bG1Tqh1UcEEeY8qMjftYjhG1IrJfvDTuduaZqlf
U0UHv/Jme+rp+K0+WfhpXP8e3dF7jc1asUGUVrpM+yA7VeEQfLPwgrz6RqpRIkYWNkPLDxp3VXYV
RlFtVdmrHjrDuk5cC6MEWvakX4tINvtsaN1gESKWc2/sdki6b6l2u3DBx+sz3AMaVa98L0Hi3DkG
8l8lbaL50zK34cLrMXihoK70wsOVQNxTGGFMQ/KPIFKG08gT8rtwPJs2pnjBrafS6rPWrZf4wFuT
8tzV00o1hTV87xobYDAvqjHaBY5ycI/Ks/UOGolSfmlAHsU4IadCYJAL9J2re/sWnKLtQFfz9mc5
Bj6GGxcMFKAJH838m0ppfB6h2bpNpBSF6CbyEdCWC7qoYSW8OCfujc6OttvJxg7HV8gciqauSrEK
Y43PonTi4qGSXqzQjhSeXrZ9WpPfb/VGhWAjLO9wcPKySdGbV5ToYbAyjTp+YNSBY1zPorD0Kh27
cDo0XlxQ9WolnZUE3o8ovjz2Kj4K1B1aW+0LM7Uab9n5cH0hmTU93FwwvoRJFw8v8zgDQ2vhJR3a
rvNrOkSZ8xughueQYsIMd2bX1VTdfNY8pXG2xRLa0OVJOj3jRRykWSu/dgxCN4YztBHO5yKpjmw8
u42Ez0RRn5jXUyLxuIsicR7rqK4Z5BgIlDheFDUgaZFhdEwm6rpHKN8SUU6OCQHkPwnDlS/0cM2c
mBRAlDt5pC/Pjl4b4ikCg6qKpYtotlsHc2rivGzOdmnXMCFzEzyfDFSuPHENKtK99pnVD4uxT6fb
gnYv4egLw3Fb9mfNJvyzeTea3JRD38JV7CHUekVaYFP+RD2vaNBdtzxwA9MRfA5xKwRIYuuNJbMK
hqF3LBxG6BoxSVSzPjVGp/JVlFf0+obkR6xdRwc/bLvDbwAIigy9cERHER6RQssIzxnzN59DUaNL
OGs7B6OgcTSD0sTIi0pwCaApXzxfem+lmVb8O3j2S5ub5g0NbDIvK/im5yikWF46w1zhHejC7K7B
xWYtAmSL4LvAcgv05CArHEqIfhUA80923zraIKXHM8gjGe3NmISjtXDtfOJ7jySZ4NRJnX+bzGZ7
ihJjOsUM9DVXkNNFvfUKOf4paiwpi9RtYQ4ZY9s9wWCoJzxIHFOBnWfuzmqQ4V9rOMufRRZiW5gz
u3fXsRdn9+Sr9jT7td0dXAVBfxYCdNAdTV08OKPOxZq4NKST0TymWNe7AUteaRLw4inXp+237LAs
2YITJW/Zgw3UXyED3lERWEaiXh0ESUThYPNp0h8JkkgUi7wRxZXlGPWw0q4rcY5EDF64M0068JNT
l4G+Yu/q/xA/4NQ3tFhdvK0Lt3wZGYfmIvBKq+YxVU5lbJIyDw4JyCRna2LyYLkQVHW9CShCpoCN
CEGlDlQeDWrrXFuYImv8TvnoDOuiBMN8ngs3Og0jlN4NIKd5n5lBrq9T6YFnt7ayk8PgN66+Dkv7
rMzupBWv85G6HSdSNv/ERwxzRIdDSUMDCOUMRRx9DxqqJv4XofvH9kF0F4aZ4zYI+P/kwGCoDnd6
HgK5LHMRHkmZSrp1P8rmbjBGy9678MTWt1CH9qPTps2P2bGGGp1Sp+KFkyuaVaQKsvWRThSZES+6
TDKQ0PdR++y1mZvzNXaYKrjDZD092GWGFGJMawz455KsvWqUH488xhyfH3YPeLQxTwNjlSpdo6BM
BjtcC7PgsEBIFe4gCfqnVpT2C6BLygChrk1JWG+8IFhGcaRfmf1so/Luzclc4PpIfuhZtt9lmRl8
gKODH2VEffpLUCFBIDYgOEv00WP/MhhZB4nXsStu4Hxs56axRjpiTEXtTY77FY+cjNiOaN+zlZyq
0VlEQYFmugeCqDgTZsjBznZMbBPEZHobx6TCv5PDIOXJxzaEzM8fonsDvLA/jt4gSWmwaWpK8HYD
xS2OzpB8KqNETlPgUm2XZl1pe+fYMSK0jG7CX01QenJZO1HzWGZuj4GuwycE5+uH696xTWdfN5WC
rIl9/V1po2m2fZFjZo27Ll9ZOvE8du+wrJHnM1iQcsv8rvrZhIkuVQXUmtrFzgLpPfvYdLEGk3Ab
vp9xLpZ9KujgOkfEuyFns7jCFB8icE8yY/hGtVOQvwTNlRwypDPtbxq4kjSNPCQlaAE6mvuc6/F0
UNgIngfRop4tW2qJBbPCh/phcqSDoG9GVMrPDdz8mZq0S/aEfPW/shiH0gKpUs3+oHz7u1sa0yEz
J17CKqlUtunrTj2N6Vg8+Ek+A0YM9fTacVj/6hGoeGenVHcq48RQK8K6J4G830TW6wej++CGEyJC
Vwf2Sx6r81Yw+WGxxHVX5jwPSr3loBBXLpK6JVKndRCErSS/019M7EXPLqkTaK10Ej23YZwlDzZK
Lph/9tX8oRZj/JQVwTghVmy7E7iwVryKM26aLjKDfgcVBATvRm3hbkwLv+5CAT3+9ifqTEaKz+mh
nUIsuljOGrQueOMec8LoQkS6ggwXZo5OuGymJH9tZxXguBwM9KocjT9MPm+9QkVavvog78RQYUbs
V7g5CDMoB9NfQk4PL0TFTQ5mxDQ9EtwvmcIXmIa5bSkxb1FFxC/okJDUu2pOyVklxOMFj1evN2QV
R/U2RO8UoRRvsvrHzDlODWZm9gMdZhAvC7tE3G8mjb5DdTImVyiWIv5jbxjLvUfKTHUz50W3q2et
eUsgkxLeXcdDCQ0l8EKEP4/Ab9r+kM2V86oFqtOFzxBk0nT1AMhtSBw9SIk89FKAws2jQ3v+E6tH
0W6LUFt/SPCoxXpkCBTjgWDnGZ/ZR+en0YkEiT3pZnMHt2fOLm4RpaB2ayUqe+lnaiJHnQswDr6e
q2egMUifKBzKFzbd8jBSE5hLENqAaqlJOr3wnTj5yQ7QWQtcYaO8mYiugCoWqbwCKcbujxa2yO4d
YgF6LrMCB9RdG1Amymy49R10WWx5ijjRpKakWiRZzobT527jPfUEtMU/8K1E8bb0+vQG4ZQtQRaJ
OOKlRZWhgCrHHbBKXe+auCNXwU2RTy49kTJca3JMXyxn5Q+YA9xS/jprq257+ANzOzfB4FKw15O+
PqPIPxLB9EbECb79lLlCgpqPQxwcK2to6nt4KkxmRXDONjCSzNKH3C7bbN35pfutTaOJ9GGqs2MI
50Qtj+Tpm7ImXC29KGfociOZSmYdT7TIss96sP8qykswo7NqA/ydF4FPocbjaPaaet+vJ+tQNnN0
JMInveksDyP2gg1OZw8Fvj158PyhtKjS2hTr99J0TMMyD8Sx0EZsqrR2wwBVb+c2b3PBYD69ArdF
LrsoAscfxg2DX3uju0OPb9XWKZg6DFZbKxZJgakHQ2AR3cuJiIX6OrARBdMp0m/Z0drDUu/6OFSw
hyd7xvoFBgOcXSs3qFN1XP/wlDebdIDonVZZ0iuc6aXnh5skZI5Ouaq0EOSTpgHVN1FQvVn+UU1U
o8mErx6GW6OSjnxApD4Ha1ENA5WXmZCjYFetHy4625p+26S4VFdzSMEBueCo8nFIwkJdxeyE7qpj
DMWrJMXJPDUw+We7Npt88MvoiyE6CX+ScDaByCRRlWOSd/vMKPx5W9oDg6DPgSJALkNURD/mydPF
flJDbO9a0M7oVg6kgF4R/8eeKZo5LlaDmfrjQ8s3zUTi0vc8zBlEIjzXnUjn6ybI3PAWixGGK0GD
io0LNhQZhMXX34oFUjx8WYuSr8ulbsVDsgb50MY94AnenTGDur0yyNocFyZBMHw9MyEFBBrlyHKi
Vk78tZDo/YLOezhDfDWDMYeiRAwnLetEmm+GtL4brRkvsYQgQHGRPrm99n4IXDScF2qQ95aaSyYb
C8DOCWoRt1BepFQ2nDsljbgM3UXmh9PJCV2nP0JNcYbxRTpPjR0wizPiGz/0Rt+TeMDjlleGq+XP
Ma6jt4wbMK9jhOEmQAPIzrrTXvOziAfKx8FJgED9Av4otAf+ziScB6xzjpi/qzkywp3IlKF30Hfj
c1/6w6b0PNFs2yYc+0M5arJXAvQED70E4kM2gRV4N4YK2yk5QAPvip8Rg9rzBh7mihP2OvaR/iCb
ZHcgOigN1xDdejcXc1uvq7au7qfpv/POtsan2oaEQ0Qfw2LioCm9Zcy6/jIepDWCkbsZZpO6c8Zd
WGXxC6kjCV1DV8gb/KxEngxOXq1zx3L9BUoLVKqJixh9AXTbVTu2d8We5fREAM1xfAfYZekFbTtA
XWPSgZ2BK8teN1gxH6DwoabtOjeOUxwD2eqowLse9rL7MwxeS3vKB6TWKXoKWnWQ4gp4EGPaIcIj
GpL8UFndfgRDuQ7mFtH0yLB2JqkS5COuO1sFyKyjBu2ECTVb80EVY7qObdVwaVHYzjfCBwbFna7D
fjk0oNLEi1gzDUlDDvEp1/aYbIMmiM8+rbo2b0SPsQDqwAC3U3rsx5VZ0HEt6X9NtBNTihbLrxoc
JVFP0gKMXLqIGmFXK5FFw28E9PR+IYJT0jJjv3O2VeNHOEk4r7cVGaPzmpgw9z6uCU1YnQO97swh
gOLuwpDGCX0e71mO3u2pDWsHslg2zcp3wJqRzpn6jgSYBDyLsAZ945M49jxVwxgeKsbPvgTmpFeZ
EF3/fbKhvMHRJ5lS98LX833D0+KXJRkUfaPu5QJaxyyX5IWS8GKlQJFrNCdoXG0yBhBc0JpZWDa1
+6LObc8qdAkM5hd7qthLZw6ftOlje4a4dR98ZU4rvOX9se51vpkRukbo6L32Fy5+tDsYRMDfCeyj
2ZiBfc01Xbx5JG9Gng3L8KQLEMgMyzoebmttYHMiuwMdMhpCNBO4S9UM0S4Knb9kxZCH10GeGyMa
79xcFalHXoC0Av4slUve2eAO821N0/6zwmaAV90Y0vt41q7AS4c7ZoECubPhKdEWb1ILhp/3TDbX
lWmFghEoUpf3yonAUUqzbP6UVq/eKqBhfoEuA5p0EIPprXcL7a8DWY/HAmhrWCRlaMvfnmlAIdlw
89vIyiRznCarfSBFwlNYx4OCrqhVZYFSoLavRkfDoTSlG0f7ymuCeSWhoNQ66AQDdgJU99fWOWlo
PVVxf2Rj7bM1RBMqNIvtwNieR7jZB1V003CNEwDDxEAEibWvEyxikqYaHaDZNG+e78vxBt+I9E7g
19LBHmv3K3+UJEr1Rs4nh9kwNtKdV3R4wRLHj3/gGEhRBDdyaI9xNHoNj2dE6pU2nbdpFa7cI4nv
Yrg1+3CEMMHQkmQbdAwBL+6Q4Qy0MAH/TMCAf0g8Fyd0Q6i9KSh6n5wgieWRP4vq1sfaYOzpWnqB
Pbit8nUNC1URCYGRBlAiQaO2CKmljKVk2Fi20TmNE19WAiu4TLRtiJWXh0F4xS5HpKdrG2cRESl7
xNH089CdEOSTaM6LrwIyTaIZxV+7dBOns49RY5RIWDAUJwOHWow3Qy8tNuviHgxoxqLJDDJ3M7Qy
qnbSzfAnQrZ19mYmpNO5ngZItzMSLLg7HL8rWtM5Xia51f4auto+FQ4B1/lSdqA8txMTB8miKj0z
ZMuMpra+RmRTON8sEiUggV3DGO6AqGINHpQmKZIRFYzBKkXughpGQA+CDRKsUj4nfu/9zNloUH/Y
cBT+3DvwPYNHCiSSNj9fDRoZOmpwiNdNobI23OeD1/tbwnp0s5UDBQsHIhoOuTRTnSm0zp4kWnPU
aXdVlQWm5LjX9u04RmYkQaljy36bS0ffiBJ0/5uPoMs6tUgPyfmapza4T1VbhzcSryTohTIMAtNn
ltnW+G6Nb5bT9BWDffnbHnIfvH8naw2Zj/tFIL/DJZ45xUqEUX3XGm0p9h3YQkAGkxAPqUgiMuFN
QXFdZwPKHuPsiKytqDWvDDQ22X7EtB1t2JARBrTaos2UuiVsoPCD+JUOc2y2BGh2p174dbNOBq/r
0Sm3RrTHWxyZS9VXE6YuXAiWcR2A3hPbFco4vAszJX6myojqvQpqFSBNl7QhWHy9V/aUloShFraO
PKco6DPQBt8OYM8aNDH1t2rmBFT46Io4u4rj1GxfA5OCG3AAJ/y6SqbaPrhk1MW7KkWKwKgK8qMW
Lkgeo4LzNMpeiGoZorNI1zXvq7pR1dGC8KhW2naa5tTIGr3bzDMz9xiFIop2Ybh2/eh0yoOj7hpQ
j35Ik3FVNLFTnMDNx/HK9tD9GL3tYQXwnSrEzdb1DqXi6A63xE/Pv5ygdxN0uW369nl8p3UOAf03
ZlWQZoiMxDUF56+4iFnN+sIKkD61twiHu+RB5MW6QITHgqibzMVsRI/RnG+6ytoHu3a55El9kcNs
fRTrGQj0RSZjQpgXcvETaq/01Sj5Ccy3mwi+jtZEiawQhtwWe0ZXLKPNl3MGzjGt767aFu453NvG
rngRjWpwWX3uR93tkNfTutfMQtFosCCEBwYNYiRAVSHZ1rKx7jaG538v8aztzT4WxwiPQrj4/Cm8
m1dhCYmc1DHhzAlTvcw0dzvydOKq6m7hP9b9tEuL3zL6RlDX58tY7xOez+sQ+87NJv0nuLjT82B1
AnNSdxvcje1jtZzGvX/rGut26VuPSXmrV3a0LQhkWFbMdTwWX81o+eBJ/7P+RXouCEgsSFnAg/qD
llq1zDZ11/j5pl/u7bBBW76DOomtTSy/uMEfXzkopmROtuDaL6/cTxjKZ7Ydk1jUcu4OM7kZdDuR
uSWDQHJSugpLwR/6TnDntTprjtv9ZP8Rg7FRVfbFK//+PoDAmeb5cZ9nTv83E/6vDGrd4vPsyS67
hd45RvUGDu02re8/f9ofLmIxxoH32/esy5cKktYecxwMt5ZT3CHmu7a7+9R5+F8sQq8KD0BpJi6H
kGdlZLeeE/a35No+S8/6jXv9LojtL2ahXF4LnwU1CH5AXwIsusHF9+oZsjEDV5GmlLxo6174T0H9
xRKX3wZLWCbqEs+yXIpG62L2haV6yYxxkR4Roqp2rfGTejud75BXfH7LLj/2y4UuXkVqaLcNKMuO
qbprs/ss/CPkm+6On6/ywR3753IuPrWE6QVzrq302Og3kfwK5HH+alzXV3fsIvrZjbMcspI7ljvL
pjvaHF7TGgW4p7/YN766lounr4wxjMfETo9+8hS6h9D55VS7z2/XVw/l/BP++iIJYxsd2XO7hvDk
RgceipneT83/8Gu5fPQXg17i3sZlZbIKWYLL3KrI+/nmeHefX8pXd+v82P66lASjAMWXmx5tvCeZ
8ZsYQZyXX7xe51v+9wH6f6+EytK2TMGXc3ElCASUoUwvPZ7TyBYwZ1dmixP38yv58KEEsPEuh6KH
zO3fK6GTQ9DMaJRjrI4BmbIpoaNW8ksP6ouF3h0P58sRLhuM7YOk2PbF1+L3pWXGU5Yfk/YGeCNp
bvDZrxMEhLP6PrnAdhBd5GRuZnEM/W8ZWd92ESxHqJkY8aUkDuzzS7+MVb/8QRff1tjOzmSE/KB4
FuucGLTEFXC90UobCk8dY1VePl/wo3v99x24+MYYhhF6DajQsZdb8aMkYbIIIDa/vNPnZ3b54vy9
zsWHNvs1qGkd5ceMHNMC0TJWO+RBxL7JLbF6Eu9lNm58zA+fX99/b+TlwoHtc+rZFjrvyze2CzLL
xBiSH2VpHHFOIqk7EbKHFYAAP+Mhu/ffaBX7m+LKuymIbQIH/2riyEf3OHACSLlzsed4F/c4tWO3
mxDvHdUq7taxwVQVrP1u+dWlnk+Qd5fqWp7AYuAy4+fiHk9WEKI6bPNj3d6D+S5ITcvp0qzv4cK/
czYEa6Hly5df3ODL6S2+YIYT5YxnUmB5wrvYEjI0XhqEaToJxjaZNLINsRCMak77e294tKprkMEU
xKbzt4F4G+v8dH4WKGAmYsLUDthj4/bFF7/q3Rl18aMuNsM2SaaR6Lfp1OG8nMbHhCQEScRYB3xh
VZvPb8G7TfG8GLW1TcCOFEzR+He/UqSAukXIHfCje6Cfhda//+cLePz95yFRBDFddkpglmiMXDWd
Bmg82yaq2/j++Qr/lTn/vDtcw99LXFyD0Y9uQGs+naiHFl5wEzu/uOaDk60H4rvhxfdkgPS1/OI5
/T/WpRPzfZcCTF58G4C+ZCCW/XTKykOvvhOLuDLOvj15NALikN7GjtjJr+a8vfsguVhuo8+sQEae
UML++8AavCw1pP58MgiVbgu8EXyTSFdunfiLb/KjlRiSbdFtMiyDESL/rhTUYaiHqDZPTkQEO9FS
YbonPxyl1BezrL9a6PI+ynLMnCg3Tx3xAgfyfg3wShJ0+XDzfTvJYPX5C/Pher4AoP+vmQkuzugJ
cIGOeDRPoskWefsgqZ9Iya+L/efrvDsQhXfGCBwhwEd9IS4elRshTkL4YuKA94+tm23b+jGqNdFK
DvyMOPWV+fD5iuL93sGSPrUNqARNx+WGVmBub5xhMk9+Rb5q7hhvTegFT8UM11OQ+3XtOnZ11cDb
XTnNbP0C7qtJpIf2JDO2ORQpnNYMaEhcY5QW12OLzJ0UN/eKKJFF16rXFssL3my33fUkUyxauI+l
MRiHInDTPdme8Xc85vEXX9pHN9LGBkMwFm+8cC/eRNQ0FQ4UYZ6s4aH8nmbsg8u5X7X6oL54FT/4
pultyYoEZ2E7tC5HsgL/GVWjJJ8X6eGZsjbK89bJfGUH41IRrzNi0hlm4p3maf35s3v/6M7bCNPN
AzZJn8Lu38+tajLBBI9xPvmesSH+gPgPY9MXVzECtsZ+/Xyx/8Yi/rtn/rvaxS3F529x8vXzSf9E
md5+n39ZD+aV3KSbcOXsxb6PSEJcyB/FTfTYPaorvfn8B7wbrMWMUKA72m/6Vtf1/hs191fJ7xhk
96BGnU/DVXQPn3DN2Ejj4N57q3mrng/JqWDKq9w3u/QWSdYXi7+rNs6LO3bgSunyD3HeIf5aPCMX
CYmwP5+ihvQmzFXXscdkhrT4ZhWQv+Q9kxHXvlVYpTGNrVp7/va/+QUSoJX3WtiABP/+glG4yOEJ
Hjk1jcHHpZ/BbffhuBpSd49T/RWfNGJ8L8gWHXXt54t/9KZR8TCE27XO6awX+1KXRHPaQPuf7LJ5
DK4afynL8qGY/wRq+/+10n9v4V/3OYZ2x7ni/fdOVwsH0zyE/FUx53tjwOIUlM+fr/d+Zz/DRtTq
AJ0ux+PFcy1tdE8yi8wTV3jVeeGGMGhCIdR90H+x0ocbBfAvhl8OYw7/i6UAnePZMQv2pGPtVTg/
fqbNIxPiUtxuRqgWdW6u68r/an/68Ar/WvbivSFj0C4yzbKG32x0v01avTQ8dZun4WMYCkTl6zhq
biOlyYpeEfPVGcNVIrO1Ap3XXw0iP1fll7sIpw0Ipe+SzuZdvEmjqPqKnFbzVA55spX9+IfJQ8Nu
zEgI+PzJfvTO0gG5prSYaeRevkmFKF3krFy3AwGXzQQ171BOquHJxb78+VL/QZmXV/X3Whdo16xH
VTt5Zp4Gt8PwxWyZJfzzzjHKJ1QVh0HYxjJ1xpu51newWtfF7DwU+XyTEme1JGk6XTcFamiXmP2F
L4nrKi0bN5d5jIiLjuf2LkoscgwNPa8qEETCLSBmQutXHLhbgb5xWYtw7fUDqmzRfLHxvyNPzvsu
h6iH2FeAfsqLi/NraMGo1BQlwiXZ2G4PXda9mO6cLou8ZOKTXb4RibyvaucVcvA2CeKrXFcCC7G9
Q5g9f3G2v29A+D02JwBgKeOE5UUxRukJAh525qmlllgMrkiXiGudL1b54HMNKBBc5t/YtHtglf/u
t6qTjN7KDOtULUh2vRq21bBOjwiC03pD6t3nb9D7j/TfxS6aWY2J37DtSJwCjYFCiZvCP8xMW0O6
be4+X+rjC2N0gAcvZJtCXmwINlmQtsLRc8IYMnibdOW/xgeSuPDKP43/qwtzbSmESfEszYsLQxE9
Jx2INF8G/ShxijEJqigN8OJ8flnvNxbuICUsO7mE8bqs+EgVymdvYqG5awhsEfW8bZlvtY0qO/qi
Sv9wKc/kJZQkpnjiXHz+dUYZ1lSojgbopCHA/+AZS5ZRMpQ/vcT7+flFvd/DuKhzO4DWT0gzuHxU
BFO7MmKlEkUGmo1l3l+hpygI0aryL6gB61zA/buJsZgkrVl6TH7kc//3srLcyRoGlwhUE4pQYGR3
/hPjpXaO/9j6rwUqgiR5xgBJ5Oouw+Jpx18Man//YaMV9ehC2K4DKMKLd6WMsRDWA6NCggktOyVO
sSrNwvtfvCh0cb5DKWMh3rxYhXQzC2p6ECeKehNpjIOgUJRLcf/5o/voi/57mYvT3tF48RniLE5V
ziZ4ZSR3xLoiBvt8Fet9Xco9O5cwXBHv/SXHq5pZGSFpdKfU/j0hjjSyx5ZE1bLYZflvFEsLp2DO
OiLvu88X/ugb+Hvdi7s4KfB325/EKYLAdQrn2h92lmo3n69iiQ/eyb+XubiLtqfsYS4scSorQg2C
0F5VTCNbNxr0/ywLZaZH2+/pgvSBOO/kiuzJ4jbzs+RmIp3gi19zXuziA2F4vXQczh6Ohcth4k5b
4vgfIv80Id0Ba6DzJWBnEWnfXhNC3K0/v/jz93axnPTpzSXHD0/2crkQGsXLHPL/+vTV/j+kXdeO
3Li2/SIByuFVqXKpq4Pt9ovQbXcr56yvv4t9Do5LLKF4PTMvxsBwbZHc3NxxLeCKI1dmBeNFLKGx
LUZ7gu4QVg3jDt4KNXjM2iuyriK9hzBjaQQwS9Njji3RHqJK2HK5OT+l0sMwCcckftTVvaEy5K2c
MMAqZAOuoIRAFu/6UqDkxyOaKgfjQRQ6pwL4RxNdqmQHKHeg0dVm1aPtpHuRJcHSMPQL48HY5ZW4
Fl3KOmYyieWDX0pU8MqaG5ih0WN5Ci9Z96YYHmZWTRltUOiJS0ar67fhCABGbDl4DrjsggbGeTpp
GJsCFlQF3LBOzUBP+dtQKkbOaW1nNB1RiSGBUxQxL6X7BUan0coj+A8JZm7QS8U38B/36Ezv0Rkf
gmQViSFMG/9Q3YhF3HzTrUIeAsCCCyTShj9F07b3s9Si9TYILkMnfivrXZlYbeciwQgc/JPWjY4B
bNaaA/6UMW+K7KREDwK3DaKGceVWHiU0cMCJR3AGlwWe6PJ0MH6DKSkhCS4YmrQl5Rs/I6tSPxW/
RPRunNDByxeBBZgdeyhftYDx/N5mkZbCqYe+zJW2B2xGcEly3a0mAJ0Db8GQfwL23SrR9if4LP5f
ou3LO4/NBty+hPeJN2SVug3RxKMtVpGCC9CbMHkYoa0NSJLGFngprDrNyk0nzgWuHVoLZY2u04DB
a560SQsu6gm4knK0y8ezNhhmqiZOUb1yOuOiseRRS5NjsKmArC24lB0pRgFYJj92oOrDOL8NFNH7
tvM2rSmh8QS9RkjWIN6Gl7vUGzTziSogUOLLPJ2DbSrvpuAkx589DjCJnzsZVXYg45fupAbndEAK
2RLGX7ENWCbOErmNwR0a4CH7gFCtSs6qhg1GBUNAmqdxxAo0bs58+akSFc+AVBEI/UkXX4pv4SsO
XH+oPqqX0el26R7daC8+etUZ23PjaVEiKSs/gD4W/IVDfGmGVwnk3t3H/e2/eSmp36dsKnDltEb1
8ftyD7wRvbIwKVxFb333+vdydFFFllfF+yjRLqve120+zVN8aYfvct2c9RImKVOnSxQMHOOcbnxx
rEmXcV/gOOJd5qljyitlaLnEx5q0LN/wY5ECfbRCDDyXxbaZun6HwU+Gl3Ubq0loB4K3AXMAa4wU
/VKN+QmBKbDj5lNngc3EGTbQzh2GHyJm29rN9YQkJFclElAjQUO7xZmCScWoD/gTMtb2uOPOmP51
+W3EeNVuNWMphnrUJkMLs5gD8XW3H+1ki+ZVkRXf3io3EWGgqIGuCuI/LffMiLSM5+SIP7U7ZKdt
TC+Zjf0reLD2QJs6/v5bDVwIoytDyFeCOW/GtiXb0DYs8Sjs7gu4VbulAOqqpsQ/mvivcxkcoM4c
0T7AOBPx1gItZVDXteINoCMNIX/SnjAYkmGqBQM4j+MR2/fd9yLLx8oGO3pA0vs8/DIuvjnsMITi
aseOccluXtwvLfzf2enS8uxakP9W2RDzp8YxUFcwLGMf2RpjvbdBEyWFaNCVyzdgvKYBxig0xB4c
ANa5ui3/MkUTuSzGetZv1Z/1UI8eMM+yro+xHgygHWKbs7SLuOVslphVO3Gl8zp1rYBejHHjHCfY
OOjmsZEQhJ3I3/oNSx0F1glRFgnAGIAR7iHJvxjbziGXGAMml+SlPBhncSdZlSt+B/uXYUuMR4t1
EyhvLACFRhSJkCxaoVUeJCdg7yNrdZTtmKs+qTDQxZ9m13CzcSu9w/228oNsChaQSi31bDwAq9Xo
7IC5vnW1REYTDhmaWeG1LNWyymM5UsKUqGXn+PvUFneVjT4SF+xPDKtyG1yQK3AlizIrouiDihBc
DSdyiJOTbLWtb+fbcCs5hZ06923Yqn25EkbZl1zRpZlMTp12j1vWC0n+7cJjphZCWYwaSatKQivA
qYcmRk4GvR/s0bEQl9vR9/vrWL9mqqqhewRJAFTClicEQJyM4/KKRw95sgVki1Mekofy5Fsxw24w
JVEmSuYARh9KkEQuWGP6NgDA9vnet1i3iimJMlECcI75iqxpcPpdY0YO/EFbPtabgtHgumoLrzaP
slElaGnSYCqJjRpt2SLPpbbHcNe/3TraQuXdVOgKFgRgxN24i+3WFD4tIHo9/kttoAwSAEEMIZaw
oNoFkIPZmMY5sQQL/FKMJbF2jrJKHWjvcz/Bijq8iimGRuADWu2FZyxo1fj9OSC6sOKXXCepBtYz
2uTxFXco4lssy7NixdEVCIddgJFDLZs6HbTqozyKCWcICa0YQqZj9g+u6UIGdTBzLIOCTP9SaQAN
2WZrmsWO27Fe3ZX9WoihjqU0wICFQRNyLODutXg8fqCjYJz9bfkNjXZXG6ZSr0IAEIRojsDhXZmY
37faI5hG7Ri2OgLyOIZJUktniZRubepCJPU4gKVLBt4UFiZ56oXYVc7KASJvdjZv7z9ZdmHt3UM5
2EB0g5wHusaofRQADhgXvUbevXFXvpaHEbdIe4ts8PYxlnab7SO7+UcW3W09gH1UK9svWdm5B2jz
4wBr1CAdARqxo/jke4JV/BbNdM8f/EemsSVmm3qtFuKpnQVJX43hyC/xxKynNtpHv25z5YKWwQoR
5zGMFPnFG4lodkSnJvYXrcH4+ytfVxRUIQVGHzY3MjFgfigd2RwtkL5bgDdmWPhVXUW0ir5QJBAV
WaEe+rZB+r1tEuGUZZiyDlHWVy8KQrAf83BRgn2TXUR0KEnPIMk1B8x8a5zKWu9KgEkC5v99AtHt
q/UKYRUlgJkV8JyJVmob5/wdE9bDq79FXdXSz9zRt4p3nmfI/RohpPf5Wi71YM+jwgETA3Ibh/MA
Kl7bka1b83E44109it8iKwN6NnjrbN9r3wBKZTesAt7KM4HCmaEi7kUp9CYbAvAX7D16PRFbK2D3
tcPn6DF6JFYWZEtudgRtG0jHwsf8XJuJzTJUq1frSjz9fHBNioQbyEdP4VHxWvtUH+V9e4y2riuc
N6DnfQOh2+cM1cs3DB1fu1WKocoY8cRwA/6kzlwZCpGfGpz5pXOUbXMK8eb7W2JGRFM8sOOEr5zc
zWlfSaRMFq/2UyBFrXACuB6Yip3B0p6GDXFp8m1jTQ4CSyRsAFt1GHfDhgSy/na2DGC5/wK1YmpW
Ljs+EldcYbS6/G8bFOqliLkIw8UztsHYKp5+QXX/0u1nFwQwcLZAVJ+/N79ARr8pLVBaIKCvEFgw
TmLF0198AmXfBj+KAY6GTxjt1AYtgV2c/AdxN1vxNj+BmtrinlkOxVoos5BJGR2Ea43KgSEbx1CW
ZrKVvgJtDM3baFcZnowtY41kG++cPd1poNWSMkh6LZx+SocQfvkIJSstw2YKYp0nZVJasMVnKY+F
SbhOxbmxOAugsBbQUQYbbNo7xroYt0ihAoEaaCz+TNY1OCSu9+FkZPsey8sefNiL4B8FoYuToyIC
xFlancXk5HBZSBg6HhtLe8y3k43edJYXzVQUyvUk1DAy50M5w2NvZ2dwGX2d3mADjGhfsh4E1nZS
RmlsCWC8BhPR4SHqdxhTAxGb3doAq3LEnb/1YQS4iwIXu7Q0KA9YwpHrYp7q6qNwZRQoS6UHwDGo
VZwqOHm/8kKAmbJ6jxgr2QbqtdU8EDtg2BwzmSeRt/bOTaFdVxWkhaB9wvnqF39fnWEKHZBsnoPv
rY02aey6hzSfh5a3rQFiWbPfp9/U2p4tsNX3prbv7PScnsHd+g9zgNe6p1KWCkTpuqH0UIbC+dY4
DXKcDxvlwpusZ3HVu0XXsCGomPeAW00pOabsk7hLBuGknuZf2pfFAF+xA3qQLTORu+bsXcuiNLzm
ukFtAH/ylQYUnkZ32PS73ib2P98GD62pbdIzeRZjXGhgxpj3TQhR6dvz/rNUSuUBHt6B5ADiuz2A
MC0kjvHoxayGVtYiKY2OVcmPgPIOO2XBc7dyL7oQswgGA+8fRUJXG0o/qbD1AqDmIQtVd+RV+2ff
7snrieMTTfmfBXtos8TIAlpk0VxGaWUqpUgwTcJ/bmt81E/AjYe9wOHtetwH3Q2d+0e26rXBZVSB
xyAD1FKlziwbtCDLwel4Am/i52iL36R291zZwqY6cpMDvKVteSrc8FQg0OQ2CstnXTtMWCdAQ2gi
kPnoDe4m4CBloFI7GbgZOjQUfa8WwLJseOms6GTt4b6WRW1u1el82gJ86jRtELGfDGt8bM18//+I
g8g9oy/CtSTKJQEq4NjIMValeUCLf+uftW2MB1U/tp/1W36uXBlFAN+aHu8f5m3bBhnKu9pNKviB
nQFqbo8Vghf0Upx7+KTKwbfrT20fWNIHb7ZAGmHIXD1B9NGRrigwetJG3vd9IamVTsQ7x5m9V+wD
B6e4wZw0f/gnBsa4kkWdoAAImaiaW2jLlhRDo49mh4Z2hhO79mJeC6EOr1eUWkiASPh154nphFu/
UeDg3d84lhjqrJS6GQgZDNm3BLn3fg84eBNd3IwLvvr+XC+H+ClXAXE9lSIK1r2Iwm7vNRfpEDgF
MlX9Rv4eMeblWUuiPMhWHERtBn/3Vw0ZrNqNDapkaDvrhJhrot7UCG+cjnK8iDeV+PuBQ8zyaPmm
cKq+3z+mtfw4Zqz+6Df1piagySyEAIuqbQzbnCMnRHkh3MJ5+5cKQVniIp+BtESUG3j9R5KTInYf
i2KZQXIKN8bpakHU+1kUQqMSMkm80uRNS7by23QmQSrQFG1A69tzsTF+/7td1KjYVOp9oW1CCCUl
Vx6Jmcya94Dws3yGPfoaA6OWB6gWXkKqWgcvAN0zrWWAQE7lSUSZcDgnWzQzHCX7V4sugMHGbPjb
Cy6aUz09BfblwtraFQdoIZs6wgbImhkGI8TT4Uf5IDrJYTYBym31FgQrFuBrncxNN6y9JZbi3oqp
A221SirFESuejyj7AjAXyXsw4Byzh/GswsmUnhmHuZJju14mnelpgGwnKimWqZknwQ4OpevtHpzy
3Dy8bH8z9nTFpixkUSY/ntH/LMdYXOeALhYBW3KMzW6rMC7fmh+0kENZfWMcIwDyYk0/gB7+ylsc
2gLm3e4Djb7m66voAm4TvH5QV1armrxyesJXk4+qodOfbvNsoqQVjbHCZsrdOavqlyRNNowDW3mj
RQHdSzKmFTDtJpNvuHoDIvT9CNLUkCv/n7JLcioP7ZlU6ZnNFevr+SOLegQA8S0BZ5nIsr5SsKEJ
7Gvi2ZHUE2qytsExg6w1hUSvKmmUNtDvx1Pr66Kp7jqhFk+x2mAE0uH4Vy37VDUm6MSaIJFHayy6
JiUCq7bcyC7rkkyIZfEkb3pE8qhiIrm2e0R3rCO6yDXaPJ5wxuGtGZVrmdTilEQGBUwKmYLnX7LH
7lu+4x3JfgZjklU7+bf0nD23Z8kZtvcFrx3ktVzqIBGKFByohsQTYEbB2OA2ysd9AWvuKuaC/uwm
9YyDMibQ5AQSOIAxEkBkzfbLA++Dm6Vw8v7c9Ju6fO9yblcq3/XKrsH+y+o/X7Mv199APe9A0BTy
FhMGJ97y98nhPXEChz+R9wnonTCjg40yBhg30W3CuvlrvTSL9VPPRS924JPrJfEErlgnOfc76Shg
pLk3ezM1ASI82aorObUFc/fM2HqWUlFvhiyUIoYIyEv1fnoHMq35/LjZPKAwMG6eBpNVhVqrjlyv
9Mv6XhmgrIAigVwGoZelbmb7vTK9n6m9AyYKHkcVL3NN4unDYP7+t5v89WlXosMW0NTChE0GmxPq
tJw577znzQPJgryBQAnJ2wsrbcDQqa9E/ZVIuRa1EeVTYm4HiIxdIIsi286KIG4BnQBECrQNggGA
USOJRjrUai4CUZRC9AdUEvGxdz3Xi8yPj9qpHXA1vQXWJ0NvyDNI+xrXIqlnUmoBhB4F2E3UatFe
UewrpHnaff2obkuLWdFaNUFXC6TMLRjR2i6ssMAwREbaPT0HX1dD/MH/UvacXdr3V8cSR/7+6txE
mdOiLII4JSnMmT/LRcyQ8PWa39s/yqgafQzaCf+/2ihbshM5hYXzIjcg3dbWJ4iIGDJXrzqmWA3w
rckYLqAsHIcUC3ADVPGU/whATNjb5Xe03VaSA/bg+/tHKyQmNQwZgpCE0Misp0IZNLlLZqEAfcyZ
S0SnylHsS8UcBJDgMAJ4xnujAfxZi/QWMN/pLvMD1W7bZKOUH6Mf7SSxlKy0TmuwmPXTfqqVd8bn
Ua/31+ehDC6jNRgzTvjf5fnqHWGo8kPtHADmeuDUY936T4laAQb1mxh1tgo4bLXptn6TukUH0q2j
Iu0bQXeE3hNZA6v0aMt/vwbdfmTWBv4XpW1gThoM30+0s/htBIGyHpnqq2EByhmM60r3Hv0SBguk
QN32/i6Q477SQIx2YsZJImAlPGCIQGu83IROTcSmjkGIMWOkZAp/gL3E4ooHbX4Gy+59UXTsTMui
RxuqGQXBboYsCU/pN/+z9oAiDEJMEQDNJivyo/T8P8IwSYaJKYyDKRJ1tUAmKWd53EKYpDpN8dRi
mJnLQZoI0oXih/x4f203ukS28Uoa5btIQh+UaJJBf4H62U7gHVJAIKu/zkCtuy+IfDZ9XhLq6pgL
4hWMG1NqItTqxIFDwz+nIJ2tAF4thj+NTmNIWVuOpBJoEx47BzFLrVAHTKtKQuSfNdFODFBpW1l4
AB7E/bWsKoTCY1QDcwa8jv78pZgayxtSDWJmWKDLDPRnM8hQHE5AYGMFT/elre0chnxVbJuoAwyY
0nQ+7kBJz8X+GdzdVhDbQv4uZe/3ZZAPpk5HQbMuGdjCMD0CrOWCxBnACTxIlM+KmjX2oBScKQ0i
CxeKbqwhuo3+WRk9u5hwBJIXdTxtjOFspDW4M1gQHoRnWXB1kLl/zIE5Te5efVR6R4g3s2LdX93a
eQFmAfP5gKQFOCWdnkeFtkZbC8+d+foYh6E7KQpgxjEAZ/VtbsroXcLwViYwlPHWRIloBIOhJuM2
GFGjXqzaAFORUkqBBxg60Cf/NtrG7Lt3TfhBSJnvL/HWasCdARQCDAY2F7qyPEBwVIH/KCcst/nH
GAnPenfik87OGxTLAOwH0Jn78uguDRwlZMmYsAGcGDpW6InGrg4bMEV1kSfDPmXNGwbSeLBYRCA6
Tc/zfGyVX0OBXrvusdFAPwSMyIhrD10rbtC8k5U/eumkgWIyM3BhasSA8vn+B65sPmhW0CKH6BZO
JV2vnMGr6xvREHkgak7KAIA4iss1H6X/gwM73H1ZdFxANkMkON0EkxjXR6Ve5F7B3IkP0kIv75/i
/NUfXubpOAG0GjidziBAo3+DuTACxFhqFfmvvPaAZinL3/sSSGIKiJMkITPbRDKrgAX5dHuzAbsA
vTeA84AXg0Yj4MH9O00Z8HiFKMnsBmQhICrwWZCAdLqS7ABUHLcbA64Ayqbrb/Pkz34KykFPAfn0
1LZo1AFZJQbbSwG2kXtoi2rXlbytffdHMF+hYzZMTBXsLxmcOS39DlpiwPnY/lQ6U+yCUgw+1wiQ
e8XOQLFz/7iouObrW3VZwUOko16InNHyrgh4H8Bozydeh7RH/iQXtVvBTxrU904ctn5mmNLuvsQV
ZUQGF6O/mIkAei2dNg5zUQBRn554tbEP62ehe4iCfdscRzB/3ZdEd4eQxankP5l0zt2CfIdBVmUV
7+deWPSuwRsgVpvMGisdRBA8BrUHRmioIdonpm+Cn5+qsf/rxWJvAV0CZBZkrjH0vNzeLkJrKgh6
lDPHgZF2mhzQ2KZTYApiutH/+pYD7UrH6yjjjpNR2aWsQJ2SWtQjvFsYcnajDDw506iIR78QYjuU
G9kDVUnDeE5uT5MIRXciPAAVcQKxxVfx1ZyGcxbpCWYLS+AbTTIAP0BUFAjOnPaTiw6+xmqB8fLt
/sneWnh0omKkkeDiw6zRN0wokOJBfpw7z7Veg0C4jED1CO4xHWR8YtH4ZoMICZyFEd/wDjgNM5Gx
7BXVAtYVIAZ0ANBLQFagvB6gsWeyMMz4Ah9MZSAvFTuHF/rwmIvZAL43XNQ+zQgWqG6YeZZ8y8Dz
vIUrK26UtmQBY926RSB+JKASAg/MEICDLk9hCNE9gflWoC7zo+DknDhakAmuxLJj+Q8rojB7/YV4
BiZfNNQsReUYNMbUt5F4zShJdqJXnDXWYgc+7UljbDKdwMf9Jdg1yDsDXpUYVcppKDiQ5ERdnHml
HoIxV7L1CnMzISjNDip8FdgNcXzBPT7CiPSTndfatk2zTdm4YBwDiu3oTln13uQooTDu2m2kB/we
Ab4F4Lfh+t7suCD1aRi2WebxvuEMILSLhE0PLmy/vIjJT6HuLE1xJcLGsGm1A1pAGLbt9hjQDg0U
TLQgwbYoCnXZSXmzFQst83wwhOegBzWQ39Q296/ZzeUmmIRAl8UxiPDtv1zJq8sdyB3ugMbl8Gvk
fSiLVtdcjDG2OsXLx969L+zWMaWkUUtSZK7rAsAEebPe73QwAvP+rhztl/gUpZPJKWdRYnmKt044
kQk3nARIX5i6S22GOwYWuBEkVM2AsDIU+sKJxfzS9eVbLU+Ni8cqOsR91LlVl002Ci7xHjCvrePz
Bii2/Zh7Cwnh9P2tWNt3wLKBOoJH2AsLs/yqoJemduqnwgP+FrQo0sLd3PYa+LDinyGYXxyArKes
rLmIH12EPdgKhCMSepRU4qRTQmsdhZahUQsvHzTwWoHabhfIGjAMhyxwmxrUgjpYXq2U4zgbZGn+
Qc2510LQqt1Qtfrn/R2gk2pwVAkCAMGiJv40cjvLLeB18F42IGT1QAxH2n9LpJWQKBw/JWtMzGgH
bu3WFXKGxaG7EP4rVgVOlKYDYPArG3al8SXASSTQ2RfeOBfbSlAxBotuC7vpMQkGuL5E3XcY1wLQ
hcJogVs9chIfYa4Dw/o0EqoRTRhQnIPS47v2pQF8ruNXUmyJQMHbgOxcM9Vhzt/vb/KNDcEeAxoI
N5ykm2Fpl3uscMBe4+a58KI6kl1OijkrLAEwXsta7NwXdeN5E1GAVsPACnw/BCFLUSr6nuFrCaWn
+T8l8UU1Xu7//o1DQP0+ZTvAEaeomLUtPRH1pm+g0BY0s65Abb6BotwXRe4BdU/Q1gZoYIDU4wWg
Tyqd6xlMalrpJZ/lrnwAv6huV+h2fg7lfymJnN+VMg5CjdFhQyq9LwyjHRBx2sQam8fpiVNsgQXM
taKBi3VRNy4SZ3VIybrk9AnA+4JyCd+C7JmZgFg5KgJbDg8JLzr5c7mqKp7jRNEnHJUKWvPMHD4B
D2CBzk1MSwu8VYx4dEXzFuLIsq82EfyoE5xAiJv1NwkwMcLD36sDyN0JoQiCKBis5e+DflXPI3Rr
eKlYm1zzrE57kLD41U6oLFWZrR5kc/cl3voeSGsgnEeEifQeWjwpkUkR9G2QQNmbyZzLU1RZZWSO
RySbf/vP+QT+5h1QGcHJdl/u2k4CO5NHhCEZGEqhxIpIWvKNBgXR80PIBY4stf/grK4lkC+4Oqsm
5AHdq0NC386ckyUBcDonJPHvr2NNAQGfbyBIJ2hJNKUWvCU+BQAfrlXgCM/AEZIwtZdsY7SQdu59
UUSXaVsBpBfVkIF+iOdMXC5IjdPJSID45AWqG+onIb2IWQ7SY8bbvXYy12Kok+l9sS6ahoiBIrT5
PmQBsKwJ0JBTQ8mJxNI0PObYqlOJgKfydL2xhOyUs319shXUVuEGYdYLRCdABaPNQpoDKwx5qtrT
ur2mm51sqpj6T+DiS5rLA4tM3PaTNTrj1mheolB2QN4OplKr7mxFcFFWAezUXx/e4otoy5HHVdaM
GgocXLvlE57oopmHnz3/1/UA5MmAfYvliypuFl02CrgCjp6gNd7oxvpLOhzBDHl/LSvGfSGBekpi
kG0PMYihPWmYLL7/VPVDBH9WiMEjOlzuyyK/RZ2kjAS6oRKiPqTQKbdi5NW0KrOy9TqJIG8B/wJx
Q5xuU/AzM5a1JgpKCbAJnSRe6fQKmEjhOYZN66Gf3yLtNDESD9Pm/npWLrGM2wVPHIh1uMTUeiB3
0metbb3Mh0Jm7SZMkjetmPbVwGQeWLkFaNmXEZOgEEXA2ZcGIx4amFixA1duGx6EZjNpUH75SdKe
tES1Mjl2E0G1fE7eNpy6CVP/rw2WgEqEqvFAWcKaaUQsOVOSPFeqxsOHWLr/kYrPPmePUsPY09uD
Q9yMCRpg4CKHg0zpcp1dF4IWWFEbT+BSK84Ls6jFDVewMoC3pl5AkAxvHndK45GPXYpp60AR835u
vZywCQvPRbxTZ2uSDLOYcquSGdm+FXHIgIEpSUYZFmQfVAiF+TCpHRKphUOtfuM6N4idvrH47rm2
5gqUUff18vZOA335j7SbSuzoj3MYC61XfQaXRj5rofvSY6T/vpSVsHwphlJJoZ2KOkDXhqfmv6a4
tyftUFevgnYCDlwUwdXwZbONf9+XenvnIBQJLTzSBLJUJmu/8gSGohkNLpNbT96AKv2xO8Yv9wXc
evFLAdSlVoA5jckKCBA36F+ywFJugwzajhj3aUXPF+ugNAJEaHVWBxATAf5Y7g8kF+X/JcECglag
IoowTAiZUdug4zhg5pblBPZdLy13YtTs2wEJUD83h+riayXDuq+cjIyIHGRgGkSh4Ls8mRbM4ZIe
DZ03xfnvuYusOGjMehZsZWDFxCuOLhamIw0IHFwMTtF47e3EqwN4hzov3AXnctf/4vf1c7Bp9wmm
bvwfPcMoran6Qh5llfjM5wAUJXRe67Y7eB7P8q50JEfZtX//4i9XRnb5Sr+FgQfNtcRDkvxiBNX7
bCQ/x+Dv+1GgGQIKzcCRJv0GCiWmU9S0gBvTeUN88mMPKKRPteJw3F6tP9WhLK0AJUdD2MZzZhlS
8ZgH2/vXjO4H/dJNcHHgHuP9FNEnsFzozPsRV3ZF5xl6amqFOfCSGQYHsXB95WGe7RkzJbVmTqGt
pA9AYzZL48iaEl4xy0gf//kGypiIYuFPM8Cc8QogVdseOyk96m2zberK5LX5deZZybSVay+jS4G0
YBOAW7pBESNAzaDmuCTitA2njxw84iWLtG1VW6+FEF/iSof6XFNCPQG/WDocei21asEaldnU+Udp
3KTBrla/R0/3j3Pt8iPqJDqFhrAbJ70Q40zNBIhs5ciSKk/O3TH/7ius8sqqHLDTgJcG2UiQjy2X
NqtGmKWq1HlRbLwNU2PrIfeexd8nmTV+tmpjMOH2P1Ek9LnaxW7W0iFs5M4rXbgFrd3qZgnwp8Lt
BjNM7QgQceiLfG1YF+PW08PVVCUYNkHG3aAT+HMfC6AvxxKNuDhGyantclDFRCZKOTb6aZxhRjkc
3yD0vlsO4wufN4zRrtugbvkFlP5wzVirUYgvSPv6IRbbFyVknePqPbhaJHWOXawbQ46WKi8QC6cR
QtPoj7LKWMeXA74MOJYLoY4w66opSjhIkbbRzwazHr/fQwGoZ6JqyZWZoRHp0G9TpI+RRf2Bknyz
LT+K93y01NbMYrNBDXi04g9mHwprg6nnRPLDqAg6qNYk5nYvONrA2t917dXQDSWAYUEQ6I4GYZ4N
rZAgIkavNcaEzDG0690vcXS73ozfkp34+A8swJVAyp5HUifkkUrWtE93owv4Ksm6L+G26kcerSsR
lLnuhogfY7hneDLk57Q6RYHZ6VYEgMh2j7rFTknVfR5Z8lTtcnSCJbpyDND3qozNji9R15d7U+Ym
U5FgNgZGpmXFbVx8G+X9pBX8uUHH8sG13gKuHFDbFyF5aSLNHNWHqRZ39zfjts6MzQC4FVIu4NEA
Nxal22GTdI3EBb3XtY/8hMYYIzr5EenQwmzY+JgjcT8jB5jxzaZW+O0YlpJ9/xPWbDH8BwPQiKIB
94hO3aclIIvFefC4oTalYNOIgynVv+SEce5rtgKtOZhZl3gJFU1qpXkDusvEEAZ4KUizILX+PleT
eX8ta54AeHQxXsbD+MJvXhp7KUlwRFo8etVcOTF/1ERnbB/G0bfL0WHNn63pCtohwYSAIA0lNcq+
ZkbH+aKajR6XAJonjDdKiJbZwaza/NDHmlklyYafGKdFLgdtC6+FUha35lCGT7NkRLT2ESaupqGn
6oda7BC43d/KrzoHJQlOJagtSTchWj+p8xr6yigKFZI0wPXXEVAb9Hrb8e1zKba2n7zL+WvemlXU
eFFTuLGsb1ThtYzeCq7/qUb6Zp44U61zZxRSq5R8txp+G91TW2VonstYnv2KEqNHHMkAdOIgmKAj
CUEJQ/D94SwyftsVtvpDMcwAlAcTkALS99bJfkXAjvnIdWf0f4WV2TPKe2Qz6M26lk89BXqgjw2a
zqALMRBgNe5JH1lM8Cu1SzQhyiRQgp0gNABL5dbqSEiVqhq9GY+A73c/demsKu0pK0DGDcBsCf12
3Sfa5R1tVlgbTJSZXiDG9EjBGu3ayMYthaed0smSP0xe2hmDJerTlh/RrKFwkv/MRf07L2EgOWi5
TVSJlRPyQFvttNgewTPK8KxW7jhQC0i7OLLuyPNT29BziHraLMaXyPxrVXzwRvcA4joL6PFG95M3
GMOsaxEOuh1RpUflAmkfOvpudF+Rh7afUHoEglMwbuXS6TUAmYSpOYdOhi4VtPZN5Vsmf69BC1y/
dQGQgOOKReq2puNo9wbdEqlKIoOxPAJwvOhp0MyT1+ZePJ4xM22K0kHrN7rmTK3ba8amHKYDEEN2
w5yAwtfl1XMrfORKwND2tVeLAOeh2RKZfNgGyvT1gHAPOn6avKY4dCV8q9I2enNG4+VZ7B3tNOs/
tICFO7KmgqjboHoAfx4tA9QdA2XSNCRtNnulVjqjDIb7bgvCWr6bUSpAc6WOBKNoJsFslhI4KDWw
ad83iStNCxjAQEsYKkuYyEWctDwBNSrGWlOk2avi70U3HJs3bNGhio0KdBOVGfqlxfFWOZkYl6nB
rdI1phD87vP8d5i83/+WW4MDojvkj2XC+oVBYeoW6NLUzZ3Iz143op1WreadIUesiuCtxi2FUBon
JOAv05R59tJ2X5SbrESFyxl8+/5S1qSgV10jnVZoJ/6CpLqK0MJ+UKS6rXlPiQOr0ADkmZmfaf98
X8rahukgF0YLN9qdkPBfnp0eD9qgcBXvqdN0AOhFZEqZzsidrYTsmEvFq4l4E6CGQAVaCuFqtFBm
bct7Ybf3x60q7CPu1Mbn1G9QyZVsyQisUK4Z13FtaSCeQYUajXQkH76UKpaxGGk+pAZqPYG4eEoc
DY3iDP9t7ZiAOsRDwZEZgLO2lBImmpLCMvFegd+vE3+D9r0n3lDfyjBy/v6srkVRC5qNPOXbVOE9
AcRh/XRKioqxmNUtu1oM+fsrndP9MJCqSoYEfkJrYVWYhpQyfPtbhxc5lK9GeQJyCSu5lBHGkajV
YDMlPTGJH7p8dSqEmbGQFa+ASEGhBZxrBq4QZQiios+6UsPtyYETahmIiTpT2ot2vm9P+U8WRN7t
viHvBZ5E+CGYhzDoPh8tbHoBixK9QJ5Azb1JexZv++2u4afhZyCjiW4LQOovd81oOK6Jm1Ty+Bm9
einGLDHhl6E/676K3WozPCkEXKTgjReMLkCMNVK0RTvL3lQmZsLvWkw3zco+Slj9tCuCYAswbyQj
0Y2whLKhGpeJ/ZAIspe3lRur0UPp659Sg1mSlgWivXI4COIkQopMBlXoainitzyb80Tz8FKaIf+z
hCG9v2sr2oYGNvREo3yI2i842Jan006yks9toXsa+vSyY1tNl8YH/DJhoWriLscQCPemRAM6LsaT
kaFQcf8DbncT3SmwQBh3IQaCrsBFGIMcZzkyvLABBRJvVfVJrZHCixj9vww5dO1tnPqgCfvQ8Lgw
toCQavbo9RWNXZ++31/QrTdLFqRDz0GsjJZE6lkaJ16spz4xvNI4TeIeiQLz/zj7tuY4cajbX0QV
Nwl4hb7ZxjaOE0+SFyrJTAAhEBIgLr/+LPzVqc9N92nKp2ZqHmZqsltC2tqXtddKLfKlr39ZmXVX
aOfLbXuX877L8VgScAxpYEZsLRokKKlLZbjGM8k7NyztU2vdm2JIFJQ1+0pHIjcjFezc9DGYXwD/
D1vj32aAiBzaQCYgtMXnw7rzH7R8ig+uOPA72+OmbzzbL5KHxnfShXdQfc6+1vfg1340Drc34MqG
A81lQQjWxRQ+xMbOzTlZSpfmeJ54wtjNxq+yd07KkPsinTDOBQjeJpT74izBECYaERIgdPTRpj63
CNarLLUzSTEp9hpMFehEM5SctWf8HYbss/fj3dbi05Aa4UDZ57Y61asq9wf61Ptkui/a9pvf9hxQ
SeUdGHH4xmYuzussK4Q5QFoXqkzExcgGzs2pxkEPVxHvycSIeu8/NfSolX51afpGdbll7aLgskzv
LjMhaE0CzmquXGnWNG7XWtp/6r3v1PtHy+yBqBBcSmHNULpy/cjttzb0coWwidgKNxT9NXzH8xVy
lUKYwi39J6VnuhOySxBbHpWGlmLFJxKRAENmt0/o5RVd1olLsQyYobe09uNDCTKevuz8J6nqOoLN
k/BoexSZaZ2A7Xhw+pTFeWl0x1LUPwRKDlERQKuZ5DN9FYH8Kf02ARopfU7pzHdSs3Z/+ydePNIu
Wn14y5bvDh3CNWTGG4ygcDGO+MSMDtPAMxgg++qfpqpeb9u5rH8vhmyCkABgAVQpVzFUZVjazXgW
PIE1zuje5u4416FudqT7hpGYsHh1/k53qCm63VbF4+IxhWUHo5RIcDEpHKzf7VYFbq77JngyGB8O
lsLgIqb+/I0Y8XJAAWaQSiM8RN6A7VyFO5CKblLF3eDJMxX9OWU93hord4Pvnj23v2VXwUlPQxZ8
n0GlJMM+LcosNOBrmsM4Dczf9UXu8VM+C32slD9skeRf2wbiI+2FTjHQ3eu6j5+1ZtWDE+BJzdkc
Zx4gm7k9DceN73zFDPSQl7kEgIbR6FhtA6hm+rK1UwyZe13zMCP4D0JLlcDV9GkT0pmKY+lN/t4t
B/JkOYBK17TJom6oQGHpM2/f9DbfB1U5bMTXFz4HwE6KSY2luugAzLTycK0cm9JkZfVc2TZ/cYvc
OmYp717SzALPZIFZR0wGgRfalxPmssCMcXtjLi7au3mKhAvlbMCPl3378Dj6eV+YfZNjDMmrgl2t
zWJfzimECbj8NBySwtv4iBwJmr9QF12ZmmTBGZBWebIoy/3LKwT4urDUaWq5ifGZvP91e2mXyTIM
Lpu7jA0saevqJS5pTXpeZEVC2z/u+HWw+G7EaFfxrbFnAAbkITUiw92ic7l4jSmKqFCxAfWYQ+Bh
Vycty7UqZOkXSe246mRLOzuouXP3JW2bsJhqa+MAXcQbK3urF3kQOKhI27FK70EOX6TxpcQQCEGN
NqrsrdmF91T/7EGGNUQ1AD1jtgPsBqsnsu26nLeoRCdD5Bz0KdhzkCBDhXfng9wfRFX7Eoz0hwFN
0R/2nyrprYjU0bAFi754NBF9LPEOwllM5fpktWbDYm3XY0A6qQiKcnVZR0yDJsUlv2XKf5d55m/E
IVc+6rvCJ9qDyyDh+prYvesasuc8cYrYmtPQnJNvU7up3L68NqvdPTOzcgaWbF1dGBVP8jw7YirM
q7MHKyuOAvK7WRpxdL97xz811ifZqXzIiJ4ZXkUhrmPz0SuNMjHrEhIJD4w/y/HJtBL0oMKaP1HW
7G/fzmufcNFM/b87ujpIg1F2Li4nT9T0ZARq151QRTaag8q3enZXvh0q2pBKRUnfQ/K62lTPaJi2
C7tKXKgkzLo4VsWbUw1Ps93ubq/pisfBI2OCrxFEQoix1iQVvmJBN9ulgBq8F1UdibCPxRgF+YFV
7GRZUY1pIsIwFLdheDnw5wcHKGbgtNCzwLAb3M+5Gx+UKOwBXOuJ13Y/5RhNc9iibB8c7HzfVXcW
hzK3ebQKfqKGu7Hqy/09t736kgHvxnE2LdgeX3MPGg31qeqzaPpnY42Xl2OxQ5aDStAxNFfuvGYC
ouylFIlhJS1xItFmxzGNWfCAijFqomBKSIjx57bV90T8cmf/1+oquZqmYvRqIUSi4eDKb+qV/C5f
2LN+cHc+mOrEEajqWBzMB4zuPk9x88T2/Dgn5hf7y3TsDuRu66pe+vuzbXg/gx9e7GopHXR9KxKr
M3YGeHnI6EaVurPMOuxmsJEOW4rKFyEKRq0+bPw6dlL5yDJzxsbr9gXSYztrfqxbaDfviuEpA0y0
d4+3N/0iKEGUBiwKLtFSsAcNyPlp7qqm1ohYRAJuoEhbxi7z7VNVb/S7rlnB44G/8KahEuicWwla
6QdSzE3igCMahYGfm/idy2rWEm7ivIJFFuUsQBjPTaTZWCNdz2UCiRGQrasOmvSBOYeO0zr7TuLf
tWNp7sTIRcSdsfoH8z5V1GZes5EGXLmj6GiCxAKz3u9J1fkPqae0QNRCmqRwofGjs0Mt7zFLEiq2
RVhxZVcXNWxU8RF0IJdefTvRoFGLslyTiH4Ka3NMFHBoDIMjt4/IsnOra4ncCUhhvMcoeaxnRAK3
KsmsK5n4NdcHmUO8i/SzPNy2cuXkLwppcKlwAMBirlxOm8+yVMUkE7StDyQd7kFV8cIejGL6YRn+
r4nPR5n9uG3zsveJJ/Gj0eVHfbjg+ZBNvfBbmUyGuCvZm1Soiqn7ytBhrcbQIz2A4HdjE9WG8S1T
RXLb/rUPiCFbHFn0FIBxX10LbXtjXmlLJmlHDv24kLD2+84QG6/GVTNLjQWlcTSt1i9WOqOmFTSu
THIDDV0JnJ3R+Yepof/eXs4Vdwnk8v/aWb1Ofl6QAXgHmRDvzpYKw/BfrVqFfSz4M+byN+Bdy5+2
Ppb+QjW3DKdi3m317bK+r8qcKJWMbd29uILRt16UQYSuYRtrYTd7ZrEtkrtrbgagCSQcy6TgJX2U
x1FqlW6lEsLyk9nhckPA2vqD2mrpfAE7F/Krfq6PBi8+nXvQd/poDwAldD7XiAELEAW/AStSMhNh
72v/q5a+2I11+UIw0Fp0vhcF4M/ciHYu7/7SHLBhFHkIaijL0fpwQUqAECputG0yeQqICYvnby2l
7OX2wbkSzKFqgrwYo1QAewETcG6mlpCMLyoXi6smCDPmE70nMih2jkEgR4Kh4C9CDuMbM3rMb9Pe
OJTIf08bP2LJFs8PFH4E6kMg6SRLL2l1oGjpdyW3gjZxlLRDxwtQc1PBL2t0s7t5ArLR0wt/SEqq
SHAwJPNMQWdQsk8PcC4lJFQnkU2jNwPI1vlmiLYzl6JJm/SoROwBHulOM6vkxsN/7ct+tLLKnbWv
0LQqUFz0A2/YI2cB6drUdvvbm3p5SZe14OGFLiKaTesZuRTT3G1RYU+tXj44XcpA5UT/MDs/ZllG
opz2GxCfS18HgyDEgEkgtkG3fr55tiwqxwhgkJhTcLRy649tpQIj62qLaX35k1bHBcxhyAFsAJcW
NMK5JVQ4PYwwqi5p1b96fHP6X7L6ptINn3plA8+srNLvGpXf0ZGiS1C6A/0+GArDXHopWA4rO6zd
EmMhtbdFWLM+GwhH0BRGawnvMQE51Wppk8LEX9ATlQA3M0RNIxUK5Lm74dEufOnazGptdtfU8yh9
ANp9iJDZIEOqdnz4L9Xg0mhfvPy/aWrvMOmypUS0PiNru6tndx6akaNUrJKAvg3s2E3fRvZ2+9wv
vuLj4Xg3sewhIlG0GtYOLXPRGeZt1iZe+dNuq1ABTqprZ49xlnAGvSDkfMIZYPbbVq1rZuE5AFZZ
OA5Q8j4/k3KuVNNAWj6Z3AN7Lr7ZP+jX4lHfp3H914uye4GKkRt6UXvHs3s2briU9VmFbtbCEYEO
OYpFS1vn3PpU0x5yRGirFDwkf+ohh+oe3UmL7KDNthE6XSDP18ZW3rrhuZ1XmdUlAUcR6WCCKQAa
4PWEsTPtYoBgNsrpfhzhnU5uPXp0b9h1m0ddr8ARSjySFsfUCvQyvd7Y/JTK1vMjXhaYjoNwXsF2
jW7N+WRTDpyP09CWR3LW89/bX2ztRLAKAEDxpYBqRFdkzZqFvDKjHZ914kyaHQ20f47llD9gCImd
0knVW2/clU+0XGw8tSjmAcGwunJFIwan4nxIMBkIZYGqM761U+Xd0WLI96mhW7iXZkZh0Wx15JQN
SL4bBzy+lOkI6Z0didk+saZBrdEw7DsGYwi9qs2Jm3UBAvuyEDJSTNkjyoIrPz9KmTG5I6iLh4T1
aRBSWzyQQLU/+GypmDvMCUeUCfeSiuIOQzvWvfLLeQOJdXmXFvTX0l5fNG1xh89/Qj3UTiOEPSTF
4A73KPs8GaBS+O6qptsXxiie+yL95mXOk9VAO+H2sXhvRZ77j6WFBM+Pajqy2jX4ndsTRx/dGROW
2fJZ8XQ8ENuBJMGQzxFiFPNQOhgJ7C1Dx8FciSda6fwEmHezr7Jm+MU4q5/KzrEjNhig5+RkQAHD
rHfO2HphOdTVnucSfrZR3r2NqwPWJl0+gf4QEueBm4ZIiEAyK1ISUXP6Qos5OGhTZydD01clpI4w
8Lk3EB+GQ9U5IalrsZF2Xnke0I0FfS+om5cYfw3Aq7NS8dwsxiQPfvfC3mWTUUf5my/Kk1/ayZgC
jWUfEAi+4hfe3v8r1+TM9OqFQJM4d4F5H5LaJk+kTF8Vtb6PQQlJjPvSQMn9trmL+Hc57mi9L3Pv
6Ii765CvbcB9N5p8TCzGIl+4OwZSXyBkI247oTC6yOnEndEAtpK5hw3bl4/9ue3VOXdr3XvKq8dE
e5MVthKDObO90/zYG7+q1IvsIN1NNfg73LY8DsXBM/0IkGmHb0Efr236e3YDNlpMlqxDt4CZs5aj
wvdmfYgpVBNxgMZM39T+BeJiI/i4tmo8UfixqACgKb0Ksr0paJ1Wz7hgzEDvMSXWiahAff4cgeZx
qdE4yJ8wK3PuQ3wnrwKf+WNCK/Ki8wOdXQwI/usGoH75tvEdr2wfmnAuQJ3wV/Cdy3//kKoJL+vQ
RKJTUnTyVOQkVP6bnO5cDOZMgxFawXxP2uC59tDrRN8Za52CPBTeqfX+1AB+14ofb/+kyzgLIEbg
ZMC1RFGYW+/xNKqUNLKYkyx1kZ32YwvWXMCPiwkP8W1Tl59zwUtingKLx+O9zo4DxTKnnqs5KVMy
hAWC/30qnHp328qVoANPEdwRuG8AlEcRYLXHmtRGVigrKTPd7TkvurvGdEXY+O5wHCbDfpnQuAcp
dJYdMul4O8zEQ1wYmdGO6FkfLZ56cRmI+pDllXzsBLeOnjl4Ua56qPzkVu+8BCDy3UiKrsSFKJTA
tRCUeheVptU51A2ffO0zJ5myaoeKhQsVvT746/YhbQ4E9GsTJGm7KgQNRrEDwWL9fV7unQqbrWLi
FVd3/lOWL/nhmKIv7hmkwk+h9zSqoQGdqF8sLA5yK9Sx8QedP6EBmsMu6s1on6Lrv7rhTjBA9dep
nQTPX1jt5b21Y4c/zn36UEfl6+2DceWkwxYyPrhSUN2uxxnmXpgZtWCrQ3xfN2+Wt1fBFnzpMlbE
gtDsAjwLxw/goPOdA0WqzltWOYkqv4G/78Cmds8HHub51tYtx+Fi6xDOQckLjxGQheeWCseRfkeF
k/Af1Dh5e3mc2LFWB9TUjPtZRMOJWGG1RTZ95Q6jDgrJQDQIgJ5Zk1qyocAhLWaSKELvJzm5ESFl
sP/0l4IfBl0PXlpwEa0Zzx17KNyxVBBEs7TaeWXHw0mpeO4KtlGfvHImcO5QjABYGFREa4y9a2tu
j5ntJ4wYxY54Rbdze7faBQK0NrcXdWXnMHFqArAPqjeMk62Ouum0XZUzz08M6VJImdj+AcNN7PPu
HAkKfDkoKIGgW1vxjNbpmtHwk6p11J1GFFrgFenZPx0kTV5ur+hi8xD3gl0MpnAYllGI8xPoGVnD
m4IHSWub4qWEUqtzMGx/hKvCcN4mleilOYBl0NN1QF+8HIpVDFRg/M1vPM9ArM/DAHI5QfrTc4Yw
Jcehr0KnnJMJqsGY06ZKhplKj/hXe22gLZltoJVXaQcmZxCNLPA4BK7v07XnK3fzFgIFQnUx5wci
Tz+n8pieWicaoFW0Rbax8ijvtiArghIP2mZ4NZdt+eCLCeROxynt+rg0jRClzyiog6g6uNn0uQO6
GKJLYIKCI4Ih1CbODaVja1Nm2X3c9fot86fqEATG1jD6O9XuB7f1P1bw9cDFhUlexAPnVnp7ajDD
386xgg4IdM2ciWcRr7X7m6e86XaEQUzjCSdY8wfGWP8lcHI/OJaacu9RpAI1GV85/hzikORQ8HRH
+i+OPGn2Ka7vT58wsFKlpiXDYAT4IBzb3n1yhgF6FdKw5JdK1aUMuwZyRmLMnb9iEvIP6WzMXDG/
/FqXtnrh3WSgcpxWLHI9p3nV9qidsHcEB0Xx3A9f2NRXz0PF5g6tvMDo99oZ5B+7FuXvCq3FryzN
eY18qxEvaTm7mMedCX10GlPm+0mr3ImkKvLveWmjHpLqAXS0Ih+mAyCIOjgiCeHkUGlRFl9dUYMN
3eHB9KhcwMgPgMAZ9yNKS79pyswuzEXnmI8WwGQvujLm+qkuDAvCseaUdftcpq6J8a7B+JqZRfl9
9rT4OXitd8dMOX3HQAjAtNCAqUXk1Mr/VTMOMuS2EtoC0brgxZ7rvn/NpK3Nw+g7zNpVxEJK2nU1
qDV43qFsJnubfmtnZ4RgOEAJaB6DufYXqBpIeerHiQVR2s/GizZB/wfRBdmJXdDmVrcvMciXAoFC
hh9FnYn5DkrnBQ2JHqCvPo1ZtQUNe8eQrg4fyhV4+8Fcj8jwvdX44S4VNssxbT8OMbwL6CqsSYs2
dAUdMCw0BwPfpcwzv6D6xHIUU4PitROdV2BDoJsU6l7gU1gyAAWZM1nVr7ThYxB6JbNjWzJsOkEn
jWFXiEsh+kJ9vUd9gJRRQ4vKC63S6x790jMrwN4QuEYpVPdkBCYq8xHkcdVeNbP806ezkrvAmrv/
jCYD+qjWPtoa/gAJjr1V2vnD0ATpK0TYKuNk9bzqD16r1Xjs4OZBqM35WIdAEHtfxnYwzZ0xkYzv
9ThPkEUibTY3YY+gt0Aqofxpwy9e8VVAMIHKd6FIwijayoWwSTd5TachHmgDrOiROvlBy/8MvhXk
r3HKixtBcI8mG4iW4UjWCsa+UeuxN7Mx9llmfZkNOoZoKNDDxBoTJWq8DgV6tSyUtW9GngFP0aee
cRDeJEM80Nl+cCXbQgOunvj3HwXyRACoPYLpknW3c3TGknZuBTFlREaR44GKj1P69/aru7yq52cY
D+A7AxWmUYm5pqAae2Bd+sKdY/QCD74WUe51931LK1Dw/RekW0nbNXPAFuLppeij2Gsd43mm2hVz
ZsYCccBzn4Ix0WtweCtM0SSimr3IKUZzf3uNl+cITxAKn3jmweSD0fvzR4L7rTe0ozHHRcOCPUEX
GdxSokdu7IqdQBlwo7azCi3w4RZ7+GSAUEAZYQ190e0o8FFzM8YMIUrw6Aw8BtrQOzJpY2P8Zsk+
158PnUugNQHGxYu+Sq28AVzAygZVhknS6Q4k27/szh+OYxHgsUnnGVppVhdxy9jCbly5Mu/MGUtk
DcwqMNbnm2oaNTjzbGeOx1FGgbT3pq9PQx+89ExAaASqOeNXDULs2bkrQBcIRSGUHsDIvxE1vn+8
1Q6g1oJABq1yUPGvTxTYDtoAylhWjMaVifIliruhB+bRkI01mAzAEb7vG0UjuMoFuFc0UcB0e6iK
vsT/MmZhNej/ZOG5qKyC+aPqTePRNOf5Wze0AwB+ldoh4ud3AIcEp1rmzWs9SUgrA/RzqCsmn/xM
dK+3D+zlzQfhFEIafDwENWijrva2KeymhVRt7IzTU2PLf7rG2WIvv3JIgbYFCcM7Ph4Ag3MbzVSo
HhHNGM9Z1z3aNkhWcJ6L357dBxvJ5aUp14QpZLEWsG6QFjo3VTm6ELnT2LEopRsGpJtObQVKO3fs
xo37cM0UBIUwUYtEDC/GeudqKtiI6CEOyJ4OUZseh60hystoHVuG995B3oWXaa3+gDmLHNsaOLEy
C/lgd+20NzWhX+rKaR8QEdCQ9hQKDSPNomCe9CZr4KrKAfey/AAUvJa/UUhaJUoq4Io4qQPlYnQI
ymEK04DthvK34bq7AIK7fnN05zZszOGgQWtZT3e3T+caQvU/PwBJ0wKYwHLX4CK/AkV0hamAWCG3
7cdsX/ZjxE1577nzm2V+kxaonzwnZob/bGKWVBefHGBafgGU4wC5g31kjWsyItnD/qQtuD1R6W/K
csU987gPcfA0tdSGO7/ywZfoAFyBy3Vx3jWlP4R5g+OxDlSkZlyZjoLorzeDxU+77sEr2+FtMIp0
39q6PNQeqyJnDsT+9n5fPl8YXAFIBQyJ6CxfgEP8fDRSnCYz1q0VPJCp0Huc8hYxLeU/69oQG97n
8k1ZBmXAJ44yNl7qdQU7tQzAUQESjoua0ZNn1fV9htb2wc9snfAyrZ6MdHCffeHJDWe+rhQu3xU9
bNTvwK4MlpB1NGLz1B98jaVyO49SEbxMbHoThgpZP0SEBS+5yL+2jGAYQW585SurXiCIaD6hZrqE
C+dOqsjcfPQNrFqiZYagIEr1D8FAh1eGICyJii2K5f/HWv/X4OLKPhwrp0gxCAEFnziQQ2jIH6UP
wXenevYbqNyz9r7ArC6gZuCJ9azj7RN1xUuiqvPepkCR9KLNNpfcyakh7ZhWfrWzy8yKygpaD74m
WxNQl0/ZUpEFyQmkLHGg1hW+qSjy3pG1HR/A6xLdXsa6Nr8cl49/+PoNK5qejsj47XgUAkl4WI/9
vV/TR0z6/WsW7VM3QeGrlHfoSHwZQPZj/x4G/Q8L2n1mGvsUnPE54MIz+2tj/CsbaHL79125uADT
oDYHMTQUQ9bQDH+iXsPGzoamcR5pKqJC/mT1EJUYeb9t6TKsxkZ8sLQ6S/2cVWk9wJKX79HAB3uZ
keT84dttK1vrWcXRJnSmTUkGOy5LvTP1Y0c70MTeNcEncVb/812BKIGHB3EiEN7nV4M2MmjHVNlx
3QZPg/rJuubgDwSoy40uybUV4QHF2IOHufqLQVjCxhGwQN+OOeMYSfwlGnpynAFd7i36lWv3AKkl
cjnAcU2wPJwvKUg9TxM3c2LCuvqUedU3xBF6I9C68jIvjG+o3mPfsJy1oIVVGtTKeGnFTptm0eD3
w13LLVAqKWqjwVqQeU/p2J6UDwz81PT9fkIY+jj4QfcNrWq9sb2Xi8YY9OLJgRHGu7mOY7vccHWu
SjNuW8wE6nZuj7bU5e72sbz0ZsBNQNsV2R14YoGKP9/asoTIgYMPGVea3UFK9bHr+ruMbkSWl+8D
Ali4SscBYzBUoFZRVzdVAFPksxWj8o2hH3GQDUEVb36YzPFXKu0XsPreXtfl4SRLbwTZHZBVGK1d
XerKDYZAg+s3dut6frGaVu/KOqX3Pu3n2BjouOFOr3wtsA4AuwZWaBurXN06AwUfX8wKYV1nQ0JG
UGCqaS62fNWlGTA0gG4ARTEwB18kbEx5wgWFqBuLyiW7zi3b4yCyz9839DwQpgPqD5oRnIvzQ8EN
VaJ1Bis5RBN25YiKjuirrWmhy6MHKwC7osK9aGetJyVnr6pTyAq4sT+mMkbqaP3G3Q9eZIsJlNun
4dLF4xgvgwOLrvaCuDtfUFtZMzQZGImNpgNXZVPhxTJr81QBL4JenZ7ecqPfer2vrW8RMViAY7i+
7+PvH2KUMfXSCkN1JC6Uq6td3jM2hSYqzC6gISL7pAAw/D6oVKA7AZ8PJ4nk5nyNop76Zh4kiedK
ksjXc3/o226LQuTaolDeBHE1Th/Q36ujETSlniUgvrGX1aGYn4MyO1nM3vBK177XIj0KYAakyDBM
e76Wym06YncVjQsf5JsaAMU7yp3h5KciPwVgQIykr7ONQ3JlacBDLLE7Okroo62WJlw66qB3SVzS
RoOVOx8fkCE24WQFWzDvK/GrB1tgkMDqsMr1x3ImUio3DUgsfQ86btVkPPC6pCdqqT4Gvii7qzko
/iaDOpE72OwBs3XW1tT7lRcPIhTm0jBE0Q3ojCVZ/nBCi1Fnpk5rGgdmjaxgvO9cSF/VPyiPaW2F
wgLBBUXnAnRxr95m0nBtv/GeAwwOMvlFyPjceqMCM0tnk4DOA3MYrM3HnZtPeYjYe2ui96op5NoL
NtBfcB3nprLR8CDA6dPYp7lvPhCnHQGVnApuh4GhR2ejlX3ppX0ErOAqDQCoB5xn5W4AGM2l2zo0
NkSaflXcgx454HcbT9zlohYrywQReoWIWVYRZTtTYxkloLGtfPXL1oFzANQzzaEE3W7pil1dEeI8
sCQvtG5rcKcABoVzg3tx0OWDClE3HMRhEGjmf/odxaIgt4xmLlgRqbe6hJb0Sd1qfCk81vUb4D/V
CRrHW1pEayF3OMvldUNfwEdVAldw5WBahoaPoEUakywQ34MGWuA+a41nNSh93w/EfMjG2bqvRwOy
1kCqHUoG4t62qvov0uJ3LmM8MsuU7z0m06NvaPen2ZXdP6yBGp+XD3SnVVf+C97arQrWla/uQIMH
RJyoPi40dOdH2RsUUv+iTWOvwti9yFBOBVjulfAttuUrPgqXE6cLbxfie5A9n1vqPQxLob+Uxh2e
Lyu0zDz/TvFW8z3qJsUfKaj86ua91DuH6rw++OUg3nRJQIV/+/Ve09AuXwsBKsJhnIhlBmf9tHEb
IDOW+3HqMwDNmTl+VUYedDs/Kw+SeekJk7hQOq8Q1qnBUPtuSp8wRqOeh3woH3npv7mKOQ8cjn8j
Tb3yORC+IB7DZCQOrL/aJNPqddD1mR/7PZ2+0kUvWwBR/DKj2LJxNS4fRWRzILaCmC9GywBbOf8e
Xb9UueqmfByCKqLVH6fLIPhehqIJwk3dnct1gRgQRQfQEyBuxz/PjU1O1vYErNKPwn+igQotyD17
n5tyxmddWg6oDqKKDj+1LgZjKeiulXb5ONfozFaj9a9r6TmiGWpWt0/QRTYAzXj0J03ILqFfdzHl
5JRB7eSZ4I8pHtNnTC0spdfci3hK2D2uzpbe83Igz/oqyFLRMVvSb+jTwJed714OxhrRo7v+WFdQ
OJtQZtlpt/fAmTz8N2N4FeiUbt5ZuRN8sc2xPtxe7eIj19YRuKPQDf9gYob83Hov087BPLd41GXm
PrJ6nveNPY7HNu/+K428eAbPnYqgc2693jZ8cUKx7AVxh0EaZNFowZwbdvrKyeYqEI+j1MEySp41
LsAL4AsKJ3DvjIdq7tR/rBmnz95CGIaDQqUZuR76PivDhcFaXVt584hZUuBMEFHucZyK0OdDd7y9
xku3uNgCppVAPBxsemtsKCM1s7kDPmAiQe5QK4j6dCPCNEtYVjLnZv7X18y9T7uRYW4pK+zECsbN
wZRr3xiPOwoiC8YMnNPnWz34WQ4oQ9M8YsKDvroGYCsmGRf0godhD7ufH9kw1QfTFP1rRfoF5MvL
6WUSAPBBkIned1BIPnRp8NvO5vowB9NhpMqI0rJrft3esQtXsmwY2HGXxgsKbWvv3RSaBE2hmscy
Ze6e2/5TjSj72NS+8/u2pYsoBZaWCXU8jAt+nKzacmj7QEHQIOJxhqA1Bl81wIrmWG344UtngtgO
aDtQJWLqDb25863HDGgqCyoddEDTrgRlQW2j+qto9dK1JhsiWndkvLu9sss9xEwNRpCWAHYpa6x8
P3LxieNW01i64CJ7rWU55mENfJF8bkbBpv1nzWHKCjA3hK5AYwZrfC7pnWHueu7H5dADaOWha+s/
LkIJJCzMPGs/jdZY4Ge4UcvsEl6xda2rcVUrjcn34swuoZCRmj7ThxpKSdlGZH65j5iwApkbcEeo
Kl+gYnBkZlXWhR+PgPhFmMrLocchyvJ1SHOyNYJ+eRzPja1eAVTwclJrxAY98D0hMioR0pFt8T9d
egKkbgDxoSQE9M0FabDfinyutOHFhdT20ZmVhrMllg4LN4cw5OAhWCAdQPfKoeUGyOjS4SMMRcUL
jRgECwipz69Cm7JJDSQP4tkfMQCYPhRjAXRA+3XW1lEaX2+fyiv7iWlzALltoPIx9LLKDTKoNQ4M
EWLcSz5BV42Y3Ig6n5bBRrhwcUpc8K4grIMVkEAg3zlflutLCzlII2KTlqfCw3ttY3JsH9hbfbMt
Q6uXmkrfSWsiRMyp3tn1XzG8eE1x+uS2YTXIEEH8Cs5ncgHWTTHfmhfpKAAb6tiBCfG1Nvtqo8J7
8W0WI+9wKxTOoaezOusqN7iR+p6Ie10AyEhA5vhkZjU4PP8/FgO0Pr4NYNmglT3/NCSAdBqOpIjH
rEjvhiqAVhsEojesrM81XvVFq3lBIgFwBW9/biXvKl/1SI0e6BQ1Vhn1PQtTtlfedByzT7p22AJM
D1j0BbmNi7nauYFOHmlISh64mfjdGMkd9Hh3t3ft/Wp8DAnfjWBIHYgDFEAu5iMnDpkjID/og8mo
AQxrzt5m16vfgLkn93IKsu8dctX7GRi9Y+bMReQ7rfuP2VOIQI0YdOoNvw6Vm7X3dcMV6K/dP0IE
ThtSCB/TjYBh7dGWH4vxXiTnwIbi+VnFNsjvUubPNX3I3qB2cSBHa68f9Y/bW/Lum1ZbgiI3whIP
Bxdx1KoE0DjzpPyK+w8IZDG6WQXZgUtpHQDJFkd0BEfwOyi57zBxv2N+UT7Rth2PRkch5IhaXHov
bNBNpJ7In7y2TR89oxBfOxCrfwn0qE+wbN7Nc56ynWozEyxgVoDxoakn7d71/g9pX9oct65r+4tU
pXn4SkrqSe05tuMvKjuONc+zfv1d8jl3p5ut13zZN6lUpZIqQyBBEAQWFoDvRvcSEL0cz8XGJlg6
a8l0mwYwn8ibMg4F4OpsHmdMwFbTCQ/DjSQ3O6F7S5DfuL58PEHsHokTcB1oAT/08wHQBqqAJjuL
bpP++V/IwTW6DDpeIgPmdMxy3raRCjmGNhFh1h0rj97AzeOMs+FeF7Vy6PE8/COKcS2Tjq4kEEib
hxZTdfxMfzYqt52OrSYSWR44/pInjNkowUi6Ti6gVwK1Avso1A/bljcAcm2T0ICHYjDCHdybzLNI
TrtI6YH6PqT9DKpLJct3TVGbW3PqblR0r3L2atkL5kRZgH+g5QVbheiKESf2SuhLxUJ6V1sjAcdp
Z9dylHMs75vQ8kwMag8LcBxdhYuhs/ilBDmv2DKq0BvkqKxopAU+phKFbf/SBL0Bvk1jkN+boVl8
6ZSGIx2bqeuoOMrtRJPC6p46U8wxSzAYgoAgr64ECpmKRFUwAm6aP3o9S+/1XJQUJ09U2Uf4FCjS
L7Gs0awmTl09mDaKPnjORqA251XFLpyfDvpSXG6LS1qQoczByhR1nDW0QB0A4a9+LGMdt6JEhXiD
MSrX7f3iJYtYABEuOJiX/g90KDHPpbLR49w0u8AzwSTuVjfgEv+Yanuf3Za8++fCNADmReES4zqA
XgYafUmYnFQapAnN/4Y0Bp4VA5PTm/dA9G/VWguJmAukld5AaG4XSozKWPYy459iHHe1651J4GE3
L07e+acYjNYZ0jVSEQ2B1wr7TERLf1dtUnljDCYxhHxzfY3XhaGDFDMbAEFjAbZDW0wgwJoCL0pf
IkVw+umrD5/SIj304+t1UWwsid0EFxwKVxi3oSxNPedLDP5lBXD0OfCkuLJlfz+iz2EKOSQDFx4F
dIvLoEQDDLvfIeW5EEsrelksjMirM/PY+c++hB73MMNWcV4WF/AkqLM0+CNgwf2LOIBxkL1l+X6Y
jQCRScJBM4rBUfDOaCuleBwqZdokYzE6qaQFrh5Iyd0Ymo07YWYwGUKz36AfR74XB8DWCwmhdYXI
5c5HWH/b5cpD0VvGAwDK3AkE39cr45owDRrxL5q2li1gzFxdZiJGA1ojQ7TeqDsp8EZth3pvdmft
JbDXvjefvm+7/n3+G998ff+Xn30pe+FYA3wF72hGtp77YSOhMOF1GXJutCm8+b6QiBVvRsxl5IBT
LkqHUG+ZX/9faRLbLTxFgLBXCqRV8WcYVLuonGx5VjdwM65hoRNpOvSJaecv8KWpMXN0XRWP4jA6
AVANRKWYOcQV2n/qSdRiT8owEbUqAErzUb7UejDyS6QSR1wL2p2m/Qzql65R7TAGQu/6eq8cbev0
E5j4sZCSREs0Hes9vQfxszG1xBfsvhWpwkNardwJeFItwOmFXArP/PNTF46GWuKdHXv+tB2qr9Gf
SdC/oa2UysEPLek4r5/LQy4jX7746oXGBfxu5+JA5NKmtdyFnhR5vanT2ozsHJhwLfu4voQrNxAk
yXj+ANoFqD5L22L6USDHiKC93tWITKtjSiqQnJHSbjgGe+kdkTUDbAG5eIBAUD9hdBJKETwhSoiM
lrx0XJBM+JHxhLAULEhuQgq88JKLQZKOLcnGUjOjghhE3uCMno+G/QdddQJbsGub1128tkmnophN
itO87foUojAGUhBocJ9bh7bmvMQuGlUWhQAoxlw1GTEXmozPl01Hz3xU5E3kyZvqQXkVHXTjEcxT
ua8+0hE4yfzHdYtY26ZTecw2JdWkyXEHeQVGDKSlnYYoPU289OalqzzXijlPiTY1MUgaIy+anchx
gXGSnPre+q1yso3shItve0BvEWYUYnYjXpqMOgLojgxf1yL0orwYSnYnBsWmMMIHs07ccrZolDe0
Vl8xCGPE3MT6Fhw6XxX6UIVue31dVxwmXlB4GOJpDVgC1D/fyAphdGlkWewZt9Kt/mx+6vavwha3
NQ3w+7qwNdM8lbVs8kmwN49TaS1wK6/J96WMhibjo8bIhmFMOC54zVpwnhEh4MGBx+7iN08EpVEV
Vqk5xJ4uxDQfItJpIwliTsxzUX5eDgFaJZDwN/ALL49zMQscIMibOfZQcL6PQcQBTGj2kD30T5JX
Ud8ukpxMWx4z49oqAiyJ6RCA9KPbntmxUC2EcFbV2AvEjgiIVdDujGFf+17lhFqrXmvB+2GyJ2Bj
oGs918/AOx60iXrkvWquPpH5MNyhW9IBl6DDi4dX7fBUFnNrlnOMmcgCZA3Uwkj3t4a8IEogeIDQ
gWMdywKdB0QLN8YftRjf1dSi3CI7HHmNozn/6ocvTAtIt4DbgSXqFKVeDgMfPQ5N3N4VUjaQJVSy
//4gAZP7jxBGA7wOJX0ea4STWgDmmfa2VAqSWPdBbXJsYHWtkMUHJQs4TADbOTcBWa1Gy0q62IuN
LMb81vhWFAZelWf1ugf4CkHFMloIqONzKWNVlHWd4rxOcj9u6lDCNWnNml0DIIzyhPlrEhQRNVMt
ddp8tBx/sHjUYZdRG6JWQPxAFYGjjDfM+SfgOT+Ccl2EH4y00BYs81CjDR1DmzFMqSk1e1Txtri+
i2teCkw3qBijJo/Ig3GH/qzWo58sBzm2NkjWzFs8fhMaxxGPBm/FZSC6AcwBeL6FHZG5bvRS7KoB
PHCepH0VWD+EBArmCC2NtH+t0pkgZiODsOtKNRZiT8PkIWDU9/6geSDEcK6LWbmnl7cm2l9ApL60
QJ5vVoAu/T6LksSLBqtySj8PBjLN1oceZw1FMTIkselLpM3NIUCX/8CFQK1s3dkHMFs3C1GNx02R
eI0kvsqCuOlE7TadhK0v6gMZTfUm1pWXKqi2U9cEBCVO4CfjCoPX4y60xzQTSQRksn19Wda+Cjm2
hVIGKVE8+c+XJS+AxQO7Q+KFtUaMEVMd5gej1DgZyjVjQrkNVWfklJEkYt6TVayEHTBsi+7Nsare
Q+VWkqOthUTN36sDkvVvClSkh1gyvwh5qEi0Uqij1I6koj3Y+Giqvy7pYG74qRTm4hE7xRj8Jku8
zgGDKAnzH1Lzu0CP9Y/r2iw2ydw6SyVsgdWieQN9eOebMyi9FQ/1nHqCbOW07ssCT9LBuS5kzQJO
hTDKTFpbqkEhpl6YUsWRc/IvzreBdB1SYegBR/hzrkQW1ErTaCWug+ZVTp9B2V3HX9dVWDMvVKLw
xgSbP2gUmPeLVGU+CCUqiAhuMv9hTHadb+vZ7rqUtd0ACBaXzTJoTrOYhao6X6tHDR5RwTSN32he
a0CShT5nTqix9k4CMPaPHOamrpuyEAYpTLzyNUU0KISYZIqBsD3GMQUtrSvMZM/SfVpWZJ681Ahv
cknlnNe12/XsG5hNK5oUw5BFfAOSYPknqlb6b/NneahNOyyc8P76wq7co2heRv4dyA1gD9jQG6/C
qNGGOPEKwZui7HZMW6o32yEJnbDktWatmDsSqEgVoByIS5RF5nd1pAZGLCVeNs6k1b+CJiepoXEO
1YpFLoNDUfHFZa1gxO+50fdCFQ5+PWEPzQ8RjMhC4IKHBpvIw7OuqoNkMLrDgFjT2aGocWB2VTPK
uKa7mshFQOd5P2Hww/UdWjH9pYi6dD8t3Y0Ko85Q5VETGwbcqqnDGgMqNvW/WDFsPWrWwO6oQNef
r1g6NHHQNnriVfWvaL7v+wjXc0WS+vG6Kms7g8Y8tE3D1BC4MVeRHvsqcMEWVEEcrAwheILAMZ1u
QNXFWbS1rYGjWLCbePCBi+RcIxR66hFw3tTTsgJM1y8WmHqMmJOLWlNnQR+h6r8QnbAY96Svej/r
GwjRIxKYjhXcSuGxwiCs68u2Ej6hlLQguZZiEhC2jDLoKhmbDHKaxCdRhMn1dbRL9Mpul4EfwT7s
zD0aITbXpa498SAPnS0wC/RaXHSPZV09zZho6IWefI+OgY6Im/zWBLuK3X32CSB5HD0v06MLfuKP
QMY8SjFGg1WyCHySMfRP+DE7ucNjW1wTsqDTgIZbeCvZEV8Y6SNmWT+l3gw2U4y6ARU08H7up1q+
cNZviRCYCAIksMj0AvWOHt7v9T3JasSxWQC6qKRoVgEPp5k/JG6aEON5/h0kdPpLlswlRXUmjbH4
XCwrAXlTGGMfAFX+oQYd6cWG8pOjy0+6ptfisE70motACjVBxQp2hxlzW8c3XI354LQ6LRLaJ4co
dpvS7qp94l5f0sXVXZO8nPoTySWm3GajJaOr6ViG3ug0n01HzI//mxDmtPXBPEeBgW0bm81b/J78
BPGn/3Bdxpp7QiM0ns4I/gFZYWWIddhZU5p5TRt/Fmi+aWZ0M+m8YYE8MczVITTiGE5Clnllo23z
PNzN6fRmqDEvbFqTgxBwgdMuE4dZRwiomw8W4iTzBnRBkw7tNW4yBEuhQeNl09ZuQ9wfADktvIoI
zc9NAKgRAKCkPPMsJdap5KNRVzd4JaFl+Rk7A+QeLzLgSJEYYiOIMagta5jhI5BbpqEGIoFGpiiN
AhPHcXlrmWV0AsPpoe0T0Eu2o9UwKzPtzDH14g6MYyHR2hs5famKTVcCefFL7PdT9JEF7yg9Y6AE
nVpeeLGq60Lig2TOwqPDRNaxXxfKOMDcC3Fr4NFWRu6A4bwBL1haqaniSYiaCsI/ANfQM3m+c2ED
bkf8wSRDorgqne2PbD+S3wRzt2nuaDRBeeX6KVtf3BORjLHMSTAl6hBlqHr0rrgfHNGJSNiSO2lf
7cZNTjWOxJWDAB3RPW4to80wRuZcR0kqNKsX4Rr9NNsU4ANDdUoI766rteIFwc8Cnvj/7BfLPNTp
Jfo+Wj/1EkVF6+5mTiVaK/et/yzwWKtXLkuEtWDuUNF/Ap6nRd8Th9tWwOdoCU5bDvIb0mdBDErA
ONtkkzruyg7vyQw9mMcIHZj/YiXRi7Vwx6/NVEGyRpYz/PIM1ev7350X938PIEG7GfDqqPHDLkGc
dq6c0vtFGQZh6HXtRwkYvqihFbLbZ2hdtVCIvr5pK5aBjCyAI8C/Le1lzPUMDrNGFzBNy5tDUM5X
+yZQwT7OecytnGVEhwihAeDFc5zNy4LkM5MTTUU9TL3P5s4WtS/dQk3j79EjS5/XHzmMWURGiMBQ
RTnM0B5037AxMSHGuCLufIgVS4ePR/J/cY2wQSYgxMBQjEUQzMgD5alj4sFgR5qE0ryE4DNL3ua+
lDjbtLqC/0gEZvjcJtRGUkr0HUReaaRUxfNfjh8wpY3oYsrx/KsGcSKJdYdpGedS7qOk2GC+6TCI
UFB/HzuD80jhyWF8oNVV40IZGHlZhQqeEttahmckjxhkOSvMjYlABukZ0O1j4gFblkT/mp9oZg4Q
Ra2NG0tKtr0y8J6p60KATESzDlCJ7OYkQ6OJQ4xsFqqwsx58Gcn0ef2Urvg7qPFHArMpfRAkXSpB
QiKCY159B4MvrUVjK0hH8BbYeNrR6wLXVMJLGFX57yc+S5DQWTFagHUIRKn3NgczgjjVz9dFXBoA
pixhFpAGOYvDW0z+xIeD88cfpQw+XChNWoQJaduPkVcbuVy4RQio4ZALgTldBLSNkcwd8uReUfpu
amk3sfIj0tVDOI63YdaCroU3tvDypALajwsCtVw4I/jUc7VqX1AtYLgzD03apMdFNN4FGA4Z/7VD
OBfDHB+1w+xpoSsyDx0E4Fc2upu5vNF5KDmeMsztEJV+G9Z5iXtWx3QNLSJRgwxjVqWktn5fN4dL
nwqFlsISqncGysSMQrIlpGYsDhkQQbd+VD634LYpxwZqAUMb6vZ1aWt2AaoBJNARSKMAyhifL3YC
okJE0iEG/OQRkmPC+FypLa3q9gv9TvykzIW5L6cXJTNEs0uTIsueJwRGO4pz2XlqGtd2A4imDaau
Yqt0I48raEUUYgcwNwC3gACefSYYwFYVUyj1XhL56jEb01dMsZbd2dC6zfVlvHATuNIBi1goPpZW
JjbTWPu6LFRV33soqdqCUdphursu4SLHdC6BxUZkfqo3dQldcFoF0nVi50Bi7c550m4B3osxGq2W
XRWjdOwxGaUf18VfJpsW+bjiUTcF8FVjmT1Cs5ByBKG91/9S5XuV7iSDgDwFGE8wZ9Iak/uuC7ww
zG95SM/gzYXiDtvnZGaFnlQm9B0bWvwOgYYCD31nz7yRkhfHjZGz2NCJ9+0rP0TLpww5oxtoFcY9
PgV2rdzI3KL8qjVi1PH/asQcNaVTY9m3oBEsvnoGsewu+m05LamdiP74Eu3E5ewZT7Xl/09UC4Io
rHoAKLzj/OsutKX9X+OPlrUzpWVSIKrGuMLOBSBiD5qhwtrNv4qIzhSz0JzrVnDhdxkJjDMsSmQc
s8UKGv2QgtbUbzRQm4Ih+dd1OZcvUUYQ4+DRvd3JlabgeEUPcWNH9Z2qknbr+T0pU4LZEC+jskm0
Tx7NE1fw4llONqnUqmBOAwjWbmWrJCId3LCiL4OriFtt/7N+LwlnTVft8GTXlv8/kTi3VYLxs9i1
VnxOlKMaPKcKZ0QhTwRj6oUfiVMUq1hN5a4fPwbzWChvnB27yN4yO8ZYN3CLc5YtxpeEmQ3aLyuk
6mvZkMRGY1i+8WVyXeCaiwcjIhrSET/jTcroBJb0WAH3au9h8h8RfVzGSskRsbZspyIYlZoQ7dRx
EA2ePJJhpx8izmXPU2HxuSc7j2EMmDSqQIU2fpNbjD5/uL5Eq8Z8qgDzHgwVSWgqNRw8H9mHcofG
gSq8Ud6Hp/5o3oiHH9FtTNP760I5i8ZSvKdtAOisEQxemld2IVW0AD4x1zm4rVUp4NsA0eGSbTGX
/z9ZujIC90CaY2v8kcoEQICa89BYu+9AMvWPAMa8QKIzpE2bDF7+CewGjbWnJtv0vVNHG5VXiljf
J0RhoH1CsQ/kMOfahHnqy2ASGrxJehMXGnIXGSoSkq+UmlR9wyZxtFuLXvAm/I/ApUeaEdgnY4tZ
jhBIS4WKETU+WrC0DBgtgwwZx8zXl/KPsItrqUsGMy4GJDKnL4uQ8ev9760BREh446IfA+ExG6Ob
nYEJbgFsrqzv8/gpDY9T/HTdrFeUOBPBXEhFUZZGArJTT5Z+FuknjmuF+Xfo/7+TCs6xXblkz0Qt
buPEtuWuRNcxRrx4Wdog0fGumD9HTBCReG/QdTko9qIU+z3j4lzO4tyGXsEZgglYg0lzE4k8TIZR
LZ4FrEQ+0OiPJMbRLQwY0mTgMLVFTBPM61FzwUkUKvgj0Tmrt+JUQRptIqWCBmoMwpPPtQrESZ7M
Mh2Ace8w+HwmA7Jf121hdeEwu+f7GQ0+Q8b5aJIytwkmJHuDuM+qwAVlIlH1rTpm2+uC1tYNEGRU
lNEFg7o8YwlmNWqDmnYjmv47Eo27tHwx859Lfk3q/j6+R3oceIllfsSCAzlftrTAWL1IKUbg5Pun
RiC55JQVBd4k+WtoEoj0TiUxSslxEQyi2oweJh6AiUqJQ9rVOe8hfYkKWsQAaoA/qBwiMD5XCHRP
gaFF/ei1Ci09EWM+N6KwHXUyp5tqV/C6c9f8w6k4xuwGMzMKYcRWhUpy0D8FObCj6UUOHEnaAGXM
abBYuf7OlGN2a0Je0hoTKKf1sZ0VIsn8+57HfciCu0BBgMQ4AC4AyC+N9WyXktZ0ZmHF/vB0EGkV
kO4Gk5SI7AY0RNfIuPm6buzfOc+TnOiFOGYJW3EWc72CuIEuhDEEKUSSIZ/ogGPqWfQc+edNTYW7
mlDPoM6PyP0aCAqn9t7n3I4sa8TFlzDLWxRFrmFK6/B0NA37zfyd3Fvu6BOATQ94Grbvk0dDwqMw
4EplDoaVdkD9lpBqBw9uRpqtRiYqO2FO+i+ioGG3J/kmPBocW/rG9lxbd8ad9akGnJ6JdZ9+KCFp
hZ2+FyKSmHTEGEPxtbjDrJ7oZ/vcflUToBJItrnW06y+xDd6SgH1jD+uGwITnFys/uJ+T+4/DKgM
k6bBOmCgYk42omtuS1pSTp5fZS6KCzFsdI+SJIaWQQwYsmea78S90ZHg5jkm771DHjui3WJMSvAg
03E3A/divEWb7Ci/3oju5qf1XpN64xNK+y/RHeybn6Kr0HtefZT1Yv/9SOA3raVbEBxf52uBsmiS
5Jgx9pSQ3g5pSAOnp9UuoAbH/3MlMdYX+UNWlBMkza49PsV2SpK7liYuZ9nZppsLjRhrM9TRjPw4
Gp+AAXzrd+VBJZgPuk/sLe+a5qrEGJIyNV2ppVBJPyY3QCMc5xtrgycpaF04EQHbtX2hFWNMta5n
VlxDq9IWNJCjiKQPevDRLWm5/OtxDDEFipT7LKNjTSqTVPouRppuH2CUWeFePz8syet/PwbN2MAO
YJoRm2e1ML4LSUNYdukdzZkKpHkAN2lyvDPAjeJ+mVs6o8kpPtTHYWtfl/3/uDP+yGZCPX3uUOWv
sBBjbZsozx3qu1pF9pq2jv5U3GtuG7qq3P8rsWDTRDYUk6HRdXh+TjD0TumbxByekmTbBPdG+xh/
ZoGyUTInRwe06GnhLwUVSq3cDZwHL3Pz/2e1T0QzGptlDp7zabm2rBuho2YMag3b0g5TaUsxR891
WQCcIq+N/j+WuUILMP1l7LGzrdvtZxtg3WqX2Z/X95AnhImcVAsUjlMNheS9vwGHCvkpPWccRdbP
pv5HE+ayT7oC440X7ysPT7jbxoS2t+q0abP9NHlG8cPkPbKXw35xy50IZDzpbGHkadFBKzTUfCp7
Cf0D15eNq5J6boPtbMl12kKCRuzqoSGLDx2dccND9bF9mf+1uD9rx7hQvwRHVapAkLnRZBI5U067
nP6UyT7GjMkXtOQ5PHYWNkXxX5noSAK2GM8qljI9A9wWcyQgc6BGR/0v1NzCn4lzl77n5SGzU+fx
+moyT58Lecx2TSFYpvsQ8lrtUzeGH+VbPtP+h9VWHEHrHguUiP+rGbNtIaZ3JXkfjk+vHwHmPdA7
1f6Zbodtsx3/Doh0oROzb8Digcs5thDgaS8RkucPYKv4y2aICxnsnSeqhdouAYP4lfwAdCsnot0d
0IrPcRLr9/jJsjEeN4truZ0nLFv09Qon6+4qpHdsmRz+lafAoHfQeyyGx8K3JlC5+rlfLFdrchNs
bw36kj3FZHvd3tYvzRMxjD69EqgtEMiISzDdOaRa6gqk2OhPL8ln62SveBLrnodUZr8R9l9WCGYR
n5PFWo17T76AuUj6uZYDTKRG8IXnDx1J40obk7zz2s7Wd+5EzvIdJ/F1HAdla1blsqAhjV3/zrTV
3c/0fthKHIPnaMReV5KZxIrfQFLhBDchffC3ya4mvOcaTwpzX81FihndNaQoj+GTTmO7skV3/vq6
biDrHvDPsrEeUASjXTknEOP/Vm7RJLHJUC40bd8V7lOnPO55ndbrjulEIOMCi6xsAj2DwN41yG1x
bLfBRtnfTMTaHaTdde14a8g4QTERB6kDG8OTtU3eQxif5njqK69hgSeFcYBaBOYvYznK8lHo0AUf
EPHROJooJV/XZvk57F0Pzk8U1ZZKNQbJnVv4ILWNok7JBFrCXnES0a/tPoqKTV8OPD7A1Vc7SGCX
0SkLWwhLfZRrc5+KIGx6Qv390N+Vt1Zpx7ZKDLA3YhC5T3Q3JAfTp+Hbv3rgnMhWmDQ+WC9UVU0h
201vw1s/vOud7kW0bBPZLuf6kq6a/6ks5pRp+hQ1mBcB/1gc1Pkt9Uka2VO3Sx0TEwjEOx28Jcmu
sWWcPnXzfxTORIutb+Sp1aRwJF/+8WDrdNigP4ku8VW7GR2LE9J/Fw8vDeifTWXRp5MYp72aQV5t
Y1Lpa+QIVNxp9/kh9ZGP+hnQrwIzKDhX0GpcBxg0EvIYc4CWG+Z4VKAF6uJ0uYIejm40E5U+6CTq
qWw/Pn5xwd6LcVzoeCKNiRQiJUukpoW01Ma84IQ2mwAJjf088UKSxU9dE8TcrHURxImu5+OTrcx2
7aBcR7bbL9/Rb3jPcBYV8x39nK4gc/CXjigpaqDTa+4ZJLkBIjGzAcR2eAbC02nxdCd3aKJHIbwM
BB1cTGl8MQ7Rrn3b2j5Ffw29bvxrTvNEJ5byKw8CaSoniAqeg4o0nmDb3HXjyWAON4iS0ygdION5
oK+H5OZNsV2Ah39oTlYS+ohk2PN1pb5zx1eMgi3TzIGpp10Pd3K4bWjifHxUZHd035TQeVJt8Lp3
HhUPj4G9peORbnOk1nafMWdleQeOnfQCnr1EAXMnPuJYugkIgXbjROh2G7if257H4Lwad51uJHPH
1lWt1N0MlSf6apD0Vrd1ItGYGLbFuf9428k4Es1PW7GqICkhdnSj2sHOJJ88ktXvfsaLLTTAvohe
aEw4YNsszaFM06qWcK7V9/Y2lZ3uZ/+hE9nDA/RBIbqztR+b20c6HJB8cicyEKwrL524etWffATj
XNqxlkAshY94to+1F95Jrtu9V6TfPbwg2RbwIBurQRlK2f8ozXiYpOjrBi3ZS/D8/AqCRVr9uqH0
nqfX8mMu1nYh/kXXN4pX7Npm09QoZaZhbRFYOMMuJJQ3L3Xd+k9kMEtXJnE0FekiI3vPDKffWo5u
e9KPfUcORxRqec/f1Yz7N5vxf5Vi1s5qrXoUIwgU394MIu+TwA3Iw8PDDPK7YJ9tbndPoQ2ajXJf
PX5t74uP+23o0B/UGb96J6A/tvTxHr6PZ8iLntfWmvHlmJJU6Wml4tLQN+Phbwef/+dO+rPM32mj
k6siDQvNyEr8eLkmwUZ93O+39/f3/+bEnwhhHHjWG1JVmxBiZxVV7TpFZYJyLr3FP7HrhL4f9KOh
KxGtmMw6ibWkdEjawfTDByWR7DKROQ55CTkuJADVChgHSo46a/VBkYBdZ8ymp3yI3XKZ3l0NNNC3
ec278b5D4wtRGCeGWjeg3ehbxKec7EovV12jo8j3dPxQ9E1EjJZkvx8yGrqWo95tNtR5FF++6rfk
F603sfM1HAYy984nZ9++59Vc+w5m47o27DFJbJyeXu1jQSpym+xRYFMJPkUQKdnQmjyGZMLvr/QI
6p3eOXC2dSXYRR8wCv+ahZVHo+gS65wsxRDrYa/67fCE9p3Uk/cAnoDMh5SHyGsdC+F1u5G307+I
a87FLuZ2ItbX634eNIjViI8NMHeeSVKHdxWyrNk4fhCDkwGnjSS9ZjJORxqaWvG7aXjSNyA09/dB
7lgkf5xtlAPAxPYR31WJrQIikFu2HpD2PfgFovu6AbvqsX+OR140vDxVzjf8/HuYUyS0cyumYIN7
KhJL6+3CqKyd1GnDVymWakkayRgxskSqqidr6oHSGxQjIuLQyRgPoxYGWp/ULOe5wO+S0OVXAaSD
ghGGZrB8l5kBLDRw9MjFk4IIFkn2tUiAur5t7JuvnP7oj4/xsXi5HgReXnLLUvwRyhgeht726IaT
UAPYVD8a1799RCi0vS7jMhRC8xMAopjZCnJxsKicWxnAIYOgV8ZiZZOTOKGtbQKKFArnHK8Ed+dy
mHOcZi1aUErI6WjrRs+zW79IN9mu/P/h97uMec5lMa9hKZmM2Coga9jn3hNIh2+BskQYGSZgf3iF
+9gfAqKRlHYHk7a2vpcze3KKh90mCO34fXZUd6ZO5FlO7NvGPVCARLMNOyb90ebmKC5vjfOPZTa5
GxOMZIB9w7LSXeUcn0zbcOSdTvblxqecbVizqNPdZnxKLc5aCibQZbdfccKP7znlKrR2gE9lMMG1
H3ezJahY/WWfB6dBSb7dGlQ4CvuS/n1u83z1mEd6ZUwg5xm+V68gt+3Bd0Gry6Pvvbx2z4UwgaBf
6cVCDYPS2FHaAFnAQzGsn0EAiND4s4w1ZlYsDYZ2wCT0BdBxG/x23r+aA+c5yZPALFPXYF5pMkIC
qN8dTMrcmiSzA5vrJhdjZd2kin6b/9WEWakJiLVaWKAymnv7mtLXgrjmz/45c7nB+eIvrklirq0A
Y7nqMf3W6DbaAORFc4Jn8LDlPoLXD+gfnZgLqRHFWLEqSGqc+AlddKQaiPqoE0Bu4k1gVwfuUITL
zNNib/9IZNOWU5WVWmxhFZ+b+4r+nulNdhvY9LrjX8kFnUthPHIcqklv6aiEaWR2P0Jb/Ol7EgVs
zLATzkW2Uvo9l8V45EjPQ9FfdisjneOiIvt5I9jd9t+tHF7buKCX7ngWpamLQtBo8jfM5C24x/1c
EpMISL8SHips5XUIlU5EMa50yEcDjSnfopCtcAsavvh27Ao3wY7mG/BQVpybev0KPZHIuIlGD+Sg
zFFRjHej/ZEcx/0MmF3g3vOC/1VvcSKI8RaG3+SNmiC7Wzmvo0HQogI2wd1181s8wcX5PZHBegqh
r6PYSkbUy19TnKZ0z1kunhKMg9AKuTb8ElnVQ7qbtz1JdqgMmc51Lb7H2l9Tg3EOQDprndBhqfLX
2p3oW/h4xFx6RAmGDVTNHqj0HRhs7YKUwMjJn+pPg+pEdU3X+al3+EtjT3fJbq/tBh6eY9Hvypex
z+pO0sOiqmAtR3WPsQCbyY6wjdfV/37SXhPC+BALnGhtpkLIc5+T45tPU8Qs4O21j+adr9ojFUno
3OwfiOVEG/HJzn+nG+6h5+z0t6M7eSjVRuSnifXtyCwiHo+omyWk3P7Mdjc/aLGLXP2BF5mviFwg
02AcRIsI5r0yxmWlYxOLQTc8vc4uEtzttrGLx79P3aGehMACAQHaeEBxhx0+0csYgxQ8SLgGAGd3
kU5w+wPuAipsUgetLz79vL6Z0qpSQISD3BVj7tAfeS6vSnJVmHLY8qHRaYYn59EtgKpEQBqAvw8t
N5mdb8yHrCXiw3XR6sptvvT6/yOaUVWQ80jLVTjT6qu3BaS7Rs+M7eULXsNjab8BYEsEzCHCX0Lb
QM+hfKc+jvQ9eRxv1AOlhbe3dovlYVbbxrjjRE8rNUzsxMnnMTG6rPW1li3lLuC8qYSnQ4KvAXd4
TDr30bxxbvwbbccrOa8gLhapGpA3CAYwzoS5YXKtqcHVCA+mQGLnLPUaN7UDB3Awg6KAun8cSL4X
bI2UeLHxrGH56czRPpPO3DZahod27SNHLm7kzVF2pC2ieGfcl8R4yzfFS8Ez92WPWYHoTVqm1ACl
Z7EEuYlf9p2vQl2N1DvJ7jZ4NxBtL+yXO473bpCXO+xCGuYdgp0Swz+g6bmx1+ga6RMDpQ08uYyD
6yquvDdIfFsfIhrfCJvScbb3gJMTh/6cSPiDGyov63flA1h1EVQWYbvUVlq8PSVEDtmmPCTHYiA3
e2BhlYGg/sfx12sxnwr+Kmvh88dgBLbpAxMAs7BUTKRB5f3kKK6LxN7NHaqawa/rJ3ql+AEOshNJ
zIluNEOMI8VHiWU7AguS4gqc3YpkVAkI2MCe0DhzN9O7yHEE9O+BpTsgGYnp1niS7ri1+ZWA+uxj
mPOrTeKUq309PVn+OGJSpZK8qUmlkrLqw0MdGxH1zQzNG2JWb9SyVLf+AMj7/5D2Xc1tM0nXv4hV
iARwO4iMEoMkSjcoWwFEIgAi49d/Z7i7j6AxzPne3XK5yr5ho2e6ezqe5pwI7yMYdcZ4cNhgLRxt
w4mMRXIxK0ARKGbj1KqVqI7/qvWmTurEzNFNaqC93FF1S4BRaxb3v2TS0I/vhlHtGpiwSV1rqJwU
1mytdGYmu1rmKbE5t4RuucHEUd9vtWARVqvElFzB7H9rssX5igkP8MelMF7mtZLiGjuc4KBAEq25
haGCtW/hTMz5Ch7EjldemXrexlwzHuclvSqRfgHXlZXBI3p5bdye8Jia8Lp+MMU4BhfkaxEVgClZ
IokM4PccW+3scFECBADTOmlMlAF7319q4wObrOfhPqyOgmAV1Q7Qhpz9JBO58586yNi4mO4wTi5U
24eMbFIy1OZbuI0Wm8siWlw/Aluzc80KF5pbY9XGq+oCD0FPTYuX35jo/seHAGVdpPPoAA5ijMHM
rwRfDYP++Nyd3vTNG2rnxq/E3VoE3jD1iEOL2x02KV4jmozO536kNUIEmsIOGAymeNhgsaAtpwTQ
EpXX4nowLeWbvHTBlEv8g1dGzWdt/2+x1lSUrktvZnjaQbu8VYardFZ9ddA52aBJ0kljs0hW+sWR
dXKVnmRxOYuInL5ggOhcAmGaCMNKy0tSVJsqXuRYyHO4r4GTJ4RFxthWr2BGm12nWwpzVFaKsD9S
+MSZaSy3vCwNjwKjDUNeNrOuPffH1Issw0y2pvFxn4epZxzFqX94YERcFOreEK6UByL/NjuXJ0aT
RuOf3/8DIgzrAjNsBwUH1oBDyh8q8mr6v+/zMNE6hhw/to5g2RmqS0DW+umLJAVqMwgE+mO5lFzF
VkFpH68N8xPAaqTZcV2PiWv5QY+xvINSYbPQDPSMA83GIzteoit0vgjc1jFcDRNlAtohjve5nLCM
dNss5rRUTEv+MXQTi3KvXnsU8mppd5lhyMjYKleR1JV3CZBfzzl4GxMX94McI3pFGWRGFYGcDDWc
6RpGqne1rpuRmBEjffGN2szD5/ssTrlXP4gy0hiIxfyMlo8ezQ/Zc+3WmxSh4Xu5BnYZeg7vE6N2
hPEfx7RuNncUHfazKsVuDBRoz8H1GGdYW9ufvf+NBBMQKjVGxaUEJNI6NC/X3xEPJGqSB1Gke84h
+3+C72pZGdRUJvQYjqiWkfL/3umKYfcRBeYV0GehFoZ+3x8DNKufrZajuhNO/I+fpwyOLiGR9Vru
gMV5DKW3mRRbBh7aUOMp7JS+jplg7EM5q/NAo/egJpGl1xci+RgHuhimkbyrPIjWiTHjn0fGWIdE
TLRwSMX+uFptbiV35LyPyfsxM8mCvK8bex2vyStGOoGyuzxcNxfzsvlAzpjcFz7e0dJDGR2tP5O6
LArxGcLQkFJ+bxuVVAUvDuRJIGMmygRLP4pE6I/olkZFMGidbi5xhESWplR1JISMWYiMsO4zxCBo
o9s47T4kiOKJse1IdNjv5RLx0PpCluSAldjpw+FL33+tjOPHiodnMZWFH0nrHzuuNKwCbroU0irs
zo/dAovqHkQv/QiQJOcheE+eqyyiewSxNfw+eiSj21PCtBYkgFoc/euF6PLHueY6WpMPyogEo9pq
pIfztAcJuFQoym8ehsXx4hy7FXJ/rmuvAdaCTtoKIfzBWHx9cGz9pHiOqDOaf47bQo003KlxPanF
y+Vip6V7XwMmGcTpIQGIjh/g/P48Q2DUql3YhMNRkvp3KQqt2ujMoCs/6kKobDGOSOm3vXmf6CRf
KnaDYJk6MNE1Ru2UAo1eQxgPx2ux8ePttXoUZzyIcB4NhrE6q8QQW2mGY6T/zuqGGNJyBiTo/40R
RukUI/ETwYhguq6NKcsLiu1bwP2/T2XSdwM0JPZRC6qmY+Pkz0saNGxfFIdsuFXRVro7IyKZmb6D
XT9uZvWEV5uZSlwB2BA5QcASIZKa08MdaRYSE72md/kAj3fTII1jkGZ9PUrPvx+ynUMKa61dyet1
nz5eSb84XExvd5/jqczOjw9g3gdF7aoCyDvDcXXqQhLAk3vs7c3v3HFScx+ahWXXVl6Yl1/2UrKu
qFCFDyjK8nI6t6L4H/7P6BwYQS2VIZjLZTEcn583+Rr7In/3mRkQd2a6GOoLHrcSRtFi64y22ghh
AUf9J3VzRJ0RYX2YAcxEuA7HJt8pwaG9FGshf/LV3JYaOLU+D0eae+2MOHeC4fdCBXZXaN3o7bcH
w/ldbjqy+AxN146Qg76a2eGwm1k73kssT+rrN7Ma0yOk1nGdSgalvTrp2GHx8aY8AQfLXRDXbuzW
el3+Oixb72spEPO1se2niPCKIZPvCTZqipqBJgkErD+lvlLa4Jz2F5y39JnN9lfleF+qeb/PaBVA
7JRZ3kCNo/Qt1p/mM052e+r3gd8PyB0a5wG69uf3XyOpFLtqPhy1eXaSz9eTkf0f0WNpIx+ORqCw
PmjmA2b2TxJt3AxDcRaGo1+ExOgXtfqc9db9Y5rqg/tBhPI5sj6DYpRRpA7QOqyENQFiji3gh+NL
KlnBY2W3Droxa4DwHjlkqRVllR0LxSj8EraLYR3tT7KCFqVSVuOtb6MOK31bA/3fZhAYVUaUVil8
YBuXoW+mMozxat4bxiaMRC0hVYfOTVKHeeIUSTaIHOt/W2TFfBe2bQBdESuNJIx4M98VzlsgMwWd
COs/k8wzWricYpNujgMqCbMnlFwjsjSWgEJZel7tPXv/92NBEzAWAmHvC/6hM0ZB1sMUKxQG8Wid
NooZLgsLLvnXjmPrphoPxmTYPcCFHl91dQCXhZ0S9PSkb1c7eOV32tDP/eM0v9lhlcRXk3OftqAz
8+DPbR5+d4AUMgfXhnEjh53He0OmHm+6XgOIy3hRjT/2ogISr+ibQhWPaBvNyPlh4cKYrgXHXnK8
qj+fCw3SgRlI9IUbwN9g1EZP5lIR1hi4tJyS9K9rc+C5OxPO/U8SjAXz9f7StdcEzv1yWBF7vdwe
eo64TwjCTxrM0x8U4TArgJKP1j70YpsLsu4tm3NUE0mUn0QYnZJCuBfnCoysZkR53aKFwLTQ4sJ7
1bgHxjzhMwFNivBCkZTeAInfvOx5k/m8S2e00++rLK+v9NLLXX86zPccY8z5/RuDI1tsdHNY/Ay/
XyKUxKrPyj1w7At9Mn4q5I+ruMnDiEIoN+gIaEBBJXQSHruLPM/74N0Ejw/GhQ5yANM3Ki4i/mX8
AmoZb/ZjolXrJxuUzREb52iWVgO6ghF/q17m4qiWkKqe7HjoPhPN9D8pMXquRhny0QooDQ+bU22e
Tm9n03vIzN8PGyfHME+HacsHeGkcn5ynM2wGWciDa6lS5RdPb48NIWvbjsgTRzP/NM+UOUxBGEjh
wloyCnOJ5lWI7U4YCUEzBgwzAgwyvN4XuQmwtZ9EGKUZjEKaleLlZimf9g8A2uq8/T7Y1JW1X+/i
wQLodIDWVWR1OZQ57CmMl3tu6By8BMpY4LNHz8u6LMjZCd3K03Gk4n5NXuxsgfHcJ/SZaq9fwYBZ
K92UufowUS77cQa3bpmRvOYz4DhdBRz0s/70vMGL4SzIo2aur/aLvTV5QvsXQ/jPvbKjpqVeGsH5
AnJFgeoGSnGrnfVfmapvEowGdsock200MW5hC2hmvgAWL+KtX5ooa/88Nkb5jAqrWNoKF7ixHMf5
lB7dx7VNx7wi8znl+PPcO2Ke2047a1qf49CQ0xucB0fEJblX7+KtUbPBRiaXjzH0Zxj2kz/m9W2E
5NrmqKEch1XtmMbxvvz/xUp+3xHz7qrNRb70aQmOTvF2g6njI0qz5OzlW4vbh0I/9c+H5ZsWY0pi
9NZFUobTszYd0CAiB0MPJrEPITrMDIv3AEwUwn+eHGNUskgpfUGBZKxWKbE2uK7F4rEx3c/K28O7
XGLA2MCAB+9h+4u/9A+b7HBNL5SYRZqBzTQw1bclRFFHo1jpcYRx+gH9JsMEl5mOwBNj2siEZkRY
zB8sr+U1Nkj0N+7cmMo80n3ah1fjTOXdOjmliW5W5FrmFrFt85C7mNjkBR08phiTofbnNu6Loj/O
n1REmc4iNT8Vy8UQ3CtGXnlHyL0qxnjIc7HSMhUicskATBZsytMS0/W7HeeqJloJf4iiytgN8Szn
QUDpQAxhM1AHQGesa5u2ZywMPCicY+S9pypjNCKtGAwhyfGWpGjQvb0lx0/yjvw4YirTCyzrg2NH
/uxz+skhY0eMs6KE8wAUY7Kx2k3p4E15sDhEOI+1yhiQyEcqts4hHScLPWxHskDOHyO9mB1e6TZP
jyeSbz9ZYuxHGZdSK+pgaQVyb6B3dvbk03dc+4L+QOj11+7jQ+DAXU2ae0nCFm1keoHWw0gkhqhK
+PeQFK0m2QlQqvePcFqjR7/PSGLe9hdfbaDRMnnGBMPb28MCCT2FoBlIx1F6HkcUJ6ABcIojgowo
dkANEJH4h4qh/AWUMhrYm45uN6/3OaMH84epGtFhBDDBIk21qXFwqqdY7cv9H5/IgP3kgpG8fH5N
tVlyOzYAeGIUei0uZXPpGY8t4bqCk0ZwxAojeLWGLY/NDAPfQYK0AYqEvMTEtD36psC2EQR1MMu0
COzkyCE9wKx/UnOE5AEgRXi2b9IyjGgx71Qj92iC9HExhhM95B6qnWey++A5Fxy9YZfPV8l/rl8+
hK7q3r/+ierHj+u/2duRbx6UQlMn1Fl+Xv2ro/Ut9pxj4S5cJOLXg9la9nabWqnjIcrjsTaRb/xJ
nbEJmt5XlWTgBFdoWh4WiYgp9CuG353KNMvfgEv0PrzDk7DijgRRnbmjU+yIYppcq6SmwVFUm4n/
ii1Q/UMjOWeZY/Q4An+zxKPjNS6zSxwAZ/moPegLFVlTjgxO++0jGWSMw1UcZnGV0RO0UMuAl/uA
2KpCIaO1zGXv8eoWPHNxk6cRQ9cG6NSAqKYpMw3jDM6/jKyF/cRL67/KAox4Y6yFalwU7aJTeAhM
CWim6L6ay92u4pjX6Xjxmww7nnjFmus8pkdIFwtBFFogFmIGXtI4ETnvwWDx9Vuj+LfQrSzBVj1/
+VCcnpo3jDFxX/hJ93bEE+PedqGYiWlBxSIlzwWp1o66hlehIR0MgCc7Pi25YTf9yTsqJTMObg8o
XMCH4raQlSJWSbrV9WBsBDS78EbBpiPjEXeM2SgLqU7VCFqF6IcGP59AM4PzYpve12rHQxSYToKN
qDGOhaBHg6T6YMxCrWDjpDZahxb70nJfl/ayJwcP4cnqg2OX6Wn9eZqoDcmqgjWebO1Aarp5lYuI
XmXgJj7kh+MC8Ym0IDauz8NY8NdXe8v4cchOPzbfZBm5ybGeKtelG9nT6WFuZthCYMOpN9UtderN
L/Tx5ugzFzyUZXhFxYn6BX0OvqkzIhSiiT+RrhXKYma1jo5vmwXpTNA/brc8dK6/uIvftBgZiuS4
CtQBtFbPq8qinWEhcfZuhVIDbKcNx/v+0f5FaL8JMmJUBEohXGnwTCNOmE3AsM4tF/mv3XzLoTUd
JY0OknFN5dQosRqWvuqCe8JM34Y6w77z4trbXza8YdvyONzRX7wnr8w71OhNFHXU+8ZLTlKIDFo3
3F9Xl4vy/xef4fscGYe1SIUyz2cwbc/Vu0ZkaMfCvXgDPP0X7AkZTMUBbBSHvb88s99EmadIO5f/
TqaWdmWtzuhQ0dfExaxrbZof6mIXWB/PvI4wjjqgzo4zH721VXVWGoP6slfLOgnmRvMe0EddWp1b
c/j7y7P+H/40ds+ydNawS57GMm/Gg28tiIKcu3mLqHmNZjI9qr9LiiYwJqYKW0AdnGnwaTnWA3XR
96nrhKs3JDmRgQF/67XtiaZ58CzgrHmhtUueeCm06ezgPxqisZP1MOlaio1o9CvQxHgMCfIxZFgi
f8A92+m3+PtsGUvTzLSZrF2pwAKZAIOWFw8Btr7lvBhzHhnGvuhygI3iLcjoMTHOmD479ab8npLK
SkL8j46+YmCtJIuLjs9YvLvu+nW5RFx0sG2yODu+9f7+ggGWE/phjV22Nj98BM3LpY3wuc544fp0
gmp0AYyJms39MvJpdtsCrF6+wJTzDG4Dz4WcDtG+z54xSyGmMDufJh0yjNyaszfBMXceD9SLWpx7
Es1YJE28ZHpAQ+hhUVg+oVin963rdMJmdFiM+WkCqZLKDmzEBMnD3Qm9KhQ7b48pM1JBVbe2GT4C
WvKwW3FRau97Ihhn/WmFolz1DYFGiBtQLU3DFt7NZcBbz8sx69gW/ZNMrJdx1NGcFIAdqY8Fb9Vt
yBoJ2at5ACgEr4TDMenarQY5sq5Z3yHyjZByW70VdBQbDtb+cQ4EJ4l8LbFb4RC592+RJ/K3+GBE
sc47tDPdaoHzpd8ScQc7oLaIN6z/kRBjcaqzkPcVDasz13/Fc4/tBt6BKxj3fUWNLdJGQhfrcgfB
eF7lwEAxtsJreEjM3c03vM/RLR6/o2I3TLvR0TXYrxaqMyodz5uNiCcfi3WIG5sXD7Xhg+nJrxpP
QDjv1O3JHJGMVb0VjQsOcXVGS69ZWsFxxzNP970mLHn5KfQBkOyrOAVbGyv0kPp4SE9fxQuWayCk
4MLf3pbi3DtExoqcK7m9iBdIfOdYbyvMTW4ejot9uPk8Jg979Cb1Mvn8JMQs0WIOJDFjvTrEh97z
eCfLcYU1NkkXlYhOL1T1rtbq9PbgHB+xsweP/mGnLRKT4wzz1O4WCYwuspfDISko2zPPyc/E92Tb
pNi0nMvkvAJsnk4No0DF7goasc0bS9noOVYPWgJPt3lkmBgpqv1/F1wcR/VQSDfMPTF/LVHDh+7x
XFCODtxC49HRDcF/DMlqg0q3/wjAuPuKzXM82URcUyHLU86hZb1rIaH0sIicavUOq08HHXi93hyL
xWbjuiRXB72DJITLT4yKf3B44V0N42yoeSoHBa2hW2jfps8J2sddm94MKm/PHGL0x+4oM5uIO3dJ
i9cSvACJ4O2IvKm/Xt/KHKv0Ny+d9JfM1T9uFAsF2+dGKOdUtuvUElSsd/Yi1Uu6dWIc5AKyXiju
pdr3GHgrzft8cs6UTc5dmlgUGhFsrtov6fW6/eJo7cR88zjn8MfSy7oOk+hC3eb01wbd57HpLpyN
4joQxX3govxMtjYGmVryhQYrjvRziTOxUD5D7/O1BHeZfUK54vjmWCtlIxZWaw657dc7/cHsX6yd
93VINlEGs7X6H60jm7ar6mg+6OiUgNmyAMoMLxntHgn+cHj9S5r1Hxm6zemNbMn1IotdqdCbDH+h
jUwzpRO61jhUeOLCBEGI6qKso3FskZm5NyfZsef1jHNsoswELv1Z00MhRtsKovJwqbkez0rx4n52
uZ14MSI1KEHhtEm3gvlGcuSkAAjuzhb3lYsXBbMtcLWsVPWcAom0JjZfrAMSu3v3cXvdo3LPIUX9
9zv26pYWGF1/EGMreIvn5GhZLZbyooec/EIm88xxsjkCoDDRSjIr6iocwBGCyQywtghWFE5Nh5Nd
A4jyT69Nngm5nvRIkrYmgG2sB2xsDcgn4mmCKdJtdGtDKLGWjQcSPx2yYEU9UJQwRKffBGd0hlIg
+lpAzbDhPTuxfZxbn0jU2Kja02wJv6d40j0d0WO0ye9m5zK64M5Usuo84yn+fV8opoO+EQFGlyqM
RiSYMIekYwrIefuNoA9Vx4SQ1y1qZbvVfyeFI4LME32RtVivfXqCZLFwfQddU8S3+/19vib9jBEV
KqSje9Lz9NJlIXXrBws4cTyTPZnUGP0868cHSXI2CqpK813oJuRWEuAYUp6ssT46Nkr8O1g4rYDS
RZvjPxGOr82r6R2QGeLxNJll+OaJddLbQdbPLc2On9e/cTUa9kCv5sByMSzxteRV4iZN+IgY8+yq
gnGRpH8RszaJI7x7Fo+fSXM3IsG46ck8NozwluVUTHH/giw/AlSee34Le/8wqiMqyk9Bq5OmTLHF
vcdOnzes8/nsAH9FAM+DFp4gt+8LNZcYYw2KoMUech3ErNPpuk7JqjUVdIY6yqugPxQLr6wdDkX6
+ffYY81DcZEAoweKMZDyM5cgO0xQMPHUBU/aedfF2AXs+4IrTRt6UUTHoA5aolwVJec1iiUIS41F
i8HX5/vc8YSQMRIzNI9csopqsXIlsxizJ9ySE+/8GEMhh0beGFQIL4tw060Ms0P/8Bd17iL85Yj8
dI7mWxhZV70eunlhGKD2vEFeH0cIDFlrDwAs/EHliSIsYK1ATQSUpO8f5XSJdkSaeZFjKZ5FvQFB
uQKmlAKVasiTtqZxyB8C0j++t06zHJbyJojhQnveferT0woj6qw5iYusSWm/6uot/SwdFRK60+1n
HmzGdCJjRIexKcrQB1I24IBl4gPSfpu2WL6z9A4hLxk7naAZUWLsSihVRhspVDY3tD0QSPIxdGGJ
uprHw32Z7tga0WLMipLKqSqc4QNcrVNto8yFh7kiWEWBMTmUgDh3xdG6P7z3LMACWGr6LbQ+/g7g
uC32KISgdQAb57n2mfNSs568Olf9WdWDWm1uChLYoosFNxy9m3biRwfIGBINDNUFzZzXy2SNtQdf
8kpNSYCFfVvs0Pni+lA8phir0tW+IIQa6N2mpxPLeJs93r8lnl/IevFDLFOmQMJ5SG0kuRryjhZf
nWyR6t158vE+OY5MsP48BpEvuuxThjaJJW4vZL7nZlA4LiE7lFKHbS9V9NDQZUf2n3QUwUa3sr27
ch5NHiHGSGRzo9S0HIQ22GC7CDkYfLxfZwxDHsmSrNOE9WoOPNNycf8ieJZUYWxBIhn5pZTw87XZ
Lq2OLjx/H5bFwlzxXHSqFH+6FnNEUopBF1wzNjtU0SFVRIjh9M/aMjMLuxx4GxcnM3TyNwnmJvzZ
XMr0C0g44kp6TIjENS88JpjbKAfM+6Y+vBa0PG829VtkyQBseOnJxcUmNnRDIV/EuaFpR+mbKeaG
dD1ur3IPktJbgjXC60f7dWlyHtTp2EPBUijA2QI4l50zEQf9LDZ5Tf2+lPTmBv4Y+mUqgvknzAHi
GeL4D5MGYESPcR/EVk4rOup4HN4TDO7IS9hNzrnxSDDyJl+bsGiMhl4V8ATQRvaAWYkFso3It+Fh
jXnViGlvDPt9ZEM2ALZsMATVsleygcKD1mZKwpIMHoUToV7Z29nSw5X/vjxgRiN0Lhs5Wu14DWyT
ojkizwh/P/cvTX0G+YdgBxflK+A85NNJmBEBRvZn57neiD5FJiXn9eZsPjiRVT8tyF74QCdg5x4w
fJU88VIw01nMEVlG/nHYWtAP8+7YWQNJn0IXfbZlBa+Ww9+kvIzozH9Gdhejmwmpjt15z88abk23
+ofihSOTkw/5iAYT9NAWw0orwMvK8oFYhPYXlL3V1w8OGXoTf5jaERkqKqNsCPazXs8K3TtY7EMs
a9nfehhRsjr0PIaoTN+jRA91RAnlqjbRUjAUNcAkq0qTOPFn4Abqghda3UpFfyclsb1Zkqqfi/kA
8VuhKXT+GUvAu1ZC9xoge56dCTa3UJTvsyNsP6ydFmE2e6VyRGTa8fvnYCW2aesSVmXZizhYy0py
QtDgdyGX/eHAXbfDkXqJ7dnKgcUSGz7WDa7yZoXKWQrb4WmLHUdSJr2LEUOM0WijpJ3FQAU7RokT
XAJSNgmJAOPbLBSBiOIytOT5yq9OT7PhsZKdVl9wPuC+qP6JayFX5+ES0VvdCGb+WobbBPgjvYYc
oW9rOS9una5+jhhmrMmAguFVNHCuSrjQhQsRY7N2pffrcy2bgkLCgnTuUvroVoOtnk9zXpw36aGM
yDNGxmg1f94qAFROv8KYhI/LgPeUT0eSIxKMjQmwkForI8go5ooB8xSv8JQTLLHRlr9k+2Bxh7J4
LDHGJlYvgaAl9Aat9hd2DNP0eGt19pV4JsewSTxajLlpAizN0UPQerbonofMxu4XK9tu3urB1A8k
W6zXuV078wf1CvCC2OIlHjj02c6s8DoHyHYJ6blY1e+tjWfovjrwGGR7suq0yFsjpo/Q6eQvF6EN
++1ICxTuaIrDyryVt5w7nmlxUx1U8u6YV7Y5qwPYdZhRxbA2+ceiI8f6MyBO7vmKCWhtTz3e53Q6
8PgWU7Y1S48jdBh1N3oZae0z9mLE67lzQZqMQ+n+wy6xNZw8VLG3ldo46pf1JlbQrnPvPSG043b7
K8MCbIvj3U7njUbMMVYmy+ZZroRQ88x+Vr6qZZ6QJXeW677DJ92yx6O3NzHCslYGOHyYgJ+9K2a3
TBvshb5/epwH4mZPR0S6Rh/yiGq3s/+6/8vTLQ6jQ2IMR163SZHTdQZXq9asPjTjvaa4V99uCpI/
Gxs0RdVexsPB4woeY0P0YpZdmgrHdj7DySMuzBV6v5DY4w3NcDSKrefU8rXrYno/8a/oMPzy7h8f
xxSx5Rv5Mg9locfFbHzX0ZyUY2o5wsX2VulaXIQKPSX0/cUo7L8ClO0+AxzJYucg1X4mBnkGBvwF
pj9KzhZYTjQGANSfnqnY1E2vtVQ7Tpt2Sbuxq/UldMrEBKAkWk13B9O0X7d7N1d5BmcyYv8WbLbD
CmuIJEOtqMFZnvQdIqW8tT54s7DTIfuIChW/kWYqeYPxrxQMAmVZdN4owIELUGWUT7DvxuR2ENLz
uvM+3F6uETlAh4RtGNPzTKxrRUyJ4ByRLUZhkutm8w6QsQziLMAc1gyWob6S0ylLD7kXPQ/+4cyL
+XiGmm2zimfz6lpT83Z1yo2PZMfV5QNR3I/6sN37501JYuYHMt2W0mPR0kuxKRpi7vhkOCrLDjte
ulLSawmxWLvczE39MTYb1O8wz9VbOLmV/Mjtb+XFQyx2rRDLQpIqIKl5yBjbBNMMnhk4H7y2Ld5b
wfZMGaoQiSVVqVa1MqzR3R4+1A8U1Gid8H+Midi2KbWVhaGoIH0xClrhc4OtfI3VYJVYD4y3K9Gr
pS04923hzQe5o103ANWRdsVhnAV+AppyDfCQfULeK0A1AXqI82pwjC5bjMlqWVJmEZYqGRUJfVLy
jPpf4it0kWBTi24o7JRPETbNRTKwNAVoIdbFme3jzauJvW/LQ+hYXPzF6bIFQD3/Q46x8rWW6TU2
vNNCAp0o3MWro75Q3kOsKjQsbxkR7+DtOE/jXy7rmyjj3dW5IBopXUoyPKychTMzhz2W2X9xLTwN
vv8Uim86jIUv+7SRmxk9yxXAOR8WvoWWcYpIdcW2NuDocQlOZ3O+CVKfYySFFaAs87MPgle0Q9L5
NwxoUgBN6injXcGzgnF6iyP6047MN1HG2AuYSaplHSL5vAJJZ9O22LX56B8kSwCcvrkrVrzNoX+x
+t8kGRewEIrq3Aq4QADMlER/XFOoO4B8cTibfjL/IcNGi2cg6g1XGng8J+tNbw4O8kXZpg/pmmHu
OChHWG48j+7OKGeyKkUzuhzMcd4uR+VXHBPf+ZXVNocvntKxoWIQC9VFoSuqMDcUrFTHwei5tyBL
9Bocnrb1QoZnwGvvmXamv8+Ssj9ib5aLvqJnkJJUs3ysnz6HHK54losNEzUfq6e1hpoS7FqVyElx
Udl9bnV37iCdbnFeGZ5sMDYkM+KgRfENhniFUb/w5b7o3d76O6aDjQ0bXw4usXozUdZJWmKLNpaM
/qaQWx0mTkKzwnj5Ol2gtycB/JaVuJj7vP8J3PNkjEleKXkYd+AwX6fb3xcLNqRcr1/WeA48Xlvt
ZIivaTq2XOpYdMo6+wXWrEp5HqE/tAR+GTYpOIA0QQb4PkuTDtaICnNnSdcqaSsBI3NWmYlqF5mt
YglYtIjyVVpxxHGyUV2dyxrddoQtayxKP5AIivO8p9PyFmxU8zszAV8G+29sP+fWI9qTA6deBc58
+xEA8FS3Odc3pW9j8szbc1ELHXUukMcO1QydWefP+2c5WU0aE2DEQ/TDHmDjqACuNs5v53O+qDza
0IvS5gXC+PE8c+4TnMyojwky74yopZd5m6IeCJyilWLnXvjorZ7vE5mSkDEN5mHpukoxhBA0TifH
6oBPFRWcqHkyfTEiwULpx9W1jWR6MatNfoheinf0ZwSl+cFdijz1Lo8J0SBtZHGbWmz0kMI1YEzB
X/rWIxqEErKmPqk3tzkHR8WJtVdjYtQzGRHTu7qTww7EShvj2jbv9ZgMVDRZVQH8L6K+zWZLxKAW
ATst0DYHDRPZYkV0AK9dwctulhOMXnD4mRKEMT2Gn0ZCG3cbgp4ckuglIefdBbio94VtUoXGRJg3
MRCvbddIIHJ1Tit4a7X9dnkNbem1NEi4qFQk/Vvw9uX5ghm5BRcY4vaKsLc2/gD6yI1urQ2qcK7O
BhiJGPmVze/CJQgDRZcMtueJnBYl7h0y5rdsZyoKG2AXxOyNBWz3+ZEm73pwybF+ky6+pkioLYtz
TZZ0JmSXJXE2FC29PzB2Ev9tBKMt6V94NuMW/v9xiiNajKL1GDBI/RK0nlcacd7yR82LHjrU4qwr
4Nqsg2+jCfBgzh3gBOJR4+aRpw929AGMsMYxJuhaER9gnd584CAiwvDgDWs8n2dKyceHysjrPEgz
Oc1BZwXsl/wlONzXh0mdG7HBSGMWzzq/u+LnE8RJwqK2bO/KxXieyuWMeWCEsD5nGcA0RJwVur3e
FiR0G1Ox1i8XTNOaNREXLcdRnEx9jCnSUx0p2RBkWeFnoEjTESfHmdmlQw4H7gwUjzPmQe5CpZWw
IYZCPGHe2wAVc6ns71/R5Os1ZoZ5hBWt78QEeWvq1WBkEwvpFSK9cAzjpOs5psI8w20uDgEaCEAl
R3fyAHFIzcvKtZ+WXuDwTAXVjj/UFz4amqZ0HWNCDLF5dsGclSqDWEWXaNgiCp8eDCLn5Khg3SHD
JhEN34gUQVRAhvYznTpL2yoE3eWozf1Xx/fNEZtILLtE9fVBoxw5m4uFWvjVfDTJGS71R/f/0Zc/
bW1HBBkDFJylWFIDiY53YYTs9Fu2FCtB5+kXj7XJtnVtRIkxQWkiREYc4xShSsg2nB9LoBoMaCFZ
PQqoXMO+hgdhBbofc5unyBxBYfOKmZ6Xul/MAbFv+Y+Duz4svS91oZu866PvxT1JYUwUEOiNeGhA
Z9UuDQcjAS/DTjR3KloW78vktAMyOk3GNIWhFJeFgdN8jpGnR4Od02Ge0TBd191C1752nm7eJ8kV
FcZK5fMq64oYomJdLfXW2Nc5siUtLs+SteSd5KRJHPHHWCv5LAX6uYIiWA3FMZC32WmmwspzG7x5
ys3YEGWYF5dIh40XkHRoFrNtsirft18tcpcFd0sO79oUxrlpZmIepR3OsHiTXzD3pcikssmT7eZw
8CtAYXi64u6QaIepKbgZ4sln+vtQ2d7vvIuUULyC+nNpY6V4sHU2tSunBDunht2r8LJ75nUeT786
I5KMffEBCXoRsD6Yto7BaO5fYTW/sAbimXuRHB1XGPuSpJgVLUoVR2tTeNe8IjNbefE+7mvBVGg2
smKK8tMlQEvkLPNb6F0hu2HlzjBPuRBejGpzn8ykv4Z+bSwcwyZHVWDUG46xrg+Sjs5jd9h6/NHQ
6cP6/n1Gl+NKkObNHL9f2Bbwo+myjNrpLcyh3udj2sEdMcLocQgQisY3QAhN7qYV74NlsBkEc16T
62aHyv9WPXactv2/GKpv5hiV1pprEokyaKoA3yaCjUXOKEK/62R5LsjHBxdVYFIm5jLEWBBxbjpz
mAoWOTc+lbwrPNPfl4f0ScVcRYVUbPWUmwFgrPkjl5SHP16auaHr6OhH7u0GkDZyTSWMJVSGj/2i
AFMA/veMqN5ZNKVFd8WCnJ7EjrdLTEn4r96AEVlGnc/XoTFCKRrgqULHxMh8eTK9euXJXMOsUn29
xyGjz3KFXTxSBFLW/C0jsnOxsHzE2WNI4uUTBdZH++W1d0TTJ0/L5RIdpyca2sCFQfXr4wNYbub2
FbHUDoaG8/ZOy9foEBgbECDhH+sZvmwjeyos2vb/sfZly20jy7ZfhAjMw2th4iCKEknJlF4QltXC
PJIYv/6s4j67DZVxWDe6r/uhHxzhZBayVmblsBILFEGXIa05d4f+O/dOgIkmWhE0ayL9xlBtV+5k
hYRru7K/lKdyq7scYYt+cKYUgzi92um1nEEpRJ5nbD1CMuFRwgFmNi89vUiKiJVtf9suc1+CKepM
faSiwIJj+mcFOynC1A0eVpTZZ7WyQW57JXqPQX+M+tO4EIulMN7RbvEe5+anFqF29mtYhDKiUMtE
LM09O+/TVmk9y765/+hFDQl3YukWat77qAw4XQXjKskKxNEq7eRE3vqwjvZmYSMrFifOCqAY2Ka8
qsBKATM+bujGqedXXkS8GAr81prNZYq9EklpDNvCJ+jd9ws2hAUPio/petQ36R6vz3/2jJqJpMHz
DLKmS2KO2QjNg5R49UZMiIAYxHdjbOtYaW8tt5uA82UNBqzCIMK4jQCBW9VH8CHlqLlsxG2MDVTg
q/jkZZOW0wUzBRnEUhNsCp06Kg9t8slx3K9WIPPkoA8H+A0GfNIqHkrNgBAUUHNQiKJMy80/c6DX
YIAHqXo5aa8hXVO89SxPE20Xjgy8rzxODB6UGgzqtAJ8p3CBNq+IR7FTZSAhePjp0Dvn2G5p5jv3
jt2NnfdGh+7egHYO9HbyYGAuCaiDjK30KIK6+7L+ekYpJ7B1lxuZcnDcYBBGC9qLKDQ4zhTLOpz4
WTnQuUuMn9iFQP4djBsMvCSqHuJiU1kN2Z53cmGLnxVK7FhhSjTnn70Jf5s8m6ytiuJqFCl10u8X
P30JdyBgPIK+qSfCAy/bsxxm/e02TAY/4iLKq74EZO2AWd5HgRdvsQXHaXxcbf9hhDzTjAEPzOSO
qQB2HdrEGO0nPKlxgrzBMZ79mwxkDIMlm2VIYdhJnwcDdRE0SDrIF/C2T3AlMbjR9rIptw3sHyNW
tzQj+I8eUCzYcnGensydm2Yy6GGkYaokajShoITeGVBTURJuxC28nhke3poMeMhFlQmJAlvfni+7
jhSrioCPSObOMy92XcwCFjbAD9SyKPIOZzf6UUkQjMWu4BqWHTwUV1KNTtUQnVweEC19bqP40ers
+7f61sx370gZBBEMqwySEWaCZA9GRHVb2WKTcubELmjU1kFtByA79no0hsqxG9rmCh41RCxB3zt8
piSuLTEg00pynuo1bv248bzatkasige3srBGhQRbFe8rv5xS/n0T2Q3G6SRNpSLCnpCg3GFh1BoM
z7vDD5Ngd5m1/uRIo0bDHrWpYg2GrpjYw3170M6ilLqVtW4yMoSDilPuFAwK+qt4X9ifye4TzxyO
tKW7MpfGmPCEJF7ZWZCGqRpSOLH9Y0R0wn2hLuUl52KYiHvKyg5dKfktaBBICj7I1fjBqzEtmsVc
CmOlRVTERa/d4h80+MfgcAM5PapZ3AL5YgP2XBJjgGOdSGkXQJ8G5cHrhJVvmGu3aaMj3g9feLNY
WDfK+1ZLL6SZ0NuPmllGphXBGGn0W52dToR+DxHlScQD6ZNnhDxRjKvTzKkAxQpE0eTu2bGQvujJ
5azmkPb6mZ3/nRWyEweGhOxFQz9c4EdHZSJ6jrourTYkPP6Oxe6o+SEyDq8BC3poXqDZ6NcYIdt6
mCw2sfkCvY4h0SynRhe9LW6peGNtoMU4uCV9ufwyi/Hg/Icw/jCN5C660pvn7JzrlUA61pTjzxdy
BkjAfr5yAtDFJhhTNS287jQd3XTM7YhyQYuF6oKgGhPUsNb/Mi1xviX93X/i128xzNUIrWsrmF0B
/MJsFwbuQZf3Qss5vGiMI4e9Dao0SVeTXkG8Q8LnEOuKYpAdEhzcfYUWne/s3G4fcnbtjAgNAaEC
heB3Pcq0NKwG8MAjm0d9DtICW16Od3GOcy6SovZMZKVhj5WZQSQam0Fl875TvHyj7dq1iEpcDL/q
3NdxsSt2LpC5FUrXCWbfUx2zfQ0a5dXz6HNE8L4X/fuZTv2oTlnbVtDpPD2kNbGeE0RLtG/U+eRt
EZKWnejfRsiO4WSqnopiB1t/PQOyHB0dAaA3WoF5gaMVteY71n6bXJ9ppZliqMtxTd+PjmjvI7us
SbNST8bm62i80b2w/w+bYXnaMd5U0GQdPE4QOu1fsc+BppgTp9qmD+kJvCq81sdFzqi5cTDAEV7L
uMgkao1nrzsmgYMwDyu7UBP+8fn1xSXuXw5Jfn87BkDES4gKtApxlI/k7CDWXBl2f+ICyGJMYioy
GNEtxFsiY5DjJR/0RjWRSgZ7Wf+sudrGTmQv87nv70WNZpKYB0krp2poQikcoPYjwQAVhqeENXgK
OFC1VOzS0AErqVj0IplYVfn9jslRXlyDq4prrPqn6sM69G9Njbahbfhx3+6X6ojfJDEBwtDoglCY
GiRtz3vv43T9cbDcv34RvPRBYp/ZPdG4kfHCXcPMmyRKpqXT4grzwQIxKusytKaTjlzNq0BKu+5t
E2S6bu28HKtd5f/vLOcnD7yW4j3UwEAOIBuKKqKR8PvBxuOYS6laigBkL9ic6Hpr8jY6jz+xBYTL
7XebaGJA5Zs0Bv7DqmiycWjFW4q2xEoy3PCflnchHyFJvAN4bLLbzsG3n82j6WHkr7LBv7La4ql1
/zMvPX10GYrLYKGQDP1mBjN4izutaos+ElE92+5kt1ZRCEdULULi6sta00VMHIkUTBjdv0lkPvJV
HONhwOqOU/aEwrBhgG8V6WD0PI0/nhFXv/ITLQux7jeJzO0cOyEJpyARaSlypzjBiTKfId3CXW68
FEl8k0RxfXaaRZZPIPlNYUUd8rP7aXLkzx8ru11Zp0/4QZkSDNroFuV5KXXBYeiyJFuoDoPiCSb8
XXBTygqeeRkMSiOD18GIpwfQ6bhYdW8QeMjEptVRZGUwKVD75puJroCP7Ifl28lg99sVlt2AEtuO
XquDne+PTsdLGy61vH/7hcxH6KK8b7ASC7+w3aAwgVUVO9jb1PhXF1yBOBqb2OZDrhKN7to0P8DI
2PH63pfg89uPYL5PnappHok4JtBZawTDu6hJeCZJuOEWPe8/jHz2PRgHniShVTZWAW3x6u6O8lt+
cl++6g/e836p0vVNI8Z199OE0C6CRu3GcVbWFcTjqNYGz7utRhQSYbCx8tKdhakCRLQ+VjjvsKcE
BiG8GunK5laNlx49334P49vlFJ5Y7+hndpwP9W360B3wsIDt8ko6jDzSnNE2sDgJnKU331wq2/Qi
XAL5kklU6nY3PsbPcg1awMh5Utd++DAgTYDNXJE7EiyOQPveZfsZOuO2/eBB2yLQ/P7qbPdLYoTR
YJn4GSOKiMiC+M0q8AZsWbWweo0DozRgv2NhLONeH5aZpWe1CP+M6x4kTndYITHBHXRbxrSZUszL
QW4jtRHamyAPafFMIVKItPhgCxjnwECHDeXCgrtr7HZY9xRkIC0FGZNYdhUULMnoppvSnlYh+dh7
UUU0tN48ZhkpHQSplX/cDL79CM4mu41Bh0URlj7qUbI37fTHPylefbM2BsqqSzlZkY47Bzw9o3qF
GS/s1uP7LQ6I3EB/5k2MJA3BMoGTD55HqSJ5EBIz+MqdMPGi8mcfkHByhIRgnYa1GdV3joEtxLTf
tGQgrKwstRMDnD+SUaItxJ76qcboEp1Kj3dvON5LZUAMA4dZIRn0Uzt0cagbYlr/gT7n2lXk8yCT
/u4/7EpRdNEyJVkz2MYnoRXaS2/gVLPRs0jWP+rBT3FrGO4/Ob+ZHOb8jEEKcHqQ8+o5QUKQJRHR
O0ztkiNoEQlmgpjT65Wht6JLQ0+POvh003pvEbzBfTFL3bUID3+fG4PsyBhetSCAmNa+Ot74qGwD
kDs+kF9reJaCrK67W+Yi23GTJYuW+FsyO2qbqGbYdS0kD1iL9uOvwAs/EzINdgYA4q5hW7x0M2HM
Q6DVwYUhWRTuZPdix/BbAWAGy5OO3Gr+wvt0fqK3aGV2v7Oqi7BeBXopZLeV0MiuuW+Nz0tg8E6P
wW/NCDRNrSBF2CO6esM0NPpd0H5h37ePpZTWN21YvLYaMMBSe9cN25H/ChzwaasVppTbteCsPmmr
S7x/fuZIXXS5s8/FYLEpF3XWx/QMOzvbmw+tJ5+vj0718iU4n5HPXV+9VIL4piYTQuZmLjWVAYEg
JZCcy65tyfGr/QBWcdeOS4u4OFOOgZDLpRDNXKOysJTqvSbeOiQZuN6O3PzgEgHjN7UYEBGnBEMI
OURVztWjW07j2sZgsUV0O3WFQx5vJ7t5/ppeVsfC/zJo6xDHC1AJd3D5Zl+z24AtQ5FlUfuh79DS
1n+98jrQlh75cyVvfz8TYYKFI6+vENHatw3AeG0LE0bbv1bgz7Q/eVQ3y6ET8k4mXtaiJJnMlchT
Tbj0mFU56ZumIv2u/Cvd5S+/otXmmjrHdo8375YWNDknudQSq8szucylGIw2kaor5EYP23NzQkJK
2SCRYR/RRMi5gAspm2+imOsghkMTXwSISkl2kh5R7j9+cq74IiLPtGFuQRqETWWaEFE5u333w3Ax
KndcZT4vX7j8RJ0JYu6AWYuZ1qojIoNmhcRkTtIvVIUwt0d7CGW3MYl0aNzWSU+uW2EG3ROeezzz
yQuvp3npKiiSLmJ9GgpISM3gqszsNDYiMdD0iSajqtRWauLwgqDFvI8iy3iNSfifylLpX9I0vIhX
k9427xB0boCm3sa3v557NKFgBJjzDZeCrrk45mgVrUzGsYS4lDjv7xPZ+2Cfzsjjy4rbMbT4BJ3L
YgIVYRTgxC9UNbyBd+f9yQPdtR+sVDCcIHnOjb8Wv9bvo2QfnxkSv6aW/ecodXvIEQzhpX0K/cEF
xernc8TLpdzedixUzjRk35mZEkx4Gxi43zFRPtJpI0hujF3tG3O7cX2M9/1FHgLyuCGUZUjXN88O
Unmf+gG0aD9DsJM4nK+7BALz30NDkJm9ymYj1BI9cTF3m8vW9w8R+Ht/vdkjWiG/7Kvs/aMhXn0u
kwlrhFFJtOyCM9iezxGSxOTH40ZeBY+c8ImnGgPhpiLkTZ1BDG5/K2G1VTw8X+WfoWCLjW8ZD/dP
kme7LGO/oehhiA473PxTSOgiNNdK7LXvE7SA46lX2MlfwPCay9OzFGkoMhpSJIkmg3XmNDvUIrE3
JMBjRQCzMjmDdA7TjuVAhtpGaYZnMEsx6Vwcc6p5B+90uUAcgqjuYUjsZGU/BxhjW98/z+Wr+Vst
xhEGRll2F2qYxuGIBkVMjN7/9xc97VwRxv3JQRaDcEuAIs4g29FR8vXzRv3A3vtVuOcOdy3G2HNx
jCsMr7KemBRqsBQ3c5xKXY1eaLuj91avN9f3FXd8fIlpEdfs9wkywJ0nvYkRCSiIQnXhYP0PdhBR
ykj/ie4OsGl1vCem2xLd5Z3t0vNoLprB8VFOQ9nMIun0Ovpwx1jemPZE55k+x0TYNvWmNC9KWeFI
r8feATkFGgw4ELL4cp4pYlBFZ/BYX/pqnLDmBQEMpaoEwblNhykP5gPII7Cb7+cRq5o/ud9uqeY/
/3Zsd7rSxeNQmiEO0GldAV8OWTufF7YvFY+/SWGgo5hkrekKWMir854lBHuawyeRvIgEvROhQ7dj
8cJb+i/+6f7+tkm2TDiYQ6U0Fs6zbYhEgvWU014NVBBQc/3ifLzFkoGCvRmoq6jorGGpepKp0etB
y6VTO9qO+CLRetVj+WSbHo++b6nbVJ+LYsCku17lTrcyibo0RwzXMYYm3Xa/GSWX22q2iMAztRgk
MeXsiv0ZBWzj7KRus1JsB7xlnMfBYtQ3E8KAh94PvXxpIcQxayL+0lfH/AcHgKmn+MMWZiIYkOjU
asrSBp+nhy2sQvd0IbVtro13yd5cdS71y7K1/5bHwkVdiXLTm/hGqKcpW2lVPVW5XdWVK1hOlG+H
ye160nhW6oBYX64wuakkbtk+3Vf7Fp7fUZuFlKLAzgwFSdPT9uJi1L3qgCp0YroNyWvgY8aBFB+H
A4rJTuJpoJfST/EZM2TrjVuv9ZK0a0T53J6cRcCenQ0TBup5UbXamEinyiRpv5omG6mmkXzpOcet
826KwWCOVWu4KgK+QiE7kYWx0lX0vNq8bOqKcLn3qAXdO2omVtGy1sjjEUdN8yK73ToB2VlH/IeH
t82Gy9K41MM3xwB2MCYWphypXEjbDTHBrsvEVs/BDx6F3GJmQtEMBbkJcFvo7LpzvQ2vSpuUuDZ2
+Kg4tR+slUOxGg4qXbrb4FGLehnqJ8pnSvSX+8a77A9nwpk7GyedHqhFLSGKAb3xbq/be0S7hyty
W4072LQ6v3LUwz9yG7/FsiQbVSbVV2zDkk5atSpWj/YQ2uoWbRV0ucg/KgDPDvhWsZz5/CGQrkog
4YDRyLLrvJJg/ZbVOcj/b7nkZ4sWqqtIMoEfD007zHlqCsgngrGhfsOTXd3Gg/fwi2Cd2Ob4BaLU
+19v2SH+lsYeYywHVZuPFwnJJVqUCzfDBx1RTSsHfQQcWYsOZCaLiZys3KomTYFmu10SOnrvqjKa
aGvv5fp+TLEWxud5rOW8yEwig2FJExTa1EA7hXReIdsPG9DbuoMrWyjeOJ/T8b6GnE+nMECWNFVQ
TkovnbzeL1aqdxQ527W5n4uBrzhPJyHrIaERnPHpCn7ZFBt01lve1OAyJs9OjnlrFVGiKm2Bk3OQ
potdFIkxBolueT45+mLIPpPExEnXC7gLtMsgIZl0duhL9SSRU/1S2mvzwf9p2+l+dczcI6JPXp/N
Mm7ORLNhU6v1qdxfoeT2fffuncaaYJMisbNVRETaq/+84sEW7w4wQdSU5lWgXqEtzlWTbLEm8Uux
pdP/x/FKjsmm/Sg/7lvlYuEBrBD/RRR2u3wkGZFSWZAp+nihoz2td+Od1diCb1+qTWbzk2iL8ehv
iWwSrVX6wog0mOkryHsiG/3yk1+vLx8m71l5u1J/+POZJAZTkua/56mVYKVAhcOj6PzavaEraVd4
1kE7/HU4Yatk+zKshAgNQuVa71G94r1vqZne+yEM1MjlVW0GidoSWB2afeYVoPQ73z4qpThFLwfn
q3LuDctfYoRNU2YJbugVnfve+3VtkQvS9tsekYa30T9QpeNIXHypzc6aAZ+saWNLGVp6U6U9FlyP
txY09TQ13Fe2wjtOBn/kS2SJ5gRZtdt4dCnEuXgYbRPczCXBEJ3kg8TtbXDdH74KSiHM1mAhLko/
luNseQfNM2YGoDRZ1fUoxPUpHqiNfVxsfd/gwnJfjFSneybEwJGEFvg8sKAziOxVH7SJYF1LflTw
kYVr/1t7ZYDoGkhSoRgQlmT2but91JpdVb756KArNbHjf8Kwrc9ASGXCmpJyN+oizHWL6BDvuphY
NjzkKkC26b6d3sLdO+fIbsisLqOqlTH1KK9OuYn2lwRTX+v1vnBqW9DI1bcRJG4zO9qBcTPbfXK7
Ym8bNu79AgaVwjxIdL0d4aa93RZbX3b7i/0Rk3SzpqTwbrbaVET23l6O3KkzTgiiMTAU5oNZdCFg
aOegH/fyg+fAlmhW5t/x9vezUDjoJKxulTp8x87boVdN8SqvfOkt13LROYVX27H/KGy78zdoAfV/
dfbT4Sn3W3SkvkTg8AFDhz/54v6xc7HxPLNXr0PvD5wH9WJmFWtYdfoaQiM/2xUUX66GUI8iRSph
hQHmbD04l9TRYk/ISL+2XjcN1q1vn3n5pcWa9Fwwc4WHLrKuUngTLD5rpIgJBj7OO3EE+cKmfRPr
HUbreSnJxahwLpW5y3WYWVINsqETMoPn/S4/pKEt5eimUzlXazEsnEtibnEeX3UwJVFJFvrcVbu4
2h3OcqO40s54u3+PF/tAZ8LYTiHwardqmULYFiNIYe2l79FeP+WR067t0oDPqd0VVoLlzqP7qNib
wl3hYusG4fk9WqBlb/P8dzC3WYzw8C4bqnQTOcIhG4ldbSiL0X19F1/ScznM3ZXCoh5ya4K+GCPb
72v7gK1XvmG7ZAPfRuezE5tXOl7Ci7lM5snSXssuqifoNrT2h5egGICG7Q2XI51nordGnBls1Gr6
vya6vR4V/w2Ug8+mzfPUNAC596GYoCFPplDHx8IBWvvdLsUsNjp2I4u2tX7ya5b0c9yTxsQFSVfW
ehRAWtAQTNdvNp3/s9o8c6xvKcybfyAGUay4uxbXUJJOcroWDqhHT5EdCLyJ76UBIX0uhoEQrbXk
rjCp7b2iNWmP1qT1gTz9cEGtBEahLZ+QmvetGCSZBim5JBn9Vtur42ggfnhBf/W+9iIN/bfcrMpS
7DrTj23CGPoswwQ4xIFFyfKKLUYksG8GzRH37/BiCVHXMfWka6osaWzsIU1aJClgMDyV08qgadzE
nj76yHnZoISfIPbgZnCWIuW5RAadrlIpRKWkIGrcNmgiFtCwgMckMmHPzwKnoL1oizPlWICqoqlt
e2okOEW1sDUc4uv9A1zEo5kIBo8avROwbUCWTkJL6p32A4w7rR1j4e0/8mQzQdQ+Z4BUTGKWxB10
6W0neyrtpiF0jnbLZWVbiurn34cBpWsYGV0Q4/tsu4Agyt48Yrtzun8+UvYgbiVo0c5najGgJCjC
NRkEFb7K+FW9SVgIkUtOKjpInnB5E3mWx0BTFHVX1biZw9Z730+khjmgggx6A+7rgacWA0+1WFog
OMAhVg5Yiian9I0XYQOY4BUI6W35A9Rn58fAkgiC6NK8ajRjuOtO0mEjOy/U89638sXM08wodKYn
rKzixowLiEFCWfXPu/f3/RpjGFh1+uCiIvlibyP/vkgeMrEMkF0qFJ2YwjLAALlr8JSV3ajxksdt
lRA8hv7lQeoMVvRm0yqWCHGvZ4Goa3QXoGPjvkocOGLbXCKjHq5SAhFRQvq/RHRN2J3Ms4hlz4iK
sUFnqg3NYhApHLFIJgXjL15UgQ/fuPbWfz3Ftg/HCPIlGwtJ+fmzxYhzJpMBJ2xwVK9RqOMWY/zr
vXsYHwVQ/PNiv1vQ9aex/1aNgabhOshRfaFiMLoJWr+JVB6WayNXFdi85hoKBvdkMcCUN31n5ng9
nEDGLx0CsuE++pbN4bc2DBzFcqNJUW1Q6MPb5Lyr3d0QgdRX2annfF/5Xyt+FLMM7r9lMriEHUcN
+OuhFdKN50Ym14gYbvYzrMgR+WqOb1zG29/CGGya5KseXTMoSIXt4vX927SYJtb/NjpdZDBpaPsk
SRXoYngfaKU+HNbFimbD0fdXYr+bzRG3GD7PxDFxS2WqfTBpECcgmjj3bnXMts0ruFwcjqAlSDdQ
HKXkyCqaNxm7EPuoyEZ0Y2CM1wnennIHiX3MLXKkLHmouRTGEgZMEaR5CykoJVhI6qvEVVzsw+No
s9hTOJfDGEGS1b0y1pBz2yMDspHTGv2wmPf9+ROL1HnNoIvNqTNxrKNK5Qk0/DnEgXvH8ULEEydv
b5AWPSy78RnNCgbZ01EGcri8jU+VRp7c8aHB0lSMBK+K3XP9A3xH9496Mcky/02M5eRYCV1HF/pB
B2d3woQ9wTpYNA0BkUFG+mk9cO6duoRdc4GML9MGI1VQY5cRfch+OhL1HdFB/oUKQ+/u9iTeHUo7
807rwwF0+oOdvCLHp9lgaM8tNLK6kusW5NFG7YzH0reECPMfxvimShsEuSnxw14btIFYfL7BJXyb
C2Ac0Vi0ZTtU9Ki93cXORKL4/2E2lN543mgx/TGXxXijzhqKi0jvKZpWMTiIDEjhrE8gvBXffiU/
dFKuK4zbv9YBrwWNd4r072dPAfXaD1pHbVzBznnrMXPv2+tiNnKuGANAcp5Fl/H2lbbn9wjLnw+G
+wBrTbBpnpuWWPKChmFZsoVtdGAPYE7RuEriOCBkOTXtBnxOsnelH81MH0yDE8QuRpRzUcy5dWJ7
HQuMxJy24Bh8fy8csNq4lp87mFzmwCtPK+YIQT0cDVoBUaL/uvtQT6nHwdXFVp25Mgx+T9oVY+cZ
JFTHzsVkASWU4NjBsov4/WkY6LYoQb8RQoRDcQMLW9do0OH3wC4+LmaqsF1tw1SpSmJ11J49b9yd
ov1f5BftcMLM6te4WiU+7/P8H5D8t2psB9sEDqBBnFp4pfPOA+cisNB/QohMB/d4GY/F+s5cPwaO
A9ns9EGCfiDGOJXPIQk3WYTmeoJaoI91i/axqskXiM+FJ9rN/MmxxcVc5lw+g7p0yieZZMgffXQs
ABTRrIpXAM/3UnNgI+a5GAZ7De1qBNMV5oK5lwsJd1daL+HY5P8Bur8/HAMXmQm2iaSGLkiDYGs2
SVuQSiYk95zKv9qbL4zRPX/F2A7AuQtL0d9cOQY7KsTqTVtCLswFGG++dSvx4/LBE8M7QwY3xuG/
0Lt1zOezRXbtz+tKvaIrLcFXA/OwT7tnOLotvd7mujFQkktDlMkxdMPSgx2W/ZUk+slTjHd+DJbo
epBWFXWWJcmeVFRAboNrPOtYDnz+tg6WrllrmrQ1FZgg7Fzz1h/pBlMD0wPCPcvG9Y4Ojxu73apb
eYsZCc4pcjRk6Zv1QhOA+ICUrSdtw41l117sbUG1yJGz7P1/68igCUrFcitNOMktKpnDlfQCbaJw
kMsCheZHfkU1nL+PcXESY2YjLJHzZA2iaLXQjrKmoffoRlSI3WcYx/j15D+8uZF7G8a4cB8qnCvB
jrGKlTaiNE3PdZgcb43WQrBuHIUn2t8PxmpuNZ73HRmESftpNEoF54vWDOyPVVbYw36x0eX/Rnc1
hB46u7CD+v5H5fkjluo5k40K2Q0oidlg0EDC157+8kGZ8+BiJJ93pIvSTEk0NUWV8KLVVSaAtJJc
CFKq4m7ykCJCtwGpnR+av4GGaLslHO2WjnQu748jvZpqRh9AYMLbIHl4ISe0hjujQjT7UfQ2NgYV
LTTC8HI4S1EYpp8NWVNocKlJ3/WUsyrqRux0htF67buBBvWKd+2XrHMugrmNWlLHknKRYJ2Os//o
vSMHnBeDo7kA1nlPVihrGQQg50UfGWjLwPsZ808uZk6wz4gjbwlB5+IY0xDKrr4KMY7MbEgXotf8
L46AxR7XuQTGGFotGjD+AQmoGqNy90FyGgGBRPC+0XHlMB4bdGRd0HaQg5f9GcyZkX3yjWeEPuAv
4IiiP5mNfOYqMV47iscMaa6bSg6AMfMkH6x5uEq8jNri02wuiXHVbVNH2Cs7UXBCt6B0AUW7eqXI
H5ENmH0dPtv9UnAwl8g4btPoygZJFXyumqgnBHR8j8a5pmzOprxWUar1ENHSBj3EjojGkbH+gR6J
56/X+9+KY99sVaGoaiUx4gEHOLpR7JkSfyH0Mtr9jTpsJaEU8kuZB/hG2tUVm9c08Y2BRILdxHYt
gU3SyBzZqYbTfcU4QMQWF8pmtIqeHiLYOhLQUm1WNm+bw2Iub2YLrN/ICkwj417RjMf5rNsqaCoB
RQ9ufHrEVmautS+WMubyGKhQ2zQ1OwpGzlk6i18ladZ7dKrmvtrbE8aLVptSIi91RJ6Pn9yrxvuM
DH5ol0md+pEKd3rsbqKMjTzcWArl5vqxuDHUYyaLsBSMTlwOF5uuVcufHldYJYsuZ47l8wBRZ7Cj
G4NRziJqIefdAGpG72Q6B58M/ssnJ5xZTE7MFWNA41IV2Fqr4JaB3V1ZXX5pb5/3rX0xHp1JYHMG
U4eVCdgtDWV28LvKKiYYDj4e6OQJ2hbQuecfeyxb3fIquxyoZxMHhTZMk5TgEGP/mdsMyYN3dmZW
Urq0Flv866+O9msbrZGvRjWyO6manWWgu0Oah1tV+z+iwb/xih1ni7LA1ITw5lOQF8NKExDBfoTu
Gzhbfrr2Zc3zzBwIZgdoFVCPD0ZCI5rmKX468vikeSjFDrGlktFkaNShdl4ivkjdfHUhOxKHRAmJ
2oEvvk0RBPBuM/ccGcCo0nRQQAlBTRJbrqdV5NDF3T+xbHj1jM6df3md2YVPYjfk+lThBiC+2XmS
c6qxb1jDpvA1oOqTB1UcH83ueAq0XqsT+XbfNG/3Hn2Gz+lTeirXwKr/DxeBAZBKl8O8Hqg4B0Hi
efcq+mfLSyQ7LElwQEEsxtbJ+5DCu3xs8sBoggkUsTc0RubF2x989eS7m81tQI/L9MZxL2y6oDZj
ZSwMaNijqea82wUoM5fuykrcZ97+C05oYDJvlDq/XidVuX274Kl8QHqAV9dZrMzP4JhND3RmiZYD
+gwCWzwey2BUf0Nt64hyAc+3LGZT56KYF0qa19WoFrhm6OkCMRne5kjfhliC+mQ+EPLwhj0p2NaD
XT10MRCPSogHLuzyJ3QTR6EsQVEQQniZ06x833bRIYUXDO2s4DxibszJd14WbF6g05JOS0eIa20k
qpEax4bogWDE8sknPx6Kn4i7juOPY/ZcUWZ+7sTZIonD/LCZCCXLDX0wDMhPSYEOHNUJYvKFRwBH
T17AYDKxCVhnYkFQKHaitp67EXrteelpro0ymDLqgoEtS9RG8cSYVor/gs4Rh+vEeaEJu89JQqoz
lmrIabwzmkfw7jxlqEQHzmF9JapDUFy1XXuVCjYvGcEzF4tJeHTgHJ1SBaLPtA/H+1hjCRq8wrCi
m2X94TnwfJ0M2JnyYD9i8IFctsLDZ9YTXsaHQRwUD2UZGwIUS0IXkiGxoWbalr2l1Lq8UySST7au
OYETy474q/0EX+x93GaC6D9kMZ9V1JsGe+lNeRePJHk49CB95CxcZnwfK4GNNS+XcFL1GNpUrT3I
ZEyJ+mlaJExIxeuH5BwcG15qcZhpRmTIO30XYxwGq6Sxfw1xiz2u5JBzcOyl+49eskl7WkC7hHW1
39NjSpYNl1JLlF2eBF4XPSgNhsQLL5hKx4o+rfjRFK+OUuXe/Q/GDmX8IZd51umXvrByE3IvtT09
6DXJQxsr2kXPxH/S7rLv+azJjLv9j0w08InYMoBJdXYMSBP7rJLSSNn1I+LBXie9iprA5Ved25jq
lnbWGy/5uPgpVQsb1jRQt1gaY5eXpG7UFg1KOws7nzIiqk6hkfhzPCUvQ8L7lPRiz/zEf9TDGnpN
0mTcb4sRVsYXM2uLStm1X+EhX3Ur4VF5HF5TFJ5VgyNsUbG/ZSls31XftZPWWwWOUkPIQqSTrpDw
FH6Wjvlx31KYlwKjFQYhvhuoEKpYRt5DkmnaWuddfg1fqJRmMs8gmUfdH3Ko8cwaKlK10eWUyhGI
uIvfzYTouNs56ez0aVw1L5cPbOoyuFQUvINkUrtg2sDSFiVXdl1uJ3Hh1spf+eRczXUdPQjJti45
ES5PHnPfI5B2VgGo1nZlQzADIlae0ZD0KTk0G+Hp/pfjiWKuuBhbWT0ksEfhmB7STegGBSlPo0hK
998Jot5h9ukCoRMlbBC66WS+Sj8QRoO4SHiWMFHG82p/+gHdUC1Dx5SECEZVdlYi6qc00yzT2g1X
005S9BhmlStX+yyuiVB/xhj5uq/cAlJiL6SqqjJ4MnXNuIVnM+3SOqlMqSuDnYbAT2iubh2Ya5CV
k35snQL3zig2adNhnAcjzs1TG4JlQQBP+v2f8ef1+P4rmOtRCUkbllMe7Az5rzH1y2JfG/6/E8Fc
BUE20k4Ys2DXqrKXZGur3/Qq75WyqIcOZlN8PzCx6IytSJaFdJ7UBbtLeCFd9XStH1qLE8n+afiI
hvEHC3ZAbgp23e/2qGqjIGXTFD2a6UY7S/tKccXk82LtswIrVBvOgAu9sd9h/7s0BiDHspkkzZKi
x1AJLbvNC4kIF7Wx738clnYK+GiKpopJerBBQyU2oo36KE8qI04er1OxzstjrJIssMuMjPXoJNVr
3oREj1LXmkgzrXulJpFRkTjN9klXuYkOgteRtzaVfqzvqn//TYzqtVwJ17QPk8dEtTZ1cVR67AvK
nrv/4ey7diNXlmy/iABdGr4mybIS5V2/EJJaTe89v/4uanDPVLGIIuagsbuBLUDBzIyMDLNiBVpY
V1Y/6d5ckgEaXFlnHLRvc7WJG6ID+xuFDg9qq2BveZqhAu3eeb5lPGBinqMGov8xyIoJ/aWymclV
mI5uYJQvNc2YVy+1EW3BctbETmMPW3AX2II9ArO28baerViSXVnc6s0Sqc5EgIhKBFu6icCf/aL8
5Ss8LnN6g0kDzr5lZgJGI6xD3raxE6ui9e9HzEmoY0E1TCVujq3ypUSpmf7VyDbkzORVuwU5iBTv
qspUpfcaneR/gsTizVGS7K5Ak9lbnD6hMVYJQ+HdlYUVFncDEfEfrdxHkcnlN0yuXDnHy7vCFQwo
kgm6XzGsaF5lCsdoUIuSxk4RZ3+5ksEx6p+uq8qlgTkXMdNJP8ckOADeY8eT8dy1+55aQ3m4LmPh
TTgXMjsKnbUeCIYhRN6S72Y71kIO7T7dabejbRCzqYWa28Oa07e2tJmBBpsjGdQBUomE9qxjFdiq
uhJmzZMNk5LpVDOYipgRcePcdsqd5xG3qjJHKotNxe6V8kmPwHQXIPkwWDHZG2Epuira+s2K6EtH
81zy7ODcrm+0MaszJ+FPf7SstHlsTurbqStKuBBznUuanV5lqDTNvSZz8mjDFMvjNrrQAkl0fFvf
DqLzV1yIxZUxXeZcVWC7f5MVJx5EriVJaNQZVqZ/SDVq+kyCfnwUKTD/6pqDtGCTdbhI/xE2e2Dl
Xk8CJcmxuKY1w/BOaz5Zti27zlq5A9MuzUwjBDGCWYQI6dS5SWZhMQLphfPyu8KslD31D3DaWY02
kPBWcZ96el9GE4Nx1q5YwuUD5AwsDYqCYGueqTLGtEEHa5E57rgvfclKXgCoLLNtXb0w+b50wSe8
8hDMC3fTvSAgZKcK0VRtwutgN07OkFVR3nGf5k7wOW7S+y/J7O51YGcwd1611CMGvMUvzFrzrJde
/TOxk2qdiJWrgDdDyHJnaD71n6QFw7Abw7+wK+lmzHbgQ3O/1XCr89vuboiMl5abff/BWptSz75+
4HPY58UWzPKDde/Vek613JF2sqltwk30AhadbX807Cg2axDAgIDcFb49kQd2YvCELJvczt70au0G
X3p456cx/fxkW8Yh9wY5x2mE+3FTONkokOMy011ryu/GbXETYqADZsXfc3utNfcy/oBkYORVTYVv
yeTZJoRqwWWWprmT5Zk5EESng2dG/SZUkRwC8a02rKx1USBFAo9jHqbGyExgN6AZGFF57lTkHdMC
TLm7DV3PCqlTYV53Iq+IWzAfmJOKWAcERQaBwTrf2YKNkgugX+4kg+9EbrqV3EJkiI2btZFtS7eY
APumEk4ocjR8foianChBGRQOsGiuFQGInYoX7069va63Sz7cqZy55+xRzVfGEHLaTfxcP4/vBbQl
vJMwUrQ96nDi4MzdAk5sTZPaPgEvBPEl3yWbdNt8eU/Gvtxc/6AFJwjfM7EJg5eRUTq/0zQNYbyS
winz0Myy0OyqlWBhSQICH50SmEhNN6afn1wPNW/Cnmhp4VRBohx7xn07ZM3aszaHxf0aBAJ/ToOn
gGhuTlVvZHmrlJim4uR71SyEtol2sq3b5NiLG8+ku9GOH3PzpbPY9iVebQ5dXuT/Sp9Z5MyQsjxV
G0jnVWmDeVa5V4ECW7F684aVi0XOTksnXVI2JRapHtJn6T3YIbyTwaq7VUz9hm+CUGQfK/Hr4spU
FaIZNMT4rTCcHF+ZtklcRUPhRGNulcnRiPqVWz6vw/zPqk5ETK7miQjikYLXUV84xk49hN8A8bsf
1Crt6kax3SMFfX3ydV3rF19QTDL5z6pm5zVWih5kFVbl78m39o4NfQ2t8is9BvsBxF6H8JFvfNuw
jOcVwVO4P3NUkP7VsJNgd5qyz+drDbwwADMc7j9B+UyrTCSLXEuut8Y29W4VRAk8LFYu4KJtI8iM
qgTz5aYpc+cySVr5PEL62akt3VTtzX0MSt3DGk56eU8pvHSsD2h0eWZC475xJW3oCgfTALbRLt5I
Njwh3zWrGw0dGQ3YeydY4r9wbQDJUgREYLb/v+TfDThRoDJJMS55hGRy11vlHqiHx/io343mp2E1
R7ZyhtN2nR0hZvKglEV0mEsFqfzZEZI8a/IqhclUmALaDeY3O0qG2C4RiVnX1WUOeMPM6XNZswfX
dxUjTL2ocJL+OQn//gx//NasLak+DgbGL+p3FUol+YObWsD5k/ou/IN/h6+yP7Qv3r4aNrGnrqnT
2vpn59yVjacUHN9EtffesxS295Unyf8oQOwj+yLat9E2ZJaXmNKwHTuTKStv1mVceLYrSN6dK7QG
EkemaviCuvvn7lwMoRzMtLgDc61VjRvCXrPxVSkM+/phTOd6du5T1oXg9iLPhFrm/Ny1XK6DljaN
w7vEzulDqxxUlppxn4na+3td1sUeA4nP8CyjCdIgmjGHTwRMa4qC0tIpkvg9j0Bcm6tm1TSv18VM
Zm62JB3FPkMHNzSCwd/35uTipD1QPPEIMdXg2Zn2FBDMNM9QEstWlGZpPaeCZvY2qrC1SQNBHVGf
wyw3eWLcjnq2sm0L6yHIjCM5Bmw/ctQzh5HpVU6SMsB6cicHdwL3XxjY/Yy1EvOCKkAR4GfAyUX6
eG7FlUCPQr0bSmd41WOwyJX3hW43xub66Sxs2pmU2eXPKRgnMn0sHSanZhXeB/aInPF1GZd3iUCn
OcwYAR4dSTD1/C7VYZxrBFRWjkKl4RZofy0Vo1K2FuIaKwsJBu5VLljVAEQ0DdUrRF9Jkd3W0VoV
eGlPKS6Ywdn0F52ZFTlpyy4nWuHIrBUx0bdy8B2Bo8llgaUba0ncS8uKdePJ0FHp5lMzyExVwjTs
1Jh7pTPmH6P3nRUqatyWpqLQhhq01mU7Kb+PM/+lzzfGn672tnViDYrjyzuitiZqEZQ1IstF3N4Z
PStWzmUOHkQuY/o+pCfBaoYi01yVozJqU7njhdOUxq5OwQv47Wux0LQ/yiGszOg5Z8LXdpJ8iCPA
1rV93t9WPtty1x7029IQfvx6XVX0S2NBfknBdMIMWZmjxppmjOqeM/i4Q/FWGIFZR/qKs7mg8UzV
QRo/rVy9KJFrmuL3aVfUTq5gVn1w6D0qIrpiJBYUDQ1AnCs6psdOd/hc44OmYsUYVbWTRQdl/FcY
hhWGhqn6o2BavJKdXbBIZ8JmdzjOPIWmtKwdUnJTbe78/LvNfwK6Mh55+jUzQ44zwbOEBi5i4IU6
XxMqLH1b+lnj0PpL0iLBDcwf8VRB1FtVfiEoxVzXhctwC8GArEMk11CRgEKcC9Q6L8fsmK5xfL7V
6hD1By+xSPWOjk6hGU61T2MRMHv4zp7lY7TPno32xYgO0FSHHit9d/1zLvVGR/INjqci/84onFT3
5B2Lk3iQYj1onCS9r+kPT25Clq3cyCUZSC+iS07WGGp5M0Pp61ksJVraOGWIYod3l2bIM7X/17wz
ljDlO3CIKNMhdXq+kDyVaRU2eeOMmxrxASau6XbgCnUtXL7Ul3M502JPNkzhCqn0GnL4gOyZbPNw
GybbdhS8XLnSl1ZjkoQ7jdgcMJRfRTqR5GudnqNY1DiNRkGkrvR3apqtWfOF5SCVrchwlzGUVZ7D
3KrCA1xdIa2TWpvIRKpZ6Ctp3kmfzy+YfiZhdvoNLYzQJ5AAiMsGs2jNYM83D2v5cvXSXOgqUskc
77Ah41maXauAGRlox8LWifXktnumHTz4em+UhekHL4n/MDb5u9wn+6FyD/FoD+6t2+ubiupmo9ne
sw/yUw39ZrdZijmdT1mQ3dAx3hiZkNzH61du4VzxpQwOqkpRPptbHD40CoKTonVcXkn7Om4Du62G
n+tC5pROeAWn/fhfKbNXOi/LvsyHqnWS8bbxzFQ3Yx/vs/7p3+tJb5I7r0sLYWT3vZy+5v+ovwlH
21PjFfuysFgiw7awqeANSO/sM9qMujlPq8EJVSqMthFkZaFzGPG0UEiATYVHKetwys8vZJtqnZwn
7YCERAoL+h49hs/Na39T31dmsqVWjDFmwT33LX/EJBVV/F0DMi+YNyLDaZYBqkVn7Ny8SX7URVKl
Dk6Vonaf+KaSHdGia10/0AX9xuOO4IYaUBn51ys7sQY0zpJs7N3BUdJ+R0PULDpmpumbuga2uyxW
YENVrGWCdajIO05HeiKpq1Mq11U5OoM5Wv1eO+ZPoOLc9+Y0Vm84omHg3jP/hdu1ESpL+3gqd/r5
idwgCZpUlorRebfuV4KoBV/9fE3T7p78bl0NazUs8bvBXL39ao/TiCJiPkSbNdTpgnd8LmnmIw0l
kzg3IGkwv5JtaGW3fK+DTm3cVu+V9Vnthq20oQ6y0qIzS8u119ohFi4E3HJDhQ/MDMwE/j3fk7WO
fGRp0WWq0w9dZKYsEK70FsqYDfFDZDtpTBQvTeZ2In7M1Ney2mSlv4nS7i5wK8GQpMzpuGuzm3Gw
Vb7iClw+N8BgyTAHqE4gzPw9p5NvK/0E4F9P0R3MshnNbFR0a1Spv4v7vBWlntCNROUGZXiNbq/f
n2XJ8JEZMukam+cgGM+QoUXy0imBMemAvUh5IuR+6+2z6j3gyorGXdo9AFw0DgsPhwev0cwqYVhX
KI1hqDtBSW+JlG/QCr7i8Sx4khxxGNJpcMg5IfPRz8rAEtQUDd2pfTu/D11Ubfcjx4jr5Cd2kpvc
USURqaK7KRNL0zd1BGTbvbIJLMVsVzOJl/bp/GOm/T852dA10iRyue4MD3JhFvSo6CaDFxaYQb+v
mh3fJMXz+NoD6VTv1I3R7K+f72USleAD8A4QjNuWZTjX5x+Q8aIDSyx2o9AlAD5NTXkIji5LX/JQ
FbQBT9Ct2hwifiCKYCM3ebwJyVfYPHZf17/kslL1+yV4elVZR7p6njWWSMEKOobEYd88Bupb6DVo
+e8kM7gnwV1C7EbaJsVtcVQP/kF3wgcMFTnEj+OP4tqqUN8UtgP0ythp3MxxR1Yekknzzv0xjkeK
owiO9nZN1mYHFZWVmuUhvm6ov5scjNHGQ6L9+6e3VllICMvfru/GZY0Cu3Eqb3YTJAyI62gCeX27
ZYfuxjHAh/2CXr61diZt8iQvVkYJloQnEmWCma/hJeDwSqOIONpdFwteifq+HzfeY2BHZENLEW87
DObpH4HvA2eedyxeDWWj3rYf4x/W3kqbUbfVejOyB0J3qdSbuTfaxUbaBnq5YgYvnzrsycmXTis5
uSx1VNYtowkBSKYVtOjEOB6IvgZ2mNZ7sR/IhqCAATPB52OCVF/pPVZ1xHEHMypHYeiIIh4DlYje
L4XuCx2EB0YUbdY8ojlNFnwyrA/eJ1dhmlBh187XZ5AqGxKpJU5QfJOj5FqpYqWV1SZCG3Z1cDcA
FN7Ij2OwsuTFfT2RO7MBZHCVhlQ1geV7LYPnFCee/1dnx6eeHMYnp3OWMCjrThqibCROE9TOyKJd
y+utRvqV6G/yEy4O70TMTJlRLPSp0ffEITHZki6mJhvy7xJJ2dhoEzuIm3zlyVp4IaeHCjlznJ2K
xPb5oSlJ4cbACBEnzj+i8hjUmyoijyXelU4Kdn4v2dctw9IKqYweEiDA0dZBZj5ZRiOmYWoDcbo+
Fbr3RtRuG7pPaRaJvkxWFrf0Hk+AWwXBAnARc5hTEpR9IBOVOOi0okIaDWZnacpWbOuC9wdQK5KO
CKVhYRGBne+h30ikSamqOzQO4GF0Jokek/hVJ+jJ0W0KReltQxa93bV2ykYUnKJ0Uxj7ujF5sDG0
jxBgq1omokns1YTCosNAMVpyQq9N3TSzHSdNAJ6+iOpOGsaHuuDCTRJLwvmiQcOnqmA+AkNXMl3X
zczxM05G0VRgkTc17dkzdjl5M3ThPhmhaJubOFhLjV0W6WE2KEcWG8hFvOFzJEI5jLXWcTzhylAK
oplqJbqy2rlWk4tP1wI0uiGPwX0ncWuQX6q1Lq5FhTwRP9ueXkfCDuoO57RPCvA5DxiWFxaFVXlo
IMNuAhthDNrKLVhSTCDPGciJAZ4BLvpcY+S8Zh0b8Gi5alVtkeAKLX0w4s3KXZu+fW5OGMJUpKfQ
oAbrdS6G5RplUafBV3yGh2/bung0zJtHD+Pj0KD9vQ0E6OrQ47hhjmSZtn1zeLN/xOfN58tTczQH
8ResOLsnG/RkICfZ7d6f/z08vWLc3tHynPfjAdNQH9YgU0vHcfrJs0cy511bVwO0tR5rsw9f2HDs
WLFplTsFcI3r+7PopZwKm71YbuKNFR903dEAsc/LAwCPKnvRQQz0JRUbXbeTF+3Ab8L86PK1+v/S
q3Uqe/ZqobKjVWGKs9HiDx3Jy660mjWvb97r/fsknwqZWXfPlUEa2DPdmagc+g1A8EJGfI9O5G28
Zxhup9qR3WPqEDPvPaHWh+oG4TGziLUWIi85oJxNrc5TJlyb3/JIbzQtjvDOeMOfrN+10zvtiXq8
C6qjTDZlmqwc7tIVQ01ERalKB5Bj7hcWNS+kMgDUrnBlQdBC5a/UEObNwr+biyQtbJeCCAMxyPnt
AqIgBYwrps5mv5fMPYZO/lBLF9/MZuaPa01DAwqLCjA1gm9vx/bxO3jciRge/67NZF6656dfMrNh
fOh1dWyntZLj4LhahwjsD4AQKw/d7yHN7cmpnNlDV1HPB+cCVpyIYRrRCJqHr7uvCuz75c37Fwix
ufWTmFOrNugiv7v3VLgiF0gw96a6+fQxpybaPBwzuzm+NuYasePShTLQVoaRDQrYSeYo37HweRrk
DXVaVxPNcGi1XZa0K1q1uNMnQmY7IJG6NHy1ok4PW8GBsFS4aALBss/rpmlRe0/kzB6IiiFbXNdY
TOP1qdmwCo0iRTSs+EfLWwaW/OkhQsfAzAbJJU+Nse2poxEVgcJNO+wUbS1JsORhGjgS4K4Z8iK/
jPMnYU+XZK3npyl1Bg7I5Ct6EvIX1qNTFMmJtdG3i8dzImtm0FXZJXoZJtTxjOP4LYOfuihNpVpz
mpeMmTFBQJFuw+tNZjdfaZuupH5BnTwXXajtq0o2B7+w+v4BzlSPYqJhPF5XiIV3EeeE8BbPuAH8
wfyK52no5bFGHYMMw5Fj8IVdB8p2zOlthSyRWYzBisQFFWTwnQF1ldG3BTzxuXkzBp0lngSjggne
b0qIDE9bPV9f1MJxnYmYZQlYkKmp3MCeKJEuNMB6daRNxk2SZNZ1QQuKztBvgCBAnv6bg2rjMfDq
SIGgovgLZIiPbvmhX+klXJMxU4qxlpkH5iTq1NEfrKVhO6VfgUMv7heSmTpBogOcnDPrY9ChjesB
6t3HNBXtODxTihBfl6pYRGjjuL5pSyqHZi8A9wgGayJ0OFcA1UuTrBo76khq5tutn2lCGXkk3MpH
61QS+Nsm87+uy9SnQHr2xCBNDDItdO6hEDHHqjW56zdKImOJG3AZMsHEa7h9LUEhN83iDURh3nni
h9nbx/v7j3sQsIlhAzoOxVQtsxPq70CqNd9lcSNOvmm2EYkEUCG4HqA9Rv1cBz03I95guCwKMbox
iJbka3M3l3TpdBfU860PS04VdMNRh6Mxs3wM1X0crFRoF0XAnFBAIKbWzJm6dinoryTU1B19vOu8
pxFtVB1fud9LJgQAs//ImBktw6tKKah12Mmx+8aw7G8pq+zrCvPLBnmhMCcyZnei1mSMqUZY7lSH
4fBa2YipzRq6g2gafyJRvh+52RzeNQE6mUw8/2SmNClWBNVC80JmPv7sH3F99hQNQYGpi8BkpuuD
5UUXpR3tw1cKH+atNauNkMUO9Oj/jXpRDQkR0E8AjDK/1W2lD/2QMRw28fSN6sV06yXZez7Qvdqo
yR1Fz9SKPVwyJMhE8gkthfLs7wCUkzcZfnqkdCxmDmEvQ7xHBJSFoalm0f/dwUC7P6PwL9DXjykV
53qcDM3QlUrA4MaghUFOtcyKW1Tfu4p34roiLF3S/xWFYum5qDglZUGIBH2uyqdQb1/1Xn1jgVIL
6g3E9Ju+3VyXOJ/6PAUAE6ZZQYCBnkvkPM9FejGHzCBhznuNyTQlAqpXpHOs2AwRZ6Hby4zvKgH6
wU1tcbsz31VbEUhJ71AMuP4lS3cZzhUn6I1En/G8sSklpOhjvWSOIR0k+iDLPwZ8n+syFvcXsBRM
sePw5H7Z305URmIRGVovY07hj6GJGth9leGGEYKcsnY/htvr4haXxCdgh0Y1gozr+d4CXDCqgVsz
R09CQdCPlvHPeny5LkRdvAeo2GgcjTDw5maWnQ2+jvGTDXNKdxB+d+xqNHjulOFfX9/LsWj5xuBo
jpTvC4oMnb4tGjN2j+lYiXQXYDprGwnUOUQveWJwu1vPB3lSbFXNvbwGPb7sSpiUDZcIsFMA/i64
XLq+LquyHpjj+gmg4trGr48dAj1vr9YWUUyK9gyzUo3/4hzAuYhywoQBRNvA+TmUncbB2qExR+la
xDmsfpCkNNm6SDauVDZ/KxNzS34qatLAEw0rO/QJSCFENWa76fEHbOfmYGag7Z5alIAie0wx1ztB
uAnea7gBPci5vJvWHtG7GIt7b/uDmSA3AXZBYAiwf3jA/CXjv/DyQMgFDgf0Mqjy/NlEAj0lMRhE
nGCkz3CCnmnJCtPtVXnlvv26VxfbAWcf09WBHgXL+vl2+GOcx0NiwEbjpYr3kWgtZTPYlbhDGWun
TETZP634xgRJDErCNCyQRKDqq2AQFfh816g/fuOLa18zv49Fmvu5h6+JKeZhNZbxPmR/pW5L6q2b
HmnihH5lahQ5OwP9OV+SAvg9+Iar/ZDZeqea7dhvQLIklAKwbOloaHvglq2cHodqp4VHHiKcjsy6
joQG2g//kPSBaKK7qtlUkpl3iH5NyoXsBBQVrKSyOuqC1mtP8sGk7cqrteS2sJOdn35+oohSiFEC
I2j7nLJFs2EAXqE1oMCS3UGpGPXqKaZDfvZcQhVFOe64xx3W39ejKuLgmWupmTUrT9RSxgZNWxrK
LbjDAGDM7hSKFl7gpzi28pf+/h2cTBaDb4SanMCrBFoMA71/1IQyPbo3nv3zzcX3ty6oKHCxatuU
vyf3Z8BYnYfIQiZCWKG5VkBZyBBgNAZY7hSUD6k2Z7trC7Vmmh9yR/M+5eEz7Sswmn0W6adBClvn
ycpreUnGAVN6Km/mlYRFX2h1DnmMf8nerattingHVjWH+Xi180IAy5B0Qo8t4xiEnWn0Gzfd+3AK
6fBQqxF4aHozVmxQNEMBjzwH6h5Z0+SpKqxY+RgUc3Q9M5FEXjzG7StvnyJXkDECZeFaZ8XiszDt
29TEAUzIHMqJIY6ZV5CEO/Ge9x8uOPV8FJv2+q6NjqPurA7dXLobp/LmVolF1PALyGvr2hyz5I0Y
b3Ljm/SOZKZnPOQclhrkCGNg0+gB9IUuWSMimRPN/vpdp98wt0U+iAqmbgSnd+9kTEdPn5gKgFop
QAhhGFt0f6j6AzwYU2ObMTH9rreZ/CkH5WPp73LfFcpq1+6kMnPziLotqJFQLgIQefZM1rIvlwEo
XJ0O5+9oBTJA2Xeem5QeYm9XrLFoL0Dbpjo7Sqjw3tmU7Tw3IAUYwqXMy7mTELRF2uSeAHvmeP1H
YdYJ2DnB/5HtV5yl6Wgv1/gfmfMaOLLsuUu9DNsOBDQofDa+2e8kG+Q94p6LtxR2AnRo1iBcB43Y
VrJSG79sW8S1PVnzPB8x0KLyq0k+6Td1RY9t3gN52ZpoY6PV1h8qs67utBDtxEddtapsrTF0spXX
1j9T/ab3wppgWjTSAPlBk965ZjJ5L2von/R9cX2zF/UJnq8OsgKOJvCZioe6TwbulrjWgyLAHmUa
lRXDIw3ZUaL3qlaY0VqxaNmUnMicPXuxlmulBuCuo2m2vu1YYjJsLgrBQD4IWr/lL4r77/oyl7x8
1N4RHoJRCH0Rs2VyjH/RJN5xJyCyVafvMtA4WfR8XcjiuSFXq8J3RiiqztY1lI2iZyVnThgmZqDu
3C62mGvXemVK3kr/ynx06P/YJtwRwJ+RoUPUe34xqdQCr17BEKD72wr34V420YkoRgHqdFSJPPFs
wJP1wQKFKtxoSeILVbAdvQGvdGd9TBgpVyT7mxcQP8dmClcO5Ciooqibl7/Xd2VRwxDLIfGAjbmI
l32JqlXawZATP3W4Cw0eoiOmwSEK2URD/ycqC+Gl79eFLr30HEcAAM0EnJ67I7KSNaiHQyivNJFG
8EZukm1jgHotg0+irIR3i9p1Im12FkVdRmFBoNAUJjFXv3T174Bo7fqSFmNI+BNobzQAekJL0fmJ
D0YSparkw/RLr0lTiZh+tdW+6Z497z2ud3EtGgD75ACv0W2YOomy6wkD+UcGLMhXaNwOE1FAAxqq
IbdLLX+rvXpbBtucb/Nud/1bF24CPASw/hB4gyowueefGuna6HcDtt+rBkH7D919ROegiLr7Mlwj
vFroRQAcD3ByQN5QWsIk9Zkwgw2ZEU8mDI4+/JJi5/vbke2GUhdh7wOjLMY6siIk6VrRj/ifKiiB
n0m3cv0X7dqEDQRnmYIkmzz7EE8Z6yKXWu4onu0TO8u2yWNTmgSJBR/QaOWxWnuel9T8VOLMG2CJ
7oWhP5m1ALG6N0ofXhrZmVujx+u7jLr3Di7J9aNdEzlz9Bs3a8J4gMghiuxRh19fP/fxXYYuZS/u
bF0iK5ZuTeD085MgKcHyxqrtJ4EH95BUwU3k/i28RxZQKw3a3fXlLVkrVNwQLgE7MFF6nksjjapV
JTI4TkKR/CiPCt9hbh8FihEEuvy9kczr8hZze7+T11EwQtPeL3TkZHld2aVATwCnpgIiww89oiZv
l99rGBQhiT+6XQh6mGoSiniOQJ7UimfQ9jOEvna6Nk940paZ38GRojKwbPS3grDlfO2K1w6GqiA/
DEW2mfel5tWuZlxk3Ro305J9OJU0O9NYymNwbUBS7P6p5VJMsZDCGyvGDGxfWjnSxWXpCrrpFfDd
XOyw1/peEbY+c1B8ggcVbnTVExXNTEVeyw3/Ap0utvC3RQP4E5Q0ZyYgytvRK4qATeiTINyjEWBk
e5p9j1YrfUS9Hfm5Fb00kqi/BuUmqAYTPBCAwzR7rX8e6FaN1iqSS1aJo3eXUuSSYJTn2KwiMspU
SpA8TroERc+XUnnUue3TP7mU7Fl2r3nZq6a9XVfrxQM+ETpzYSPUFmifQmgLmyv1P0AuWnX206BP
BPXLlZdxupMXm44HEQVXvPjIHJ/rrSxpNA0aCJODRMX8HSAIpbhY4/xYVKMTKbPb0YwBBtWNORJy
ymFIUIlDNahFF3wXiWBYA0wsxV3ghcG7Bp4t0GDO09Id5izXeLqRBnuvZesLQ7Q0F6Q74Q1/9F7j
FYTR4tKwdbgjiPAxE+B8A0elCOM0rJDWDz94DSOuf1XVmyqtgVqWDorCIwNwZuqFvnCQWRBrbTIw
p+fPwejw+u//XesmhO2vP8z1eSd8yVq3RncEc8DFLEjx0YMEwkhfC90THfm8LmsyUXOlQ5/NtF1o
xbloiS+0LgwxXgoHpNujWopMfYpH1GAeKqSv1yzzUnoN0NH/SJtzoqIeEqvATzMnrfhey27lDMxS
4Ucp7ZX00weplmuWBJbNj49h7Ft5qYDjZzz0cWkbKvyf6K2vOlOu9tx/ZX0iXOPO7R78zG5dUwLb
fY8kd3CMioMi76c24LE6gHdiD65z3uLiPqJFGOwgIpXQOZLegMS6GYSUPDIvEOpgXd/ZhSf4bK2z
nCWon90A5BfMqVT/sau3nEomIPHopDqi5afb18payWlJLzlu2sRQAvjGvKTXwXvUIlRNnYSFZpjK
t1zK99cXtXTFMLgBDXO41UikTIs+eeYNt2kG0FQyJ8p0XbSxaphMAxGAnCCjlHseW3n0tCkauNBP
A4VXTBoA0ee8ZogJKlHS1C5zbt+JsIB1ARTzdcrwv/+5/QqtrwzJ2Xf8jdGh0d6c8vo6/mxpbLYv
15e+0PIJBx09UwjGUHgGr/f52n3QUmPUMz5F722tEQmzEnqM/B1t9vK4b/vI7Jy6AtP3QQbYbfQR
t2zgu4MlsV6j71gCgZ8FC7NvMTDNyVN4wR2p2NE62EmFTRGcDI8Z2F2NLfIdafjP1cwS8dUPyESG
tUr1Unbp7Atm70ih9H2sDQhX/PhPxjZV1ezbAHxxZMOIaLuHqfdj/MljzG/O9v0aGmMpipzaB9Af
ifQhFHLmofAmbjE7tuYgw0Y/c6lummR80oG7qeOnULtT3VvVs73wu07+Ee057PbD9wgWdoJqY/gh
B4PZ5wKDdEWpEpQkK6Gof+uP5KlnK3HGUliH2hdK3iiQyBRgy3OtaXTJa72i4o5rvCOO9RLXatFq
yNPylgyJyfVIGOExqU3/XjNSM3d3w2ihf8ZS1vZswTwYYDFgqBHDfULh4PxLWk9JgrxTEHiPoCJJ
D/HavIel1x4S8JtBhmCAAXimlb6nZTmtCHdqvm3Y/yPtPHcjx5Yt/UQE6M1fMq1MpqRSGdUfoiy9
93z6+1F35pxMipNE9wBVKHQLUHC72LEjVqy1sQ5C/SxpjxOfTPGc66pdVPfBGgPEtNIzD3FldLYR
uyaoCjdVzZOVvmrWz6nQVSu7lbO/4IasKRkGkZU1oRinub3we+ySNjczgUyAGAJSTmCeVxO1AJ2Q
fU5xT07r9+GuBwxMzbcPD9A0lo9i2JjPuiHotpRb/yK7ijMCvsuCGnBgzN4elVykiVSzmrXwKBV7
90nQ7mNS+MnL7aEvBAjkAYE0GmQDoDOaTW9VF6FaRExvRFJIJO6Xo/umOlCy8Ijm/LXsw9JqXpqb
DWuQssGtSoWMV/BYyz/y4FGDjvv/b0izI2kJUd6MA0MKG7L/mW3mO6lUbLnYGg/hv4i3aTBnmSRl
4lkSZzvHlOs4atTMOiW0E0fSq9JQIBS+NfLahljqJ7yyNHOJKvRWWZSmsOPI+deYHqAhttNS3Vfu
zuiq+8yyjeJH1fCU29RroOVFN4fykIE7JpMDRu76gEiZUllNUFgnea+O+yh6ihEPcBtHkc+RZFHZ
O2rNS23d5cqrAKNv+Fmh0bpZiRYm/zJ3BZODI28ti5CJzhZWHVQlqLTKOrX09NcQeowaZfLScypz
JZsz7fq5JR0eBuIAKDs+8GmkmRzU4ShYNCSlG817GJLGrsOjFDyb3Zfbu3XpRPzX1Ac2whQlhN5q
PfeUiHeVC0EBLeMAA24bWQhu8GsyWUf6NekNn4PqMjcIByFk8wTxp0LbpLGjNd+kigdB8Oh1xxgk
QnDsku+GAGSn2FrwIjZ78G+1cDBWICMfV5EUh0SUxT9cJPNUUgzQrm51Tkyci2+ZVHwD5IIajdHt
YqVae3Qv5BXo8Kb/l2QnVNf0mF1vXLGQQFx2EispaQ7sUnk5JV01QnQzyJ0h3om2mm9vz/bHJcUm
rTa8IK3J7Oyh2kXk+vs6dE81kaFX7xrZd7oVeNDywC6MzK77qpYHMTB991TFf8PwxdqlqQ1hpn4s
x19IH27Sce1d/PGqQEsBVRuYIyhamPOppJF+EF1KKCdfAYLrvmWBfio9dd/6v+P0AVzKP5/FadWg
fwJO+IGCpVVzH9KH0DqJ9GkO411xFItwrYj6EV/NmC6MzJxqpcCCUCq+dVK1ZispDxkqDYZF65e8
T8Pn3vqqu78HIV858wuRFGa5L3QLeAfMmbPFS7mPq2jkDHTpKZPDOxdRNzQxECRvJpiQsev8dl96
qNKuYZAXnhbXpmcXlpVktWUKpXUqKWP20efnHr26Q79BEcoN9+nG/G3VEAe0OyPbCtrr7TX9fwyc
VnyAAYx77ocMFRGA2J/mW0obO+3+hCCaHhX5kI7cZiPJTkfxvM+Ipa/spgViBLJUEpBQFWZAburZ
odS1vC6DlMsD+ZiXVwiKwDr/Mhwd1RsBTcvRRuRu69nfR5v/JIW9L182w721AWuFWiIQ993tqVg6
TZffM9sCYZEorTd9j/5Z66D/9BxZ37YkPyX5TV3lw5lGd32hMXoYq+GoB5BBnHvtBr0A+Jlu1hwm
E52FgAdRoO0L8VvnWruy9B2z3LkqzkoyndKlHjXYvfJo9CPPO61yhmAjNr/FcmfE5I6gu6z2xhpt
wbTvPn4hlMj05SJKIU7XxkUIbkpK5On+aJ1SXX/yBd+zy9J7uT3nH691ZkHB+8LVDzR4rlCZSXFd
dQOXgQW1dAXTR9i/VFlrF7xtV4mOFxeYyuJUo6Eb0piFTDT8ZyYKNBy0SnEi6ciL0ANQa5pIGsup
HdLPrQhnMdoHQm8Lcu+Y+j7LR1qmom1lGrZqvnrDWj/xwuVL15liQYtEMygw1utZVuPSV43A5ToE
5qbduyTWJJQvqnrluK3ZmV27jVxWYyESQAmN+lgF6YE2wTuVp1u40rexZmhahYttE5Q+9LMlhoZ+
q1l2nex931nD2izuzYtZmwWegZQluVVx1+pt9MP0IzA+6LPc3puLF/rF0mizarTKkwWSfEYyuo4L
yk7de+ybz7+McOM1T4Oxu21vgaaBw2DShMA/hIRz/JBmhGIsDYl7imzhkwjw0X/tNxM44xUKdJSF
bWOvwxD2YNydWohqbltfOokw1k1dTSqdAu8sDRfLFqu9OuH03JOh+XZK7EfXqJJ+FSuwyu1Km9hS
OHZpa+Zp6Z+XhDZJCce6vaF+L5LnQlsxsXTWJ/47g3gPPMEcOB9UbuxSCXFPfg/4bmOFkt30965y
lJQ7fW3lpt0295Q0q2CJyotIG8n1lteLlGaosQJWlogPBCcOnSsbwRf+6CTCS1N+kLtfZbfyIlox
OidsrIM6yPUhd0/NkIJaJi1q3ZciLz/YsesxpgPaAGMu+2tB56JdhA/JD0NnTj/Q9WBdjkQWlaUL
gEi9q3MOuD0Ojittqjtt7X25uFEubM0uyUZN8yQUmVgv/ZtHr6b6uxD+TcBJffc/45k54MStPEEN
GY+mA+u9k4/lFu2lfvgeRo+QT2aeZt8+aQt5A559FxZnrlhRamhBZSzqbn9u60cVbItoelRTHr3s
JSenDMWuLj30XbIrZf+wYn46XR92K3z3MjzgE9xktluzRM/HIcG8SSXKlvTtkPzMpR+K92zln6Tk
YNWKLSp2HN1Fg7JJ/8WNr/3X+rvTvfAz4zihQPLaBY0k2QUgI603Dka3SdAA1lfuvKVbArZ9/kBW
QZw126phqaaR5PHso7SFgoG/vz2TiyeBHng6CC0dQr3Z/TDgCLRGw40FRHOOUVebPtAMJ2vdfdtu
+2915iDztGJ0IfHD7pl+NS0eTMk8YKi6wjLzRGL3BLWTwSUKPko49OMmRjRKLb7V5i73ncD7HtBZ
tgszpyi+NtKqZOji3F58xmwTi9SYI73jM6JGQcPJbvRPY771tsNO2/cbmO5csCdQ/RXMirCyh5ac
u0FnG8kK1ZwiuWsXVJmB12cBzn0ID3X0hrYVGGM7j0u7kpxMW2PqWCi9wPwDAhGWDmJhcn7X9kLf
gF1eZKGBbji9nnxu1WNhOaqrO1n6UNeBI8LSW4rRNqcWI0Ks2fyL62xqcpdpv4R0eQ5tTvMhFIUR
Z0/TpCOFOyvf05riFhtZfjDzlZtlyeteGpvFyabcNp0mTcbGz1MHV/mITNi/cYKXRuTrOTXjcfAS
AddOuOGW5SaSv8cKZNzS18BNHKnzDgkNxnbTjbs83aR9vHaOltwgm4f5FJFlgXvz+gPcRqliPzHc
U0juMlYdADgbeiBALZFwS+7rdtfEP838MQ2QMQp2hvDln3uPC/vz+xsuUTolY91FDHMbVzw2+/il
cAZxl2vtJ5HHf7Dai7F0ZoE3cHTAaoHZni3sIIah0MoW56bT90l00uRfY/m1dO/FLN67aofrMjbI
7Un1z8ILt1BzPurWauZ6sjK/f4hxCR2gpiADMLtw5VqsczivBdwmnSDDJ785mgWkY5AOejXUkn1r
G/AFFEp4yjLp0+1ZX+jNmGoCEOIgtgjRjz67E2SzKyp8unAKHya1xX4HlzbpFhYAPYxTtDePwVZI
tnK3S53isPZuWXpTmIQaJLBpR+DdO1sCv+mqMpJVYdr2ehxt/GCXqC/tNjpbNNBtXflpZbwL+TQM
Qi5LN6CF8N7MV/aukcRRLAunyhCduhC2QFyaAUX6yjbdvZH/Fa3OUVZP18IiX5mdvQKlRFJzVk84
ZfGnXnqSG0iNDRNkpA3LxQ4aS+LWalP6a8zxyxMMcA38sAQPyTyZLfmBr4x5w50Po64U2PRJJeO2
NkGP2/V9o8K6usbiN23Y2YZGQgjRFeBJk/TIzJUFHLXeLDE5CHCXo43lo+vhafewTxxvr+bCxWcS
s0GGAJm8Do/6tc+qs6bTQ4FLt83Mo0mWwgzuk8Q8mHrgSMpXAybR2wYXj8tEjQM3CQ0DyrzqmYd9
VQyqjJsWKINQWIJ+jgalXj8GZkIb2TN66w5iDVspgwfPgMIZXJtKBoeoehPK31Lvk+x9VtYigKUY
mob2iVAXZPtEIHc9E76nBbKShsKpjVGqErZayt+HUMFx8eaTUrsamr1X7eWk2xbZGhxkOjTzFb+0
PlsHTfK8pmp84WS4Y2JXFfAi7aTndtFqEKWtQTEXVx0GCZV6CWj1eZU/iEsZ4Zgca0iB+iHbOmkO
gxIQZtChEOfoIkmrefiFu4IWNogDqCxMCbPZ0yutG6FhPQXwHijoyXKzSc9Wvcvcc+rmNm0SUNmS
N/NhUM3u5eKcJvdZv3JFLg5cn8gxdRpAULS6XmQl6uJGCFLh1Ot7s6h3RhFsDErGnOZS+Y1Y18pu
Xwh8IOJA1hIqTkR61FlIUOnwf/dkfNBu1sWNlVPACQQp3bRGtkagsuinJCYXsXLOMWmm67HVveh6
kVdhi1yFw14+CL7YH1vgVxszzh49i579KM60uy7zB8eX9LWLeHF2qXXwdKGAS4Hs+guEwY+HxheF
k8vOtWKyBj4lq/sGxpiwfvPjryuuZOkmwpqE0hDdrZQ9r+2NVjf0bsJqVsm9G0ab6q+qO1qtnVF8
MLTI5vktrlUblw7qpc3ZikbQRzWKhM2ktPUxt/NtQy9H/NN1bg9uaS6Rip4IrCkYq/OxdWXb1oJm
CadSd9/SItvlMZSZUB/F32neUGtvpWS7ZI9iOJV33p5cdrOnZxZJcpNErF1jOGEd7IVztZca2RGL
1z453B7bkie4tDXbJ1EQiG427ZOuH+2gAXG/5k6XLtBLC7NzXqS1kdb5IJy++LW81Z0qELYCYNHb
45jWeu60AUtwW5DgJFM3O3F6qddSYhF66YX+2JsHr3813WNewD8vFVwgW//5tsHFYYFCm/jfKbC9
Qy0vUh2amoXVBFo4pSOSVILl1C5CMIq4F9fkf5YcFwV1Wi9IcygooF0fraKRcjlNCPJy7UunP6TG
N3+tE3Lxxr20MTtKRcxuLEncnlz4q91t9WU0D0bkMIWpbWwC5Y/1x1wrya2My5ht896sY3dssWnJ
f+Pmr2md8/bt9iItOuKLcc3doK4IJFJ0treCDxLjewkCZOUkugfyxeUf7+tYrjGrLh0oWmYBDoMn
o6d0FpJbRVcHjSl6ZyPuxM2oaIM9pukaI8ZSXZn4F0y7RsIArdjZDZ4EruyVeQ44Z1PYvkOFEXoy
Y5tv3z7n8FyKhzWLS/v90uD084v9XlRu7koKkJYiteBn3rbWz7aUYHe3Vg7W4tDgewEXTNYdTNBs
Bs3cr00z0CnVWs0mossqGH8Ud3Q9pB0g+vwuKh99azdyyQwSGXj3QQ/fkvFlZecsXS6XXzE7dVrm
W6PgG0Cwkj8NNA139bfS+szzA8x7b0OHLqIbsumzUx84rvzAlwjNwxitIV6Xpn0iQUTlR5cBKM4O
ZizCK97JvXuCRcjOI2Cg4WMxWnYb1SsedCkRRhLqP6bm147ujWYSmyMQF/RFTajIwCXcpXp4oI31
3Fkt6aiXKIVJ3JQeNfWlbFYwNksnB4GIietn0m2aP2arMK+0NOX9U4mPg+BDJbHiDRaWlIM5ocwm
jBkX7PUWbnUjM8wx9c6VBd1Y4OEQuPOi737Bk65aDQIXls7iGUezKxzwBPYzc3EuVV6jxP45+ave
0Wx9hiTjLtlGj/0LzRTuJw/C2pDO4N3tnTvtiKubEInTSWcD4JAIVda8AuANcagUreGfoYPvlc2E
OlAr9EBsLXjIjV3RrUQrK/beXfClYxjGtKsz7ElBipTld1+ObWE4W9UXFBA3ZXpXhk+3R/hhHScR
V5J7jM/SgKvPjmYj1V7Wuap3bqt4W6Tqoez2cfRcWOpnV9jctvVhESdb4IZARU1sYPPupKTI/48t
UFhAZfYFtGO1IexXMSNrhmYO3eyTxgsj0zs37lPRKfBcolScyHaxRkiwaIjnFhtywiHPiaNNMlQl
Lwbv3LfKJqRHyFSfwtE6ZvLP21P30aFMc8cRULmfkPnTpgN/sTPiUIR6t/P9MwRNZYfsZDhsSHJs
1CS765XgPo7BtsFFQCsPe0TMvq+OdWlvXn7BbFInFoCs6SP/DP6id6Oj0N5VOmKAarKJKrQH42Qj
eX9uD3tpfifVSYknJtWLeeHIUPIqVqzEP4s8LmGVUDvIo9zjam1z2Y4BuT6APc7C9POL2W0rmq61
PvfPanwQvT8T8QrkFf4/pv5lEXme/8fMzIuFBa2yeo2Z1hu2eYCaXgQzWlQ5VQEPy9rm/BiwTeYm
uDFQBVLZ8/OWF2hC8wrDXD04Ej7sLQw62/VPntlutc+D8C0KpZUz/hEmNxlFRY+3A0/YDwjSdBiK
Oh7w1LCF7YVD9xw++Ee/Oil7fa20NvmmuXc2dZMU/SQMQob8etWKvG57X+p82IZpUnnwOAiPbvBZ
kPf+2ka0pjfPB1vT3oDjZILkzpbOEzSzHerWP99/+27Y1fZ8luyzZf/e7c7HHb1f593Zftm+IMFg
v7yEm92fV4gOHcLJzeuf7dPr96fT1z9QEtoPMOrcnZy30/ZpdE7+9vff5y/W8fl+cA6G3dh38N++
HT49/4Zl/tn59Oxs71YWaMnhT3mU/zuQmcOPMxr/jGkg3kl9qu3yoNrjWsJkmvhbkzW5kovjFClj
oLRZjw0vJPbRG51Az1sLCt6DqI9muJqJ2wGIz1t4oUjUywg60rOkhbae/WjVwPYj0HfDL9ShRzVw
5KTft/mWvFzRHeqxdGAQdcTotdRfUgR4OiGjIUzZgPna33ZckzO89WmzrUkLDHgrocRx3SGd9GMF
irE4v3B38lxW8YzzdJ8u9HEQSqN/jiDsi2K6+1ci9iUDtK0iKjsFeNzY1wvYdJHadpnFyYo1XHuB
q/KHstjcnqQFrztJfhIJILpDjDp7tOpZBLzdNQnqXuwnzZFXgvCl/XH1++f5GDcgn1dPv5+u09FP
oPmXtkZ9pmBgG4c/ufFqShs9+CIkMVTfdq9u8sGO8qMo/fXjmKjhX0BFqZhdDlm+nti2brTCHJjY
tk3Us5lr0lFxu5Vu8yXHTw2CSgTjgyPAmlnx27QNKHJxVUc+zUNQBB4Qjw2VZwSyI5tX11o3/UeI
8jSuC4uzlFFnKEYsuVgcfwFHtl/NzevP81PkRE7lfBPogeWZZ9d3Xx/etr2z/W06d/aPg9KvnLqP
vZezz5gdO4hM6shXXP+sRA+iiVYFLZgjicyp3lTEOtjwR3UIN7HR2EZj3kuKv++RspDuBfN3LWWO
NvzM5Tffe+16GjX3bbhpNKi6/MDBS+CBVoLvhQvsatZmxyxMuq71dIENWsA9KG5CoIQNbB1W/DWL
C3rIs+3tE7fg/K8MzuKcKPEqMVGZH0p8T77lbirx3nL9jZCtbMGFYBFDKo3RcM2CP5ndAEpXyYHf
REjFiW9FCyQz3SgSfHLVJlGQQtPetPHb7aG91ytnLneKOOjM4clL69PMm6h6mYZlFgdnpfwmmXh2
qUYP25f3sgBRuGsdoSfbWkJ/1IPPqiA4Tf00ygCDujVupgXnSZuXRKPXVBQCeHR9xqugFKvMY+y9
IfnQSA5QRib5P2Z4mbb6hZXZ3qlTcUhrpK3Obfhd3YfavvG/1OkWyuzb87q0klBJYI0+FmhrZvFC
0PAmqZshPNcjXV6nzLtz2xTizPZnmvi2Rb+pw7vnts2lc3Fpc7Z7XN0NhETApkX8SNPrVt16zWPm
aw6iDP/cFAhbevMQBKQVejoxF6GKXgwBL8QsPEu1006a41uQmoX65NaPwmpaaNFNajJ5DFi0qMrq
s4G1bStBVFBjLRG3AhKObTjVBrtXId+7nvQYtGivoqSrPwv+rgBjUdIZZQWvfciUd92paP90gvIr
+ak+VJVT9j9Q+C2Crw2Fxp7gJ6yOvn4w4L2pj6H8PVTX6HeW/AcgQeaLqJunw8x/BPrYjEJYhOdg
rPcUwgCy6clDIsFVuVbBXzpFUOpIbDn66EEeXS+MWwdRLFhxeJaD3ySYw7U0/dK+1inZghB8T5PN
fn9VBINmRSyFRWAqtOMxHB+L+AHtIRtMYlcjQVH/Y+1JThHpJJrtqU8T8Mzu5dCoYPdC3umc6rQM
Ka0dhnckRldOz+LMXViZ3cUqLyJqQh0zp4eWndTmbzL1a2J/i9N3YWTm5Ji0VJesJjyL2d8+edSs
jZR+Ec2Dr0e2mb2Fa93XS7Ei1MfvcA5g/+/vs4tzKnXKQDjH1Enexo8eYjG0DRXmo3SNk3Zpi18a
mg2s7rUKoUkMycYnUau2ksH9fw6Mapeqm9u+Z9EUZSjipimFOscq0iXcB8JYcZrqciO3L1ZDoVdw
rPJLKPy5bWrpWQ4fGOA9ZdIUJ/19fZzEyDJQ7OStJHvaUzKkB7MU7UkLyI2GbeSOG0WD2Ngxhc9B
sIbjXlg7bE883MQEE0XotW01VrtYkLHdKi95fkgRGsClrymEL8zmlZWZb9K9XrDI5PvnxpQyOwd5
qocPCoLV/ai/ROpxZUKnj56FGxDZgOqnlk1z2lykbJADNSazHpybUBbv3SguNmJsQHKfp83WE+N4
q3XduO+lAjLd3HDvjSoIH33dcHe0VqWUObPsy9Dx8qyNJljZWQunE5Ekkv/46Ol9NXM0yLtJLqEw
4Zfl7SuILkir/67VxO4TWsEVdyNV9Xfk1H/cnpSlOXmnauLynmDk8yUQ0DNXey7Trs9foyj5lEII
pyhrUezS+wYi9IlxboJ2KfM0uSZXXh0aUXyGnGfYQ61f2M0YojnqnQRABHLtEfBlNqpHDZFnvqZ8
uzBMZA85Q/9LtTW/BVtFVpIiaeNzCdd91Dv624hg9e2p/FhF1idtxf8amd1P0WgYQm018bkb7GKA
5l0VbDhHCzv8kW3gDtv529sWF84PBumwpdcSesZ5NiUU08B16Yc5l6UZbdks4mNlShaQudT/ZkhV
8eSpyRq36Nwo6UnQhxPVNuATLseZW/J10U0CaC/OndyC490b3kkDhFboxj5UVrImH3LokzHaVyBs
opl+gpZe+yFF8PWxVjDmiW95A/e1JNhyjqI97Dbm2TI2rfTWIFCViLZrSE6krxTl5vtmsq+h/KFD
CqTKJG+u7fe6a/Vp6cZnxY1tstk9MJFI+zdGJvYVlhEy+Tl4I6H4YUUgxs+lVtm69rUva1tYFVxd
HMqFldkt6Y3IWYhRkJwH6jcd85dN3B0Qd9/ekx8eddOU8Rfo+fT4YPlmU6Z2VdjVUnyOImlXmYgN
+ulnGpxU9yDdGdJe1NKjlJg7VahRCqlgvEOKeu0ozp8j7x8B6yG4wolBdI4Gl6RSaBuTKQXBaG5q
dwPLllM7oN9t4e7T799/k3MHsuP20JdOxqSkQHg6UU7MK8iUVb3EjNksWe2/wDRHopP96e6keJuJ
a4ifxaMxqefwbiZ5z3V2Pc9GJPuiUk5DHFHqyDct4RVJv6lIHpOUqKL+GFi9XfAmGZFYyP2/CTzH
/2LEMs/mibkEqNbsGxBjcYsSTZyzyB3imB3Xqkd4tB0Meo/dvHLtOOuDw22jH7qEWFzUNHj4kdWn
s3heJIEJYnQ7E6sabCyC+z0bD3KfvcWyY3Vwe8D6321g9FSsn6KWbOyhRjWDEreirWRMPqz3VEYH
/DRJQpq8saafXwS4YpO5sQ9W9dlUBHEruqKjoxjqjMPokaDSIMLMkmp/e/DTKb2MYSBzJiQDvcpt
Tarmvc/2wqag+UIfKVbwnNWDv6l8WQJXL48rF8vHzTWZgXuP+1KB9mMO41HLiZBLxQzELXX3p84L
RxmkXVoHOz2HpqD7WtT3ftDCjnkKilMd1ys+8UMm+H2gF18w97wg2rSuNoNnPYapJt4Iw30bPWhq
/kY1rGklm/Ji3CfoDf3qaWqgr/euySE70+1afhTcA+01yto3Tc+wq8l/Tztw0xKfGaCzZ9s9HyGY
TxoWvEuk7BhkYbePYkm6U1watAuvVOwxrCRArVINr7emP0Z5Vm/qKpB3IsqoT6pvTr26dd3djbU0
2lbkxo6QI4opcnlv8qT+4mvqT6FBHb6wgnDr+yTDbm+geWQ/EdTw/dQXcRqaPF9ZxGCLeNDj+rGR
3GabqqK+abmB9mEfIhuBhuzxtr0Pp/XdIIAw3DCtSOyb61Oijb4vCHVRP/qUr9LkxaxfZKKjtnxp
y9422u9lJx2FtNu7X6tj59832k/c1+gbKxfTe17ocvWmD4EHBDIOiVoavuP6QzyrTc0uq+pHpD2O
nnRXd1+R/UH5u/Adzwu2agGln3tvtWhzC+irtE+ev3Wf4uanp7W73HtMVf2QlW/0Hvr8D48+nrY6
D190Qdp3a4SfHxrm378W7U8+hpcKXELXX9sH5OzquK8fSenc9ZltNSrUyYY9xIgs1q9e1KCt+0en
6YT08J2Sjtuq1jZobyT6scvvknIiWT/5leaksMpq1idt6CdO0xX4y/uLdz6r9Cq8A7QI7OcaOGJZ
1jC+xs1jbCT5aJedlj+n0iTKK49+A4bKEwN1E5d6bNmNZ/j38hAHrl30iLqLAZVuk5ZZaAvVUg5e
ixwYta03qnkXFm6fbpuklE5h1NDjWbhhCipKMJNfY+gBX8+9JvxVFFrnwZNd5o89D4rvflSKJG/l
Muw3alqb4y5VIgWEwJiskbHNY4xphVTyXdz29OTQQ3m9QqoaQDulkXWsYC/N3WCjtX9T6XvtD5CJ
PJhrnRLz2+bdHFwqKj2a9OW+u+wLzy+NQ6N7BuaAa7kFO3Wzs1nr26f1w5jgOOcipD0PVC+OYhYk
6lIPFbWfCY9e4D4mscvuK+8MbbyPhEc1qnk7udLX2yY/OCRMUlGUiD6hhUAo63oa/dFTSiq6wqMe
3lHrPXb1Y88TMVA/37Yzvzm5qxUWZBqZAdJhLqYnNV7bRuycU+TY5opv+TgG8kH0hBGP4VR5wV+P
oemtwtAHXkLCWNqxWR7K4g5dqG2bDyvBzzyKn67lS0uzAmmSd2lZxbp3Gs3RkYVRtIWu/i3U5kqd
68Num9mZuZ+4KlqPShF21OaBQHOTp9695iW0Aoe/4nKtfDDdnFdeBAdHEDmR/RHdwVZ1PYFDrkaG
lzOB+QPBzGPvbuBW0T7zNmil3e198HGLX5uafn5xjlolUxq/wZQfu3fdi1Js3eYxSr4T4RE9rGzu
NWOziEGQMkOlbMk0psGdidgIXPh2nmg0VYMFq0YbEtPbw1tYuMuZnGcoda8ZIWPDopp8CiIqJKa7
GaE/oPnW9/7etrWw7a9szTZjqzeCGuWWdxIBZgSdo7YPKS+NQV95WC1s+is7s83YB5XRqjF2xuwN
dADM1/JOylf2xYf0DUfrysrMERFL93AqYKUTvga6+bV1ky+pK9/Lr/FzoW4EL3iRU3rgtLFBAXGl
L/2jd7o2PnO8Y5ZbSim57Erjs9X9GZJ/+FZ5H9wE/KW1j8j1nbLxYtfrmet2ySh4p9iCuqGXtOBT
o8ud40llvmuLPDsVTb+WRV5aN0gFQDUAt4S3dOYW20QYhy6o/VMXi50dgmy/S4wh5UoW10wtORDS
J1NwRwaFatf1qdb1MuBRUPmnWi1CYQs3BdFsViXgfnlMPcVV4pXwSxZZvy/Gotm6oteucQguHIfp
tYSAM41vKq3319+QxLgWbwiik9d1wTclsMDrN263lfpacIa8rFYKoR+Sqiwq8rwW8D26fqg9zAad
GbE19lYdnfoW2T3ZhfuR1Cb6iF7ZbaMx2oeu6zR6cJIhXbt99JdtA6qjy4NIAdTR9WCLalC1UZOi
E/zG8ZfQysT9oBSov1lK5PSgv+GKkIRtYQnfaqnrNkWReSt34YJzJYwnG0nWHCWTeW2uNvJQFnol
OmVWWyS7fhy1T1VbggMyLT8rdr6uirGjpEUabNwg8tc6eJbsc02iIcJn0Fk5W+/acFNBT8fwJA4K
mm1hEe+1pmo/i7JHEwrv83vRF+q9oSfyWpvNwlaj+YWa7hRxQ6g1O1nFKA5S1DQJHPGSd85gcNtb
delu0szctWWh7m+v9pI5Xr0cLrgNICCfbbQhbOTKKIv05I0pbGQ8Z7OkcQpcMf1Fa/qsM1fIkFD5
YHOQ2SGrRU/49c6SOksLqjb2noesrg5jVf6NRk9dOTsLRiigWPSUAM+mOjm7ukycRCdYpv983q7s
yrXfPJsraOikvgQi9wz1grNyuc8f09PcXH327I4y6iZLqI/7z0PwlWb9o6aegQT3ToqShRWPO0U9
atFr7p9SUJMyHIBk5HrdKU1r5bac7Yj3DyExTuROknVi+LteJFFKqgrV4fC5VsODH8TRlodg7uQK
jctRoKx4mwVr8ALwh2cPDm/+RhBcSYhTVQ6fi3bEocMh6rcb0d+Oa6Iii4ZMnt2oM1Dvn++9oRjy
qCnd8Nk0hftx7A5WMv4MEUc20CS6faakaYouYt5pCjVqyAB1kAGkmjJ9y8WVrCWxagZRHz4Hof/U
5zRx7cX2UxPv2/6nBupK1O1QOsvQSIzQlY7AN0SkRsrskIa8++OVgH+e8vvfz4H4kuw1FVLJmh27
NGmkoRLb6HmgULEPqjBVbMuCMCbv/DsrtNKXHnTUSbY8zQmlzNz2WuQfu1br7plKUihalay4naVv
IoWPBIA6QVhQyrieIsPK/UHq1egZ2cjXTLPOkdlsB7G15desVBwl26c6KQcY800Rqh2fnuQ1nq35
RTfNC0RivLkJKugym0dOQ6/Ffh2X8XOm35MHJhvxTErdV4+ZcaxktqGAfvFqen8WOk1WoTiG1otX
KyWouceN4tIzcx6sz3oHHNtEXjf/2/hr3NELvoo6hSnTSERmDuqy6/lFBUwstSKInwMJ6GWRio2d
teZaE9HSTidxgT+HDRVimjkwKA8N1dXMLn525cSR/V2poR/u18dU2yuoMufZ4MSt7+R0Fkp1sCnN
+zb+TZSHNKNAEfUxcdewMPNg/31+wTfQIcYVQ1pwNnLd13JSN3L8HPvxJ8s1j21W/tK6nZZav4oc
2g+XStEAE8WfkjaWaNjdPvxLE0/Mhm3yLBCkzw6bIHSgzTM/eU77wSRAHKAW88Bk3bay4M1IuXKY
iY0I1OZHOgzVtJOSOnmm8u0oRXAcxtcxCT8Jyb8aD+36MP+QrOSpPNtIQpC0vqoznWmGaPyx9vrN
7bEsHQg626koajTGcnNfWwiksVNkJB2fy8wTnarTf7l9E25dITVXLC2d+IkZhJf51IXzgYkmikfa
3Io8fR72YgCZ+qTJeuj1Zzd4aeQnYXgt1qgcFgbHm4XUHsOD+W1OmMGLZkySgoWKWhnlqQZ1B0tQ
jqL8+fYkzl5J065/x4WC8wKnh4bM9STmVuYNmRqmz6ryWh+VyhGF1LE+181DiD63vMZ9sHDDXZmb
BVkuwqZjPKTps4iYxM4YlPZ/OLuyHbd1ZftFAjQPr5ps95BEnXbSyYuQYUcTJZGURA1ff5f6Hpxt
04KFHOyH/RCgyyKLxWLVqrXCgfb/FPNU+UR4/MFws798hP3nEx3EGTyOVgqu60+0RaelGkbOk1L7
ZxlIjI5RYC1J0eylqVL2/25Ix8nCdNhaUZTHi2ia1opJuibJiqAvvVibo+mcq0ED0lDV2AOXyGpn
/zGHDBxIRDx3XKmSlDYudKnHuk1KsmRPRmEWUdpX4hOEhKdQXdzuMGbqFPYZOoKc6mbMuK4H0IuZ
wyarptgUqgB/oA69W8XoYmsBDabNTC+YSmqf2DSpeBN7eaiPtgX4XNk+qnWnHb10RI8kQ0Oqsfsh
5ohXMdrKc0TpXJ14Scsn4DIh0pQX+ploixOkWBTwBY4I4ph/fKmYRg68njJfDPaXUWF9mCl6jjF2
zLLrJFc/disLAXOGYSd72NogCN9hc/B0WUfqrj2B67ht8I9tMpt1fTBSrYmR808BuIjLYKqJhpeS
w88eAe3H/WMmQ/feNwt1FmTiEExdA8m1aRCLG11tqm0yeNQ3tUBo+sFdTmORTNah4iXGktfrDpWX
ejjdt70R83Gj4EW6Mv+BHVIyTRV3AZ1Q2Saj635uvS+ioImzxuSdu2UrlFzakS5QHaqwrZXmbZKy
2KjODSAAiu+kb26NF6L42Ts7jaatWHJpT/L/nkGxUCOwx4vvrngZobLnPYBDyKfwnvtLuBWNMYOz
oqogbWW6kuOA/DMretdrEgbE4Em4hR5mLrR2R9L/c9/S5iKug+roI0EnQGZyTkXdEmDy2wSV03ay
ArerfbvMn/vhFwg2MFGCWf2dJ6S+9XUgxwViDDkfgCrSxgFxicRTKAiQeajRU1aAYov/KMzXEVUK
i5RRVh9dq4rdNmgxZzIi4S5964jHNLhYH7IhQJatF2HvPc3QyrDF5A9WG6h/Kx3xfobAcY30H3ux
Isqvz1Cfo4hTQkAioWEG9qRAt/2WYxLQzyL11L11K1GXn6P96Q+f/35XLi1LqYYzLG6RWlWboH8Y
0MWOO1qFS1cdMI4SUwjWqCz/gh7azona8nDQeatwOQMdVXnSwGW1lhslbRO3AYGUqIO8+VN4v2zy
Wu5NNW+FxgtTcvo50LbhXMfaWtzguBqKwNTI+OzaEw0MKHdGjkXEg0dAMHh/aXe+US67TF5nNErX
IiZPzefFHnwo/mLoGeTCb6T6fd/W1uFCeRCs5Xi1AX8gRYzKaIbFFrxNcggdUfaxXZKl+qi6ZaR7
BUrSz+qeetw75kp60gMqCEwQcjkwuxlS5MBLS6f2UNFk0ZzOZz0DcrqGyIbBzIDkExQ+hJX5brUo
h3xapmOf523MvGb2R2Np4skufi8jaF86ZvZHCLaSIwjpxFHHFZ9qeR3eX6Ctq8JG/QFZjAYQmYw7
FJ6a6u6EWyqFJlRQk7o+gbrWDrMW9GxTztnOo2cr8qzPLSDkoN6LHuz1iRbof0EOtqbJFJ+mYKeB
svWiQzj7969Lp3YhBKQKKf664XaxNn6u6m/EOqXpR6v8WOqHAcPGbhZS9+A6yf11fAecydsOujJI
zQH8Cxy1lFYPtPFmHCKa9JiuSatH1C0+9wZIlAs3Yvrweah+UyO0p4eJvzAy+N6nhTzOFgnwVEa2
Pz7m6kGpjj0ZHwQhQUofstKvlT0EzM2pB8kiOuxAvwNPgn679EhTl9Ju81Khie3Mj0AHB1P67Iqn
TlWPrC1fwQCyRzq4vSlQb0KZFa9CFLuutzw3pw4F5QkrIzJxyPmERz8QU0GpQ36n5Dp5yHHv+ZM+
sWNvWfMHvZzrQ2EMXjig97bnI6uH3WwUggEEWYBVAaHd9c8xB6YNlUJpYtIsYmDGxcRmdmqch0YJ
lhfDmUMFpN+/dtxj3f4bq4AGAHWE0iWAktdWUSGb+8VtaKIWWgwB6RYYsew3ySEwm1n/cAoUG+Aw
36smrhqIs7jZ8ziOwUiB60T3JFtyQJOyI1X+dBgGdsXeWOJWnATlOroIeO2uwgfXP49aimWr00CT
kY7fkal6AairZyjC1P1Jp6PnG5VLjqlQTHA8td1OUHjPN+TVwU6sFJjgYcUPuTbfu0OjuA2jiVaB
uh/AoBo1x9LNhm8e3jtPI7PTLDD40oQKztNRCGZOvieM7tSXpU4hBZHRR9Xssq8Y4xiBNgbJ8tOk
m3QMLJB1ABtoVN/u7+hmfg/gJ84S8iiMAUl+ZIPahVFThR/p80NrYUCVQceoQdo7ZlH92bAf8zRY
uBmMkI/Ysb3lTatGLe4Z0HYgmF6vl0ayrq0mHev1Vj2i1YX/QMuLNGjHztZZubQjXZ99NVVO6cGO
Xf9x0uccCgap8kLot4W7wdzlkQcpUrf74O1l+rfXBE7J+0zwO8D3prcF7Enj1DguhRuQMfWd/He9
hzeRWdaQXV4bke4idyIe6te4LfQkW0Ap8dqlEEzCICGnEJQ81uRsfHOspwr5JimbsEUSuqfOsSYD
146P1yEwkSAoBVz+ZiOZxVKzB/gtgSR7bNTiVajktLOJt86ClyDkW1ADxGTBDegJLT1VTLxmiTbn
QWUy4LFNHy3NU1E/5ehSKhh/YuqXNt15Zdzmedd213+/6G1AaHukGkZuEtt+XPjDpB1M71A6gVHu
uOmWs6AquPagDaCFVSl41a3hKk3WsKSzPLyd8mHVbodidd1ne6JuG3VBfBSueYRDlHwA8b/+KD4p
Q6rbnCVNxjGvaz7TvvMdDXxfGa4rRo+0VB71tD2hWfJpZyPXu1l2FiAVgDX08Ca9oTti6TKzqZhZ
4mV2H04UiQbkzG1/rEvfm8xgYjNmjGyorZQdaMGaqeABkJUdFOI5PdF+lyb6JpnAAVqJAgDpxdMV
dbDrxQAYU1jzqLLEaPTPil2+2KLB+ju/Wms+NWZzdKa9yLfupbwGa0UPRt8pTqTsGiOeKenHliWi
KyMnrwPPpqd5TFBGB6I4HJFaoxETVHofNjNGwtO9QdMtZ3PA34IyLXIaYDyuv9kY+rpA9wnOBpn2
NAU7RU4w/bnMeKzt7Pd6g9x864Up6VYsISW8VNqIb22X79NUIlX4k43kT0a1hwVU5NwYn0ASGagm
xPOq+rETZpDlUGZKgcOwjhN0Je7/oq1vR6MIWAs8p4D3XR304kQPFfNY5RCWcCDYVCjaoRMr6F7C
uPXZLoggUL0FeRjeJNdWKpNU04BaT2Kn4tBR3e9U7x9q0qPGuuj+B20dZ9ToVqArNhQIVOmCMxmE
TabB44mbAqcCCJsq3IRggnyqUZ1bhPLatkoXNAxKEXukthux30RKDLp7EF8gGV3j9sVqouvQOovX
8MRLX1v71+zsZCgb64gaz0qNBpFxzEZLCQrV1WZSl4EnKiYnwEjoLc86ec6MnftlwymuzEhBIDeH
AXw4MMPfjND8NLze36LNP685q+wASnFol1+vEu9mYwB9AU+IMQYqieYKMzV73clNI0g9MZmADvMN
vXWnOgWhbOLJYgJkDt6YEi34UT/e/5SNDUcT918rkrOxIXO1eYAVHpr+zh24udn//m25q6MWorex
EzwpawipEgXg0j9Mh3Tg/+JUF3bknAlIfkZG2Fn6k5tmuPbAe1MeaLUXZzf6/rhS0PSHdCbKlGBl
vd54pRnKsYSMWOKCxXPJUWEW6B/UYKyPTTyf54+d7pPmgOwzPwvhHu7v1fZ6/mtdcjtSNNXICKzP
yxQYBkqM9ox3lxJmkNC5b2rddinMA8eFe12FlBfikGSqAQVI2nakg/PZamwwhRwUXUxHE3ATMmqY
Qy90NaxQG3y2NUjK3Le+5foGWC2AQAGUByS718tMHafVWr3pkpm/pDOPCWYIl3l39nvj3sYT6X2s
Hbo8N6PtUBnoBt2mXcIKDYyvTMStoceYZ3609CH2MuWJ1sc5ZyfPHsJyMWLLUnaO3wZwChAH8N44
LqhJ0BaRLhboKSg9pkS6pLGyb9R9tlIHzU81mj3i2+4jyEd92iihNeq+7kDzgmnsSVlAwsWzWFiv
2u440uba44GDlBUaBYC5Xa99ntpuO0FpIwHP8GIVPrQ+/HzZKXisX3XjXhdG1p25uGaydq4NRRNd
oijLYbaZ784fDP7DzV409YSx1P/BnS6sSSmCmwOOSYDZSxQQ8hjjUPmzndR6u3dots4nemv/XTop
OhhEVUrk4l3Sp+AKePXcxe+hxrIbhtbb63b1wBELwg+MI8r5vlCpmQ+ziu9xZr8f9CjLTwxz4J1m
RrO1s3jbH/WvMclBixrablYGY439x/O+Ze4ZXWsDxeP7e7QVcNZmNcgkQS6OOZ9rj5hYi6RhmvuE
4X2kNr+E9QZm02CcDuBY1LPHqn27b/C2BLgCLNdCCUgPQW0nP+cLQyy6lSktsnYWFGMTdhbYArzc
x6iMpx6rp3JgBwsqtxaQNsPOO/TmlK3GwaYHjCLQY7oqfa47Y7CvalHbIt4ZCV2JyfpO7LEW3qwp
6qo6lhKDuWt4k4ucWT9b6mLbKFgML9MpOw127KQHTXk0iAjzPeTqxiddWVt/zcWZJpUyVLNqUeD0
EoxwBiNYpJi+7D1ANs3gsQMxNdBfgb/42ozTeGmZQo0xYQrqMM5os4A47GHKVAUqQMz8NBqlGeV4
aB5rt2lB2aYrkUsGI+Zz/4jbEloaujWG+dptv+9Smz9tnfvGq38d55KOiscgZ5+LlCZ5YFa/+fJq
/+Vc+yqxBQK8fy1IawwOcU0zSljoCrwnaRNjtuFEQPwLbnYj2/mc22ritTU5fxuYlfEBAgMJ5I7Q
PlBPZtkHpethzsV9VqE3xVFd7MvcR3Rgjna8v5o3malkXdpopR8X0i8OTayVgAV8G2lQOHQPLrDu
yVUshRVAt9CeQeiBkMK6pxde6yLJcUWKb3Trw0KPpXUUyuiPpxqtvz2Gks0FxTW/Ckoi7UAx8dqY
AUXJwZsqlliz/cBz9tvhn9moRbQKMOTMHS3qZhAUoOcWsVJP7q/n7bty/VQMBeDW0NcpEOlR1Mya
q9UcC5qDLU5v/5iDGbZm/5pbbTKVyrNwzId8zF7sZdzxpJs75N0yugx4qAP1Ykv53NK2tWZVGUt6
ph76pouVH7zzDkIvTve/cesEAlSjQS5hHf2QZynLnM9k4SiEqIQPYcZcI8hdDpgEuok733Trnjhb
GHTB0LppQdFSSmHEMAvTbTWWkIUsweQwG1lFvzelvmfFuPaYtlEs0Rc2SyY9TCHsusebu+GSKE+i
5wZJDwQstFmuDSiE2LjfHJbkr91Q+u3k+iM5FN7HOTfAjx5PLHbrD2RPiPOdJOz63MHuSieFEjMk
1mTKgqk3nVIDvyVSfB1YmRxprzUhYSpUqqzkBTq60XYZkKoaMdTmOn6ruPMRgxHIDgQ5A7gLDiNI
rbwYZj5FvFFfF3B2Hmc6tMGoQsS5VljMUhVZkam+tGaWP1ezY0QOXooRVApEXHBX8xVH2aMSv711
1y/DAV+Jq26xM8vChAt5CZRQDB6VPI9A3xODbgGQuD4cekj16YOI7vv9bRS7tAkdtetdBO+vB8fP
eKJ8rc/Vd+/L4Nd4M+zkaFvOiIY82Bo9fByeLNdWLAw5VG5NUfZYPEDb1aUKwOTJdt4GMsMALjk0
g9ccEKDa9V0kRUmlAfUqsBg80a3HDJJoE7iAgMbWgLZB8ejQ0zK0Fc8vIWCtZi0oEpYP+VL6/agE
bvHLsGv4iubXbUBR7QWzFx1PmCo4KJS93V/127C2/lBMZ66yhIjqUrGsMmqK1n7Nk7r6vEyP2Tk1
PhFth9zjJtlfVwMZyUrABBo0mYsWcIVp8VxU5HQIUPTLU1mIYMjNB1ScQy/fkTy+jZ8wBv5zINBB
UmTLSIgm9ZplgtB8AhGgQK/YUS1TpFbpjiNtmkGbENOOa/NHbo7kPQ6o3qk86Qu3C5fWLdDwMdQj
KBiqw/092lw+vGPRWwfWEgW7a5/lRsrRhtB40ukPhaeGU3PMwbBGsq9Zv7N4WwcfHR8MHYKVFY0Y
KZQWBYOA7+zwZCiU35B9gMyGn4++ygHt0FApV+lXle2BSTeNovmDISQgpzExdv197dJmGHFATcgZ
DmkKclNR+MUr+KcN5DC1c6iG3/cX9BZLBIfEzfofizcjfuqitrrS2HDIg3YiSvjVCMx4jqtQ+GmI
Ed6A+33ED8ZnN0h3wtzWZl6allLCdITiBYaFsZlKqny2PPYj1/qQctCSO/XYRHVm/CXfwHswAlrW
Q5UIoQip4vX6codlTbnWZ1h1MiOCEN5rmMk4ZHWzk1Bs5GfIDaG5iaFkPG3grNemzMLT0DZEUWSe
vhdItoPSjPXKDjXrlLtWzNQXj1t7Rrdiuo1WGXI/xJebUWiadah4FnmXWFoIpZdze57P5cf0pAQO
6NXnN10JHXG670KbNoF7A4UMSAJRqL/+UDfXe0NrWZcAdQGwTR9qw7f7FrZOxcojtMp5AGX9/va/
yOprnrWNqU0dUt2Xsvk+dUeC2Qgvj7TGiPKsCcx8r8i0dQWvMqZoD6FodsNf5CpVac7cQN0ssx6c
t7IdDtoL8XjoZMYXvOt2Nm7PnHQXdxkZnDQ1u0TtwIU+Gr5gmH6tmh/ceNb0R4o6xv0l3TSI1qoH
CR1MdsvFBJK1DviftA5dKWuJM7eC7lnuVoeqaeqjN0591Pboi6VVtuzE1a3bYqU6RqFmneuU+WZd
bpQd6G6wsuA8RkKad3HmlHXYZj0J73/klmeuQ1eQnEECYstINJGzaeZp0SdkblnUjzpkFjPcGvet
bOUNl1bWX3HhnYa2aJXqlT0oxFK/KK3IzF+y7GyyPZLoTUO4ZFdsF6gV5G6b3QvL60ESnnCVgZQl
Dw1xLrSvvbdnaGPdVjrKdWAMWHhXzuYL6vGqd3KR6HW5RGo1NFBpzqq/LpoZSLLwWgft5opGlgKk
IOmYZ4L0CeL8GRigZIGSu2rlOynDhr+hKLcOwek6OiDyzFhNGo8b1OkTUYAyHUOdWDUDCu73nWDj
LgMGGJO2HmSAkefKH6OaKejY6yHJ7VwPlKEpAzp2f8BN4cQ1hhCf6GjvcWBufhkKZ8je1vKUTAxY
lbWuMSWHzeIn2I2N+oNSfLn/WRsuh0sEvV1oytgrkP/at2dqd5MLwFvSqWiEkdHSQ4UCPzpUjhV2
gKTtLOOG5xkAeeC5j24s5OClZQR8yJv13BqSpvNYPPf2clJpq0f3v2prs3CGLJCzrXPIqvQMt9LF
Se1qHFAlWgIt5U/tYgXGCwiZY5c0L/eNbb3JMSSGkIaDhNKwTIXXUaHmWWGNiVdr04e8r63QU7ie
YBrTOip4zwY588bIZooeE7XQH4Rui5iDfWYnUG19NnpSmHBG8oMjIX02M0v0uZ1yTLTebg6mAlw8
16bQ7ptX3a4+znDvnWttoyoPiB1qcRj1Xvnw5Ok1r6NdB71gkdhLgbsTCNWQa0URexQSCq4AH8wA
vYoQuYXyAfcNfawzDyULFUMjqqNUOz9nI4+4+jXSLaugmDSJ0RbJ1Ks0NNq0j4TtKUFee00IvssC
3I4G5viGbnjQBDg273vCxp0LVBGSCeCtMawl37ke64u2rusxaXDROtz97nTPfW0HS/9nYcsxT8HW
dN/i5gdfWFz//eJqwiCml4H2d8T4cXdoxTd2rlJ+XCepDH9ynub86317G+FipTzESBreaIi6koe1
mDhoUrudksX7oTXJCGLYdEbtZ4+2cCPymajRYawZQ/u3M3eGIyyLl96UlAuLBzDVoSv30Ghv979m
wwpauSZmlyBIjsCuX6+eC9wdJ/o4J9xyngwFs8aZSSKl77ydeLQR9XDbmivBLhQg8PK7NqSOPQhP
xLAkJVQaH+bW6UJGdbaTeN1aWYEOHrwPty7+L8VyZo8z8wZLJErRAqDJfXMPTna7YLAAFlc8XjGa
glrG9XewPFOyLIW7dTOLPIbJCAf6WgpTdw7SRkhdDSEHAqwAuZ3MH1ghLRWgOxoTdX5WjPyJte0H
eylf1kaf7tPlW5P/k46/BkgZ33eJWwdfRVrwDnGNVeZEfj+aBdHNlHRTMv0qvEgA9TSEmrFjZGsZ
12kiSKGuaYslnVoDWpAaxmqnhM8srEFOR0Qb9O6f+5+y4Q4A4qNJ4uLE2pjTu96sTii6k2XdkkBF
m9ISPPk/7xu4DXdwBUyq4K870JeQmaM1IUpuN5macKcdI1qqJmoo9vQJ6L6wqVURUh3YgGm06pe/
N+yiqonXG1B3N1SwTmdppFoKFVB/F5J/sT359qIEkxpARcd3oeRz397GfqH/i53CPCwqnfIEWOGm
1WiKfEnYBLLR8WhXwp/mw30jt5c3ilGAg2LQF29tRNjr7apQokJMqJeknY919zM3zKBSP64lfavd
MbXh5CCaxpegcAgnt6S6zEybaTQ8vmBSw40nIl6W0Q7H3jo4ynK6/1UbTggKaJyndQFB4SVdGKgH
c7dQhZqImniBM6h5yDmjO/FiY4PQn8OYNM4sHvU3869QoAMoalKTrB6DhiRLxgKn3Fm127t2RcCv
gr/ogDjoZUsbVHClTxVDTVgdzctHpXKDIiNBbh4MQwR9nUa6+uP+6m1sFBQLIKLmrLgnVHauTQIL
nlaVpagJOPXyuOzqKlDKEdIBNjv1lafubNaGC6KlCh5yBwgEhF/92lyqMdNkNtMSCA1bTcAcJ061
Rxd4pqnZY/rYsgUyHt1CCEStQAbFtIPugdfd1hJU4otiCjsIwINb7SPVH8fP91fxljcGhB8gOwDZ
remhmWvI8XbWhpKTTk+oYh7S6TlXsoiM3Lc5OVD159z5WZaBIEaLzaZ9JiKN1LyJlpGehlz7QDMR
q6n39f6P2giel7/JlLxpsDA8205UTypaREsRTmkMxvnePNTueYCo7X1rG8XKtbyG6hqKhthdeUZz
yt0Fbd1KTRT7SLLaT43XgpNwZrFTf6iUM5q8mNSM71vdOPy4HqCdgKC2orDXY3uRnRYtN8feabSk
r+fcHx0xYWQ2NXbO5YYnXVlZD9GFFac2hQMpJS1Zv6u1MLml9X7DlyDTZ98odwjftqyhoI511PHy
AQ/KtbUaJa+8YkJLOq2Guk+gpxAeBpddWHc7HrJx+Nd3FTSbUHhFFiStnm5VVE0zU0sK7kRWKSo/
Z6XwB6hciIbslbM3/BGlEx3RBjowYIeWQg3or5vRmlMt8cYuTEEMDL6O0nrVxHdNyZ6VMbnvGhsP
R+SPmCmyVnQFCsfSOo4cIj4NAWpCR0GNidel/WM0fdBo88myoqlVYjf9ObTVk1d5TyLd0wvdaIus
+SsKubhskTHLV0bp9MR2M4bzV/+ey+zrrLsxq9WT0tsP1DH8GTCkihsHZE5xqak/umkOMlucWJs4
DqSy4vyJvmDi/P6yyHIFuP7xsyBJgdRGWxNtKVQNRNSMOSgetBAGMwhsmp+4m2hjTNxvZZlHKP27
aFRV/wyen2F0ggOmTc4ClOmd+k8xmk8lZsxSb++HbQUQ/DCAfAEt9EDQJO0XAbIhA2QM64XHy8wz
v8zmsCyo7zgQvRpcfzZB8ELmQzfssUZuhJFVzwZ1XjTpAUqRXFNjIzF7iIIkw2B5vlCglKgayl6X
Y+u4YSALpFAge1mHSK8P9jhaWgP4kp6Y7Ms0lqHVQQUCUIC02WNL2wgh698HMBzYsNtY3JWFkbtG
rSfNYoQQZg2BdgHVT+YXIN+hbnTfpbatIUteufU9PHavv6vOJgN8J9i4unSdmFl41mQYhY2nSXH9
CSWLP8qYN3+fSTg2nh7gPly1NWUOisK2q9xxZh2gii9W44SAR0eD8jz2w8Fu9qo+t0OYODTYsjV9
Xt87MhWJyfOhz1JbTzRlidp5QYxUfDszItCbhiBSCFKbHkFfmxU/PFo+DONvqh1HAxQk87hzgLe8
CIWRVZoepxdIgOvVnuxRY4u+6Ik7n7zu6yheS+czNPfu7+mmFQjGrIp6CF9ylNDE7DkgA9YTtSSf
NDE9G7xuD5bb/0w9ew+scot5x/Kuk02g3ENf4mZka7bLuq0QsZK6Q+WbH7wqBiI8trrqYVK7z+Cz
bsQv6kX9AEF5T4100ocEemFAnYQO25vU3Ph2nFDoC2NwGaUBWUpracapKRtiJm198KYRJEG1b02v
4LG6v8a3wyPAiV0akkJxllpGQ6YKhsxHZQRCJavCeYDalDc9GU31eXZfwGvCtVOjexHAj1/qTtkh
K1qv+GvUFaBqqGGbuJfxupEfnqUjFgo6BTNZmjSLir4Vx7TkatCaGCe4/7kbQfbSlAyO0XhVqKyc
zKRu1SeozL9WYFG8b2Jr59bZFOD9AN/Eu/P6bBQmWFHrwjQTtemtl05Hi7ceW+U0TfMYm/tdgC17
2EJUkvAqxHypZK+piWKNOD2JmJuIW31oO2dqmWHW7zS6ttbu0tD6Qy4yUG1QqxLxAGvHwBDTFP7o
JveXbssRcNRX7mRchKhZXltwB07EpHdWgmYQyz95DmDTO8ClrWOOBsC/NqTlmueOOmrNLRiYopkG
eXeCPN+jlnbxrJ4oBLPLhX7wSDhMnzxLPAz8Ix3OoxpzDL3c/9ytnbv8KdKCqrMrihroCdyQ0DzT
u2Bd1MKjkbd3628uLC4pJPJgswdO7nphZwv84966sISAC6wBEdRZL3fqslu5LgrZyOrQqV65KSQj
ng3xNBUNtSSte7CKV1qHPJNaKG06XIRtamRPuiZeBEQWCdDuxQlCUCloqRz65Jr53pjB5uLiYsZk
LBiKbwh6La8x2kakVjINh2Z4FN2Tdd512D0j0j0I5rp0ZqA7TFrd9J3lMc0/kbQM/rf9u/gYqWRR
DMDYqcKzEl5Rv4YeOhgThbKTzWw6yYURqYiFSlpdVBwrZtcHfToW+Yuodp6VWyEELdj/bop0wNsh
a7Kc4zuwVp35a3T/eiIatxl23MJENIhGNPkqST1AbFSP20nu/eLaAjjot8UY8Gr989dHF42U9/AO
4kyUhq8PVAqyLFFAITrJc1BXdU3TRo6X8qitCvaM0bG979oq7qzVUvSiMOoJJJ/kAQ7tel6qhZ2M
6je9q3zT+eCMj03XfCB5Ftggw61m+1NhH0rbry3n6PYncTYr8CVFzR7J84bXQ67y/5MG1QLo9vrj
B7NdSmip4qDj9Va3Lwqo9B3+wZv3Zj023OXKkHS8Bj64FFk33MXOfHReQef996kHHAVFG2CIUGmX
W+gVGvjqkq77qE8+LVFWB+YsffkfnOXCiOT11oonzTNmJ1x/mp0np34Edcr419PlIBMGpgYV21Vl
Aut2vStgSO7dlA72enzRpvdxfsFdvnNlbbWsAALAK0RFxwWQ7vUddpEECNrn1oxaR8JIOT+NVnpW
wF8WCgawl0MaFRz6HmgG8VqiJ0247gHCGiAbByariu+v6ka4wrtSXzWq8D5Ar+76lxhA686tIE6i
eWdobvmGHbPdRtmmkVWOBbQzK4HR+u8XnzsX4zQyp3dQcj+B78nQH9Pu0/3v2DpNGDj4rwn5O4aM
VloLE56BCluu/Rjo20Aw+6LtQNj3DElbl2v5hGEa5iQG/wZ5j3AR52xIxLDXBt6zI+cBSoqpjmGA
ne60jNbnOps/0KL4R6g7Cene5khPF6txieBp68DjMdo6+V3u+nn+5/727BiRXwzFOJJUa6mTlCpa
zRg/FsVDnYb3jaxLcv0CQu0TDWA8gNDCgTtfu5kz9KlNZg9lScdSI8Q9PbCr2Yh4u3hBgamNvMjy
Y+72e/XQ907vpWXkgugY4IGJfhyKhHLnijCM0k59upytj8vgp2nkPoDgiXwmT+K4vCns0H1xT0D7
PtZQL3nunkvzME2hY4EJDoQCDz0o1mj0JY9r0CAnw/HvluX9xwFJsEKcHVQKJU/K2kl1SCHUc8ps
HowQXgparbJ9SnMIW08p9atlUKHTqLDovuUbnrXVNEY+0G3DJBDqp9J96y2sAhv8qJ7z0teTxX2Z
QKLwY/7pPPDq4GlxARKhPxMKWYGRB/2H4jUvdnIl2fHef8GqjrROAa9sc9c+YeqMV1XhqGdiQaF3
EfXs60xzApqKfCfzk1WoMbSK9jamRdZUGSqn8t2hWmzIp65Vz2Hrf2f+97ch+t69Uf+BHu6v682E
lWxJ8vRuwGCwodbqufZFaPmV30L5HUTnEVApR/vg+ZikCphvhHEh/IfG/2QdoG86vM7hzrne3OHL
b5bWtyAOOLot/JK39v1HPGv+6fDJX4IufHoog2ZXjWYNR/JRuzQoxV/aZ6xvjP832IeOHwrhhyxY
v09EWRAEmCnbu663nOjSpnSCyi7TjWzAxj4+xz9/eh8OD1kYqP7n404ovikjyfsqxeJidIZhHZc/
P4o4XB5pbJ6COhTP4U6JYNNV0VIEBHGdbYKS9vWxsMqaugK91nPrg0r+e84j/nV5qVrfTv1g9vMh
/F3+c99p5ei8ftvKV4owgB41ypHXJkmZglylm9RzbCmB9qIswUOi77G47BmRdsrWBU4hgRFy8vzp
CfRsAowDvrdz09w8JOSPkTaKOEo34RmunpkZt1/JN/PkQo8syT+CZsCJyGPbQhg9ALF170a545v/
i6PYDm4byItifkW+6sYWMOZ6HrVzWPt4/lemz0x/JrH79uEcVHtJ8Zr0ymcOXIEO2pgA46IxcL11
KEm4LuYq57PSaiB3e9RqNb7vHDcM4euCXpqQIhqDYJm1KMZ8Xj6nlf+l+vE91vz4xB+Fv7wA9OR7
z2DhafwP0fEIkJL/e8f+ehPd+0QpjrWVgglaTHmcwYHBo9oPv78WUXtww+JQjQ82LCO4HBXEljSy
fu+xv+8tsHQ2VG0aa+Ja85mS6YNrt8dBgdLz/U9cv+DeF0pHA8Rm0F7kznzWszjv+khVTy5lcZey
1//B0Ps8I0BQwIZIZ8Pi0BNfjHI5a/m5hJ5T/6ddYnNvevqdwVb+HnQawH6xDjQaMk6yIMVUt246
n78YPu4B7W0O3vhb+PZR818nvw60zH8ZvxVBFFE/yP358fO5+xTsheytq+HyV0g7B3q6uuSlMp/X
2XvrWbEfxz3qia2NuzQhbRwptJrVDTYO4g5+BfJMY4Ta8/C06HuSZzfv0vUUrqy8UPww7ZXv8Pqg
94Wht1NTLOfyZL3VR+0R3CXlz/pUU59AEurnfUfZTJsvzMmMdBYb3fz/OPuu3ciRptknIkBvbqvo
2qm71aLcDSFpRvTe8+n/oHC+3W6KaOLszs1ghVGyXFZWZmREFGHy2oY0dHfofb3XzVTfZNRS6N7o
dMN5c48vXwjYDOPjcgYP18pm/VWrng15zg7fJYGXiKM/OvxwKJSW+PmZVUFHPpKu4YhUfSD3w0TB
GsZmYVFB14DrF+5Um7rlbmcaFL9eFHHq6CQP8jMQaJzZbJVyl5nhuHGJ/xBCY5lq+6gkg7fiCH5R
h2PIUDhjscYQx0KxY2ZbiUEMEBYN67TeR89fsvgFxKI4p0QcP5Kgtsbu5KNe50fipQ7aTci4VoEc
o/LaSATqpujEtgtXT+qPws90yfuWxpGw7/f3xs/TYHa8ESagYIX849RHONuK4yjHfIT+aEc8HF45
BNQ73Av9V2/ivRIjVslKHdKQlCf04unn5/vWl3bFtfWfn19nLDxwsVTpMDp9tW0eO4UkygvLmL2A
RjUdp49ZWZNfaf9pTXC5otDFTq/IeR4GGppt23Ly6Lg92KWhFeNphhu4oB98APlNK/oQSpC37FPC
G7ywRtD0qyj+Y51DBR4RIRSh5qRsocwGjV8zo9NsK+O1N/VssGLGAMUzvehtR9bo2RZXV7gyOHOb
44BedBXUU05fSCQHnKHuaNZmIIbQ+88GrFpqTMsU/Gjtl+cBV/PAcEdmorPXPdnqRKsMDK1BtkID
AenK0ZxMzzceEt+QUgBlO3rYZ5GIDF6OmklqfBpH3lUwtX1U0Uq+dNEEsLvTmivIvM5MlLUbamWL
A5gQkB2Mtub0z7FzfwsvvRFlXL7/GJk80NUWjoDjqGUeRiRS6jzNKDIuFhyrTHVzNPN9upH2ZicD
+aZjQ9UWXEBx8bfsLj0E5loOYnl/ox0O6XeACtGxePs1Ape3vKfkrOMp4lfYBAZfbcouMpj4W3Sf
5M4Mmb9NYCpcR1JJvz8VS88qpFrBIj9BpkDrOZtvJUv7UBgL1ul6hvTNa0DYhqXQuozibdND3TPu
iJ9yZgaZGSZ/jsOV5OTScwFNEBPpIQC6wCfNtnsTj+Cr8rEWbnhp5Nc8P8tW86x61PdN8Um8CD24
7ysWFOdWBZIyqP81R/SYrDiZyWXOdzZ63SeFMrjVX9QMcAK5HMQy60DWRmBPxXOp6cGm8nWx1Mth
JU86zelvY8g3gW8cfb3zzl5FrUaxiz3O4VTUT3COBJE0a8LzS7cozuk/RmaXxFAUfB+2MKJVVi8/
hyUBM3bSvq7sn+lCvDOW+YUZtUXFiwyD/TMoVNHe6vY5CXe+f1alQ9wbbZcRbnPf5uL0AYwAxniE
0OiNvT0vWa9Afnb0OUfgDe2h9VZ+vbjkgiaww//7/fMh1YCl9g2b8Y7geWAarVgxOAMRnPOmx8px
SgI0IQ0E4Jnxg+vKBGzbyH8SrwXtuR7iqdgTUWtxM4leEGhmN+SxEUpuH5NOw/vbSBsgMXshq3CD
gQsI9BF1gxcNJGqgNciqBXRec7eGykTSMdEfCKM17z4qnkDolCNuBKSUwPgM9c5WoOlYazyFtnAU
AvTWcanFSW1XU6AzkGMdGbyEaZon0pFtEZwYiRCLzxmXqqI+ALleoY4HLIwFScAS2lbiEIA9RhC3
BaDtaDoU3f4iZlVbm/eXbzGAuJ7fmb+r2izREiDCHb0GNIIodmIlyFCNFODm1LpvbOnxjITjv4vJ
324WthOGgmlDzin3nG5WtNXjzWgGtvrX5Gl9HB95Uj8Me9VkdX/XPIUkXkEt/IKiTgHE9RfM8kkN
KMFlqZi2K3tSGYMBVXd1lIR9ERv5ePJYo89tFaqZcWmyxSv6BfVWTnXRPQ++GdWtkaonLV7j7Jwe
Rr+O7dW0TK/uqxvQh/JgkcnwDnFlwAmxI43dF54U9v3pXztKs9tlqKDAM+Qw4w0kFPaKb7SaJSDr
lFQrp3YxckfPGXjDERqDnmg2zRq0pSBlg4WWiNTSABneXfDcbhorgXMNSbFn96INAjg73obn7jOn
cTFln1cTotPu/T2z/37HbGaj3E8z1k04J2n1+lRDS2un7tORGFQtX+7P7mJsOoEQsL/wDADI/XYV
WT/umyFLOYcdDNnyYpuDpiSna2fvdet+Vcd8pMllZUkXw5Vro7M1dcciGQY54xx/gwgN5FTyNMVA
Mle6emydMjehPn5/oIt3GdDlaLmYmmq0WbzGez70iuucQwaM32agJa0M/v+X6OPnmF7ZmLby1Ynw
vLxKcg42GIGyZzk12NTJ9AyA7GElxF28v4Dbw82FtxsahW4tYc1SqUJrv6PGlht/SvKOzVYijOkK
/LUJQSHGoj8N7ZHzCaszqPP2eDo6WWag6xclptDb5zJhTxDHCaSVs7dmbTZ1g+81sZDBWulavUL4
ozulRKKaXtYa1Bb9ydW4Jrd2tUjsWEce38KSGus1wmH/VIRG234CV3F/xy35RzSnTSQ6IF1Fs/Gt
Ib4cPL9GCOUE35FHTLkOCBe+ZSwUseX/ch9e25oNKkOWrEubknfGI4vAQgsIw30JUFHXIPl4LLf5
WoZlaQNeG5zW82oW5SaQlEGDwUhsIZNkC9Jr/Pf+/C1tiSsT8/SVOnJtBg4y3mmomBjj/r3dpc8q
p/sruZBFb3RtaBZM5F3fDuBr5R2pGDeMp0IO89nlgSf+GLFmhffQi5fmUvgN6QN5Zd8vRjLXxmfB
hdpn4GXJUt7xte3oQuUEQC1sEJKeUxrkK2d6daizG87V+gpkyRhqBWr4mmbxxstPTLXN90H2OLI9
jWszaOxqrc9i8ZpBRQUK1VMLFTpQb/eLWIlFwqPvz0mgwzFlenRVQYu/XebH/gmSzummrz1DzXUQ
nsjmuNYLsFSRQ2c0MEcCWJ2hzjo7IHyVMS7OKJJyNS3rS5rTQYdusCFkWy60WHlfiZte1LWTFqwU
k5Yy6TemZ0eF4YeyrvF4daQvM7Ilc9zgeJZ7hox6bJoMddHeCUZi6m6Us2hnPom3/I5nCY8/jMVY
4n4EbSFSCPeP19KF+O+MADl0uyKhVCUdEtWsgxoCQSr2rKzkBZbO7wRag+Y6uhYAEbg14DFF3rtd
yTlo7xysHLqzOaBD1HtCAnYlQF5MQUBCCb0RyMigmWy2vEMm1bEn9ohFde7T1R9qukU16ezSNZWx
pUHh8kClDjQr0NabHSBwXMWR13GcAxRKF6EHQMt0oMGNro2mbmoS1Kc4X6V2maZqfhcDaQ5SIKAq
OXQP3U5l7ipsO+QqHuJ2AvEMoBiN6iQ9uyQ5GdFll+3WYvulUgX0y0D9iIhJQ/VnZrFFH/U4RBrn
RGRX7g+dFSukMKmni4/3t+GiZ0BpUoJyDgaHLsTbsUGmJfL9wuWcYHjvmL+Msum8P3K1SY3cKkPK
g52GNcqSBm9htyu4lUt6cT2vrM/GyYjVoLnZZF3eNZklfhTeS6RuSu8oIUO8psC39MJQpmZChG54
0INr+XawfVDhR0PAOwMwh5QHtF8jxfgqpAZ430kVIWdklIc0spOvqjAuoEDJkDzLclvacGj99r5T
D6CP8e3+GixsL8B3JlAyCiPghJpdgNUIIbZM5QYHGudkLEAZBEXT+yaWTuiNjdk91wxJK/NoKXXA
wmR2TGKKjLiXK6dr7L48hN6hZ3QfMoR51plZceRWJcBXv2B2dNNy4JsxQg08G4ygaq0SzLdxJRo9
ojMw+9eut2sLgYCpiFRdb4pasimqFbzU4kxzPLLSABfgLTLbbmjQrvqmZwdnENr3HszNTBiuLOYv
EmC8QlRkY/+xMYs7VQVAwGLETA/WYIV7f+NvKuP96BH8sWrSPyLRtBGPMnnbXiAPrt9f6KXaA8xD
UwxAhp9zfbvFw0bi+rhHsf318P7pkYwyNLFqO6IWivwO7l3Skcr2rfOa2PY0dzMneW14XvMbamA2
oDs0OM1oVfKD0nx06Wssr7y81qzMzooK2tiuLbGLIBwHubqiOVWJao8h0m9sw5j/aTI1ZLfBqAdH
PDs1uf+/yWxorR8Ox9SsLHAUkEeC2XxTSbMpzMv5z1qL8dI2xcMPCCUN1/cv3fKwZ6UBWoDAGMjb
yHvk5bVWgR9HN1+sKwvz4J4TejTPibCQkG6g6kG20H1Djk/YnDEJn7WDduhpTb4S2mPfBiTVeaPf
+PQJJZa/L4TZ1pZEOYpMO2UE0q3l8n8SwPe+b7bMTFxLXhrg+wC8Q34RWb/YDM3Myg7uyd0k1DIe
nNCIzNJKTKiYkZR2hDFTiqDj/hZYuonxevxnLeZMIInaaYBAjKMD7KFIAb9+h3bpYXwYwv+y2a4t
zRykrJRcVWioCScYcjVNOoasbnzQEwOg8+ahXnlBlIiODium90f5Ewzem+9pR169JyN4k0STf2y/
P4HLnhSAXPobsBPjb1j0npy+GjM3WlLbf/cvUNEiF6R6KRTw9Gq3ihhavCxQzAHSGUV89OnMvkcU
K0Fw/XHAXJRPWWRnZ1XvygdRuCQcpwdmijb7aKDK5v48LD0HwYD2r91ZNJTKUqPWMezyFkTmX6u/
rkZoYtorXnrVzuTmrua7DTqh86DOjPiuNtmtjt4E6nTkz8pwlrwlCB1Ai4eaJN5ds+G0rhDwIENj
YUb6Oh6fCmsDqclQH5+zFPeA7T6svLYWj8u1xdnARg81Ga6DxSI/pVIN4B7tYqQTN5Le7v2DJj2g
921llAsFLNBWIEGPAujU4Dq7cRlWlKFgDVjkodWR+nsPIsuD8hlpIrpGIbC4cNe2Zi+dAHlhlY8G
PNsacnjtVPCGK+NBN6S1XnNhcnHzIzmRYIH+AiEhopXbLaL6g6sVHQe8NavSxiqUPSgGT9w22Vjk
Ea1OxKxM+p0eVI/E1nknPD2LD8+anlVwhWurOh2339+CPCTkAkBQMr/bw2ocU07EqA/hq3dWKLel
tQUeG/KNw7+yaX/ove4Zm/n+TgFbrldOy7kbzc93872xOkvdmti6j48abUm8Oz39NV6Mj4K+lFbv
xNSODU33LuvvzV/kKFM0hwQsi4ZYtE1Lc7xE16tRrDGoBdStmO6GKNFLLYZ6ExA8RgWU/RaCe76u
jX12ZBkPl5U7KLsolbPnQE7ZjYQqnRWyo/LQZkGMf5Z3ljCKyrHCf2i887QVD7YY/03Cm3gbQ8UZ
n327bZgx8PMRmrXIK+iupbBE7KjL6qGt427UNufs85vR7Z20aYhK15Av00mbLx3Y0cGlNsW/v4DX
RZqrfpchA1+Nxsh9CtzTwJg+QYPvyplfMzRt2Cv/qYYgGnaR7HdaxXkXmxx0d+ccE5pzK4YWw/nr
Ic3mM5SFDENCGkVJif66QzzSoAxslG9oJJIM5FQkdCic1B2Uvxnyx35e8W1LJ2/qIp1qJlDkni9n
UraaFycwn5ce5MIOkvBXDCPSBAEVmW8XGjAsQ8W2QMWRVPmW84xIHJ/uf8TinkJ+AI10qGADSDtz
6nWau7Ea1ZyTela0G4n28VKZVu2Rk2UY3tvDdntW3uB1oK553zK3cIFp09lDLRuU09hTs3VOGEEZ
SwAJm21EDki7dMY4YL5LJJjOwqkhK+He0nJrSLog7TJN+i+m7j5SYxHCKJyzE3xoCpGX8jtFv0dO
HghKISnV9GKXUmHzbNv3hzqNZHZ0JjZtPDQAdQMzxMzdFz38j1DyrJN2ppa+F95X3e0hCt0Aay+E
esuv1UemjXvP4OwISXwqqT0SbU74xWUHhSt1WV0D/i0cUzy00SALVTlRhkO6Xb6EZxk5K2AjaQ9D
a4w0GPW0XqNrWLMy256inFW5H8DKWFFvewzOkc0aAuG+eA1cdrps4060k+6ZzY2V7bKU154yCUjR
gccIbbWzuyqQfYhftPC2KmgZPPWicfssMZLIAMik6Bu9hGhf/1eBwhZD48rJPu9vmgXoFZwD90Of
NEWtcxraIBe5pB1rHjhS/qx8TVCMyLA45YF9BRebDRRCZbjGeLpvdgEQcWt2tq6j6DOpmsEs1H3k
wdP5FAC7g2aqnV22REUHZK6Ymo5PSPwP6ZFFnkPSxX37rEV6Ua5EJ799BD6Gn+gkQGuIlMfs5LRe
V0V4y/II/zYB8XdrRZvp398elNvfPzsoSKELXdyMGCwYb2RlIwY+RWqRSuMuLS8i5OrZ6qCFejFs
svFQt2t77PdBvbU/m2wkIUDsM40PJH7ZS3+qpCc30t3kMXI/xo9IPiodVf5kZCDAst5f6IVw99b2
7GjlytAKhYSxxzFFzaqtcsJkp/6lqOwSmGlDrNZKCVMA/Wu2QY0Dkn80m0Jl5dZlNHw9RFKBXLsQ
1TGQm2wL/iSlidFMqXSyeIlcnr00VdDqEPUCl32X+pJA4jKSZQIBesAM20QSBqhtqMFuTKI8J4Pf
9Z/R2A0fGZuMfzLFA2/p/Yn67YIwT1dfPXsWjAPYkjUZCKESCoVsJdsCMNyRv5P6CrqTa4otCzsC
DQwThnfCff6SvuG4OlczNE45gfQiFhs1fEoa8/6Afl9HaNCfdMyA6wQtwRyX0sRqJ6RDO2FgEiAb
YzoU1YbxI13Jn4VY7+KEZtlaCuR3sIN0F4Cs4OSQfiScb9de0RqtacBS7oxRGVp+En/0rb+mm7kQ
U8AKZO4mvmZIi8zphdNOTDw38HlHrgD1j7dVSQLx0IBdJopds23B01WVo642ZpC8ghe1Sc5JWhAp
/FrDVi0UX/ApArhBcIVAg2TOG+1VUQMG5YR33EP+VNBCl4xNsM13lW6oZDRSkQgrsdxCCRomJ/Q3
FNnQoTFPCTC+OjSshFLdcM5IhdxwQkWde+jpQ6RL/yF+QxYazdmoQKJ5HQt7u6J4NClK0MUAEcS4
iYBozP+wHzxNaEBVjrg+aV5l/M/H7mWNo3jh5YZqJGYWiCMePYTzuQ0GGVJbCD4cPyOoYw0ksN1N
vVMeaiRvd7Wx/VtsAMF38HRceYMtuLBryz+359XjBC2aSezxueBwLViKc4vtwO4FFKcxxrrrr3ie
tXHysxCE4UcwhzEYJ/ud68WDoG+8bULRGeoeS0NEq5iLBGJtRT4p1uppi0fpao5/Hg5XI63VUUzc
CLbzU18TkCjp3k5A/x1lfYNCjbbZYX5p8vIfUj43izuPlmtE8NBlgWEl16MPkcZHqd9LlH1CgBGH
KwHG0i2IvBJYDJEaROPYXCQorZFcU7UeCJV+17e01cgfTzJzTQdOuvM/xmoNErPk4K8Mztlz+JHT
Rr9tce0CzD+Qnic84tg92t2lbbf/cF+2Md4ga6/3NauznYREd18XPaz2yZ5NadVYjfyfRgYKiUm0
dRJomTkEpuObOgoF4G3455oRN5CU0msuJBLvFAJRmU3Cqu9c+l25ZsybfGgzrt2tqQktXG4SeIQB
NcUtCj7B6edX2zb2oyxng1RwOtpv4s9m45mYz7XYicdvmUUy11bmi5hnfYxeRFgRDwkR33sdumrv
xWu2QRl/LYG/wFSA+x4P16nlHYyb8ye66zN+4sswJpHefK0DU+62/YA+FHpmbA5VbiMiuZ6BsvFJ
XvFAC+7uxvQsYuurUYoyCaYjdOCAiiQ4CVvoXnef/ppy8dLldWNqtnvCkmNjRoCpHSAf57NygWQu
JPG+UNVchWAsnAY0keBxBeVSIAh/sARXm6ThZS/ThExwShOiQdRM7MfAqnTWNLI3rJ9+P95aesnd
mJs+58rcIAyuMrgYmq6X+kF59Ywqpe6ePTYXW9KlJ3u8rFhc3J9gilWQNZfAhDb9/MqipHJFHqWN
4LhJSLptKxi8egg/gzOYVoh4astHdtxXabY20sX9oiGRDB8A1MNP88aV3SZEnquLOt7RX/ntiFdE
SB980jvdBTmd89o6LuC/pvQRHDS4c8DPJE5B55W5Wo2awa9zYD4SI2f1SKNuE+gxG6PVMDK8WNVT
N8Yc7PMcdJU5BNuFM6cgNvI7ox0cLt754zbOeFpldg18Rr6PeF3xLx1HxZLK74KPl5/Otn9ilDhi
a2WRliZrIvwB0TTyC2Cuv/16PweguZMa3nnWR5609iairc3Cb+HxVaBJ9JHf6ZWCVC54b+6bXmix
w8RdmZ4ftq6QQMmM62A4g/AWbXa17p5bXSNSQIQXtjSMN6TFqBiQtzfroT3Y6Wr/+eKBR4wOzqNJ
gh1R++3wew+9VxqPm1cgIRIsGXU5UlO0bZ5XadiXzvu1qdlMy24ACO8IU8+6/ooWGo9EDOEOLGIn
2xZXgCg/3LzzywEEAlBLA0MgOkJm1pAYU7wywq0nvVYf7LOy6/X2SXiIjCeFWnsOTC8gRDuXzuUi
OE5JiPGS2nuCVOvl7JkrJ3IhgQJ+6n+/ZbbQSj/ApTIqkNLoBwVzkimJWG5xLZmwtJUhmI4GfMDa
2F+CtK1UKNGgjoJTS4+hRpLU8oweUVtqBJFzf+8uBcXSta1ZKDMwPe8OGQvnraNvRbuIdPwMHMYY
zH36oZLt1s7pN12xupQWu7E686gtChFV2PGCM2XnB8Lt3a28bZ+IrJ+M/b4kvPkxjtS3JVr9uT/g
pc0L2hk82GUwpgBoe3tOArdOxyaS8QhQadt6pLuE3dt9E0u7RPjpMOWBSpF+3rJXfrQcAy7gKwwu
HoCXhRCn0OzDZOuvBNsL7V7TiwKcF5NcBhJAs93I156qJAyG0qHTa3j2XtDhe6rAm9DahCT7L2xQ
vFa/WvKXMT6FiviDxa3Mprw0ndffMAsQK0n0PS5QBSeTMgYdR1EVS1YqjNqLVviFU0fZ8ORBGuOv
DJbxRs8aF03dIuMrh94b0bGnFW2dQIV1SDk0bxSDQKQIQQaR84j95BMRmJmsRb2HFAVTQY/RY3wc
99BN0R7LhTFSSJ6UfsWymMSm7CaKUTLN54hukIfBb/KWdOXYvAEq32xGrm+gnKUxkqPwlfyU5Wl8
4rMSygBFzecFTQdQLlEhlQVEFAAbefi7P7yFmVIijcnluc2ISYUWdUUDFtwP1UMkCbGdxwpk+nLZ
+8NLKMfSRpQyGqd1ypExaeutmvLMJs5TJSAxlystzfm4gexBGrOdkZboliTo+AeqOfXLDxYSMyyR
u65xKfppo88EU1WRSRtzTZx08cb4d+l+iXx3QYv+SzDyO+FTAR1vKl20AaxoGWE2/s41NM/0/JVc
2UIV4HrLIly8PX2DKldDimqo4+9l6l+Ooe6dOYsDfUNsxJa0chAXynEwh+Iu+pxx2n+B+dE4mmph
6mJ3Gv5eb83DIbILYIYy8iodQVT2keVULHQ5ppTJLH3ltlgerYy0I8odE8vG7HBIYuAOcp+Ijtjq
LXMes3P0LKKHpyTsBntKEcArVB2a/mFYg61Nv3l+aUK/7X+W5229XsYn+SgFoqO98jmNiFBafLbP
WqtqT+f73m7RAyC2AMU4fCo0N26XFO2akOLuUxFv4VdtODQt6vkrhYVlT3dlQ7y1keQDH0gsbJTm
YQcOEFD7+PrjX9f09i0lxta+fNvK5lldfZouDg5oRpED3BkvxunnV66cEUZm4LxRdHYBzNyfuClw
+bVGV797FrE1Mtr/hOl3D46xdXxg8+7//uUDfmVgFjkpUh/KWg4Dami7lg/M32vWotomotKm5GQU
zlkjEy3bd/VK0PYTbd4b2+xqKpQEG7CA6cw4HN6PJoBUpCsAxQEp4H5fbB4etjzRL0pIPH3tWlyK
niYE6v/WbHbqei/MQ89nxakj4DB8v+M9QkQDvTubx3hn5d8vb8nTw9YBuONsCzn5T4f+X/NzwCjD
5azQhRh6+8rtj9MDwNUfFTocLzWAiVa4sosWnQwebIj78TwF/n021f2YVRwXwKVGACIeBgol4doY
nragw/njrtEuLs3ttbHZ3EI7I/TGQRKcg2hEW4XGjzb3trJtpztgvnewdvAoE4c0SAlvz1zaRh4E
zWPROSBzuGNNap//2M3am21yS7+sAHuD7NakqsPOI1CcC1VS4CGDkrrf5mdBUtDnk09td9y8tYb/
qJb6AxUi4rROpF/uj3EpQpwU6KEcBCVPfMHtEGOlSYSi5UUnlD+L4WPInhLmY1hTtF7AquINcWVm
NkZGgBiJXAnwXq+T1/RpewoBZirI55NHfJwHkZA9cwZ99p7W4MgFx2RgDoTRNR0UWw2KAfeHvbh7
ANsAcJSbhG5muyf3+YLlB0V02HfmGHeW3GygZ43mBnml7L5saJIB1vBsxPLezq/CF5yWqb7k1Loq
m8In69pparSRnWvf94ckLO4jlKTAnD7JLc4Bf9C2ZfIkganMqAyFMJfRHAUab94PJnQ9Luin/etN
ZRSINJzjbyMl0RMYL5MTGoYDHQx8zv3vWSo0oBQMuqJJDgwgmel7r24sN2E0zvOxtfRDRw9QMSeo
uNPyJd4le2nry7ShayeWX7rJrm3OrmdVQlK1hgguXJCA7AdYsibe2/5iYpsR64vsjbqghj0xpZ71
55UBLy0A+oGALAEQCcjWmbuoanEiIYC/ZS55rJlC/Kr6jwLYfPrUAD1Z2OdULSyEXwx291p+fPGO
vbY+u2PFoB0zUR2moR/08qS9KFBuB21VSL9BUmevjPU3fhfuAunACcKL1PU8Qzeqbs8xgSw6CTpV
6k1heSVNfUWPwhYt26reh3rtf903uniXXxudxUBNMKRVjvAWMfvzq3sAyoocjhXZ/O1Op9NLtt8L
9IHaNn1ecxcL2wrt/CjdI34HHZo8O8VREbqhXCWSw3+DP6TrrEYHpUzPWPcHuBDj3ZiZnZhM9OKo
7nM4C2nMrTFUMadMENLBFeu14GDycLNbB6hrRLJg+wMH7vzJ7slRLo1tITnIRZKJ2PTROlm0JD65
AGq6cjSmY3djDJcbrOFcTFzoyFDeuoJoZKGCJ3mdA2p3T/cbDKzp/Ma4P32/CyqTGWhpQCluuk7n
rWKdpKZS6amt0x+jB04X7OSAtPhfsGpZAZUOL7Uh6pWuteeV4f2Qxf8a35Xh2dmTAilMQTbTOZ78
4JY75lJvhGQT+CYAp239ofB/koH6VN6jHyYzI9/81D5i0UjwPNcg+1ERCHA+FnpwKJyh2UTBC6gj
Yp7Ge98qXVK1aJyodNQWGMN7yo5ZTNu95nDhi5pQX088UsbHPrekglYBWLvs/CIXpxI6olD4HBgS
2ulHAXqSSjM9Hu9c0c7RgbsNgM8M9wmnd7ye0AjlQ5ICfCepRicAKcLXJHrop8b6QyElBD07qIPX
zAuIRpAXEA3/IH6G1WrX+XSU7k3ldKFe3RqaG6BOrCqtI6HX/rkqqFCDtXjPgXMPH6OcJcaofEN9
vL91fl3TPztH5IFbnUiL1Pm9EflDq0wLyJn+UUGuyvXIGuPcmo2Z92oz1N3LHDZ2ooXGtHzHr53p
X055NorZBdT3+aAWHo4ZOOX19FgDRfAcYYuQYud+3J+w3zCYma3Zlu+GIpVabrJF0McnZbYQG9L5
wSU54WhhdjuOXrRkpZNwcQqBTsEbGMEbqO1vN0cyyEVVsxGM1lVjNi7kqAYu6o2s25QJwEB93T+n
PrtGJvW70DcNFsWMSTF+EkmZTWyShYmStli6MHxnR7SS8WhUeUgDboL6ViwRQAzZW/KfgN/nf9lj
qepg/ydisxJM/vLZs8+YzTkgjUPKpmE3FeJTk0GFusSQXSNAPac4Jopg3l/kn3rpr8N4Ne7ZYQyl
bBT7GvMtFmbtE0lDyTYIN6Wo11+ZBGUs8PxnYGaj8kkNjGQTKXb2xf1tO93HE9tg/3AA+GUv979q
dTVmwXvlB02mBPG09bLYjppHiaP+p5c/aTTJiLhpXrtgH2FKUlLJesTsgmHFXfyus2ElIG87hXrQ
10Bx9XYjpnxSNUkudU4l7wIZOeJTetIEWmdwuW+Sm5LellISbwoJEgjo5giJ9sgFL71gDio8u9Gj
L0VCLreDxLMldAdZ3EirEJglVzrdgxPPJILwefZ/QHVM5FMZHwmx8G3YYwHlcypu5NryeisOtpH0
XmknSbisLNDSdQ92gonEQlBYvHxuZ0fAq7Ji5LqHyMaeCx6rsacjBIiFIjiFwnsvs2Db2Za8ybmh
wUD+Sdbey2YFlDp/CqD/EDICKtroODy+8Lyd7d2IcZVKatD/9Cpar9ghakjUNzwsrcyCkFJDASIb
bGiBoh/SfQToSZcPKVAeqNvjz/0JmdzD1TH69Smz+WCA9gLQfmQdFohzIepIxD4AZ+0mK2OevwHm
hriZfxTAjtBGDAyV4CEMuD+9e1KLHLLivCGVklknNNkJTQ0em/ehSVe8xcw7/TI+C/K8YGxBXMiy
Tp09ZR9uchnZbdDaAadztSkzK8m12VXwy9q0+a/iBI5l1JoZsLwRijnyE/R8oG4DRbjymERrbRer
8zo77m6ssX0moUMy3bCGV5kFa6cN7cGFE9Ia3t+G5vcq88XPas23DfAW4DzgZNCY/Dz4r4cYlIMC
NV4w1AImrlpQUTFDsF5D1AHASO5zjXxmcZQT2xBcBfRxgMC8ndImZMFdCpS8E4qGFFOptsONJtjF
cEIQ6cfflWaVuHE59+v+8ZjH7T9rieuVRdoQRDGA1t4aHqNCCd0BnWFC47vPcjN0Vs+jopalHk+E
xB/eh6BNnhlVCDccqwx2wgzokIuzt2QsvyMu6axKEbNzDJjaccz4zIBr+MiHMLPvf+nSQUYhHE1G
Ai+L0Ei+/dA+Yf0sdvGhQWVOat4+Z2W6oK6qN80c6M+ETJEGECQyy6OT/dZO27pVh3IGuDpLHXUi
Gp5AoHlKzrIR/umsGmz0jCEZe8UMNpLV6cmGNQuUykBBeo50bQNtAcTrgcms+LGfd9p8R15/13yH
ZBzvCgK+S+H/ykn8f6R92Y6kONftEyFhZm6BGHOEqsqqzhuUNYEZjRkMPP2/yP+c0xFOFCj7qPV1
f1JJtcNm297D2msdh33X0t2Isk6SvNoCaYxe+Vu35/KXXhgFigvcwCii68CXQ4ZW1rqf9a7o3brS
Q250fpo92bnmifHl9peVrpN3IxBkAlEQChpg8JNcUM9G3Y4NroeOeLPdcBYtZGjuc6CPgSiq1Y2N
XPxEXhIw1lCABqodFXPJj9SWN4OtjXqYz1TxRAby6R6UoAa1AwQVd3M3bLRBJMf93+W9uxXeZAcX
yrVDuePIlUwQPRTjLutDbpVeVZwTd4vjTnLc/2NHB5YRBT+AZKRHF9S9pKgx7hPyDALlC5rM0xPS
H25/rPXV/GtFek8ZFWZGB00P0xLo2vaQItUdk8YrPksZvbgeorylf4kewIdtK9qyyTLEgKGhqIgt
e48i6o23morry/nXivSUJWODBLvDcgzT3Iv8keuDZxHuNdZGfLB2ki6XIzm5koLWuUY4G8L7vL6K
0ubFsTfQwmseYC0z/WD8gnqjLG82TzM1Ox0HqYX4+F1W0uEpN4rcv+0Ba8cVZR4w00EgG8mg5M+1
22NAYe6MsHe/OCCeUushcmP1wLThS6LoIBXTxvF02+baoX1POyFVAa5ymd9Lb1ifDWDADSvOdw7/
EyvRDAZld5gC4DX3t42t+cSlMemGQHm1LTKmwCe0B0b/MdgpRXfI3HCItSUtVOXLoDIuV1naWRm6
brZqaoSayF7McTfjJtfuiZUeO03Z3V7Rmi28Z6jfQgweKrPSJ9MhSdjjDjLC9CsdXq269BL9dwmm
5Yxt7N2KC8L1lk4a6LPARSK9UpqRTIaDjnOYxDM/iQLkqFmR88+vZ7nlMCkLnlJcddKp5dwB4VaS
Q0K06jXPGcxwINyvLdBRKnH206TJj9sbuOISYARBPgVkqaZC8/v6DjdnI7dyFCJChtMXKFpp+nZj
3hVxnvvmpB7/gzXQAy4Melic/EQh6W/ruoW1qTPT0h+SNiPBaIJG1x+12flp9Wq6pfazcqo1+AZU
xBDzoL4j3et9T/XJALNaqDQPeqL7M9QoqlNWOY91nD3xhG84ysp9iL4rkMZLsAtBAOmQNWUOCp3W
1MOYiMCq38p0SVS3OjOr3+3CivTdKr2bmwawdGjLHfWBeFUPrF8NFbH/8FpdLUfavkwdczNDrSIk
xtzvS1K/WaJgnh03W4okH0oweBhx7WIQA5qSSBdUeed0kdZ9lhhh1Y0HYw6ViT43Cdhm9cIrukeU
QrSp9qC1eeTOgFLHky4CZRGXOM4lMoum2ZrcWNYmRVQa9FUXCvIlOpeZM1GQ4WrMYj2c3YfOjf9O
KJ/Tx9Q6zDFIJkqk3CL5DycEdRXAcDFtAIlN6bsCoqflFopAYaFrwMVV+yH/Uk5/UpDR3j6KK24K
MAVAWwhCwKskTzVA9cdWO4Vb4aQ8Okpo0N3wWYo2fM8rE9KVmc0Ty1q9g172PNODU1mnXM2HIM4K
08NtU2+saOWGRlEGuR62T0WMIG1dMog005wY705Nkzt3YiWS6Pizs1HLopZBezSCgMvEiM31helM
ZKTdkJth0gHdQzNv4CgKwkNvf56Vh03XdETVOs4DrkvJTGshiJ+GygxTY5fZBDQCQIQq4BwBumDk
h9vGVvwcxhBfA+ePyEd2urIagEcpODTa3eFQJ50vwHfPf1bTt7ZI9yrS5fzlP1jEbCQ0WsCYYMup
A3NFgroOLE4JIP1pmp8BGUFJsbP9FopJPpR809MwKUow1/YU3Da+OIJ0rHVU3VXEKAsjhTz5Wk05
xn6z2gwtY2/Gb3qAwf3+KPpztqWPsXJLw5ILRAg+JdDSUniC6XU9VpUOpxlA31J7HcEfXMQtUNPh
7SWtugv6kw5uTdX8oP9ruWK0jDk2QwAVdp36p9PfbB51vdgLsfHp1kzhzgAbEsrU4LtYjuFFAclt
UefBFWWFxMsfIF8y+pC5uL0auUi1ZHy4lP61Id0cmOrMCgLypNAZpn0mGrRAW8/lf+qq9CEq77fK
eGiT+DmjW1f+2hfDJCA4cBfmJKTR16vrq1Fg2mu2wtKqTGAI7UATwA537pND6N+NZa7dWJfGJPfo
EsrnKpus0NLimh5UChTzrjQLdm8PxP1FZmEdqU6tZzcfzkM5swel7fPXaVCcfQpVPWhww8cTv801
9/vt37a6D4aJqTBA/FFVkH5algoCyqvCCuOm/jV1r1oCWdKkfC1jurttSa7/vH9svPzWInCEkRB1
+SkXDpXFTfO/z0SNiqA9BwoJ4so+dp3izwSCVQ36Ye2fbiz3Gnm7bXvtAwAfB1I1iHaj4yKt0qDV
ZDEaWyEkug6F2FjZ2h5e/u1SMG/GpkKsAn97kkB54pD7xXzY0j9bToJ8l+ExQotZB5ctYODXm4fB
63ZyktQOnfoxSXEatfN/yb6xNTjsSE9xW8qjZ5AU74pKre0wLu9qrKXvNjLGtY0CxzUYpRahODyq
14ug05jYpGnskKfgz/On5MjIA+03ylVrW4WXBhQEGCZZIG3XViYrrvN2Gi0Uqg4p3TdfhBPedqfV
e+vShOTKE6lKZxxgAhRwB9tpToVLd7Gj+Hm205rEB5ndiXJ07hjZwMmubSHoFZDKGYCqAHd5vThR
xChcLPdWHe945gYEs4Cdcdb6YeNuXns8Lwy9b8HFaXWLQckHzMSGVgq9mMEn5r1CUJBTgPoviefq
/+WrOYi4AMBfclRpYb3OJ4cw1woZg6SWW+8TB0LQfKs6vuoc/5qRQQCkmxdUM8yk3HaeypaI4yjG
Xy0oJG/7yNqVY4PVBukonusPFQslFUmD4rMddnbilV3mC17sb5tY8wXM1YH5GRUYDNhL9840Q2eP
zwnuBIX5GobmZ4xtapnXVVu0XiuW4G44siAZxMeR8V4TG1MFWYQV2uqLQLw98zvMZc7Vf4iGr+xI
ThB349yXGVZU8JPtRE4GvhC7DGwtnOwt6PSKJ/xrC7g8KQJwMZskqsXh1E73tPGoAOzoGMdPfyIw
aBJkK6gTADEsLWie0sFVMzwNuCiMoNYr5mXpzH3Cp9bjmr3VbFzxOgP6RHC3hc0OHbHr68HtiBM7
GgovDTAWxPIr8uX2glZ37cKAtCDA5mc1NmCAkn/y4rEFaV61pea36m0A6mgoVy1MctIFnpdd0rKp
AlyrOxHzL5vvKQvbfCv6XH6q9KRir/41s/yMixvOGHSi8B5LKSwo05q8zg9uiZ5AVRPqt+301te9
eWqs2v2SFmzjuluLhsC15IBsacE1olVwbV130a2cq9EJzaz1tWE6VgMEi78h4/RAC3hM0y9a+dab
EWZMN1JOuVW7BGJXpqVoSGuUZqY2TOuwSfTuzPl8IAvVE26pX5VR+Ek87hLdOFZu8dTGm4ioxYC8
80iugS6B/AHYzqUfIHI0i5shd8KurPf9mJynIj2jCLLrpnthxHeald5ljEEBy6nBqvXjtguvnRE8
MohCUYpH7UW6NpvCyIcar02oDUA8FtBl9qmqboW7K+8nWoFgPUA0tVQqlvTqwrvmuS7qsuFOiMgQ
MpCYvyz2woiyDAwWdC/6v7cX9WF+5v2jmiYUf7Cr6EJKB9PMrFwBjMAJSRKM45ccRMX1LlaODEMD
bqIEncWD2fmqDOM31njcBcu4u9VYWUkZYRjtfwgsQcpejvBZ28Nbu9INH5JuH6vHgfuOEhTFRmiy
ZgZqdmAJRUkBYydSLJxj8NJOJpToFWHthDscE6RTfbJjlnWC/O/tjV27jEBbg6R+YUYDkO/6O9p9
Y+WtMKywGJnYOxX6kUWrm6dSY9Zec8qtJ3DtgkUNAZMPqGEvEKhre9OkJNBn15GYugA3qSbTPdT0
oRGYaRvNttWVvWvOoHQBqnDpBnIgg2W6A1Y2DR2ILmwM84qaQH/rPqXWxjv4YVJ+cU/QSUPg5n+N
SUfe7EzHbBHRhiMB3hkaBIV1ZGYNHUuFx3Uwq/PgDY3RBnpC6x0Zy52pZbWnd9rXOq5Vr5rraS/0
VPNFbJNnp2XNbiwa/YysqDoqU5bd67TdCLbXbopla9DZVDEXIyP3UzRsVV5aVtjU0zdV107YrY13
YN0EAitQpSFQkBtBedpUE3r9Vggl4z+MNK+TOvGNC3/tvCwoCEDnMUuDes61S2lJ3o5dB/jeaApo
hpKD0/d3oxP7CeGHTtsa6F/zK9S0lyQFDTSke9fmJkzS0hrkiOFcCgL+YpA6JpMrDoaWTj+Lcdzi
y1y1R3Tg9uHDAAxKy3P7qbUGF8FpqlseRDT2tAWutn5o3S2Q2trHggtj2A0LQ0gnOTG4iV0T3GsI
gwcbE2YujqVlNfPG51pdD4J6HdhHpA7yy8Fac6ottoRYlTjkWn3qBs2fGbKwYou4bnVBF6akcNEx
KSWjhTak0qEUTGMKDeHS2hrRX7vSEIzqaLGA+8SUU0ltgVskKbVDN2aQWLM6cDjY87B33HgrJdoy
JX0hAYlldFWXoL62DqK0oNhCQUJYjJtkSsvtKMcwEFsD0+Cit/aBpztm3ZhbRobkq3rOhr+K3WH+
/lCMe2pDe6HOdy59TuLg848RSByhFGYgbsVEjHS0iNtkbgajJqvPZW88c6d+NlLjzrTa6LapVddY
9AMhSIDbT+4VQCFMTEOBWo1qFI96ipag+klA3HsciuwYwS9QcRbehevVQEHO4m452uHQdCfh8n0W
Jy8sheivqf68vZq1K/DClBxtF8LJm9mBqdxoz6b1h+rftb7Zu9PsZeWGrbXz6yx3hGuauANlzTHE
CQOKNI4dinqXqHc9VIuGXbE17rVlRfL0magCcEvTDonmsTliY4D6Nav3t/dtzQpQhPA55MqocS5/
fhHFYo2Q1wU5S6j15T2lZy3RPfCL+AqwWZ+2hKYUbjwkyUvWJ1lKnNlRyJIPMTZXPpKuH4TRndOV
pedA9cm/bW3FHxBBLmzDCEhsVa42xW6iTzpP3XBs6aGaISo442ti3gnKN3n/p9TjYiMCWjlPEKBD
xQ7BBHBh8iNcAc3X9GPthqZV/GloSf1yVNyNZa2ktCbeQPgc4lXIy0lO0ZbcLIXo3JD3vlZ4/ATP
iEHD2njstd7SGF25a6EeiKDiHSiP2OXaN0qCqMKhvRuSbGYQmdEgJ23Rr8wwD5//WCikgcUWhLkW
EpxrQ7GbNnOqczfMyJ+2Ortc2VswtlC02fr327ZWFwUmzsUY2PnlKUCE5AwyuxPkuPsIILeKPORb
9emVM7Xkaf/PxOKbF2cqz1LquohYQoyT+WiUgJ+mAv9PFVCxJZC95uZIhpb8BXVVhNjXprSRlo1o
sJrB/jlk+rn+xgsORrs3BIkb53fN9YBTQX+ZoI0E8rZrUwWvLXdANyscqEdtP212j9nZ6UBMhY7S
7W+0VjsxL21JD8eUOzyZuIodBNfsef4JBKcb0RPYUndKvnPGDXtrH+xfc+CNuF6aSKa6VjAFG9r0
nrd3WnM/frfU37cXtb5/YC1epu/Rr9aujRBoMbQYwHZDIV5b+kIwHO0GosX0dfKkGXkw5huZx6pv
gPPx/xqUwubBxMRros0uEGGJ51jFTiU/8vm5Vu8HkL3fXtzaqcK0N5ICwNEXpZrrxdWDSia0yVx0
4sNWfB3qZ9F0G3ff2ldCaL4cWhUkSa60gbM1Tm05FGAs1IRPqtCsxyA2/mra2+fXYmuwAogZygJy
e6miRduRFo4ep10eAEzKIper5UMFTYTbllZXZNoA66EDj5actKKkQ/tjNmL4nf4CMQivphFqK+l/
6LwsFwR6CMi/0WCUHg1mdLVwVR6HPA5y0+/B1Gd/vb2SD/R8SP9hA0PwC6YS6AX5rSg7gxSqGoea
aWZ77G57ckjX+tyoMATTpNU9KbLvIMTkO9TSZl/YQjlXtV2BjJ0oT9lEhsCY0/lQpjqkPoYc2Cxd
nR60lI9eZ5LPUtwuv3cBcqCYBW0loBivHbYx7GkEQVocdrP6EPPkuVLuq/hLMQwHE62pyf3n9gat
HcZLe9KNFmdpUg+QzA4BsXeh4IE2dZu8JVs6k2uNy8t1ybGpqmC/iBnHYWpqv92YQGkhg8IVKieA
tng0hy51He+zNgcd5FZdYO0SAABtae6h+vrh4DhzkU+57rghFW+gAPKU7qfDtmoda2fGBdsCCESR
JAHUcP3hbFE4Ou2yOCwnGyMmisgPJNf/6Rqj89DA2uK7X/luFjJ1TJgs9LYoalybI0Jz4y7FpWOa
kUb/Nv2wnFIrbYIq2912kZUHAtnYgtGAO4IcVnqFwIAFVDArlDBX+sCoF7mEySfD/QQeNug2G3ns
z/XWq77yzVDzBH8nyGiB7ZfPbQzKhalg9nIOJqDDvFRJwCp9e2FrNjQT24iGPeIG+UJtuDJmymQo
IZg0DwOGS+JK27v5xvZ9tLJABVE0xvsN6mOZzyohjYkRdziGhvOVpBBacAdPMzZqqot7XVcFrq18
uEtj4gLJE4dWhRkzow7SLZnAjw6+WEDb14RmFHg5JY+L1QWWKKoY82pHof+IRRoo3UM5PH/2o1yb
WRz/IkjthVpCS7LGOaoUfkddYz6TuDrWlbs1OfjxCF1bkq5aOrYG7WcsCHprZhukgXlwD+O44WRr
VlBgBUoP+h8Aa0vbVtIWAcigucuIVhk7vqrubSCqsjbzcn0j2lmJTxEAg7jIBI04+KdlJQquj11J
GIMXdPuyf1KnwTeN+0mUvgJ6z/y50L4mQtkXbr1RsF55ZxfLFtTjbHNBeEqfDZkLa5mJzazbnyT7
xnWvsmePlXtmHTQ9mtN92wBhR52n+Lnie1XZKbbnjk9qmv8wYucrL7em1T5eW/hF2AwVNGjYfnka
MY0HU6eo8WOo67UaRo9a/lCf8fiM3yCkiJnp2367cgDR1FUxeuBgXgQn/dpvUVzkHSLsOEwKXIp8
UNIgq5mxEWuuXCZLmO4ARYtkHizd11aEoiazEC22ecJ1BfGvFsKnW1OFKzuHMRS8LYjtwDQmP2Vg
KciFouDCn5tx70IQeXhJgdLFy8mmYJp+lfbv23u3Eh3YC+AZmwe4ApqX0rIge2V0VceV0K7bke8a
hZDCUzAqk3vO3I0/rYFnmod5j/KrgsZU7zeA70K9ve3czwMZFgd+l1rTEMzLnCpmOzQKCHmUkJQm
mvNN8zYaw9bA4XveIV3XoFXFg4DUGH3TD5ndNIzuVOtYsFN4mlaeDLsKIArq6ZPjuxh1r3Zt9+Do
+RNGFva9gnmtz4MHsdAFyatjzsv8kBqZoK5NMDGmhEI7Z/x73B+c1jfHw+1Pu+awl1aWY3NxnTMO
ja3YtcEexn60zrMOplY2b9hYLuoPmwnKhCVAQcdKPhS90nHCE8iXo3RCi8PBBuNJHUxf6s+PPKI4
g7FKTB0A5YcOyfViZtETMZMyiTKoU1Yg6WAP7pz5ff7P5zft0o70Ztit1bedVSQRSJLhEc25WWb3
2MZrsfIyXa1GurLp3LSJaWHbsmxGc+RcD8fYtDzwofnD1idadXhQUuJwg7dQtWSZ7WZsWE+cNonm
+p9C3xVGkBHnqCvk2TROKSuCjD+bBUjvwlZrTv3YbOHvPhD7aaisXf4C6eNZZZqwpO2SCPy6HpAI
OmiigzLs76jtpbnPKEpHPo/9e79sNl7HtZ3Gq7zUB6Dwi1jw2m8arXDwHA1JZORePO2y9tCp0IY4
jNPGSVg7beD4R6oDLWekklLiPisacUBonkQFf2Js5/SH9LPk7O/beGFCeueEYmp1PBtJtBQRFR00
KPqjXaSHzbHftVfIIYAX4g0HXEmOZdyycuyU8jTqnid6bumfkd91rPFp8tbzp1ilGxjh1UfowqCc
51SzyQ2udmlUQZpgmP80SrarlgXGqT+r9zUBPTuNWJG13u3jvnZ/OSgxQyIIRSokkNfusfRd7X6G
4Zyzfe6YCJO+C7SRJwM9vQenzzbsrUTyeHb+tSd5Sd2VeDftNo3cnnjtFM557MVKMG0NcqzM29no
jSP4XV51/B9pYQ20Z8e2Emmk5Udz+s7au9T6JRzQDdn3gJwhFK6TB61dhrrJ/DpWX1pl35TDgTb/
4Vxc/hBpxTZNVQywaGnEh7sieW21l3TccJ+1oweqAow4Aa8KpLl0vRSQtJpTTU8jBj/pYs1X89rr
wIH3eV9BTwx6wUjEMeYqrWTsNT1zrYRGXRqQ+nVkzQspj1nU2d1b7ny9bWzNUS6NSWfdSQ2eiw50
oDMYAZvRuMvJc8o9re12/3+GpCihKQmQR62dRpTmAZv+kAJaSy0EWJQtTl/5rGECDe/3MmWAgg8Y
7eWntcNp1uNMhE21czN135KANXvAFoN03rnxxhP7fnQvQxPZnPTG9sTIMGaXi9DAi4c+n1YFJIW+
wq/EijSLBM70e6J7k27QDMkPDjBDULFGmvA+qwgS4+sbRWPgdjRjXQ1n3uwLxcg8wxERHxUwJLb5
qaPq39sfcM0gsi3UiJZuLUarrg2WhPPByksC5CwUwCrrWKgvdofXzqT+QJONQ7BmDckWimzoV2Gk
Q/qImqjtRuiMhGNOwdzS2j/jSt3H3PnRD1NIE2MrKZDfIsgBoeKOAUbkA4DayIABp2QQfsYIRDir
uW8P5j0UOl5UpT6jru0nRf+sNzE4ep2NWsjymS69RzIrgwcmaifWBKlQoN/1vy6CFFdtX25/uC0T
0hWdgfMCaWaK+m+uncui26PhuXG45ZtxgT8AiI4CO44RuACkr8VZkrLepknkJuV+tt0Dnosj5d9v
L+TjJ7q2svjMRaIB4SM6xAVic3UsPAwT+ZUOYj3ypSjyU4qaROc+oBH55bbRraUtt82F0YKWsQb9
lSTSe8y0JkCCgsSpIRunedmgazfA0oABdQEDBbRNriBOuTGz0YQVo2qhRNH4dit8TJMW2RYsa8uS
5A2xO1VKPlVJ1ClnVBdGdTfWh3yrrb66awQRyMKNtMhCXO+aMKt+bBmsmLMeVC54XZpg8z3+EM7B
7VCoXNA9OLao/EtWGoWpjjEiFhajDVh9onitjeHjYlH4ydP3mecc03MBOCPC217x8UzBMpwYYSuq
YVCDu15fVVRGW/UuvleqQdK4ylIQSxv2/raVlV1ElQJRHGINsE/I1WurMpI2xmsWuVp1AoeC15Hk
BI3u21ZWPOLKyvLnFx4OuSAtTwGEiIjj7NLqG7POkLjbK80GR+qHBHH5XMjfkSCi9ISy07LcC0Oj
zjIdcsk00uO3vC/3TuoEZhWy8W/DH8v2tVeJN5knMWIsAzIs5WeJUd7toyAMFAs2FWNu1/YBpgcQ
NqkoXkkSpCYNqvHb9AUI/a3oe+27LRMACzYfnFaydoGWlE7rpsgksng+VIP9oA7K0TY2no6174ZB
RMgeLtgf5J7XyxmBHXSKdKQRgYYeSCV9LX5qVeCf2UZuu2rIAdEsgnlAcmTCys6quN07E41M59AW
1gl3Rqoy3x7jjdLn2qkChTKq6KA7Qw9cXlHSJHk1qDSK9fQ1TsrcI2qSB7fd/UPAhhI9+DcXV8Tu
wQulGxAkBZVSVSyPyh58xGEP1d+ZdKfC2Dt5vQf8w5+h2o0UZmso6L2jdX3LLzhs/AMy9fcTff3F
NJB+OomuZ5FiT56ZVN7sHFTIy/CnUZmPjU0PNvN7emfY7V7tmoAXP3hmbKz/4yYDQIjpFFB24N4E
OPL6R3Aax0yhcR7VYRVtEdd8KMFgczH4juoEevHvbnn9t1eGYEpmJ0WUlJhlOLn1KY+jse8hN5wf
XXWXA39HH+2cHZz04Fbjk5sea6aFuHE2nOnjIcQoJrrByILxkQ1Z9IUbFOQ6w1RGU/FLZ7+Bk2zE
xo22ZgKeBJgfUKYm+qfXi6XaTAYXGPSI/2j6J/LwaXQadhP8P/8akG7MNC3MWuN1GcWm6SnNHSis
JwTcDxkK9bdPxepSwLePiTg8pLosUTVlcVf2oikj0Y8nER+tunosDOV028rHm8RZtgrhPHAnADdL
zyafO972BimjdLLOBvobWgHhkea5nH7fNrQSGsASzthSmUASLRdcbMrUZIo1fJqi9WlTQBu+Axf2
kJ/rvvXJlPmWgSASovEbhleXeGFYyt7nxHImJYNhi0WpaLyh/kaNMxuNQ1FCZmxQAob/5H47Bzoe
nn76i9DVQrnQjW7/EjkNXnwH1GlofoOaACzLUmYPUiqAuGcL9P1D7yVZ4iXiK+jILVw9hv0woRf+
H+y9x/8AJwPSKy3cTgvHRlEE541M3wzWgQIckn4cpdbROgmdZP5MqmKf1cawkYLLueKyUiSl7sJB
hhBDhpMX9aCMYNIBbaDRn60CmYAdOGpAHeP7qIwbxtYucXCBuXgIl5IX2KauD31TmLzhyVzhpJQI
VgA7eTIyRoOeQUlFEcwvO9rtzRLKGJiEUw61Yxf3cSP4idRleky6KQ+csSo2IHdrnxvNWZwr3Big
YpKuCoHBx2pqGK50t7o3YvNbaRUnvYhPE4sfm+qJZ4Av3v7ia5c9nmlwRmAkGDPIckBlkjYde2pV
kU0exx+pOAxgWbXG5oDGb5MchgZMucOzZZ81An0xgGTyl+LMthgJVx40tPEwfLQw+AFTJTl6DQUP
J4mrOuIJBtpmvXF2ZMimjedk7VxDvshCrRqVJUu+UDpilBpypzpyDmgHvRR2oG58wbUr+NKCdIB0
c+LgVIaFFCEI1X6nc2hsmJC5xyHpjs+1zP1g0ANocXPxoosQvBWdJlDeqaJZdT10ZwzlR7zTxC/j
4EydV7HAiI9aqnqi2nHrXBRv4EgTdzHobcu/U/2jegQ9wzzuRHcQyLhMbd9DY2DjIlnZB2zxIsaC
EheAVtI+dEqfVSPBdK6VTYepa38zA5yjKd+qs36YVcZmoBuNeVY0jRwwxklHZi7NnlTGUCG1h0ax
zZyAZqoPRPiuN8/qT0ZfGLrjzPTzOFA2wQsrDnVlffnzi0/hVvMsqhR1cRV8Vc7jLB4Vcs7p2+0z
urqZS7bjoiaKqRipakctN58AcMS1ECtIdHKva/Igg4rLbTMfFJDe93LJw5EhLIPJUlCtVm6sKCmu
gmQ+tiz1lORpQO2/db0ZcCuRPXB2yGYQMZPad52oontgEEGD5mt56VHnnEHm+CkZ993oE9Z7hTse
KueexPysiI10ZuW+QGaE6jDobhAhytyitBPgntLsKipq0ECZDmYie5ZvgYLWPi+wYCAkcnHibBlk
wNxxHgfLqKJGvCWjeqBgbK5nL3X+3t75j0Ux9MQXmk9MOYELTZ6LVkmRO3lX1FFjf3EBeKXtXyfO
/QlANPenKEIRWxvfeuW5vbIoPYDZ2BVZitZH5IBPrqmCJqsClv/VmhIKrnTD2OohBa0T0N0AXgMI
KTkwSfVSnw1RR9PkZ7XAp3qp7We3bQPOOz+h1kven/hgoGZhhA3dqI2sJYuIKBZSJLwvAM/Ld0QB
xB3KMIjlauZVYvRUmj7EzrBvbOVZsOm1qhPoqQxfy7H14rmdN56dNWfFqUIVHHRmCHGkCzudaDyk
gElGlRor+7Zrqu9Tq6gbpYQVKwsjLUDayJfwmEqn17XSIiuanEVj09o74czjqcw42QidVlwVVREE
T8jslyE2aS+hvNG49mCwqDd+FMkjrZRDrJIjoWTvMtu3BZAQw+vt47G2MiS7y4gosjTMfl3fsryp
Ld6TuonKvHN8i9S6PwzGFu3oypGAAXgHmHJQrJMFTYo5rRJFaZsIBClf1WJHk+FoJ8Kn1p9NpMHK
jX5lS3o3mJE5TY3qQGROaD/Oxl3aTmfTFRue//FjwekhfLAgiFAokEGNZlWqtG0qHqnGvu9H/Who
jbHnY3bOMvaoUf7adaq2t510a3TzYyQLyyC9XUIt4PplCE6BgzARAurBqTzXGVIk9xGVICXLA92N
1Hhr4ufjfi7mgEBYBm5Re5c9ZNCAPLMtHpVW0A53Sv0I0MzGLbaymfjFAK+hIIFuljx2zWGbuBA8
j4ho7gCAe3La15zegUByjxbfa013+mZ489HzoeuJ5A+BORJBTAVee77gQmvsNuuwZczcTyLTfKUH
QPP2+VrZPUzh68vwIaosKFVcWxksiLSTwuojbv9SzLAya6/Mfty2sbZ7GL3RbBCBA1ikybeTyBtq
M7OPMp0EKlUQqObpeWgL/2xpzt+cJQAbtYfbRleq1cClu8bC5oICAv53vbJaVFab510XmaX+VHcu
0Ir6yR0SD82fJjXvZ0q9PM9+9HkaWDENhuwxK9qNi3mljrH8CsANgEVD01W+/8u5oFnc110EZYTA
Gnd4KL2+2LXTP4b+SBQVMleD32AmYGP1K9/1yu7yTS6iUyV3GiHGpov6v8IJHMPLlYiBtGcOzMf0
xd5N6W5Ed0r33Mq3t9KUlVf3atWOVCcqk9nEowvrKlXf+PAbwpZJYngjaXe4xaf2CDItcOAEBh7d
2wv/eJMvfSRozSwgQ6i5Sb42orxpZwOH5eq3aZ40ccoZOpq9N7ft7rYpWV0Gydi1Le16j0EGmufI
AOBhCyfTgcVPnfFSCdAYQAQDzNBTo3js5z+6eKraBBWN+9L9hSYkF7txw822Vi2l0MaEvn6bDF2k
pcPJdMEGARku863UnPvJoBvGVnKFZd0oheNawn7KSShEGGyQHJZdxKxC++3oQj2jXuRO3lyr/G8/
94L7dIq7eZeD3AFqzHGmklPOeVXvjUH0uznOSvbcdGhRJaVp/GyrjBUeHQv7S11WGgMxQy7M3Wxp
NDQyrrUBKOpz5UDUgpWHtDZ79TS2VqbfOUqVPlFdVFuM8e+X0nWtH4uEZgskJ5AbIRG4/rht7+aj
Zk74uJ66qw/jMXvSj/YxPqs7dlIgA+GJ/mDdfal/WpC2PAX2Rm169f66/AGSJ1Ouj9ys5i7qfrBs
b3hJqO3K/G4cf83qMWt6zz7xJsjJRsD6Me/BukHAtaBAgdxwZKdmIsv7FOvuaV/4zIpjr9eq8jja
8fDdLuMk2jhFy0Z+2OgLg7Lv5lXNXdAMRdnYeCVtjhpwOLYGyb866FB1LMeX0ph9ZWs8a+V9RYsD
Qwf4NyqsMnkTzmnhMKJ1ES013c8TqKeZw5zsby9v7R4GYh4PALjcF67razdSzI53ql30UVPedfSf
WPuj6RuR3koZDwnGhQ0pUrDjxFYTaBlFlvlDHaKmOA98J3Z1cy9AWdDeAQjTfrO8/u5/SLuyJcdx
HftFitC+vJKSvOdiO5eqF0VWVqX2fdfXz1FOzC2b8jWjp6M7uh6qwxBIEASBgwO5PlTlhw8A9n0l
b/r7yy9gbptM7ie/7TEwMY23gd8eqlqx4+pPEKMn2ml2ptLsqr49NzGPq+HWJiL/A3Ode+bBk3S9
vEVQy5ZQle1RmEzxlGOuJEFngPdyX7+bUpBSQCYeRSLkS6+lgKPGLwu5wjxILRc3iVyVGw2dxBx4
4o2nMrJ6CGBBAAFEJsor12K8qou8IlbaI3r3XPUDg9loTuVN8Yr5jw+Zyrkp5flgsQfvUhyzdoHS
NW0Ryu2xD9Fyq4VDDNbYof2p9npgT0XU7otKmB7RSoiWfUXKdoruIQ8kmS0FYU/oTJPf2MhpiA9o
345QwU7NTTJknSsGU+/WAvpwVdkrX8vYSh4wvhz06n7IayFaBlgA+s94dVQPgAxYcPGP87TIOjS7
YyoUwW+lTAKa9ZX0lPe+tJ/qwkMftpKA2QCzGkDAU0zNVgKb7Od9C1kcc3wFnlnfrdIK2JGZR12r
GF09RkkP+LiyCcFLUgX+pml4bEkLQ5zFwAyRo1PQjM2WvoVgBFBLbnucdC15981GH8Dr0qPX4b46
i0vgWw7Sy+B7npNTjE9WhCz2+7HqjyWq0HaipF9ZB0ZANRkxpSrM7fvSbi4eSO3+T9qs9UWsKkem
lvkImI66lXnU0hPBmRKwvFdIlPxTd/ytGMpMc5fxPJLwWlQWl9XglXV/RMmBlLK3TdLONsKJc3nf
3qe/YphLtAToJ1LAm3UMTO2M1nZvK3dWwPH7N5cNBAAgEpbnUJTxSqHY9kUYdFi2qFpl0uDoZbXt
Tcm5vzs3beGvGBak1VpqbHZoKz028p+m2/bWSLvoVMoDRw5HHYXZGiOeCk3QsDUmOpUNVDOiuiV6
I3Pc3uzVrrwe8kg4Q0hHAt2D5kPGyRZWLIexN/RHMSqDH7nhgdE0qLyO9KLeOSow4rYXyqON0WK8
LMINDUGXheoeqCgAX2Jf9EmBKQZGmgzHVqipmeAhqFeOhK7p+xt2S0MQqMJTYLoFmNXmz7g4ToEU
YtWkfEAyyynUo1xjqGcySLQKoFprAiae8jp3btjITJ2PTk7ANRA0M4sqFzU4BOVpAGpESUlZYXi1
IUZ/wiBHb8bQjOv7GvLEMTeXWSlKF+n9cOz73rWMCWPuwR9ACi8dbM0zOffyjcOMBncYDLIj6Nld
wKcaucqUQByOWZKuVbFbobj1T+GjMMpLEcxRVlu5B1+cPBz15E2te7sWDrH64Xm88Tg3LfCvKt+X
6YVpZFULVLasDMc4ecNQEkeKS8whGf+hY5qfhKiwYooT7ilkHpnbA0FUDVRlBGCbrz9FmN/txx+C
Mfy+bwTstkAKLif8vggMNgZrMv4i1dLSin0LYCxNexO85sHs0TV2XwZraN8yZrQZCseg+/h+CV+s
l6dIna8OQnSs0oh2wS7tt6Y12FV3/n/ImctuGHk009QwBi0oXgNAWxIfmyixBz9wTYDIvHJj8LoO
bi7ahSDG0IbBzySviOKj2ACQ/zJVL/cV4fw+i6vtQvDsTmMeHy0j/mWJaIrVW05FYAHg+N6Uvzqw
xY4CFJiKoqfxEZ3Hh6qjAf6RdoGr9xRpAdB80hKJLnpfsUWcyUplrnSv1DC/R4Bm+s/BHf94T+om
3rd77236cV8Se0ZZQczp8XWh02vcPsfBBIowMSfShK07YFA0x7jnvb68Cf9XEBKkQNOCsYglhJuf
Bo3XVfExSqg8TzGXe1KlRN1nq4lXX/6uoNwTxixfF2hZNEUQVmCywgdq5SCEK+3EskHssG3ocMhW
I7FbzkVxey3/qsiuZaiOci+UMSpWxX6cynWRyiWJW29zf8/m88lqB/A/iJJmhkJTZ+4/ryz0oPAM
8znx5KcJLfFI2ZNW0bdjAx7zH6EUc/bu1jnDYCIAYOdZpRisfX3Hh1GYeUnrW89Kf5LM7Qig2n2N
bgqAInBIFpDybAZXFrsaPHogoqutvWo+Tj7PIm4tGViNkOCHc0VBkfFErdYMSWWAbShvZOpJjwJI
ZMI6dVslJMOLWoqcW3zR6TibuwlyXkxGRhkazXnXSyYV2aTIZSA8twlJR6Ijy9SGr1X/WnTjJm3J
UNpte8JwEXN8FUOSA1LiWa5WFihbc7zk0ixnUB8wfdg/NCSy1zBS/nFeFoPwjGccVarBSUeMe404
YKFFBhEDBDBkGOMU51ECaLJgbpVEKI3SyyL/uPs1HqN3Td9OK8xizTfhp+rRusCJu280S48CDAMS
FyCkA2QT0ef1EhvqmKmBloDkqFGR/0EkCPj8U/IVoELsZ24ocuTdcMqoKYlzllJElwXy/oxAQRyG
LEakkSsarYN0pVpv1qcGnhiJtlKynYzgMCW8iSe3xCInDDZpVDfRMM++9iNDyXO97cJjjaq8rZtT
6qZWZziegidzlJbZxkAvK7GKPtjEYSm9WHFmuvfXemlDaGFFq9sMZZwrrYzqQpciKVZP6HYOwUeh
zIj0sMmFTaF5vGLS7L2uvRtyKHOYNceogAoyqXCjG/tOEoHPNE5+TdxhGx1rzoN5aTnXIhhtlFbz
kqybRUjEFJwG2e1aI5n5PE0J2oHXINx27q/fLYlzuR/5DYCM4bivTafzw9QMxQTAKtlGLmBC0UTZ
+5adt7RTVYIy3b+Tx7gfRcskJdYgTzXtVASQqHBklDjiLe4GMznLx/vibly4c6/Of/Rj6xdeUkxh
HEKeIFGz+dArorW7YMIcjWKd5rTz0PS5acoc/kelwXMDzlkeCey3DMZwAIgEfxf6yOYxmbMNX4TP
aZ2IXWx42VEvG6Ltq/GhEz48/yC15zTftcVnXfyywOH7NUjPTW46mK5C6zAhyhDu4hzU3D4YPCte
DujGTQAkEHDV6IhBOwde5Nef1VZJDGyxhc9KMTt2r5v79If0odDAIOIv/1Qje7fSDv2mduX9xHMe
N+wOwlGXBowG/JrsnLOoSaTS0KP8KLUWaSa7hfNfDQVChnhfJgdeGWn5goGueLrgUTE3bbGw16xt
I71CPg/Y6uwcH+eC4JS++AVvpNXNRcUoSLAj4OkH1eaA4mKv67pqxkgGjq1vPlS1J5a3622cq9T5
8VU61lfoHRLzXGt7I0TTfbQrOU/oRcEOnhiGZgAvgV1V4KquP2BsFcxOrEX1WDrFPn9INuozqKm3
0cbfmpvp2foZHPuztvJc1a6oteGxQi5qIKx8xqo0cxjKFBPewU1Rk64+hWVI/M4uJAN/PBkoGOrR
IxDIRO88ji9bVGRZ2bMVXCw++ncztJNBd5lmGxBUbNNVs8vWzTpyh92wDlf+RnejNebZb+Rn5Sl2
c1dey6tkxePrW16N8y7MfH0zRyYawBlH3pfiBB5ArIKOdpriQ5W3eDQRRdxowkrJj43m9sM/xhjO
6oNAFGRNSK2BooO5oEq9KIYyLDXUauWvIieZnR78fbr3nzySP/7jahfKM+DgnQMcRDkqgB3Xqy2O
pl63sqAf35NH/6eaUdB/6I/FAU+1KeLCyhe3LxouESfOrQoYwIhyyrW0GOXp2E9i6yhbTtttEmFX
qhSj4BWNc0Mtj/AsCcAtlBbm8I09QaDVqpG5S6xjt+523Vt2Kg/yD8/t9+Y6foxWtRPssz/qP0Vs
YDWvpDLnJsZAbR3DHqzjGHx5GNvzNfgVaVZGwO1tm3/p6jpiJDGnJG0rvx4wK+xYVLaXv/mCo61L
1EWPlbgfVGqNr3LwM9BA/yiu25TEGa9Ja/HmmenakJhF0yd4ZACduN5KrxAjY1QG79hqJFwru5j6
/upBf7l/9d9Q80qKfC1FSrwi7afeO6bEfaP3f3t5vhkVmBDfbHNBFEf8ePuAWpDxeO6fgOgriIwt
44iaf4rZLhUkicBAAKCG65rRo0yQEBV6xTuKz2JFhE/LzU7eD3EDw49C6r1ZT9MTR+TitsRcKpQR
YZLI887UrddL542ir7aa5J+Etb8LO3vYWRZwUql7atfir+pgPuRvmq3ZHLHzEWY0xdAOZDHBGoNX
PUtPrfWlNgUqxrqlKqhASE37CCQCtFYIiPbcmnNT3rBCIF0BjYPDVDDpgDlwmDtmlX0WBqds366M
lPQKqR+9lIicRN1yMb8jP7w7AX+A42IiXj2Ps3AS4hiPhpgMv/PuNAL6Nzbclr2FoaA/Drl5ZW7H
ABMtmxCsck8v/TpITn5CUDT/U4kkeAveBNwG+9AN/mi/B06Ge7GEjETGNAfZ8yXT8pOT9Impjd3b
NNJ6n8Wk6zk+eeH8GUGMQaqA8PmiD9VA0DIQ7WjUROZRki78BSODDZzkzsCgbSjTPVkOAlGOcfN2
hzG3oVHNMlLw88E5f6hpZBsPsb5u3+3U1gREgkTisb0vM8SMRoyj7zzF8+sJInvnV/+SyFS3tWfM
C9l69Pezp3Ac1SKiZ6TNe3gRfFliNxnVrCC6VEEViYnkrYtobzpYT1xGiVuyZkokML+DQXaBrZbk
FtwltYy9ygkaFwA0LD/HlpproSfgyL2/dfPGX7mleY4QhMwoOCR2FMbKg0GJpx64qJMpBNFjG/W1
DUgyD8GxlALXgIqoOkMaUNFhNkvoawzs8zP1FDYJFUE+W5/vq7G0bwjAOw/XCMI1zGS63h9VG5Mk
Elr1ZMR7qQlJi0Yq88d9GcvoH526l0IYK0/TSS3LflBP7/EH7CA8Bm7ylr3qn91H/HZf1vKl8y0L
OCSg5rA1rAPP5iZaXZrUU+MO8U8V1LkEL2pL+Uy9pzjeaMVAkngHRmEdyW7pWcY8lOq1rjaWRvSW
1Pskce5/0dJLzcr//SBmC3ttkqIxkdRT+ZqOTj4P51T3fSK7orK5L0mebe7aJiEKyBfM3JhzjWxO
UymmthZjTT3tevpuEX/9U3UmktPADulAf9Tnj4+vkZxablfj0uVfC55P5sUp90s9i5tAUU/mS6wT
044+/E2wvq/dAgGGrMOFdqDDuxYiqtlkGJMMIYfiVGx+eRvMnd0KG2sVOaHLEXbzXPxnKa1F8lRV
kZdFuHvqqjXImLpH46j4ZEWabbjXif/UPejom+R1h94+KRdiGa+S5JM1iSCSOcWvylmmKg0d6dk4
CAdkUjl2OdvdfzcWMJteL6dVlIkUwSuc7PJ5070KnKTlAnjJbhfjWQxpaOPGg91jtnZJI9kOnsbU
bifqE8OpcSpTW9nqn9PoqNw37/xWYHTDLQDGB2S/0SjCDnsvFKFHMTfQTtVeIMbO2zeO9wg7WdU7
HmXprS27lPX9KLiw/cjCtFpd89STuBr2kU0+nzRaOfmeB2NfIOqxoFeCmAdSHYSTKoQGXPWpOrsK
Os534g/1KdvVdmuju4xWL4FjFUR44rb4LKsljGzGLrtyUEY1tdRTFTj+znt6ItNK+Kmtpi8FCCHC
FXjDoVzpyhhnGVh+HFdYVI1Mruh0a2tVES5Zzo3b9UoKY6JgxRtB4CCop55Gm+ypPPgl8ewKC4pG
updg277VHCd24zK4ksjchMBBV5mHBpuTucrJfnA4Z3qhEFBNeAuCkltFWkRioRJq3AwKqLr0U4BZ
ilLx5ie8U724YmYJ4IQBJRmuV/x77TVCK0nnp6FxKt7FL8NFB5vhCDUZ3QQxuBPbAS9EXliCBk5s
9BnjOQZKd/TMXwusMEo2DRXJP9doBD9XOXKEFQ43Bc1zBD4jQBzA+aIegSDkOeOFg5wlI8gDwxsy
xOjRupYcKGh0nNLBPxv5xsQTt0TM2re/ORfN4nn7LQU5YdCg4X3LxpGeB9BqFEE/rQxcJXQqMySY
72NGK7WeQGgS28lKangY1lurCgZ+lCKRRACBDLONChA1DXo9/TOQQnTSDyiX0QIUMnmwkqJPJZnI
fTUXdo8qORI7c+IT7hhMHtdr2ShKUCmjHJxHtIj4W38jOT3n5b7MvswyYP3IPAJsAKLGaxmpMITg
UFSDc7BRt8N+2Ombeq+6kcND2C2vNkYSs3qeUo5GrGrBuXKFtbCO9ua2PFRrkHA73lp6DjfSNtpW
PFDAMgBixDKLGItR2PYTxPbb4ClcqzR7kp5/RA/lxnR5ZEbc1WSsH61bkyDkenCOH85+TNTTRLGW
h3LN64jlqsX4xFIWfS/2oJawNlcY6rf1fmuOtpUccR0cBE5gd9MQL4xkPvQXt3WfmkqQZFArfHiU
3rKP3OXps3iFfu8SeCJwsmYILRMLg7Yz0WJRCc4i7R1966+HtbLyHpEAuX+klvEABM2YftA84E5Z
2Duy/bke61V4zp3JxaBjO7G1XbcDrf9mogrFYbZDF5wC61eO4KXLQoc7umLBtYI8LVCt12vY5miY
9Qo5+jZ/sGCihJJ8GSt1F9F/KYnZLXXAXISkg6TG7jYT8dzCeVOcepdz7s1lUmRu2r9QaTabC7MI
+jz0plklBc+mh5/d06cL+sbD6AZH/wcqYrxrlLeEzK1WjNEkFA3kjfBUAjWc1m1tpFIlzpPwxjGG
YvN0bzRxobecbUcMk1QtQeMYnZHPRF3dlh7MR8kBtcVJPd7frG+G8Kuge17DC1GM4efhZCTA2kTn
0qn2iVvSxP7ZuSlJ16EzrPuCjE/yo/mI9iAqro3NeBw+f5cZ4fEs8r6DZR2OUtzqZYPv6LfJRsLJ
aPYYjpsTkY5O5vqOvwo3vdu+x5vkNXoAnS9taOwaG65RzdZ5Z0F05kIKzNJEhIkPKezGrtFkS4Vj
8/b5IyLVoVqFrud4TvSPkVzYhXli/Qz/Bb8By4AYp3KOCZWwrM4FrEHZg/t/N3nUtMXHct98bGn0
XBzKN4nXMbh0rNdymROUJtlM2Aa5/oe6lXayhEKyyDGxpWu9lsGcmqEIQgCsvk+NQCbyS7e9U+ry
rojZfbHbhv4HzM7B3OZ5/Ou1LxDksBnrRsWR0fZ19DRqv72R57wX/WWocZmXQpjrtfCkompHCBFX
6tZbidv+uxhfuyGQFe3KW9Wrai1tJ8dY6W5u526/5qWLZhGsnijoIOenor8I0zau9RytxlcwkzM5
69lIBqVDwz/Hfy+jTNW8lMDYRNJGURnJVXLuzJiMxUNqZrQbMWoWVChHpeEB+G/ciCBwNyTwm6Md
cZ69fa1RJBtRW2tqfK6V56GljQCMneP3R0HZq5nkYNY78VJxk7fyqtIwrHEkmdraefU8FHs9yAl3
CvgtU8ILQgRtHwiOdTbHUsmgnZQB/DjrXtHayK9OdgpCb7R+Vx/3ve8yDQGDQv17fpihlRbGda17
P5lmrvdFem6/6gdpl9K9vyk/pZfoID1xRN0yHMBeQfWBacdobGGWuYijpmjCMj1PyTTKdMz94o/a
t6FA20DI/xhNkxt2YDTTHqOb6vdRHkadJr7XH3SpyWVg2KwID51aSD5rTW95wzKWyYrvpfj7fcxS
hKBW88GvkJ7jfDdk4x7sXSSY1I0vhrac/M5xJ6haRka/tJWXYAACo3++v0Q3V0ifR9khPMLrdb7+
L8IJDTwePdgt0nNhaltr6E5CrfIqezdkWIi+AOfB7Ec8HhkZRZq2PvLA6dkUC6BVMUWcWnlnufc1
uRUZWSAZnbFDJua1sRUINGSgk2VKs3Nld/ZkSwhnzY1uq8CmW1tUutf6P0bmwvViYKaKnmnAOtAp
c714mZSqgixl2bkmmJbj+I5Fn5yPYrU2nngB5q01RG842h2BjMKFOf/95T4ZXVk0Xg7wF33i5Vdv
r9zFjzN6WN5gZGNVZGevbvtHdGLL79oYVZgk1qJJeN5ZMEB3uknkwShgk0X9PaGnxFN80JETWDVm
ijnddZHMIPDAqgPO3i5rJRjfBjTEzLyCcsECgth4xugXptGdQXhtAlgSVGFPy+m59P80kdsDB2Ud
+24TyeFJCDAXow3ssT77mD44divfsxXBsRQAHMp9xZ27toyQ8W3IYqFMDhAiCmDXWyNOYpnoQtWf
hXJd+pJbeL9aES46OvoBJoRO6zGrnVgDK4LhhkK48ToAtiRQi5REyGn6PljvjbAHXiXH5EjNCdJ1
Eny1IenNR7NVHfzfbQWqYRJi7Lo1FSQYqI6+yrzAYEdHEFHNK94F1a21Q1nUtuh9YiaDEzyEfzDf
p4p/6dG71ZMaOPj75215ZWLCvfoNFAe3HlpXr9WGE22iTtL6M+bPZyTTO90R20R01Sj8qtVycDrZ
/N21XLrT79v+OhqAYHD6YTIPgJCLLkUp9PSwEU2gAIc3TxvAg47hRps8O445iGqeFIOE3qs1vIYC
4uWAFJbkFI/KL30jC9t0L54iw45Mk0YPw0gLn2rSY4DOw2mj7lTT1XRbOmAciC0Nz8boFE74JFuu
ETWkqMhwyPUVRhSWyov1R+bxki9xtggHAAbHGTfRfA5+8usVzdA1a3iV0J/FOACytyWV+mip61oH
tc8qmA5tWRA9tI1njeo7zT/pxgF90BjvvDIf0gCj1XggV2X5Lrj+Isa0h0od4jHwMM49zIjk9qUb
l0+xhRkPDS2sdDXq+9G3URXJ9/pGDz66VzA5V8KTJoJ+911AT3ZOPXMNYzyAqWgybBlD1FVcq5io
RBVvHWMOXabTsdn5dhPwbv/51XJlKMDVo0tYmmfoYhgKW++I+7gYJnmIzxqxMQxuHPBydU6gfH8K
OG+ZRfTESGLeT7FshGqR9fE58gRtM4BTlVbTYNq9pPP4HhYvi1kUAFVz27OIi465CEqQHiblNMXn
mNjG6HYU+JgKXNLH+6d7cd/MYjCbFDlf1KYwreHaFmvMQksAvYYYC1B6REgtlc2Gd6t954zZLYLr
wDZhkAeCECYAwkzqIjXkOj/XGJm0znw1l2khghZ/JZV6rtF8NNDEk4DFejUlbVvRRE1Ck/YYM16R
rhQBehKm0CxoJpvaSDNvHCLiBUYP0FcR1tEqatsOHIcgRQ3IgF4diSiKJ5/KQrFgmhqQ7TTVxzoh
RTuNGcWQ3B5etvIsJKQCvf9ILCHyXAwvDhQ6ZUL3M8yjUqBiNRqCc3/Jl9cw1hxk1mhNRisDqCGY
a1hUq6xPLSk5g391Uz4odr0K3BAluujhQ10nA+Fx7i3jT0Yis8t613ZT5yPqb9xifwiVbQqyxA0c
3OQ2VLC9IxdYPG8os+FQErTkyOdLgPiyt8ZYxYUCJBTeGQ+N29cuYMU9Un9u3TlN9qru6t8BehgQ
B3MWd3FL445GDzPaGMCIhImJzOJKhemNEig9zrVjEHV7CKi+aZzxbN+Xs0guMGKYFU2MYEybFvF0
S9OXH6cvHpJsmSZjBDAv1doqggQz4tOztzJ2Ddk/KE5E6D/HMjJimLtINLqpKOpZD6ckEdyMSR4C
ADLo/eW6ZYFX28LcMFo4ebWVYlsAgnGhkuuCx3VjEp8a24jwOtuWb89ZLbx1UPgD7gQ0+dduratE
swqVWZzdO81G/lPbpHsFu8Hb7/uKLaIjRhBjbsEwRSN4PdLze0mmnU8iJ3U5prYsR8wyZhoKoD+R
svpW9uJNgBgJxZ0xhwz3Ecu22cf70zM3L3vrxF5KYU4saE5LNJNBCtIOEnExUIwMgJa8vBT0i/MY
vbVowA4A+4mHDtroGWMAIUOcSKGfnYWAvOcDNVaYl7Be39+ZGxcosnvobQF7DDpdWGY0sJQppaq0
eEkR76fymG06IjYrWnPorW8e1Es5zNXWIvQVhAxy3iePWAfin5uEbE8mr//71qJdymFMOk+UQbFC
yPGeZVpT/REFFYdjaos4EJZ2KYOxZrUM2rbQm+y88zSChq7fQ7a6vys3T+alCMavCbWBlEBbY7mS
jbwSKcbW/1ToiVd6nVeDvX8uxcyreXFmxKlRtFCCJtFG37rVfu5O3IDkVs3IKXjhJU9v3QaX0hiD
lqROssYaSqEN4SMOCf3ibMy88HfUsZjUSoJkoV7peLk3G8x53nJ+/aZ3vvh+tg2oyDAe1VTw8/rW
K4jm6OShouvfI1VI+fbvDIBNiRqV7ndVUGbnkSLgJOlWoKWd7iU0yXDzgreCgUu9mLNpDWLX5V01
7wsCAVeOSOyGrmBzrI1zNNmkTdTrg4BhO9gdezh1cGcg1LR93ibxbIA5nHkyjBh/goUrv0Awuflj
7TboxtSc+DSu5Z2Mp9Xr/a3iqcXEOH0kaH4xQqAdHv+k++2apxLn2FiML8i9RMRIVQh4V6m0Vj8T
yqso8CQwbqAvSqGdRBxM87Cb3IHgsc07+5x7hr3MAtWfkljD5veg5ShXlbPFE51wbsybMcBfS0br
3LU/G9tEkI26my0ZhF77koy/e3e7Nqmw+X1/1znOYMHUg2E7alopODR2QCPree9grDTpifpWBySj
vPYWzv25fCkotS+JwuzaXFszgQ0uPlIbc2sobwlvBTiXS8g4A1/2Jc8vvp2BRjrbpJULeuV1tVPR
2UtpQjnrOCcD/rvPRvvO9Zb5tanmlTIfn5j8VHaRrdv7l/iRd4ju39no570W03hl1Dcj1g9pQ3VT
b0Sy5ihy34uqi5kXvTiAgB62h4dqczKfgh11qMnruOcaAuMNMrCS9QJ4P87iFyG1O1Ea4GHA86L3
PQImk1wvV5eBGnPUEUb1FGVOsFun9mNAQ6qS7iPD+9T4avfCKnN4D7rbcmesIjJVaAJgnGnsVwNm
FgTw3k5lH2pQ5xKOu77tiP5KYNYv1cJeFPMkO0un/CjQZqugUBut7hsDTw1m+aRS6ysR5A+Iqn8i
Fe+ulad/J4AJpUR9CJE1gYB0IpgYR8zP6OW+hP9iaP9ZKBaOYbXokxlHiDiAa12n04OjZM6Wjj4n
FzGvxdIB/JUzO4iLGNQLOsRVWZwhRyC+Rrb5+JI4nLPJ2XOdebTB1ky1bGBVPbWIgNa2wdkWB46Q
/xKz/1WE8ZxR0WFYlhHBxbjmKgX+WSDxqrajh2TNO57zB99bM8ZpJn0FSsIGT8Nov2sdzTUV0tEf
0yGja15W7Lbj/KsV4zilEiyZkRaiqrd9D4l+4qiyRP18P6b+/j5z4jOrDqWqxd5I9dYgkmxLGpEe
hAfUbkjqVsRJgH46HuM/ITUGIiO64jiE24aOmckgCwMAAXNerw1Q1jqtCNq5mEhkOmwkYqwBNgJt
GOXddbMFLLbtQhLjFtDm2SaFhpqs/Kf0aYWUToB5rrvhUNA1J9i+lT6dy7H/0YrxEEYKYsewg1Yj
2l582u8/qJOst1+vCqIUmWP7sxHcUYzlKkBurEc6GMKCTXCipXvfFd30pn9VURkPYZZW7sFBZOfX
n1NAjunn6f7v33QPSIXOXAtz8p3ZlhKoYFA/IPy1B9tO1+NLlBJEVveFzD+yWKILIcx+FEVZFdKA
OMdc4SJdvaDn499JYDltKwEtSIGPEDt4n4gK02pW4poTHt7c6L9asHy2SoGhdN9R73H1zLHYm7t8
8dOMk5bHEDhODPc5y6/9StvKRF1z9pknQbk+6EUDnlx0tcKVAVvXOCfv+C9VYNyyB5QbMDIQkDx1
tLcd7hP6tq+6WCTGG4MarR8DA6YKhp3jr5w+9ba4ryhHD46tsuWuxKrAwYRZ8ufx+f2X9YEI8/e/
Ogysyw0soZFaGQKC87SOV/vcrVb3Jdy8ti4WijnT49ikuYYS0jnZ+C8iCbnp5pvvlgsBzHk280Io
k/mdpK5eKxtDO4LZZ4Q2ryjIUYR1rYbaT1Fc4liUDz6JzxnlvcxvbDbgRpinBdAGqGbYOltaenhQ
NEqOsAUv85yOLsl8nkXdCo6upMxqXkR5BXrJLfwHpU1HcX9JZBNvBpRqRl54f+OMX8mZ//5CDoaq
ZYM4a4P3/2ZesJFnuzc2BDN4AHIBPhBPFBZFH6tKFgBil+Ml7soJ4KxDyXHk373OzF1xJYJZrGks
QLMiQIT3s3X618fCrV8KR7SlVxr/DgjntN+4/q6kMUtmFbk0NYWen9+9gyuWVAV1Rofop/pz/0jy
5DBHspLNvknqWQ4w5gNRHqj3wHt48WQwpxJ3iKDpHVZupPrKe0am0QZ2viLl+b4uN+7ByzVjM81x
Y2Be5ywHtMkYJ8xNJtzwLhpGkoPtXEZEAuaWazO2ml6ShAlrFb72Tk3MTbghCuJF/vG/lci6EsUs
mSf0IG6TIUpDF6yBR4sb0JTCAgJnJOIbL+Fzc4f+avZ9w10c0DpS2jiaNdOI5Qq0ow+x+8W5Xm57
mwshTMQoq/6A8YAQEpNosxud6QF5khdOLMSVwkQso9ZYRiBCSumoq0O8K6n/In29jG8cQbwlY+KW
oZhiwCS+l6z9kNb6ycl+ft235yXaygSVmg7aUdBWgdiQLQXnvYTZfIY6P5G9Q/xQbMZt+uCtzp4d
HsIDoBD7H8PruM9t4CCc+7K/f5txd1eymaDGB1xZHDCV9pwGNPld2aFdF05nV8EqdXx13Va7vEQn
f9VvOxtQ8HqwO4WKzkhBFjL8yDElOSPhDm0a6le6NZxyq7gJRuZUJD2YB3kbY8zUnzImVUTSX5VC
1JFE7/0+823fW7d+SpVDkmLw9Fr88MyVkCCHa8Y0GD6AOgyrczOtusyJkk2jk87n1EVvXL5gtdDQ
W4m2BWB+mIR1l2Vg/q4kvH4lu9hNGnkJbfv+8vJEMGehM/C0Vax+zonL1NX3Hyde48WtqPRKC+Yg
KIKsj3IjZmdMRngvHZkqPsk0rOMzr7f3lre6EsWchbZRc1OvoE3tRJsioe+gQaxoiamLyAwYm5Rz
N97w81fiVMYPBzLI8lOI24l/AIWSftzfm1su5Or3GdPHAPmkmYAYPU+PqPIbQHRh0g9Zv+Zr+Xhf
1I3A6EoSE1OUQC4ovgRJ40qmh3plfq7/nQAmjFBjrYoUfZqLSCL9pT9VHAVueMErBZgrcZDqPMsi
HBWkhjeqUyXkY/3F2W7eWZm/4eJyKvtQ7tsYhhyi584dW2dU1rx80/2NAGrwWkYVe5WeG5DRfh3y
lWoXrx4HiX9/pcDKfS0hVqbG9ETshPeSk+7cW4TmNuXcsTw1mDPvlXonmSXU2HVI1L/wJv3e34lF
B04i1YNSiqim5OQQksg+Wk7M68TgqcAcbtDnZ/5Qj8j7iChKJnZpdxwk7I23woXNgkH0eic8IdN7
KZndR7gFTtiVebBzjgPR2arTEIe17HmQIOzE7WGumoBDa3BffJvX+8rbEeZ8i8jRT/9D2nUtx24k
2R8aRMCb14JptCfZTfuCIC9JeNfw+Po94O4MwSKmK/YqFJJCIakTVZWVmZXmnErDiZQl0YnpoxOh
dJn2faGK9mPHqFte5MB/jmucyRPeViK8vGaWO+1hwwiprtt1kBj+PBiMoOVSJmMx5zU4mVbXLSFj
p+gQF+4ejEsJfpxvLWck6Ue4r0tmMpmxU1+aMbNVeZqCVCeAPexMyXmZ5ipVEt5ErOcuw5h8ldxn
YjxZCxQPvMOI1x2HP5nvuc0wuosSRMCkgcUA3Ay/3jqqDnyEVsIl0dBNlY9EuSXdOyMKWuqtxlzG
txTqxKtMGkPfEHFRXI1YVeKWyD44YG22gJSdEw/F7XbFo6k4R2ARH9SVW2MUv3n8tF/544aVR100
Pd9fQ6sIYvFQ4nisOSb5S2k9o7+asauLSjiTQDmBXMxzv/Qgoa6JYXI32w7X9bqeL1q3mQjKBWAY
ssjEDCIecGwqpOQeuS6BtQgq2otQHOLkGjqeXCwnJPouUElhMlSDoX9flZSZhidNUIpdByEKCVpS
4eVhHB2MxeTn64thyaGcgdzoVVjW2K7BfLmMjoGhCNNW7q8LYe0YFeZdej2sVJzKeXvZOehNtC4P
F0Z6iqW7lCMI266P8w4itKPTbiOXZdlYajUtcXYelarlRlnhPDBo3Fs1UIVP1/eIJYAyBUY2oq4N
+38eT0/KXeMw+6oXTfP3xfh6bM9WIEd9EKcTNj1A99cGeYoPPUFZM9mwiHgZR/E1KDgT1PQSBno5
CMr+5OSImx6+M+64wNDaL+zCmYiKaxq1EXDapV1bgsObCupKmcmh0BxiprS9mNqtfSGnd1YzPEOT
vybxZ4IVOWimGchpEwWrisjjBlzG79c1gbU4+aeqgTypGIoSMqJ1Z+sPf4SVtho//pl9+aqAzxbS
641RZBqEdCaYfDXbEszny+EfCqHuveSVQwLYFdz78gEG7JCuMXRlstpzlqrKcy9KcyLCwdZDOymc
1RsrjMO25ro+l0+xI79tZZcl7jfawoSdN7tIlCmIKq/t2grK99TuBNUOd/szphBv4h7Txf1GejDN
vrewTiG2PzE9+peZjdkHUKYiavxEARDApIR73/U38kknJ83S/+bF9i2GLt3Kbd9lweSsn/jVdvhq
UsEkYf52XduX8zQzMVRMMAZaVpQeTq+Ha0Af3PurZ2Yrxp1aql7MD+0rEpvpOw9jMWgB9gy9pJ0N
3iJPt5BGRGEpEPcRKWA9WNgxzJVRgULohRqG47CBVp2RPCKvyKOFjgvWk3+4hZTFCLqoHOQQW4hX
aXofrh5fM1O7YWXUGLaPrsklPOdpqaB8tfz2xF+3Nn/3DxdCGQyMU/ap0kPEPnUdJ3rPKsdMnq4L
WVwGBhmnzhpdQ5Xhp3nVQ6PsL7mOSAFozs85wONUN/wbwzeTQd3QIg5VTkggA5RHMdByhY38NGxZ
SdRFR/Et5ZdHLxUFBWt1it2iZ+kWffhTs6/GWMvya34mhrqgqg70CQ3x29kazODGILJZE2FTH9zr
5/LV0UJl3Ce+nn8fDO3UQdmg+3UOOXGx0mztxSMT6hgxbWBorjeH6ryN1pyjbyoCPl/cWMxrsZu1
pzt57SOoO5sDK1QtwmmxYr71b8EcpJ7gQx4Dwq1Si+VLlk3EbM3UzR0DDwOvAxRluxcxLWsJ7dQk
I64YmQWmHCrMD9O8S/NKm552qEyQp9byN+Pn5/UTZNwsmsP1krZJ6PMQgjG08mErdgQvIwyjXJey
GCjPtoyO9Hsj8ADejJYcAA2RDhw0fxXrzyRQFmLI0mAo20kRVSJbGG5+/2croKxDKNYYb+rw+z1m
QQ4Zs61BvK7DtOPGEPgwxAp26KtM67z5drg2XyObhYawNNkwv7F041XQiciKcVjI1NcgmseRoOsX
PG/M/n+GZtHeu+1VL/d8rCglAH42GxLcPjQYEuaOwU2xvvCrFlVhjO1o5+snxbCw9Ow7p3fZVIae
XuHGiTu2Z+AFOGpgMVR6cXkAG5t6/dBkTu8j5s8usK8GjE7zUG/j9X1sMa344vNvJmNSmlkANHRh
zHUdZGzVVbbjN4LVk0EyX//unQkWe1A2okPxF/oBYLPi0A/DHGf1kJwBuPzgkxCYKXBN1w9n8Z05
E0TZNLVNm6rko0mQBiIXTAey2oyXFXwmgopHQOE8CskYT21IAqLTwa7Mj96EL7cCwsoyL+raTBZl
1/q6H0CuhX1rY/MAVD+8IELLYMUMy55gJoYybsaoj4UWQczTaI27G/XY7G5zRppved9A14kpfmgz
6Ap+KlvVjgOIILKp1aF18tfuFXGpWVlDTmRHtJgqN0Ugv5z2tzht0v2ZblcReMI4vsjxmB2d4QEo
heRmNL0nwWZ4uOXdm0miYqHSyIw2UiCJBxX2MbBkUpAUC2Ipw6Juz+RQtxVcqw0ngTPybIF6gYOf
4xg1/sWVaOjQAOvINKJOF/mbTm7jLr1A3YAmqZpT3DGlm9md7Ev+ei6I2rLM83o19erpmsaHEFRZ
7cWqd289KS3xDzSi2pXn2vybg5pLpTaQ52pPHgdsoETGpxTvyhog8y1yQixB0w/RujcXRAWMvdBy
/ZA2+VlDXjB5ls2K3GVktC+HYnO6bvAWr9VcFhUtJhHvZ3WJM6sdRHCDLUy3yqmsAtaCRVqxZI7m
sijrqgwNlFDFsbUTWq6LSY7cAly/xVgSSzumfz+7ulolGWD0hpgC9c4JdRi4pkcwVUDlW7O2QT/m
wwwyYeFYYiljix5ZQauNajJQo3NZA+TQkl9lG73LtZ0c+hfhQWUT2y9d6vmWUqY3TtC+HAPPEDdh
zEnzMNiaoznGU/camD4KZZpu8oqd3jBHjZiKQ9njsJV6XblguRfsMgbYzGILCBlgxxYrJhjFpIT/
/UL8YlaR0kQVE3lSHEeckNN3jrBTzVSxyXBiac9SUPO9o7+IVfDMjrgaYzJQ0uRdtH3yp7Oatbdl
PZ+WHMxcDmVNuq7oajWBHKAQvaV24HzUdnYQQSLBjKlZS6LsiTHGhd/lEDU6Msr/IBhCYTtD1yMz
uJl+6dpBUdZE4WSRD0oclKZHROlaR5I+BvnWQPEx460L4uqLpbZuV6+M5rUs2v83bDXyqGBKlb9w
1ID2TCllooXhJaiGqelSQ01IgjO1C7z4M/O6jVm+dv+R8+UJZyYGEbfC+c2XnOqlcwQ7W/1F/yhg
M4GQBQB1HQNO1FI4XebqROsnPcTs43Rm3F55ZdMXLukhyF411Op5EWNhlAXxO4OrfGDdAq2AN50M
2nGjrO5j5/36ji3ai7kcaj2KUA1Bq0EOcPT/gGOXhOvBMVYCis++xer1/zoAWhFn0ugD6kNZTj0R
0sAmTN767Z/xYcNCSxKXzNJcCBWGjF53KYPJLHXgpkuJ9AfPOUsdCLCMrOPdaDl4vd74a1m2+8/I
3RhrFlvLYpli/gWUEUlCXkxbHl8wthsl395vb/1DQ3hy6NYIu3SG1i95uLk0yo54YxNr3AhpClAH
kMhonurX61qydK/mEij70ctDDyWFU/Ff0VvXBqa2vi7gN9kyLMRcAhWDaOLA10qFNVwscQK1Ga0M
feAaUdYpedr7t6GZkM65kX2rv7et101mfrKs5NLTfP4JVHzScJox+soUcgFvIEYiVySfLGx3lgwq
GNHCFFwuU6jVPKwLu7ZffYu1jMUW1fk6KMtRVlk96MqXOmigPT2ji9j2rBbdJvf81ri5fnCsBVHm
I0h4IU8n8yEdnUlMbw4ofFyXMf3GFaNBJ79rP/eqoYafRCJIfJVJCuo2cCtY16UwdJyuZYvDKIZ9
CCkd1A7gzmNgHj6vi2AthDILmdxXOsdhs6wQwS6JzdGM0THF6itctAfAi9RVQBfKCv0kN6JCyPOW
z88vkjOu4xvZvb6M35zW02X9FkA/wgsOLM5hOWIdWWA76kY1e4BARETMyQVe/ZBdTCZd2qJRn8mk
jHokJX6klfC7QIQ3c6JiWHuKblWrNXnHLI//dI3UWYllXlziFJuI+F02OZAiiveJE5vquTVfA5tb
89OAa7tiaOGyhwS4vijiDksSrextV0gA2xSQdli1VvRcmQFP8vMm6skt4xSXwk9A2/5HErWjnAxj
NEiQpIjQ+NpRyL7PrXHViMxxIpYoajM7Tc17IRAnD+VEVrzfbQChz67CTj/zy1DMVkQ5QsD5hnoq
4cyq2EW6GKTPMpH/CLbZjQ5LP1iyKJeIgDYrogRLGp0WiONRAEg5yayOtyFGVFg5osWa9vysKPdY
dUqWAkkToz5AYJLsdGdckAioV9OrBC2D29xFucwMVtdVZNFezfaT8ohAZe1zvoVUSV9V1UPR3Oj1
Srnnk3u+cVKeXJe2WH1EuhJ8X8BcRnKc2tK40HiOjyW8Uo5rB+123X7Xo3vsbyq2czHUXoICrwC0
oTy9zQ3SyETYFi/qG+seT7fnty5+L4bau7gGdLzgYzHo6StJ8DQNg+48oj0A3fD6vi2f0rckKqZo
+JobKwOPHt5O7Y+E7KYnJCvGZB7OFAjMnlYXo2j8cjocK9ntMwsI+/D0ks26Vsu+63sx02JnYgJP
kzk1gJjsxnJ6q7Gr+3LNn/rXjkTmxWoY6evpq6+cEl0/4xJQTuQebvHTmJHiUKC7M2NiTH3Z7F9S
ZJCXA+104peezONsUQIH8NGghMZNUHqC8xRa5kMTmrEruYEjntGZv27vEttjKeGiZszkUhYe7Q+y
WiSQe0FF46W8vylvGE5kcf9mEijDXqCLMVIqSNh6ewwfmrDrjBNirYGy6QPY7lEugwSwrqSuf+g9
wMMdu8r1u7+Z3kWK/PucKAOkZBd/KHnIwgCfJdzxJFvdsqYNJ+vyUxcA4i1jRlwA55X2a+JOlv06
yQ25OVtrlpudPu/aT/887utG5Xc0/PMzqYNVxmYI/FFqgKhSOem+c0xWwZW1EdTBdoCA7nwZG/F2
d8PqS2X9NnWQal+naqPht1OTyRO28L76uTW0//ANrgGYdnOWrLvKAlyPvfPhfE/vp4frZ7AwM/BT
EuVDClhCrp22KCZroBZ3ZAuDcVIt4pinu2y1fbFw32zLxuihzegI/CpEX1Mmyqt4mKiMLy0UYO+8
dPfhvW6n5gfAp/dWe7wLLNC9r003PNlmY53cQ2p5pu8Y6/frO8A6R8rpgDU24tsLPsK5Q26U4Td/
u5qfu0u5mqbVB37Q8eM9+WDd8oW02vzHf03Z6Y2iVL6vNOeH2OYO6ap4Swgw3KN7i2MxqF2/9vS4
3T/ZcPBd/vRUouCNF0WcNvyGcZSsr6Sue8lVnheW0OV//MuT5Jl3bcdGMrzJVAE7mtXYeV0Bfw3Q
DRyfht2Ar1YIIYys+EKe8qeOUNc7i9M6NCYdAfr9XWXYYn5/m9zVDlLK1u591wA3dNjupIdaMbV9
8Bb0JNpFLCj+r167/37RVZ666J3gDZo+3TGQWZsSicG66OymvHZFMrd0nu4HsnLtz3+oDtTNHjQt
azkeG9sTk/HTEkvVqIvdF2j8jFX8Nh5lcUni23y1sY+7gdyZ1m1Ddu6r+X5qtubKmrDdNlJklaw4
lvEJVJ77+p38Tbek/9CTr9B8puBhIGCcY8R6ti8NQYU7spy9t74QkdgfYAG4Lg08e1fDCPXLtM3E
daIxal0CtSzJ2jLIure4t5i8xyiZVi5H1hcHY4UpyUsiy1Z82KNBRllz9jpwtusB6W3RJ9LbUTk8
1ZnZiNtzD1B/sOWm9l4hvE9K2y9sd3Sb1VO1Ouq8Lf1RbwWwu61kUPiujJ0EPj0S6CQE+WS/KYFs
QfS9cAdUEOIHaEtN1k1C6hv1U0AX5RrwC/gPRivc9mDqBPXXKtk9fkoRSvT64WIJpyqzopvWA4XH
XbYrajt/0JzcrPG53B/9VYm+OiKijHQryQG3aGXmOw/JpXQlgO9jf5NPeGkfe35dO6vC+TCIggnX
NSpmJr8p7X0HoWHs9lbUoKaNlIbyxtvjtj+WpD0ddTswkcgGE5lqBlbhRDp5WpcEBNPwZrnZH9HD
63A1WTvKCppqpCaeoyZggyXyulu5wIK401ahbWs2MtJ749bfFhnKGLf6JrUB7dk5BUrnyZsCBr2R
DFYvmMaHthXXck2UFBXfw01g5T1Zq+HUN6VukaC7rUGv2XnWu4LpDJ2Unbl75d/S1eax3B5KS3k4
iq3dkhPo0zIrBd6TtOasW29T3GtnpSBAXAWkMUiDbA6h8QqAwwLqGuqh7azB5e11s7nP39LKVFaB
ZeoNcGNCRzvA99m1qRVA8sJcG1o0oCMgE4hHZO+8tV24p45IwMTNPt87Szy67/fdoyIREmwsdTOs
9TsMXGzQLeuSy4fakdVGhfKPHKn3JskQeZgyTNcfUDSdNYk4F1BXRB+aaayjA1pdjsQ+XUhil1Zs
AemrBcfxY2u24HHaxNZnIwAGyr2Q9Ubam+PtIXR4Itxd7gNYwDMCX5xHezis8T87HSl6bBoyVy2+
xfJN7L6rvh8UdAaZOn4UO8GZT4GVvY0rB+jsGf5RsLcpccC19Mih2P/u2flbB4jrBM25MumssLCN
xD64j2byIa+O+fbQmFgpACU0lIRXIfhRzsXKuBGEbUIaK77/gJcboPk7bwfw2GL/jkFRIhfknXdF
Urmj5mxWySYnd8a7n5HgM7SGJ8+5125AWV3cN6i5bnKMHFu4aDzpbeTrXSKtNmsuszwfWhnYjZnt
UfBemcr7a2wCPVa6m2B/No1VVSZxE4Kt/YNMKLc+JDUZjtU2sS8xIe7aLgESb1iYmfZt8YZDvBMf
C+IOpoe9+YStAh4pqbf370/p8SF1+ttgH71aWe+MLo/L0CT7jYr1XzdoS25WAZCRrMmSjCFf2nyq
QaRxXOi16MGVHFz9nryEh6khI7HqlOhH1Zlg4I01jmoTou+b4Y6Y8qmYShgr6ZLIRgv4SCE1hW14
Pjsh8PQbB71DN/m6QOQs3Rgwo9me8YL4Whvl3H+snYq61DSI+EyH7HIgL2cDKAah6RFkKd3rmyws
BNM/BE0OceY0eN7XMA7OtecnK7T3QL2RDuUTLosCOl+NXeP6nV3DwMPsTKk3mK/XyahecKZFQR6f
hYeIbAUHF4C1rIX4D3IkUKpIoqQCou7nssSiDcTW87uzQVDtz3gHFhKj9PkNet0j4GGVN0wEuYUK
wLS2b5nUVsZl1KS+DplAds8CuEFwu4TOZ8dYGytE+bm068fP+i3qk3spF6O2QIRi3TG+8nf652fs
Qx104FfCBXRuUwBukNhWDgqA+zuSM8SILDlULA4IspyrEsh5cgCoRsj+yJkv+7Nvw9URF2RLD1ub
J6cHl4WvuKBhs3yQ+lVrm10cP65KIZ1eLyhmsV4vrEiYHoDS9L7ouOn58rBtHSewzhH6SDLyeEYA
4twR114rq81DQExAxb8P5sa3WO0yXwx4lAX6sT4qGPdkMSnrHut7sqz93fvx6JbkGaGls81JaqOJ
0nGg57m5bbeeBaop4L/5xBpRHDU/V7e9aZ/sjbw9wTWQm9C6+4SzXm8+3I8DDw/1KJH9PkAI5ur2
dY3+miS98t10HY4z2gqADYiCBefoWfv13urwqS+O4lZ4NmBYLXUksgODYX5kVfAZt+nrPTBTiWgU
QEY9pX1S02apm/y7FPfjQtGjV2oXZH05PSass0/262mnV6b9dkZLTEAQpmVWY1nvId6CA3I6U7Sm
WCZCK5Xg6cTI7X7B+F/b5J826F9SoSZcLOJjwLtgrZ/uHv1bef202lvr0tRvamK7K5Oc8HdMzqCt
QLVtfKC5ck8g2QRMhsvSVsZlpCtQXKDpajsdOhAVWa54Wgu9VgPpfwlkqRiZ+OVKgsFP6xSkuXiw
XASEQd2T7mJMlLOqLeuUl6zZXBZlj5UAfWWAtGthNUO7df945DSd5fUrshRcgKr6e0WUbR68MI17
VQHCk7mP795SM3nFNAMTAX4BAgDecCaHss1Gole5oUCOhgdfZ79IbxdQggDtNgNwOYeWfLCcEvv+
8+JcXyBrF6nMSFNFqPAmX7vI2/6LBt9z0jrCaopjidF/xhhBZAxjWGB5VuIRKSXenxRKkeAGXl/O
YqYHgzrgEBWNL/LFn4KUQItzr9cRo+0FDG/BH1xcDi/OAM1BF7wiUst3OldbJx8TwkLJuOxLFYW5
dOquC4VUDGE5SW/u7qp1Zr9fX95iynUugFL6IakuQiVBgJA66WDlmi165rO/5ivbeBg8C0fHIi76
LzKBD6mJmgCuc+rs+NGLucHApd4bgCdSNxES47U92mZ2/1er+5ZE+VEObK2NFGF1lvcQjVZl4fEa
W43L48A4RmZyMQU0Tef+37Jo5wcI8ezShlhWYSmkA+ekQLw1j0klQPhrQCUijMUtOaW5vJ+Vq3/F
cj/6qYDFJc+jqxxWpohCbLDxT9flLD3FYEm+10U/xbyg8uQQzyEkUnJXtqTW4exii1YKcZuCoCvZ
e4gr8K7fRKihq4dSIyyjshTe//gG6h4EYH+pgukgBySMYrt29Z1gn8q3f7yp1H3wIo7DdDoOcQCH
DuZHQKXj3OuHv5jkn8zz96ZSbiASxdJoh68FTSh2KYAWOgfsWivmiqbb9NuFfkuiHEGo6vKQ9FjR
xBdqADqrxXg6pucO0/Sch1gpQp4ixEAlUzJLQSlXkPHcxTCE6Z47gK68US1u5UOicHNdQZddwfcC
KXMSyUHGBT6efilmRuJVAszl15DZTSROKnZtHylb0ki6AcolnJh82yGjCs5fEwDCKDAWCGwN03NC
QI2uWljPTbLn1v6xcln9fIyjpBsvEq5KRU+Gbx3M6r5pgBmj+oWlBnbrff6/9xT4tqosigi8AHJL
HV3aDcUl57DY1nmqABJ2weTBieVbl/MfMynUyamNMY4+2MDPDwYJzLgnPRBbfVJZIppkEjt0/NPw
xpS6cJA/1kYdpJwmkpzKUMvW+Yop8VYVbOQinQ2TeWPhwGaifs36VJ4Y+uV091LCYzZWsUXrxGrB
lVhCKD8gqGrp+wB5xHCFsc2eM+TJale2y1vjbrxN9GmEGf1uZoFAJXc/L7eiu4P1zsjmHjlSy8II
qgX0Got3DWaT/VIU+mMDaN+Rp0OWTSeMveZ1szQN9PK8ebubj2L7WKADkKjuQLj14KGKdl2Fl3yG
IqAZ1JAxPAP6d0p2pvB+HEWwC4OJWUBvt3stmOHh14Q7ZRV+CKEcU9pFHfpBIaS004NxkI/Nvb9R
1+VKscPbGDO9k088ZLa77ZEK/2zQkPWZ3XJIoZMBgxas5MXS8+LH91D+y4iVvqw0fM/F2Ys2L5NV
b7eHGg1arPFy5v5SLizltKJRK4iyvKkOEwMD+f5kPLNeTAvm/ceKKP/Fo982UQKI2b/5mxsdKtMR
1b6uK4tXaKYqlLkTm5Iv5QEyihtvd7Fl5xZveEYoz1oHZexiVYh8vkb2dR/dhPYfbnXBE+xvfO6P
3aKMG8Z4xOjCYyWlXdm53dhowoZ7T9mEykth/FwU3dCe+EKvwPF2Z8woE20rbX2U3A65U98Xe9a6
lpIeP4RRRs4Y0Qstc9g94Sg88TAk+7WG6qdgORg2fJE3w97fJJYKe2I9N2sze1Xc3OTMnS3JBKbN
I2a53gR7CXUoFMFszzls3Pb5uhYtpb9+fCRtcYJWLJJpR/QewwqPoYTiF2adtc7JWzdQV41EcskK
LytgxkfCMRzIqJjBaF54M0ltL0LxCI3zQ2FHgRWNm0txW5UrvjgxPnP6jCs2S6NsVoSdVOsaZQfe
9DbKo7/tvyqfK5vfAiDYjYiJDXp7LwGIEjoPDOHLV03VJAxZyGCvoQ6yV9VByQMc5GB2r0+oVXak
RsE8s8JNt0901PdGsxiJHZ7lIzxXg38bk25rWIXF+JJJ0q9tAAesijBHF3/RZfIiJ/kcmCURGEct
EuUCyuCo3n6U65veDTHK9Iza2yki8hZTcBZrqGnZUn9XY3jKUmfSxTOCFs8qqTHjDxCPpmtc0hNj
lYtWZyaFMtJ+XKhC5mO7efPyzpnxM7LyLFzcZU8wE0KZ6ASQUKIeQQgiiQcVQzohXoPdmSe3149s
IRsyL2DRXTcNX/IXuYAcYA7fiScJL0D3uoRlozZbCmWlx0uqp/WknnBq7fHjOXFzixFbM7eLstGS
gtHeSwYZA5gzBLfYtpvq3YxWLB6Exav2vZav75ilxP2gRc3sS8Og3f2au1OdFjmq6zu2bPQUTZJV
JMhk5GhxzWZSQpkPs6aIO6RNgS3iPRixKW3RK4KwWncS13ye3mMiurNkZAmUh8vqnaHiy0Hm7Aso
HZeDxK9HKejOT31GACXob9qtgc6FaawuIvw22+sH4FCCeTlbMV8Ti8Z0JpzS/cGQZK6PIbxvMKS9
zoi3s0lr2wyjvdTWiv5nTVVkEJ8ahkwtMoyCRgqUS4c7JqNToQ1xpgDTMPsMXGz70JU3JVFGq35s
IlKdwSK4LUqYLT4CWKT6GJ/wV7dgdY0tWpfZR1GLR6lHG9WkRdwEzqYkNuXzPQD/q8frKrZ8YXRB
woCLIEvCFxfNTMXANZOFCQhEzsNmRCXp2bxnFhqm7fvlDHS4AZ5XMW1AU517IEXoA6+fVpI9qS9b
+TY5quv+rk9JBq7el1tWI+1SPkHBSLyE40QeSNaoA80xv65wXtKdw8/4YeKdnTLLoblzHv8cUMXx
ibYXbkf03ZyCVRERxpZOPp5eL0BFUYfQRVWRJCriHXI+7yM+7WBKB8xXXM6xDczKHQ/y1n51Yk0q
C5MRuCaOMqthLhShHpcd4GbADVEenB4Q/h66r0xupbDg0L5qfb+kieBVUDQN14XG7vGzS1dmOvTl
YvVOdK5T09dMFdIS1zZ3z88jgsH8mcdE9DtjW5fUSJxJpqKb2hu9PGyr7n9h8dFRtZsyG6DAfRcd
kZTI8DFc4tINnAukQk5/kLyca7DUwCN7aZcQJSG8U7OM/JKVg6oakqZNWqNS6tLG45hcACCObjad
SKADLDOzkm/TAhzG/GuvOypnmBi1Mw1gPeUHL3lOOXfQXqNAJG2xyQW0N2ZtS9TcFQIM8/OMD1yY
9VPQYv39gZSCVWIeSsV0m3CVNCfe+MTff3iAzHj2Td5NSjbs51IwMpdIeXE1ylpJ97HzEpDvyk1S
wSpX0tSFyHlPqro+jHsDBaHAbBHjA4+CiWq7FL+KsIm8oaqGomrUBwQhJ2lDhA9QgFe5uzMwVNCb
B46Zx122VN+C9CnPOzO/encZxnrSsQcgu2Mo6ikmsm042UkAdvlGhiZYh1dxW5hNRqKNcVPvWTmu
pSocjvc/a6VfDVIrtjFf4hO2E555u+4+yn3xmG3HVbp+xRQp6O1dO7LdaOUdWImkpTBKlFUV05WC
Jv4CxB0TT0ySYsCTupyyZuj1Y/azLAyHQ31nMqizlPUEPXg5ZOzrmyw2p1zKBoHL6h55SYIWGs5i
pTyWb8y3SLpc5Qll0Q3d2KEQrWxTvMKmZln7BoDtwZ6zhHX5xiz8LTqdmUjKOnpeXAxeBCdrTbRm
1S0Yu4E5hlFjaA0bDGZRmiKBJFVRZUPWqT3lx6QFS4kMl752Qt7MLMAfqcduV79Em4GR3Fl8zSFX
/m9htMvxmhT4KRWEPWjItaA2LIC+SQQwUcKKBBez5nNR1C6qYRIDq1bszt6qfgeAVHAQtXWVO/ij
tAOU4/p7ZTUi7dg1jErLUokT7Lnfq6S8jdEkg9qlEF07GjlGol3XBH0SyW2Nngx0hbOCpMXIby5w
OuOZ6UmzMo3BVzLlmCIBKUYYOMCsEQ6ti3/juRV1IvSTdE1UqVA2xptsSA1lCgABZYJ2qukN0Zt/
RMsNbHZfweJDE4GCLOINhj8VSjulWOU4INDAqvQSGoH1hmtHwl/i8aim4EAmbZMbtVWkGkBIW68M
S1InF+ECIkS9UW2vEetPidOEP9e3QZrE/gqdMHKrTyzJhvjV8jfbcH6MuVzo4v6c4Mkmm0LzNIib
RCJ90xEjyB0dmDLJCw8AVgGTNfpdNP5pYlJKtwlKRMmT8mok6GlXyrdEuBUzIg6PSN3Z1WWfS5+p
WJoJ2jLFt7ggMY/GcBJnpnpZDdUaUA2ayqjILxpuAOQgygYmlEGvJVciXuukqD+DcjBSP9pTlgOW
9DU+SffXd235ML8l0YW5UhP8iyhCUrQ2AP+NSQz/beg3MbiwcHovYbCKkNXq1gyxCwVWBdW5fy/w
axxxdlhTtOYDnKzHqKOAHjvU6SRzUzMz/UuRzkSbjFYNA/ysGhVbRb008hxqyOcQRKbjobph5cK+
Xhu01s0lUJdBl7g8xvhMf9Zy9KtyHlEHe7AvGcZBws246w3SrrNjIZvKkxisk2DlFZhrATlLSJre
BTxbZYqSxUugFu32PPJpEbR1NIdirfsrbgMSyFY9JLrVFK7BfEotxcawiRIvyQI6qhTaKEodH6cF
HOnFSj/3LWeq6wJ8K7ZZfLR7dti3pNVzcZRJHDO5u3ByN9ng6eW2P2eABNPsx6kuotufJyRNmUmO
JQ2Yy6RyPIOn9BU61TvwpiOPeAQaWA5+F3WdArxjF1u5hdjPVViQPIuB51ws9UTOiiYNxxFic2BZ
Aw/iCAgFmCIid4juZWuKjHi3Q0Njuc23Fyva5zaqnIz00pJFnJIu6AFTNdCHU7qZK42X6hU/tRe8
JZZmj+ZrsmLNWyzmsGZS6FxdFuER55dSh6tckrcjR1BCMUHVV5P6FO+irVayRiwWA8C5SCqOyGsx
AUQUFjbY8sd4tpwXq93Jln/TrmQ3/hPYDGu1FI/N5VH3pOcyHp2ckLcvwK8UFubHeIhB9I2CzPQ+
e2elP5fe4gqQnAQBF5MHMffP2KHm4iIdWoRkcuslVqDhhdqHdWJyI+Abr69tWUe+RVHP427weFFo
dKS8V9JTpZBSszQMaXEA8xWdUWZIW3Q3CiAOZQ3g0TpaaH6uzK/V0AtkrMxCaFvd5RvPgnu5U7cR
sz9weRO/RVG2v2kHTugihEUD2Db79VASz0J3AUpomW1VJ26NpgGWoiw9bOfLo24cX459iAbn6WHL
m83Bt/801ojWiYxZvpcnHaAdz0wU/Qi6lF0lcRJEJSn0ojYFObAS1RTQhzVu4sYqssRO3vt0n+eh
2TRWbXfjU6SPpAMGWbaR5L3RWZ2HDOEmrNaK70OVzUvjeI1pvDTGOcm3nmq3yZ86eKqKvRG8jwAw
ydwhdgJgjPl2jpfXxVN2/0Pal/U2jjTZ/iIC3JdXbqJELZZFy7JfCLtcJsV93379PTQwU1Kao5z7
TRe60Y0GFMzMiMjIWM7pxQNb76PB8RMKneni2xKdlgqnaJIoACXoXluQOFbVBCjM3sV9Z2UjR0en
ZRw187vA+JxJbVL6iTrIPb2VRxyfzwp53Qn+AGzuEV2QGrBHzijtmevn9bNiPFmvb8qoG5KROJtm
BXwSUCcHB8wifD22yZ+g69d3oPcDbXa8ICki8R15DLrbTO1H73JBzmICgCpw/SYHrQoDxkb0rW59
ROgm6FanwihW32AWRy3SPT7+ioU7TEHmAGkzXB8SD47S+90XVS6uko7j4djN3a7DIOvn2lsD3Bvz
j297yTAcTIrSHMTvwPBeKBEjMAJXgCwVQsN1Y6KyWn1vHJeyv79N516GeL+wQZXFaO6a9sz3V+fx
pi04uPvfnr3STWDLNco19hP8tr0b1odgHekbw/EtipiFPPG9GOKG6BjerzU8z7wzpqzBxYeh39Wf
p61u7J2TY1L2ayGHdS+N8NrIDVeVMh+Ka144+33XPx/Wz39WFrNCf86wcgyaGvyQ1N1bwL1EwvJH
NZbjct5Gc8cBxXsy30NjvV7rhWMhk9VZgvES6advKgLJQjbkXjBhepPIjjFbzYKBjv46Qcl7h7q6
39fErRAUbu6VxJf/a3Vusk110/b0wVmDdPrpz+toGwbzRis0Lp+gCGNGzzongy/tXqJaD+1UyQzv
XRoTPa36jOnyvPozwzJzmBDdHM0zjVRsWUdvZBKm3I49GAIin/eyNTut9uP2TdX3Vm7Whw0eeqcT
koPUYtjvcB87eyOTMO1r0g+C1kKmGa53RWdMYJ3jNvkXlAWoOUfMNFHsfdFf3Qgk7N3vW2z6pPHI
RQaizpum4xtftFfM71DmflWEtUeB0OMpDSGiwT75z2fKGmibRpi3AmauSIX/RwIJ2hhPFmanP8do
6yQr58WogFJi0ETO9vvLvm+2jbBvoU+ZayNAJMA9Meg+Xf4YGO9R1kdnY1SFfaRqI22NhF3HWluF
aGkVPFP+cr7PVGx8yhGRLWXKNFZoJ4DiuTvgUGLAMTdWb7yJ6VXHpKnDAp/anT4oxPunigNW6iZY
M/qLjB0GzA6Hg7d+ltd/n54w0/fxAbHIhptftNklmk0rhB8JmRBRJwfJ7mUwd6Fhr9dP+lada1WG
8UXRkp8Y9oGWkO1eXN3WA3phBS/cuub7e43+HOCiy96qQRjmHL8Caos1dYGEA6kqYcbSlbFAF5mC
Q3cCbwWwLfhI576Rl3ad+DT3VEUr6qVA0yDCk1RqLiQaPDeyI2dMuT7tYhAlBvr6WTRXW2W1NfDc
xHS980WJ8yiWoRDOJYhjOY9TmOInoKMDYGw89i7UQyS8i3htqiSbr54dOi1sENQ/r550y7I2p29q
pLIcfv3zK2TCT1HTa5D10Bj3vT6CIfwJobFDC4cWr28RUaKGyTq04REnNV0jLhK4WMCK3oEqMdMC
rJ9wlwIgoDCOzvFIq+MtNCHMBv9PInFGXN0M3DhLdJP1e7dG4RKBV7cb0RBHy+f8D6HCP1nEeVXX
Nhi4BrLA8mW+cybA2OBZ/qx0I7FeTsfjF2U7F1Ko94sj7gJfRJtfKUdwzeZn+wyw/rRFwQvYIoM+
6WudX+PBM1gf18vGOQWh/g2oluP89HCmpxj4JCtKPWX5avq3fuKm0PpC5OIa6zdjZ+yBPp6eTBpT
6f+gp/8thHy9N2Xmp12DNeexU7xKla07LxvnTB25pizmx93dPEdUvlWaKcdipM/YQ89+i/Hux/a9
UFm7O74ffboRUYhVkAZpKHhn8yBHVm9u5s5Yp6MiqyzH5v+s4OfBeiMpTbJwKjJsmqBL+HPpLbyx
uN40KfcO9XSIS6DLsiYKCwhymVN48lvLx0P/dLyyuksR9T9c5f8UgfAlxZDw8TWalX+H5vC5pQnL
Anora72nL4kbeMcCwbJhJPs34xTRfPO8kN8X7D/phF/pWzX12fo6m94FYAdrwALML0ldt/BsBRJc
jz80fVm+5/7JJPxLpwQ1SGchszXO8qYWzf0G4Qrz5H451HBlOTr/J4twLfnYllFcQDdd0FzvbIBN
2OtVp68sPCA3eCg/NgWasRGeoy/7cow0SDPR0sQdm7PzTVsRTTXJeh16PFo+YOcVYVJ3s+sxm+UV
blLpmUgtLM/B3APtIIt0Us5OA3DcYdk7WzaqyID/tRmP9ob6H2Ku/z6lnwbSG7seG18u5J9TuoyG
vNq9f+qe/vT69tabH3iAU06JuoXEu1SbWWDleFb6mflRxdsQmOMJsAIfa8NCe/GdYyTbi1stTDL2
5yK5oG7w/gksvQgX2xoIsiu0GCOFB9Sxwhh1hAyUO2wxppPQEKAAdVhVWGKJkgB/LIi5gAdCbU1H
06X8/qzJvzTj5vdnv3JzYrIwCGk9JgjMNbxAJD1rdPZrXNNOatF8b8QQzlGED/aleRlnBMPKbm/N
j+vHp7RQS8Ip3cggXGCnXv061rCUFJwIcBI7INF3rno1Yy/aoX/VHJ7+jxIJBzjEgR9kaTYfDr9q
ZhpILdYHAy8ah3a9LAeON6sjHOC1bUDaqqUChuoqINpI+rCtEvPl5By/aVnVhe6e+50k3J+Kmf5e
FLGTLeRgusmUtxbM90hbFEX5yIIjD7LdSZSxpqgwa+/0jZLqJ+WIKIr3E4nc6LdUZEpfpBBx3olG
+dLpyWiUqk315rOdPLCjH1d1I4dHX7EaBZAzrtyLvHpPNwwAm/aOU9I2bTl4+qcJP2HcjShNrdLc
l3A6u12EBhaQZOBuL3HlUvN+tM0jnEPiM2XaqpBUWhfzYAP98Dlz/ySAbNk4hnumYnktPsduVkZ4
ian2J64rsIkCQBYvSG+un+dqTaM/bd9QYVcBEkBRj8WL8UYi4TNilPkaP4HE61lmVgCtcpyj5qWv
MXUqcvluvBFFOIs8CYKoFrCZ8RzxomkCGZfVMxAjTd0yNvAYlFvrB8LkkUoSHqPM/SuIvyGQXWGY
YHew0e6Ozpk/hvN9PP4HO6lyc/+ohnowWp3Id1Dna75UiQ3CmTR20P+si8ewNDt+06Sm+ko5tt+O
417YrEg3JtBXndhxcQmrdi9IXyGxs16ttCNqJviLckMu1C7vhc06dCNMY7oSHLyzsJm/aNpWgMgA
B4C1r9u5JEQTN6vc/bHdiyNufDRwVt3UQ1xdbRsTJW8M1eSA51R226vBe9KAN4xBuZ9pMglDD8Rs
jKNrJXgat00zKwc2bM+eSloLNXUrCQMPs2uaDBzWZqIc+t5rxtWqR3uTWSfHASosbSt/+6/7rSSs
m4sYjetbLMu97FhZzz7YLQztsS7SVJEw6xluJ+izFj6yN+1LaIhP6P1qDOOxlIXr/34phDGP1ZBj
fgdL6Q2XNWKcUYAC8ngQW6PlEHDQtm7WskdaSIQA6OhrZKaGPFM47DCZw+jTDvkwqpeiaB75Chon
SWIr/ueI0r/VC0WvF3zg3baRD58CIcYklzideNQvUAIYMCKnP2BmFq00fKbhBMyH/WDXyPcPAxTb
qZh3bXe+foR2/5TRnDrlXH6wIG6cUQfYSa5osaDxeHEjT+xNmbGTM3CMDZei2QsB9f3mEV4Bc8lK
OqmQdd6ZaAYDklQHclHj1Ou0lPlPpPdo4wjHoIR8I6s+No7R9KjRW0AaGidaNmghP3m/IMIfhGkO
clFA5mNBl/b8PgKKaCoAj1zJ88MRlBiy/pbo+p55c3cuc9i5JvjpUDdG5ef/el/+fOvNQcrXvFeu
w6z4VxB/rv7GawGBlUPvw6BpDOE5YjZR22nExdwDh93sozXwtRUjk3XTMCnmRvGFP43dN2tqgS5R
N0GHHKXumkWnq9vxT3yiuSaKkYmz17+RMtWYz+z7WS1BfGeqK01/fz94+moVyUCzOFMc76x5DzRT
JEKNrPLDmGVxTpchsCS92gIoIAB6oSUdu3BHr3vMRvVIHhFtYIis4sMce7gzD2G52aKaqhgmB5jp
lpbAWygQ3NmDOKvOzU6yJV+zybyTuFT8d4TcuW4f1ijrBIB/36I3iHpb0u4xkfApSus3QdljeSbc
8WGnA6h9bVBDX5qKEO4kqEvVbyZIaY1+k446kl5NqusMhlLgKVFooLllSqTx0+N3s5P1OGpJJ0BL
psNZPZYoVbXUVNDCw+/+uIhQowrzxu/RLIiA/mJOyHgNAAjYxbQmWdrmEQ5jyvig6bXZS6b65GYW
xaBoW0VEFmkRVmzXYRXpOZd1dYMm3Fpdi1c9t7U3jXaHUaSRDG5ZXY+aVP3sWWeyZ83mv0CTyTs1
fX6OYrkS4SkiNVE0QYAoc4fgFqgw7K62SwB4GLSk4AIc4p0mkO3+7VhdJVWCKBk9Axe5why+ph9Q
5ar1dbBhT1VmDasS5vtNfQ7RnIZEOI0yk2thLHCfCChz7GweTBnrK15E6U6xtFXb6eilfjFmrC8q
Kj7lfpEI58FncRun81WWNJY4GR5jYJ5CmmivIZqTkgj3wfkISdsKcsbZ0MDEYZSJjZwlQiza9UKJ
fyUiJOHqaUyFoRDQsXPeaUAPfJb20zuSbXMjKDXhtlDiu1ccwoXw3YDX7PwAQ1PErvhU9TmYc6lV
btqqCBeiKmKashLE9Mb5ohxsk7f61kIxarIsB6xIFJcy/9yDO5OcY6v4fIzl+cl8ljjE9+5U6Oyq
N0CrYsWVY6DB1nEUOrDcbNAPxMpEIBIkYtqN/LyZoAotfMNgdfCSBDYtOl52yBKcB6+iDkA2GcZA
Saj6eERw3BoJmEqOYm3QgqrltfyTQTivTuPAG9j0s/Nyh1cLKQ79m1ZHWRgwmbXvnxAitinVtBqA
DoZYau4CrY11aqDpaI+OI6CiOP/h++WfOMJTKXEvsPWIKMDdXXbpDiPixglpRMrWLQeI/6QQTkmW
M0GeSizqXLA6mFhoHuJ3ivJ+0whn1DW8GnMVfj/WzzvB5PaA6kbvEEUMv2yy/5Yx//+bCKbMu8Ef
hh8FqD80e3J3Nv5Ck2nzpRnZvrzq/RbAXLjNVNv4jl4oJrx8T/8TTzimUUl9sWoh3j7YqFtbrUnN
LtMOinBK16yUQ1GaV3jBBY1G5IPnoektWFlogkdb6eYb8wgU5Vh2uDKvsoAOEDDRS/gIJhb7plEm
PIlCkMDF++SN/QuARqBox7nunyKH2r+4sJMiN1OeaLKgsJiWvD/IQUo1YG1NrDf69WQhtx28BXFT
QHzBosY3Xfltrmqjc9V4IIrJHL9HjFRRWCgX9loEghvGNSUEIhLZpYw+MU5iGJ71ivoYJTPwhqXm
r491ZiHemltIFEVmNVYEmtv9QpWrPwKRueS9IfZkTtavrUi5WISlZaiyiuFd9gegjXBYqoQJA76s
eIT1sX5JAPe3ew8q45CgxhjsD2vOfWaMVeZsX2VQQhU6Vsrb7bbe7q0XzHRQlGlxwQqgh1QWmHXS
TwfKjYnGOX+VAHOF5uEQKQMBjDa1qD/e04XSH1iORZblQHErA+GJ0J4kBfdt0ASI7hoD8ypRqAMt
FfDCca8jUbtBD/0QmfKehhm6sNEY9RYx2gsYIEUgb/BA5QOxrXiIFYHO0zkd6NxaWrftkjFKYO9F
qx8P/l5M5NxrTDN0SVDmGjzAoXzvXv0ts9nMjHPSk0nZxvmXiNDgThJxKcRSH0xFCEmV7Sp65GlW
zAH13XFb4BPQkMmXngPzAD/IjjjM+GHG6n5deVKKCBDg2WJwHOzKzOqALxkgMQLarPVzZ4iYtKin
PbMbZIwavaDEZVJUcymzj44VVlUleabIIA9wDIahEn0GIfOG338OTnPVrw4CdIUFOgpYkDLDnA40
JqSFBhAVUkXgV8HTzCgG9wuPJLaZRjYVPaFaR5rT9rLBbuPaiJ4BKyxv29FoFZ3/D1BvMPAI/WGh
qxrL/cQ5N4bI9jGAZ31O82bIqg60feU61PnXI82XL5AbQRCHNXII+xA4EbdiykQySF8ECDJHIAiX
H+zcX1CdEx3AYAGaKhk9/ejwb8KOC43X6Io6kbBhdbSTqgA5fqLdoUv59LsPItxDxGlZkzC85tVW
sN8lgHmujfcA5JKgCkz0bh9ZgDc40joT518lrOlOKqHffh/6UsBiGzBrrz3HmPbGbNRji12IsW9E
/KL95VpxYBNR0ryxM7PQvCbu4Irrq0QJs5b8650cQmPVVqtrLoAcN1q31qgZXW8DshlweYaVZKYh
lKAwyCn32MK7+U4ocY1FjZgGLSdqgIZoJ0trgZdl5v5HM6CPVPIebyRFRWSyYykLYkksC3nWWX7T
fwhmX+uRnRoSeBU3gmHJlxk9hbKvjzVEZgl/G/YJE00pttWswGgKhJYMfKaPF7ZgjBoLcC+ZA06e
gIFdYheZumaSvPc10IcDwneVbdPBnFaTEbwwh2bdvUqr+iXCy1PSFWkXxIac2XFsBCjQrafn4j3R
q0aPEy+QVv7fx5/2e/UaK7AsoiG4CSyeUCq2GYI0D0Pfm0pTrreNkq5zEWCyIAJok8RWZMpW/NYn
yBNEVZRFTLWrMvFWGDKWb/Iy9r0La3kgQUbl4kK7rOX5yO6N/l4I4ftktHxqRQUh58vhr227qgE+
zovNmVynp06+2tmmu8MYwmGNmdbACQ9Pb5uNFe4/9vu9sEmf8Bo/Ag1I32yutrHZnIwPWvJmAQ/z
/hPnc7m5B4LrFMi+hE800WH/+QkmmUNnYs6335W6t9pv0DQ1bTYcoIzBrbQJDBo4xcL9hw+QVBX4
KxJaBMlbd+Y546vK91ENnGxA20mg5+3filEHZOyBeaP1dy4eyT9x5GMmVTUxnirN90QVMPbyRSop
z4YF93i3IJnQZKBPNHnfQUJlZ+trrb+XIC0oN8DsN8J98FbowxmULxTfv/D21VgNYScCTxGPCZWw
7GtZqEOWZ+I8FZsD+0I0DteZZm+FvqMt1OkFHTM05VmYpkEMgVgUwyfo7UQ8TyhPnfhRfe1FoF/u
OBMNpWjPKU3/sP8ASyJA0xXEcqePx47ip1OVMKo7oYTlylnoc2IDoZUJqwGXIHCSAVG4tncX90sz
v75yx+w7p8xhNpvMMI5yqmuFfqS466VzvvsOwrhVhuuYpsR3iEgE2Tlg06/H4Og/rfXxklnyq/jJ
eI+XvuAj7yQStsqzqjRGZSt62VV/B2SkvK4CmxYFz4ryaHuJQCWI+DoBWIvomdrhXf77PCVAMkUR
7fh4Lb+DlTvVIXutwjpThorvRA8U14fnJ2HDfD0WQFNOctpkvBaKz2qQMB3Y9waJIMHERAHmCURz
O2z6C3ihX2hkDgsTFFiWLPAKr2o8C9jUe4uIxzRnpmTE7mFUHDMMgeXVOw9UzBgWdJ9XigFmY+PE
Agr9munfRxo04EKb9718wiIZceDDVBpm40jRgDhXcezS8BC87Nax8fQ6z1jvX04h4BeRNaec6UJy
9F46YZqI0LJrFGP13eX6IW9gmYODhks4devpdZuv9wBqCGltCEuu727PCUPEWx//e97zeQDVtA+S
461lBrMjz4oFQhpj8z1+zjsemCa1irVoLTfnTZikMNYy0hmQjXaMAKXAc3Ja69PRstKnD3EbIQUN
ShhaMn0hCXC/z4SNAp2kUyYFp1xbdmZ6cH4rES2YbwpNnxfexJCEFBzwP5BRASXbvT7L2jXKApXD
icJ8Pjl3DV6oLYAIZt5ysHtT4WAXcD7uBRL5jfwaKA03QaBr7t5RCoQOPavms2yu0GIKIEgAryMB
Qa32LLrWm3USdpujXQHN/RCL/pJdYXPiOtnz2y/Fc4/J+zz0RDvDpcDrbmcJS1WmNFc0UEigvu+a
duyUq84ZXoH8+/wX3UOrBpWmj5eXahdjl7X1UTooaxUomOKe4vCXzedm6YTR8k0ocWGKD4nR8bID
KOzgY/J2vbput1thAzq63ERnEfu/qMMuX6E3ognLLSM55aQYokvrjH42zFXkq2pEwAsGKer81ULE
f7fhhKmKvtANXc3O64yeusxrc0MCYjdrxfJBjinP1WUTvVkaYaIgxWDyopilTUaXwQ+yp7dNjTbH
41wVNR/fdbSNJKGFpVBiAt+fYDU7PC9UvUOFDRM98zwPEEMobn6hDfzORlXu3imolVpNQgWnp+7K
DVBedH2FaSIMs2Hs2MjAEEDFPf9dELiXSLihPIzja9xAooQC0ru9itcOZQcX45F/56USfqeemlRN
ekgoTEBABjq3t6z9Bs8dRD60ZOfyPXkjjPA2V0GqBCnDcXWmuqmB4TvzISM+eFLNFbNKnNRmwMJK
ZWqhODmVcDmhlkY8F0Nsqru7HYZJEA/Za9XU9T/6tjfx1Ns4gf3l0IZxaC5GJVxMIihqMuYQfL64
CElsm4OHyV8YS1/92Vp4VW6AzJwZMzwsTVfnc/sVzt5sNeFioiape7GHaICJPgGRTMfEAi6TLdok
rQ8LpACIgtT/4Al462pUwtWkoxohlw2h7DxShbMFm/bzeuXbqz2PriqK6tKWSLiaKIwTTWzhalxX
7o0KBeK5Ev2fjEfcGSGJzdxIlRqHKi964Vt44r9k1FCZtxnqi6aoP+2PDw5NIxzMoHGMzMYC9CXc
Sod4j9nqXXuutpz5CXJu0Cw9P+N+3O55jOLvZR3h/NZSVm++Xl1n5I/48/+2w2TaDOR33NTO9spb
nI7jBILyCpRYRmiJz49FLbQm3W8y4YeaDOwlQ4tNhoUyOvthrwddBxEQ1PVlWGFG8/hNMxGKc9UI
b9Sh3ythMwlvlsJODlKzZ9foZ3DAbq2ZvXsC7k5gam/MtqYVIX46JR+dM+GQwCooVUmDxcaVbipA
KWwY89lGcrJdlb6O/l70Lc/1IHTJwo5c0z05J+Pt7RWhyWS87dFi9Hj3F9rF73efcFShWFZhweIW
kHel9cng5bIGF6llIHvS6l+PhdEiQLIyorJFHY419j3+zvXWQsLNBhbW+rriAOv+520eV1S2SGaY
jvGBfDAc5eMPmHf30e4TXkoO4zYbIxGX6uefONMf//hCp+f9VhJeqRZyoQ96nG0Es9WBz2btP6zH
MiiPBY7sKhqm5jqwEzyfFLg2qBMnPXkKDYyVMCgbMgBuX+ER1jxHulVqDqtnLxTTmXfo1w5qLKr3
KLCrKF3eB0Ks3wbXCCRDnpttpU/xD1CjKBIWw5IbCUTgU41Cg54ASIjDI59uu9YcGUNi9PPjnVwO
IG/kEG6H6XwlFCboImug/mitnl5fOTDwOt+IVWkP9mXVuBFGOJy0yXN+fm55jaZXxUH97tIXbkKQ
nFm1N7otGmpZijrOhvvopAhPo6ljl9Uc9vH6famTc85sWpVyVMtv5ZtlEc6jCqPa51IVlVz9MsNg
zfgVzy8vM0gS5bhoekcENezQBHI9YgPda2ZOrmhOqmlSo1Sa7hH+IePjKAk5ZQ4XL5g1Glg9+Rws
wGNcze8eLLeBeaYSFSzLVJBRkQUUg0iseTbScBWJoYSZLTM5wBHiIvruXTxinC9qwX82nt9K8d/C
yMGtSuqYvI8jCa8Kc2fOpInAwjaAXUGVtHjFav8kEY6iVEeOD4KrhNcFBpE0Pb9QcRyXX5w3MghX
MVaaCORU/yeF8d6BzGWlrXh9A3CiZEXRv6WiDYdyw38dEznClU8Np44+ZGnOzhTQl2Xz68FK3/Yt
bVRcWLbcf6IIZ4GWkKwExyQ8IA5pLk29H3atVayBQmt7z8/PK80orO1q+9Zu90Cx2Hx/AyGQOmey
MN2F6+xmxYQDGTQ/DPwKignCnnmK3F/b7Zp3aU2EC1ij93IIJxJfxbaN/AAG4HZmiYsMOWSgdGQu
8kGoHW2MU2YcjyYNaGs58rlZH+FSuL5LfGHE+s6X3UWx29103L/M6mNQX0dL3mtu85FV1Hl5noQi
6dquFPw+kbx6g3JoDpICpEeY83UtXhBoIdj8cs3H19usI6Sh8wrGujUeuVHxR51vi5xsWVRVKkie
KOc6L11Bb+A8lrCUXBI0GV2CqL8B3J5QDwncoLnCzmvSC06vdOOD+0u7wxbDnVshhG50bZiASz6X
MJ+um+/1R7xnjYsLsoTLFX1SSPWY4/Z/AX+75CZvxRKqIYq57BfTLHbXmOF1HvyvMfXsew0o5lcA
g7IaYwOl/Hq8pYtZklu5xP0j5u3E9GM6O00F6/0BSwKm5NZ6Aa4dLShZUspbYUS4yuZq01RpIXlT
a6jlPvU300eYgNidhkixaGn/JP0KWpta6nyen7fzgl5o4TXebroXoA/SVrSYprsVRFw6XRpLYTsL
ilEJAoKwjXw60H1XT5hi4G2JjmU0/yBpZrcCiRsoEtVGbOcDi3UgEaLL2/j+oqNQUDeQiFUrreiS
Gg9WiKnMi7qaOS0UtHEVbvgcRLpp0nZygc1HA2vmf1k3R7bmTFHQSgIPicjVX3YSUtUXxmFLfdJM
+Y9hOucZq3bc4O/VEZO2Ly8b0Fu8gvASb1TA29C+Z/Gqv/0ewtsIQjl0o4DvQdXJTq18NTx3liP0
1GfB0omKGDCX5goQGgyIE62AB9cOaQ9BTKbvtAsPOFk7QH3gRDP2pcDvVhJxqGLHqFrUQtJ0QvjM
JIaia3YHT4M2ULjTOZGtQ5koLmbJ6m+lzhfHzcWg8WOqDOUgeZGmj7GZrtgGqbPpCfWeGQ2LR/b3
i1ZvWbqMRBktn+gqB6472enUtZgfrUZJAp4+B7glECKUOqeHtgRubqesTF+3JGRij6CCSX3ghY4r
yqJpH0Acaif6CBN5UfLQj+l/pIXNe53DhkaQfoisgf7aHJMEY7kSrhTJixfY7dKJQ46qgWGGBEvP
arM8o0LLvmnGdtsi9YxQQ1dWrwaLvsjwOFHZhZbCyFvRxEkjIRvISQjRxR/eGipP5NcyWt1bH31w
vcm/qW+aZrC+C95dLdnkmCmj7PqSgitzVzEOnQOJBLF2Vsuw8ClUkIgGqNdhd86fg2OY6C8v/WuI
uubXY3mLnQC38ogFpynmOVoF8tyoQHwecoYMOj0fg4DFK9qZkf8e7S1wmbWtBOTS3ArBIYGmVOE/
mGwDZZjAiyIIcrU5Cru3sQC0TjN4n+IlmFtiRT1Ujr0tgV8LtZXR6T+PR3HS0bhDs7MF276TS4QP
aaWEPqbbFDzHgUsN0IxLiZFW73OCrT2La9H7kwH5dzO9b5qdw6y/FeqsGO0LiJiibHjA+/H4gsCR
XjGG/ImZ1uP5Im4ubr35CuzRoRz6UhpnngxQJHRjIS1FjleMBXA1UrSJeeBVuXq8iYLO6Kb2nMY5
1m64kt4ea9nPQ4+48u8EEksck+wagBQFWobebi41QuMwmFeH7SzmBZSim5O/P20sPTz/1JfQNICW
gQaA1WDqMyifMl96xKfM9FKYGcJsJmhCiE+pc0UdtL5mPDWwY/BNi4qnflbMqro+SZhT4opNL7zl
k6JL/Xea23F7jHrzqg36lS30gv8oi50UVXoEF5gACdSJoy0Iz9Ls0KlGB9r3pDV41auYfThZJWB/
/6a0ftGlZ/XtEn7qIjfX0VjkY1PIFeNxp/pbaNa8FgLyt9V2PmcVR2Zd+kbXeo/3bSlMvBNKhInj
JHO9mpaMx7BmhdjJjr4YzpLcCeGMbejqweB2rPfCopflSOvGXHpW3wkn7qIkTJUw0bDirEWz8SlO
WBBnycLzWJh5WekF88xnlLT3Qnc3TOSfopCQEaWgluKgFown8UZZ275qcLyutX879xOQwcLfslq3
YOP8o0j6JMInlqDMfLznSyHs3ScQznlKGEy+8dhzgTci3vj7fJhLk4U1MBbGSMFH4TwW+LusBKvA
XJLKYWII01dku53aqizDVoPvBaph7/J9cRKtyFYUPUG9cG8ZnYWOHiM9UIzyR2PvjJKQSyhXVaiR
FPKQW3Pr5rVywScNEPnaEBwkUkxvx6Kgltj6qrZXXmbaq2AVIXyOwvUpsTQZzZvZKjGEp8e78TsB
/fNVmLbBRgCciXSTEkjbZdnnfa88a1ddrWO9+0Tx6bNMzUo7MWyrywUl9vmt6YRMwj2pXeNnoSig
0Vr5I7jaUTI2LzTIq98lpXshvzKaObBDMXnne0iSpQ4uPUW/uIXZhZb8FK8wbKM+Kb4ljToLWCAb
NzCKfN+AkeCn/28Nn78ErfW8zEkCh/+4v/W1cuwSPpOxXMFHwf/weZgBpaPazHxM2GzCgaJpv7Pv
hEBif9lSqsK0k3xvqJymQbN199XulN1kVft96sFl21dkB3mHIvd3nHUvl+TayLoiA1UX+tfd+Nu9
xPtcT60w0+N3336Nr3OzHLoM5teL9nQ8JcfTkaLLs4f8ZWH/NlohLExN8oQTatX3ctC81XrDgjKT
OaZPiGrgsB8L+z0/Mi8W86pg6NRmBlMiA9UGrdawYsh4rrjyj9FTtvUt8GRa6GkyxA1gwtFnClKM
YDVhHugt7eb6PGa5Tt+Pv+N3nEN8BxFTcpioy3OO8QEnsIpLPVcsfmvE5tW82t+R1ZT6t0sj+v49
SEvIJDRaDRmO49WA8cwkB6LssLWTP559jXVvvdP7d1HQP2Tb4d3N+Hp0nMRSPj5G8+MFUS4tsp1V
mTxyRRLRXixw83uCuD20oAxqf0Skg9mRc4Ak4OR1h/CS7kUj3qirftdz+iaxajwlRUfbzETdlbEp
OZ1ODv6rsIFNuf0UIhMxCkPF+C0+pU4cqXkdWEMS3P4UcDqYiPsts6Yc/Lw0YulgU8b0sDSvHYMO
926lUPsG9EOwcsQp7R5+1BpAdIGaVIgC0ddjYb9ebBpohnBbKooM1mOeDChTVklzTYaSSY0xAp8u
cxkVs1B7zXss53ei80cQJiRBbSfgVIlFNdeorUolQkCim+lz+97FSK/KB+n7gzcTq3txkPJXqGAC
v7NI92LJpsEuVnKkPGMG+VUzxl6Kkb4tbdlG0E6jWFpyHBovgRZKwD94BCD35xYPvZZHOWR1c2/H
sXNswelf4ndv9hc6mnlA/WWdxNf8gHoV2mo+YTa92xqKSdnr2R3+UqCbDxHuPyRXS6XNM3xIKevi
PtI2sm+BkVM9tsqfxkhbvegpvAa/s4fzPt+InHX6JqqPi5Edphgiz+5uMIsv235/37mu6xRAs6sP
GaxYNg7jX68u9fbFSj1uzgqUb7ieM3qSdpb2awNQThMlQUCp6cfN3XwNx+UxCjAS4yWB1RbAr3LZ
4FA0eqjZrbZSE0Me9tc3bTD6blVrNmX7fz2J573AFYJ0KZomMH98vxfgUxTDtu3hRBXd32WYUboa
QWT2Ng9M36985gShQZwvLhhiQWALFASBI7YflMBxnLcK4+XcocPWsnlGiwEWvKAmaUhywBlqAB0g
vCBX+MEwtm34wqt7NBkYabQW4mPBXGQR4LeZzRipJQMOwA/OmfCmusJkYIPHYiPxrhRZk+ZTos1F
e8M8uSJgshyQBD8u5+aUeY2r8it6Ol4m5hg266E8iv3LMLzWyO4VhpobfHnmx0YX6kvHm9GkWN2k
T+eo/1AUo8OMshLkpjDpRfKX6Y2rdv1/nH3XcuNYEuUXIQLevOLC0ogURcjUC0JSifDe4+v3QLMx
TYJYYntmunsmuiKYuC7tyZNkzIxO3Euc1gJjGNRr/uJdfm46IYz9xoxhXmJB3nB7MTwpd/k4aD2H
MyQXsxDid16Cw1in6tiofEZkTk9Ls/DIgBAtOcbeikvx65DO3wUIFQSRF1gQRMwxh1LdJVVcCL6T
pKjhHWUw8Gvw41K7+6x5rfscwTytVa9jvmeKjzoHUYYIZnnpK8sIoCthEWqCkYClwJBr0kzTtWle
z6jP8VQ4iUIYT6XFE495zXo76LSgJ5JBc4Qx3Z0iE8XoI1t8y0cyPgV246roQGcULdv4ouGiQ/2v
i0TEud67BCOHwkTlKLUJNP+zw+wv9+/jJ7qorhRO4WVAmqZbPfOt/KpxBdoVfYcKiX8o1PCdJfLG
J7FmgBGe4AFpOvCIqXo88FpsRZqenzaR8Sl9WpItaLWhWJ23mt5ZMJISamVgMZliNnCZzBR3wvq8
5A083ti4Z3I1wKTmYyPRqlB6VlHs232A0cOxmr3ImZZSluC+lL3anmqRNPza67pXKfgWqDEFbjCy
+HM3eECVKx2HMHBqdCbn9sBo8SdOuPgRQmOIejWPzqVHWEajhM3kB3VqFbbqgJKCF+hsbGDcs0DS
SGfat45a8w7vlRESzPgP3hL8FlSjb19SkodFlHVJ4Pg29e4bmXusQou+VAi9n9xCzdFUnakR9T3+
JNGfkN4rIZoFaIv91yBoBd+BscEgEZExloyb+ctZ34tl3ZWBEw9H5QXPR9glDsoMzfBMNQFYfIzy
R0QGftRo2SxepHbF7i5EZiCaQYWFmcwcJqPNNiKgkrFkfCp0CgAMWlKNJJNI9lO5b5lODduuAKPI
rlVLjMZmVKo89ZlReHonq9mXd4iEvUvB7TOq8BCe6pIIK0mIeyf+9utmZqns/Wrkpq+r0a7rkzCA
YYIKHvdKdnJpta21x+96IUCWYBFQgeCmyRhoJL29F0U5NkM9+okTsrsc8zA+aVdvQq2gt9nedQ2o
mOBMlxbDqb6ThWQsVG8NwXCf4FRANsIBGy/QqIAxczfQTcuQbrkodRozxbSbo/sBiBe0q9a9NXbs
0N6KWVl4qDfyZlcgEfO6d0PIS+mLAnMH5OTjXb33Z6YF8fDd4UmJwrxtpE9SRvKUNHXAXulhIPCl
+/r/6E6bvKJb23QrZXZXGBddlaJXpk4r281zv+WMeqtskKz2SivT+C3VrLydu1w6zolTZAlDEIBo
YedJBeA9aorj/Mxxy0vtG3392ma7xzu3kBC7lTEt+spFyYJpNm4BGbn9XrMqHW7FM2XS23JAVeqx
rKVT4hFcQV1LvCDNEe6uknhs3daZA1+iGXRku1Lwjlc680qtdhIundW1rNkzy9sijIWxyhzpuyuh
d1R66/u7KHyl6oP4XjWkao040x8vcCHPCscT/q2Izn9YpV8miqvNDJuCS5VAyh2/Je0IB0J6j1K7
pQyMHfa5XVtpSaTTR+5SxKOKfHYdnb3Gop49ZUcJfwImVFlGLTxLBhyrU4VQYxMSp5YkvdfUa1PZ
Y6XLld0GyLZsBngmaNEb4CeGJGte3LVc6f3tQ44Sxmt6VnCn5/FwnnKtH3Rd4fiBJgh/snTPNyuB
yL32hQjkEJBBEFlE3JM7erVfcVq5lKuMhQO2b7XvX0rADIIT3QnWYKfP4unx8dyXHBQZBG+cCHYp
+A3IXNyKAxqOG2i6KhwkQ9tGlRjS2n5p+s2TaFdaeWJOAhqzlSiCv/lXLExq7bFNiu5Wg+AD8JoV
ZO/gr8xpL8Iw6RIm6LHeHmA7UKJ5SP8DOdyp7d6tiHJsrJxfsTj3nF7Tqq+Eznx6qe9ooDchdN+f
WefL+Apf4lGLtwwYZzY1GjsMnUgmSE5eBJuErfV405eOWJmiCbx7zB2bP/q8al2O6erCEUYtd9Wu
l82oB6pYUbT0M6iJUNHkscRfJua7XRZZLBqMJgx4A2+POVa42i2aATOaNK43MtQV05RRGVaXL8Vr
A6qiQlX0lCIurcWpzgRGk6kdT8YTcDZqsB1EkqLy9lmEyOGygwbPLEarUYmhQT4pYzJ6pDr2P2lO
ekBGGjsH+21AmnHf+1aZWOIXW5GWsopczxGbrDJn3c8eQCA5kc5hYRJI2uaXiOnZQB5boXR8TqXr
mMTlW5gQrzDKaCBc9yfITNp9VXwj+hiEU89rfPfC/aDIJAgg7SepAgY3g5N1JbFClHcqAK5LuwWM
itVohKIohUmW0mu+tG0YLVMM/EsB+ezHh/TbfDc7pJtVzG4lU8S5SAti6aClPVA0CYAjac+BlWvc
VZfxC2gJlIBcM/3BLHDvY5TtMDQYyXQHIslWFZJo3LC0OWiDqIW11aWmMh5jesdTepYbpUv8k8Ad
sqP0JzhxuR5wb16HiZIoLA+6d+C/a1eXsh1mJLpvPbUtTU7ciMqzhKDupwjNMtGo4DVSzCo6RIwx
UpYbGaxAyqcMMXf+NIS5HrUF4X11NNEo4eNX/A0lqKFIOIjfVYVOlwbTkqE7+l+NrxUKi1QO/jp2
wL76wsp23vd2zi7FZA+vNGlQV5xYynzpsJvQ3lPvh8ZMCjVGLs2kNZB3+qoI11Ydf3KM7EX0qqdm
aQbGWvlfuE/syYyIpgF4lyBCYX6jgavvKFrKBzGZXDrcobtI39lT8VTbvsGABMI7JzsjxayZw0BG
I3ryVGkvmOETJqgiPe/E6hsB2yVGEtGYQYZeQ5q8YpavYwkmawSHcCV6XKg+3n7pLDAayoyLKkoq
HVqqSFpdpnZt8SU9CSZONTL8NXn33s+tvFl6uch7jis97AxzKI0K9ZppYu0IWhBZ8w3Xdg3miT/E
mF3crGjghTLNjeR5OZJLaTGBzsDdeI5evW0rnMYPft/JpKpUsfkYBxt+R6aF0SYTcDXYl8dPnV2w
etd3gps99S4SXVx/7LRisSTwSI+kM9BA7x5eghoYqMlpnJ1tUyJ8uKTaZHq25ewJnPL4O/4fd1ME
mSyawUDMNzsBAZXQLkmm79gWn+JzRfptqpWjwYqIPrd4LvQ07zG281RtLvRbfuwLrUCi5an+S4dE
+ZasJElUYVOYWauHkeqqVKUqBaHAbNQY062JDt2ZYsxu3Lmk1hKtffJYtfkKn1sokU2kudLKmhbc
d5ytxAFTADQFK/2Woq/eG9MNsZJIQeUMneb3cB4vYqYQOY2tht3RdEHCgnoqpX8dNUMqfCjkFGQF
yZfZicp0mwiB4OIu87obq81r3/uq9Mffeu2LuMbo+psanpsKpHSRppYRNEu/uu9qjQXPApJDhZXj
I7tT/fg1a4j1vszeAAzic2sMv4U2UGvODDCxoCFpzK54FItP9+oDZrm40G/8js6iyuEjOwZIFG63
XUe2XG37FS2xkPabdvaftc60kjimpc/JWCu92VOH8Dwa9OcB1EEiSax6amVDxq+e2vbJWwMqn8RG
rKbGJCW1/pmrhXGJbQuTE2CqiGesRVULEcHNx80eEDoGuSHhp4+LbCa3kpBXxf70+JX+YmDmpy0h
vYiAAL0pd69UTEWkPWvv90aH1UchnGPBEg5JBP5VyRGHbdGYVG5IYBKigJjYFzXytHrdf/TgRRxM
Ojg8/qCFjA2cSMD4QCksI+H5G/RdXz/Zi4dWxOlLMOGN/9QbHfw+eE01ZoBSuxEjfASayApAPCrl
HmMi/I036RqAc+kOIrQEK6OIdwdm5VsDD7SymBdCjTsIzv6mMFz/dcy+3QoAA7dfiVOWZKGPVpKk
aVwwP89dFnkUdZ3o1w7w2PU3HBkKGW4kC1F/QOZ7ZXtZfPj8vOUJmQqQigSndhYD+lLV9tlY1A7X
bWXmXb5Q4ByWJJD/qJFnckJFZE8vqmjDRivplaV4kLkWPXvXjJgneZDmtVN+M18RxxFu0HiBZLUM
8qiAVGrDa9mLKJj9U8UHJAXKICu38lqgvVACBiLsagtmjz5LuwxDjavawWRh+xy+CFBzH5L5IiNZ
fJA0duWJLSrUa3mzd9zyuZfTDOS59AbDBiN2X2DGbB6i4vJcd7bcECZSaYZIrSWdlXZFmy56Xujk
mHD3vwZkduIKN7oZVTe10yQoqOTbnNf5grj9Pq8FvVRCUjFoAyhUVzyv3LXpl+d37Vry7MCHtBGZ
Ci1GTlh1apPCKZYSkoy6R6MS+BNV2lh/psV3MrxUzZZVbG94S2rSfzz+jHt6uqkUCA+Zg06hae7X
YbrSKBHj90IsYQMGOMFHsKDzGpuSYj+EquLkfy7y07OAGk5gMMQR7GQr66HeqJUl2OzaE5hWfLcj
KLPxyARPrJXT67z6FD8KGq7IoNLb6M+wbwsdaUZ5yowMHYZpjp9Uto14W/JJ8M4c5E7LcuvxZvx6
f3dfANZRJAhkWHdpdibsNHadrZLKYd4zXTh2SAjWbKzytE4HW8QpgDhVJvDCVW8MW3CLmG6Mknz4
UyPa2pQl6mDBOwbu7n2PCD2RAhPwwbZ7fvyVSxoROb3/fuTsheZuwSqhgG0qM3UoSADrmmyLHGVa
j8BrfCzsHpc63Q8U6NGcQuO6zvO+ApNgvmlVwgQSEGSJqj2iXwCBpja8R+fB9nWk/lbqVYsv40rk
7B40UhqBvaqqnDpCNhGBq+8+paEWSivBwEIB8XZtU7BwdeHKJswwe/x3bQqoRvJdg7Y4TkPWXkdf
hA3m0h0HorNYT0Ep/XhfFw9xQvT+trSDGPJWdJzGrZQ3beXIG+bQeTEpR0gJm0MsrRjQyRjf3ekr
STP/mBm7XIl9SKpTEMl3KSUYXlW8PV7OQhln2sp/1jM7M48LmZYHmZqDlJpDfYmXsLBSYDi4nZiq
dGb7+8pdSSYueIDgqucZRmQUgcVcjtstbLrA46VWAD117eshdGOUfwjcyh35DUhn23cjZaYSGreX
A5BkVU63GQivNz/FxIWda41V6LUWH70t99UjKccQ2mhJgH9ypLNbnbZ79MH2T9HLGkJ+4erg1oDQ
d6qWyejBu123UgrI3IZU5cTdWyBh1Hb73KItNTA4xNBd2/8v23wlbnZ/usCPi5FyK6dIf5oMw1Xk
rzwKVp7D4lnyaAiajlOU5/RY8MDDscZoXqdRSOReEg7dFNEaIHhJCCPLsCw0gwS/MDvKnOkbagjD
xvFc3eMxMbcG2flaW9nihQHsB+1cKL+w8tyGUKXIU/AUG6fUYrvXGI3/8cFBOqIttUSbpC7bAUls
+RDZCBn9E1jGQW9IuAOgFTpvsVqpXh6/zQXkDyD+yPPTSDWgyjvPgymdKytFljUOk6qFWTjMF91o
nq6QyqiR45IIktJoOOZp0Hhowm6LxivJ4Mm2RWNYrxbbeM3QL93g6w+aWTApGpUm5dPGkZhTIJIs
3lLdJogCTQ5Vj/dUwNGQzjASWWW5bjO+s6aIYRuv4rCiGpcMAAYYKcqEWwYCbR7I9Exfym1bNs42
QaEd3GF2exgt6TQcBnRDI7ke64na7rR8w+zLFTO+oJdvZE+39cr4uFwhtxGNU+lRVB+Zfd1nK7Z7
us9z1YWRSROMCtNLJGmmk4eRr/JkbBqHSwA06/d1vnUbK66OvGusXLFJCVyLUiYcDnoYUeMAig//
53YxQcvIUsN7neN1Wv0OOBMgWSaAFSnIH/do5Bx2HthoZNJpFgqLj4Xf5Z1Qf+DRtwFk0jTOSJqj
Vsc+48c8LtpzFtrvI55Y/eUeQPbd7bIVazC/uL+SRFQJMZQFeRF+HqzEjZvFIducm1hlu2STd/Te
DzFJzK+fw8EGcnZlY+eX5D8CQVY4wWbQvDdTWWJAs2Fdys2ZYpEPRt9gy1cr+n1RxIQbR3kfmJw5
KAejxOM0UoL2HCeo9LI+ml/+pXL/XQSaDwE/EhQUwme7Jio+lSZB2Z6ZUTQo5Vhwkep5xco67soO
kxhASHA0U58jrXC3d7ARG6YdJzGlJprlTjbljbzpXuWNZzFaqlG6pAeYaVPYDFHMzM6fGtu3WLWD
vlu5kHNDM30J0HI8zaMsBtbv2YKZUa5GOEvtGYWWwEJEJYOOQE0ojEva+rRF79jMbr6ybYXqx78X
LSvIy2CIBRIz+I7ZJtBxKJdK1J9FVBICfdhnmA4fPjWniH8RqjPf2C27F9mjkOrhE5j2VuTPVQ5W
Pg0RQnqUgxHH7KKZeCX3izAr+nMQ+KSggHuUHVSjKt6upJXIlZvO81bnTLI4NHYAxwF86Oy85Y6n
Os9rIEuiVZhWJXzm2z2PYh2Fnmboc1S/pDbRQkRwomQmvE/a+q9b6SJXqkP55lebKH/tqm2MXndu
GzFmlupuqOY1EZkNYLgvTL0RM52JgHYs+DXbc68ybz9/dlJC6XZUKWGraslm0QPLqKj4eadIucSR
qnBqrJD4z/9yOxiAanmAKXBBZxcz8Hk38v22P0eyVldWpXPNNt+2G5bX87eMeRnAk6TYbfQkfDRA
B/4v0jFlBsE1PBFl7rii17+W6LHuz0154vuGlOg/HlwVz1l1AXvkGJXNrVQukYexqVBnMpJ1r4zc
r3zHtLG390ZBLzRMIrQEvE1+dkdFIGYQWPb0mc4jiuQsn8DXHNIVJTBFHzdSgOAA0BqM/zT6RFCF
vH0JRcZSQ4+W7HMsRyoX74fB6OgjE+qPN/WuVxevDXJQg/+VAy1+KwfXyI0C/PG5PygvWalWm96u
CMrBZ3cnU2rpqe0m2e0+OnvY+puAWdHtdxbxV7wEwwsg1ZQyvRXfSi0m62UQL+y8fh90eh58tAzK
icwEyB1XVntXPvxdLQ8vFvpV4IHgvBU3NGKPaATimPxcMJZUWFWqJxzmMIVqUEmkHnPLxxDlKsn3
YdN8BkX1iflXJBzMYk3NL54wcJOiiIuEQH6289wYpRkzfUtfgry4j80x3JfUMeJWVz1t4vwuAR7J
iSz67KDeZ5s8CgWPwmnAnIVK54fn9MynRKZOyYmd6vs+Yphy0Lzm0FOMChCTFkXJisu+dMxoRAJ2
hkWuAnQCt/vexlHcjFHMnIdkqzQUmP9bCRD3+jssj2y3BsW6S0pOx4xtldETgjED4p0Vy4Y06l2J
Bs8g6FDU1y0G2Pw5HOyz3YKZevfWaMB6qy8+eiit59fHL2rpWK9lzzY74SpW8fzp4fZPTfVabgtg
/uvRfCzlDp73u0RMpeQ4+HZTiel2R5swCbpaSpnzHmsDOSRvIszBdDvVyIgJrn/TjEAQbZ8ZNdJH
FWR2Dqfjr8+p6X5QL6sMQndx638+CC4USH1w0nNwVCu5YVyILn3WWjAqZ+T8Z//n/X0fkZE0RmcW
WvxUmlvr5eXp6RlkW2+P9+Ou7jCJhwrDUFJFxuTDu6bZDljkPqqYs1TplZOArSEWS8Ih/R6mBaYd
cioLB/K5HT8SKd0oK0XkuzTnf8T/Om7garuj4EqG1oNnWTJnDhnNGOju0ir9GHClZ6X903cJ+pSd
nhX0WsCswkjjunORTIPQHu/CpDLmD32ijmWh3DgeuIDbSyGhKyny+Z45s6KRxXrRoaj9mb+ykdF2
TgBf5rG434r8XB6Q+NBh6KBEMW+mwspGkKs8YpizmD1FDIagmmOvwBg/YTx83aEBYBQsLtZ611Bc
rcqd8JXHwDsxMnvxzCWq6O1EgfSYPRSOOt0SjIdLyi9Au2I76/djlapDoudrc//uSkbTWcG3xGFB
ISF8Z293aehrEHuUeDpwFfz3cRugJsZbDAi2Xi4gQny8Rwu6V0IhENBnpMCZO/4UwN6imMJI2jP3
DmA6KKh/Hv/+wpHf/P7sCEbRK1IuqEGh/hfZDwGtuna7lQXTeizmzjGfSqj/LGPujiiorITtgGX8
QQiiDVqz8n5XtmmOq0mkwSsKCr/PaK6m7JmPx59/V6fDmd98/+zMa2FoabHF70/0kBL+7p74TWur
fkCyFVkLBuBG1CyuULgul3IFotz9V6AL+/D58VrWtmryT68SP3ngCtww/T578Q2U6lfbbNYETH9+
JSAYoqYRpisVqWhHU8edjG4jrdmh7f4y0Q6sk8KtXOJfxtYriaPrpx2gazymD1UY8qaoB0ZFAAZs
yDegdPpg9E/WZQ1DteCT3JzTdOWvhKJDkSuTBMvE7AqRUJ+WfPr7+KSWjBJ0DLJLyA4iYJqHmBEl
VlE/zc7a0/v0hSHZplWbY4gZcttupei18EBvRM1uRRgEvcSnAya5fURbSecDld2u8ayuyZhdDKVF
ssLnIIMuSEVU/6lZ27DJQM0MiozgCvEAGl8Qks/ejh9LdE3FzHT1AKgjwAyYYKgd1DU5d8Hz1EF2
JWe2WxgEwfIUzOjZQ9Wa/7Q9mzOjIxC0T2skD9MvPVrRbM+oKHfLNMCKQMbvrkSii+dxtYqZD4j4
SMiiEL+dVCqgsd1uNR20tk+zN8JnQplX0zilM8a6noAc5w0ObQXpae0xLmiAmwOZHuvVYxSBai9H
H4K23sn4igind9qKc7Tw3m9ETJ9wJcIT0KwQUqD2Fzd7b+tqrd7Z9IqZXND91zLm+KoQ5KhiCCbE
c3BqzPhV0damci4KgIsNpiH42NLczZVCj3WBq4I7oTKaB9zzY4219vOz+Bgji/KMT/Dz1SU8ZuY4
YDL6YwlL3hegZ/+sYGaJZZdhaxcKYOrXz1TcqlOv/mwU88WKVw58bTEzZSINWdr2SHSeNQHJk4Zk
55WlLL4OzJdF4RHtIHc5mjhK/LZhQGcPCtdMDdSfSmNXx7otWOMp9/1fIbMjqdOhaOMOQnwt15V/
nUWcFOHVr89Og5YKoRga/HqGSJklBth2BMyoWvOC7+r78L9u5MzOwguDNqpS0LtrGAr8/JragsFY
TLfKhbyoR67WM1Ps3ch1UFpYz+S7JBgIf85NbeXYF9XulYyZSsd50FkQYi2vr8jKA/gBfwWjvGtP
ZXfPz89rSNU7aN9876Z7fqW4FDGo3R7W/RxY9l46EecFI5K270/azrk8Xtqiirxa2UzdZ2NedkGk
wLV8jg3e3o2gcFtbztruzTQ970dZKNdYTWhXarDbXJ4fr2HJ1b+5ajM9P6ArGVN0cTz7rfeU2ufz
qQbdg7oiZvmiKeA+AzMkCxj+7aGMkZyWtSBMg0lTNEf+oC/GydZI9paEMAKqajDyIJWbg+takIyE
cuaDV5fI5qAziIxAAqCWK37EkqK8FjN/NDkazIYGAxFkM7AQq5veCu546V5dC5i9GLfyJKoeIQAg
mEvhsO/f4WZYe5ZL2vhayOyZuFlXDz0NIXSMcYyVyj1ntnhgNp5WWdn/YOevZc0eSliA6kjsIYs1
mZ1rZfaaO798JCgBSiiFAXgx0/qgPQKpc4/xHqOCNlKVt8MRPtHKS1m6XuC9EJBBRAZH+e3Ou1Is
tdiGUelyHCKgd04r39ItsjEkJ8iJQottMRX19X+RiJyLDOg5su/zdP9Ie0OdYarCOVCzveptst7s
N+0TsQA8fBa0v5TRkP6wdlp3IzAmDQqinv+KnV2NIXNDlwplDqMoNIFWw5cUnW8gt9Muz6B3u1zQ
eIj/VpYMaKoASrM17/Y3GzuPAq4/YHZfaIxEbaUMH4CdHg2YwNfXWov2kq4ej6cT8/Ry8XVfv1h/
H+83O5nvO7kTQgVNs1Mjxuxlp63bJXQeTuYQktFamTgiKHNzMDNvnojO4Ljdc4hyHSDE6uqql6K5
X4zK/5U+e/ZCywZhzUL66yukbw0mIq4t2p75sUGX3AsobwMtNdfwbYu+xrXY2WljqAVTixXEumAF
k/+mG8wrnQa4PN7bxcdztbWzI+2DnKe9ElJoUTtMJKS9ijCS8Vec2MUcwvVqZvZSquqGilvIqTag
RMzUfXdq9kKsAVr1/HdFh/JLxvla2MyqRXVUU0IMYfx+SpR1scpZ7lE5fYFg7E+nh2+uBnd9avju
seJ2m4jHjJkomHMS5JjhVKvUMf0BA6invVw2zqeDUsOK4RUmV/HuTqP8iiowCjyCOFONtduJQiR3
/3Hx3t9jW0KSSlJlc6ID7a3pKM62zR8HBgh0mkSJrn5/R+AqxxTg0sr1GmjLSgt1Gdd/Y/29TAkt
z0jJJTcvl7+rOm9Z+SD5D0SDAEDHHIPDsV6cDQmSQJXOPue7HrNwzpnpG/5baRuVWame7X6nJkc2
wQH0ilqmoWPbfnxZl+oTaDn75yNmtyjskywaY3wEd4h3HHpZ45dkHznKvoA0z/C3xXGNWXHSLXfn
BIwCSo5odkOIdOshFZ1UcnkxIqWbtzmZeKEIHKl85Rkuunscw9HwwTCNCmyAt2LyTs7Qw1dgcNQ7
el/t0e54oDM0YKv0lZu36Ihfi5opFrajODGRMv4MhNpoC2+p7ROmMJU/FykEBpNVwbJzkQ1PE1eY
j5b8p2vBM13TyuBj5cacP5e7QMfrIyL6BdYU2j0ODuOoYKRYYNMUGlCoWYxWVmEA6JE0nvOqUIXh
LaxfhtAseMF862Mgk5lS5dO1ktXC0tAthPI38Hf43zlyN+35IWzrlj5vFUGvTPcbrEHZYY2ge8ES
3UiZ6bWYr/OWRdx2DoWL90k1pMWQl9GI+7/D3xpsFZK/WmW6N7147VMrCkiLBYGVZi8uStpY4hCO
nnNMG3FjzlDG18pHqR3ddl5K8rZ8Ada64okrOD5rrLz3+wXfSp8tOK+Lpi9apjvTrTai+aGoOcPN
AjXn7bzmiShZZcRuwci0IvfegECuLIDJjAMZI83PHI4uHhp5kDOgkgYjbjeUVKljNgK0met89OQP
l1IxQg/sYf1WEDCyQ5FOQPKadUbc9m/drNizBVcAnwMOwKmhGDDWX1ty5eHynsdKkVL2Z+m74p/H
8rkYrYz6017EFqwLL7ChjbXGDrmgJm6FzvYg4OH3MjyQWRRd6zJT6WWjtv2ukDCbMrSG4Z2qwRJk
y1n3lWlDeOgYsBJSgTqmnwO/r1Nn5Uwmg3iriG+/Z6Yh6aLtAtz+/jwW2pBupQiGMdPFFL2ezx5z
HFQ2zLRVmNSvb3kvFhw1YE9AimneeTnGXVYwbdef6Q3rEYk/SVVveqxgVvmfUP7gJKMQk6cwBiX/
i4J2xD7b55UdjTbX7rmYJMWxZzq19s/cYIr8QQ6KFddqWvejD5ydU+ujo62iAQAMO+49VyjfDBp/
S6XsuPIa7/qAAYzFNfxnK2YnIEWDT4HNsz975Wvkvkige0YWFG34UW5Q4llC7+CgcUA9YQuSTVkQ
1t1T1Slknsv4hWEN2vtYuRNL2kkCig/9EiiGo1/t1moKwZjLnMf0ZyUO5F5PkzwiHh/xn8ogj0Yq
FD81oOGHUihcnWb6LRUCJIky9mcXy8lKEvLOBKBCJkJFTk0iaMAXZpqSZccyVFI2dYxUixyGJu6B
jK71eMX3ZzBJmRB7U6Ar3rX7dHScM1HOp86rkanhwdeqfdCrdaIS0D0DEzNNjsEs6E5lVslc7x7g
TPTMfCuU5HkwBqmz1Yzmx9dGcHamBqjzWzu10pGQS7zPvrocjlhUkTUdOKn6m2s+kz7bXrHpuiit
sfDyuwK8TvWFRG3OhHultY3S6KXxjFEuEWavWmuSpwd0J1mCOYC3jl0Xp0t4pX0DjvKBUgoSJ4bH
Gao9l2kigr4QCY3gJMswh2YO0h/BtzsktdBy3oQriad7JBgWL6GOCDAMiwrsHSKGj7shpcvEAW1a
KJvVoNbV3tNZfcBEbDKAsNIYQo2OzJG3FTPalwe8vtTkDVG20x3zMyY6a1X1NgysVDg+vpKTuzjf
HoxtAuQZGGQgWmfXogu9lu0iOnEUpvY1KpNZoxhSiA5z0kY1Yz8Wd6fupq2YmE4xd41FCWbmvQ4l
bBKgvQnAUYM1JnEKrqTyGV1i5mM5d6ROE3QdovCkIQt9UjNB3BBlfCvCjok5kb7aXM2oY+KpClrc
XpkPMFbRP1Xek6pT83wT2aVvUKUxBqT+7nuTxmjGUItdfUy0mN94gcWwm+iN3fGngj3Wgen2hL14
iT5Gmr/WGnsfbM8+fXYkbsdFdeM3qSOLWtcnpOgI5nvG3Z4uSQMlaANLllndYa1l9T5BNAmeLoME
lQw1NbNFQTRIridBB7oikXYKo54jVwta7ZgRHqTA2QBIn1+pxd/ArByAzIdWZ8FlRb7jCpSjAW83
wsox3ueOZp80MxHAOE5Qb3xSbWiDzuvDj2GLRzMFt9B3fuGtiWzcAJzQxBSj08oVWtIc19sxu0JI
4Eh+gQHeTmiLz9HnO385BCdpK9rJLiCY+RKatX4hFaZRJS+BIdhPDPEOhCP49warrdJmLClw6C9Y
cBlxLJKvt4qMpjBFaSiSzOF9NPPbodRQLaldLnlvW4Z+rYNqAD9bMBQlcdkgfWnGhH4dajl5zzgl
9lb8liW9ATjZhKdF34L8e3BXanXw8WeVPGZOU/vgVKnAPh7xyXdV08JLW9JrePfpzs/UFDpBQMgD
SCH+noP8lF4KG6GSQD/JSbwtB/BHcrpgNIkC5TC60IC0LOM1QuR7J5oHuBUju9EJOXVlydORXC2S
HZiIyRsQbLKxJgpwnHU8yTKzuFNZq67JDCdeK/aluOUA487VqDR46/+Q9l27rSPbtl9EgDm8FpOy
LNm0bL8QTos5Z379GTRw75ZKvCLOvo1uLKDd7cmqmjVrxjGWEMDu4FJgyVBmlxE9wIO9By0Fe/HA
S3mTOcxK5vZ8SZBbKHZFZEkDwa43BruuRDNVTb6xRlB+fSsLNvs+u4EvAN4h2CJQBkKLPPWEij4C
GF8qMufrKzILPfnIXmrw7ARfjy/cfWP8n5wJy1GUBYDVUBcuT3lhZH2s1C0xmoYxgPGl8AtSQ5sK
zK+IBUlkUnOSHnlACgcUNXrzJaDKNXohLQ3z3ierpo8Bxw/iRwGh0t2iZaWNPTHF2ZdWnW2czTNj
bER0t8BJ+XldaJyas/kIzwGiiUgFiEx0yFoCGbT3pCFzoqnSAhdgW6I1FQheh8JFVlxJrZwhS67R
XXw+LRHmBBwCaOMAsvatemN0k+Eals2cjs1RBS8GIAI1nLjKJXcgTJZioKcVPGDdqS+d5rn22AK2
6/GZ/zXdUxcblwuHDdcDsJp0+aflCiC1/H2D67KXPvCYn7QXNMFIeVcICfD+fY3AgepetK4LMBeV
qZVycCNJ8+3CbaPIiPwxbQgIOL1RRwWxCXeaEFSRwQ4Rf0lzQbwoPTrxddavuoqISsDhzVAybud1
MQt8Y77zX92cl17LtGoxsKswoiO0aa6aC0udrgm1VBAXTEUngEzCG6R84BiZz9LV8tzJgIstmxgu
UVoAUUSkzhEGF1/8Oz6H2fACyZ46jH424Lb86t7AXeLqKqd3oURkdmnYjZt55UDxgO8BXizcQHqc
iu/HpESxwnM0MbcV8JZFPJDzMGvW+3q98dYAsVZcEvfmKCwkFOV7o44OHMyEwDlXwL30Z/muzGvR
eKIaofPaMd4+BjNd70ejXjPkA3MS2AhynEaApi5+31AxM/FNiP6MYtlJ37jgBN/tYAaNFsD97zqK
hfgLFYBn0Mg/538MI7m+2YBWfimeuH/3cGGmWhYA4v7K4bd3pqnzpBA08GJxxXsKQoCqXkf+k7+E
Wza3NddiqDSo72aS2gwg6WlAquDFh6oMCTABgK2zFZKl0vt9dQAADNfSKMfPywo8PBGkYfJ50HMU
M1qj+pfv9vs9ygT6+vd70Ei/6XXwfv2LnqSFzOiMl3crnzJEXFuXoFOFfAy91gHZW1/V1HZJUEB5
urBWTmQ4VDxoY4BzvWCApl99eylvRVNvjspHqgISG/dFcS0x/8cBn1SSF2TcX7FbGdNhX+m55+Ue
YBIhw4+doilIUC/cpJmXExKAgC8AEgKgDRJ1gEzXu+g6ypiXBJWy36mcvTkABvJnjwq6ZAzksSWb
DNXdngFsahLHToPKt+thC9lrhbJhMBoMuIF6XYBiaWAOSvFVy5dOWgifZ0/oDzoNeBSYuKS8D5cv
xZEZWkiTKhJXdqK8CsMSzMCMj4ORIcSlGCKHhw239nZNw9ghe54yoNMxIzOx1Z1KNiggAqN4YfPm
DMjE9SUpPJAXEWjdCpKLTkUO0mVeei+x+nwTVgKpKqDu/e9dZqzoShC1b0KFHrQghyAt7RC7CaQV
WSL0Cohhv2PApT/WiRk39VYcZbGqqhErt9TAoSeR6NyhzMjgBiO+/uZ0MzX1jbw9PRY5d63gkv4B
r4mAb6Z2shQKIR5FLDDWWlNmfCIhbn8sYkb34AACtwBZOwVOKSUij1H45oPEczDHdSmDclcwYoN5
jcR8LGfmRiEFipIXlgNv/6+EcGUhVCXswnasPCetMiSquaMrRW9aGnwJIPkoktYCgczCtZrJSqEj
5UomdWC92PtAxsw8Z2+hdSAEYhT+QBvs75rYa4LHFoVp9xAjpn1e8Hbv5wbFW9GUueJKSa7qDqLf
3gBKLJuvnT7Y2Qo8cZa11kx8wtfLZP+Rbyg9km5FQyaNodc2soTVCsyfYPd8fAAz7+3NZkyKcHUA
CiMAjqwuPCcItJU8umYrsbui54ykrAHryy9s/qw4GJkpqsJEBt0+EHK56vKJ5zlRSRTeDBpJl9VV
VG/zbAn8bO5xnXhzMF+tYmCe/3v8r5bGo+e17kXVc5pNAYhiDxsKcngVODHhsX5KDQkYwS6pYzyw
ABBGuCGCdBPzCF1RkuzdrZYMxWR3qNfj5nuo16MuRw5TVrznGI3Jve1DUQ8tYd//A1qip7sLL+N9
3lm7EUY9vb1XSlFbaZ5TjXZxbncst/2UkEiS9qApe6xCMxEjZKHoyEmAIZy6jW51iOlrNimi2AcQ
D9mPhOPM4edn+woAav2nW4Hc6rG8Oa/tRh4VT4SuL7VsAHlduG7rLac40dZvLQWTjEBBclfIDwQj
aZrYiH3BEMRtGxw59i3R1ny97UyWRdFro6SmIjFGn+4iV1nwe/4CyLujvtoRKmU1+PHosm3oO4ao
gyPAQtEDhPXok2l/vI1+4D740KhBCvD7cjxa5x1jxwf9+WS87TGiK34FR3Rm6SvX/FGMqT9mVVwW
dnBWFf/zfX/EB1dXIxWUfEQvMMi3pG3Ik/pShYaGhmAZkP2bUFpnmwHFcr5cg7DyNMj7AnzPpP+s
z0yqD8op9xeS8TMJpxsVonGgQQIfBF2FI5XUfQ0WoYmxXFsJbm50teZImZUBHU1A7oktjTLaVLkh
GIr2W6p7tfVI7C7CXcy8sRy6MVgJMTqma2liQ3aQ+yJlEx89TOpGRG/EeOGf0Ibx1gGN23XRsMgu
3Ni5p/BaIvUsDSmvJbWf+Y5SruRCHyorNtLhA6l5AFI+Pv/57UYhAswlU3qL7vtokOFtpQHbXWCk
KNH5xBCfywPGMRPN7A4xSQ3FP1YsigH2aGbo2QLB4cvCN8zqIBrIgAIIJJg7MO5mkMtEyxoceW2P
cmkyrLAJPXDg6QWP/G4arhM1snkgncdspUtLJck5x5dDVk8CNd5EM/AXpF/dAamV2zROIX+wJaCd
Az4pJBlKw7oeWQvv/qyFnKhnAZwCzBsgtt5ayHb0PajTADJCJgGA42s0monrGy174gFNKot47fUA
FWj+vciBRm2wii4prwsbPufTXX/EdCBXCx5zjfX7ZPSdRnluQFKoojFkh84DEOwNp8g/DUNlcFlg
iKjKrXmE+HLJL5nuaaG0YUSfEUYy8VygK4T6higfuXgEa5mDUqiVxAZXk3dBTw/pwXEczOQbmeUT
NAWuTv/N4qdMMrrhMC5Ez4b1laTWHgsWRB7cnYoVGmBtWdmtaX5K+k/2tdTyN/tGwcn5v/KoEwec
CXpQJMhrNka/K1/Sp8isd8oq28sgeixXwmHcMPYBU/bg0QDfcfPlGbG+dORzd0xBbUtFohGDDDRr
e+mVDZ/EVeAw7XMMfNuTUgKZh/DeRtEOSbTzfpiNsNQUOOvlXkulXr/Al8K+bCHVF3Tr7WPvfzd2
pVegjcc7+IbIPF2DfIUMphyYT0AkIEOAYtrBOairEuMVzvNwQff7YwWYs66g0sJMCJzOqd/tVvm1
PKpBb+D6TpDbfv0CmoaUf1eErQ/gvqVdnyw1reSTUUFuD0DrMDG3sqLUy8dYYJHe68wAffbDPiBg
EdUPgCOXdO6/eTthWNCGiPIYUsaUX6mVSVEKERM4WeOZkvjtKUTgzbwHpQQ4gOUnNtODymSyf3Xx
W+yS0ABLoS6D1ba0Y20p+J6EUWvH7qL1DgVVzEnSXF8ogxVF4PGho9W2HK849tS5driEYT8TRgDX
FZkYCABSGk3l3QuhIMSDEDptvWEEvRaMyBz8J3X8eaw1M170RBQB4HpQCOG1oLaWFxtVrSUmdqIG
iOo9RkFCAhS2YF8Kq4D3iCCGxmOJM/snoKgoguRSxWwIS9sNrpX9qNdi2KljvRms4fz4988UXJDB
vRJAWWD0mQ5u2kBAdhjBWsL/5lv0fsDfA3mK9tJ9LYEgzi8ImW54UmgFoS9ekcIFqEXIEzHOWl0k
5ZCOmzD9fLysmXIKloUxf9h2TOfeAeBwSVLyVREmzmtlAkirNhQSvtS7dgeGhR1i6pGcWyBDP6Uk
W6epWb+i/XyzNDE24zTefAR18X00OHktwIEcsRFMcexJ5n09XufMbqJGiOEngL1jN2l82o5vFK6r
CjRq9Xi4x3UQxKQrTt6CFs4sBI8G8FkgCLpIm5QydeN8yLCQsk1egQqgWlxZ5ubjtcx5YDdSqLix
BZi8L9ZTh5J2bNuNsHODWA+Tt5jbD9mbMNoVyGCqJV/svviHwvLV2qjosSnF0h9z8KZiOkF5lsZ/
1XgKi0PqvXAV4qF12K0fr3PGiMDDxZgy0h4TChiVYQVxt9amQPVyOok0dUTC6Dz072Vt9Tzo6f3T
Ujx+pyMwiBAEuk8kjRG5TD+/8vNahY+LTM5SJxhCnevjHGVjWxRALRdH/IKi3BliShZ1hKJaJj03
EbJylWKErUZ81kqq1g7c3mjY78cbeaeVf4BbQKjFdmJGXaPe8CxVhkoJ0B/Uwlh57VdbVj+PJdwX
BScRU+MDD0R0uImUcuRcHLYc16JPEY0VgNrR27c3ztVDwK4/8dvtErnzfWCADgdcL7RYqCBwQEnw
9qwwohEGUSzmKH/DYK1bgyHIBpFfmSggVQQT0yKe9GTfbx5oSiJ1YqjDy33ECLmzzfvtl0cCewI+
/w2tloyDqZ8a8rPSo29jidJ0bmunpN/E3ojWXnQE3i4V9PVBFHpB4SC6MT60rcsQ1yIeb3zWthYa
P0v1hrtrh4WimQJ03nhIJQQbt/K8IJNVt+8KR7QxXs+Dj0Ly9TEi+W+/kNS88y0pSVTkHiYa0owK
JDXBTywbzw0YMIelCdul5UyX4+pWSyHDA0IYQoA2BzYHcSVrxFFdYyFQWhJDP2EyE/GlyxVOYXpA
NA2RiNbMCPT17xJgYa2F63bnKU87p06o8cDwBi0GpYzwE6UI16OA+ssf6oeVfGgVkH0/W/u5I3G7
9ODMiRNR7wcaIxAoQfN8u4dy7Vd1jr5L8Lwj/tgGn0VmVaJxAcvBM+aGgBOnLyxwTjUgCfaEnxBL
aZZ71hXzKvC60kF1bcCMAclji5WJf1SQtSKhJb6AOD4zFBfku881c45/xyWP8n4MA5t8/Q2U5rRB
MiIErEtnj/fH2zeNkYOeztf1HI0CvWQ8XvK0h7R9uZZG7XGuKC1I+vrSKS1vFW/jpTOcvvbR76cs
Jlv5qpDJVekUwXqCzTD2FgCa2eodwH4r4Ul5KZeUdHK5H0mklFSqoojPvKZ0Um0vyXb7xvDQnjA5
Fe5Gq9A2C2K/x3t4n5+jjox6hkIll6JagNoI2Z5jjDFB++kFML+JFX7nPBHbY5aA7oRHtzQaAwnH
ALPnHa0y0uKVufOW8CVoJsZkAJI28KypN7fuInQgMhOpjncGClGspgA73oxgJexWYXcazaUa+x2s
v4ZXEHxt6PPUpqfx78m8MnTw4YcmiEBZ0ZdvEdrhnPgiISWZTG3q4QGUQvt023Vk3KiWgETR452f
zpI6a5lVYI8kOJ+AhqXuCsu2QghG4crJm7cQg2qG3D4nOVHFBTkzdgGAjVMrAbDbUd6nDhjNfonK
ZQn4o8LzKKwUxyv3UKSO+P1CdeYPvo1eEqJJ1GU0VGdU+t1FTqRoGOTOHdZskIP5Qp+RYnmbwHnZ
hyVRyeeGR/ZFD0HqmgJ7ItV18/xc/m7fCoJR/G5h4fdVORwvKF8QUKOfEhafur9jMWgShohrJ250
P7EYKynMdBdslf4fTnYFDkh71LZRvZbGFQ+MWOTbGUM8qP/itzJaMCb3+MvUx1BX2xuDsO1Ktcaj
2v5E26/ObNHmCjJVUBsTVDwIidCX5psKgOY9Y7uUupmxZQA/hw7A0VSAuEa5KFyVyy2TD41TyqBN
c8Fnpie5uLjKmWdPRqcjouKp0xAOHpT+6kaVXSK4IE+BGAxDciuGf43LdWBrLakSMwQ728pvQZRH
vNEUgRWLZuoKw1AhaT/V7uKr21DcNgBw8t8f37W/rPetZmJyGK/+RNk3/Uk9FQjmw0ZJ+N4pOSKf
XcYc7LY0he/IUFYxQ0bP9jFNnOtdsQOldAcwd8xPhyRhV0pqdNEWzeCNPXBGXv24BseYokbCzHTH
n4gfFx7yO+pZUJPefCu1h0kcZRHnsb1Tkf2EXFwbH6gaTJ0DIyg0A/Ml3eYHSX+OdXgSP4836i9H
8mijKDVFljFQs2LsEbJ+xPp+MJGzxMie8TUlT1/2Gvm4BOT9U7JB86YfLp8L8u9bXLB4gHggq4dC
OsIvKinFaGKfqoXUw00DKAEgjVcJ2g+j0kgxu+8ZEulAseXqC2KnLaVXfS2Vuh2JoNUAd9R6p+4P
gwT/LK7AIr5KQCn4eH+F+3t4u77pAl1dEF4aRTGosD4rIdbR+Bj03mrMEaNiNdovTH2HLPUXjwx2
Ymt6SSaaH53d6rDWZClPfT+LQu319K1X36KlSS8XnNs7yWu6Ey4icY1xdY4hyoc9KvR6Qub8AZW8
cULZwDCLBQN9P4hOfQB1K0dQjfAc4G8cr/jh6i24DWtxFzUi4QFuCTZ1NH7G3tKrP3u/OPA7Aa4A
FTmk8W6XzQRexrMcg2UT7tvyn58+1sx3vQ4tmeSfn4KCblj36B7ArGCzHmHQn/ZYB+67gqZl88gm
4zXGzAOt45IXaPyoeoMD8UNM9scAU0Abj5x/xR/7vI6fbcwKSjr/JR5+Vv/AirtUlL+f3Jq+AP1B
LKJWGGsaN51hAP3hJsngADH9uA+2X4JVHI4oVQXknG9t2z6Yz0CO2XxW64OzmcjX0fR7Wr0+3ojp
eO9u3dVXUMfPxTWfuXyMfeD1trwoFcBAwdj6WMjchcNxAj0dMRGHvvDb00brQa6UVT44wWi6lWLG
nGY+lnDvYE219P9IoK50WbmZ7JfF4FRJp4MkkwgCLm5ke5xiSBHCzaFbWJN07zveiqRuLjeEPcjJ
swHkq6/7PYoFGdkOJ6Cwf/j68aXYv+CJN1JOPwOrZiRrdw2oFGG7TnSbENN0AOXi+Bu8dkR7Wj2H
ZGOmBwzHOv9SfQlpZs6yCgJmPDCSifFQOkMoMlOBNsFl64Bd2kmncPwAdWoAyq7HhzArBy3WiB3Q
Liuw1LsVuuMYJtOdypELn1KfKpwrcMgbbv3vsaQ5rZ0K6xihQaMXcE9uFSp3hbwdtGhw8B91BFjw
eiPzHWmRAf3/EkTToFQd9i6eLqmWvLv8tmYdgXt7LGJ21/6zFhp9DDmeKm/EcHCUqCW+B5q7nnDR
xQNewmNBC5tGNxi3jeRpeE0HpxFBeZ2kuIcpqHeKyF8/FjR33a9OhyZ3kupsYAbM4Ttuh5hKQ50/
q/+LcwHZBFxcmM5pouhWARqgb2VsXA6gn20MLkbzqHeQwoXawV8zNG0cr6VQjlCn9B1fpJCCVNEu
mYKTt/2RNY/WU75qybnfns+t/t6a758iTz5ZYmA+4/FWzvqC159AmU70TrSuWEIBc+NtCzR1DWZm
b1nHM54qezw8CaeU7D7NzHheoY8i1o3H8ueOEul3DWM8oK8EQc7tPg88Rqv+9L/p0SSepUSNPh5L
mNPKawmTZb9ygKo8lD0gJsFyR+hZ8A3Ze825pQ69/8dJ/mcdtMGQEl6pYkgJwhUQ4YAgi+6E4/oM
xuzAOXdP3yLp4HsAptg4wNub9hIzGP/FBbxa6p8rdrVUpQtBzafiI+rJPmq/khN71v9+N1HEQ+zH
Kxw44qh7wbV90SjegHuB6e0qlSy3UNeFttQvPhNJo1iInh5g7iCtgZma21OLo1AUGr4d0e9SG1O3
Y7/G8LmxjvbE3PGGp5cb5RPghkvDZTPZzRvBdHXN14RUlmoIFkjp2/JnEG2rD/apAAcwBuXElfaU
fT3e0jnXAk4icJ7xfKKmRykokJjCWsiq0QHnOxlSU0RTQNicESd/ROFC9mbaNtrgQA5m+TGCyiJI
vt1WwA+nRdXxo6MOKWni54bLjVwg7BsTnjQh3yTF0szObLB3LZI6ybBOsywB4BWCve2gN4g1AQW/
+hCMF8tzSNLoKfoelnqGZqMOZN04GRkKzDTQuYCOT6NQbdXRGSNLi62iZ8HUkhmJcAkY0rG7pjEx
rbp+fJL3zRBwua+lTk/x1QX0Gq1PtcIdnbbRB5mkrYkmYkXU2+YfeAaTp+AJPGZi8uYuIYnPnuvV
cikzWsZtwfI5BPPaU7DheJCYvbPZuy/Y5SZJF8zMnGN6vUpKiTLFlRQtnYR5p47xiPSbZ3bcn5Z6
S/4IAu60FZ19LKwA+J/oakeEwVovEaTR2e8rfWshi7RqXwqHMW1MMYIEljUcTv8eLPPzNAEcNoDC
/AdC+u0S4PXsgoG2IWKGGReVnq3lClcIOk0bHWTqBdWqV4Kvp/piZWX2EK/E0PtaZY2oDRCT5vv2
OBSkgyFIiaar2mvNL12R2RAZMFogOEJNUwIawK2yVg0XoLPMZx2OrNeMefbMl+PXhzSRa32t1+c1
wFUsj1nsS75/8RU0s6FkhhwdyqgqFUkVTZM2Tc20DjvyDiPluiQsWbk/mMBbxZlkYKwUqApwFGmq
jqz0/AKE7p0DjwYvsaxrX9wWLzFJj+vfdPV9SQmAeg6bqibPK8cl/upzswJwjmJ4l8cmYSb/cvsp
1C6jwyBXYi/qnFeBCEeAfxDOQgCHFqLERqf0ml3bl3fMyB2q4/OpWOpTve9jwlW83onJO7qySCqj
JOkQQbzqvA3/MPuvg43FmoTDv5N33xfxKJP3w6HWB+J//EO1/vH650/7PydBWcQxEis5qnES+XBJ
6mOhLNTKZ7T4doGU5au7LlaAdQUBRmm01hu4qsdp+qr2yJOZosyz2+ir1Y9qaqvHK5sx9reSqeuq
NixAMbO4g2NZAXqKRURqaJ6RaJEeA8hFqVZabPscYLee4nSb5IvTxtNNeaTl1Ms61io7dhH2ViBv
0eEDxRjfeBFW6zVwR22TtTb55hkWccnLnPHNbhZO+4CKP/YRN8ndtnDNgPMVWy+/5/AC+nCwDZgr
5mmFYdnHuz2T3L8VSoVKCaOECZ9BaKdLDTF642P/1T6/RKeXbLNe25J5AbErSQlrvcM5JA03leA7
Yix5pjOP0u2HUAHTIHVpFvzZlsKcrnNnfnzULxpppwTNXtZfQuNsp1sy8WxmknmADSfoPkDsZP8s
qODS7f5T0avbDVxxULmnUH5m9foGvAtw4+mybq1dowax1/lXMXemgil/nnDO5qQZp4XbvfgB0/W/
+oCmb4ck8XEq/L4GGcTk3eH9wCYEZN0TO189MYp+Mc0NdiDen3x7IYK+f5lvD4Myb8OgSknLQL6P
8UK326q5wwHaxE31sFiII+8x525N6d/s+NVaQ1Vrem0ypYWZoKS3F83j2uTXTyYH9G0eDwmwxh8r
/eL2UsZNqPK8aXKIRFcCODaMtf/skXbyCxBXntHutNslBgw3OKiay89J+JHPS3P9M2nk2y2mzJwS
uUwQ8NNtB6jBdmpUQLcCuyl3OOhoC1u7jXRFf7qAh1MFhIQpDMSMMfJD3GNO0KKOo1+tFo79Ho6S
OgvK9EVpUnhlO33UvjOPyDXibUf682x/Exi+4Ak234O2C+uFA7lPJtxsxp+OXOnACPbyJJrkRmQC
1Tbq3d5SMGsLJO1zf94R5gRVQJcd4tKFq7ag6X9G+UqyC2QdN2IhWSiKNfJV1pBn26D29DAarazl
zccrnWmbuF0pZebKssr8JIe80ngrPvfCDv4gsTsLJbonLPHZs4yFQ52J2W5FUp5hpvk8E8UQmRvu
3rUlK9i4K/Hoboclu7l0jJTZipP/84JNs1r7fbsbM3I8pkaie8Td2U9IuaUyOQjmM9Ro+78mTblV
Xjo2rbW+yrTpRsmJXQMlGRP3SanH4xr8YksWZLqdD3wEOjUfqW6elxpkDbYRBgT0sqAus1B+wkLX
5ydF/1af3zPYMcP5dwK8wXZBbYXZD1AASKSBxRdcPdShqkNchWEKL0ncb98apDYL3TpH+7P6EnS6
7SOjc1r7Vr0VzqhaZLg6gaWnp+mxWqnj1LO32Mg50zICPbv6JOr0Cy9QyzrEJw0nMQIQyh6mnKyV
Ef2jrvVNDkjRPeuIBRa2YvYGX4ml3iqMBiZFIuAoAE9lyHquvidBrruFnSzxcP91Ud2d+pUoyuvO
wAoUtxreDYkMp/Z7Co5ZOP+8/pViChRHj3+47UsJLVjjVh8OvIHib4YKIKZ0rfJ1dxHQxssCLKgl
v2VNzvz60ljv4JbYmAAJMk4YE+D3zE4eljZp2vtHX069eHzs870oJp3TuPyhiViH4YSl+vx8TAZV
nBra2alGeuu1FG5aBJo6uU3ISE3EZVM2ysXtV8zxgI40THWYmGFZpSiebb2vVbE4PnavCyqAlDVZ
AecE5qzo+tJY8FWr1ChYNmxshHW9blym1Fk3OfCqQlJWiY0Fez6t6XZjbyTShaYiBX546KeDYzA8
iX7DUA9NcXtiDCjjgqh763oritreAThV0ehjcZ3O2tJxu1X17R5YWPBZfKNYuFWTKt+tC3VZWJgp
/0V32HFtVpdtj3W5vh4UBPOuS1SDM92TWA+M19SGqgHGkMp5BxWm/YYRhVjAa0xD9x8f3gqwBCO5
DEe1IQf9NKbW4z2csVHonAeIGIjWMF+IcctbFdVQs+vD2huxh43ZoWHs63geV7JRWejzzdZEd0Kz
I/9Cfcnfm3mF0U0PMGkOaHYYW6DnmN0IEQXTSIMTNpuhM3NFBjTRoarR0gXcV6X+BmADSfOlpOL9
O3Erdvr5lX/T8rzPBwXEInNq4rczcDJ3oacvEVncYylIt4Io1zEsSqX1Ma3uvCLJlhpH5EOi7Qtw
8jDzp20r/auyj4FZ6RyyjTFwpY/rnclvN4HhAG7YdjJLXrX2ZtPah8J6rnX8vcmsZ5awYGLPkUV5
rAhz6g2II6TLpiljgI/cbotch2OcS/7ocMNzui0KRwusqFvipZkJNLApV2Ims3y1+5xYFVrZQd34
TXMqRExxfMfENk0w9ULLnmNTX9XW6nn1GRmx/XiFc6YQ+UCYYlFFuUelNJ0v8iRPhHR0PNfTa+3o
CuhHC7cMKMVhOBeEzQQOoPTkwYyhgqMEGX7KrdXcEFXIDHWBdMdsc4DkQQUYBA9nRf9Cje6i4hRd
wuyRPSntpV6oSbVoW3UtnDpM3q3KsomR4PXilfyay3B2FGR5+X8VzFZZwAGpF4En5uz+tUzqZFvN
11ovwYK5XY8R3nylKHrAAP+4FMiAauilUE6PD3TOgmAACRxkE6gZQhHK0eG6NG6FmGsd5QKTD0jj
zCpEQ9T2reMma7zpj+XN7OqNOMrZacqEKbyebR1xExqYiQPmJpfoTPXk+bZbL7TSz2jrjbDp51cX
RYxHqY4rrE3UFcYaUqMo34pj7S3U6Wb3EJ7B1MmLki0Gk2/laG0tgyyw7pyejeMncCTtVTAwEN8d
JLMpSmbdhQkHBhdAuTa+ZkviwCw945NmUNqKiwIcf+CrTR211DOODlVZRGG2dYLeYENbyickS2aT
XPhz9lV8CR1Jvh6fpDzjOdyIpFadBDLohVyIFFk7L9+bL4b7EgM9D7ZsSrjCALFEwK39/p3FMfeG
lO+L9JQDxza1e20fu6/JcKzRTikB8/Y30mrgvW7UXu+HfeaeRfzfWmzK8EpweNJp+AB0gdxb/mgk
mV4VeqDaMRjMctI9jxsBVcn6JwRq7iZl9aK++PG3LH2n3VludKFbS1WlJ+5Ozs1eWQebImyBcVLr
AHaVhwVKhXtUQglQAzyMFYaaMNtHE5+0fYMaSYmSiZhvx+eK08GsJx6jYRqpyvxN0wPI2RRUYLM/
pRjBvvRLvWgzj/PNB1BGBImHIRbSAGmPzhAHkvwb/H8oUSet3cgLmj8zX4DFipjEx3AInK4/Hbm6
YQKb13yNx8jhC0si+a418p1gWOGxtUorteP1VvV13xq3ieNaY4y0oqC7VoIQ9ln56PUyJsDBYBbe
jTkf8OarKCMT5z3TcgO+CvCWb5JL9mibndpnGfONAVBfFWwb39ZzZ8GWzpgbYOqAjhhw5WB1/MvS
XG1GIucy4ITj3klHGSrK6mkD5wgp5QJje+Hb4+s3c+EFTsE0LIpyE1gA5YKhAKvGWVf0jgICm9cW
0SkR5d5d0OaZ8oEqcCow+gB4CRQRelZF0jKfd1W06U/MKeAxsGLX0HrfAFRT3pJScUaUV1Gld+Hh
JkYgoCmi00GarIvDs1xuqgrYdSWzyn2TExbc7rmbhrk6Dc1IuGuYcKEMUKh63BCNSu+EmILqrTLZ
iVJOToX/ywMLA8VKIAojlq4Ml9GLwvZY8vgIZkJT9eYDKBehTcIABhmt48krEL4s0PS9Gd5XRE7/
VqisrIDrWoA09r1lSTJs8W+WcnAzNx0oAFPDNHqxgOREvW980YJUrEQ4VaJ3HdkitzP20co6joQ9
ysduFzxV63CzWlj1zBN+I5XSvLobgefEo3FpW1sxOiZIdCiIYB2tl3Ni/9Zk11m7b0VHW2u33vR7
R1/4AG7GS7r5ACoowF7APRWn6BjvAGcB0qc1+k/eQ4vW88K7OrfDKHyLAA3AOD1AMW9f9iFjGdkb
WHigmD+TUKjoX9PxZUxWg7ZW1KXLNvOiCpi1Q+/yxBeChsZbaTJchbTqudHxE114az4jtFEg+fZE
ZOP7cjm0JsZjAZ34+1xGWOnSti5Jn35+Zb4UnynUToH0utgDgxN2U8DgD9HckQyCXsCVAbBLtFJ8
nX/xi4NvPtarmRItkJnQtg3KGgUQsXSLQxxFcpTXA1qrwE+19zmiev/QCLD1EcnG7s6TjmO78moy
sAuSZw75RjC98LJTgNfUI54KVzxYi2XCqztFbEnG64vsdDMxIiZpwDWCplRJQtx+u8takTeMWiKs
qIVd+yVq/0CRpikLK5ppR0dkNKUFwF4NyBA6TisQIXK1htdBIK+D3pnSW/gj/+t3nAW0e12yCvIx
Wq3B6uNOtbtPztq/2GhtGPX8E690sWvN3TvGHDamvduZn8OaM0XQNq0vo75734A4fMGSzZ2AqACM
nwe4A0wZZUiVtGW7MOMHJ85PgKvUCkOLMGlTg3AGTvNjPfvL2FOusngtjLplJYZaWSWAsO3+KH/G
BuDWHaKc69W3bZuYigaAJAPMdf7SLRrsGdN5I5rStFYTGrRgcoPD2wXcooB8Wduf132FKbL4VbM3
n8xaWrBgc9byRialcF2Vp24tQWZCilcFVMTrPXfIX8MF8zEXrIvowFZkQI8gRUArNogeK2Zssa0Z
EmCpkekyYo7/Ye7LluNWrmV/ZYffsQ/m4caxIw6G7iYpTiKp6QVBSWQNQKEmoDB8/c3W3j4WWwrx
6u2+2JZJdjUKNay1MlcmJKX9MySwFvFXu4Mn3wdR62vvLLv5mtxD9uL+NTufn0BhMIr57muc3IkO
ftMrnfE1IBgfQMf3asTkhufbhya+9h7cZ/RaLmjeg+br2V2AfsLkleV1XD2nqyuBLz1iYfiGIg94
ub/j1krMAnbeKp8sv7L5218v329k2h8HQHIRojv7RwbqxjeAqYtdHkDn+OTOonp7E7/Lz8HdT0En
6GvABXvTdGfa1Nn+4Q7QSFE/H00CIK7m3Tg0MI5wD1pROnltF//80f/zzU7uZaTA2hfLuDywzLcX
HUnyqyTv7379/D87P7/lVn89/jdu93e31DgXYxQog0Ha8KPnuexmlPLZknDeoXNpuPz1aD99JLS8
ge6eHfunT1YTWdG8MGlMNuX0Tufot49eu/RfG+J4Nn73QFFiE8fbaXl4N62VgAkEXuu12n3jBb0R
Z2hBTKPq4/kdcOpfP9tPdyycX//34U7fV7h4W/Bt5A/h+eUuQq+Z3L9lewTvta6bjyHWyOG5OOuB
rLxWXTtugx9W8X/GPi2Zp0OUOz255cGlyWH23/nFZz/dXrkGf7pWvhvkJHrzR2+BRhEWJJFPY1tn
y/uA7TgV9a8n8qfDoO0EhXhM5g9ucouFiI+LluVBKVLl42cS7Zy6s0i/fz3OzxIexAz/GehkqYit
g5ZKuC4PR2tTMaBjO2lNiRUkywHN2xTk4Y6hoMbD54hnlYL6nnOAqNok3ulsOSNh/K5YfttEMslf
fKuTZRQlIMQXPl7lBiDzPrR5t6O9AVlyBAeFUt3dri7+bLw8eoVO+JN8GwMD+UAfIXo3k+PO+m7n
CNiDtImHzmirxts5ZI3Wt+v2LhnCC794rer+E2o8EB60G4TIgtEielqMXgYPmb9Gbba1IMywOjXl
UIA1XloY6W1f4xHtfef9+xFqLpDsWJ5TUW0R1A9fqWn+9D4/imMcMTTcs6c7J0lcAfMaMIH1syAf
2iCu+6iR7pJHj1m84wuMdOCssxUfXll8x9L+6Y49CpkdgbU8Bob3crYpDZ3fOuKD8OFXEqXiS+9K
leKmfU9fqaP8rJ4KKUvUzlLYHICHcBKyDOviyBCK7aEO3gcQNvm8nwB4D6V9P71yBv4kIMMtCjMe
AIXwhz/VeIy6dDPtADyDn41TBVNosOCWtezfvpbdQDz6x/kDgxpdrwmUGGIU21/O39TZeOwUAv8C
riWXxbK1aWNHFIR3kDgO8rLXY0grvbXxsuvDzPusl7j9sMrFeXs/H5a0JMfksOwotkQlI5pAStal
nnxaIjp299MAc0P0SeQxKX0CAnwl47Ab3mYpsSAeGY1aBOul6t/kY8bSJlUxvIilQAX3a9d3rb+D
o5yXo8iaS1Zhy/trbWLnD9cLFcnRdgxdy82xrXTYDRPYrGUYjRBeKGAMEZWkW1dWLzPh6dm8zcVt
BBfu6Fpmcukv4lWG5NJQZrw6pV4blSIIlb/fJLCUC4grhPxaDGNiPmQyc/LGcWaKs2UEY3JvbB+p
pg1TBp7oNvfxrlj6KLiQal3NeSjS9ogjhG16GQa+RoPK3EbBbugtuccZSJc7sbLeXtIkoVllIEQO
R7tEQ3RWGsaR6RUxhM+LNGbjzTJyEPfHxZPR1dq3o6viTa1oz1gFHPBY63VQ4wl7f2qSNozoITD5
wiDtpP3uQca9G74kiQCbvVzWmLHPiJFXiEt1rfToFTCCWN2mYi7iQ7ZAnP820xNFX9lqIq8Mx1DL
prdZv2LqzcK2Kp+FFJ8GqFalDUPRwH4Z85CYL7GdBIGC1Wa94TDJuJjPiecl/B1UbShvKDph+3vZ
8bDTpbHopoOrgeDplXNZwh5gwUDQygYcCI30RbcoYD7GFSjMEzJlrHI2HYK3RM7TVvf433osdTLh
P1UxDA9dAR/fZlbEkQtrUBx57knA+vncuj6hV940pclHfIwCRUJks/s0RuM4wsJuKO77rV/XcoGh
YdjoSfSybjVEmZtQyALfqODZcjUaj9JmWnmY7onsGX8zhQWFV1gYt13yBkUaj120pvWHS69HUWyP
AyTHh6LL/CLa4skrhXNyaVYmB9L4srVaVNbIpKtyjZ5gSGDZYTX3BA6HEYd7SjEPd0qpbHszZBqm
I3249F4Ve2iROkRDF0ZNmmGSglKhYDHX+C4jORvhsTpAsXsYgmbyTCQutPQHTB6dxwSOqYhqArS/
jV2+lGiYLLzS2VnoMyHmQN9AhaDPQPFd9boeWuZZ/y7JF9BmtiI1+ScyZxn/vEmjkj1ZvdQC/EiZ
a1zbF2sVhszRXZCSLsKripb4akuhlIS9MenzgK4phCtUOPn73pp+gGqLDoov3iBgiuCTiST1Bs+3
pwJlHrqDkyWh19Qo6l0FZgi6phdEj42Xs0XuAhb6ypTO9/qtJmhIyZ/nYfAaSLZs7xfI+xA4H83L
0yuXzE+udEgmA/WFXhr6QU71n+LNdbiF5fbARgZgubhw/MH3zzL2AJyyLJLLZfjk8nvdfQYnp9SU
PS+Lqov2iQlovRbPr3ydn9x5f6lfRVBxA+h9chEZsQ0gmxzhbrLzxhLGdcEeJeW8DJI61/tfj/aT
MBLIOgqAwI3w9KeN0kMRtB60V/2HIc3FLvLyd0nOdoM/8Zr7q9j9erSfpB248mBlhagFqh6npguR
OQbgDo2MK090PYyMNODOfPz1IMFPR0FHKIwUQFmASu/LSy8ap5z7FC2MvYcmc6Tkk7oKJkzfiAJ9
cp9saMYYSyReY9MTyGoUppZ5Xqf/7lH9ry/L/yFP8uavQMX+67/x7y84+g0jdDz557/+Z7KjeezZ
4/AHjDKfHqc/5PMfd+MjTGJH9sX+9/HD/vePX37Uv/ZP0ir85mP/BzQpH/9ovrLx9A9e/D0G//vL
HX//xT8azOa43k5PZn37ZKd+/DYWHuP4m/+vP/zj6dun3K/q6Z//+CKnYTx+GoQth3/8/aOzr//8
B97Hf33/6X//6OpR4K/+x5AnzMbJ7z892vGf/wiCP+F5CgpViH5zuHYdSSjz0/EnXv4nBPzBxkOz
Zgjg6Zt5wiDNSP/5jyj7E6Vr6JHHQGXQyHns5UIj3PFHQf4n9GhhuYkGNtQjj9yvf3+xF2/vP2/z
j2ESN5INo/3nP9Bd/CKcOoqLA2Y7Wjgc0yH0xIUvVxbef2tEx87lDEJBd298G8eXzl/gfAPtrjWc
F1bnqg3gKOpH4BDyPSk2GGKS4+N6BS602Rujq7BY/Y9inQmWKoxW1WTrDCcrgX8wGRcUZhEfrL4u
fY7/zzxyOgX+bZYRPwAPeFrZHH5KlkK74SM1fUEhzOSFy7yUG8Kz+CHD5ZjVfcCm5S5CA7aoZzEl
QCu2GWp9+VZkS6nyQV+MQNnmkgc9jnfcq9vd2tkO9jUFJVdoyVKsCuJOhKWM4nSrnHT0K4nyXu8l
x/46izn11JsgZX5aOVBmoGJmOQxugmXz2AEWb/CtRkXYjZcr3N6OV1w8JJp/jMdFgSdAqNnSQxZO
KX8Xy1D7tuldNgd30CdbYN3exRG5xKU9w3RMFfYQe2NX3Gi0WfoNHYdFwGEcjaG7eZzS4SByBXVl
5sZuFw4LvktPA3QBhYPaSKlH0Yt6knDzK2HpjGgbkQXUrMHyhj6mNDqAwTB8m2qVRYPbx5FN0wom
Q14qdnm+pJPbjaazEA2zGjtragSMmsl2rj3mWlVySHz6533CgLKnHpRfTBiYz10X0LnSIoPkmWaC
Tn6BrzPQkOy0Wykd69ULAmPPkSDz3lQxLHCXu1X5GbkRBj/btcSLF+gtwLgTgnlbgPwvd4MWV37B
kAuNyqD+JLxijcouJrhxS9sO/nDYuoQauMoGG4puoYdwEBoiuYKOVYTQBEkJHI27dMm2ppDcddDq
14Wrt9VqhHVbaq80Ij/E/9MSd3s3OLEc5hGUzdtAFFDs7Xswd+qWOK0r69BYDbk0kaB7OVzhAZ+u
6S2BlttHBXZFXlGIwTykm7+EaEPI1M3m9RDPFESOb7zWmMsVxmhQWGRtlJWFjVdeTolKJ4S8UN5A
LbUb3o25o/GZTxV5zmjKBwiwZUtempbE/psWMaeter4ssobtbJ8e0nxd+5q2oihqK1PvGtmKhmAY
nxloEYYXw3mievph4WoOG4iBG7/JYGQxVSaWDJy+YbbtDjVF+6XbEhJUm/Nkh+UqvJtAJeNQkZBM
vOwHv7C7hXuQLRoDlX4KCoGSMxwbCx+xPQIX+KpEK6LAvIU2QMITvLOMMGj15oKmtJKcxPheNPNM
ucEl/tFizA9uEd5zl/MxLSMeEAbt4rCH7pdAG2NFxnGGYYXNPSwiMvC3BVQ5p7rLmYzeyGWhH3uj
s6As9DaCxLIwXLCRmopHb8kyXXcDjfTOMzgxS9lKs0/8oUXl3E39u0R2WQCajB1Yhd0Kpf7U6kee
65Cg8gBybQYCGuaXwM6KbrE779im/aYb4oDoct3iFO65IULt/YYe97b0CzXmjzR3ojj37IbErJS+
DPBfMfba3MwGof795CT3r1sFJ6bbfE0gq1B2WTuIukDuImRj8n5qH2c3u6WtSDt6E/g9EaH066Jx
SmBjbXqrKOAGyLUViK235DqnrFviOumNHx0QgIbde/g85cOh8EIQF9OO9+tbtrlA7GjrWghBbpPs
PlHIAaAzSS1q1HcdjUCwRv9QfzxyY6cFOcP+xOmN8yLf1ryB8pIU9WKDdZ3PBQZBcgGFKTbRKrM4
v5t2iL3sXBVpq9613KXxPh8DWlyxYBhF7cIxgT4vo0quH8ScRMNtjmjblUDQuhkmy20eq7MlhG/S
e+BGY3g4Hr2ibSakI5yU3GU5+So8bC3YlG+rB19Q9LmlpQd6fLSjBvzbhuVxl1VccdPV0SzitPTh
dqzOxmHIH0fOwBKYQ8+7cy6BHEgRTPFt3KbTfLMuInikm9fl9bDwVe21xd1SRV0Q0g+BCHy7W+d2
Cqs5nOFvST1/ojWdkrm/ypW3ziD9RFN8X+STyZtYpimERuOZ3KXhFNz3frAu5RiyKauoN8R9qTqW
8SrL9WLgiRxB642OWfumh5g2K3uIwZI6DpTAdaLC2ZX+kCiNDSmVh2IBSn0qDqnYR2abH5zE2Yds
PYZYL140HK232WGDTblmbRNOdLE1KhQu6ypjskzUQdLq6KztZRFjIRkfBJOxVRCfZvCyrpNEL8fJ
9hJvTzT2UNWzXpu9XYnfg/XctaAXTVA6KJM03rZyVqKVO1D1i7CkQ4/+FEolCjtIK5M6iZnZ+fG8
kP3c4wKpIOxDyGGgMRq2sk4G9yAFoLQWaC9KLwMbT3EZOJVHe3iPbM8in3RaovgafMJqZrbMLRxB
6kEQSq4nkPc3kEVFy8+LWavLGZJED16/yG7XYza7q9UhA2paIA50LH1GUc2lNMaM+3C2K85R3st3
RGs57EPGzYpzsKeqGrvMplnjq6KL5gbZadJhPqhvrod0jP0qFTHFO/Kdu+Mp2hRwF8TBMwLwXgDR
7OeohjC7heX0pJa45IZkNxC8z3mpRJF0UN0g7n4VlkR1PLDhznGTfkICaVqUAFK6VCNfl66E7zhe
WIakuG0IfHDCY6iT0qZDQPhWDaaDYVgoBA471DE+b2E75LsQJZ/bYFFTdD6pIYeWJ0KstHGhzewF
gqzFXBcobltThzgL4nMN5BqROHj1FsZJedDmbck5iicPC58N33eBbL9s0ktk5TMUesagWMEUyDY2
XI1O6emLXLL5OW4DvFlHw7RHk3fn0bpHgcKVU6xHVfqIagqI++vkwMwIwqSF62VaKx4NBq5rIuhv
23jtvEOXMJbtcicRBm4ossnrgKC6tbP9DF/Z1A6gvo2eBs2ICWDWA+YAnMMBIiYTW1lWCtkrCGaK
eYKtd56Sx0A4X9ZDZ4w5ECO97Gws4u6jCrd1vA56lam3oNeM5s6jnjX7IJLmuejtppsY/vBtyeZp
9c+7OWf9TolwwN5lZk6bo+r9Wq2F7fk5y/laPLJhKSD3Ha2BvNl41MF00/NM8mGIOtvfhLnPp7uE
I5RmrJyFcd3qNZ5QiAvonuZGyWXap1AAXC02shdNLMCW9ClnqKi4jUT2TWsofyYeioXQi/czug/X
gPe4qE24lZ6W45Uy/haVuicgkHk8g616kC8rXFoKiV+Ze9yP5zQyYYRwnbP+gKJVfInrlm6wwdM9
+N1bSt9voIfcItRqQRMl0RSULWlz/yzCykpLbVcoxTpwxD7mXZ4baP7JsK06P1UIyAuE0pWdVP6o
WhqNsDwbY1kFRHockZbwXInbbr7MnDPX02BRPm3bwD0ihFmXHaO0T6ptjfWnDGnnfaa3zq/aSZPb
rp/DpZZpOwB6DcRma8Pl9hHHI+ploHL70NfNDNrUnIdrWUSY113EaPaBzagh4nw6agcVEJVDWSry
+TPKOU7tlRMWRFEem3cLykJjtTAJJxTaC1jU58SwZ1ogbNhNMGR3JXT1c1i5JZkiNWhZ/mdIXM6Q
rJ7aVVeGDOudFLIbcHJP0dcMZWVkQ2T2VZWlysATRBJtS7AhcNkT00tRUZpuByIckvF0iF2/73wv
YLhQOoNaNILmyg+hwF56Zhj6aqI6RtK8+E+8bXsQZlg2mYb3HDFr7LlpKnuZurQskHXQv4D238ro
L9kXIy3Mq05T8ReZ/LV6Gu5G8/Q0Xj6q09/8/zBpBwPqV2n7pdwexWemJxTX/ioCHDP9b3/0V+4e
+3+CQhVGRyF1MI2g4f7v3D3y/wRCCSvCFPwy1GQK/OTv1N0L/D/RZ4mk/gi5hBGsGf43d/fC9M8c
yTvIWcjrEZLCPOF3kvcXqTs+Buw9PwHPDV0HUHz5phLyHW7nZ0hNSdLN5QLRV0TmMnkjcE3d6tSi
n++7qfm7cPB9oeBlmeCvsQLwERMIS4Gd/w3V+24sRBeFs72ay7xwratak6M8QICYfLGydRdR3pHX
tHpOal7Hx4PNYADuFegZeAMnNa+kywXnoZ5LL53H2kU4UwdgH2e//WAQ1gQJBPYSGXDnEzipB8NM
twmETCkpBnqWod2uSiHjPO1oOORIZpIBm/XXY55AWN+eDKJ0BXxDQSnCcnhZc6E97qZkzOayndai
JPEq4IVKN45LIZvI75VD/x4sg0Ap5Osj8C9eDsbbSAdhl0PH0w7qKhqK5GsMwvNBe06dTwCIileW
yvG9fAdwAto91pQyaOJjmWD/nODYWJC+k51cSjfTC9+unxfaKoifJ+9QSyneiCG9oNo2v57S08Vy
HBRmeRgxxpjQQHr5lHRsF5kuHKQkHqBIL9Klsr3sX1ksP46CxhQf6phQSMXGP+1gdWjb8ja/Bwce
LRtXLFPsUtvs868f5XR1HCUA4eSCkC9HIoy64ctHWdYh35RRyNuSwDwUc7fedGEqz2wwicNvD4WO
A2zob40WPzwP7mgOHROgGpx0/lb1QqKViEXr/CGa6fQajeS40l4ujG8uQugrBfKPQ+RkYcxMaiEt
bnmP5+2BFysgb+Wm90ZzcimClSrYxy7+K5vt9OTCdIJKBUEsMPxRLY2PP//u5CJjqrXKKdrqg3S8
Ze22XEDVBLLg0Aio1nVAV82vJ/UniwQkZ1DXcEyiqfSUTrGgwJD7AjwyBo5iU7CoPeTZuryyrX8+
CiDqCOfjkVb18rEA3do2gxUsID/tlSMCvXq24WtN9T+ZPEgYAIyG3SyoxGH4cpS23yB85FvElyZE
kbRLvKtWs+w8RA/fM50GffPrufvx7ICNMUxLUJPGgwWn8t0rglYhFZoCk2g7YJYd/PkKXcpx+qBE
cM2hYVCPJnil/eYnOw71eYg5H+kguAhOdlwKVrMww7LBYHTNGjMdrbLRMHFovW16+PUD/vDajmcU
SI0ojueo65/SGnWqvKmP1rjE3Wcv543w/YCi+u8uwWMTdRpEObjA+KDi+C2+W/Obp30eB6ATdCtb
RelBprpW4xjc/ebDHE8paAkcW6d9vI3jvH43DNc5FAXGDj2VqUJX2VzkuKFD+7sPczS2ztC9eryg
gX+dbOAiBM+ii+HYU2ju1aFDz7uFjV3962f5YQ0ceaBoTQAOgkgKs/fyWVZwTlyeC7yYOPfOTbdt
NwBvloqnlu9+PdQPa+DbUEcDxWODR/iNmfTdtPkLYevMBxhWJzRCU4CY/PhsVSx7Tc/meKC+OHCh
IouABTL4qGVCbPjkUjQun+QYbhnQwrQNcKavY3ZgsbBeFWbrvFVjuHZrleqsH0sU5rupzGeeL7/9
vN8E6oFCHztj0ZTwcmqxXyN41mVZyRe3wMm3hYn2PkQe95o93o/vMIVA7/H0QKCKcU72sddyQQxo
QyVqRMOOFjort2mbUGdU4f3vvkNYE6cg7xyZSIgbT47fdAsSDdvGvLRuU9eZFw8H2aFH77dHAQaI
JAMGR8Do0pMNtg4kneHRm5c8BxFDdpEth2l+jVMFuO9koeRHXBk5BHrTcJlk+QnBM2GcbwCqQG8C
HLw0Pe4v2/gz1V+zfGzNR88yDtWYTCM+rUem2jQrtWljsie2owM61GwmduGiNY5Pz/PQ4gZSbFCH
rej8N6wT29cscREUDvjamSfkuJJXcRsjQ1+Z9SHJEkEaZNfiNjbNxvUC4CcAu8Sc+0sLJldpUeXv
2bktICDSlmvg1gR2QpJ2cXGFQ5qs0GMOecFuOUX2v5ttTtKoxn2m3W2ytKsrOX4cN9swTAFwRzZ2
ZaD4BH0HgDpFpXmyZnuYIRt6MXGr3iVU+vtIuk5UGk+nrtu48DKAk/PaX/pWQDgHZS84UTuXtn7l
r3IsDh0rguFmKxK5ni123bpbr42Z3gXWW5Y3iLehG1cO2QTi/DBzVQCJmsUyAD4IW9ypXSKzZlxC
lryVdmnpDk57eVxFW+LFt51IDKu7sNW3PIC/SBkzUFTKRFkUSTuL4Kqculwluymx4fAhhLCAfy5R
kY8eAI/RjVRqMax/7GmMKiPA0iiCOVBE4UroJ5NAvS3X4wFENZQ2dCBlVpp0JhBjnnPw3cwSdjVc
StmDT5m3neWF8kJ0xfKYViaEO+tNttL0IacwvTjILe/nM2ey6HmzbvFBrFRbgeajTBq8NbcaU1vA
h6pa2onekqnLZCUyKoI6lR34Nr3Ap99Sz6Gc5okUym+RSHrUsvsUXb4pWE/jVUchon0+qLC/mfQU
pfdAO+16Zi0QWdS6oKZTiMY4wmNSr35PxqmeF0u9zzk3UxyBU+ov9srwWJiLmXlJ1CiPO/OViXU7
M9Gat1Wk+iNFNRVIzGKc1UCDQ5aG0W4ROaqKAFUm9nk1iYqiahh8dCM1SaTGyB66FMAMqeGf4YdD
edRty1xDdF8AxQ418d3XIpL+CCaW7u3TpLkB1bSAu/pGdvEaBVe+yAd6bhWhS+NMGugDvgTQOxAY
k31bZOwmF75+9mxqAY1JNnoQqkMBeCoRYAt5owMPhtFI+aLIfdl4y/FWJ+MV3hkIk6n77M+od+4h
3dyPdVjoLiy9LhGQkpR8BD+LGw56n7+RvDJD6i1nxrE+qzbKUK8DbRACzwB1XHG5jFTZPaq88mt+
rH7t6Yg9/AXS1zSuck8PF+NG/PVNv7Rev5tz5fKziMKuslmxeea6p4m7GueIkItlysf+LZpx0xgt
qDyE2aindYh+V0qWeqMoCsLdqwVPLWg7p5qOA05tdNSJfE95K1SFkxQ32IKyPMAmSAojJJFter10
c/Bu7aXv9sfevLiJLehxpc0o7Zo8Xpw8ALmJoMMR+ROUqq3SbZVzR7oStird0waaJwJg2sNJTQkZ
B4dkmof5Y9LF2p5R+KYWB+YZEV0oK0h8MxVkTt+PI7gEmKsimc7QYpxvUD0D36/EujfJrhjG4r1O
RnYJGMIjTdhz+eQHkyWXVGmg39sI8KDpWiVBFCQx2j80gEOkTgAcjy9omh9jV4yoineS3ssZhnvV
YLKCVx22/xXw9Rn2HUHO1kNGZAQPYxuDt8dBcSsOcwcmQT1Y6sA4wG78IDPPHuesF7d2Mmj978Df
u+rWTt/h4M/Cqo+Az+6j0OHUGAbQg4Dequ5edVoFVUjyxezJ0iZ2t+U5V9drG/oU729M7c4ykwjQ
/IDXNyrhoGCA6YDCa4z6rqnkwk37ASRF4GeL1DR4A8cqz1wFcwFrSpwX8UEGCYSb1ixkw8eRTCBn
DtNWfEx7XJwVdCvm9BmcQwoMOgAOeZFZaqBbf2xeqvWUCwh2aZ+ZOh/6Pj3f5sAmJUq3U1HhEl8h
YTMOemricBrXHTCfYAPQPmauUjbyAnDhVjAviC/H7ZxitwQ743HfVvk0LOO5Rn2XgTepEtHkq434
mfahZ1WSvufhwzgaQ+sli0lx7uMqB8NyRrdBCa0vBEN9uhZ6Fw0o3DRdqLLPONa0f5nKjOxAMYx1
hc2i/J1iLVACmsk4+wTw1hXV4gm/O18nAoos3qREvYNOKEqodcOTzGSSslbxyniVADsEJcLE5MMK
P9q5XJf5WHYPHFDIDdSQvvLmGVbvZAkBeWyBQlAIfNc8Sc+0pgFnp58rLKgUMX4RzQcwbkEEAtcj
1KWcu4TsRtwBnxhEAu54wGKwM8AwUYCJjHetvBbAfai4m8segsWqDrkr+DkctD1Tr4XHgNDK2PBd
Rp0Oa6eXLq5RauTPoQiNgDBOgA54EHXXz7nS1lU8jua86Qw4NI1JSX5UtQ9sXhcqsFMT+n3YH3wB
45eShQ75qlMWIqEAdKG+77uixYns0vf5ONDhjAkoPjWWBmDTSbCd0yqTbL1F1W8dqtQqgKEm9FS+
kynvL8Y+8fIqTW38LtscyCvCBkhMLel9XkcOQFIlOhDS60zJ8ZZuW5fh+9AE5IuOJxCpzVIB1/Kh
A/s06zfBSgtXUDSYJ6n8AKg3wJYftmgonTagtc6Jjr7SzAy4AOcIZS3rBgvrH9wEEDITTnuV2XAZ
1CaHzmDFtm54XEH2IKWKALq6vAA9WfahPje+4bQKIBcLFZCBZ01GnM2uIhts8P4s8iVHgNSjd1Mr
0hagqoR+2CiddXwXrqrVN6T1Nbleaa+KaiS5GOERwZ2bL/TAt6jxcL6zKvMHSS+7rl9A89YzX+5C
8CMS4HRxwq9iDkLqvotHvhw2P8baEeDYBhct6E/dhUIsMd4PvACFuSQsbtk5oHaiMgD/FoTZUibt
4m+gBQH8P4OFH8jDb8JoZckXMyNUwP0a6gxcCZB3wUR3GapAXaW8KFafELaEsjabtRryEXPb1rEn
pgPDhWj3LiVommLEA0VHgYgwggaTQfkAWu2W4e4Y3FLFyAQ/aG8l07npc8DMgzCgvs8yW2/ziemi
ZhOYyGXhgaKxM6AarDUc0JisUfgx8JlYTAQDIs1DTL/GFDR4M8n5aCNr91M89re+Jx2AL5Ns7yVN
iEQMriddE2Pit0bM7hzeuRGrQpxQb0gbxbwiq0nHKiKwmS5baY1p/i97Z7bcNpKt63fp640KTIkE
bgGSoiZLtmVL9g3Cg4R5nvPp9wdXnd0mzSOG+rojuiM6qtwGASQy1/qnNfW4D57QhVhPC70ty42U
ZGOnh32JBkkvsn43JksfbflzisG7du9bTeT8BOt3HL+al6ELFt1q7mNbh1gU/PKaDZCj0deGUnun
t8RasOSR1gRptQCRj2AK0bYzkvQp1GN2EE0LiwUCjiLRt7pkxNJipMM35oKygwyNZjIK0yx6NAp5
OD02JFIxgg+tBWo1lEYPHZFf+bY0DMakmXmGVAgWLdEDCtd23C6m2477BS4ZkZJqygehmcj9F0QM
/Y6yT947euTovpXncxRADqZPSLzbNHDFiJHHdfNy75R1uHB1yBm/GWb3A9GAWrFB1J83G6VHaDEw
WY3PzG5zIj9aaj7DtEkh0wcmbPJPLNl/7oYl/lFlLZCpcg1PR6AjppfSXepHBxvE3g5Daik9Q2WI
+KSsuiDSsu5mkS3fqmg1yGy971EoFCkgqD8OkjHSDu3QN3Q48lqV9lxszSjNne2MFeCewTNFTfxZ
y4iSOZZoteNhyeSmwdm0K4TUtV0bO5mz0zNVlIEsBUKbtCrNPsA8y6mXLal6P5RphDqYw/RGamMU
XcVpqX1C1iVxIbmrYrJts/FONbZ1P3eDbgVubGsfkpTk362jj87Oi4fhptFHe/B7sTQuu1pdfbfL
CJPJQMtIiZ3lNMOmg3bJHkhs4vWXubUeB2F4YdpDOl+mDo3GezCP6TlqyvIlr0chmEzbcXrChJvt
xjPm8tu8Tm7iyLXbuQvKcFwMKOhI9LTBcinRr/l1i+YQLdpUpd01A4Bm74u2oPZ4D8kaKX5inA3L
Tiaunn2yShwxhV+bS2RSY0OQ93dxqeV8lVqtdwj+KID4N1IP5eeiJb1gknxeSAJLMe6G2mJgJn4E
8RR16fhg0wq2gUsXam0MVVYuSyld+qDqZ9fdoXAcr2dF0Y6vRK3BD3aasOj0wYmXeWvaffzcNlpn
/1JcfZubbiBsqY/HoPI4dVinmkWNqTWI7qwiImGfLaO8Fk4Yx7sCipq47xKnzjZvOypgVZjW5yqx
9M9jyu7NZpvrDNeU+bBPS6QJ2yaf9XelbeUF72FNXpNU6j+jIay8C+nG2VMtcive9H2Z77LaTqzA
MTG8iXnQ6nszcybkrhYhffX3IaGRe8gLSLKvPNvF2Gba1CzbeKb09rN5cD7FRO5mm2qEBEWwIPtk
E6LuGHcRIiL7upCDeLARS80XM6UgJoQRNMF7rwFnpNel1Fy5wSOi2Vtz7PQLANnmh7EIm73NQeZI
BOMQChrlbB63MF0U5KgPojpo0U+Z27GbxV5MKl81DEkLrY5i90EpbfgaOV6HlS/TjSfUeM5tufCX
BE3Sc1QkkzN+nhI0z3wcOskcrDhqB+BTwVk71CapHRIMzQcerntSz9IoRzdWS0YfrjalwhsZBqzB
0s4+c3gnIxh62V1ZZTVgnonRFwYUoESWTUM1fNOmuE1uJlEZPTCIK9sL6E9kKJQaw4e2KxLEFJo7
vyuNrvC2ZtVoHod8M39QfWJkF6ocsSKh/NKSC2C/Va4xuLJmGU5ojiVCaLAIgGdfaLrRvKuSxKPs
dnNH3oyFET2VrVuFm8Spa6QfTO560CoHo+syUuz63eystVuettdJMczzRiot/UzJt1CAxpyhQYv5
dfCbSWZMGrDLIvdFbzD/ISMhXjLrx25/yCqamPiMngKcRxpZfjFzVtc4EXK2w2r2ImOrRQXjInI0
LlmQDUn+tZnYZvxusVexta7yT6SnqLswjebntmgQM0czsqKrqR7Hn6zLyNoibJXJi1qysrnQqY21
q9BIesMfGOsGPz22Rr5326EvL1zpcXI2hjtYO7peXf9aFLbK/NJKs2bb6r36PjcJ+85QxMZ9HiZT
dZlpqv2COrylaBqT1sUXrJDzhLfa4s5m8TFeBpvvq8FddTHVlCTDO712F3OTNco0NpWiU/0BcJAW
X/XUGY0gao2uv+iiGpjKb1J69YeMMq7h4JtMR3vKbZRrHyEVJTKWsMabjEpF6Hn3Ibdy4QXCmSFc
mmxK6ls3dKaXac405EnljHmJzZtuWWb0K4l0kptMueGzaMbiheJ2+FIjnzEfEXQP+Us6U33vHEkJ
7RtOZRqXC2Piqo9xHNXNhZm7ffzg9JDVoABN+thH/YcyWxABiRGRJ2Lf9toqa4rdVCOWzhPxJqyF
uec5f+0K4wbh311Z2S9eWWebuJY/S0xgX1LPxWHtRt6FI7G3rSWnVhsXLvEGQWZMpv0jcu0lvv6f
mk8pzEqv9ONWM8rN2CXaPTpvq9sKMx04JGsbzDDVuv4LsISglSEGhd/dTeLuf9xqRnlN+0eDXkaz
HyHBHSGK0uHOGyzjI52ZkfBFx5Sny+R297VXod2j0Mo+vY7Y/oGkMoccRoRMT4NhneJ4tF/poTtd
Mod0TZ42wxmqOJjrENm2rs1vBIdpDOFd4JBc2Aqm0h+DtrM19wpvum9oSXYbcQxu7H6Z30h5cxUo
ER3KG1oEccwReN85wu6rONVQ+8n2iiaovEHYcm7GwC+Zxe9UBZfxPBp0inOIRvM4862L+tY2+07z
sZPk4a7NOHX8cCTrccv03OVd0tvuu0nq9BRZ1GifXA68FwJkKX3e/gINJm9Zxkp42vKIpB5FaBua
xgukUB6CqZdeoOmdzjeh/UNX/Fd59S8e2it2KarC/MAtxR//W3Fl2vieCK1yGc2FL8p2+Dd/u6Xw
USEpkcxFtIlpc1nz/1Zc2X9ZNvIPOPdVBwVRAkv9j1tKwy6lW6tog3fK8lpFUm9QXP0iXH5bpjpc
KunpKJNW3hMV1xHtU8V6b4He7GRq9vpFmyuPgxDAIRlyTvNcvy/CUXxcoEvEJp1VfzlrnoBta7zl
Z6Q5El917BbfQPgwhwxdNj+1HFp3ixi1r32C42hjTvH02KaysYOOEVLv7N6J3et86MFDbG+kMgaw
0H6Mtha3dJ2px9DLoizToNEIwKc1X3Lgl2zwPqbUcaScIVOYA9euFsyv5ANbFyGIvveoJxq9oUIg
/4CvV293dhaHL8hAomLDALp52Rr5MHmB3uXJ52VJ8VUnWsIVZFKnDxJLiQw8TYhqU+GeYdBgOGCw
HFt9TjeYx+AtINqrJgC40TmcSqP/bE9JNF/VE4NMtl0nSSZtokqsgaXzNEW3WtbmFwAJOI830+LW
pD9MtI3JtqittHz5bcmd0LMdcbAIuCDhuXUcdmw4qNoOOcmprpW5OM5lguP4LtPl9BiGs1ef2aKP
TgNGTVIfksXFhojBD0ng4VW8vOwHsgXvpjGzrI1W2U2xb6uhi/djpJLkjHjC+TVf/bflCVOz8pGe
5II4+rxf86R+Y5ZLxN9hmAzfkVe0BHJZWf5UerL4lnheV+1VohGc6tEdrpuqQ9NjOpCkuPxUO1HK
J/V1haSPMXF9PH1JW5esspiX1nQ0xYNrVE9RtHjlRZ0b0T1kcUWnFfWujgtkCd1r1NE97EyH3Nc3
nZC1F80egctWA4XpQyHNV1Y7l0iOizxOAVKi+tYzAInvyT+oHqkDElr1sbemjQL22SoV2UaQa83s
bUgsEMCq+J3ch3CywIby1raKrZLKwoDg1u3GpkcBW637tt7nLVz3FekMTE/VCNo2diKthp96gWp4
YW1lgQA4Uz7NwBjvu0R39oNqcdE1CSfchRC5eO7dWFxNop7izZQNmfLTDG+c12+JMVLzAo+Dr4aR
l8StpQQagqjftXLREr9V5po5TUP+nZpQrWUGlqy1xNbGjW3Vs7wAkhH3M0C6d5U4CQWZpXgEmBCy
7HsPS1DuUPsmbqBMmekbKP6wCYRd4c0Odcv8ZsQR6aBDVixG4GhtsvKjwC+7nJrY/KAU7tHAzWME
hnNdDe86q+jEjdMXYxfo4xRedSKMPKTQQ+Zdt1R+JjEn9vAYWx4Y5dJKyKjK5Xde2bWlQJH5+m8U
BEhxmbba8NDiC4x8LfJskyzazHokqKtz/bAdqEvNdDUhx0UHp5fZBaRZGrtZ689Y8fqrHlc8tZzw
5o/AjSZe/6gm61Qfet0mHbF0aQ8NOwFgI8upCxq3mTBdtEsk6aoyeVP1eVFuYsuatUvCOtJ4E6k6
qS/SxoFOlGUMFplOjV5uByPVcddgf/uc4et7nqIle45td1D+qOG05WtUTnNVR21xCc47UFe4Xe1s
2PrUvsfxfeN6CcC1avU86JR4Z6aotq9qUCVj59JAXNGa4RaB5hWPlkt6Do5EZsnqU7+t5356nvGB
PiY8RXMjwbgZ+Ug4RrWJJuwDgFjFUAS1sG0soubY3jsutXaA86gst1NJcoNvDJgENz2D2u96Q9k/
HJ7xI9aA6oOIo1bt2VcAuMzWyFxkbEBhF0BlseaLZuhFECYRryQ3E/pqPSEGATC7nD4uelcMu9rC
rufbiIOGIIlITw71AboodxcwzH6S7mXvqOYlZ5ehkwMcNzZNL9pPytVmY1taZvtgxNn8DA+Gb2Wy
nO5SzAYEEXqUVuCcKPJnXiU4VbisLaGHZ6SGIBkrArEWJ3xf5bGV7lNVj7GPY0Xrgoq8XwBBJ+kZ
aEhW/XfXHHJ6rmU2rgdVuy8MSrDv7NyZnmNV1e1WayxRbvQ2z5E+N20S+/mUlypwLCv7FKuhvZW1
ml+Ggp0PM3ERIiAbEVqxRhJ3Exk1e5WiA/noQfh9WOqFP8aXRAK2OXjJslmSWt5FegaNm0dTK3d5
L7VyB9IX/Sgju36ExlzIgJNqxTQ1M/fAfS0simIMWYTKLZI9A4BHY4dH0PsQuqW+cv+JzgMj25qf
u9g6gQGg659CzsgMBtYOnx0lnNSHZAZFqbxcXwICUdyb3rQqd/hRziVOBmjRtPBD1ix/ZuoK9yZG
H/pe72ZmKcfN3LQMYSz0gTSZSNkVMgZMTuo6NNXqXh3IeaPTFtp41QwGk09zPITaRqDnNZnoOEJN
2YUnr7N8URouzrZ+DxEwlYHFXjBCo5nJnYK7rQOn0qLbOU0iua1JY/iaRdDWe1jE8jlxIkvsnChe
PgF4hQ5eFa0kBdRtk31fdl0JrpSlpBtGKdDuRdlZ9TtvAQ7d4ANKVuoFjOkiR1ReYL+qnBprCwXB
JoyzCqFjmGCBHmJX/zx1vfHcIrT8KQrBU+2XKL5DK689zWMKYWszyO0ljRZ0VqGTN8PVlOHSws/Y
EOnduKAuUIiDGALDGlvePcWNzR4AcbbFLhO54JDERPmZFevRNofwRSKVJDTvtKuELkxzM6d4etEL
+2PoAHuOHryWnyyqfMDeq/3AnWt/8VTf3/H3yceqbfUfZRiGje/h8aT2sRSUdm5ifyMpxpj6wGjp
cjZ1pBOk4vLgiS5pw/QxlZpmB44XiWRjw79UAWaXUPfxbIpmm9Aqfo+dwkQSYi4ThdwCzdJoen8X
sgnj8M17Ki07Tm39WhSV+BzpffKxZ8G3QbiI7H2bmez+da6Hd6YduTkQDrFomyVOeE8xJp0v5NUI
vCqaiqsNXkkVA57XxZWY+bzwBcSr0gKG635Ku4GjZ/EqESRZ3N8biooSqNzIfzD0gjgUg2LppRmH
8ikbo/CnmwF3oP2N3Cd3ZDiQbxAS5qyGZ2BrU1bOT3QCZBS7c41yEoK4NLd5NjsPqs2db3DC0Zei
56vzYabx8ulZ1/Q7oePo981Igcbi1tItP3E9KpoR+/dTUYbOE0kQCio+zjypIQ/OGiKWsmmqSSbB
ZYxBWuAve0GYvLqI7c58N/OZfa2gTX8IOfWrEVILURA5Ko42aWE1SGRyoJib2pV5y8kO4HffuV6K
A1r1YBNJlu4LQ+Hltic4nks5xmUWzM2YdzsZDlm+9Rj/rIIuzGS5jUM3Y1SWaHJM/3WijBthzUpe
yD7X+mtPdXX9uERWaEMIJ9r4YY5BH4JoIotHaBaTpCatm5t9qymSzQm2M2fUN0O1BmMFI129AccN
7WR8L8MmGlNfN6OFaGaPIpPyzGmWUgwXGczV0vgDAk275meQEfCYJRSWV42oiyXkXHejLPbLaBLT
bihHmgY0Ca1KvicCM+Z+iXJrDqoqDMVNXhuOOa18ncTvS6ETFmA8y1QvgUYxwZzpnHgpXFaY1NIp
KKhdNTDpPDG1+wUlX3bjDp7GxJQZSXL802xFru2K0k7lfdbinvxJuAf344ZlktjbfGFrvNTdUQdV
MuI504dATaXHSDCPaK5dHZoQdFUzcxcicRcaGtIWkIF1cmiST52HIZM5VY2bDp/VAu34CSd0Ye7y
LtPDhyEthEWKmKUSZ0dBYuJB9DpwQZ/sKtd8n8QWYkXfkKJ1sGbTgiCjisnEivHtS45RreTXbuZM
Zeje2SKr7tPS9qi5gy52mPxgRZqSW5yXNglxcRWXN2XTjtNtJwHXK1gCN5NQVjPt72Vot41+NzQ2
SoECYGN6XzNSwvxodrXr3JKlBQG+WMv42cO+wOeXhRins6WgyHEnVQRGCLP+OMXz8tKR31AEeoZ4
lFavgVAvI2t66ox6CLdi9sbrxlkSqB7YbooUq+U4LMlWeNCosGe/THVF0FZYpAZlXm9GN6kjgU8m
mgzi7jCCX5BZhmCqdifzKVZm3WxaQHdj38TMGdm6lRL1JeiiZ14ZUxMzhQJTJoZ+i4fP+god9ihA
dlpXe2H4qyrmarhrengMyE2iH7YLlMC8SQrNrq9SWJRkm3pgRRVsHQZmt/RS6P6u/aCLIlH7BfLJ
3Noh/Bmywry/n12LX1ZdpyNaHs5uGXIjKNFoFiabYrgJ48Iitt/OP0zEcfxAVmj9VHS/0ZOmN8lT
XrfR+6gqwwwUcsx637G6dsbIOU8/TX000/uwstmwhRlLePDSGxZuvSKAgzEgfKYs7eeWJYEuT5sT
gGylCBBoSZnyawZS0H+7op0vx1gOn2bb6lEqYj8lraBBK5CPCcrMKumm925Vdalvzw7xXnFn5W6g
0fNiT8VqfmekEh+87kXRg946xRdFvYS7kBNC2xAiYeW7JtZiPqE4Ut+VZEIAIQJx3qAuC0ETRmIY
7EtTpO6PJpTR+9BJ5nCTgl0vENlZQXfmWTqHUlrAJmeWMfd/o3T/hc7+xdf5G5LxKyPpb3Pi31lD
t99QkvbPB47F9f/xj2NR/IV5YpU+4yECBFhV7H/jZ7b4Szcw0ek4OSge2Uz/jZ8Z5l/O6lVcATQi
gKiOfsPPTPKL4Ft13UGYgZD8TY5FLv+7IH2tWiVRSLrHxwYYZx3BZ1pjjKaVoZquSOS5SMFMbqBG
sx0q1R9h756zNx2BPFyOECKcmxbIH3DisXzanpNJhEPt+X0XmkG2OEDKImnPgDzH2PXflxG2YLrH
mrOJqfPABhHnmmo0yivfaDyH6JEmuiIGcg50Zghf5UM07UMqXpixVdlpLLQqkA/m5rdlcArQOsKa
fv0KwHhjnZzH7dpHpsJ2bki3qScPOLKtvqe5Hr1XsIZoP1+qqhI/u2G0SdDJu6sC6IfeJx53UDmo
RzDa1/flqNQjbXQRhIoz6QIpRvaSSbP+AJskPvRjlgawedlN0hEU5etVblwbMI3IplZhUowyczfM
rX0ZjUgu6Ihga9i+w2yb6igTij7Xf7ptiMDLwehAfg/SwCoyh69xWU5fAV/uba8O3zmASyt2Ue08
l5wkqYFSGUTcbIrRLVRgyAli7teT++9e8i8JJfT/x+G3Lc308wEQv/4f/tlJrL9YR6DqWMscDM7/
RuIt5y+sUpCsuKLRm/GN/d9OsoLtTGIAbl9RSPxU4J3/L7bM/IsvAw8DJyNkEsjlG2D4w+9ackkD
pohdyVwtTn+YL8DoUCJoru33rmbupshAQTlr/cVvT+PEF3W4WfHXMnaK/3Adi+JW/8Ol22WV2U/C
9t0sb556L5/3sqzGq5isWar+fjqXf334Bf+6IFYtAevkrga4P4yDShKtRdKVjzCk9r1ZEmuTAJpl
pZOe2y0ONuJ/LoU1F6MMD9D9w2e3MAq4xDDuDwhMvhLmWSNUquOH15/gr4Ft/8ajf12GdBdbskxY
SbirD3dGw6EbNxjk5VuZxxYjwwp116S1H4noYXBDXlXPIZADbfqwyuoNOexyoyufSDWRO9tQ+Zlx
9ieeMGsX5sbiAXOcHZ0/nQXD7+FE9lNbmCOtJRONqq7vvkWDmZ45Fk5eSwD84/RjLYmja0VlVhQl
5lq/czx5VzfT8IBwRGwSmaMrPvOgT6zVNVYTSyFksEvq5+GDRsOyLNVUO37cpdaV0XrhgyMid0sq
SnUrCHO9z5RorqCv5mBqjTD2G93ooWUACUYtdYJCH0MUo5DW12mfLzu7Dvszw0n++Gp55pT2/EaY
EPz2R+6shRetjAyTQVNo5Ta0ogZVVjW8fWU7EDuMP1lDcxjkd/gk9JIMJgBnB7OSQ86RVPZDJlHw
nnni6489WtmsIHYziEACb92j0xZtTTsVWeQA1al+56DtuExJUfhRLWl7aRULAdAxMPwWUM38eOZl
U44dXxtuFBs1ZR5r65eb6zeWx7TriSm5se3rLYFRZPU5cu+BvcndSLdyRxANY3qjkRS7wXFjAmW8
ttuXjjQ6f3Cm6nkk6P7tT51VJ7GR8ewl2//hU4/IXsS6k7FXFiJ8n9UZftPOLc7sJydWOQmVkPJk
mpIXa68r7Lcb11AOlraXsu8bWrGfCmWgtUxaGxeEI9QOZ1v44/Vnvf6NR6+Z9WqQ9cHNUd8dXTFs
ch0KIcIx0AK28xzJQbIRLb79KkTC48JbRx4S7Xl4X5OZGFJBpwCUO/q2VnnrL5Xm7v6Dq3hcgC+D
nf84vAA9tmnMBbmBSVeP9wa50Fu3Uc2ZYQIntj2cwIgCHZtNGqL+8F40U5G8BL7I7CfbviAvEi5i
0arNpGny7TdEz74S2Gh2CYA42vRkiXBY65k8U8gl3MA3hMDpuH5ef2zrhnG0BJiXTunCgiO043jb
0ue2KHq95yodQzDhdxglS8izFTqbqjXRgyXk/1ju/Rh7ZzbME4/SW1MIOUNIIaFrOnyU9Pl5o9WQ
YTZDzEmD6IrdoEYHzqfUzhxW62F0fJP4n5lwxcAAEkmO3posMtnPHOX+mFY70r3GjWeVAZg3rqDS
vAL2Pjfj+cSXRYwx/SQoMiO2jjdQBiK6fZ/jUbMApnygum6zqrTO3NepR4iviaZ2nZKuH9c5poOE
0GQsGdFvo7WvQhsMqS/ad9MwWGc+4lPrhMSTdbDDOsD8mHuPcByOzqTZpPE40aUXueYlHMx0Qd6B
cQMQhQpEy/KHVkXjTidd9czlT93pOvbL4lmyUJ31ef+2N1bIYYmvM9lDCuTrGJLzW0QA/S1c/TlV
w6nFgqmNsRIMKViVYYeXKicd/6mgm7Ta6W4Oyw9LEqI0b9ULQwRuCMbPzrzFP9cKrn+P04XQJIYH
/pI9/HZvQ8kOSW6c7U9hYe3SLDSv4WDE9vUP/dRVyFRGsEGYAT2PdXhbeI+6ISTikmm7dbGRXW/u
qjyUZ+YU/fmeJH+7ECbR5KAq7tFVRBeXKopqzP9V43yEovB+DNXU/8xDpS5ev6EVBzr6qnF162DP
BkNlSU84WhNmFrfcKh0MtaHU/TBx62FjJZZiRJExijtvGocZUm7C5wHltWot+Z/5BqeY3m80e0y+
qpC/hXi0Nfxs6lAdBXD3/Uuij7nazVMjuyA1BhKVLasovjCkPYLNd/J+3FVem9wuKHCzjdmPE/RL
qjU/PSIkLYBwHYPIatQhNbMyxUO49EiEs3LIGMFDQkG+65NEfA8do39B46ffCVGmjxVeP7TzqC5m
fq/pTNfCKO2HGKJC+H3ulUAKpVN/qRdvzLdmmYgbGISIW3TAZMiJjLMNy1rm/uQxZM3PIpuBHIMl
yLjW88J2z+SKnFhRKEFX2ZpOoWiKdS38tm7zOZVJHME8jZ0wb4uh/upiZrg885b/fMmGgRKUL5Je
lQyLw4tkdVx1SGEtH/B7uU4ts9y7NWN7miLvzi2oE5eyaJ2ggNb8suM9Jm0SnSEQCQr5uSDRDt8J
gpSFmNpiXPJzMTonmke56qZWCZVDw2Adldjoh+NqymmgSlnLH9MgkPBmuNDuW2Au+O8mR88iPbKz
YExJikldc/lpxV2CFTUjBQ1l2ZlH/auyPjwm1ydJSBhpIC446boz/vZCcYMghqXEhYIw86u+RuwU
hFYi9ujwUNPpxKPeNoLVxjCpVKLn6KL5XTcST8QwIdWb2NsEUeVorOjDchmH75vZheN/fUX8uT/z
KxnjSwgMJmqgmsNfWbkmJvCZiiVsCvN71xjzJqs18ULTbz5PuLfeRXG6puL9H3Z0//dD+D0g7sS+
hngX3AfAlQPdO3pbkjxYfGALj6YS1k2RDvam0BNjjzxCOzO66dT9EcyH6hnRp4vo8/D+MiNN6a9K
4YuYRlZ3FdSFnN+3SfW84DaUU6XOPNFTN4dZALRpjchHI394RSssRJGiVfSHgeS0Dt3755x/GCis
EsmZevPUtYCbAN0pJpiZe/QgCaioKMIwKXMMDZfGpDmBQPF2ozU4m97+zriC6VkrbM23dnhbLqed
GitKFtRn014WOqsjX5OC0Eb8B1diLaLT5ftBpXt4JTjGJV1G+igbm+Gu4lztEQG4KRCwxxDe1y92
attFprvGb0gA6OM2MYaCEAwAQURGuMftMttqR8PsfH/zVcjuoZ8C9Kc+P250DJJtRwP3AYobo7jL
2gyBJeqq/+BmTPLSCAtkRhmazqMtx2Oga6dNLIcZWOMS35t1A9um799+M1QlFCWM/DRgig7fDxsZ
CBh+Bkw93fieIPBlEzWeeebDXTeeo+3TpJ2217wyB+z26F7EpFcC8YLA2EuOwGgXL6Ex3BsJuj4N
KOX1WzrxHbELWevJS7ydJY++o1QNS4jVTKBMkdaTUUl35+nxdNHG5tuRLaBUmneC7fAz4/s8fHqz
rbmY1BzhSz1ybzo1uzs37sbd6zd04ulZxBvSoFHLrV/S4VVER9RuquhlsPnJvau1w+VczPbHBuIs
gKM3z4ClR7zWit7yX9D/deVxf8eRWLPXyYWnBc7E6Fs83qjIHoVh91cagPR7VRvqZ5Ip4yPT4yt8
19Ew7plpbl+8/bbh8IASyBlz6fYPb1tZzhyGlHh+k9Rqjxyl3spUMz/3fUwqRNhPZz6FU4+ZnYPE
UT4HCyHS4fUKvhFi77jrqNXLS6QcuF+nOP7UI/jy2bC196/f34l1CiOiWw5MPCFnxyRlO86A4b9w
Yq0bdghcjI0xRsyVk87Tf3Al0DO2E0cSG2se3hlJHnhcc8KHiJ4m557gsMBLxxJzAW7+t1/KlGvK
I0t13YcPLxV5lWZENt90o9v3nVXKz2Q3q1vHnc+xNOvrP9pTOLi8deDcmt52vNmL2PRSM+RKrTlm
95wKH12pLZvcbiFpYlIXNiMSh/00Up+9fo8njhkgLjAuC5SfeOCjr77tydKAXBH+GM/uJ55BiHM9
VmeWx4nlCGXPkQVaQk/qHj1JIA0PVzB7iyvn3Hc19SRXTXRkxM9dOL19gwa/YLMEQHAN5p4fvrbG
UjRmJnsm8+5qzgLGfogYw+eS6tO2Bk05s0xOPUKYlpVJhPKCzju8Xo5Dd23pBAIXfK55JPOLiWl+
Z77oU1eRqxmPnR407fhwo9jKa7Nk3ecq/pQR0bCd0rO9wcmLYI4kJxz6Du/f4a0UIUkMTUgfirZ5
uXXqQbxr0UBsX19zpzYLUH/Q1V8mqOOTpqwskp0aV/gL3ewFIxftq7mx001l4NB7/VInb4hNEIM3
lkbOnMMbijEeUZtR0KsaG3iGl+MmHTRxBi5eP5Ljz5cqHmwHNg6M9Wi3bVsXj8TACiCePSHFX0Rb
F+vAbrSUukT5KzaSiUytTjbdUjlnEZITV6d6ozzg3GL/OLrHKDEI9kBt64/k1H3O6y76RpyHeVd6
VvjmFoJkPdcCvWKrJ3juaLfQ04HUx05QLo7uEnRYST6i+sIibY3nEp//3BK5FPQ7KhDmeXFvh29u
asxYJUKBWGtjEwcTQnkSOBrxLWFmDpH6K1hOQPhKGZ4pUU5cmb5ldT1xEPJMj77nFruLo7ndmrgh
wgs8nOnHrBLuJ3pQF1dzZSVbqr1koxYTFuf19frnp0FDSAG2xjFCpsiju/bKPF0Kugu/T/CVrI3Z
HoNIdLlUZPW9fqk/Pw1Ph1/EDEgNi87q6FsPQ7cVlQ2kJbUB6Wk59ZdMOX37+UJzAeUEU0pnzbC3
w9cIyFqnc84N2UuEDXzBR8hvOSc6OHEvyF2hSikK+NZ/oTC/QRpuRRIPJ4LF2aX1e6cplG/1hb59
/YmdeDksfXYROODVXHt0L4QcYcKqXQvvl9K3Vj96a/BYFBDXpy5fv9R6IB7uKGgLTSITQd5WQOJo
R1licyomcHLynkX5jUk2oJBxP3wjV2i5mzKGRzDJxHjzQcZFISU5zCBq2JwP31UYSY+5izMgJ7mL
X9G6ouRkXMX312/txLuizECS4gDuGBTlh1cxFs1GO8UUEJs2etcxTWMDKbRs/pOrsCXTPtHzHV+l
rpxMS3uu0pZpuOW1IWEomF76+lVOrQhwS1qzlVmFmzm8l47HE2fYWnxoE7UFtlQBaVQovFxrOrP1
noDt2A1pBCUlDRX2sQ2TIbzjsgCUkcJVYd1IGDO71WQ24EyisLycOQG+JJPtkGdEMNk0mcVPWlWC
8XF4tRe5FpPd1IrpQ9qV5oa4dPvNOPG6W+N/QAzAznkcv9o61WLP1Mu+NRHxbldS55egOH79if9Z
SXIVvgcAH+hSHubhE49arKH4C3AFych5ZLZEeZV1qq2CXI+LgAMyOfOKTyxXGzLbXAkVuvBjSHBx
e49oCV5xTTbT7ZRbaheLdDlDqJy6CsXQCiisuf/HhIqp9f2ABp+sa1lYn/gZTwNi7DNf3gkwet2I
8QnDbYNhHc+/mFkyi+hXFqOq7dsCk+Olo8r6Y9f2JcG4uOgeiwy7Rlv8L3tnsls5kmXbf6k5EzT2
HLzJJW8rXfWSS5oQkjfsG6OxMfKf6ivej711M6sK6R4BD8QbFxBARiTCgxIbs2Pn7L12054xUVff
0PWPZYyPUZ1d2KZ/scr9yedDp+GiFKP3RIv3l512QRBeOuyEpEeYzoNT+/m+9eTw6Ayr9Reb+p9c
is2H3t1lOQCk/8uX6kDuM3sLbUdRD9ltXajq2ltwrMxr0v/Fh/Bnl6INhRQFlSBHql8uZbd+868R
nGwD+Rl4jdovRSLx7JA29vc/B/dSp9MMpCijzfHz5zDOxgKwkqGiKZL+IFdd3GSGD8+NLPidWvK/
GtD+yXvKzJRGK2ve5Vj4yxMLicKkeAEwnpA3soUDkx88c/krMfKvd5B75nLghnxB84I+6y+/FaQq
Ofg9V1lGBkGwpbzYBEf3VFSkNP1+Pfn1F4J/QIbJRY1D5IaJ6PjnG+gtjP1UWTHwZmoXGaVZbLUi
EOz3VxF/dhlawWjGmS14aHB+vgyxtutUTlyGiBm8Ne6+JKnSzqt4RWY89v52xdGjy64AUSN2oZM8
A3MDbdzHNdii3/8wf7y79EbZ4unKu3xXv3ZQgBtPq+kzvCVJDv9d6lhs80Owb0N7+Nt3l2YQLybs
FY+mUPDrg/SaoaxzFBlB3ZF/52XqSlmgHX7/C/3x5qI3oqQAMX6ZsDvWzzcXXp6scz59sFmefhfu
or5Ip3n92xfhlfQcpKbUmLyZP19kkWPWjQqDN7bSi5XQUpHjYrH9m1e5vB+8HqSY0CXlYj9fxetm
uLIzN6y0A7n1qGuv3AYi2V9cxbnc+H+vL2kJCkQI2ChQW3DEudzSfyuYLTWBlrYJPcDF7n5tUTS+
T7Vfva+QW2sI0X73Y+hC/VyC/fmwZyE/7LwFp4xoD7ZhhnwNOq2omx5zur/cseC58mDOlX+qYGX7
T7j6u5LQsA5AGD4q45jid04PYDeGu1FMPm5GxTzoSA2MJawpcHJ7erK/LiTzrducsPsDCA1bxMa6
2PBG+FQUzTHTUltd9/Dbe2uW15lLouIG1/zwZuMuTbZ1pcf00M0TfDv2kACGgjI+FITocjNNdYHL
0PJylxx1XLm4l4mkTQ9Bgk8zIq3MSm91OJY31eIvL5Mj2jEa3Na9zfhw1Y7I2wLfXN2v3UaY0CaO
plNJvINtXX8h2yN7xHmOCTD01hy3mrSfTIJFP+BjOWrjVxLot6pEXe81pUuyDVw9nCkIyvc5GKTe
wduDhtiHWoRnWSSse1lutcWxKGE2Rz2VXbpPgsLpdnagQ4NkYWuFpCw6QlkH7TUBYYVuNsHAkkb6
nMkZOFXvddiYUnQEV7VmkH9JdgdPmsixBRZK+B/2Z0/OH53ZiRcCc+QUwU8BpoGBP3xyXI0nPlPt
+hUbIJI7FerRggAgeviHVXnnTH1XkW2s61fKFkgoc9G3CShC8DeboexI5cSoMpsbjLjybMEyfbFw
reFkd73yxeTvec+HyTsoA24iWvFAjrt1KCbc82HC8l+gaq7iASAIhcGKDBu09zyrTW52xMXg6/M+
k6KxXgiL7VsiZRv+jcmHBEqN7MpvDSiB5IyyasVQaBv2E054E4JhXSRffLlMycEXXfbgT2Nw1yWl
fSyWMTzmmQOxf5n6yEY2t5nRYr+DTvNeaOErsGIA/ggjwSSP5Xi1C0ZAuZxlZBNG2m6QpdV6D6U6
/GZqv8zjrp41L3sQ5AaLYG98sreVr3gvwbQUI65YfCJkXkdhmM0PvTutXSw7Kk7I3lLWJ1IOSF2F
tEZ7jNNvaW6WdPJfJtViTVz5818xqlT1fk0Cfd2EQU/Q8RAWh8rsCEvk1bvwxose0j5kfP1t0JX/
OQ8oe7aFNpN+Z3dF9kXTbACfMHstBAdyOOLKbHtYyUJjQiVPuXOglBbdiDlxyNbrHvqFvkVH4X3A
AsRdOofkh++G0huGbTvANdw4sgm8a1zxxXzrqt62n9xKrFlEBnTKxyCrIY1wvOJBrLyQ5GTDwyt8
j05CvWWXEdUe60RuoceBQ/BW2MqszzmIIeCARl++9oSSdHBZpLtGjcyXL5VaZAvkvmyL4F2uxroT
Ya7ba6j35XzoUB42Fwzv9NZn2L55ORZyvQFGArYr3S5TYE2m/nU09fSQAhMA6My9OALYC3JEfSrI
T507Wms8iNSHINtVzrwxHcpn9DoVCDZwJsEcB32KpdRq+gERxUrA3LWbmbU4FPnYXLcEbfSbaSh4
eGvlwPDzzEfWf/XeDTXTksAmehR9X3eRL3Wof6ZFhXDmPBlu7cwyA45VfdlHaTgPt8VSuO7FP9xg
QK45V2xcjB0vwHvTu2kBP7FZSEwZ8W5WSUXfO1hIRpl790cVtqAs/eoDynV6VyYSWkJem+2yTzS0
a/jSRROSZtF2VUQ+pqNjuQZtGtWhlsl2SHP7dqilRbBpteLdDxcLiPSaL+EcD4h90wOp6tWSbvXQ
jdaRviiMRLAszfy09Ml0n4qxxHSS9YHzIp3pEgkCf/E9EY5470eWghMsB21/eCDzbPM4JTajzi4I
k/PC9ztHM8E8b+BJJ5DRVm750KoxI2wVzv87+mm8m9Im6nlHwpPHzRZBTVxtWKn73M8Koi2Dcgz2
luJ0QwRpGJbbWRTLTR+u0xpjk/fsqBWm1FuiO5wbI0+6p3z1gVoghPPdk5eN03ckXKskaNaeH8tF
o9b4MjaVzI4S9NtzXcfkcXkn4LP1jyW9xJ8lmbueynIi36IJE+wal0GTteXTUGM0cp6/oIMNzrNh
YgZ5NNmiPNkZ8jRCiK3g6A640+LGlOb7vLIKxAUEx08jQ7nP76er752TWMMmdbWld4pmN/FPNWzQ
bd5Oy4cRttlz5bagY2cbfuU25YOiF15V+AfXtYMeOtRVjt2PTvzDCh713h+FncZI8pOTbZglkFET
c/WGjLWFYAjP6z4JnG3HPXHSkEs8R3L2AAOTH/MhmLOdLWtFc9bJoGdyX0Euwg6rSZnWSbmXc5nf
DyKfcUgDVQK8BMz0MIUyfARyS0qwWjxtbEzmT24sUpaMLV5w877TuWgjcLidE1EUGHz7ob9OEfhC
46qEX2RsulWO1cEtsvB+TSbt4P2W8gaefH8zDj75Hk62JlsTHTwxKa3y7njRV03gBRv8V8IZsiRy
6OJPN4tG5XdWumyT2zURMzwXoK3+Dwd0uoE3sAtMEn8Dq9gqLCbOu668odrzWvvDrTk6Fxi84C09
A6UqQJCDy8A472D0j3IPrPYuy3GtvyqrhE3mjMYI/LEH1oycfXWLs1FZi3gIw9m19kaZZNaRI087
HrPVr7qdyLCC7pJCpTOogWr+6OG/jLdLMdoP3QqOAzZ/nTnBoa30JIiUTnhVORG7zduYT/aP3xeR
fzhGwED1aYkg2uN//mCLsstSsZwv+BiWud1mVg18yEnLW5/ElbvfX+pyOvqlWr0MVy6HFoT/TB5+
rlYNvNc+IVPEWqEyZV/yvNjrbd51Zwj1rgfTdYIUZB1Vt6xA2cZm+/vr/+mvimiBBt9FCPmrhmAu
zawEBsUxJl/DnRxc+1kmto6Dqpf731/qD2cZ7irTeI702GADCtqff9WsbEBxBciS24QBsCGcZS+7
Qf/NFgXlf0C3ycT8w3gFsdvPVzFAMyT+zM5lqRZvq0/1NY7OgGiKWOvf/0J/8uzQc176BciYmDb8
0g2B71+tw4p8tyodOC+1jTiWDG2oMJln37CQ5bti7bLzWPgdpLIk+Pr76//ZDf3nMAfJg0UD6Jfr
k7bmA4/mcBgGidwv5HZtZ5cx6u+v8mdvCLYXuhZYhy4u9J9vaDfWKyepGW9yT9aJow21dXwKCwgz
4d9+Q2jOM8xgAoGU6g9HxH5wiF9uAqQdeVhsV6YCZ0+5wfff/0J/vG2Xq+BrYGejuyR+ObkLX1DB
0HECJoSu2poCcIa6GP7itv2xLyIulhDE8PyFBfZi3f33c2ieE9Htp1zGIED9lvO3v7WrtIYED5Ya
pkYX3GilRyqNSd94tTC27VKW8MEQmxwDNU00mtOc8WrY/MUw5PIJ/LzmMMn3aD5RYl/koL98IvUi
FQmzKGic1TM/gAYZO4jUzm5MKNFhp6P984DG/388XIICaa2hgkaS8cv5PwmXsWVLvax0oolU3VLE
68z+i/Xszx4uIwjBSI5ZP6TSn+861MN5YOV0CImog52q5y+mqf9qYPHHFgPeVBozeKhxHfHr/HwR
NrSc/DL2B/T7cPoGMb4SJWBuhCr9+7YW+l+/1P864P/jIpD4HxXzH2AaMOLV+NF8/ETT4E/8F4w2
/AeyHoQpF+05bfaLpOO/YLQhUIyLCJ51RNA/u9gd/yf+2/8HCGgen88eQTP20rj7bxit5f3jMjim
lYnYgeBuN/w7LngBWfanL40+OcInRPIXkQbyJ0SBP78otD9ozQ9EoLj9qvnoKeFLSlxK+41TidmM
aJKkKvYTZsy3xmK2HnNXVwXj3dwVeR670lhglgsCJ+KUm2Ce4eaMRFekc5qgwWAHBOVoVSSPjGlJ
ihFNhWATkAI0PPsaPdbRXvv0Sz4KrQ7eugzJOZzT6sOcV1lHzZRxekaEEHxc3CHAisLxLtGB8+EX
4HrKRJWvud/CiZthnssyK9+cqaE2dpP6k0oOip6G1QdMq7iBNpm/JhoYjy8GM3YBzHwxGrd6z1XV
bB1K2Lu+yolxEGLYOqZGh+ssfYVFqcjuIA+iX1x4pBxKPQMPS+CVHR2HBaz1aDhPlu7kbV/D0Iwr
2ab3o06DqzrM3f3qrfrmYvuHAUnVuilGBZQpm2wSqpDKRrQGvG+mVG+hlYoIeu2wSTBY31Fo+u3G
nxOiZJ212S5JAXbPGaXeo4ivp2iQiTiZ7jhMm85rg1vlJ/mnaAgnQaP35HZkkTeZTp9oaNApQvOT
HmyP8KMF+NJzPpn8ub5WxdYNkh990L3VPSeOBU7qhkc7nhQj12imJN/YWegeDdhre4Cr5bNnzztj
buMMAQMpE2sKoNCojDjzGnfXJqO8Grq83vPAjHglpOa5HKS4zRJxztvyObdJRhigwoexpfP0ZeVw
egWljUY4MfD1t37K8tiAi3wQdo00nr0pO+OKI5HN8hg1+gXmG/oUDogp4XW3iliJE9mR5UYjBqN0
w7lyHJMe/LZjGY+hN2VRqIQTC6cot13jtfswy1bwRKPkDGi6p6TiEFcE07KDq7kFgBRyPXXjpRw/
Rjsjnass9qnfiaOyF5/txz43/WrEHklM16H0blzZ2FdmBsitqBYjylRv7YfKSs+JNXfEEvn1TdIO
xbeV3YzuAGlUx2rIJ4Q7S77FUChfvKYyH9ZGdpEMg+yrUrWMFf0tkn3RLw2NWdxIWjvRYlhXPbft
LrcDdVRQ0KIMdMypWcqcyLv6ei3rDtyWkBs4pQXNvxkMVGEhwCOhr+Mh1CCjKIEVh/9lZCZNZkgG
RpB+YyAepDFb+4L0oL2VL89WTuIiI00c6gW98LgKmtNYu+JqhcUZN5Z4n0knOQ61nT4kRThjE+eg
FrWdx9Cy6vRt0OiM/oldxKYBdb0is3Vdzfp24PS6g6RpnxNhhLcqbdabBiQMEmRXXa25uV5i8kLn
W5sSs7iYaj4qqfMrmWf+TvjqVfSCLFNZBiD8l+ZMcvUQEWfxklIe6qs0RUkRzWExBDsUyOKUmgaE
2FAu3XFJnSdgdRgGwgwiJ2Ne/TqsbPT0UbaUHTxyDonVO0ENVZQU/LGhb3reHRq6LTlVYqNFCezU
vQ0yDVe2zOaYE2caJWkDLdXA431Mek/GXpJWX2ZvtE+SiQIHZaMkQK+0T63gKOz339CafuLP8O/k
ApasNtw84gRFNI1io37RdbEu+z5kcQwjHurBmJs0bWjsGvP4qURJs5kPzB2Ipmp9QmTcvMmcWKWu
OIST2XyUSH4izLGXYFLHOyfMP80YpA/pMEQwigdfkS2y6bhrfbnlAC2uicVhvbFsRcc8rXl09xrv
UUCKapXS/xJtDJpvZ7fjWV+Ix63ZHay+O0LauyU/tdokvHAHAIBiT2x0XObLC7THkxQWbe6+vDbz
aRsm/qdzgaphou18Z1cMphWB0TzQdbhJLXxYeAcfB3vA4JSsUUuskimrS09ir4S5q+eEf24PZHii
ZV2+OvmjmbCyBe6bXEWkU3Mn+onMNuscWP2OcDH6u/XWJiqN3uRVRxeqdqqriZzFRLf7FvB6svb7
NZNHOqwwzpqboLc2Pj79bgq3dWrvcIPf4i7eNjNlMJa4cZmsCGcs4ZW00sE3d+DN1QmKudwIG/pa
aSQPpK2xHFiEuQYxvLnruWqxQi53pBJu9GA6TyxpoWB8MFFgehmtdtyp2UUdr+GKjt5yb9foBOBO
2fTLs3s5g/SdguZW2vY1vNPHsiYorOr3BAn2saxN60Dah3NTkff0zbBIyznl5SzuRc/2mpEeFTfE
fjxLKyVftBTls+/7GdOZmWXPt4m8WD0CiLBjrrt+zusd/UxjywgBKm3qu1tEvD+sRtb7qUbNuzbi
unHSrx1JdiSc0Z6aMgCSE3RFkkHnz4SDyjnJCDjUY28fS5kltx5hyrH07Z5ZUnvSQdgQRTUQt4dI
dcc468RCyAwK2eEm79Qcm1AVRZsd0i68bf1+IRRnzOLSCNpY2mm3bRNfbmHQ8+0O0zcM+2eR66NP
h/FzbWy+iPC2tlfrkMxhT8u1fXTNBKJlrSLKlQ9ye9JN3U9y41ZeycjIjlg1d8DpMPkYN4KkuHPl
+0tUVPP9xE5ID8eONISbI9lgX4ppSmM9+adxUac0Ufdmal/L2WJZnIiNGe1kE/Rm/WWu2zymbpgP
A4Scs2wW/2OmH3SqQtnskyFRTF1CndO2A885D6N4y8hv6TyWbTAz6bj1awRE9QS6WInOuvbqut66
Mi9fs9E03mZ/PbN3VPlmBElIjFvofEcfevIa0zoOkj4Mq94cNa7AzO0578lkBdvUHAU9brOaN6Nf
Nfs5C96ETt3I8JPHuQoJLCtY70CWYKZdJuDnLcQK5jBtfUf0EjOWcdgVNlsRVoovSVjPIC2qW7LO
Nx2ntPdhVax6Nh2N3r6m70pUo+qP02y8iTzfBaYcMQurXaZlFRXKvndJoLqpC+x+Y8501xLG3iBI
ehtaxg/Vzc45XeeH1SwfRjfsqEtIjRIdUYrezhjbWGdh+aNgyh4Zq+GRFjWATMzXfTGF7aGcJj/O
KEw3IW15yjjwaoM0l2eVyxYbKKVXtxjzZhD2G6qKH27ChFGiyzksXXfl+YQVzrX84hW5G6UTlBQi
FabNmNT9zuvI04snB1ojNp2+O3d08E9rpUXsr/OTZVE0ebXzkQRCMylT67GcTBKRJhkZk3jIVHBb
FK4NCVKK5brPfHWnfL/flUMmttTAgPcTw9uXQdl+Sy0QtZEw4SALcwjnyOuT9MNVTH+nAEEUekGy
cjeNsVy3Wg/3LXdsE+aONCOy4l4sMgk2bjDbcbFa63ExJv55nJnTHEQZMo80UqeELuca8TC2freF
S8PQsJLTYp4qEK64gMns2iwZeBbSJ1v7HtRy9e4YKRe01oCgpbI/Dy5sV8aeyU3q6fVu6KrVPtSN
XOeoq7zmrGAJv3PMJTWXKvdY+ubIbqSnI4A3XjSLZC5qgeAaxAexwRZQ/rNvlPa+JvxhR6ntn7Rf
vCIfmsA/iVXsFSPiK/xMzivjJ0ocklk3OeO9nc4JHg+y/G7N4OFDFv7U8ygOZaF1c5cOg9nFLjOQ
6YUBm1HsuyHxWbQNbz6tfa/03sQ6edMv43I1CmHAxxZ6MSd0pm1D4GOh21V80+6qDkYIjPUsBlxP
cd0GD+R01/MhzKuFSEA4ds9ZQBgwFohGfNBmzy5+T/rmBvaZ644Y4RlK9jQAM/XTtP9mG6XnbebS
4OEvwkIvSLIAICZzrHPvDH6vaa5Yq3tjzzKeG7GRw/EGNw7OfrMEpEDCB4UxgnV+IbNx33tOYe4s
INXYCXLmWF8aDav6ocp6Hkmme208aEVo9IEWglOqjQbKPfKxM5Le6lQZ/mkd8856pcMvnEPnMUKN
ejfx3XjMGvWu6cUzS6zrS0DgROb70Wfbse4mZx1YXNdFNSPHJ05kG7l6xQgKWwQdH2wKjzUpXfcT
J1H9JIlxnY6ex0rzCCQQ4jBHS7ZpyEvlfN0sI5zA0CdEeGKb7acPnK2NkbEzOvl9Vod1x7jGcNvj
2ttBfyBhmrnsMuX6VE5lN17NCQW23df8XjayDhCBst7Y6cCMpTE4uiCh+r40U3q0B1F+VtCPY3iy
031iDO4xWBrvLqsDmLOoA3c8HyMi8zOICIDNNBzEMIQYY2R32pqqpzxlcutnEa/lMXCNNS6z1dsU
hjLj0jeem8q4JctuZ5XCOya28g8Str1dqPaWbQNUW8P5lVzn16IKuq03Srlta96eMhx3vhLyYczz
gWTpNrwp56l+bdvgAyRkcHC86aXRtiSezyeFzGnFnZXI7DExvUcQd3rTd/XzOmbt9pJOytDxFNZo
wYtxviMtJmbaKXZ2ZVyJsk/4ce0nZQlCcsmUFKp6mb2u2y25LpFISRGZrXO/tPZbX4cnzgVkXDMx
IASx3Vvl8H1oiZxsl5d5Dm/mpfiSjAu9NDlqgiPd4oVH/TbI7C7D/x8Db/uo2jtokEe3Gb4WZnuo
veV6XWtmUoV68woegA6BPq6xk5EO581igxT0SEzhJQ/CeLEa80Eqc5dN4nYMe8EwrTkl4fzdDIGY
dfjHbixDPUIEZopu1nepMz+UqzwTf6sjxSg7WrvpjKrgKvGtu0Eb6YY89R+hRStEluA39XJt2xlV
6ET53mqyaywKYzndr231uoTBO+fx+WCXydGTNpG8HmciPkPP7PaXTbDJD7X8Qar4xvOSuypgK7Pt
LSkoOxbfKZpN770a1qt/xi5L2q2w4J2dkRR7CGdxWgWfw8L9cJcj2ti3JUR9QeLy25IpTSZYflzW
5K0Kiq8OWSxXwmze6XgcARdvUhbJuF7Slfy/+kWnlrkdnWk/mv6HkWQVmh6Y5r2Xz7vJpGW+2C18
75kbNtwgSyOvdrLWj8Hhdcybgp97Ap/fjM5x1LDwJVqd0QP+0Sp+ZNKJmWE0b8xT2s3CURXTRvWt
z41dO2REqbKgR5YorrAgXGOpA+8rio1BFENDtCdB5qb9MPvFc1O69yRj7qXr9vc50Q2RH3CX0cf6
JHgzpTkEK9xt/n8SJv09cbCPnaEOQw7P2CeCvrAeGcbfmDq9KUr9ognpfa6Id67yJEbrfmOH5bNN
mFs3BKdsMo9tZ+zztT/4q3foe1ld6NF4o6stQRPN3rTmq2lIDn2ynIJx4DRfPpP4inqi2gonPRIw
92gFnaJJU4HJy7FaOvk1sFpgDmJvQjW2lfGctGMTdWP+XTvK2WJQsvcmttdkabapFT7YS6IO5ACi
D0FkwFDe2UoBtpEPP6qW/i7A1XY7efKWzsmRJs1rofJvCYXhyhYdB0OZ3OS2M16b8yTA9bRoKxb7
KsSjdgB3xQSZFQNfpoiLbJljIlfCO6DuHWwmRAudqbwt56gXrYUdIVGEV0MiYGwDUryH12zRIOiu
8p7ttwfktwGtf0sYxKOn5DbAJFZ46hzkyZNburt1DsOHERjEvjFQFyydGWkh6WyE+3qyI5++zmnt
nJPw08gFre2Ug3GgpWNeoqW3yCQfh5X31uki9rY0loa8WmXg7AgWqfc0Ou4TewS7wrqu6UkeVjD0
OjHAQk/oNepmL01/h1sjgQHjfq5O9qqM8OSX3ZYOEx9KDnffKZsblEIRhI+jTFmuSobkqeefCNHe
BnVIUdNB3gu3CKUOjjaNs9HfgNa5rmeJqmrhTHeJBMAUGJdhiHIm+dbkEkczqpBOB1QTQ1wkkNF7
4slDmX5Rrc0bq/aKLbvlzIj69Y71mvw3nAFuEfsDdXzt28YZTdFDkoS7qvG2y/BQdf6xl8Gzidpl
WusHixvuhP1xtDitNdTogpLUKneEgI2IXEy6g1CQSY1wHc7m67zjCN5SQ8iPIFu36ZI+QRgE1FMV
3k6kBlx5A325MuVhaq3vTW0cVrH+IFAjIscn3xS9V/FNJ5cLtOgD9PSU+9M5FfzoSlJBV95D1i39
JiiCrSIneEc2hNzkvvw2yYZYjPmdOJ1zNSe7AWCIV61fkKi9iZAYhKSjWOk8WjFNS/7DfBcQw9m4
w9XSyPNMzeET0Ni1zoteme2UIv9S1OXtJPrIGdVVI50b2D/+2a1ZO1yUKZu+9JqNn6Rbb3HfyC2/
Ld3+plksvRFYoljxKxR4gzhSSLx0bbAzW0rxsX2jg3bUXr1PSA7dlElqH5NkvjZDBSbeo7lroYbi
5Go9p0mL+C0lloL/zMYr9RkegL8hZAO9RP0WlA5Cb42HZlbLRuRmHWFWOw1uI3bCSu19IesPFIcI
jiegiXocg6PICpqpwnlzNAUl8YPzriI8GlwRR8EF2eSpqx1uS9ZkEQ29z5FHEOfh7O9nD/zi4ryV
yjAjkfVbgkiIom+bLppUeE8A9XOTjOH8GnKMopTNnYXAEKKVSLQhoYhgWFhzGlUbD/MQ1KlRmY+1
ympEHkQOEd5tRH6OUiwaL3kSuzWorS62OoBcu9kQyYPKgsXe5WQetFdOgS9hX8H7f15rj3GAm+B3
2DqzJ55QZ2EEwTIoM45wbffWU6tXO/J0ccoQAJJ8a/1knnZlObg/8mbwH9p1mh+QuZQlfUiygTaa
6snfqIAYkU1aOSM9zc5Y1dZL++5ttlOid7seHCAnqaBhp6vn8mYtZuNBkrT1imfRn4nobklltpZs
eQ0TNXHOVkD2dmVKL56cLdaJKHeC/NnSlzAAlZAdsyE0zPeiVDdrckC+wmMMddHwRnSOi9CgQQWi
jkXYemLDY7f1dizVSAu/CYy9Xtr6HT/icD9D278VGn1r1Ahq3n+Jrf93zPYfFyjDb8Zs35v/+5/N
vw/ZLv/+v4Zs9j8gZsC5udjbcYAjifnvIZvJHM3jDcQCyfSNDvbFsPRfUzaI9cgFLvZIxOsgBC/G
XdWS2vV//sP7x8XMixKE8b6JIwguy98gTTPY/WnEBvcCLbkP2APvxoXW9isB1FrKZOKoSfciAxO2
n1wUeMSJ4MNudthYvR0zdjSsU7ayWG3EjMByO5H7+n02Vja+clb6q1ML+usZaw2nBujsY+Qi6kI7
GVDlkHBXNChBG3mBdq3SIoY6CEpBTIrQRmw1gXgakP3eZHZvMDWb0xWFYRVIhgm6p9Kbx5EOVUk6
Bd6SmXiayJz5Tx5WUthb2EHVJfXKreb2qnVbVFbO2Kfj0Ve5ld0V0mDv6Iai5MP30tKMfCML2GZ8
M/tiZWk5RgqgYHBS80zroWMpYI8asGlzcJggNnfkDGq+I0Bg2lmuOHxONRhhr6BhzoTxh/Tz4mFk
XIG5bp4dhRHZImstFbrIdtJ25JPTCJpD0umT5wR4F50aUkYEKkPX6SlQe/UIT6gzoiUdlmrjdMog
rqVr549c9vR7GaP19labZtNwWF0rdkxHiR/URf1I23VMCetYi0ruM6N22q0uDJTOzjjq4LZuJmTt
AuEMzanELcadQnj9GZYWjK6mVNbCRrUUFckZY/cySLtu93oUJvmazpQ6Wxd4EvHqJN6hLXUz90LM
M1YSeAKirvxqSZat1Stl7a3gMuGxDQxbrEuJ/05MzHzOC2v8Trffqq7cnhj4WzpbBY1XVG0jj8Gt
lmMoEccdxqmmb2evM/UqeWGkfSAtW2j2jZm/xGIMbG/fBGPyY0kMbe01d/SVpszgUo9n9XvrumQ4
0kcrmoDyUfpE1WmMOxtF/zjfD9ZQpNGa+0O5K3OVFFFN7rXaDM5U37naT0giasPijZddoUAtkXoR
vTUBPvLVYL+3S+d/FBYwEdK+bXnnCDEhVkIoTV8HQ+d86YSzEUvaYXVc4666Dia3q2JTTelA8FUJ
7TYJHILUQ1m2Ptb4f44sRt9ObtOa0iyy/V2z6CHYeJYMvppJUz8Ttj4+jpPdhjvSHFMyT+qSGqTS
OvhWTMr5Usw0tyOrZ6pKqPaSfZpiNG7IOUrMKGRuVG5s5N9WFE6ieZ1Wy34l6Yj+FhaAwDwbnbYP
yC2TH0yzsytnqtJvjVyshwHD/ccw2aS70NZPPgejsX/kZL68WeMkT2TPO89J4jVvpr0oeUDZngq+
GvIad60rkT72KNZPpqcMBjz0z0l0dMx0CWLs4xXvJd/jzCikzd9IvVqM/8feme1GjqRZ+lUSdW8J
7sugZy6c9FX7HtINIUVI3GncjNs7zQvMbb/YfIzIqoyI6qycvGhgGuhCooAMpUIud5Jm9p9zvrNj
AMgcLG0NNDsPxLPcyGGlH4qx9Ikd0jBOQ1SX8a2e8BY0PKdRQ4ADHP9s4yOLuHFBlMDEpRNmtl5c
p21lDuGI+pSEte4kbzLxhk+ml/YPbAHju4TyuzJsktbgjvZm9e58/ah7veku43I0rvl0Ky4dvT+W
Sd2+tdiQS7Rgq30TWcMv1aYZh323M4l4t0B/aaLsXPudBrae7E8rucGTGmFvkw+p/tKbsj/r2SrT
GQ5/U2O+HEcuL5hA9S7X7TwNRvbL96nWoy85ojOj82pqE/qHOIf7ISg4pw14ZE28eSRB5yuvn8wS
NCWPhWKrkI0TkM2UzabXFRgX5tMyv+o0J1UESxg+7kYE3zey/rjThV13Fr2QjER3MDrLCx9vgHOO
jsaO1apbBHWn0rPbtPEljaKzPtR7ckZCHU3igwz7Za2b22xujCYLVCHzaWuRc25C5qverqX7J99G
se48lHotqYMaMt1pHjysEloIZiY50hfCULLpaG3f1wQfkj3Xf6s/1cLQ589MLYxns2m1emuAt1EH
KAjy2pc1w+Tco3AzkL1AeCP1oq6SmlayTc6ohM4TGHIzM2ajMXG7D/1rHGtGtQUIj4U6GiMjZhNL
dSZH6Lx+SHHDvMREgh6NgtkHlzo3S2QwYx/dOblkyU0ZVyKh6OdGMtjfCDT/vUf6m7E60v54k3T3
Wv3ymH6m6+f9l/mX4rX7Zd9iTfqSVq/dD1un9a/5tnfCtPErBjucSVjRyCYDXvz75mn9Emxe4uS+
g9yD04h91d83T+avhNfgBoGdBP2wmoZ+2zuxrbKpt2LPZVrwr1aG8V/YOxmr++h3H+DKI7Xo+yG8
CMAIq/PPVtnIFy28oi5nyFIhN45l5aQbxyeBE9R+hzScdbnxYOWm+YhFvmIcNXZwtPuie1iPpho5
fE7u0oh26yY+26MzrCoCJNtqIqJSp3OfBLow4nvPKRnjj6a6m3tZzlvlEmDLOuNPoubG6nj96Tci
KsRYdE0O88/6G3+X/Ut9AfOKisNwTLsu5LldXltrXWCGnwlCR8dcqevc+87vrVCbZXGBIcu6UV5N
EQ+LBMpgPwRTpl9n5GBORSaNQCX6Q+7E9pYR4kw3Jqj+7y6j62+v7nsw549uzK+fgmWtuVncYqb1
T5lqryXLKnB+hjMerF0/LhP3efk4LhW13CViGlrmnxkYf0LHffuhNhflWkSEN+3ncDUfkk9hqZGF
7DqMhzzDTjASpdCV4QfSta4wAzkokQwkLcelik9V/p+YUL/abH/6rCx3hfevFyGPxp8+K7epx9nl
mRvyfHS3zmoFmi0We8ZmKkBrdy+0zmvDZIIqpItMbGnMJEw292KLpJGcJalOd3Wdf67LkbEZkY5v
x8HP0/+I3xl+E9aR1fcfzFdy3U+vkDMKGG2gURxnfvbJLm4lSlW5vEnmYzpcqEFSmzRtBiYWAwJM
g1+qyK6cDh+cNp2M0jkvzC9Y/Jn0M6+I7HAm6hCXACpWEqkXmqRrTf959pjTWk/15JLqFbvUv2vV
n8F2fnSofv18164C3QO/z+no55feJFlFiyO1NJ2QqDYw8kMUNrxaORs+NsH18V9fxD+5ndcfSKUA
zGGPiA9hhp/LCzx7sHzQeFmILWzejV5xps11hltkZFRc5tGFoUxGLhn5sUKOWy8naupyDGKnoogP
do6z76Oh+JOX9c9vA68KK7kNIGGFtf5k1FWkBgs0eT7BdhoCJhMGBqq+PfCMpSJVqC78+jb8Z6yO
wztlke37LxevdfcLxYhfXvtUVv+2/qjPkjlfGif9//rxX7tv/87Vuzplf/iXLfHWfr5R7+18+96p
gm/9dp2v/+X/6xd/YXHjb7mf6/f/+bfPzNApWL19j3lZ3y9wq6X6j5dJrAf8Lv/+v3/+jt+mCRrj
BI7+BCYgRrvuurZ9s+wa/q8a53cy7jbMAlLoTAx+Ww8FwwT+jC/rhoE911zhH7+tiMJiGfXxubIa
kmDRVuTz33/1325x3rU/vOW5r39cQYjA88J4JKGt8dP+KT2etSqlirZ+nOEL3KDvbksf/YZmee00
IQgmc2GdEqdn3sC+vxmfTW9fyj4wyaipPt869t1g3mE9xPKYExws/ACzHzlBvgFvkydu++Wunqed
1pYnWZ41fXQu1aA2dOHoT2Z8Mo1bXbwWvXMweuA+rdOHSg3iUepf6kEP0bQa41C5ZmB3b6Jp6d4u
82PVWkXo6m0TyEzrdzQ84uHst66XBXQeh6bjvUdttan0ceMpHldAZmQWqihDdUb7auKrrDB9NsPq
WGCS8ck7Odnl5LW39nKbmuR7a4ejBw65eBhPzSBOlpds1rODPeAq0nMpNmXfh43CK6FRho6bQ8MJ
N+yjtjmIXu1bYyX2F/vE1s4a+uii4WVwCUMjCi0EvlZ7a/xFlh4iX3aBMUViXaso6oEf3bIZpq8S
0+GCWtENvP5ObbPEDvQqDpMRdS1bjZpiN66OsK4INGPejv0HVa6hV34oMgbWgiGtffD8LwmGS3rl
OR4u/i1y8iUnJxxBjK72HRJulqsLTtAPy+Q4B1NnfDyB59ihsCIiQ9+10o2pkvekG5Es2NLYJHyp
eX3MxmbXIJmR9z94M/MKHUjARhhuc6GlHKnSLD6J8tywXnGhfXIchkuYcJ6X8i3zp5DZ++hLjDy5
uTXrngO3brxFaqn2hZaqM2oXuktFcYpZ2Y9KB0/gQAZ1+JBtIAV2GSSxrd03oxOSvn/UGVbpKUHM
xH5ysOvIbrwsFcOjjeV2p9lerv1+Sfapd1ZJnEbCPxYx9eJFbJ9NUI5SJjvmhTlYW8xVO2u0GB9N
W6ZnZ1IndguXvIkKrmjZnojmbzVZH00uUk6kH3qG8dMr95ZPSaFKdzrVPAx4kRkETpFNTGzXjLwL
p8iQMzj/1iiIFA4WQY7xQriUt1guJT5avNcHGodnDmaVd3CVtuVTDjJRb/ViDHFXbBIlwtHLwiW/
UYy/GG6TD6Qn1/Pmvag9pK/0KnKzrZsPu3LQbwxMTJp3Z6WEm9vRCLDqhQKdzTKPGs3pwHrwVjbN
xhWndLCCjPC2SHdV97mT9/jJE+0xQuw3rOk4R8VWWpF/rftddWTQiTCxBPMszmpP36gMCUu9rD3v
TnWjaMo1EgrDK207I/bjUWjpmE/mw6SNt2qy9/oir6xaD2yt3ZhWSloc3MTG025H+RSl4qRjg8wK
G5GewhesNzttusx6NCINuYlbqcumrTt+iOUp1T4ZnOuLOmpuxjIPa5n02MnGnSE4kB97+zbvGJuX
paV2vbrRMzQurdwZ/WmyxjvVZMelu5Hc/OnQ9qGTVefZVB5S2qki98oY4m2KIUFhxcULSptt/taD
U01GZwii6Wst+7bFNBtlzpEB6qbOxbXMn53E+IhiBDAr2ajhfoqICNjcDd5ScVW9VYgJ7sglYuKz
xZU6T289ffJU827JeqYbFnUqKtmzGw8lbsqG27zGIzw3jGCW90h8kIrfDJiia/t2cHCFZzdZFvGI
uBzs1D9bTP0TZ2Eu7SoY9PgNDLLacHaRjo3TEYYXgt05Jt8NPjpCFPR8J+WmnZOTZ43XbZsjcFKV
3XN8EAlwWnLWh8GydsU8DmTatWkHTyKwlwj9Cc/9qjnlN/3y5HuvPmrgOPIOJ9WO2PWW6w4BVEOE
b2TEi7d0KxBNHgVuOXy47XJaPHG+THdaciR2RdbWu7HM+r7r0zCJ2+dVl09icch1TPCSU9oRBYZn
PFbs5dzTWys0rOSytdP+sreXBuB5Wrx1dnItDBsZz2+u8Tq+DNy1iEI3RBlxHDvac8da0+KKfcGW
mgWi8vXzOO+2DbxLDgfxBuxgg/KbXJWlfWPQP1zZtjXzi6VnbZZftlE5v/iZFmio6FHZXYyLE9a0
ae9q7PeXUtbDRpdjdsoNtWuWXjs0lq62EmsV9J/utikTHaAGpsJec4tjM1IKiGtxsM/NOpmenDbt
9njN2wez0gMQLX2gMV96H0bfeNK1Lj+0MDw2g9NZgS2N/FNb4ban8P4U2bgB4yoK+4hc+NB10b4b
S0VIXd9ZklgdQ8qy1uMz0bXxkRMAuIrRTzHoKAXjxVUPke31MA8WuB8EF+Cn2CiFfc8FP3hPCUOZ
NMFfRuLlEX0ysHUWf98dbwi9cEcmF82kP0QioltOwx8pY7faePqjP/PetdZtlzrxHu3veli88QjJ
OsRj+cR4ByAF7pl6N/WY7OsPQjI0fMM1e9Ob2j3FNDuTgHeUTv28j/maC4uGFKkB1PA4oxp2hC9L
nc1Wcpj85alvW1wv0+e0p0ma38DaGekUzLZzxJp+1HsvDaHl8chTjBOrdAuAKw9MW/QBqe8UZosK
8RM9adX4SdrGUw3WO85bvN7VcEzK5poW252Q3VPrjvukbZPQMaY2NHTN28VVc5AAZxg84sjZdy4I
AlzutbZwUdnNSGRdiEOJRJxkPW9mCthyZUINizqD9+J9lJ7fnhV11YWa7KvHOqJrjXgryAa7M7cc
GAAM+IU/s672qdnvLafrb3ph1mGJIeQKe3G0MCtPsEJpfaTuK0smWytL4xdS/Ql4e1p19aBOrFlu
OgdjiGTXUKMrFxtCAvWxTt0xtOvZDRxVG9dVZLEhSgHFVWPu7ltrtm68Nk/R1KdEPUa1YyVHp7fq
G3JccmaKkLH4z4OZHvIuxRc2VnvMUTlyyYpQ5hHqJSA9UgAvOFQklgqBwsMnMfrFRnV5ecob7iMc
a8I9467urnKIZc/WLFAJurI/R6+aFI+wzn6pKPVwCY8sKYksD/NsI9QnGnui7aCwY4YJ+ku8U37N
0B/smHvymN+cW8piGpnl/ZFnor1FLZl3+ZKY5aYn9IK6Ne9LkS9nvRnHN8bIwtHrc3UheriZufW5
9elspNyH7cWjqvL52FsjTrYcL7Qk+nxuTtF4J7pkerZ49ZdOwoI0ZpEZ+pnvwg/unBuYN96F303y
hpcSHdNsunWLaAjLzOYplbWP+az7KMLE2exSEZrgBSyfFVb+faG7xzoCzuKXXnTNYoxNIDG7MJvM
iP2gdpbXprhUuqzeqlSrHhNXynMbNAy3XmZs1Ozx8yqYO/isalUGRN1I2iQPDKHH87RuaASrQ/Jr
25waW4YgrgDW4jUnFKw2FHb+EBft06yLaO+vXHPPEXGQtdsOvNmLWy/yFBdGum0re74XSy5fS8O3
HxG9oq2UMFs6jZ1yoSddiIUv2hGJdx7cyk/W1Jdx8J1ID5pmFDkfF3ur2RPJzs/jGz/TwVugIl1Y
baPOpDlkt1bhfMZ8cGqr/mkcUiwENwtRtyS+b+QybrVoyC+oqj+OWQrGYNHdQ2SPxyiOkqs+ghFi
jZhQvChmlNGpNbOXnFuTdc+cfmSk0VyIaOQAFAHvQITDIpem7w0m/qBKZwxouXtuNNNdK6eAMsyv
e8MDtfXRsdbb7jyN2bAX6ec4xYAJjuOTrtzHbNDsoKVtfsjs64iA28kZrPMsh97C3n8uUqJOXX+t
ZazEUZbCQkkFIf54ebKF8VTZE1vbLM7O+qQJYgM/bjz4t4UXBzwGzzBlYEY0xxvwr09g36574nGn
vlOcDhhmxnpl7P2me5gH61mu5xaDQ0rs5ifdaNpNSrbMccb8YnCwHeFD48DkW9MUJi4XiuOfkElI
z+Qem2J8F4TyynlT0p27ayk7iNOpvShTi2xAD0Ls2vW7OoSb3b1DrmpCM4miY4v9GiyL8PBFzhWe
V1s2RxZZO920WCt33PTdRV4odZmnabZHVYRwxAAw584oVztMU4Vx6zK0kAXsq6KJGb8i/wzE2mBi
lH1KbC7BXHI+L5R28Z507ZdhnFCsilpqIQzKMRxbmbx1fcO7bSYnLPpdd95Db4SLZcUUzI7toRZt
pHZ1rtnpmdOhRy8H26yXT0Jb8m0jhr0z6+8ZRsxWNS5OXNlvUKqeORSv/sPpFTQPDkwCod+GOX9p
uHJVv1d3tGK/98xNfpyO/H85LFntEeB5/tXE5NgVr7/cATCS/esPg5Z/fO+32YlukU42NAZZBpYH
nfTy32cn61cIKzORIO6MRWOd0Pw2O7Hwb3gA9An66zZU83XQ+9vohC8xGdR8ePhUgfLdf2lyYngM
Yb6bvTMvptvB4u/DVgj+XvtZTVhbOWRcpcuDaPQn5O9Tm1Q38Lk+F2VRIm6aZzonaf6eMyOP3G1X
yHdrnu8iTz4q077QS5Gy/TPOB7ECsW5x8+/ivsYeO+7tIn3M5eLg6pqyHSWGB3vg5DNI5ZMciI/K
n+/mNr/xx+qxWZ2tzfziSfuMYNb9nLLKlo6YNz7OWmaEnLyptR5yphlZRnSXANY9xZZ3pWg45IjD
EOO9h2mF51k6H/roXanePJ8M9whz4F664p4eg6to3VB66WFl8yhPsBktn4lQv1VyjV+ZZB4Tg0xz
mcv31oCeVisH099o4duvWgwC+Po2WmScxgEr3SDnF8l+YJNM+bMA+sj8pKzRL9I3jBh3cLSbTavb
A0MfMxyHIdvEpnz0RhzCtfKuLP60swES5UZ/KzpxyHTor6X72BE+ChK/sbYiMXaWFR18DBQbPBsm
oaPxLs6BGIvFOPlz9GGM8pYySnBiA3w1n2luMA0zXkoD26wntR20RV5zy04FPk4TND2PgiErbwy3
p/yFPPk0N498LzKC5x5mPKA+dvZd4XX8vj1/7FnuZSKHchulmM+9DBdZ6TXvGYvhxhdklnBDFBuQ
RvjUYvzQRcsnsXTN47oAjGa0nTVx5RTaWZFF1BAuza0Ytc+2BC3qTRYRQSbTmCnbW10595qvLoV9
b43ze1d712mcPld6zua5q9456hdMKnaZb3O+9cr3pcQeC1VGblA7MD0U2RAA82RT2GX+YcrmJ58U
1ZxNL7aKr+EpXhZwOTa2KRgvdftCLnexZbOZnHnsF5QHbO3ZP1iiijZ1U+BixVVrZ81toxMMGrSn
oWgeUc+PtisfC62/iRZ1AXDsVpestSPO8miZsdUUMVb+5S4tCAfF0gyXFAt8AXF3s5gkV9dnfzgY
9qeBMffGiKKDlvNzEuvcp2EAqauCuJe177nOJ9waZ4AHbqAPbr3ZItCbHCI+edW074OXH3JPx35c
EvVbP4LIu5mI+nP6abcuGxeBJQQHa78f3GbvNPp50kOsUyq6MjO/C7jHnkGS73l5m8mePwy92w+G
OGhZcdBqI0i77Dmq4XypeuuNxrkaixt9nopgBDq9EcpneGV99mv9c08Wvu7Lry9ttL37ShMfeWLh
JmbPJ3hzrFE/t/zkjWj5PSDQs3ko43AZrVOh5QffrG+7nHN0IwBmlQeiOw1SS/KWiPpWM6YXOXof
QyWuxsY8Ic6eZfPykknnmNvzy1iV71NtnI02fqzvHuj/gZL0M53627MRlBq9D6wGrv4TcQU1N7Vj
gFsPlZdrYdTUnzJamAOvysKyjj+PE+MW19ktUXUe9/jRyyGUo7P7k1fx42z72xMaIAXYU0wA1DCs
T/Dv1NHSb8YGT5bGqyjrrRlHzHVz+8A8F9t8ce4X8i6ry5eSo3E9RydiPTekoT76qvxP45lcpJ9b
2cmP/r/EWv/d5/FPLJO9Sqv311+2n9VrL9v0tfheIXHYIfy2yuML0CnLXks1Vwy19g/LgP0rIS6D
TQG6/0pt1wEK/bbKs5Kv/zVfwg/Jw1XjS38XSFafgQc7mAImDekE2vtfEUjMVTH7XRPl9cAXd+BN
Ue+4NolASPnhGspzDiWqmoPI4GS5ZafYmHs2pdM7wRdfbgqhFwgO+qzf1zON97Cnm2ral5XetxdF
HXOuLh18EhvDHheNXAg675bIV/7JTxu6XhmM1tVGMUDjYKOJV7she31maUlX88zTZBcuhi3UthWW
dw/yPUKg9pKq36Ucoz71puJJKS3O4NjiFrUVBRTUHRCI6WjVNK+eK1eYDc/kqJ2+7U7/WDr6+Y1B
w0cBpWYC6pCFUPXjGxNby2TXNthHamROHFPFo66DogCbkZwXmdD3mc9RgH4NGT99dx39B0+XVSj/
4SPhJ/tA1dZOZEKKX4X2727rRFeWye8FPjVe80N1D+lPry/+9Q/5yjT6/qdgpuCiY2u3Vlt42s+U
eQi6c6sYEXUKIASWvwbhJV0IF2mCwap5tClfGM7YCjAFFYM23GSiQqLfYL9SOd7ShYFeOKkal+Fm
bldTRgcD/NwSXepvMCCU3UYUMRMIVRhDvStnC9aoXrlI4xhzrR4kdeM+6D6bvk3f9izgi5igIVqT
PRSh6sfe3vWxqcgBz9ZdTtrhy1wDiwm1BGfOmk5zi1s16tNz27jJZZ4wm+bo6sCxjbV5Oa14vldT
c2UeJAaIXIKw9PDAuce3Os9N/eYvHUxKMKZLgLhpNifIHKBrxTwJbIPFomUXE8h3EnWyBCBKoLKK
tw0p5uc8G61mu+BmePecARjAlC+esc2XCNsnllKQK9gAUZ/krByN+STGN6I5GuYx3I1zUBg0jm6t
2tA/YfGMoiASii1TSm76vQTeOh2GkYP4UkE/2Je1bzQBk44EUSfTUz+MNQjAZ/RqMf8bl2KQoYvp
ZEaZkaSR1sHbBOL6japlJsQGuJLu2+P+D2+Nr307v187nsZTyeOp5gBcW3Xc9RDy/cIjFpmSCP8i
vUSe7KYVNwPtt/gMPYIsYzFslqZugMFo8nlM8gl2tXlZwmwJiQjV1MQk8TfLzV86Sf7hysKv9bsA
/1/tvGnx5P9jcT5IXr98v+ys//W3ZccwV2IWZ0GsEv5Xa9k/Dpfmrxb+fQ6eiPCI7L+vOnwPZZes
A6B+NCxE2u+yvPsrJ1QWHf7sm7/N+SuLDt/64yMOuOF6PsUvSVE6C9zXr3/3iOPop6xGhz4r8gbD
pKdH5cg8JfHroxchI3i5UQpy9V5f5vcmaNibNGJUuXjAiIAKNNzT3HP+vQ961To4Tlc7u7Q05/xs
UdWkncmKzbnhLqS3adbz/V1mNUy81v67ft5A7EvrXddWBrFzXfl9EItUJwwVD1lqhnEd28y4wCbM
+czEmBSPnbVj1x1t8JolauLSinByNKQH6ocsIyiaHLMV8GZ4856srpO0bvdVuQbaJ0vbdynR2P0o
jIo4P3q1sqoZHhLpar1k0HU5taLSLiEc6tFICZChQYMW+Sfc7n55yItedz55VZG8cnxeQjH1w7LR
QO5eO+Dat9Q6+bK9rF17CdsielDokYTtyshtOybji62LJ5O/Yg1Wz0RIwT+2l6hNUnxqwZGC84j9
+DYrAfK0AS+0nvKg6sF1n2vw9e0EVk9pXlVYgJNbTdBygc080qv6y5Ta2XvTCI0JrzfkAJhxKlvx
XZz4qJO2aK3quY5bOe9mJtFBbU7jF9QE3STt3cq3pHHnDwKTVrNsCsUWYkv8zbmy5kI7dBGs741D
43O66zpbXXhltWRXOOEnVpXOMK6aLo0I5DmJSMIsrvT5gRPt+J4Zel7fFJGTwCyK+9FFOkZ7uW9S
n6mqIA6isa84aNaQ3lTLmB9GTMUcZud5wp3fEVtmH2TezWPZafiZXKucdmnqMgZBicXfSXoByde/
AFDgU9JX4QoHEwgNoIuQ6Yqp5MAUJ65mMc/1R5zhLJKxDEBcN7O+8YjdI6L5S+2jPoNZ6pc+dKuo
5v2NSxutwKb8ZTthwfTO+nhM9BCD4TQfY2rRui0ZDEecqdShC54olkd0vXfUiSKVLDk5EZsgwhm9
GsIuUX1LvNFlluG2eVMdOznaj84INCplohdKOXGgo20STQItathqtVOfz6ArLkWJKo1/mn0XOfHy
UpkxMhx8IQGmhtD8bijMdTgzMyGX9twe8MtDyybpeJVhiAwNUNPi0usadTPKSneDqTPwb5ZkDB51
IaoDJfOMHRKo2QkQ5VLsrUFR8GFFbXFnSBJ5m4Rp8LFuDOuGIU39Glex8xxxabUBseglC8Bvkmqf
tWWBklXFTIKWQpr1EUA1uoQHZYoBv+mT3U07AJy0KOb9kxPZyT0DDevSy3mn28Foog65xEighz30
ipH69CUxpixacLP0pOhLAZ+ePc88BtyXTT985qnAzmwbzU3j+psJD6rZxWHN0JjrczNquV8wkW6r
ydP3ptb0E04DnfjQi6EbHcibpLO0/s4nva0HPcN5RwvqWGTGso2mdpHlMceDoORH3Y6oATXZ2wiR
OuygvRC6nKoMlYTYJ4f4alv5/dgR74VR5ZdnRFkbvUe6aCYSDmyKemsHiUsDCDGZo7WrmaT5RQCa
WCI69Fp+H8XIkfqFOXb2OD6W0RpZZOvdurpB2icptH1adcJAlK6tuAmcwYjMTeeCGHyQcdEDeKkM
Z0xeLT/uqke/V5XzDCxe5veeUYyYp3Ql2ws/79P2wokAbG79PGn1gom0qtR1m5DiYgKRyRZK11iC
BdORYKPWdl4VFhji7nnjHkACWntEK2h3UitfEj5cHPWAtwG8mmFiFyAthkJQZ0EvQZUUsKucMiOS
C2kCt6aNNG3wF11gvW9PXu54t0nVxCGtMs62TU2mLJPnKbH3lVYd3Gnsnk0TO0nZGj7eDXNR4TCi
GaVq8L0NsXl9P5V+8ZjMtntFPKrCfiI1H3YA4AqzJxZTJq51BGwgrti4Q4Gnx+lAPMXZz3XsHbV6
TBFn5sl+GWZkjH4kFVKqcQmJ1JYHHBfy3OdxLjZTs8z3eWsnOGQLu98io5lhNJSQiODlkHCqOrfd
MJX1d5bZZnuyZfqDnZfQf/oFibpUp1ppH44l9Hu3NumtyjxMG+ik5tFP6uqRqRPtsiBD7H1kum8Q
PZr2JYl5Ep9UNgzNl6gwO3lRp3KCIpS5fOCcVkCtGQM10Gz6zfk5JagGtQmUwdpmYZdWdDG1hRV/
IdaUvWLDNcQnh7Ki+BxbQuWBA89EhHWTUjdz5JLZdLHhDoEfp6MXWGlX3UzuXO/TViNHL5VTXTr5
MmmhVVkg+iDRVvMupVYQHwK93xdFunRVCNxt2jTl3O8zo4O/0+LmnWIfVavxSyhiNhzBrVkpzSfS
m2c+/AnoNyA6Zs/ciZLTi9Dxni3+0OwLs/aYCC5ayPzKyDYad+dN2TXuOdge57ZvF9cOutyPV3dP
Nb0VwkRhNPP6FVVm0QKFOL+LxDjXhD3mHN8gJ/lARUn/Ojgan/2hSlhmNhlOhOVzl9hJchnl8eju
5hIJZx8Bmz4jOG6clzUxhPXsmQDtE8nHvFjxvO8W7OrrA1Kp8vrrxvG/t9B/sxib/fEW+va9/vf/
84Zu+frLl/fil4BLVf6wpea7f5vkeL+iq4A753/8P6Tgf2ypiYUws4ce7JkG48C1wuj3SQ7zA0QZ
fPn4T4mr/z7JsX/F4GroTIZMALbr6OUnZ+u/crq67o97anztq6eWnAUuV/bo+KR/PJQRxdcdEEU7
zPRTaMZyji98Y4aBx7Okqc6Hlo4EnFoEEbejvyTTacLg8SmxVNoFjmnIhpye8KxgmcHRhGOkVBbG
i02wnHoj7NUqm2c/yH1Z3s0lp47NNGeN3ObdnJJcwusQQMOmKkAaY1KGJu08HxWVCO1uZqBxT8BV
uuQYXXVBBi2S6NEm0CuFCGHuXSY8Ayjy3iVk6S4xpkA/nh6b1PXLoxo6fX7y3LaZTzppARp3hIyd
sElBLRm6xEg6UP+TBjVTGZ73Sxu9WGindTiCi4k3jEBbhk0UL8JGTGU8MNIu0aOpuE8vfDFjqXIM
hcltwZEgNgNnkrcSF/6LxqIHoMO08aVkrec/LmmWfmrwS8+7ePL7y9yratx9fqF/SNxEONncVoJ4
s5hAj9MI2gkCQAHCR/ckPlBDeoFZx3gJFkvImVSI3mv0G6bRhO3Mq+8xTbQtv1JKz6hjEozcWH2+
3I1pyk6hquwIgIgt5XZs+WVCXS+EszWnlKIQrVaUV1Vm/9KlQ1FufKdyr9ncA3lQjpGGQNVEyeyu
9Tl/dyMpY0tbq3JSvJuvrd+2t9JhzrXB3eIQiijGYYbN5prnhBcXtdcW4reB0lOe3HriqSkwK7+l
AkpzAR0awFabDTpdlt1O7YAvYymbMT0AzR2646wE/iSmTA3qmWXkyTZWiz+HVEFLRG4fPtvGqKGv
APTsaI1xWmG3wTDgnNpjSLHmrR33C35SO9X687zwVX+eOiQydonj1FOoO60Gs9gwK+KgOStOg5ST
vXkzy8E24XU0oRI+khII9UZfwTHwOOPMbBjVT1bsUctjLhLUEBsoqpdMTaELJVTccWpr/E0zFTzN
m7qd2oNgDjTv3CEjLD7UxCk99lJNLO4lO3P7/3J3JulxI+mWXRHiM8DQTh3uzkYkxU7sJvgkNugM
naEzYDe1jZq+jdUBozJTocwXUTF8NYmBlEo63eFmf3PvucfUbksibFjBF+e6nK1H3D4DqsI88BBQ
+xzmqFGkHdzmY9eP3zzlFNnetGRSPFc5+8E4U9OQ3xN/OheXZZ3052YOpuoLLCtnukqNiuavYPmG
GW0d2vVju9YjIVJjKZOnwYlK94PXbQHshVhs73seIO/YL4sNc76BLnHjzVNdk5uzOPkxowjJD2aZ
vXHfZumQn9lFCMYKNcG4MtJdOnXl6SoIvyrovWBea2PJc+jFDUJbBHn2CRJd7yPw6mHeuyUawIPw
KoFWuwRUSG1VqebYgf6iePCock6NHESBDlFlTRyuFeqKNKFfjBVu5erKMfAqjng1B+etKWrT7iqR
jMN1hPCZaxUYXXb0OlGkhyFZcI52mE5qYEPs2s4aa/AzUMXb3zqyKfNT6bpddUkZ2hens9A9bCub
k2drVVR21vfgdk/VUEMqdHiOaAzZu4Un9drOwLx6r2ObNto6gcrKEnvvEbkCs7t3SdhSjcrdO5eO
giycnFHlvjdL+OBGJS+HT59/BPcuPE/MZkNlFlA8Y27XHx3Rlx9LyRh3X/dL84hImZ8OiZA/sLJJ
o3YWiQAoQnvpxqGbIKXucsHfooPluMkoLPgkXBKWuiRU6ugyBvjqeAPdK+0ka1hyEt9gbzTdabWU
LeicpMg0xXaQvyOHCa7KhfcV9/fYPGZ+oz8GiDjJae+6+oOGzfugcwaLWeKIZ+Vq9y5f1kw1j6Hd
h+SosdJ5SxqHx0d5cE44jASd+Ji0rL7l6uW0JevyHM2inkgdJ2YTLhbD3F1hNtI52ejYo4Ucw/DM
GQUcLZV7Oj8DuwADYK0T8zALN+subJLZ7lskquXJ7GFmPps02VgxF4bVAlxy5ZMnvFJap6nTeDIA
6IeRLK7omS7GpcRWQCLhuMaQAAeczaKacP6G8p1AOrZ0fjQutxOMP+zvRqRznCajuM8yzzvzEwcW
YtpYCUteu08uJwTmb3qEB7NFuCzFTkOwhSecFGbZJ+4IWryRarhw0B7XsR0tVX2EU9lcjfPo2DvP
W+Q9bRKsoEk6kDRrB6lF7NaVprJLcqA+slpuNPtF2puc1fwu6JKSs2gxGMdtI2X9pUuirNwpI5x7
xAvIav2q9rLjOi7OlyQ100y+W4R5AlA8ch9hVet9a+f9TaiM/1hYdARYGnAFJBFCL3iR7GsDqmkO
M23SF4eznM+beh2I6tz5INmibgW/Jgd1vwoQxL7owuJo6QIQnQxTHA0zCA6pkvKqW7r6kbXu/Aip
z0FIZCKUj65TXY9+16ex30Q2101HGhFsjnTqDk6uq2/20BVY/OxScseE5G/ty8TKznRRNB1zgMUS
FvP/qRAsv2Eacra1DgldLZg7e1/6hYNghEXWm5PUyBcMYvWbKaj7e9IEoXVtLKJNP9UWFc0OMg+K
AKxhos8w6iBh5XprQ2A80I5soAS2MwZXo2noigCn69vBSZofhG5JXPMoxriYpWTOSFuADKol3aLg
uQqwPQx2bj+65Hu9qnr7KF3t5teEcVrlSTo0PVwPoB+3ATviH/Cd828qjyD/oy3pGIKZvJ0OYQT/
4IQkk+aqUZJ3tu9QD7ZOyc6EnDP9EuYi+rGOnrp3UmQvdmbkQxOBndq7RjVvCIMqsSMNK4sYB4Az
5AI1eXf02fhaO6U997HjHO72YZ1uH7Jv26eNFtqKx9DpoQdsF0dc2FP/mtPTZbFjmiiPRU2M5k4V
oe+eokrqlsPguwpslhjMnQV0wYmlqooJ7EYxXXcO4vkDFOf03UNEsZyT1Zo91ykDxp2FUAleLJUU
heCyIE32BmyVu1FsuPYJ1C9JG5Z7PcxG8Ojj6wTCioAelpI0uCmBxBXIw1MFb585L06ZlcvoHBSd
xSxqbtdwbwvSgBBSJ+5pohDoYQN0AER1fGVjsV2nO1F7rYlXv56fSf7zv4yFIxmvRhZrE70uRXii
5w6UmhU0hTkSEWAS7CxpFxw9DSVjL4FmXFpp3ZRHm3iVWzeqod5h7E2uK4Y3TF7rNSVnqfH7jiok
x2vBXZs+WVYqP7QAeL4HHWIqHsyCl2NSC7Ska81fa8qCadeXw3IZYRzcUqkk2mMGLIwZIcfKKu6m
tVbHvs0Z+GTgCVns67n+nquxq87cUc5ENKs+nHcA8IMXeLruQ9EUmGgERlF83ryj494wbzxEWd2o
bfxWznE/9IwxNIjW94KJFyRhFB+x8vPltvFU/yqJd4S435jpKWh6rg83kvgolign34KimTo1RxXe
7Uw7Fmyder+61ohjXkO38p7tsNhyQ6kZ3H3JAUudTUZfe2AZlfXEUXWu86Wh1rxJq6pccad3TFBH
OmQ3VrLzb9I+C57Z1MGx6ISfvYmMDQJ6l2n9ZiOK/rYS8eDumRAxGmZ/LDz0Vrpl1sCY80ARxSXE
MhHMilEpIXUEZMpplyN9fsEdrQD3h8jGudswvhyIxqtu05FrbZcKQYQV7Ul5ZSLpF/xweFzUa5lC
nr9UFPRJmrqvrfHYVKZeMz0NHVgMYibt9nUedELwZoejfKcHp1kPmgsOh6414nDpO5gS8WLaqo4T
vXCihZ6wHht3SBAve332Q0fV9LKsxJCFw1KuN57fVxNSqHnGBAUW0dozuBgp1wHj3izRAGaN1A0c
RpnQ4MU94SYXYG1ruXNYNZ73HpP4kwRiB0EbrCnGfeg56Q3uEM/bzQg5i9ie5+I1b414Zy1KUi1Q
bT/dqzU1F4M1cq705UwqabLI+XIIfUcdfVn2d4W/5K95jdp1h2VqfvBbPT4au+h+OJOx8GtzOz80
o2ZXKTBO3vXkOa5xBMSl28luKh8L1plAjAoenXjcwu/cOnKulkCGz1Xpmz6WODi9E2cIp+eATc5M
Wm2HYGq1UraqU0fh0kH9KGPGWdmPqKFn2Fn5CBc6XTY73+S5w/eqz3PyWGTxo4cJ8ITBga0RGoaw
jMfAKy6gJtIR8sf1bRWW7QvtDdrWOiSaztNu/xQVBfTKfR3x1XgapzwduAZo33aJV2kmgm5VfivJ
Yfkm6sb6IaJJIvrpc+9pdcLUogF2eOwXE64FIPVsvNUIxPNdTblzyU6h+lhJWH0EZ7f+CEyvcJQE
on8fMzwURx4sMlTrGv5rpybiq8Ii0dku7TcP3dyL6UmBQXkRoLOCOKDyw9plZ2N4hMY9kU3iKUXV
bLhuD2tZ+98GR+r5KkKGhB2mVVF4PqIo7vfEfHkfBIRk6UHklv1GH4Yubt123zfZmltBzHba2w4w
ALwZaxdvB1OZP6hByNN6Osq+Mlm9VBQMQ/PoegQNohdOIjIRhUxf+3Ky9YnbZ+VXimLHIdQw4T3G
PyjkISkHpHXuTDdF5g1Lf06fQfOEOEvv7B2Obcx7+coXN/PbBGJpE9ho4/vKPySby2KXb9TtfdhR
KCJkJIriEpE46kcWcG54y6ax3/5HJhPPBswStRTWEpID4pT005VxbNhgwl3X1HnMoYtdp23IlJg3
j/3d7+yKvzVQ+x+3bWY69f80Ktu/V82r/q//Nfz3czP+r36fm0kbu7cHEkKy5gjZKf1rbub8Zm+4
OUY8OMRRH/1rF+39xkyMkZjPmBOWhh0igf6nAmrbUyOQicA4IILaBnF/Y3DG2nvTyf0kZ7AdwBm4
zpFUI6eid+Wl/yxngIw4WZbBOJ0vhtCMKF0w4/VjvrTNB6J7muye70hNyV+pbrdQB5OsoR3nucXA
BoOOFEko3lQhw84TII65pPzsjP1aTYRGVCmMW9W65ies14Nrl+Psuz+O+K9LyxIHWfKdO8wJjQtT
JgU1Qyfs7nccLeLM8xi9E8lMVb0rbDorfLpA8/apP+cXBJ0OnIzRCBx4XIzzaCFFlrTwSuF9SRtC
XyRTnthPUnZncjKrdVysVRP4M0/DwDCOb1Cc+qv/Sqgo3h4vGsIvTekTWmeoGt4SHZRYO5qGyEOB
24pNjQ/5KloDfd7IYgUdt/jA8XTIXORQLxxSOOK6hNSivH71XG8dTycvzCmMcjoCFij0Fqwi0Sla
LmMrjjWrfhndddlwm7ZzIgaH7YVZ2vqIqYQFR+QNGI+gqi+7YYiQOmMx7R47Gen2gLMcp7dNIcB/
B4k4hxHcTKh55y0LcSUr0whnoFTZdbQuT3PtbCldkO0npqA5oTXoemzktpqfE6jJ/VhEuX6tABDS
2xMPemuUtbqAk6P2I7BCi4q7zCdz1rUra0wrEfl6jJYurRlljuGwQ01PHDNuXs855r2leEecYrxj
b8cqGaujoE8pvRcgsRzUWLXCB2/KelLQm4KbE47Na+mGJB6JAAEDKQbFu9Tp9DCxAEaFpsHVoJPw
nRuCpNy3YJw60Jo5CRU7E+F24gybbNgCrVxIWpwaGnMHiipA/gkhz002JF1PQVe7VnJWzSFdfFzm
cz5clgxRbHyWAMAA83dioymG4uhXopVkmJBSwRBruYJ8FqzJCRnuWX3q6zZddiicGHTJNCJLYAKk
T0Y8Ogp0YOOK6txVdH+EKaVIryZcwezaqEv68Cbpg87Qm5bsJy+6ygw1CNmu8pIrCig0iJNw+W9I
AFH+UFMvojifvHI+Y45ZumLXEjzovSyOy+8Z4dzJD03Jw/hlReYxXQjyiFYyhSIaxNbBO8cr7tCr
RaoGddcR69Sct6E19XExETYYkxBEG+onqgRCVy+e8yRrFxHDSi3uAVsYcQr2GqoedAWWot8mdkdr
PNVOlrwoBwv3w9j5znxF4ITffhlLq/CIDswj9aUGEr06u3bsWnq5tGiLW7WtTwlZ4gS6FRWFdJzN
+LtPhDHzfNW2YzB9aUtMnHtiDwO8gxCdLE6CkUCKAzDLWdy5HRULY6uiIKSZAuFrwYfIj7GDsaDJ
H6T3rKx5TQ9j1dkk2WBO/VFhos32jNtZ0aY0jVtqyQyt3mKBCy5AExuWbjPXVVdLeLH4sBAKdH8i
rmYFds6u++HdncoqvJyDEjEAehDXxePfGOtrZKHo2CUcM8NRJ5kcvy+Zu97h9QqGmHO3QCOoojYH
JM968OBPXdXfipq8glg1oXsTzE1YHhFTTDe+cRzF555xKHm0agW/jsd6LfHn+YNcjwE438S3GUAz
7WIu+Uh3DEMpyhPMZHfsdYrqzoOBeZuXGrJQSXuGvkOEtY71lE4o7FgGJkdWMt4NW4v+ldTH8cnF
UEcbXAhQ8x6JPGUKl7TYDbMm5m8ockyPDB02CLbpq+JUlr7T7wF6aTJh/JxXQmkRWAc816q/ieqc
XQMSpBLx0lgPSTwsOW+WRVPAgCmxkQm51MRfeQZ69yQfXRanZedWl5nD2HZv+YBzY7p2yEIRRLuv
A6SxspS7touQ4bcYL08Kxmg0YinBfjGZJhV9YpOH7ck0CXVetkW3ZZQlbnJV1gPxcw4D3IPBzUPE
GzEH16qEV01JamTOhtSSIk6zPKenmeSzChaHv/Pt9tn1C987zEvdssXwVd/d0he1Fx6ZbOSr2JVv
+ACdelsXrVm0V3ydH+yOEdvBnujtd6OTz0wDiuCO8azu99Tk9nJpt2l5lbdV8tFQNQc4btKVQdnQ
zyedzYN36suJuPAkzECPe+ht0SkEtLK5ISJkp7lzIpYstgli155aJmByak5kh4RrFwAmT7egGpXH
2JBzBvWj5c07ayY+hImc4zAwTlo1kYOII+cwVeFyY2tPPDPT7YoDLi3GBd60JIT1JNNr7loiPe/M
Iv2dNhGuiFQar4+zbAy+GZmNbezAu4Ifgo4ni3l65Wlj9RFXNMEyjMPkCCopK5aB/1qNYPAnUMC6
RVTDlHDy3o8HdlX+Ke1W2+3zVhAVX62zBYN96olHYDQXnBhPhMF+KNrw3mmYlu3GeYluFToS1GxF
XvxQ3M41MtCCI60i2+m6d2wUpTSn8hvSVhlCxFUYjttCQEH1oKiFcNzWXc878oOqhqzYORjMs0LL
9AMpOkypuXdm3ma2H9ujLK17dCvZ01p20RtzkXmLVfNLn11JyovwugUnP3s6wdWZhWeFr3k9pUJv
dyH0RpBHCQLrnnTXitKBgHaefUPMeu9EMBErJrjeHRFXWBlFbeNysVLwnYzVu766oG1Pq1hXtvVO
rKbfHNthLlxsZFZ7tqY4T9CG24ikw9mOnqaoaL6CboCfEmLT5oRHF/fVYfIRxgVXdn5A3UMeZpB0
w4mBUZHHqFaJVyxIo0PDkUPtj8uU80kPTdIdZNaMElKQTbrgOMG2RrG7pTEm+RrSMzYjdJS8a6lV
SmOy5JjCgbyYkWS2p/02R9zPDFbWkzXFBXJFY7U8T1pW04k3TeuH1AHza7fPQ0NI1ZxUF70JfbOn
pVovfC3bN9oT67GEFXkPmp6MjnCYox8t0yhyjh21vFciSMb92rfdc7IF1x/n1ZIXOD2Bxg4LQ8kd
f5ifTqZfv0s9hkj0lYXsWifS4hkNSZWnrBXtw2hDVdktTo8JCinWGOeGAyWeFbshxnS6+CJNNziH
Lu8SAjSnTjJBngb0c2v+NqeQF4gD7Ku7XqvuJZpM8ZYOJir3YoKGsTO45l+6OWWSTvpN/Y08nOUd
XlZ7Xcw5EulwFdG9DqLyHAH6+J0SNuHzs2f9ys2sb4hHNGwDGzsgLlK3xUPu5faHo5f1Lmq69XRG
wcEr7iznZWIEfkuzB52TPQ9giyVj7e/2A35Wt0+jH7TV6eMSKO97MMJ6gFvf1z9acoxUPJZLdDFI
nxoryZIMcEKkmUvwpFwadkFu3GQFg/JCAtVDHamA5zKXJ4iM5Ut4MQdLtSLXL0y3R7wzk7VZBe0P
H9u3Bk1PbOBu0GN7n1pmPiVlBrxInZrwWrMUACzi4LvFlLtGd0utCDYM+nU5szn22V2HJTN2BO0W
149iTVRzeKfkd8mAokn2U3MoSJHUB+a/1qNTTnS/nZ+r8hBUpJYAvNYED+ilHd5bp9cvrlX0dezP
TLMPc8ayZ+c6g/WYmGp+9dnb3BecGCwih4HoiJxC/9sCnJVB1lqMzTEa/PV0XRNJwaA2oKpMgUPH
CYwHtrQeSN1d2aJ93SWJ0M1pi/Qm2jkzPoY4t3WJaM0qh+h0KLSkaGYXkO3WgJo6Bj/ic943bgvg
anHDCgpMa90nEJwQ31lue84/SdADFBarAWoti9F2DezBLrdkBAYJi3tpFKDiUx2tPu5FS82UmP7k
P/q229s7iXYvx/5G1R5PQ9U6EFxrLvjNk/1uzORHh2Sm5t07oXYpW5eI28XyZfF94ClB2ysNF1A7
TOIF/zVd4JS1vc/pUCGyDZNgCEHZ8EMP+WzkE59ze22XufcMkFOmGOsYxYDXUk/J4IxkJq7REB6Y
WGQPWZV24TEgJHRFM4ocaU8X5q5xXSYzHhzGarwkW5Cx2HdDeuTrMp4SXgfkIWHBifSRKTc5lKkg
bkfT7jWkLLk0kUgFlzomsoAICKbifnZ0zVwt+4kQNYR8TsWahvQspz0NRaWzuPEGQUx4WWM8cXFf
RMfeUwWbhTw1fDTgarK98uyqPekXg5fWtskLLQoX4aznD4bOgzEc+hLXwoivnHXUuDWHHk0VyrbL
wBSTcyzS0G7izli4PSuPo4wQtQX0t5rAVIHUQ50eB5Ot+kPpJ1v0CqNpcpkkM7m9tFLa0mBeEVE1
suGaQgI7wBFv/Kk4qdYS7rRpmm1jKiu/PhtCAlhZ+8ATPxQTw0wiQNi4s6dMItAI3CyweaWp6xMK
mv6e3VFTnie+CIkwVi1hYW5pt/5etS2n7JR63lW0VhKQQEp4gqkob096zRR8t/hjGV2OS7OY2E5D
frVyjqK3QsNrj7tg64lt4bTJsaXjUHHGhHchL8nu8lPlDtO3TpUIEFu/jWABRWibz51MROk3EXWD
OLR5OXc7f1GKIjZDhr5bFEs+tmHYs/DSLmG3D4x2WVSlXENMnPOoOekUj9ZR+xOkNzVhzD2CQuH5
dT9X2b1CObKnLSQUYyJrxI31OCFJneAYQ7+zGUyeo2xFFNdXqmRV3gVFduYEWRqcplzMzRVhPro4
XcO0Zc1eoVo75f7PU77f2yoeW9synLWfK/r+c10/dNvfDp9r/PBzpY/pCy4EpfbM4s6POucNFSLp
Wa0v6uqKeftaxwIwecesUXJT2qpai5PiU0rQfsoKeIFlcyx1Co1+/ZQeDKM3aPRIqMf36aZOKIjF
tk+IPSGpbGisSJ6j66D2IcLWwwVOv66uLPzB697gWIGVsoBxPMND7I779FMgYa2bWAKsBpvvCSRz
e9OjCcr3pQIHemzDIrD3ViSS5oSAtiQY9xEaHOZIACjC4yRHsnhn0wTz1wX33HSFbnasvticEeoG
jrTO74nmxDc65Mk0P08eeRrgc+x1DW6R3STZBXoJtCPLXPbmOC0c8Us76U/aGpT82UEkeJSQjpL7
8Xc5ClT6gusYj95y7GhzNa0605MDDxRaFiIA0LVUS7aOF1vKNHqX37UvnzoY+vi2IB/VH7JTh0wz
G+r1gG4mwvFGvjLer/7g+3VU/MCMZT2FxNkRltL02zLOCRuzX3iLq2MIk2q40LJfBm5UKBwnw5KS
CbuC4AffLSs6TejzBROpT9WPA0kXTWwx1zZIHztcWE8ijDmwrGrzGEGz357lZTX2Z1zwI0+ap7V/
20k3I+cgqFEeSeQF1UlQyg5I+JyjTpp+Vyp9qpYAq6BgkpGRF1ZoxmXPVhiNEwBEFsITQ/LbYhNB
ERjssWXrW7IAlk+dlP7UTCFDRT/lt6q/CjdRFblZFYa3SY0v4cCgezU92hHnU4uFiBtdVs0rbg7N
JtdKkVsLiAfucpfbImGNsBbGRZisOj6ZTfLliyYyjAFslGCMIOvlUDAUhDZTBnUY55/KMTdf1TUj
AtYnHrv9M8ZvLKXQc/hpvPQF6TrQmRMaHSRpOTLy5UhsZvaUayRr0UQQK4DETcmWMDt/sXO3/LF8
Kt26IkR9nXwq4Mjxns5t9ALgDx3eZ07LTS9XfmrngCKxNXE1Sqi9Q8rqi7LQC6OX86lW7E8FnlWw
Bd1p1oZvfPnR6EXBptebPrV7+lPHt2ySPoSrE0o9XyNzoYI3lKLlNI+oi4u0HItLvkwbqGXBUDZf
qXbMR3WSE6pKIdUIumckMnWG+M+3wE2B5W99hmzEE9nIs4h5Z6nJhKtI79lVUlpca9tv5FVPFNRk
pfuxcsv2SI5nOxyFP3rMay0v7ds7lPsr4AiGSv6BYNNyfh3D1UFQrwKSWd8tC9TCPiDmxvqSaQEm
wcPpx4CiHo2o7+2m8sj6ksaH4eSXbr5n/1jjMGoWLRJEde7YkaTRZ07rWkfXT5h8ZlMG3wd5izVy
GUTKP1XkL6j91DV+S7amP62kf9HLZTs5MiQ/IWPCC/VJMQQrAZlqiaZbRT4BkYYZgVZ87n4a3Nal
WMw7YZ8JxapWIw3mlxn5WXPCnEDQzVRd6nEJ0S9nnBxlO4fjaxZl03wpwO1nT1oGYrKhlOEeRX4R
VKkDWWJ2nJJVLSLr7kdS6CV5GRy/HO/LBL8LzC6R0DAQF+Vv6RPkcQ8Fft068lwcRoq0dC9dIZeu
jhNmbxhpZ4hdSMKMfwe1pxoJIohcmIPuEOUkGucIQMihmPLmlrsJIyPhw0Xb7rkxB7ifBDQVWFK+
6cw2xckE+BR+RYiUQ6AaZzAWIL9xLRA3TAI6RKKORfpJk+rqLMF11uE4Aw26HzKDiWo2mXoXS9K9
t01uP7BSY/CTz52oDxKjJ6m9iFAgltA3tmg7iOvaR3a9Wmeb4A2WkTUEFwH4Yfscc5Ahp6UNkz6e
bZdVtJF1aE5CiUgVrl9LyWzTknOgWe1y10M+qHbIPuYBTd0IH5QteEY5S0g7BRJxStUed3jp0KHZ
vQO9neES0yLRPcGyyt4sGJIRo6XSumuzBps2q+jKOSwMnNi5kgeGB8E02fXk8P9EAKI1XDI1SmcW
1TP027kZ8gPzTeNd105DGgHbgJD9dSoTsyuzWeHsrM1Dv0azRR5aiJ1ssjBscMT07cq3PMk/bIai
/AoBgdl8QOhvYwaa7PBYZqTAvTCpvHZygEzI8Ax4WpgMtk1Uw6yfWFYjtg3V5NwW85bZZQ+L/UrH
lh7zQJW3JWHqOCfCzEJdueU1NMgn4nH1gmk/EF1BG+FsqxZ7motwL1ogNHM/AJblaaYxN9LukH20
a/DSGEKukJc4IDGCcYOaiqm8WdCzpIdwDXjMJrG2p6TDz7dJHYT9YWHifgvgtGzI2y2y94Fq8ZbJ
CO/ONOj5boiWkdkgNvmSt6T3rq08bWtenEk4gAu+ySBtqgLAug7HBWZovkm4rGZ+rLDh02607noZ
BTnWP21Wak2rTShKV7ArPI4Zk0CId7koD/hrmXyUyI6/W2SaGU6/tvrYnDfvk0zzfcK8aL90HBQX
yDG5ydFXJbTrzKW51fKlBuDLhvvZpTBecD2nDP9na5nvUSxF2RmR5YissdeBxnJsLt/YtYL50kQW
vq+hcIt3Wqrc491twosKv7N1IAjH2xcTioBY161lzhxCwchfjFT+4dUEfMSw/9jeYJrf6IOyoGQu
ZpiGBFmKgDNFlbiryVvb6DUMTOyD5vTLzvWYNlTLG42xwUBFrylKpGsdZyMBjh3+lTRVwO6aAv3v
EaxYD8yGY8ndtVZK0c9qDPEpwxq2Qz7pfCyjtcUMhP7Xv0tmKR5C2GjrsVpldiOxRPEUFSuaLsQu
+VvJOc9kZA4hE9XNRGfORMMV57ptu9fIdOabzTfJJTXQ7q+AyyFvCPzGukEvkZMBGODwZkU/sATD
5p7ca9dORua30l5i0qPo67uIncgV1WF405pmhL7LuHGb1PcR6aOMgYlpJExB7EfVZU9Rh0woJgvS
P13BqbXHkMytHgBy1zHV8ZeqjAcy1qsz2kDnjiYuOEecQjRS7xae2YukBdGgDWu6nUPaCfFtfg1m
SXZ4hJ77tRk+im6qyp2o1PQWuLCmb/2hH6K9I7Z5MBMZ9kJh2Iy3WE0j64sf1PIKhsuGtneH4gnr
obgBBVbCaGxdnV/0vL4LdIJRsJvHZH1w2UKRZpWRacLop4Z62TbEkYrZQVpPHJ82OxnY2e1U9c13
PAzk0Cyi6x+QNqRYIlvVvP59X8v/tDW8h7Xjv1/Dx03V6D9mlGz/4Pdlu+v+xjIdrEGAXIYsNvuf
y3bwYI6zEUVYwDOEZGjwT5OKZbOi97GH8NcwTF0Z4R3557bd+c3dqGLYwgXfKoy4f2fbvoWn/GHX
Ln0Jrg9gjevw+vxoc7H85PzWXU//VPpsNNJR+8hWPUI47HC9JTVa3OKh847JPHr0AnY3vYoaz0pC
FXqH4Q0bXKHFeka497NSNco6N9XsTyJ3zDbvMcryDEfwRmavmuuk1xX5CFvuRM1EHMMJy1WGFX06
3s+elzwoe8ZdNaF3fWl1XV00tW7GPeUjAKNKr/s0cM0lRQwECIyX7SUrwvVpwd93N3KUgYvtm31e
Zd+YcTeP1iwbHQvVMjMVrDJOBFJhMIZzeCjDOUFt0tSvJtKkYv/02f8HWMgvESmhzduJ6Sjk82MM
hMbiFxRRFlX2oqrF2yFytO9XJFjnpB8h9OrKObxplt5+w2CpDj4+OIqTTXIZY33tbpHolo9LGc0f
a6eY6yUDk9wqYXjCMDK/005lZkIm3Om8yJQn2VOs6V+8+I0T8bPwgtfuYtr2PSewMUg5v1iW2K/T
4S9w2CWSf1xJXnJSO4s5+FYeHjoO/P2fv1mfXKY/+4G/gCtkIrIsmBWSJj/kvmZnQRjuBuWWo3uz
uOVRB1QMrgnPqZaPYKIv1KqulHLOCTh+ZP942FzyBurnn7+wTWHy6+tCgwe6D/sYEUGYzn7+Vji6
NzMPPEyurZBYgcqco3pI/oL58h9/CnssD6ANWWe/hoi0Vt/1QdDyqDCau9Da1odOYlL/89/lEwz4
yy8DuYacSKJkSHCQv3zFpSxXxLCoAoIitCoMTq41bQqx9AsTy+QhGzM8xoxIlkfha/GA5RdVL+pF
nEhy7T4yAew25ydI5stMmZFUrBTeiEbfbUeh9XLXxD6so2HUNGZWt99K5+lURPjaEnk5Rul4bUtT
MfdTaXuHTrZ+6trMP1/Q8EF3Bvie5g6db1ePMzw6Kso+rm11ZsTkKMp0s57JWiLW/Hxf/pYg7P9P
SAnXwk+PyL+Rsu7/63/X7+vPpsrPf/B/XZX2bx5XC5wl15e2xEb5D1dl8BvJM9u3QVDksA3jO/EP
UyV/hZvSpjjiORYb6fIf15UU2y1HXBT/FFXr39SGbfCrfz3JtIpSbsguQUiJQ7LXr5cVs5rVCLwd
sHFt8TowVTtZXQg8WTJOd7Ol1H7Rq7kOajF/sS3dn/z0Nv2Hs307/v7443GOCm5xrGnQ/73tLv3p
rsRBztmYuRxITSauGwBYP8iLNHdoYtq/OBn/7UeRF4ZrlLCWLX5FbsCxn39UZSWgNeaA37Qu1L0Z
Cj9uEPDsO1tFf/Fb/dub6vqoAD1pQ51C3e39cuhL+AiahTpmTK/PcVNYDKnLCKXRLlu95rjyI+/9
Kazs4wJK5L1H+CL/gu31qej7wzvLb4mAEDtusEn/vF9+3T4fU4xhqPzWZCqaU/RhGSdDrUZvjzaM
rRXOAr3tzdbzPljUs5dSI1ErlO2DZGqPLaYL1jd/ppo51LNmdvznn/wfT2oePDfYnmEZwC8NtrP0
jx8H8DNFHjJ9cx2s/WVrFdO5VXXV+Z//lM/79Y9vQ0CYnccwRzBk9359wLqxaKPOpkUtWY8ntE+G
OoJ5acObof8Pe2eyHLmSJdl/qT1EAAPMAGzdHT6S7pwZjA0kGAxiNMzz1/fBS5HurNdVmVL72ubL
oE8AzEyv6lFhfrhTlNx0j8lxq/zFWA59Jt0Whdrw36mRb+LHmmncAw58ckgcUUojmEFfkjeQfv7a
Jdbck7Ly4GkPFYUsHO+Kq/bdDpNiZLvDofMHCR4mhnaBAlw5v//15/vP2wtXiL9q+qSypODx4oi/
rapUlOmZe5xoRU+0RGWg7Gtut8046xF9OR4f/vXr/UVm++fvkxdcvayYU3lBW5h/e0GoA/3olegi
VmweHJmTRrYVI7d+J8Lspxc2z6Un6TpfkbXOx2iqs+mRGPS6Q6GK+2jItnVrDP/mYudh+J+eIn+9
KTb3jsAsi4Pjb08RVxqmNIaZwHMjk+fKMkHAhvMfguAeBTFko/IaWv6//ib+fv0KhaFX8JLrHc7d
/rf7a6EXfYocn+EBgtYphsGxL/J2+B/tZ/h9eRXXJMHAwcUhkfe3V+kTCYpWkCKZtKe3Y990Qaha
9W++v//qs7AKOOu5itq49az1z4/GeUKxHQpepaaV9mSRZNqVvpv/o4fzv2Wq/Revwhrnsa55vgD8
/LdLp/YLbUzEBTYZ9mB67cefVt04X//mZ/lbRSRfGcc/XsZSlsmz/v+zOk+YrEprkBD/mZ0Qoxll
doT671d/lEXxylCZ0Tv9qzCYIscxxC4HsyeDyBqoFKrHKh+x89uluEp0WiRhM3PLKyOdrj22KqWN
doJUXlMf0BGsJs3eJWTLMLlA4sF38UjGqs4vQgGEuyMqwb9dpfHqjIQNJdKeqZraDjQi90cqF6AG
QZ1ixOvGhXNbqBKOAP1UpoazT3ULIQ7fP9B0AWQLUBbqD1SCIds12DA+O2ll6a7p6AzewAKmb7lu
qzG6VUNkH6e5mfJ3Q9r0QXSla7R3eax7TqC0ypqvYRlH4jBwMS2cSKwGFYhE175p9OJtzU6BoXWT
3M5IB5Mb3hXzmmetSeTRbkQoxdg1A1ijfV1JLzrM1Cy/m5UxaHI8YdTtdVjJW1E3GQ1CxF/7c7hU
A0CsQpbWjkF0ON/TuF3HO0Tnct7JxMGe6oRWTOXm0ps4GGNaT4wZb/zGcuZw3Nap8GpiMxQb7sKy
cTh/kvxm+bZASAejlffRth0s+4iQBIyBMvPShnyNEXqXtXI5eXDB+DdtZFItrQnVkWumswiQrFHv
AQnBcsCRxTcosRp2waxk9MgklyUvYc2+Mh9F04n4StmoV51Hg0s5owkv6TJ84OTO/jTAjNrAjdLM
D0re/WszNFwEueM8rcqvceOPYUBgJK40c69BTwfijNWMBhou75mgm+B+KtO4Cyys1D6e66nYz44u
wpNoeQifhTd3FKE1dpY/4Oytm72ViYzMYYqgygajN35YGILnwKhq6EhV3jAyw2f4GSbxwLjfoaz4
fkZ5W3V0HGFbntxiYvrRIO6xASz+GBVBJ+bXSX5JIJphWEm8VOxaU9dfwoj6HNt76hwTK8tnJsdq
KTHR5e2pXOIi5ZeQ0Im4uGYrCAHyxNg2Xe1uB0A0GElsTUHT3Ejbpodhsj8hPHhGgAXHR0LTRtzv
Y3ey8ksFuWDkTEUDz2j02Wc9s4xtyyViTlUph3jy5NZdto1Ko7S3YdGyaielG/2a3doHkocpoAn0
bIhPb8rIW7UmGLBNoyfDASmpu6uupwIqsx0VzTkN63l4kLkPw7UmrS62IhMhOVoG29MWDrRlA+b0
3ZCxdKySICoqMW5x062Mu6Uyuqu0PWc6FHO/uA8gPMSHMuqqQpaZo5AkcCuTM5mu5LygyMrNOr+G
Ht4ORQxgZyLpm4xEgBBZjOkjJSfQMiecQF2Gk2sN+xZQ1k9yieOjHecxEwwRul4XeGMtEZCZzad7
jF9KBdVQWaSGS7J1hzhDstxC3unyg4gzSqOSyFqnljjV7KNX9EuHlz6Pnw3i+tXWdQuH2gzpkgtV
PEohnHs4ITclFfeKdjLf7eEKNd6lrjAF4K7TkOIXnIJXPKgxDVjs2gkjjtpZHoTXewxBRO18makd
WgdnmpN4by4iep+8GvNFAUzlK7E7916UNu0epD9YnvvJx5la+C0dHalXXQBtqBfeUnhPr4aHVZeE
VbhpmHXZ+Kzr+pjkDeWDZtqQAh1koZ6BXDknw2v8cafM3LnHjYZnuQ5dPTKeqLKIAQ8Ry62ZVD7O
k7xs7hWbHCxQsQ0rSsAafXbchU88YPj84nBtXRmvufVJeyVoNKSmFtcUZaHLATgH1BVys2P9MITd
ok5SQQ/bFnLEFqtwsYQIL239q5HefDG1peF/l5mL9QTvyZs1ab8MKh5ih4WkIZSAIrZr+lQ96oHA
f2scuKHarBPQ2zKRfQgqQ1KlSxGKsjaRkHoX94519nAj2ncK7/ylqBGe+SJ8oIC6FtmeblqF7q4B
lW8XFz2C0hCLeUrqpd3q8xXGN3dE+4PmWvWrxOfA2GSpbblxday4cSc6eNjdVdRpuV6IKD9OpIW2
RHk4JeIpIJNp+pgViMi68qePiUjgGB68dl+6A5NKMp9dsaVE1niYwdhkKOPM+7cAMdrfTjG24b52
mEXCbQSzAoJEN2YwptUogs62ox8pa1ZxdiJoX1tplAhGTamMWxQylQckNpfPUGFXQqOVxFw4eZ+8
ZN3kvfpTFX7r3k9besrYs99xyKKNys7mpDgscRV9t94QOyfgCvptZmOHby8CvEhbLxfmRiW4czDV
RR4WhrBp7skNt3cGt3a9STK3elCVAptG3494zaFdeVBGtPcBHAXqiJEXr2XWOtaWuY6AuYEbqgYp
UZgDHH01z4GDJO09ulWaT0ern5zsAIKICsH1C7nahVuO57ilEwWgRtNnPGXq8bcenIJfAkhBxqJq
UDPHwx6OAiyAhTk3HArsYUiZYWktHSZMGeMfDwswb6kTGTj6ei5fG/eDCwyH3Am3lQ8caOMORa2v
zmIVuD78DLTjpk8aB5NaMxvWfmKWFT0QliymZ4Oye2xZlnI7lzxUBEmJBDgl1Zu0cFc2XMWzMe52
VlHwiNqXAp4lLOfWpmPAYcI71REexKDNELv07q+d3v+KTf+x6gX//XDkn3Be2z/03Za/vhsyisWv
f5af1j/xD/VJuNDUEaE9H2aWy9CEbfk/+mstimjX7pWVjo1UgZL0f+UnpiVIQuhBjkBE5aT+/+Qn
gfqEb51Eo0M5AEef/xEnl9PSuu3/5xMlbwBJH22G8TCVMOrvR5w2ZU1vVg+M1hEjwJHGEOPYUaUW
GMbKaWjMn6q1KwhQfv/TWcyWbbrqbpXnl++YpqdbE61ADMzUxZo/8d/wp3zadQmphp0n0achUQeO
WdZOh2NSMEc25R/XTuez1EBj//qLU53Qadrnn3MmrN3MyZl7yfUgyQA8TU6zU1Qns6+mt0hW3V0t
7ezJGRt5pwCJY84ooTTR940DpG7SW1kt6jWM4/ltGlI24H375cwWf7GVAjiPTN0jNlv7flRAYxOL
f4unpQj8MC/ucxrk2jDvbnGis1si+68UQ8yVOqVpp3JbnBg1m0cbNLWmDOE9KXR3Kzu2WqnlMqOZ
sInEMioOyMbDSc/UfvRd1X4nRvI5sNM6rf/SGPmLZmbLFyL8XzW6/2Wo/Pwu8njLLBsd+1V4ObWR
uMeEh9+RsPenG/EFwsvKbtgiFnv718egZFIdKyBA73+9Sw8b341JrnuFD/hFReOnmy2U2oOE2iXt
2gI1SXVkh2vtIqOT307KXMnvnWbZxmLsbr2lzSPrR3aTfogfEyrIjrWw3QHd/+ZXhctggVA+mQbW
SoyglnWArpu92iZfc6pjMn0dDbAJ3tVrtL5xEuLZbQ6bMOAQlt1GBy/VpuSKuy5K8EkM3r50K/PS
98zkt7PKM9YbUnBHVuspYIXm+WrVVABQ6yu+dM/fpPEWTqiS5OCQifjx6pkFsynd7LB+uWkMfXdh
V8v8b0UipW7+WRc5r2iPX5zTPsFJsNWsZXlav1bMlO7Rd/jIBamfnV1rknRAowbMCju3itS3583N
tyRTeyLP4R5z5nPH1G6/aKxTV0dm83UGRPwTlwvfojdcMyJlD+uZjXMmkQT+r2+Alx4oOWBXj/lK
nFwvMcjTjnX+3NSdG6RUQ96MpM4uVhcmB5e+SjAOveW9mZnVQLBpzJvsZi+oWhuvhG+aQaT8Ei6T
PZZ7y1XGzuC2vdYYsODsTuGF+agN38unQVn0zUeSTVCqnQnnKdA8VjebhY5IDnXDpHi/OL5KCqKL
KdxJUYZHt/copTdXbk03lxjZm74rUXQaubNLxMIuqmASlF73Jx1ljp/aj6gXmnywSA3uedfz2tvI
Be+VLrlcHyTVBmuEhMGXqUe2+vZ7Rd7wKXXcMmjYaNQbgL+wpwduhGVRzcXDBn6EIjY+zZGbXrnq
+/cmNqygmJx62GY9DgtypNG1JUd2dpfR3LPRY7fZlgxvIihsAYhAcTXmOnzycXJzaXX+Q89YGNpH
RjOjWYt7AhnLNaowLY+hsEGMDURXEtOEpjGk8bZphpJQvz8cY5NoHdHSyDsk9kJF8JiqK1xk+2YW
tBaaZRhjhe3ZY0k3wqilscZhBFX3I+C0T83L7mmukaeexHvvqpa67nWHjANRnnM4h2Be/KtKbAPr
94oNqtsXNuT2GIwEWAPbDO3Ahr3MOyyavT1wS9imDwc5Eey7seNgWNTjeTCctxKTw0PcW9Y1VWXy
moEvOYvCcGBVsEtefZf4EfF1M4XlHHfWrVBV4OMlPFmV9dpisXn3c1e+95XCNYYveOnG+MVNipKB
aedxwTEMWyw9H5MFhONmLOLu7BRt+CaFEXPw6eZjSBoGSFPcHxuNd476ConxyM66LbvM7IIFzrhX
GLyeyEL7W/wkQ71tKLDF5D9itW1TY9lXjOrxcHpJ/oU7/g9pqZJWiOlox5a7IxCePCMH+8cep5u5
9bj3O5aflODl1LUbETfqvU0LcbLooYHIMK3Fr5SGtL3ZXPn+e/DoLTXrkIZuMdvTvVd79Ws0gglX
kyXPMcT0hyiaDNJ8nbcDdjR9TLabXOIlRMBqe58dVURkYSIdPmVESmNRk9VsBmwvpWgY3HMmXnrB
Z2piVAxRdztzMX5Q38DOEQ3O4FaZSAMsONwgB8MgEYT9T6Q61a5JSHA2RUHsf7QGaGx68gPZQxR0
Km7vEEr04PT3TepNG5iQRLYNeclBoe38Nh9OpqJGCsvXRPCplOUl1xpYXj8395DX+DngB5G2qAbb
usS4BS7gqSGyWI3ggrJk/RSbVXxkUzJutTnNkHlCsPkmKZdmQNY1Rm/8bcyRt0p1L5ylQayVlX5t
K395YxziXWaQPOstYV9x82PtrNZet84qOEioSNG/qEZDPiZJOx/lYsgTuYziLpzL5WhjvwsEnXA7
hQ8apCJoL7FY+ZXQTURhLUkPzRsJDCJ+28EsuSGApZ6awT23HKDOagh9gHV+F7DtXXFGrFSsd+lJ
xIBHjCh6oihxvkYcFS848rOvfrSArIWSnHlZvIQYlraDhcZA7Yv+E63tpUqDq4LMwFWcOuW+oVEd
MlP7rKFu+ZtShe5erykaYvTa3zDb4PTDA789+qEWFw/G/qOpFeVbXKnuWfGCyA1DffOpSvyCguVe
2jWhI9T0YcytczFncuhgzvpi78tEP+YkEu/miIeaKmucXiEpcST28gkCBafeBtkHMFcS3pBEHycH
ZiIB3nuTytrHxC0pBw6Bk6zUoKPk7++lAT7NmIpdMhTDM0cfvctSYzyEsb5VsaRA1Z0eDDpA0TWR
rUIEUbrgCBGy4DqLre+5V2cEGi7i1nPOo8uwW1eVvuHEfmgpMtkmWrzAh9opvXyyg4VkNyFClD4H
1dDiMu08O6jwN3PT4mC1MBlvKzd/thMX1GcD4KWUk3lGQpIbtmkGJ92ufQvH2L3wpCkCa7StPRY3
gDdVNnwuw1T+xDqINZjG0ea2SGs6gVt0bm1h2FvcNf4TooN/gAhBkM6Pl2/S/udmNIdnS7bhrcYr
fJWFBxm25vyEdDvvdM06p0bPZooCVFUmGOkFp/RgMHKbWnl73qezsvfV2Du/7cQrgjx25zqYye5u
8q59VSxu95qkHik1xMcTCTwM8tB8xMhdw/HU06rezXNhvnqTVr9na8r3BRvfLZMvUgmEJHYzIctD
P3doE5477e2SAlQPTQ/yEfmtIZvImUiaAHpu6bMtu/t4Ge3t0OcqaBlnn9O00Iey1Pc54MhN3aju
4A9tQUKM5wTqhXq1O/2eNmIMFksgPLqOcVK6A4gqJ6wTMS1+Xq7otc/tBrcgzRbKGB9J5qR74iD0
ZPBQJIzkZjtj7UCHIbccy8KY94ujEVvmDsYkaIUL+mdyIdCJ3dIZ+6NHputQzWlyMJza/JrjTB3S
1gfd2BLg4DOFuyjpl4sU+fIwsSkosrr+HSmUGTNpfrY+LmcHLsPjwn7lQOTCuStnh93w4F0rGd9A
ZANLxN27IYVoPiP338gLQSUXEOZLenwPLAwdESdXDMHgGy3a++J85Kxuv8N49k9FNXB1leZinQpw
RNYeez3dATIz7PuOdDQma4achMWGfrz4pBtOrpPbD9yxNGQvjrz3qoYkGMmX5IfpttmdBCx2DdGq
SEzPcnoZOqP+lQD42FWijI8+6LmHvrWsLSUH6b3Ox+XieZqK+KZKKEdPsFRu+sGqn6TTFI8ayenD
sokIbE2pwsNorwFNVhXCmg4Yz4chqo2nnluUYVxph0i9GR1/1dS+ydBc4YVr8tNIWucVpJe8Jb7q
gKbL+gBeJ80x5uY42NLK8x5GvzKPrmEiYDVFVz8OMXS6ja3CKd3Q29SfljWBaivtfrFQLCeZDIPY
dSqKH8iCLIeu5MqLLa8/5PXovoHTHykajGlxMgnb3kd+rk8FteQPiV0g9YuhNWEOeHZ6j3B6j9eB
fnByqmeaw2MUW0nE1U3FirP18ycDEAmBlmQPPsPbxJX+laVVtNNtO1y8CXewG3e4qJQPPGFg7jxH
8gdTopmSWeuVOjE4mO7w1fA/BZE22TOWMw9p1um7PsycYDI4neilaoPa9X4RUVrWQHJ/jJjHAMUx
87sh6n5lvbb4pXtjj2w8QLhgsx5y0X4NHWk5AgZP7lIdPNoxNrzXtxl281aM2Tnq1RgMvUbujWsD
w/Fa4jLI+yltk3tHLBAiyFRd6XFyvi0qDh+B/yQUNEK6YATDpmxGmJxsUx/Z/jyCrP85W8T27GSI
iKjazY4o7RhA4VJn15LRuag7I8hsB+t8X99Na57U5FDKHMspDxWx0GuF6HUENWC9AbpoNsqd1TY1
mGxJ0d0N2fzFs5OBSxF7R+06+7KJgfGSxMoN/y1s9Es2zc+6k3oPgzHbpsn8gmwMwKhdyd7j6wSx
b+2Xcj6qcQ2h6tR9sOeweDUmGkWEa78han9AMCoeeknuclZWSJnmuNxXFXjGuv9KKgkHXFufkyYz
NPUodb1H9YLZqH476jSndHtpXk2j1Hcpn+1Ust/d10v6jMRwcuN+5fKM2Y88Sbf0wC43FAT07KT5
nBPzE+F7wrFmvzQTq6QfMnljZ3tOdVZvJ5n9NDJmLJ0lMXsb34CCCfOVt9KcPsqxHGiCGB+0LKGl
uO18F4bKOKvOg6St7F1uExddqL7YtgW2+d4y3q0BXhs7wLuxh0OZDZnL4wY6hN9m4t5OgXfWi1Oe
M2b1m86sJDY9D8HCqfKDF6VAmg1rk5rOWkU7hYEZm3OAKgytQKxYiq6/I4hc/p5Kd2bS25MNTaW1
kBr0cKX70/RiRK538ZbB/4lpqt0NnowCxs7n2hSc9n37t8nKdR5pUReSBte8vId3IG9+XQyHlL0w
UZH+e+7c/jQCcCCpQBSH4IvYhyExkakvLqnyf5bO8Lw0DnlfX9wniX8h/fVN3P+3Hal9UWdnPITE
VtlTJJ30ccaGl6Rk3UTJucIWOeTIQAbMnbSGx+eYWgeAfcp90s1vAGEvhp++tkk1MsqcjacqTL2t
JcpvlaX7vhFf0lhOke/Fu8ziJNfJ7Nr31Yh2X5GWh9YaEBV5r03/PWF/u2qzx6GQgHFY5jzcfZvS
a89gozdtjoEnGQ31PLBIZlwQG7aWH5kHkK4Bh32IJrBPJlQNAICbgWMh2CwgfiTNsPiWh9BxbyUB
sA25JGwvKVGkvKPa2BPkLWov6TjSL99c4EAp0rliDTAPoZ7eqIfSjzau44PhF2dMThUCQP5qWtFB
53THURtOIrJ+Mzr/rurz6SzM/g/6HL7aaga04bTGJm7tF2GE79o2lkfYHB9lS6i6HtsfllE/ltL6
A7Xnvfb9z3GOvlPHuxtw9kd2z2nc/45y6+RV7LtFLgTTDJAshL6flr77FZf1eBlBM2zjyu73kFtO
UaeaH6BTYaRYVnbrUCHZK5rhnavLNJAGlLw8ArkcwtMm2arExmhq/8iKV238Vs8HJ8d/CUnErDGL
5tI4DJU+T619aErnrIuIU52hjnW0fBWwT7a8nXaT1cuFIeIHX+ZzV8RHTO3XwounAMj5vrdzltX+
xDCV3BAeThhOTX5cg6Z7QE3qVvQrTNFlpDxaz74ArokbfM+MinG+aZKsS/xt5FZPGXvziAorNE+O
Tbn70OXhgdasszeoE1zMjeJUsfFJm4HEb85TnLzlYMuMOYbM1ke/VArMwgW87enxgNgUvrodkyGH
XG04Un4zDG51ZB//aCzGPffDgb/ypKiiYurdBssir06YnrqpIY/p5e9p1D4NUGSSkMowk420X/e7
Ml1eqwVe1hwnxi7KUDPgqTxq1i2GJ/ObmOKzmYc3XOyQRm3zkBNIIsXln+IoC7de0h8B3UcvIPdh
4qr+gzqdC+dhRseFhu5WWvGx4lF2mETE3L51uXrjGEm4rEy8xEvu/moawRmc8pNtB8mMGVAmKNat
CJ9bqIQtgMwz1S/mtiOGdnCabkoDmnZGcdNW03AgL0neDEmPc6qgIV6gE/NErmIEyKWw+Ao7kh6Q
7zMnf18oRzl5Xr0kT82ki2e3iePfYautD5Qx55gXvXjwhaH7G4uJ7M/e6kOx2ghqAGazaAGJyX9F
d3TCmh5iGWZcMTy+LSH6YS8sSgg2dpW2H2kTg+qbmHQRAOBYAnV0PDSF0uT6u2pf+LisvI7RcK8T
b7y4LUzt0yy9MD+lMqWLQjK1ZUAdW+TiOmbJ4FBsjz4nIqh2Hmhwbs11FHUkrrjX20umuWCCdKTj
hfmOsONbZVYIq5XM1ta3oqSYrtPEEUiqh/uWOF4HjU/vAKtCBGxmrH5s+sp4PgLddh+RBBfzfibS
iubaRBCEiGjl0w6K8kuV5xHKnS+a6xB79FvRbR5Nh6pkegn8BgQ7Mh53zC+nZ8dy8XOvMXdE4ihI
xVhSq0NnTObV9V05H+ZhLA6xY5IK8ArxvLqP4GAyQZbHPuvn+uSNDkMCaJ8bbfMBnm1njPwLzmtn
14KViv9whFP9oTDtNYAcK/gAGzRd+HKSpq3mtfKaSF0qSjNCwX/8WSwrhy1uR+WdnXjJiGLlIzL6
Dth7a1JGooYP4U51fDeXsvni6m38APnCrePADfOYPfuEL+nRgW3eIszkzkimzEGJzZoxJJ2vUNpn
eEcPRNVb/imztB2+J3WckgUIEhmpZT5OMR0mS0Fr1G/qx9DRaHO12mMPXxGSYmjbw8tUIYSbZjv7
hyjhlzqKTrnNYZaV3X31SteV8ag52F6ExLK6jRLTe8NXjvsL1b3f2PYCAyJfhq8iLSJ8DQgMO7rA
FOd3m6Npl8/LgzN6iIr2Zw13HBo/IZv+AKi+laREE+fIYYVZpY07fbfQxhWUq9jP1fcp/tGTV6+d
eSFnU0C6OZF+X5M//WBO0MinxKyi6b7JC7fieQO9UA80vCO3xzXh/g6eEl8mLxpahC6vDIDTPxB4
6bOj2LXKb0BjjB1mRdeiNDtZnGBhKYyfRO6KW0UVQUs+wrSsHZOWktQDYJp2X5dLzoJvDCTH9gsO
/DdIwEv43Izp0O8MjxrBxIMTsUH+pTBG45Cmdn1uvnAmVkjKLQMB9iBrAWGPN8faiLZtfpiEjOv1
6J6/LTy2dxSQL8a7jpbRfS+Uk+p9xmBlBC8wZBeYY3jkZl1xFQh4NKDZ3dT/gY1NNPfoTK+9WK+P
0QirXzpqi+XqDASnD1OJ18pLSjD6VRea1hu9ApC2YD2a9YkO5mimuBQmgeRneQUPwZpvETkNXHDF
PzAqy1+DHLqrMQ6GfdRJJCr0ZOKaGE+i3MUKBSMzSeri0Ysic4tYtlY5wu3uxdHlirpEzBmpTmkR
Ez0P3Xa3Hkr2xB2PbW1cFlOFmzEnc7+Pex7saKgEFOOoTA5ke7wHTucQXeTcMraORzw+czlX3F5O
NeXvmAam7OD8VU3pt3EK2Qf9Ju9pb5cFim7Z1XfkB3GAbCAd0MKCvaZtkB4tJ9/FfzVeeoxdxk1J
Kw700aIf7oGc1d1mHXOHd2z2vG4rY6X+hIQp0B/GkpUo5/AabU0whZ+5hHCwLYWov2LszPZNZCVY
TCXi6lviT7oZNZxqfHxD+uRDwa739l/VnNXa0mmiq5qXlD6x7IL8S5FnGFbJrYLC6AT9aPjDueBd
+5QvgOMvzA7BgJI+lIa1FhT/qruLIf2PG6AwmA51ZBt50Io4BdjZNvgxBnehgIbCh3w8aTrB6Bst
sgUfASlWmkHbCa3meyr9dIs3pApcEBI77r+tH5KcNUJLn+xlJnlqmOrGlq49GGVX3Fnwv/ak6KMt
u5vVQtG98Ny3+dK69A8dIqBfpzbsWc7mgIoTReY8x+JS5/cLGx+8apx7EzWfHMgFO0N6Pk4uNWxL
PFiPfJsQltr5By1B3s4N50e3HMwtRh1kv0p0W6O3fyOoRtiIu3eW2uLOQdGPQS/uU2X87Mtlbfmz
Hjt2YF9Nz8OiYjrY+Y4+WFgqjBl6Oy6f8TKxi6PiToV3lbKfddPoLanekxOFYpdJQdkeTR9QmMEl
uTNGG7ZtOJum0vXgpk+7uMZawVmggVDYRy206qzeL1Xvf2BTqba5ZfrbxWHzwO9n41saoy3Bqxew
+TXDNiSBMsIaavAYQ2AL3GnoAjMqvHcCUgBXaguWYjqZlLL0wIDKWQRtk8FvKTVPxCJhG9uUS3FN
kiZ5r9Bw2A9XbX5X1UX9IgcJVHGOXnXtJHt3rt58jphjSCJwNMAHwpObMYuQCbqCb/LA2grMSmxx
Q8DaCO7VJmshXC1ZKQOntKaHCkraeSnRUjuUgEPXySCGwQilML+4/fgotd5hPnlwSJRz5D0ZplkG
tZM6GO2MB3b3zXYsS59YdvMYhjbPgcw1aWrqKDhJepxUeUPUPEeOhuu/7+wFMOTs3uGuTrZGbN16
kwOpXygAFg5BvAI+Bapd9rmkrbsvQOs8E27H3VhNYjuGszigV5pbjrIXIBXZoSBEv3FMmpw2+GJw
rLYrNy9ecPEmPsjzaI5xukRR+gAU8qmKm+4QmVX6qGlOiMgIbCOx9pDmAeAN51Qm6bvj6N1I/dGR
cwxbctCK+dlPPY4oVl++IfaOv0RScgroiPsLL3k3qji7FHb20/ZEDF1XfExkLrdYAY3AHwlkATht
D6qJAtsf9lW9iNOMJWIjSlYnM3xqrHEK8PuMx9YZlkOV2v0fHIhfNACypS6AW9UaZZMSv7cMBfw0
QsO/YqvgFLGA5suLzFgVUxxqbXSium/aYzyCOi7Z+/iWIM8R13QiMXT9perSuoNUY+7z1sXJ57eb
qE5UoOLpB/TIt36KS6rO8RFa+CsduF5tB9beYo4mnfFVSgu2awc0ZcHlRaKdHiUnQTHvnPmXNy3Z
nV2odGunzh9baPaodlncPGtBeadSGwtYBu+8ZTI2TBM4Hy/95WrQFOjJiHaiZ8Qo547v1B+3tC08
o3t95UbDpmKaPE5JKa2y8wJStPBO1ey+Go47seDjg2CIyM4d0/5HmQn34NjIMLM8ohkb23JyfkKR
jA9JYzwP2TcgWnob/d9ez6xNCUqgYM2wXcEe+kJxBMMqCxqPZQRA9fe92XFsN86zVg/C51dvhZef
5tIG8R+Hj1oMn2n6XKr0lhlsjjCk7jhFXCCtXh27G3ZzajyIqDKOusN0SzvOp9uQrqoiBuXp9N4l
xXCVtdQHwwW7GE3upxi6nee6R9vsj2lZvg6lfSQav8ekbP0OTeD/Sdy95qbaoW+xWc3831INU6B5
CDWdojV+xSwU0Z6oEuCEcNqzvz7PuS23PI3jI4GAW1Sp/KYp7mKsQaU8DSMGY5HpFsXMCGnjpOTc
H4PWtdBeVgaDnTkO5kuH8hFnupsacyI04O/VyLyvdUUEYkrIe5n4D7r/P+ydyZLcyLmlX0WmdaMM
cAwOmLXuIhBjRkbOE3MDy0wm4ZjnwfFO/RT9Yv1FsaRbZKtUrcU168WtRZlKJIMRyADc/fznfGee
roWXXHtu/uhTDapSuDHY2KD7DCIcnHEfzeN7kNacXAuFc9pIrwCycdSW7WPVq4u+zdYko99sdoFZ
Y8Dc6MoPLN+7EUjEKqcgCOWqVNcQ5yicT59i2ezsuMYP0d8GZnXsrPJaJtOeTu11kuZ7O+mvUnCL
x87sYEwyLGMLNMJeTa18TQHyhVNgOQDeASeMahPZEuJkf/2oSK/ATI5u2xzeKd7v7dI5F/2QfYJ8
u8qq5hiMjnXG7aXr1PBGeln4+ucKJcM3mfDh1rdmerYrDuabyK7cV5v2EPh6KgmpFGJAlvp5SEWQ
DJsCXzDKo9i2EPZWDDimuwA37mGcLE75Vo9xA84w48+RYjLYL86lN/TWVeewgOE9XKIwdiMIquHZ
5q2S9dTqvthK3DAUNgyNVVVHUXDHBcphqmfqwOEcXB4sFV1zsjSupzzr1i6jriDjjeUTCl3NWrOM
7l3uZk8++/5Q4Tra+zjoDeC4LE/MVHmMOktz2VIsxnCY99iK3AgtkJIh7c+72VfDASV2vHZa2wlt
KY2bAU+53ZUTGmWGFXlwm8uy8P1LkHwgaLPplh5UXLIUP8BPbtdmNji7IRopeYCGsZu6+djb7VVi
uU+scUeqcORKnLswktyki66yvH1W9XwJJqe47e3JvgELAe/axgXjZ9FlGtOUB2yLUwoiK82oWVTv
VAPzeK7fBcUKpLN7KzRpNHQWH0iM2x56OV0afXuJFeNkLvah6vMnliQm79RRFtUj4RG8SsNUIVmw
4aZGJPK/ghChQAs2ixg2DP3cz8mxkxOM3PQSnTU4xQi7F4rqJAo+2BxSges6Xz1QcYekKb5lwdmB
HNAyVJQJW3gJXtximxxOmjM3DqNgzerjX02If5f4lYvvMaf/dln+VdiAI/7YZgmT+YeW1F9/+2+B
3l8kQVI7wFF5BlMSY/y7pdIwf7EcC6P8+R/fRLY75y5/y/RiqrQIV/HLriPFOd37j0yv94tlCcK8
/ENsyXatf89U6f3sqQzwU/L6Epo+8Vr7/AZ/H+iqzUW7Mv0mwcl7u3LKjUvY0Y7G1Fx5XdjKoF3e
asguWI85byNlzGfYXhKoKwME4DepBN4sO/eim7iYo6cU1smrmrL6sUpKZWKSoDN9ZbqNDYg7NoEc
e8HYv3GKb2wISobHPFWouOGBBVJ7lbnjcF33BuSmLlC9xKYmQdhG0AlvyJq2wx6YIK1t2mjsL+ze
Hf3BsKK1nq0hjdSu7cZA7eIzp/zk+RkmsgWn2XpKLa95LK36jGk1MF092kzNCPdQ4LN1NFBJCqSq
bN6MEsYSR5+qtmy8U7Wmj6tSxnDwtDXWTNmDCtezh8x31zkwwsI+Bt4fDYbjXZpxXJywl2btFhJO
T+3TqGkcmFXXvhvMcZotyI0UQA5szevKdWweTGRtbkaLwgLYdZHV5hs2wHaxbKekHfV1O3QaWLct
PfaFDWOQ9TIo4mO6Qf2/1Oi/Ueg0cnjILWS3EIK0H5AY1ibpF1EVY/e1igrippbh1Y9uN7tXSJWU
BG3BF+L7X2wRD7fSti2CDDAXQ5Met29OX8ZH5PUZZah1pk3DIyMP2YTh36tRD4qVX8RfHSYoEJ2k
29EmMEIHO0N0LH+rq2roEUbT9t7PwKvs3DigPbVtcNlAYsoiBBNB3+4hiFD8djpNm8t+KRQjyfHM
GWUbYuShq6P4G6b6GOQ26o0MW8ISlKGS3JxXXhqw8IM7br4ySmeHBilDMOeFTu+spKkkMSWT0Tmm
zy54xJOOcF1pYtV+WnBcWtJ48vCZNtFLl5OzYQlNnTfp+sckmMt6xx3p0DkVDdk9EV4+GOs/szUE
GabbBH7zq8A1zGcYj111zHK2iOHodtD3gPTLRw/OecYDVwKgjXqpzuCjuPjqNV43nlGOell3QTRD
S0copKiLqAA07Cb5hL6PMbUrk+pWYEq1N6Akq/ccTNkxVirINrQfED77NV24oY+0fJkZeL4zvQGP
W6lCfooRp9JBL0H6TvRW3aDmkChJcABS/p3ZLKFCGYZYjbWn6fgYh18zak4C1Vt58WHM4EAQQ+do
BCUvURit3JY9uMpK41qULhRQ9OVJr6mTnA7pIsZtzowZdi0UEepToFjh8U80tX70TRorrMz8VJve
y1/twMi+GD1mu3BOMsR3pJT2Pdd24aycwu/XeHvpOtbEwKK9X4mx2EBHLDmRJSIwMPEBj2F4J7x7
zgi4Dr2l7t9btmrNRsLHs7ZLELW7YB6BtPIZpLvzJ7M9V7WZ4KKiqFfxiqiK8dg3UWOEE1P2zxyt
ptlqO43by2UxnXxVWjbxygCSzu0yGOrkAF0u1+lC9cisnOxRUXOHVYvvfbvq64LGNN0FzN1q7e2W
VFBEMQLdexsG1bzyjZnNjZmR992XPFECPnKE/bMrHLGy59h7BNqGD2+p8F4yYCkZMxUWQEVnjFj1
E7wSbOhG77KyBvq+HNqsUJo6Ra0L1Tttt0fF6dkuynEceKC2zq4MGCWRIMncHSJlYOxBPcrgv6Ed
TGEPX//2Vwb3/2qFD4f2bXn7cZE//4nvi7zhUYaOYZB4guNDyHC8/1zlveAXyxPnBnJUMtAZ/u8W
efELWCpwBpJfc13PI27xG2eK9Z+qQjMIPEe6wDv4u/6NUifnxzX+/NK8BpsN/i1MR/o/h7YT08E6
4VFXLYTxdWlGdcX4oK/x8rfmPhsFMj5ws21dOx5aivll8UV6HLtZBiEQmmhZxWcbmF9ZwSbpRvs2
MWi8WKyaLbAzdaQUnbpr72NrbLeIpFjC4UjIvaWwee7psra/jaOZHJaSb/em4lgg0VY33LmBd+pV
csyoVlqRIVi+ULTZNis3YGncmN2ylr6y9yhObMcZfdhESzGOFeuUiC3ei5Gz9txHw5+QIH4kJZwv
l22fcRjMSSzf5Zr9uCVaJPU7UP/FOsAJrRb7OM3do5PJOYS7027+y7JJI+7hof38y+mt7v4CAfzr
W4/z6X+eN+gflAS0Saz6//jxP7vv/x1/VmcQzQ//QSUUX/7b4bPVd5/dkPNHv+fzz7/z//UX/0Ks
iFd50PXn3/76UQ0Y0ni1mLf1+4iR5RIK+uP98+kt/9//6//6/d/vLecXbh7uBGatru0gPHH/fM8k
GRb5IscUPptkuF/fW9F+2z8L9xxKAnjBTQUr5te77u+31nnfzS3ApptwEq/7bxHcqGX7IZN0DjXx
zoDheNz3GLucnyBavmX08ZB1W6ebTXcPnbMr19QUJ/2LPfHOWhTdFuMlz2QS82wxrGltZHGDEBAY
Q4CXranHO3uuhcSI2csUbR7f9DfViKo7ygnIVoB5bTh0tI10Bzq0bKJLjZfPBwfiuFpZi0ndRu0y
S36SGVArmJ/LZO2hYRKit+ZBBS+NTDD+Y/FMyuneb9gtfvWn2WuQ2mapPLpGiuIcR8mS68Lu2nqt
qnxKvkIwRcdrPdyuh1Q7k0PSqE02C8MqTqkoO/I2UQsb4LlklVx3rrKiB1NOQbsbqmFeg7t+gJ3/
UQXTaZQRu5c2uyXzDQ87saOQ0QSeCiAQ+CwLlAmhIApgiDr5VUCexGxfBxxl8WHG02uGwqOseDHl
o5OoZ6fpg4ulIfe8qd0Zp7GRLn7BmX/wNbRTeyR/EcNmMRT+uSen6iLOEDaG0i0I+z4+TkHWXJBt
Ud2TQxhr2XkdyJslmcfpaaEmE62ST9CWh2yubGwxMrockNfIrWawPukVJh3PcaI4dOAbkCCa1nro
OucMr1YjDV4oHn50YIgYVGHUONYdW50qCC3mbLB/rUrN7/i4knlbRbRv72Z8ofHNYjSRjdEj6N5F
Z0VXdpQu8radFgX8NG5zOkMyLb6IZtBvSLrt7ZQgXae5OlFi6a27zDaYH/iNdxcY4yPjTRTjxLI/
844mmV2K7bZjQDjjMUUhF7bz4cwDExtHdVm6wwA9D6c6nRHGmeuML4lHdwuqT1fsqHJp89eUTJXe
UZgQsWHr29rZABogtKKK1L+ee1oZ7DVkjEx+csTIrc9skd58n2EMng667YL2Kp8Lk1DViD9DMCxD
Hy5Qy4jMcBSsOmvJ7H1H/TBQXSnSzDzU5pyID0+ChefYRkwp3eBrKNRzTXWV/CJNbSY3RYuI9ZkY
xjmy7GM3JeFMHAYHWOcHUVURkW4ot1uLc7f0sBCNb7dmy00JIJhN2Caruq56JzowxAcXIoe8r+e+
TR5p8+hMmrXSBBQpHXkVRWC4r/rupjMBEF9RqSBzWu1NM7f2nN0YWENMcfFbJAOAbRY9ScODgT5o
F1IcPPx3xyz1/B1H3HYnWDWvfOZvoDjsk3JpOMYBl+r7fompMM6a+BilltjGWM9eKTDtQqojs/di
omGC9JXPfpiMYQgcH+hBRz8FI3Vq+LKs2KVBVNL6bDI+XOlsqErskZRVR9O8HAUVWfOKOG724EuB
7YNe4LOCNgxPmlqOI8+4dO+RVb8oUwopInCItFrEVwSmH/LW8u+qbInx50iuexXjKcmGgK3rSJnu
qvUC77qoZ/vBz4XEi1ayLTV5El5QsEeL4BClE42Lo97G1uw9mpwuboNa417jaHDZ6nbE79ZyNAt8
KPm5rebQD+zxGaUVoyG+bCohkoCH6XZaWnPXYLxB5bX9o+mz515h9y93aeaP+6XW1ReB6z4cofJu
/NGpt1L5nOqcRLCDtyOGz1Qkhz34FNSHzjjgRzROw9jdWD19TSkJv21cos0tzUKKJso8zvGt54dC
OPMDUETOQnRGH+eWvEvOIA36O3VJ3qhPejbmd3c0JuwMTXvXd3OyB2GPMsj+DLOAmLfCwchkOIZ1
dBK/v9BqUi+xzmQIGRlqiem1WzkP0SEpmvtMttHW81D5J9+Ld4tLBCzOh/QqwcZ5mRpte5cYdXIg
t6q/EI+PcDHahvHQKJRJN2i3yTwNL7Evh1uSszMzrcpGFdY5V2TaicxRyKGp2PgFw8nIKMaDl+Zv
8QJwnMEVP1W+8higFww8UFThGVNcvp7nQWyLutOE6ECkUCUR7BX1eYdhluI0K8N5Eanwjo4/1gfI
xfUFpbdHuiW7NYVpsKoXk21gO5R7B3TFunHH6TR4sX2Bszg6xZWKdrbhiv1cg37V0dhurM5uDijH
0boTxYATvX+X/AhJPAhx10zjtihydZnFabm3PG0fgSL6X5h2wAwzQWxtncxIitCJ+ipEqTNvakaL
D5MnnC8iSeYc8b2Jd33ilgfyWfaNpXSFTkTz44FGncHCuzCVT1QL3TJ4YEU0THFnkOhZGx3je8+s
GY2LIr8dpXk/ti5jmCL1XlscIyFZP3ubMETAXWH7F5NT2s+BlsCjqW2iQHv+MPKBRwtkCqxwRh+l
UQisAcIEcVVa46PUvjfpN2G+BamHf5vDHc3aEotIS0q4Q3NuS2vYNHS18wWqDSKPPiWfoGGxirdV
fwVfklXcMV226QTP8nZb4sG/bdjSX4psTr9BMrW7y4Gy9MTN+BLYQ2JRUVZR+dq1Wz3VFlbd3YRA
bxMv8HyWnfhl8OPWim+SdhrGmvlph5eYEbCRNhhACARxvsC+nLcRbGgCUZJ6rmVl+3A0zPMPvFUk
r4QlOnM+TAMlAOGYmWqgVcLoik+HoGj0JrxBZ+bKj93+te+s6oDkgyrRlMF2ztESsqJ/zZtChzKY
0n0KQ+XG74j2eZ7KHzL4df6OI4Vtbk1pe2eZitMCQYkzPt0vqrve4KdAsZCFwO718LddesWwLOkt
ACeI+WdyG7CeOJxkTbhM0qVOFR22RIJB7cFKhvFgGDq5XJRbPNF9gOE2Ryj9mARhJOqbSALMSQWj
pSzl1m7yx9L1ghVFevICpAlFbrTZnuDDp2+AeOxHA9evsWGQPmzbDBI+XqKMxFG9+Nz6gX7uuqDa
QyQqtvO0uJ+p1rgdRWLs4kW+TRHtPCax61t/zIMLUjv9nRwqHhu8IF+bdMADHSCLUmeEoMr2jMBf
l3n3def7oIFSauZdbfgfYsYRFvQoWYwXX/B89Pcl+5qYmE0qbzsx2rgXeGiZ6LfIPUOUb3PMe/2R
6pM2WM9xK+4nJyoaFp28THc0hwIhbRb1Os/BvVUo/wbKCveMgk5hacWAPTUmCgIAXdWE7msYQHY5
pGuv9YrXeaQLMkk9sceEVJ9sHQ+hdJtkR4wp31dqxO8rYcs/+Ik3XyYxLZvMIkGYW4Y7HnxaumDv
NR4LxvJuBNiae0JzuDic8qWXmm6xaAzqlZ3hIVstAkD+qmRIpPc9Xj9SQHlg39JLYr7AwqIgAcPW
MPIEJWA4+Y3zsRRm98jKOJZhP//amDFkV6pUPMPB7h9SL7UelPbFyTWm+KmgZew9a3U8r+Ohmh/p
IGn2ElYbS3kxKQqDDXHScd6dlDebJ3Aw0UXGSwShY9Tm5VIs3kNp9c3R0XaSY0VmurpmSE7bmavV
o2SIdKJBb8aLZhv9/WhNYtdjjSNKiw3ZD9lrRN1rDOGgWdP76kyfGFL9O97pc3uuoEqriLh6SJTH
gonUNL17apuu1WTiaXl5bqj+E9fpYI1QT2bPX+YV04RpeLCKKqlPhlFFYuWAjKPcMmbsxhONEwwu
T3R1eI0ByZgZlQVYwMmiZ6Ajy2IToy/yerZAuADb3MoxyHCmCz+L9747AmmOmLoaVo6fu0uifYv5
yLcbFmTOBWHaNc98rnoTT/gc25o7ShksgAz1mvpQ2FNzyXhBH8FnvyM7zye9uMFt1zjpscgw5xRM
MyBI0Ljk4b1dkRWhw9PKf2Vwxmu3To/K1RCmVF7v0SiKgydjED5u8WXM8ttBjA01nyz6UhMHYZiN
7JlgBspyY0fRprcHZ5N+4wa172Me3aHTT+ILuGn1SC9odnFuzd4lsvFOPEw9ttwEH7bUjyZvHWiq
4xyN9ptZO7K/msxq/pg7+obBW2DV5qg0T9Zh1BwH11butekVu3jv1QXbsVxMo1UYISSWvrm2+iHN
nwtqvEmIOix9yUyh156UydgcVB7xzspain0zTvJ1iJOCog8nCqKtUySDecB5Oas1U1/3MNXMNY60
GXOEXQpkn4056TENcyKZVFpGJD732Chqe+PLKhk4eym+wrg0/OEwpOwyLsTsTt219gGLvWFli8RG
Qc35SCh3BDPVVHS3dTZLz8qvZeFfDhAO1JvsC8c4kUiRxa0hRy4dfsIeM/hg8zh3sZ9cYK+tjBWD
spnSNtKlcu3MNVEPXAyxvM2jyGJaPnV1zCQ0BxTljG3trrsxUktYLMnkbgw+1OfoUcB25XP0Q3TO
jMXdDuPSRfsszX1nvRgGP21DKudS0ZJNi7TwiP70kMKr/YIwSOnHoIe9kQ5PbtLlF4yrgo2th2ib
pIFJXrVKCPhEzh48Y/thLr16HUZyhnLJvWeDAoZNDWJnF+HT3KUlXW9szqnDaIQkJqGKGdYI/jYa
dmw73ztmTl53pqQTX+lL3roj33xTFhcK3+JFDCpv42YUaGRGJteYceEdlE31Pgoaqla4Ku2PIhkZ
/wiRBxDQipyxRpW3e8Nt+6+aKceFObnRe42CwjMQ/2+whvXubDVt12ertUmulmoLtWxIeTub1MRc
bzBF3HroIMbKjCuivbHob4vIio4aGXsnjUDcaLOEIVgtFhaD/omJIp20uWcRE8/a40gD7qpfMNn4
mN9OMUXvjHTq1n+hVZpsgTD7d7syhmNutpRGU14eFpkvvhp13x7BaJio8cLCbtJgF4s0I0wMOeQc
BncA/j4D4AyFY3N+54bfuuScV/Fi+lzh6NbWlHEXsx0dJ0fTL0hBNiksuwOfmTn0YPZ4pyM3cu8r
HWePfRxnh7LjguCkiYaDCxoOCJqwDlo36TofQFoQHJwwYVvZHoIAA7y4r0GvJf3JzH0/2kdRU39J
k54IAgeCcgiuzS4v+4veMFyXjSTFZxfwGGt5XTeKERpgDbD7VIZgNL3+LxMf68/yvm8/P3vUxx81
xv8/JccAofCPJUd401WZvP0gOp7/xHfRUThohHBHztoee0NbQIn9BwjJQnQkCWbxqz9ojq7zCxl+
34KAhKuXX0Mp/E1zdALkSGGDQCLV8b1t4u9iK29Ex1WJTvuHcFTrLNf/DoNkWswEYK/yip4UaJs/
jexNkG+tGeOBNSj2WTZwPjCVplZcQu+vwNoQgidMsALw599E0eJt2kS4cCQH0frfyVp/+F7gPv38
VmyTK+VyfkCgdX9SP0enmRAwAJFQ26Q3mL/B53Am1X4s/gQC/Wd/0xns+/F2hyet+9tfrf8hq0bo
oaa4rZgLFxYLRtAsg6AE4c38Lsn/4Yf6ZxcY9Z8Ql+UAw8KZ8ePfJSoK7oyS83q59OOOef2Iv62p
1kFCdUSpsPdrFMiVJwBEwzmYt42dC75s//g+/vZT/0s5FDf4IHo+wj/7vL9/Dz9d2cUZutQzeQ9K
quTatpuAk0RC26alyj+5tD/OO+T5+wT723M92F4+Gafz+Oh3l9bVY8EBgu+Tv+jhspJ2ZYW4JwDe
xqAKFZQXq9W7f/3x/tnfCeIX2JgP+Vz4P308Uo+Zg15shik/RbXSiRh2jDStFyMzBbXDyfInpRI/
VYN8/5TI/tIEVMbgV/5012g6LMuMoy3VXGP17FvDcBmrAUZOd7Z8bysgSWx/ZYmDm265YO0A2TIP
6FL++KoX2Bh7N8ZKsykQaBqqQMqFeHOdGvcUHhk3pWfG9XXdZuSf2KVV4w0ZdRJR//qq/bMvBTMQ
Cabddyzr/MT6/U8qz2hl8n3bgheRCQ03XI07wul0Q9n2UH3513+ZLxlA/nx3n2UpDErnKxbIn35I
msbiufRx46ulL/EUDnIOVnGkyluHGQsJ+0HVtKY6OZ6NKRb0v7mNgMtWu5TPJ0vkEdLkYACmZIbU
BSmyry8tvDJyPcle4hd1YVrtR1DT+BPb3lFUk/fzg1atZa247vhYZ45Ij0DoE9prYsJrYYrj0KfG
zBkxhYIa+ibqkm5nl2rfm1IV2bx2rZKI7FomqV5r2yfhQMuHL/bGGFFISf/rWK/NISmTm7aSzrSv
2TMo4g5QIEODMMRrWc11vi1SB3sqp0smjbKPjXt2Ws77ULgKe7ddLmwjqdk910lNtLWT0sCQvnCE
tmByEW7lnsHrDK7nzpr9cdeeXYvgdxGM6D5s+mHtGcgq+KMmI8MIaGUvvdkAfrILNDwm+jh2mB3L
0zSO1S3hGty+uqKzclXkFFEHPXmn0E1yAdCka75wmTjp+ZMYvvqWLfV2gALWrglhQBnFw322Eipa
BiYLNRNdJu8+PEfL56QYvBfbgiW0qurUu6jdfvnoRLoAmrEq+wXhdrlq0yn+tLSYbseqxajBRDh7
Rc2qAA7Re+6vulj3tz1JGrUuqtp9whjBiXKsPH0Pe7UawnqpzHu20TFVc7DF8AbV/t0CXZI65lFw
zJpTv0eRAKVBUXaV41/KC7Kqk+kvwUr7HUCnspW0thqBRJXkosgPDwoYCgPS3jdK2iywpY6RXZKU
LHAg5ZQokIwz5XhNqaW4oD+Ho17B1/+O5VJyuBSJwCpUATZcnuYoNsedx4DIu1Bl5TgXiT+KiD6U
ArfkjiFS+lhGrZChHzvdsCrTiZb4qsJ9zATojHugtbHes+3ntOQMhVdxmu0oTQGZ0/arKEndwcYg
zH6OvA7HdHE1lQXKmEPYM1o5LSU1mxbk8G1sMiLBB6RG0gs8zOzQimxvXhc0pX3YTOjmzdKmVJWj
oKXcknrsX2tqXputYUAUCXvMvnqvu4UyUgZ0OE8YKvaPNmFAHQa2TuyQNQ3vyJIsmdywx+necsRD
essc16G0MSvpd1tScr8jydSruABHvgd8NpUo/ETGT9lSo9KXohbTzhkp+9v6RQ0GvrEjvgq9r6ED
r6hAC8qjS7VU+liRKWYKY4z0vZUeU7udzmZfnyKpJ+Mk2kFrsL/I+5uybtwGKi1E7c+I8NZ8iCfU
cU7hcgKeoElKkgbkJnPCYKKDtnLKYnjqvEiN16IXmbo228kFg8SNcnQIcXTrJIoH87ZuDPvZNXtK
ZxdPg9SlsxliT8+3k6HjgJtnDVY4IoNnBi2SaVkFgMp17R1w6WCjkSViXSgsqvMOVJ8Dcsd5zzcY
wki+tjkY3peML8m/TYmNyloH5mlkrkBClARquepRUlMsa0x8916cu3ozWpyGiCjEhNufCZ2rG1nH
07tF1G58iQrCmESUS04Kr5XntTBboQKRziPFMDZYy4TVusUxsqNG7itqwUf42WPvlRUoqUbQXGWW
OD6vi8wYtLsOOF9gNmvjxOacgsoPazaJE++Bhg8ULbAyklUQixdamPLEdBID+d7dxNyFZzTl1IiY
aTz4xDTn/qGh0UQR6rEAC+SmD4lu4MWgLsk5e9auCQ/GIo+HgN4PnnfufY53FaG8AnmqzsSeKuSu
uh9c8OrcR6X3lA3e+OCNZXAJlUSdWIaWAVaZFcnVAszwyKRg3kLfAbIS21k4Q2enHGWsHzuoMfeO
IjxIHmV01xPoY4zo6FpvEfoGQmmDdD+V+q5TdfeoIAJfjoHuz8ik8Ymq34HbOY7WkWSLLDjwTYSv
ctXMVylDkIreWM7gkddSalLj2+sZLfZdnmw6RSLHEZNcGVEs1golGXZLW+QPHR50YGuDZR5BYW0Y
1AEfqbFaTumXmIbitWPj8ye22GMVKIZka7RB8MIQjXZPGd+OtSOSPcXql1kQRCezJeeL/XSN2xbO
2lAyISnM14hN2Qbjf/vomzW0c91Oe59SlDd3TIH+OO3IiuuMLt8CP0a0VmO3pUFTbUF07JmlkpFT
NCQTl/TfuqLzt7LKiz3WjuGQodd/CWYx7yeoGLuCaeRqnkmMBgiTCO3WAsHDmT9KeKpZFuX7tlLQ
pBoe9oJ5W+ZHI7M2d05PKV7KVSJtouJdjeafWtErDgJrVzAIDeANy+jdCqZDaRvILKX48Cey46FB
ZrrJsB322FtXskuzHfVzGIOrdCJ6F1XP0Tx5zwiD9QNmQAn3efFvDb3YmwINYWXL4Vuq6jN5TR27
rvmYZdTSI5zfghA6BHGV7gyRPktL3kxBOu/ygvU4O1+rLIfnj5tSrBdI9wzDTOYrVl6Oh0iRfEpc
ddEl1gNjZAd/MLWOQdk024m82R5TonuBbAG7CW9+mBh0MwzsAs7BF8d8iQCZQ9tpY72ziMpfpX7p
VKuG1Pa6JbFOpuPctEVc7dUpG3VfihF0sm/2jbtuo9knChjXN7mnvW3fjNGBPevDOVJ7NZEzIPfU
EJbyrIsWyGBRk8T1GWerSVwxB74g5YATM7W6g99Xy0UVy+vEqaYwGLpLJeo4jGRgUPVzfoBMKj6n
xM3ikiZy9Y09of9OMNVY41yJQuVhbjBhnR/Txes8XkHo0BzJErERxERQ0m2mq4mVl4XzUqFXrXTu
RBunyODmsRFwJ/t6SOWneUbJ9KWG89YxIarMb1PpbdmO9de1YfbhWPq7UdhdWBvFR+SnLdRdHyy9
jftkikdsr8xrnUXdZkvDnrI5pyEFc5A1xRLV7WIKsFct3Dhvybd2x7C/oApi8IHQyK7ZDB5SP2z7
cJ7O2V2j37DvY9TqTmJd5cDVklLfVg6TIiWL1xiD8b1dWheZX0+hYQ67QuFUCyL/FLkQqGT95gQj
xxWjuzdG0BeBDrtYvfR29KCHSodj0zIZMcW6VvFbATx1heiA7NxEV8BRNl5SN5uSgosjMzYeJuxv
BvJaHV5v6CeM9mRjmTvFlDakDptBjT8jumq8c0En+M0jSipu95RSH10l3kulJfRGrb+ZtKquVanX
HflyKMbvdQG1ncqCct3RTVvVdc7NqV8dZm4b5Q2bxQj6S9vXPFl1dSKnKYBEJuRRGd9Nj1hViPv1
2mh3UBxGIMTeRClx1XgjG5P2XFgX41wPARpmy7pnl/gSuzG+f+Uo/S6Y/9QYcHV8y7VOfRTWlqfc
AOsl8aL4Xidz+ayYxhKKBmHHVStiEIVAJRBWx0mYn7JX1kJeGy9syAAipWg38ajViJaiR+hzBy59
mU/UVRGFPyeUOuGvXMNdBjpk5ZLszMRtggMtyKS6Rh05WysiUJCZbR1R/xgQYjc7dSFYaznTRR5T
ACAh88GE4b83sEhlIQF/IL4leSIYg4Gy32PLYzDhmjlcrtS2229cxpz0dV+a6w4829dW+4xR22gA
2ZA1xKpWJH0nte2mXr4GgN3psy41c6qaxP1Vh6DDZYRo+JCaxRivGXGJO18neYVRykqvzF539Lng
MXmzptJa7gHB+oy/Ope2Kfj8uKP4lGm0qVvR+GvkI3L1C2negSzvAjOE+JgFQwlU2hOH3Pu6qAmI
Byg1ePfh+9LOVKqUQFpc879HZ2Q8UlN0/a2OLKLPQ+cwuao7BNddDNGAWP5gJAfLHqvX2AaIh2Ys
nijH7cU2pSPreaLzvl3PuuQqSdGiTWG6kguk1Ni7pDKmN9d4yFv+b0VtBGRe2UEhsYbiCaRX8pTE
BV9US5TywfJnljG/z3zQIl485lCqIgB7dZdyrTRSd/J/2DuT7biVK2u/ipfnuAtAIALANPtM9p1I
aoJFUhL6LtDjbepZ/hf7P+he2yLlkqpq7NldtqRMIIGIE+fs/e2AcOE15s7iOppwU27DLojYG8J0
5MNdMk1dAImENqDZOhCbOHXH1nbqr4Htxp/zoehvfGUOn73SqY9ZV6FhH8qixgFC4sdjqwPqvayo
iXRgCt1SVs9IQauBvhh5CcyO1/HcWa99FPuPzE9YjzIZJqy7qRHOG9rLCuaoQctZ82DC/xDZcOu4
dfmFdBdyEtywDghMRlx13pWU/3jINKkVoCNlvQV75RR47K3yq/Ym57OZB/JeKMQXK0a4DjOdXlYB
fkJfdxu3Y9C4i8Ypq3gVi+GLomTQ67lA3LZqVW/dOpnb3oSBzONTw4fcZgPFwYruj9HvHdmmbJeD
ytZt1HSLJMGbX0HiljeTERIpUMsw+xSUdv3WM0a4gtIGk5S3rAKXCsbvPk/sliOuiiTwyNb3kw2D
z4wmUtfMpFKVipiVdkZssMH84XxWRYBYrxvt+M3AE6zYcQMMAVxQA40yauNvSwDMTScqTjtO6zbN
hhJhfkKKhfBoYIzNSbrtUf00dpU9wBew3JVV5MUXo+uchIVY17d9NnISNWGfoDRkpQ23ZOWaX+qg
wjYRICnDc2GHytkOjOrn7ThN1J6IqqYWosU0nccCKc+mkqPxnPUeUComrlW51kyW0Jl5Y5PuRiSB
uCDSzOMmtxPHJxloA1DP0I34dkh32nHGZbuIhiR018LOJHLAOQEpQi3/kE2uwz/beHiI57aK8Fua
Im8PkTKLemvYGglN10/hbmpDC2hFq6xjLqfQ2qVR0o6g29qk3aPh9qcLmXXtwnbC4GqUyEahEMJW
gi8Ih42hpAYRigiw2tS1p9NVKaBV0WpYzkCGTuevDG+7aO+XQUE13/fGrReZ5GKYpFUBBAgQae9k
pYcHZWiFhhvThUEpXdQ31hxDEYvxGTYHZO1uvjdDkd3odvSd9Tw2ZgCKB7omDxaql22PpydZuUPD
ck50fM3BrN/N8GvRWlTKewzIB+7XTBLpY4RZYHc75JDpb/qr37ua77rovgAXwDlU0oFcGr3ve2mq
dFQViDzaEJ5s3s5MfI857Z+cV6cctqhgJnfVIuCnWvHMhGwAtykvq5H0q663jfuEc+RFE86Rtft1
2+2nzijfa9EmS5RIlhTfBcc/dGNjH09VmobRxhbTcx9j4nZLqLEE7YCKxKrym5i+f/NxpDPQ+UW7
ZtFT/NDrRoyhFemx8caXeUoy32RtetoMB+WJb570xW/6vstd/XDXl4RJD16T4+JIWFqOP1wd4M/Q
jk0Zb5ggBs0LvjDtfcJFX26dKDKmz3ZfiOylUFm+nWWrftPS/Df9U1owVMdL6K/rfDQ7FmZe0k9k
iEAUmbvy2EagNylzDz9y+M1k5Kf76kpp2japq6YgYlx+mFf0aPbmbvmoUU/zDoVPuhFJh0S2VcMB
yn+4/fVj828ubbko8g2xRCucd+9vrNs1mSmXJj6WeHb0IBrPeO9ZieHo/uY3/OmjPN4cC1/gYl+x
SS99/1ECoxscMwhpduiptWtS1BSS44GY4SZ/v6r/eIr/vjwQ/5wHLZaLv6wUly85Vor1y2v5t09f
9ZevP44ol7/zl+XItv8g49x1fZrjlvLoK/5jRMmAmPx6EyuSxHhk2yZ/6R+2YvcPLDUm7550LKZ2
y/zgrxElCS+wGW2a/LglaSxjRv4wkvzViNJZBhH/es2XGFUkCr7HF1jAaq7zwUJD8WYP0qFRM5qA
01Mn5z8DcNHPsoKS2Kez+FxNUwiMQQt7Wy3onNhPhdiRXJC/lFZCCmJHNgK6IrXBccxhLc/M7EpV
rfPi4BE86zwzZ0+PBw4JwWwDxIcp7D0FMDiQKaVgi9KpzB8XYfe5QVwE/VNCm3pWQoREvvHY1YsR
KSmnfUSl9ZqYjvHi5JMAGmgNWwfi/1oqNJRZ1k9H1/SGTUrL+OGHH/X6zxvy45DPXu7Du/vk4Rrz
ENuzKinLER+Ww3JKsjotxDdWLJtsEqwDTVaPw152Gm9vmOUan0EOUF8W9VL9dm9y8v1hlbG4liv6
6eOdESeWuUpcu/9kqjRnKtRTdyQ4GJmBV9kWiQ49qVZrGs0MveJtgWX0/P9wHa7vsaKaLAhY3j8s
CX2DUn0ovwFvi27zIPgaiXTaZxUtaoDVktlN+UVXowPiIRT7sI8wKSC1pM0D/nNyq2QdUN68Mq3o
T4FkFODn5nmfDDYC3EifpUXvXAvOJ0B3SMn79Zd/v1LzrDLBspY5r8drwwTvQyGghZkJ6EbfijzI
zwvTc86/y4ymlkaGlYryNxvDh+ny8nm+pSxJbNzyq37XCfy4Bc5DBsrVdr/C/WTaKTGWztaW8qM9
tGWRnQUDnS6yAAuKIQRlyZjvfn29C7zgw0PnI6A1beU5Lqm03ocfK08aWthj+TWeM1r1hNPkHPYb
Eveo/OxvcxbU5jpo+iOkcRlv696cXvGtRkDeYjm9DFYNlTYnMeM8G+0rWbi4fbs5qz/3ENG2M5ym
aAPmCsfqnBvxWe/ZqtiWlmsA7U922hswGTYEEZkrdHjus4/LBb9gDzIXmk35kkdtfW8EHhVll5Hy
9+uLX6Qb7y+e/crzJC4/6iu26A8X74ihxFDdvglcIjWHKDWdJvq3T3qsh8VgFJeMgmPzG6Uvo0wn
wH3EihA0lxmQ+Tti7yCujRgE6BgOUBG6FiLzimzs7lHRvrqMlDPPO1qmN8pr5KcxGodL/ieNMQg+
HotRCbc90heWLOP70SPozXXc46+v8acHmhExz7HLq2iTdGx9XHwht4TI0F+rGgK3RIG9zVIDp1ho
kcqXBM7q1x8n/t3n8ZFgKdhVeKg/TKVr5mnUqvVr1/rjkwxCuZ1S4muKrM2TY5f79otIfffQQ9+K
2gAxdRo0txR6CwmrZ1Wy3bA/LyttANKB6XUAxkMSo3Ycg/6s7wIP82irWmRadusuRfgxT3Zzg9Op
v+9pI5mrOh44rsKAvpoyc4sVYK5XWMqF5sQP8EcboseXQ5wCTP7uG4uAdSVVL5DDa1/95m78/HxR
3Dpq0QhhCkRN/X4lzJ3YGcd8fht8sinSEBYpan+XAaemy7dC5sgm85uPXOqtd5uIz0eiBZGsZMo0
v8em/VBTRzHTIlmNb2amvaOftjNmJxcNawrx5dc/tfXTvr4cShbtAXnsy9vz4erYsaHN6eZtwiGm
dInQvWIk8mxBokhmnwRHFQ5o55X0+EE8N/sc6yS9mBw1jL/5Kt/zyt9f9fcnzpS2yRdiUPn+Rqec
b73I9l9LeLfPgPCY+na+o69thnoMlMFJkAgyAvxKggFsvkHQ4VNUNAPeFAXuEAzrlYFNg7OA4Qd3
Rihf2rGfND6B5TDbRtVbYRWMfMK5qAsAZD6BMGFXO3xWjq3z1zf2u030/dUsJzBuqo9bxnW/Fwo/
/IZmTJM7M9RLhjab6INsVF/MBv6p5iW/IqOCiW3h0YNiO8VpVvHefB2156+amJPtxg3tZF1rKyXy
MU6Hy5kQji2plzE9Y67iZYAH9G2iy8+I0iAtlPmZfec0jFDTcHKe5lH0nziK2VeGweGWwMxDGtTx
TRq1qGvdyeuxc+Fc5FzRYjKgqVkWB+RY03OaddraOhPA76qVZ0rCzHeqsju3Mjcn+R2AvY8dJFGM
6OCc3FgAyWamP7EB7ro06t/cxg8iH/ZWbNucf7Dgc6R3eTLePxSib5uhCe0XbUfms9NpRcRGhEV9
BdKXWRYNV+1uLH/MzxT9KHSe0NyKNtUXkxFlgoGGC/0yo9XkarZxePT9YkgKim+tWPi7Oqc/QJ+C
Hp/BFPPm+0Pwn8PO36X9w+vw02EH7/JLg6tdx0RTNn/78jX722Wp2/dHH/6FP48+KNX+YGH1LVa7
f0gw/yHO5BDjKYUwSiylzaJG/Ich3PxDAspBiYicyftT0fmvkw9EJRuZNiAdFm7P+d+cfJZV51/v
MQJPS7EgIQPFku7Rgf2gMrPIXyjHQI7XqaHFxjSsz24K6SwpTE4faMbWqLT/Am/9t3rF5aF+/5ku
Jnk2AVtaiPiWm/1jQYmHxy2YUg3XM51CzGbFDIs0z39TVXyoW5dLw97uCXYZ1IK8Zx/eLYtE2iG3
rf6aPnZxHhH9PiPR2GQzM9PEgLDH2AVC4cDAr/DuVFaF+x+eius/r+jH05L108216dVRv7m0q9Ca
ig8ci9LrAQ/Ok772yrY/OFXq72gJy53p94QGNpKYuJxhWxCF8TrnrHfEEFuuROlnB0TU5DQpPZ11
HE0urNYKz0AOha9C9dFv7tSHGpM7hTCfphoLERulAlDw/gcxZ1K8OO0V1wlnlp0CqYPpKDT2aH7k
YbbR4iAVaxCxiPoS4GsE2Lt6tqIoWROP/aWF8/BW2C2TYlPXp5yAtIsoSPwDttpu1w5C7BndJDuO
NUiOzO56UNPwZC2Qahp2Ez+DRfBgaxafVTLe/eYneK89Xi4NhbMlbA6t/DfNhPeXBlfUmHrhZNeS
TIlTXVjj2kVrdG4OIR5lTVOoc/RAEEA+bBlAmqDn4bj/+ku8L7G+fwe8xBSbdDfYMr0P71jZqIF0
2CS9HqjuzrJMEjUAWEygEdpN7pUPZHktlI5+9/j9dO2gLlk96L/z49H5+vCztqbfkGiYh9eDO0Xr
2bMeATdi+U+kgUCm8Q9xG93Bkk/AgmLOMTS0019f+Yd+AZfOAZuKXknJOsd5+8M7WFh+WSSq8K/c
pGz2bkhafV3P7i1IygFpnZvtrenOCZOrZlHVTQWutRgHsdXZ86aMayzooo52mASnm1R7B3xNe7sA
cwQm9KnN7DUnb+3O/uWvv/ZPC5RELEA0sO0ofrOfqsa0daqBnCL/CpGCezfJgVQT8i63v/6UD8Up
N4d/ndbksoRLy3Tlh5tjj5x7Stebr+IkP7JJG/vR4iH18gaMmEx2Fg7oFzysr3FHyAdCMGw75JT9
+lt8fwrercYKPTV1//L7kG3nfWgnGMiZi56QmatCBOYlLdlzcx6z5771vWtOP45e1SK1zm30pYp0
nP5VYlGMNl21gFnzOi2fpbyIGhjA6zY1/W7rSW0fC6khijHPIeOzrZe9xNGf504LdtF/thn/R2us
Ws4vtAhB3/CKf9T8hoxFpE5xLUW5PNdGHD43gmcrcckyW2trQtvSdz4Cn7opL9zYcQMUQshS3J6G
4450WmyAU2R9xgMHycN0UbP2GDcvisCcf/dCvj94Lj+4DQCRZqNgb6eF9mHjs31UZeR7tVciyetb
W8p2D5HCbdZhaqGHDI3lAEge31SNDwhTuYG5VU6MGD2W2hq87zolrRkoBuSVKwMOxS4qCjAD32/p
f8q6vzPC+eHp+qmue5hfv6Zx0/6//3pHA/r+t/6s5VzxB64sVzGKURhI1PKy/FnLSfkHcB5OmH82
qvml/1nLOfKPZRXE0UoDHA+9y//1Vy0naHB7nE1ZHEE4Lbit/3stx+vrOsgkFrTP8ngx63q/17VN
hNIROO8hD4CwJUZb70ejHvahO6XIdmz7foAOcP3DLfo3L+Cyef1r+Vg+lMRjurd8IEcY+bHGEW3v
85a7DOCQEc/Ae32LHNtWocgurZTmTeZb2UUqmFqvjCxqUDVE2Wj9r7bYP78F9iLmj+x0KLg+bPNi
QDtZZmZyIDHxGMOMCGyz4ihM5GiLMTu353vft99+fekWu/hPV0+riGqWJumCdfo4Woo15YUhmxIP
bTs8dLI5xzMqpltAt/XM7yDGG9XiOj9Dlim/xLzTbIBAJ5EmdrAy02Sc3uhtDs5njJ72Y5i41XCI
k1moB0yAidz6QnbVhg220IdIJnZ2J1PV0egd+2wPZLPYiCovLnv0FNjMBX1r0rHUtSvIrIawwxQD
rylaMVuWw1kQgzhHRioeC8dEc1GBSEMz6OsNv12dHCGmCvyn40A3pAtnp9oUZeIweecYjcUGotOD
8qPia1qlOd1SwyH2Rh1n5clj0aG5p/wizDLH9GkMKciIKvT39pxeV3537Q/RI3AdZ+NmrXEz4V9E
Lxm0d3oc6+Nk2dWVCVBnpVRhfssMtsCpL+48Pai7EL/GIViSE2zT6jY9ugvGB4lNiAm0ZHeBgzTE
zql6RlEF/PTZqvVrHQRPhIrK7cBoZ+8vkk7YBTTwFnCJ1xrfwKAQ8gnxBvgoXlN31SivOEnIsK/t
5J3CPPY3NWgQ6I1W8bXylHwDD1JtHLou5i1KtsfcTei+GOJsBLCS7AaDx2cb1yNNjSJWMXE1IGjh
0hbllYNohmwbUMxWbUxf55ou1BFZrDOuoq63UmzLVUg8w2gA3jDTdnGu9/JbSUxHzH2v0+SMPzxc
DaKV1po0TZJQykk5TyTlEEITeSgVTz5BBu4VdAdNUlSajh2pCwRUP2uqChpEQbfsOYRL6zvKH3M8
ZGkfviLlbfqLunYJVJCFb59USn7F2vHZprYtL5q3Hosph543DlV3kAXcL/QjSYiZoxu7s7Dz23vS
6brbiAw36NiYkYmoCrroiB+jDclvRqK+QjWDuzXyErvY4w8r5YqcB/cWCbwSB+izfnEc+yQ0dim2
FoJD3e4hm5dyPMwNzPOEgXoWEib2bAR1XTaQZpvUVnEB3kldkdMzJc5KOLHfQnuNsLo4Tjr1r12d
5eSAiS7Ptl1aw0goanCygZ22MCYGiTsO6xNBZBR8ZDSrpPhMx8bEgJtUyB0Do0qsPVae6RbkR2sA
0kKQRcyoOWVn1Uh/Ch5ASiY1DFlI4XWPc34N3wEIfd8Y8C4SL1IFxL+kDLdWR4T6yeaK7wffKEhE
6QyYnxwAPRNnvgrto5PEKGZKAezrLg5hBu5EpcWuTAg0WBNIgDAvyzOicDD15hjeW8FE0cpC48ql
gU4qRN/kPUMM4QVbJCB2uwVOQN6M9pQzPSddpJrzoS/9h1GlIrsbMaNn0ONt774mbP1TW5Ii4ksy
Ci8T+CAYBVSdcqOjWNqbodBx+sxb3SaojvH8PvZAJuD10IjC+awjDzlvKoqLBI4JeUuJPaERjpIG
CCpQuPhLKxD+bM18Gt0TW6TQWyezu/zMN53m2OOUcIj2LoZ8w5HZJqca3EF/j4VleouRAEVnWpPY
wCk544zAlBnxJWlJ8ByBNs47TvrDmcCFcivHfJA7CJhkEjqGP0WLBKh4m7PUmjYFee9MNtoYwXKL
avphSqT2tgjBujufMAxUbFYyF0ft2ymQgzlPijPeXBGcAzgmy0yCRb51xiVkrubIpFaxjlxyzHSP
eyVFBGQhAgnsHCuKQbqFSQYFPjHiP4Jayn5vQOSZaa+HeOpByaf7Mhr8z1aRTC+Q5GPvvrKlujRH
FzC8WQXpvlJ+fVNnLaV0q1AxbIfA8Z+wLITtGeEycc+4GuDRCihWcAZ3TI2HdMhpp1hZWqs1zeT8
zRWZf8M0q2lWDOEjhIBFbTKZdceXLNPo8acmi7ZGGqOF6xmM4F3xjHvwDva1UZgoxdDERmepl+cQ
C0QyY92Tk0tgNhLbDQiS5mD2DVQShwBZdZLZNOq9DpOxu8ng/JcXVpUSNqqDoNQrpwqjmMwk0iXX
NmSmKxw1RbY3arfUa4AiMeNkJaDATG3iODA/K+DMMiF7N5VZRX5PCRIAMbDIjhh8fXYLJsjDyh55
kDbRgGxvY5S2KPdd3A3jupXMyJD7T8FVRGviHMyaDq9R6gczYV1OvAf1NHxmMQ2J4DRQXMc4DQ4S
QDCnyrZ5csr5WI/5SGYN9I9sleq2eKq8FCMJyuH6TPVaqbWEPXWfhKKa0JwZydGH4HEZR1CI4x7B
6KHN8KNuZ7eZ9T7sYJK1XbUIDVjvM2Ge47vXlznK3v7RT+yxWKOgM/A+eGX3kNKEua5GEy8WIXPq
uhsCcrdovHgmbpc8woWoGtPZG8OUEIViTFO2BuOADYTBZ3fJJks1lKau3Z2bUZuYu7qeDLSDaP39
vUOSHfraKiCrJpiyL4jxwHll2ZwXC+WxpNEMsTEmod4yNdAyVJmnEXYL/2fbr5ExEDJkZoZ3WVvT
eEtWYqyJV0Y3txv6VrQwrJwMCT8gjz050jVeyYw8wmXIPzMmQEMbgJS0SLhsRjugWEAd+qUbzf7c
S4xpPHR6WBxxVi0v2MYH6BFN577A3I6I8G7mxuAhB8x12bfQkTuvN/OzLi5Hb9PUFmlnSndmvSM0
McSN5VsDAKI+TM4zM8zCQ997RrexO6pach0tSTxXHcKVcHQWrlM1fC36Ggp30/VvrSuvosoyzsrO
01tbVN5ntOxre7IeW0dA9TCAC1ULNtOGvwQ1sN0RWJetPas9DQFKCAsUVLKq6xQSuAtoc90gh4Uw
bxQSbW1UEZWQNd6LxyuM4lh032wyWk8pKuNjNZTOoSdw7FSQk7whG5TwS4NIDFGk7Vfl5noz9XXw
YPhZ+oy+m6Mum6I4gxWO888lvoFkqcz60pLzfALRNZ4q5OUXRkxwDCjB+DM+U/MhkdXtoD0bp2Y6
Grs8oHDAdnk7+80lVWqxq6vsnMw9cmd1ss3y5Y0zKg2Au202Xefbh2QKUaY4Tbuu4zbcZ/Z0qpve
PBBI5G4mxpeYJtvpEJltfOaCmNgaysjRY5K2GntGxqQ6v6I2KjdtkwDkNb1b3cJWdJvB2itao57t
X9S+O24CLz3hlgXwGFY7+BUI6LPi0OXMah155nRjukG9/uSBhbksY8wdRRlUoGxY7lH0JFsxav8C
JmG3s3q3P7A8fOsYAu6lizw79DdtmJDo7fqfzBpBv5oISLb68orxb761CPrkzwQnIGPVW2inTwAF
iWiKC3ufTtEZ3YmDjppd4+c3VM3lujDMmwBIoOMb8hDmDWh2xA0Bud3JaZ4gcdutaa/DCgM23rJt
y5fApRKrUwDJcx3nyXVlkca3jLSADucI/xUYf/C+sAlrYo/wbQ/BBSST4FCIQa95lca1gXB0V2hr
h3u0uqaaH5GD9kOOMr3Fn1oZTA2taDjDhaPuhT2oF/a76HIx80iCUK5FlJHT7SGArUo3O0H9u7YF
aNRGBveWZCgf9Iomhe+uzcl9ciPzQmsvP3A0al8qOshHmat9lGfEJcpSngQQmg2Sp/kVCdW+jvCn
+dGz3ZHyNwDHU9reGwRol1lQPRG4yVuE3uuiq8j2xpou4Be2F/OY4JAY48eij249gosBco7HIDWr
PTKl9MI3v3iYaBo626vcIE3V6u5xfLLR8W+dmshIcZ/nl0qhKmrogVLJTMYqG3j6CgIfn1rtfkoG
hpRjhhWuAmmjyOvcdgij2YZCem485lN7JkrQAhF+qpXIcnHr5Dl5M55zM9HOFJHEazPb6hJ9sfeK
O4eKSU0uPe/6jGe0uyd1/Bx37DkZCMwiCGyahuSiEA7o+JTk5NQknClM5XRs2hRsU4SaH5bbbWaQ
t4tofKPngbEB8CosmnD+wa4OJwdwLUGnt4Y97dO4L0jW6sIzU9Tu2zTl0ZM39OF9KLSijvSzp6lw
7csIS2q1BfjvXBITGKzjisDxVa6sm8xwYSMGo7XuAoEJJ4k1q1iDmn+exJdAxPEn4IAML8J4AR71
wZK1mu7gSXzK+hwkkF9VJzlnp9KEZkPR1N1UunNPxJLfm77hHUyMtc+jJYqV0vQFYM+524IB5i7I
p5NT04ibRcafV4N1Vle13kHavdYEkn8rpyh/mSvzbqoH574TbHYDtgwSC+Jgk0TqXrtWeIv8Klh0
7ZTAtpsBpsThUyyQK+JkyPnQZ7UZx7uJhHRJEtIgI95HOgUTitrn0FYB2X4+SFEv5zwGcHElYj++
yDuN67Fbwi+opM2hHFdlJMytq8gGtibYZFC82JJL7CHMtK6YRLHQl+jF7dIAmeWnIME6J4brby3h
atNcnKwpENYqL4z+xfXD9iYJKwEXpMNy67QYHYURQk1L6l07JmecQeONBNN5H8wJseyiK+Sr6443
ftz6L46s5ojzZseA5XKIKq9ex5TBRLjX3dFS5omEVvzFOmuPIxG+awY08tHlRwZwbCRr6JHFRWRU
Xb4uXPwAowjznTUZ3R77SbrGQdHeF0l2joFHrGGFFXRUUwBTpEic5jlIb3WnipPK1QaklveoKzoZ
tFtzBQCkV7iUJn89SQ4IuREUZ4RCPbb12H5rOooHmwT1bTQvYZBRO5wL0sbwHcXNRR6rt25xV2G2
O7qtcyC9dg+5Aooi50RMPkTOYmyuTsju7VNW8LA2Y0lSBQaEfKS/IDAVDH2e+ncRhFzcGWPlifHa
QSUsmqMRBFHCidQUjbqN2x4yy7YaGYGhrFSsDVDKCLY2tqZmPJjj8WcgalAaSnz0beBL2L5DPqk8
wXmFTzrb4hnBBeENU1W/gvDterWajAwn8GYc20htHWNWFcluTAhNtvKmHCKxS9rQLKc3a7BC/9pp
6od2KBrsfHYskTskM3/KuxhMs7O9rQl/soM9a1GJZhkpoROnprjs3adwTOxcv0DiLWQBf9RtVHv0
0TiQ6mTFuojzXaWkI8Y9adegFPa9ErknV3Unpn7e2eQIxtlpVFOD1hv6AqS7CmYnoS7GLgp87V0k
9gCQsLQybFMNzh3o0PZORCbuDw/5zm4uE2tTA3ReY7jCBLkEW+T2G1su4DMyWe80fWvcAMxnt05s
wNByRtQugOmpoctvZYUBN8+4p41bP1gFUb+ehJegyivdGaekNg0EoaTrOLXDcXZOnI2P8YXlJcHG
yG/4TPKu3tYjj2YNXWJlyro7aJFlOaqQnsFiB1lvBS7kKZdNfuJVJIQ5St2bWOTGxTA3nCBBbh3K
wSTMPFQQAUrTDFeDNOqN36ozPTtxe4DkyfuEaGc9Zos6VbU3cdcILqcZq0dvTkrsOa0OxaqBybCF
88HJabSM5MovpvTZMoJk3QYq3dUOZKCtrg0F9Q2bYrExbSC+BIbCK90YNDHx6YQO/YmpjjgNz9I1
lqwWl0rC8iv7OIBk2MORDXsislzxGMVWkGxCmeIH5KcFdQ0M3PGIXA3dAZlLmbjAMPV4XjfkyGTz
dDk2TnpsAfcTwQxQ2W7WUuMPzx28mJm3RYNUHwXCI+ZzCaHmePFunHkIDhAzwyuoEu2DEcFy0hmV
BqHvl6nFmWNFsfrNMkCOrZrBbs416MpzEA+3MUmfewNp46ZhGdoNC/7by42dtsRGQxU4ZVGW7f1+
SbgvNY5EaNx0txa28K0JkGFlwkJYh2Yz3RGorF4Yk3DgVZk4Mtwkj2UIrT3pbh1uZ/uxEn51tIi0
4WQ+Pah8vphkoxDwzLbem0l9I4Zm8bvPgiFX/w1IDCzMNiyJP3Pqbdp4zZGx0SFhTHxTDvgNY151
KPK1Osapb3Mgr6YWBB9anIMrBAzmBob7ZqCtcR0M2D7XBU/FIw2bYCssgJlGXkC7c0wX4rvrrTF5
BPdUislRqZiH3jbKa+b+t8jz+m1mpflNidKWcicYT1lgWMZOlLHcSAx0GwPu4i4Wcbh2DdxZHsxE
nme82yFNz8i9UFFVxVTaMzbqyvH2meMP09bxlbsfgi4+Z8RrbPMwkXcV2JJuTeYQ19djp6JMHtpN
pPtnpAwVQHn+ikx8dF0Y6GWzlUN6UUKfvc47qmHt9/WdY9HUG1Cirf04Snf0OCy9Yj2wNjm5o3sn
gu6SDJa1y0mHrlS9037bvnamM60G+rcHUKccDYx83sgR97/FAfFLwgHjDHt0selMGe2X8fUltB/E
xeCYd4Y/s/inU/fIeV0C3ozyUBLDyVw2iDZWAePukKaW0k/xGAnemIBAQrdqLicO2OdQF917Ohuw
Bjnff8aURgYk4LpPskh9kKNdywmpzsJdiBhyXSB+3RptNB4smtP9YGlE3tBb1r4KjU8LGJC765bb
JjNq5ASzs2/Guj5ZQc4M1HG6BzSG84mUYOuLPetvYUOJTAMZyA8BV/1dFcrbyQwx2yE+3kyT210E
JZl7QwsOAemZuSmGgCYfJroYAMMWpPkTMwi4h3Ot0O5S4ls0Baji2IE9IJL7ukT7nQN2IncSQK6N
zgDDUlEeETiMu9yV3dUYwmgWXmbtadv5n6Ywji9dLb8CACyuRexkexfe1hWQyvit6jG4ZcIgwT4b
x01CssmWSGDicluTxFjGQzdD0D6hEd2ThbjpfGo66YUnJ/Kmldn1pJcX+sizVdxKUIHHrpOGtbUk
BcxKD5PecegJOPZUvN6F19a3S+T9StdusR3jOjo0oJK52PY5t/V49HMvOqdj6m2yKhLHSabVtdmB
BQLNIudVVOPzM/KFLeOSZSUjqsAhdUFpe50Wr8z3jX0O+xkmQymIHw/9svlCI2p+S1OpTtrtrVVW
ZBN1DzQCrKfdNlDERSalATE5M9JLk+YVMWJDG93TBCh2NsOHNaHR8qh1dw75Nj+j6wh7PHeQVBQe
3Z/hQitQuICaDi42sWNbN+N1EsTRoSAr7JEU2SjZ6pLkYlhDVkUjD4vUzRTUWBkn/L509/t4P9bN
MWcdrUcoxSBn1+A4H7Cuusx9uTuDPV5OHQmqaVfvNVnPtxyDb0Zz4ImO5IwGuctM+LxWUL3WuKVh
bCqLzClR2PhAlesnO/66+Zn+QQMzbADvuacIqQ60/d1jbQaGXht+Xq0nanXrzKQ/fFIliM6jdEPL
fkp9HNuuhJxCGvQXCovppZM+e5a5DJ7w7eTboFVbGJOPPRRrJifntEAaHKy2CmGpVOelkBl6AQdP
byMphCdR0pAcs4xxfkkZvHP9aFMzUueAY9fWujGCjOrefLXDuNgFfut+nUSOthpCMYbHsbiszf/P
3nksOY5kWfRfZj0ogwNwiC0EydAy5QaWKqC1xtfPQVZNW5IRFrSa9bQw6+7sKhAk4P78vXvPjbTn
EGHtpUWi5m5IdThXU6PIh7CzVy8DmAyDQSPJHk4VJRy1gJcXY3sBif8JDhhqeV0n16AETcFjs4qH
SqJN7SzUMR6pJPq+GPWcD2n06aOhzDbxqsnEmRVXK8lEJJm4zsSUaxb0SInrrO5nJa8+CfY3F9uv
OiOZaCnSUXUFRTdGQS+MAUmnHj/TfRnI+0AOMCnQPZOFA1hXxCBECIm7YcbkEHCraY9LqcrHrV/0
QHdHXmpp11wuMjfJjS3N4WAlurPPcWA9jOxqzxX3DT0YWfOBcrX2ndqCgzOl8yNSpa+dWWZfEAbW
szd1hC24wt6+lqJdxNcVVRGd4qRkW+ETcVjp5fK1H9v1k8hwp4uxxqBfrG3xY4FquFtH2+b54HBq
E0hG763TD5ywgWFEVWJckquoXAuA2ZepMMbrLNVD4Cj54HFuUn21Uq0tKy8bn/vBqvZk5uGxoYF5
4Fl0vAjkNMu0AhkZ+826LF1QmMg0vsmkuqkgT4A2b+cAngkYJ9g7dJggQygOt17pBgwAI6uGdZ8o
OK0+qb0KlwJ/VhR6LQfll2HuOdx4VNN03ojQ6a8gDxtQ+vU6W1yirMk+KPCcwyVvIOU4rcMoghGb
WV7xIMIhHkRbP9GFXw+5M0B+jqWxi1oSNXYmbZTbZWrKr3pN9orL/svKNOuNdtdk6nemcdbom3al
75y51W5p1VL+A4CnwW5lrf6lafL446S0S2swiQHBoKSi9UmDGy8japo+rBQ16Ou5/2UTqaY+ZvQb
4ccU63ObEU09pVtnXTMdfzJUrNLNE8FWPCimGpDVCFxiO085j/XAJBPJnh+v5XPSwnsgX8zR6xsS
Uw421ja4kTzhfj8bV6yNHta27LKPQ1fOMP/Llf4vo9+9TTeUvl56OTGLIPeB0MeUgbQZSc68wxU3
7Mpck76Jy7vVmmUHDqHamesEk6nqPNvcZjsVZqq0vJcKgXpzqNKEiW+jutoNM5SReZj1wzhoj/PM
NKxpQZYp0FHIrDRds0u/FI5TYnxjq0i2aBMk1MD1COmj4w8Z7EoZ62E3OaBJcv7t1DS5mS5faC0G
ckXsk9jh7KFAYSqScAr0LLaeLE6BQRrPdyrJlKHtlCQy2KM/ZqNvTPVtog63Y2itbDbdi1OW9ysn
CU+jmn9QGB6343ChyfQmH6XtL/jHJzv2mppw8BbW23002VciH0Y/1BBUqvl3mKx3ctHoT5q3YV40
vh1ZL3qKlmFARfaYJUX0UCzqDdz/H8QZQipkJa0mvu1at/ZFPaxBg4ncJ/g4vszZmoKVHpkbEnDp
9sJMrhJpCI+TO9ECEDt8psTxTeTAkOJIhdkDcpQPpQuaIE2/aB2u6VUnaCgi/QeOczopyhbp/VDo
dF/algo2ZESNcwKIdxSphadVLdS6ovvE93NYxvhKtPon3YlrIteMxrpqWUL2VHwhewqzp3Sekxt7
aqdPvAgI70UJKr4DPeyuBkycBu8x3PZGGiCRxcyrSMAkr/Ki33F+FbgGjY1KRJPW0VwSqfTItzKh
3hoUNnR8Be6CokoRWGyMajGE34jo1oKtP+Ey9f46GIP+sq1f3qAW2Y+Q+Ut7mdUKJIhopQ67j9O4
7W9CxmIzbUUaUxetMXGwmxrNNO6sfKko39okfjIQvi0Ud4NZJIwbWLwuu7JKomsmRAR5RHJUXwbW
U/e/sZHNiY2t8RDXFFJfNK0cd6Fs+vrz++IU7ZU0xcaxR1OBvifsI9XZxMl/ODTSrHHaSo2jg947
8UNu5P0jVjgOTyrHidmf7U3iLcTIN54MAx3oBlFA7xW9E34ph0q7Q75gKORr5Lm1n4ktmx5L5uSw
6yf6GG4fJSqMNn2c0wAeKy4LEB7JgDhhbq51YBlfygWyIOfvEcFIFGK7qPn1/8Hs/r9Y7b82Bdl/
lJCvtGpfEuxpyZ9m6+3//7dKzdD/InEEfr5h6AAStM2l+7dKzRB/WaihNwcp/lFp2UiC/3EcCO0v
+AY6Kc6GqW2KYdRj/+s4UP+C7IDxE4GbQ9mKkv7feK2PJFOcipFRMeC3JH+nTQN5ItXiJBYNMB41
txFTBLbBJJ7LKpwzWstjCe8/V/ktrhVYCtFtHj/94DNXjr9cxUbPch3RXvnI+PEc5Bmf4sndGNwP
om5UfxaTWl654+vkUHS2McqyHSEhJPUxlZNf16F9z0tud3vkRii+so1fAkHJYt7Tp6PvGGN/Xztm
B1trHMrncpkAVhW43KsbyPmafsleaYyksLaztYPhpE+Qvqpk9HtakKvbos8gjl1qA6IRESaHdZ2H
vbBWKkI/6tlsQdLMlcVHGbuaHtMQyscEBEJzFaGF2rLsUvqutWFED3ij6B1yaoPFZSUlhHsokfoP
EO6dfUDsIPYWqgl80TbNUXbbLL0LOakTgcbifDWhNHuUVmIndwQ/qB8XTaNEsynkPoxj4agBwbjV
LXiuPt/1UcM4UUmLuds3fVgUwTTQhnHpCHIuawGfQJ4iI94mxRY7pMf/QHR2S3PBaFzCIAzzMIdx
+LGc+tH2JFNje18TWVsHSU71AnnP3CKpw6QcrxQifQq31zBoemW5RBetNq399SQLA0N+tR1TzA7/
8kdSv+qrNl2NBjigRRsnUTGxi3bSGc8CX2Q915ZEMoAvm28pcbrfutqZP5R2W7+MBbPcbTSff41g
4n2lGJA/xmTUXzDayPILOXwrnKd8RhgiSrTXByJ5N19HqrABiFVMU9ADEkwPtaa0KUUUlRw3lo/w
/hu7a67UFNccUbtznfnI7Afta9+iVEDPB7yW2+uNKDAEvua96jQ1YgdMntuphrEsrC/M2Betifpm
91uA7ulR2quZmwHm+WwPdi84JmZlfWhqM72jWBr/ttn//+L8X8J6V0l8C+PzV/Ttz+X591/x9/qs
i7/wvgqmDch0oeJvroh/1ue/TDJnAFGA0+FP4PP/Z322+ItY1vBr0bGzcDbxF/2zPkvrL8di4bYw
FKBNZln/N+vzad0gVUg+2MvQ5amo6sX253/UDZAHK4YrAESNWDQPpiLqe7NiOO0qnBJhF6Zievxj
53pDQny8hppIykyU0RLZ7u9IYutkDV11a1EhP5o+Qs/yQy0FI2St7M64nKxN/vynUnm7jMO3BKKI
PIRXVjenHJSmjCPpL2ExfBKdoTyRIdXeVUk+EFCEyu2ZqHDgkI3a2yQzFb3xlPd1hy6q2YR11SZg
2BeNJEiN2RHLsJiqqgvaQYt+qL+/HNYfcK30zHBxY2QBTFeUSVi4gHzETUJYSe+TBAy4q+gqGnPW
NHLsb5sFYFiOsIUp/Sgir1IzRhxyHgxG105OgTbqEQGbc9oNP5lhFomvTRVjaQ6/4htBmemzM8Sa
QbJimhEWShX/FLfx2ARNnKgfezuhq9KLCtyuZVad45I2xLQ1NWUBvWKysic9p1nrinDC+UWF6pAC
sDDl3q82R6DDShcWgmacQe3srMzwmmVm7lWMGaM3keTRxdLUSRWIempvGQHEXZByLECtF/WR4f13
mdeygL5F5FfeGPdllpjgUQBGXhH11GQwwmK+qURNk9RXmTOf81+9fqIR6qMOt3i0VR3QzPETDQ+i
0kWi6H7DkDEY6Ku7eEYavzHglyRqco5nsLFsTp+0zXglJZ5z3tTTVyi2qzCzskFj3AIc2m/gdt0O
ld4s/G5iIhExIuOPoMAGDbZep3fk3Rb5HvgIimT4NEbKwKI0L6LWKbsA+TjCgwF1K/E2yRwBpYZL
8VnKIf6uk76Zuqo5TBPzCClessXumVdvmuhWsekrqjXjhZH01e0HjCy3zLpOdxHzthfRWABtIdgJ
0RPzKUbhWz/b2YVpHV8QmQlQ0bawArk6W0vp6qJSPnaUE7MrOGYPGLl6jktFk5aetAgPcqs8Sr7S
dabL+/4C8cYPiI8fKyUlI8SA32/2H0uSs4jKLihQfejmaxDnRrRPcrRKmgp4LqkdcfP+9U48Ub9X
JGpTVZN42zlXayeOPZFBv6c9JPwo1K3vBSmKfiz1CtRaRO5PNw3pYx6lWWDDHH2uCMMlz5PTesDY
rf4I9LnkHCrbD6tsOb+GDCVaV6rqlO9J7Go+Ax4njskpKnXHKAxooiFL/8wdsFGcPIJIsy10N5KU
Z9zCJ16QiHF+VK6h7hclRni/43NfFbAtC3eYyS2DRLiE93lSjCahlPAGYRKtpR1QNPH2FkbHCbGM
Z8ZOaSgy6TUr0xAa6EOETBf8Uej2faGQ5jvw7O4qpwwvRpVeKuy5jpnaQpqeGbx/S69fKo40nFks
IDS6RSl8/BabgCUFAj3pkwGm3fShWgaZHMrDCmf8zLd3Yh3efn/bYgfWdL5C4iRObfnom62WfpOC
plJFKRhnM5Rw+PNV6kkozbEHn6C9l4NT/mrWJLlCYD05LvLnTHjv3/V2TjnetGxOMY4KdIbdEW/P
8V1jL6HLEEdQqyd6O3oqPq2Nsq2eNsJ2GpaEEAgn3r1/UXnsHN3un6Bx2+Jjb7Y62rzHV+3LKGsK
xpmBAWGCVmdh0KdL+7om5Fmhw6OSJ5D5srBtJCSZ3ZGGGTMQ7DNpXOcNmXzeoA3kRKR2twp3jXML
zJODYsELw6S651hDJgaBNYZwBxiG4TXGIq31GgU1PrpMxX4csQekbqxq6RUjT0RXdpgVXG0Q411j
YvND76tnyMwiwKF+CwLnkyQFHL5HtZJPZqnoDn1wqQPdZ0eBuTKjCvxIQBJDMR3heORFMTlwNwQK
U4kXoTEHsapnT62jNk9FmqJIrGUvGW0s675zSmNwh6YjOQEhcTqeebRfrW9CFVTg9Nm3ACeAASdf
d7xGiC3iPNCK0fmV9A0+plUkV3NKVLqaGdX/6Xok7IH5w3omt8Xjj/V0Zj9gBIMpIiFpbmdBal1d
E9q/N4KyCuIll82Zx/jVyws6URVwvW0NCBzdqOMrLjP2LxFVOYl9Mz78LBb7ZdOxKEY2Pb//8J7Y
anl4t2ttyATpbFCF03KyQAhZZZQlgcAVdj33ib6Hr7owPh2G/lPtjOrgJ4qcr9MyrJ9WTHPI64lt
QORDZ/nlzKd5VdzyaWAAUAQgNzRxoB/fOQIgrEstXDNeWNFf5I623E41xGZpNvmlTkqaR+7p+nO2
h551s5s/J3FP5dWDuNRJo7uu2qTZl/Rkz/wkJ3SCv78nTVh8NuZ5G2Hv+JMpQoZTk8ks0OcEs0GX
VeLBFgslYKSiIQqaiS3Bmxrk8l4t8uIr4Z1JiPbXWYHfLmSIB8xWLZyp45jcx/a4FhdYANGzQobJ
+ytIsQC43/8633iO+GGhaWgYJrcz1PFnDudmTfUJa1amLOahtpLmipdXfVRRzvzrTYB2GOIoIKMs
DdSNJ9dC9YAKhiAdv1pK8b3HbnIgW7z4xuhc3NpGH32NzdW8qIth3Y0QvL+j2lzPHFreWBm2MyKP
Dz8UxeTJe7Oilhoj00TlaEZGsqMHUj3TZCZGBkYXUX3YieczxdbvOLajLWdbd+nL8fXS0OKNPf6O
RZNINSLmxV8LBEp76Pp9jjS7UIkLVA3iQUo7KT6UQH/vIiInBj+XyuA5Xd003gCR3PEqxn4aavbR
Ih4dcCFKn6Zg2qOjn/dqPYFxtA4r0xEGm4f3H5CtTXm8YfLpOQxTf0sTV+3vP/9jbauSftnWGsuv
+jAkfH6tisIzwxZA9MI0Snix06NVYXsxmOAgIAW3rOrjpscszB+I2JRiByIUFlftTNq4e//jWa/q
MjyikCaBC9BrVQ1te8D/+Hg4YBjr1iOIfyVDqUMo9qL4WR3i7QunREOSKux7aZQMW0Z1Uq7ogAEg
CzMkxztCh1C9xRMERWwLTnc9YwkH1cG4r/VlhyLIV0SsTF7St/VtvnSoTqesbH8ps+jZGRWdKXlR
jEgrjaKtDnXZITFBZoNhBAtPOXzY+o0zov44fjbVbWjDtt6NX6YITc1NspocDhJAFrcg56fnoeu1
H0Zh5y8w2mOoZtTvgwdHz0hcImp0bZezjkB0qHEXuXkk7btFOBsIfpx/lTqf7kZGMecZpKg9j8uY
ortj3ITGpW4JrNqelPbeyPrwy5pa4yPEv9gk4k6OB6LmOMyuYVR8SUCV/8z0ufslJJ79QFXjDpA0
adjf4i6vK/xNJTubFem08kJCT+S+J/QHLYyS6sp+oH3Y+3M3RWfOEG+8uSDOCHBj9SA37jSTD3IP
81O9Vvy8neubqtU6zLSYUbK4Ky+imerk/Sfrdc3KIZwpDzAhTWevVbcX448nq6/HtEyWQsEgK5Fd
TmSDFlZNpOuQx5ekWHHqjRAM7uCKdj9kD5qF/o48s6m8ddcsmFQV28pBPXP8IWS2lIiPMOdAi1gO
qyjWC4mX1Jf98H1ekvjx/Zt+63Lbnsqezz6mn8Kg7RIKd6bZod9OW9SasLf4crH+IGbhYZ3MJDu3
NupvbECguuA4AWdifHK6OMpWURyWCIXUaAcblGaMVlZ5A0EoMxr9fOhcjk6D7ZpTPo0HkRY0iAvV
aJ9RwGAytmfCe/YoOBQsdSl+iL6iEvML056NQCU37lmJ6bAj3prV71WWp6pbKkvXHeQasoKtRssL
r+Nmiz3YXkjNDSUGQIiyWvNC6SSPWZNGsQfmv1TwKNodw/RcxU0ti7VhoKplK+rfWHS4OWgzuWU+
23dTpHSkXtnGrz7ri4c+b9P7DoWWij06ZbLapzOysbqtwoe8GuuYfNx1/YnAGRUEY8Hs1hiU+Dt2
ZwwzIkN95w8ipWCm5z9X3hSmGhJsiJs3YlLZxOwkawaP8s3WyEohh4Sex7o6lyPJWV9bS6KU0Qtj
yw2yU9VPMOvSqomr6bvaoGN056W1H5elxKY0dyk55r1ZD49rJ7LGm/WqeazwMhLH0XTJ1xqFv6Cq
qkkDG3QzubHmyVY3mQkCC6tO5F3VDU3qQSlcWz+aoe0SxUbErVssw2xtGn4l8RhDC7DvY8g41ISC
eo0duR0wfFrKZ3Rs8c9GWgUoQRiLt7wA9Wc5TtPE4aXqf6njXBguMS71oQ1V+YJyJkZCYBjF/RL3
5od6qJz71hiapw6q58fF2Ty9uACmyEvjjM0dsIphu5OmTEhWaiX6hFceB1A6Kg5uSdkT2pXT4KJJ
mVTtJ8YLJulJPcAAryfer/P0pLSfia2aM3dNa+XGkLiiiQWgxPLJEFD3wEQI+DZNctAOaVWkd5kF
GZcYplJcQC6uyEzItg5lNE3RQMv7PzPL+7+Lij8JWa/fXyZqJtQp2HfI0E+LYzuhcyUcAm9GB24y
JjTguuTQ3MqY4ZfqMB55/3qv314Bfon5I8ctWoG/yaB/rJGIqXBiKAW7L8ErHj9S+NyA8fzYIV/9
9yvhdrYyab9QttEMPF4JizHHEJxkLE2Aiz4mdp7d2pMivKiFAkD/zTmzNL2+NeYJHNuBxTFAoJ4/
vp4YdWRTsnP8irmiZxdteVlG5JAUiKN373+Lb201bGoUiPCsAGuewh+1JFKyCoWw34fkxbgzsSM3
5WwrF1O6iMBKeuPDihsg25dTMl1RwnYP5EYB33z/c7zqjWwjlO3L3Sh2HC1Pdjy9MuRqpCNqF21e
nEPXimkNtEzpYm8MhRJDRJjUHPrqMvz691c2KDNpEOrw652Tstxuc1HoThv6SZ5rD84w0lYeLYtp
axjunEhdMNXM2Zmzz9amPqnL4YbSJZAqTclXZx+l7SZZzTlP1Kzp0z5mcEBCRaqjqVhtcqmcujXx
UZIFJmB/niFmv35TVZ5mbpXr8xl+74t/vDlaZYq2yirFj4DI/UjaHumRgG9rQyeYvKHu6i/vf8Uc
NV7fL4OoLZ1a43dGH338RGtE5SQonkO/isws2Yl2Vb9F2YBjY2jJPDsQjYfd15Q5inFntkOxE3h5
zYex1eOeEXs1/aQeYY68aEOFnE2irIxNVXF2trot36WSbMPQZY0KL580PUHCtBJsGLbp93IYORK0
NEBxH7NJ+YndR58TCvsqmIyo3URXM2FdldOYn3HNr3g07Jl9biJ6Q6cSccybgoJ8hkFTZZ9IQp8G
n/XPAeKLExsVfA1Px11AZlxhRZV9gIiB8beThP2lQIoF+3OIENmZU6oeFkXgOyPbk45cQk/nB4V7
iOwm0aavpJHZzMzCvCcRTUh000vMbgftpvpmWdifdqY2iMJXulzir9Rx7OI9JwzPbWqi1/xBV8xb
0Um1dNd+lFXgJPg+PENfs8GNFJJDchyKCIrLmRyrgrk9c4IhBj7vaEBe6xgBJaaXVcMzv6DZdmsV
9xQzirj/VQHseGx1kb5QtCabbiqKoqeE+O/Un+KwfiEvKrS8vMuHxc8rfXoy+yRTgnmuF6Ry3Tb3
L+JsQDTbx4j607rAOZl2Uxtdk2ekPhShUw8+tJHuMHXwNZGjdaT1VrjQ8/06Wt0vJ+E8627ShE8l
ExE6lQZwWpeQX/sybEjCcLdDKQFSa6gxqGv0uvk05830g4WH5qqV5d3gFfFcX6DfxDlVozNl8Eeh
0cIdqIyfLDoDD5NRQsFXq6rIkabFY40msyM/McS4bWxqwta4jjRtFRciSomj68Mo1DBHVOtEPFeV
NQGIHRqrzBxt6VUabBVXRs34dSpy/PidlWS1G8+D9XlOFGSkeaI4bPlRyDfExppLDysNil+9XeeD
SS7k9yQijM+3FQFnOZ7lj8jhdULxoTgv1GbSurRBxVd7tGiwm/IF39RlQktHwbxoVy86gpKOpkOR
XktNi0csQibpOcRijblLkjRJL1o3X9U8NsnNJoEZvAqI5KeerMAfYg1rx0sbhaUoMWdme07DwPyg
YaLrdwCSjNW3SPoUrk5AUkSK0agEjWwX3TfCVuW+OI5B+2G6um6uZ3j8Mgqnzm/zmNhMJyvLZz5J
Xvkampbcw8sx6xdC7Y0EJUfUabua7kx85oD1ercRBJttBHzm8yr6jePlaEmdFtGoYvr46miCFAQT
U3BOcA9cXV3Siy6qYrLXu3O77VvLoI4WgM4p3TpMisfXJaNezgTdcZCkgGIYF2NftUZj3ld9xeBO
iiawGnN+IIUNS6tR0ZN/fyXebuxk34FPi+xra2RSYJx8AKtX0x4uEe90IiEkjZW4icKV5Csn/vr+
ld74iuGk6TZ7KkdHsj2Ob7WHihQBgkGZW8TbuWMkUUokU/STaLx2L2up70iWkmfKiNf3RxEKghfB
HL8veL7jqy6d3au42S2/AE1xqCsefJMF9UqOlnrmUq+3cC61VU4G3DR61CcVC0AOJFgjzSkNgdNN
Zkazn1mKeqErGvZwkFP8gLE5fO7S/Mx2+nr/Fmj6bMPc2E44eU6avZi5I5G2qu2PaCMOyQKezZil
fp1aKNxXvtUzb8vvGffxUwPYmioRvxqFIu24429VlmOkDkbv+AqGxPFLvSSqP4yYmphD5/0vq00B
sCQl4bmenS/abY6cbMDatgpfKVpj8e21xn+idTjg3EqLrQQYiD22GK7L9swx5I0ngH6nBsBOIo7k
WT/+rORVsa7YkHymLJ1unEzqIMIl5nqnKf/1yyQMXYMLgMqG+vH0EYe9iv5vNUKf1COaQQURey5u
rTHgv/f6mcft9dLBxegea0jjqB9O4beLbuL3VAzH16c8ivaFrZWHlDxOwalaMaA02Up1wVBX9B5C
XvWuG2PQE++/0299txyCGCjxPEDB3f78j8KR+cCmXlNDH/tl8ZLOSvy16mckdgWjwYf3r/XG+sG4
W0dbiryVZ/zkTW5p8hlmRsx7XC1NR7Kg0yzUI3yCPY3I7iLRYvWj7MPmTHH8xnXpKLNkbV09/oNx
fI/4+YxmXjTi5Z20CnpTTV8qDkAlvSDsD0009fukR5B65ud946tF0sJJdpuHoy/b3vk/vtrZDBWM
pgaRJ1IKe28tPK2UXGSTgUvtz/Qz31i6uEMkVJSuukYtdXwxxOJKV/N+BCm99ADxuI3CxLDsYIyA
BwFRMC7A9FgGXmsorMH7P+xbd4raE7Mn54+tj3J8cSsbY4HMIg4i8j+fyrEbLmjoqzdK3jlnLvXG
b8lhne0OcganjtNZbGbbGdqnMQ7Ijq7ENeYhQHAk7YZBQdu4RKRLDL2RduG/fk80bg9FKy1cZgOn
JMlGwk2TOjNZ0enWi6U21SfVtkGfIIg9MyPZHsfjpfn4Uiffpj41fTppDEiTiBM+9rdUocmD8OrM
a7H9fU6vA41za37QCKd6OP7VaFYOmprCHk1LAOzQ8bu7kiEXXs4VYRsCs937T8kbE00NsTfCHdxZ
HHtPJSIDJy4sHBka4LEZkaukhZPUuIRSoyaK0Khvw6SdnkDQOPMOvlb/kNE7/MQ8rd2HzHoi0kGx
7O/gTejYDnWgClvWaOXXS55eSBEq1Zkf/ZVJQwoEFuyQnOixadADO/mKkinHpuEg79AWmgZjm5Ro
S6P8QzzVcX/X0HJLiYsdyKIMQYsQ+U6V+TJYRY+jvC1KYDhODgUzYoP8rKLV6f2e6HE6wE1lfW3z
mhGHnnXhE1Ll+Cssxfw+JfWuvUQJNH4oVijYTITABbgk9MD0lANCqzOlwOuXlw4RCk9uFaseqrjj
exQWNrrOjMmhn5Mv0SyK+9nOvoXk+z6f+f3feLDpE7ADOJuvwDktr9IB4J2lwCzUaRfvpqIjdFQf
wVjbKXB6R1vvK7WZHgdOTLdGhWAlk0nYcbxjxIZxqAziFFw6lA+Luc37n+31skKjExEi6zSODBRd
x1/CWo+5UydJHMSiLfct6R47p14rws/S9U704Uqm9xqfebzeKMJ4/eALGxARgY2fSiEgBC7pXDuM
sIveLHwiF8UB287a+FYHlGCnUQ1c6AYEh12eLZr1LHFK/NTUoXGwPXWkEbdwvVHtLJMBcqBorM+2
0IGwF4MZnbNsvCHc4GwFX3lrYaqoUrTj7wgtVhQNFT2OzqK7YfRLkWMKn/PIT8fUUYI6hJ6bmXFx
JfV0xNk36F1glE56yyHR+fX+D/bGs8SHob+ICJt/4Xk52lzZ5O3MxjVOBG1c7FpgPb8kAcOf3r/K
G0skIR9oUkkdxJ+mnyyRDYcPo1/DOKgiEsnw5QplSyRLfMsaeoXSgWP/+1f8/cGPVuVN1UYiEk01
pDjkLh7fWLHgO2vaRAbqsFQRR+g6f5ar1dygjw53ShWL+xgx0F4uQN4cWm+ta0fkhrtdZrVP2HDV
635Nsn0imGe9/9le1asary0Dcva/rWT9HaH0R0HTpIM64umUgTF3dgLcLq+gcJKBEwVqpzdiX81A
XL0uM83nvhxlgWDKRK/y/qd49aryKVAKa7ZKZQWC8KSKXKJege012kE1l1gfC2aYqKkJfOwV+FLj
kl1GPI/B+xfV37h3na2Al5RkF0jaJ09Cr0WTUiXkoQ+d0dFRM4y12dFuwBKr6WNGX640U33LF9bB
5obxLxSW3Q9ehun71IV4KWvdbl6WeW0I7taJiMKVadP6Wpc8/KZVag2ypVlNoDN9Pr1YEwp51vwN
4QP0bnyYRqN9oI7Fekl7cor9skDY7JkwZfZ2MqeFm8/6/B3iRoV1GBz0PRyc3PJWgjTWi9FILc0z
okW6IgN0gdMkD+N7iuVRXub4h8wzJcwbv5GjGyiBeA23qvT0NzIUxNN62waJlUKpXor2DkJqtDMM
9SqH3AGEMXLOPRivlgQWU9rQHKSRzm0bzfGbs3SzXBoQ3kHDqe1Q0UCe3Hq2rOnMA/h6vrIVTZiy
OSXyT7az4wsNk1nXtVi5O6Jtbga2V0+ZJc7XFBd4Q6yWnzrdgpmoxU8gifSgwyc+vv9AvvUNUwPT
6ucNYBU8uVkkYXoDcL4NWqEmtH6SJWBBmIDKdnqQmdil0A7HxZlbf3XK4M1TmdHROGAXYJRwfOfQ
dwc0mnMXzGWnX5SwhwDKKMmFGYd5EONe2C9t960F9nImVPP17W5qMmQajCOxy57ulLECIGPIRBeg
83a+aIyVvGxYGmgcTgqlJuwILGtFiqX7/a/51QbADW8PFCsy/yDe+/iG2zWFzhI2aK5Fm93OxK3t
Rz1TL8a+EFdTkQ7f37/e6012uyClCF+vSSfoVDLRGkrYF2vSBaDpVLiCKfVeWKRhsykn7BcrwoRh
pm1heb3Qm87LrX65bSbo3CBOW3U484P//kWPtyM+D5xeWpx4TqV58gXA5SFyMo66AHptVSZ+G7Z6
4yE/HiICqJWUHPq1LU2QYSvwd40AEjIiS/I9PWDAIfgdw+iu1LYa80tSF/UswKLCiMgyMMUH8Wjm
isvKKep9CyO62uLk4l8QV1PzEoF3ejdRNH5VjK7dCmxNCRwzb0HRRJhm/GZWKYkz4BXrdTes6Rdl
QJLhTok1jr4ddt2HTMNj6qYGlC0vh915Fw95+Mxjo3/W9TkDXjw18UdV2ZDBebeOgkGBqKQ3R2pz
0VW51hGN1MSfsVbI2xXW1OILJlkHZ0WLjCQXfWaA90IPfdnk1fwzbMusDSaku3uNKcUGHV8FiM/N
7J08t06X7K08AZRCvE5cAfwg5vKCQjnaiaSbiwudw8GHchJMAvAArfqByJd8CcrBkvcV8Lt2n42D
dWC8C/c9lAUhfA42/8BoyHU/8+RvFe/pD29yImAVp0uIeuf4ya8jhktTUldBS0LTAb0STFEjXQ+S
5v2ZzZUeweuL0eCjb88xlAHZacJVQ4pzKgmDDDLOjv3nEQ/lFwytQjBr2GRyyqRY3zmqhgxy52T+
Qo2ka09lp8AFokBSf6SyA3WBVK6C+bqO7YvQ+lDxbRU65tUQRv2HjP6qdYGL1TQvc0WdNaiJ5GcB
SkvJxc1Xa3x2+rYSfmtC7geqtKrsln1WPqW5qsMBahQ6gvPM8dQf0eF9cMiN4jCC9t6+b8H4FcFM
xlhBXBgadL9RdUw5g4VXZxy6evBGFROW51Rx3kE3yJFCGZCo5bVs47Y5cPB17uYya37mCbwOL9MG
aBw5SscHsYCi8J1ciyAb9hAlfekMyhOsexvOZRRX18w9IzR9jQNpxmpIrvT0nDaTN/PwSegGRfU1
U3pezKE3K1xDRTzAxZ5M6wBrKRp3kKbNOxYeGVHcxkD5SrSFyD+Zv04+TBsDfmTBMXFHRgE73Lo2
Fm3icioPSQEY38PmI34mVtwUn41o1KU/9yq9YRrL6oU5mgMSn1mmtYtAEWlMpsTKT2qaWgvkEkU3
Y97bn6aejhV/T5EYt4bBr+sZaHIGVzHkEj4sUVML9EqZJTwUD/0XRPfGyEhHT351WtbYT3MW9vM+
RqBtIuyBfuVCWTRwUjEWk5c1jHsHJiufCBZa9z+cnceO28q2hp+IAHOYUhQldXLb7rbbnhBOmzkW
89Pfj30nFiWI8NmjDTTgEsmqVSv8AQZ0F6IS/8LWFumHpm+Hj1loKdgNQPoqvDZxZmaGY6X7IomH
3psUIdF4VsL0CxKcsX5ouwJHAmRsJs8amkLfkQiKYScHek9PnPwXtl5m0kFHgDqZ3UmeRHIQiIsh
2FdNAfkj/xkH2AxTgvtFOsOvU/Iu9fJYR5AMcR3bh5xfNzs8JowfcTo64yNkUCaeQaTNTyGSJp9E
LctvDZAOsdMRz0YFSHXiN0PC/cEzRiFeUmWESqSkHT9KBIyeAKpa0xNgl/CnCWUCEaguyGnEIHT0
O7Qo4phcAcZyS4hTjqubSlt+FGHWZB+1zpxpPyS9/RP0aqp5SPpPb+i4Gy+3L8ArkWChtkBsASRD
oq2ehx2thlRnqoh80WkcPuF6G52moPhtQ6/7SE9hC3F0JaFZWnrLzJDJDzfu+XKhURdTFmndvsB1
AtEry6Siw5UnpR+RdnsgNrUP5zM7FeDXPtx+1Cs5DV0bB3yktTQ0teW3/VVOTWo7yuwbNGAKbP3s
MkLyDpzAsahVcEjtqL5liTZvXOhX3i/VMt1ofjo5zbvX4F+LGjXFSI/65V6y0dBWy8rYp+ApfVsf
1S9RPRiHf35I1iMZh1/BdeKsvmfX6WNXoA+0R+NlRqBRo/Axpw6qlGhPFnLVNPnyLSjOtSxKw2AJ
MAwDPZBAqwxdQhJf1lo6RshXt9aeBG/4r85jhuMIDlQoPpShcleGLdEQcHmbvdpWVCCllKXmm0h1
OKC338K1t065YFNRgb6ltD//1ELOzQIRrmZvSU70pZ4xtXGiCYBWjHRfU45bp+jK5b20lKCJM8tk
Yrba1qnoCwQt9W6vVmXyqa7BRwDGcR5A4MQbH/iyq8tgbpm6M3Qg94a+ff5scRVZg9Ylw54aVjsC
UshOSGmRtZLL72kCtPusjiW/bROFuUSIbwmOC58Jf8OOshRPobIwJ7821UFza8uuPHNqcl9WW4Qm
bn+FK4UbXu3ksYapWsxj3qkVf23+zpRpf3Z6v4+EyL7AoAs/VFkxvehVPFvotYfDtxoa+T6SNOMz
sDEk47qg3Xphl60EjB9pIyyAaGZh680QLCOcwop7kEpZmh701gzzl0w2kOCJUeIO0COZ6s+RIjrT
6+NEkWFup/lrp83K15BrcyFK59XTAGD7V1LF8h2XH2NK0JkVytlD2X8FHx181gNl3gjOVyIW6HXK
AVDstIHW7TAUkxAgEXO7L7EAuu/Ate5b9DTu5Qpl4AQkP6rTab6RHS415SoRpVVMSUSxbTBcWp0d
KQQsabcMtSw7EZ6K09aXsgq1zcbbciYu1qHZT1WvYVCzttoFRpGg7LBAvUrkl/0EBaZvDepiT7YY
dFC31tQcc5yh/CzS68pfsvSHQAmK/+EdMxUG1kTMtK01jsXJqXMNu4Lf5TTTQR9kBY3jqPHoUyYP
hZh/K9zcG7n+ZXiiwmO6Tn+LFgo9vvMjDGbDccKMNWPUxE9ZF00/Y8jJ9o6SL9pnUaDdb5zE5V88
f9kUt4Rd+ML0EsEunq+YZKbZ5fLc7RkC6LmHjikeARX9LiSsFVpTSmQDgZtTFcxe2RoxfTH0LvBM
s4LvUtopfzZ+z+XHh5xB4c2VuPCX15GBXkIe1FOPqHIYRVDIiBHa0OYYpdkAtgRaAeh39o9JKi+8
WieGuKSH327/iEtaO/xSchGsRtGAA3+witqO0zdikowBvUJNoMc1g/ffqXnhoGmIrcdubiR+iA3D
GRd1vWk+1mBnc7RIbf2jFRoqDjdt2Aeu3DTNN9yGarRplUpCTIzuxbdJCuDBm32KmCakk+HYNymO
PqkeqVtaHpeDDYIs8z2HljuTAthU55+3px0Rhz3uPvCMsP4pZ3FEfjRLSLA03t2kQOel8ELVMx73
pRQruCtIQPNduFJ0PGU0Nao2Lk+WqPK7OEJmSO616nj7fV/GYRPQwzKKXOKKvp5nVC2C9RFCenuD
5J2ZT4ZiT1ECdQNH+wniwPjcF518ysFD7tU+aTYO+tXlaRDKqkUXTzFXh45uWTICEZv2ZtS3o9sn
WjO6iA1bwUNulZK9Ew0zbkCvmTG4BWggNMcTZC43stBLMrlqkoYy+ZPJFxa1rPNvNRs2YycViAvX
UGU/imJOoodY6TrlA/BUKEgh47LngJbuN5yPIunJUHEpI3XJnTunaIv0aEZosvKVhw6dLR2iKVrZ
Myos9VSjltkrlLXu4qnW7EZmrepJC0AieEiNa/VJl2LpR6ElNLaLd1uXsdDzRYW6pL2t4AJyrPPU
XixqIr7C2AH7nRojug+HDNXLNIZa7iVhjewxFk6AuzV7+N61XfS1yRBV3LN3Asct02gWd4XW9yHy
eL38JzSjNH3Fris91ZQGKNBPpMS2munVYUKb9cHCmdnZ0diWNzB0l5kZGBuYSdjGOQAl1tlSP7W0
sHqdM25O8UOBp5yblYL9rZaFf3t/v9dKqyBLFsykZAH2cKEsN+tf6c6AJLfcyyhl0s2uddz1qlqV
mRk0VrKvpVHH7IbORv6koNlO8R2iswPXcZytX4poavmEXK2IXtiFzCxu/7QrFw7zQyhapIz0rtd9
ZJCKsPUFDnjdHEvfjCgoPPgJ9c+hF18Ripm928tdyVEtxmr6AnSja43UyvmbwIVJxgNw6S+FGlRk
F8YkezUYZAvfprDPOt/K5FK7C9q2yj2Hq6Dx+rzMFH8cRL+YwBglboJ9Dyi2HEy46NWsQRpLG9E/
98EYPKOxiKzw7Z99uVcsUkTuSYaBNNz1VQvOcuLBBBiVMmcIGBglbYdicoOVXiUQR/j3xViKeKSC
zADiudosaOuLcFJnZIKUGrPKeWr2toWHTshcbWOpy8jH9Ub+u4Q+On7mKqMrssCgt1jM+1kuhr1q
V+UPiS60r2dmWLktqx4HMkyf6zLcIdEjtsYYl3ksjXqwUsvknQLJXv7+18GwAkdlQu7Me4Ok+hcY
EutlRPhQdZuosvAPsO0eCLhRbrGf30/32YnERJhGpwIIDgI3xInzhRHNxuWjRgCjGaGX3XWhLD81
Yk7TRyMf5cqPGoE8vwoTbXDjgfTHLfoiwe4vha0jZ4P9h/lu9Fyl5HC+kTIX5m6X8adIugqN2KyJ
Ref21oRZux4QwCXI3JCR8RFBEQZ718rFI8MIkPPVQambCAf/0qXWfiubKey8CujdfBcjgfoJPXu6
WmgWGzDr+G1/TPr26PsGfde7dCXD9CSEFb3e3vAX34XXw5th+A332nLWGx7kY6Sj2DzvlzYcFqpl
Xp0aDNrKfTp0iuW2A5rjdi9tsnOvLQw8G/tvlCKX2/D8u0wFtpD0oOX9qOLsdjcGaoNSMswVMPWd
kb5WkYmlakGnXuxvP/LFGeeRQZUBhmRealBJn6+chpC/o1RQ42UZV5ttjLABE8WfbZpOt5e6OHbM
cIBdqijXLQS7C26sHgJDKhrerihyf0q64UvUMH92Q3Mc9hG6sQ+TThEwOXBInCgID7fXf5dlWu1+
0K6I1iF4RGtmPVKIkW5Eib5S9gYtqMXdaMgQES+WUX6gFLY3MrItPMkOjGMW92gW60NBrxSlmQTf
RxQF6Nvmsjye0OCEtyaDkvbop6sJpih60LvIu+mfJX4+Ws6orrUIzCQB9goKlg2tXKrT3i4HTATm
tqw+zOpkfEeGGTY8NHTlYx3aWHWoTS42NvX7yG792DqgDnkBvap0+s4/sTEolYbAp7J37G6o7mRJ
UX4LfSrK+0zRg88ITZUhGsMWLmyFM6OdFGr0RhxUjVHXrCfrkItGDxcq13wcSQNRRS8yOki3v86V
I7BAVeV3LWKEUlfpaFfFRTBpS1NeRFDx4fbPiwCNbY+PNEHN4WApEoRipwYYsrH0ZaLCcTcN5Gd4
PZZuyqsUdBgtVMDrVkUSpsD4Y5pi+xVGdflqhrISkOXRa7Z1muQAcqynxsiUCuZKFH7TIR/tINnG
G0flslPELwIYSWMYNUK26iog2FpYJrbMVtWY3H0qi346zYRm1bOKxDlSn5V3LbezNxdV+tHpZ9Wb
RYLA7O1vcm3rQJ3n0FArE5zWqF41C4apSXtkEyylAVLYl1ASLKfFpQHdgrHyGF4HvyoLoY+dbqTz
sS8aIz1GLbhPV4b2h914ELXPBDRUF7Qa3vYOznjzfPt3XqRz6HjYKFxqSCnY1kUXXe1MJMZLS98r
6GI+ldBhdhxa5VOHAfprllXZz39eD01DixyCtIiMbnWi4L53oChhddq1HhRoxOOvm0hS+s0K+2hy
rYJW0sanWHKS80OM5grdoeVjaGAc1lu0NOIoHFN933RKsBPCQbwAVXKU47QJjkSSTEz+kmD2bfgD
80Z/5sp25FpCOYUGMixEcz2Fh5M8wh+39X0f0cVtQgyQEWSsGuVeJFGMmVE+oRFsw5JWBr26S+JO
ju51QKpv//ziqZR5BejWQZBZTw/qtKsMG436fdVBmGwhwv/AWxp9kmnO5H43xio+ObeXvLwgIcPT
SWBOgvTWZeqOTrSm16GxHxl13UFM6pDXxbv4Hul2Pd0oma5sZBqbxqIJuSAe3jmvfyWGaakykx9z
FrMx9a1FKSEcmIWPU5z/BgtSbYD218tZvMyl68Z9bKsGoI/zm8GxgNt2GE35iaFJnxy0Hu/ggywW
dzi23UUA2ra28TrKv6+IUh2MhCXbQIr2LPNF4oRYbsjSXlKD8jEK4hQ1grr8KKPuAjVdLXfC7jaR
o+9x6u/TsyxrWuitEOBJc5TVsr1aBNaYhPYehUz1iRTWqfxsrMc3pQP/5lZOq/3WMbRBrKoq6cgg
6KfcOQx/W1cEgbNQYRT5Gc2POHR7U2iL6VSZngo1iT6iwjtSwBeagRMOijmf6kgrPmPyi9KyLKfd
7wHJw8EPSrxc3b6IxI8WIeivOaYi+Pwas4kB22B2KM5JAjo6ktLQQUpy7ydo2/WfOc+swg27yPKR
wc7kO5GM3Z1a1LDPzD6OvuPAktN3R80TcyVRWtXOQS78F/5EDRmMLcLEtaUKHe0aszid/xf9jxA4
f7OMybGJW5Ie/ilA73/YJXh+5jOZNWY2DNynstVSDMra8k8aNQBWEqJ57TbBhKx/GiU8eNNIge4B
UZKeHca90T6YrORhMvpw3g1x0Z4cmWRhn6S6g9AS/qyYjw7oZRRstADYjtm8BiSg5T6oVQRJFWNS
OpehNs26odNSHGxjiB2QfyOYvPjbOG4scoCEQmlCFfUeScxPKP0k865Ta5zRRx1jKsztdAy9+dvH
IA/RkHXUHn+OsSgoIqI8rifqq1pDBAZIgt9jM/jHFDY5IYqJ4q1kCvun7UtKF8pdGygbHnBvKq43
yJwOU30PtTJASD2kO4tYiBL9R+RUCi8ZzUrddd3oTADLA3TjplyfK9RJApSPEuADX61OVkIM5OTk
iAnzgBSmAoDNJefBPDFH8AqVOQws0JEsy7bYkXNga8FUNrpjHhLiaJ4wKMTFFNPgL9zMGGt1y0QG
wu+IJakTOmDGE7Vrw5PWKXh/DI7UWCCc+tHaobI7/Z7lAHb6AKtdd4s8zh47ENtohnXzf0kQGL9t
oCHZDgIFfTZo9aNHZOyjB1q36ffESDm5So6e/a5Lo9h0VXQyfpUTEqEwFHrroS6d5CcvDvKxISF+
sHEJrmMxxxi93GUSswyvGGSeRw9dQH5RkRfDLLOsDragbWkjgQngWB6//VvYX5aiE88YZplLIK55
vpQx4QYmZXLkB0BsE7KY3EFdXsQvRpNuROErMZHBBwKe0HqWvsAqm7DpRs9m1oa+xpxU2UthGnxg
pmrVO9Pq20OfpAlNMHNrSH0l+MMZJnFyECJZ1H/PnxC9DInmcIyXfB8WezmclSOqNtoTpad4UoMI
E8Hbr/RCYZt3aoNkt7F2oJukr9ksFgrHRahrASg61RI/u3lsv8XyWGEuFEuJc2/XYXTMsXsKXbzP
yre2DwRZjtJoyq7Fxy/7YgkTyFROd/gpLSCxHQ0UFmrkPOBje2ooJBzaWkV5VTAZbXeCgcWvmJFu
6eNOB7BiCvG+AKAHU9gNYpRF3alItXs+rty76OFOH2hC6Y3rBKpW+PZkyA9RWvWLEEOmt64EO0QC
WZXj8TZr7Io8D/oSlBQYGY66rJg7Lcm0105SqRWgsXZfzXQaUT6uJUvyGFYgwV/JfdsyZwhTdZ8h
11zvErxuPnfGNHeHEWmi2YfnizmcMlXKT2y20fEbM5WInEwJ3lzMxWLhIbSnDGR9hUXYCVGJaPBu
Q9xB4FGLxqlaPAVKOPZ43jK9WgT35mRPg3WYDhxO53eDH4Luzga91t0cOumvSc6Kx6xycIu7/dHV
y91N5ggvnQhIEUp+fr7NrBoHRwWveX/WItXYTcWAHLmNSRT+jOggZDg+7RpEt/0uKpWTmDsJm/MU
08estI2EmnqQZ15g3P4pCm2CxVgNiFtTceVtPH3WAt26d+xmovqWy9gbp9l2HYxWd6jbYEds6uMT
0nLF5CFm/d8old1GxnYxarIYIrKviUYQtEjQV33LbpmkJoOT+6iIjCD2JhMJ6DnqaePEvVo5TMMC
2ht046r/5DEcI9L0Kf8FAy20PF0M+XNcx6gRTFVpH6tqAcpHtj1jEtwX6B3d/hpXPoYJ/AMQyEJd
uEDDGKnIY5wvKx8kgrIraxgDMQD1H10Wf+0j/Y2HlF82lryMM2SWaM4h1UIDnPbP+QYobXRUuqqp
fNnskKrSyqA8jmktl/sKa7qRnqdiFjuVHli+16WiBxUr5ePkFWorsA2e1LpxkSbPMH4rChQQh9YM
Pph1b+JbOpKxcbwT0MlWZr/GMBYw7hiVGi8qtFyEZwOMfY4hrLSP2uTMzFPHsvEEmkzzpw6n7viD
GmkTlEPdArsexXD+cmnEdE4OUlSZ9PBP2IXGVwOMYAwr2hmnu1TNqh/zIAM3jsKWSaFltwyY5D7K
FM9OwuIplsb2J27JIZsaWir6IonSvkCBxUWz4BV/MrOlf+pg6CpONMOsr9QfQ39ngLRELAccyLdu
6GnnW8kQPzo6GGsyhLz4r4kimYEWdyTC2+FUeKLmfDOuDfCwBMEoAVTFOdLDVK7DA74GZbgjsejf
qlEZBy/S0q45KY3ZRdBzMrRmwtrJXtsZ6Z4D/tJS7baYlG5JD15uOghbqP2Z2Ndy0axv7QhpenPG
PNDXzR6z2VZD8aQtvKo2GGNYTX7fWlG7cSwvMwUHUvO76Q5XK/Ix55suqOw05000PrjhJnER2zJe
CysDwVBRqd7e4e+wk/Pqgh3O8AL0DrM1ytLzxZp81uy2xy4T1+ko8tJQ1ShoZGwrAxNRf6sfawt5
nj47GhPhAnkY03gtwdkWBzUyRw1h61r93ma4STz0WqPmT+PyuYGGUVVQAPal8QgBNUUBW85JrbQJ
wWRXTfN88AnZGE7jrleUH5w+bB/xYZgGL2PQhGGaZkqSJ4eS9adtMuk5dxrzN540yF7efgVXzrhF
qkQ6AT/DstcNtBH6qFXoU+obY1ncTTNqcmipArqTTedATzPcKMqXmLF643TGAKjAjYCOsW5p9kPW
9H1Vp76aR5GClJJSiEcny+bD7ee63EYYNFD6w2hnbEp78vzLGko4IHtvJH6PZNNjYjUloqWN+DA1
6uT981JMwLUFlsJMCobq+VLgZ+lNGmPmC5CiB7qPwOqFiU+UrEkbZJZ3ouvq9XEclwYWgw6G7quM
M1BDmLB2HPtt3hg53smD0rsSKNBjCM7AeRr60f4TKCI4dUY3/R47koOua8H420lnUkNmyKruEtmY
ZHx4zeToVKhVPwWJPYeebLTas5NmHXlZB/zOY+M00V3b1g0KCJISnogDxn+96nRQB7HdGz3aWd2X
2tAXcm0+M1SaGIS3O9kQzetUCs2EXUYT+CEQ5qYbx+XWNTlH78NgEKIMHs/fey2VYHyrlrcgS2Ox
6wencz4HliTdS1lD/S/Z/bBFeX7vN5x/gAWfQlxiBAlAZQ2yws5DkcUwFH4ipY7jCozvDiIRxn3e
STLO0MI45nFZIF9vdn90KZymXWPj94qTsnF0cIlwDXRFH5tiVjsEfheJcgfD0jfIWF3hIooSbsS4
azEcbSGEMxZHMwqG87dE3CJxA/a3wM5kH+FWYFECfKXRqumuQbbzkI16s3HKl9Tw/C1Br4SCBCTM
JrCuNQt1GITICYnSn+fK2VP87Z0S60k7Mfb9lDtPJUp6OzgZ8rd/PIpMhbkyMFUwFEqgtcbDZBJZ
KqSb/GayX2k5JJFr66nuT71Wf7q91MV7ZSnmv4ZlolhOMFydRMkeIY2NCnC+TJkeigbX8EwLLJ8m
U/4TNABdGyuct9Bvy5j37MWyqrWMwVQ0LByys/OvqRM77UaUld+iDPo5CnBXxpEEjmAl6uGQG8qi
whO1/J3IfsdAtPBRVrM3wtBFVxmomUESipEGqDOy6FUFmmd9hVRB1PhREku/EgXXNlAY5n4y4HzR
Oxv0e71MJA1SIdbDnQw2arKLaiPwXgQA2roGWQlAQJtCZY0VmxhJybMxd77MJ3jsGmf2eHn2ScnC
QeZX4Gu1cVte7Gv2NAX8oufA1cUOP3/9Sg9HJohj4QcYOR0zlYYn1JnkkIfj/Ij1HN4qHfrWTBCz
DcmNi/uMlRVmvYB/SMTBIp+v3Hea3szIaPmx2aWYC7L2XWmQ4ZKpJMHGY17ubRaDsc0B4kvT7j1f
jIMrTVCKhW8LTfsB6kA5CiGX+Cqpg+dA0jyNsKU3Fr36hMA60cEDckNKdr5o02sM8HHL8m2qKE9W
YejXFZJWWZW2G+Hp2lLcGw7DnMXicT1OLlKUIUPVEb4mR6bbdf0PdPn6r7qwwn+cb1kMfJCWW4Ss
LbKstVIKpJQsrwaVbC+SrLtpGPFC7+Sf+M/aWI1bVB+3o9LlBgWttFxPhF0NCdNVVIIyLEHrbJnr
SEP2ywrSaGfNgW26tsF82lXHXGvgqTUIyk+G/fn24pfnEW4vNDiZ7GQRtVslQlEinBb4IbmkktmH
iGP/BWH6/E4iUjzDkvwfluPUK7BrFyjYGhJD06LBfzHP/FnM+qM+i8kda4ZrRmil3wb0Bva3H+/y
VNC64zMCi3vPLVegqiX16qPK5PEErBuzM8c7uegA3Xdd5SpCke6LUdsCVy0f7Dzg4wy96PFS+IP7
Wyc5OXnBCAhx8W2eTD/Mx9ydMLLepQ0eY5TEBj0XRrhCL7MHs8J2/vYzX54UlmczMb5cJObWDmuV
NTl2pYsMyJCafpAqG8kQNpjnMFzZiObXXi+SJlRjJv00wHbn5z9sLHWgeM78YVT6hyKlUMIoG7XV
KLd/oqE0AK3cFFe+ABAA6QOyQHHLQJip/RrQBUTImqXZyHwzHMqP4aKnfcAegy74bKknY9ZGr0XR
lMGGPmaPcZZ0WE87xk9bDY3djI75j9sv/PIAA2+j47IoycEoWHwi/waYgfIKiw5tUN/J5fK5mKCi
dhrJOlh3JKpsEe0toUmeUzb2P39qXjxCmAoMBra4s9reEVWEPeEG4stVmn7pBW0VQy27UxzbW6ZB
Fywry4HHAzWDIoZ+Mvvq/CmNFtc+Kj8L6ynLOVKpWE/MlObnRcT7mPWG1rhJ2dn+kGhQRowA0lOq
ZF+yQt7C2FzELH4JewCfX7pcOHisbnTEgawqN3oL6DhQIdxXXxjDxx8nEeJjlevGxjV+8Xkd6GwL
S9FaLL9A4pw/eJYU2hBq5og/3Fh/AkfyUDqgDyRRV/cIFQTPetk1PztLlY6399Xlc4I4ptehUikx
vTWWH/bXfJqXjVUS7rt+3ZUGs39KFB2x5w9WGv5IC3ULN3ttOQWIBSkL4Ysjdr5cjBasWiaV4rdo
y7klHOQDFh2MqwY6rX1XSb9uP95lRsrkAToxNwFS6UDElh/01/PFTiFPJhqTuJ405rPuDMmHLjTj
QxmRD7tT1tdu4JhUsEmav01RPu6ErKPhd/tnXBAxFicoHYwDAJOlClmH67CSjBxPRtkX+AwWrwJ9
aPNJrhLlDY4ICDlnMKLBo5/V6sg0F7aPOdNUPTAgxCESo4X5i2px6Pd1oCmzK9XyYOywj6kjV56g
37iiqM12V6Dcm6MKHeA2VYQQt3BhSNCFv/0wl3uVYQ6wCPiASx94LZ6JLEybGWJQ/BLE+QS2yrJe
J3BoH1LJDI7M2JJ9jOyWl5njFmxlOf9/33pYjMBBJ8dmfAd4Zs1CbEESdBhWzbt00NRdWNrmXVL1
5T+O75ZVFkk5vhhYqYuPNaJToDeRPO8KRZ1/JVb8vRjN7KmNHemRwRBD3KjZkgO6uHD+f1FGDjCj
4BSste0HW4eP0OvzLiSPr5kZ9tq3MrBrb9RD9UVpkFPLKviQO6Br8eeydWx3dqbiCffe5tDEfb0R
GNbX7vvvIXki8+bORTnq/OCknZlGhhPLO9rZxFnr3SGX9zWBn7Dp9xe1fUiKSmyclPdG3+oT0ypH
BJ5slVr2XdjhrwNr5EFTFkE77yQMwN1AwyhecpTsRRuc5FdSA+VIKqQORC+PB3i/xYtV1/YpKDnc
Vp8fq9mWHtD/s3a6VeRHxBRBjuVt9jaGeGuEmR1tXI/KlT0JpI8DTlTmdl67hiWlGJGAl8ddo7fW
g6m9Y5fG9k8AwOrUSBhQKWZjgQnNHBmdhmjwGz01Pdxcrb2lJtILIE9ymjbZagpecBT4hEyv3mlx
RB5i4PknLPIJ/EmP7Culo43PydQ7X4a5tO/KOJBkDzlWBVdFqaPFpyP1Irl5JXenkfYkw0/KdAyX
ZEn+IKE3+KUyY+2Zll3cu41ttxS0uDH8uR1Y1pfD8ns53RR6VNCk76tYXTbzoJkinXY16vkf59aY
fSwHNLeFcYbNwyDtbq93scUJIKy50DeQRwOIcP5+nDDFO6UXs5cpavJW1+p9lS1ewcjkGNioGpiG
GdO4cdNf5DiL2Bf6Sly76C3QKFzlOKMqZ0mf9hNmLCG189iP6P7oRvAD8q7xOQum6KENRYWLQVWY
xzZHoDgd7f7A15N/334B6yx++SlMpyAoLuoI6lqroDcn0meM9TwAHtoL8ODoJ5Qp/bFC7/zr7aXW
l8ayFKeDKxDIuI5X1Pm7BpqBn5yWzl5Fa+oltuPAYxEMd/QGv2nAHmSuzjHiut44nxebalkYFDKY
W53xwrozTnFWmGmbzd7QorW5q+tUDd0ZhpSCN4IsPiOLsqWce2VfKRpZI5BY6qMLKqqd0A7vkff0
AC2IY5+ZzV7rJGcfZyCyldipD6lqffz390u1C/SPvbUIQJy/X0mLlLGrNfSdRBy/Mn16ygfF/JQ6
lnRUhghUFyA9z27/Wd96+bAU24Q/Di3ybKtDG+YZuI0olb2sUcZDi+8nbXZz9tM2DTcSjwurv/e1
aLJR+HI3MMQ5f0jRdmg6AXHwNMSYAE1hlbGzUzv37CYon/DhGtzMrC0vUYfxhLjk9CmWde2lyYfw
DlXy9FGl97pxT17bXzi5MueB6YRv5Oo4I7KUlDpNDC+eZQQcI7O18FLCuZgYCrX8BOGF3sO/f2wD
nj/3I40V2pzn7yEp0zBNxmH2RFUND+hkqV/SHnYHbbn8d4Erx73Dne4p6E5sRK+rT0tdjE8wcAMy
6vOVlRK906DuZA/gffs0QqTZBbkifbW7vL1rojDYCBvXIhTnl+O0CJrQmTtfL6fJO1hxhX1EmHf+
CFtzB/WwQxeSHOD2S10+1FniQfOU65thHWEZHtkSwf5KPABHkrWqE4aJKd242Al0PmM7vN5e5Uoc
pE1LakPPhA7qWsK7luN0skUyeVFFNwF7Fc061egPu7pRJUdZiaAqirhFfQnYx7+CRTg/jOaQIgCP
DBl8DZodpKKmfs8mbw5ncEdFXZ8MupBPHW5r92ROODspsFZvP/GVLYMC3TtfdJkOvLOF/3qvILEV
I47B64Q5aq6Frkd3sRobvtwbr3Yaq4fby13mYzwkUx6qaIRasAZeBQktB2CSLlN6uHrpThcFbEdl
nPx5MMyPldaV3xUdnsUk0TgZ5Tqs900jm4dYDdKXuKsiACl02qGlIMK48dOu7GZ+GoGW3JYf6ay2
WITN/FxixO6ZpaU+A/mcT1bf1Z9NotlPLLKDPRZI8kM6NNFbxdjuV8K4nB4Ppna+OqD7Plsh2EjC
0FHGuGAjqlzUysv2MCEnv7PWGCevQhm4y2q2tH70sJ0StadVw5B5sdmq3wQ5oeVbUtxgUCSH4a8B
DG64K8NCfhAoxm6Byi8wWMtPWTjNVAHMculLnB/GPOmdMSpxLzV6gRJJjpSS39mRuNeKMp8xQiq0
OxBu0xEVHOZb+NH/6qapiveQvNHxs6Ti0WR+eYjp4jykzdB/TbtUMja29roJu/xKFBwXip+x0BfW
3Yy+tpJikkcvCcqxOmgzfjTqVOb3XJPOd9h/osbruWh5lcWEiXo7BV9ub6krqYZGLKEUZpaLqN7q
Fxg1LOOwQtYxjIkfd1icZ3d1H/WvJs41zL7bVvR7pL3sf78H8LJgSYPIDEp+dQ8kba3StmDQX0ld
lflNY9XpnwgZWoCZql5Ux7i0cvX0zw/LYAYtSyYn74Kh55vCQBC9QOdQ9kYZS93v6DtExwQsen2w
0wzTkDCOcvlOASi68bRXzi0Lk3FQKSzaCquDkaaKPmpGoZDQGSMKrGWG4WcWoArnRkmgbYnEXzuI
CxsJBe+FocNldP6gaZKpsR2miqeXZti5SjCkD6beVfdOP/3UGtQdE7l7Rr7POulBiUBlLnefb7/r
y0em3cwMZWma4QG3JpLoWjIPEaMwNJln9avVFlgNdUYpfUTNod+aXi/Pc371LuI/JK8LbuMSPAFR
we7lmXMyq4Mo7+fAjJ+MHpM/lNlrkBB614jmMUebxPYdvZl0JAgHbKe1zMntneSMoLopcdWNPtBl
RgCaY9HWYra+ADtWQWiItdkBoNKB2iO4uAIVYGYA9OJuv+rLC/J8meXvf12Q7VBhmGZrgA855hgi
Q+q8F1Ub7eoR6Vsn6XX/3xfk2IK3UjHroWuxWjAxO2PMU7DEZlYe7VKxTlKOdliu4OwGyngLMXzt
PS5oD74svWbahufr2UWvYOosek/rm/AR6ZbiRTXGrYv/Mhg7YMd0BUAy4F3E/M5Xoa3sDEXeoa2I
JJ1vp0lqQp8Ixuei1Zvn2XCC5zqVtEeknkCUAubbGOleOTGsjZUHaSrJ+XuD76/PaGhmpCMu23sR
Hu1egmIaTTMhHuEU1/vbH/AyiUT1jVkqrTnyCejP548a4q2mznrWQ9Ix09xNq0T6muSqdRcqSpa7
oOQTkko1+EN9gJr77cUvKKQkCFw576TFRXRhXcrXEjSDUG15UBAPQNGFE9xbg0jvC7k1610cLzSl
qVWVtwgu9S6AAf6lrbtfedRqLyKGBJxW0bgrFeglyIG0n27/vmv7YPHWoLVD+Y0t9fnLKWFuA4LI
8XoXHeSdpUP2STKxapukStPApzGrRFR0SN080eTPLaFpIwW9tt/JBphkEc8olla/ILALXO0cfsFg
hJ3lgsaxRjexxdPtB70WNxA6gQQO2V+54DGmuNMAR4fvJUly/1rj7qzupzxVpgPuyovIpGGebq94
9cHomZlAfOimrIdiSSz0wUoLDjLX81d5VIMnzaRUub3KtYNk0AXn32DuxgD2/ANWvVTgz0U8LLJW
3kNZtLw472UkFpGA/felrP/j7Dx25Dbatn1EBJjDlmR3z4xmJCuHDWHZFnPOdfT/VfoWv5pNNDGv
F4ZhAaquYoUn3IFaMyUTMHDk79dDYeXMbZs48NAmN7vU8+yFdqLCeIu95tUxhCyQ8J1oKBLAbGPF
sdbqIjW8MZTUiqACfHnSEzTG3QR76Puz2tsYDvc6nURSWmZ3PatmGDq3sbjf8RUY3qV2YT4M+qgG
OoI0H7N6Pngm974XT6TFhgf/xHG5Hi7CP7sZFXcMIyRJg6jGXKdb2jjUuik6eLl2Lj46EoDOiRW4
9rYVYgxC8QEp7CkcHLci9hFegKJGFoIq7B/02CNTwObsVM15dHCmd2pPdO4IAyA8yfrTVmImwcqz
oH07hpMzKfMFiojjaynw6QfQSNr3JWnUXpI/EdhKZmqoZKFmBWXIwLKHfTz+wABDMx7ipjw0qtz5
ABByOJA8fzAFtkBj1NqankhoDk0rtS+iLb6jIC4eRGwfXK075/9qoM2X7iNSeGTG51CoVrWE6Ckk
bmgMVn9Q6LvNakhBQZcQMIDLA6F6vaNGdWjnUWED60KoF2+aOjJfjFLQsgdgrFbqW6VLrINB9941
EA50/Uk6YdH9tm764wHX6QWMRt9O4ZjZSR0IZQWUZYiWGuNc6T+VpsQy11UH5MHINJHTQR/rfWU0
zYemXQcYqljT5lJsMH4Drau8cFiWr/dP9t7CUCqXoBTZIdmqyuQNZhtmk0xhpin2p8IaqpORjsop
zj1KK9mCeA9P4uvvY8DyqLlRfpPNyU0NTh37AunXCAV8NvNDltQ/piilDLHE/cHFtXe8KaNK8zoa
BchTXH/3KOtFP+QKkYUXV9/tevqWdw2Wtc1QPSM3Hj2mmpMjOmGqD/fXdacpI20rIenTDeGfrfV0
4yLwDbuWt3TCbC5EH6V+m65O7NEIW62LpdvdpUmY9ZJqzfzQFeMczn3VJaC43SG8/2t27m+ZetGW
wZ6COozcBX9sRMhGGGgWGl+57IvHKespeyTq18Hp1ic0GPvL/eF2AiaGI8lDRIrPu0V1KvQr0Ohe
OW1aMsF199QIExxknK25XZYgTZb0DeAj662rmPU7xR3mg/nu3V+y3AOsgOYQYcn1fHWOXQtJYQgV
R3tbKLnxZY3n5kSwsRxMdXckVJxRlJEyxltZ0rxsEg02wECxvlhORTnDH7OhgOSWMx6kA3t7GU4z
dV6IwPyH/PM/PmIG9zTHQJChwK9hhQbnhLfKNP3a6PsHcpLhP73XIHj1EAS/3v+icoNs8mkp8ybV
uE2UR7ceI7oe13kZM/ZYKfZ5VAZvOpXNOr+4/N82MKtseFrs9ggptrORDApCdAdkL/z/PBn+mHIC
M49TjUVNHad29YDzwoxVhkLlgH7z8mFxMCK8TLpifFyTzkNvpIeZe3/mO6uO/ylVX7D3kr212Ur2
bOWuUKIezachP3tr8dFpcHKcYVWAX/OaR7c2k7DntX79zkLjgxYFdV3ik98lnT/mHqUOxmlDwR7O
UvdHpyrmBZNbME5FNR68wr81Ubafl8eeLjlHRoqKXG+tShVuJNR8CJE5sn52GKg90YXSLx3EskeB
VCU0RhuAr5ZWX8YBYVxIjIX1t1DNVQ1yF0iE76jd/DgtixFWcQ9ioV+R1/H7zOi/tY2RXLy2st/N
kUiNkKbt9KMEYjWznmJ+glnaBquhwAZyoUGeBlQh3yZrmr0+1oNeSNWAap9EIG6eHddNkOzr5yHs
LKX+pCwzvlIlOgUdW8yng74qAXRR8UKRtT3Ic3YuYGhbZDlcSnDRthgUvUrdpHN6rBX1yP3Oxfmx
NeoY8QeBKqmV6J/vb9qdsIq6l+Q2yusejNj19xzbzE0IHIfQ7hsSZtAxo+6X1fLz/jA7lx8BIkkB
EAtQRttuv4NQP2IlyhCqoGg8v8pLtE+spl+fGnzvDg7i3l0ABUY+Yq4t8aPXcxrwjLCKSZDEoQry
uXPNrgLREUVqMM698TJTelr9iSqCEawk0qcZPcyDvGSnjCqZKBIz6wEFp5R5/RsU8GvTZGhtOGpW
uwQCBQ89872mj55tURkot8ZG90UHyFK+OMmqn5oC5QSpj1u5B8uxcyMTy0pIE2gqif64/ilJ7xVt
YXQQlTVnfi4zBGmnwRrOZVytp7Tr9cT3JpwM7n/xnVFB/9CjQEkLGNu29ZbouRfZudKGU9PbX72c
bqOvYyD8UW10c/Vpjnhv8mSs/3n9sKDzHGyDaYizs68n27ndZI5mwrAonvVBDhfwOa9p1CBBF5dY
+gIDmXmgDk7t3mwB1NAtkuIsvETXwxpqqiV2hDrLVFneV6vVFxIGM8rC3OhiyOpDNZ5t+PoHw+70
qjyAJUROsqcKDWiTragVRl5I5eMam3OkXgwNMKY/GV7xc6Vg/gFxNKydCmMsHsbVxNhKy/O2CKM5
a/WT3STiies8o1svjBY1GqevsSkdJkiZolbi/+5/mp074HeOKJvcfJptAKRZORJe3tyQnFc6Ehlm
4aXrX7YBR6qU6p0oybx+QG5vmEkSI0Lp6PqjlJigUjYv0JVzYPUHBM/Fm65o0qdy6EDK3x9sZwdI
yRWwAmwBtvxmB4yL27sJr3wYRZn1te/sz3Ujyhc3LeNwaafmjDLW0cO/81ZAvCPA+13fZsNfT3Cl
IWnmjdOGa61ErZ8VvRPkKCTFuJK089fWm/+HQjceZ1ChZHogU/7rEctYNcUAz5dSVYI/d1BkYnhI
3IVmbZ56XuILTUlenNicy6dZtKaCSHqn63/fX+udnQRYFal9+tkylN6sdUp/ISq7tg210h3er05n
+ErscI8l+jKd74+1t8ZU1Gl2I1knWZXXM/YKEn+OcxvC/58+xFqxfs7VqfQZ2r1UokkOanU7+0hi
tKV3B/6ctPuvx3NMShpgTcgDMRZ5D31mUXxAngniRPaQvWubiMDOnTB/uT/PnUDARSZSqiFR/UC2
5XpcbEwyS+/pg6WgbE6Jneqh5pIO3x9l58uB96dATfcAUskWw5OqXup4edMjKYCmRN2Z61PWO1mQ
eHn7+oWkt0VXlFBKjrmZkKjXoZyMcQi9ympbP0aFLczr2P3ACvy3CogeEaZRp/vz29ktcPdIfGya
iehDbp6fNKunuiwbuu52Wr1Mq7I8CRNBEsz29PMcHSLgdnYLNBGo/hLWwfu+Gc/N8642sfEI7XFI
flVqqfrpoCOGohrr2zZT8/dVrXffXj9JOgvkdzKeoEp+vVXg73fdqNUDnoWmM5x4YtFyZbW9N2o6
x1+GUsdq8P6QvwtgV3kHjQagwjhsQBehHbqZqIZ5djGtWCHqCKYo/uys8wp9XNNKrCInrc7CtleN
z1rqiPwR7q+nn+O1HS5Foqc/kx7FJt8za0v/2VmL011i1cr+Q5q3W88Aj3GtimfMKd8LDubsW4sR
/RX3VfwvrOXB8zPFq5+nSbhfUREqS3T5jMU506FGS/H+NG8+J0eCpxzoEG6oVJrln/+RyZG6LaOV
dswSoMv7jLcqXAwsIovGFA+ZNf3DMnx+7ZBQ4ilLcOilfMBvSNMfQyYCtGNe1VbYZr07vRH93GeI
AJCq+tQIOnFWMOw2nkawO0ch4s2VQ6OUNgupK0+JpG5fz7bPVHdesWsJof50FBI7dwnTiO9/cCjl
33O9dxiHG5V8gJ46PgWbcVxwCnqbWyEaovOK48KCE93S1482sLvk4B69uQGYFLRaMIg8TUS/m8Es
KGsOXCILIGhlvM+xnHjuOuOvUUmiU40gw2vNB6Sowe9rm24L7bGtDb3ulJ2ipywiFaVSGf3Wjrxf
SZJO9blEKjH+iMpDfmikeruidMcIOIkCgPJtUwp4nqq3xp0VikU0X2M05/yGxgOd11bH6WPI3zTo
4B2s7M5nJM6h+0vlgbr8NpyrDTcZ+zSzwz5plc9TDCoN7UPFCvS4ibvz/WPxO17bbBr5GUFuEF+x
NzexVa+PhdoUnhECPi4aRDUS87ktgCz6hB7Ze9VFXs5H+0QnNW/1Dh/LJFPe4bfqfkjNrPyltyVa
HIxYGiGmk8JEVqeflouewsiGIOt6Lyr2lI0fRcnyNGaqpEIPKthIJ8I41VeVRAAhTPXpIV9j/ejs
3SaotDdUpMZI+cmQqR1dHwozsQjbPJk5xKn6DBtAx5dlzaZ/zGKummcyu+bNaHUWprerheiRsqQO
Vpy14ZQPB0t9e+tJoAulK2pYZKrbrrnaw2miKFmHnYqNzUmPjAQjVCMWOORqACr9SAhSEpDUqJsO
pQVbBczV+Flkqt2jytYmnY89uKh8u47Lmk0Jyf6cQi7Ig7TPsr+qVoWV1hn2+p3ytoUrg74o+anu
cu/TqjupHhQYB5EoafbwmIoZRySRWhomMgj2HSSot5cerC6dywFuL2XCbXEiw1G7Xmx0JzSP213U
qKCgTtq8v7+mt7cQCkq0akh/aNBjAnb9ddsOokdcYQWru934PZlMO2hXG4v1AtdOHxeVo2votovB
fqKDRV4ggwL4utcjdrqL4Q4I11AfcM/jLWfzFl2OSP2QnkuUvEOldVUwa8I6CWAZD1AKoyBx6vQI
0SXndnVyJZWH2our0sWX+O3rXzIXNjzoAlHWNE+dL3BplfdovccvcTGNP1syGB9R5OyCQGx6WhWn
P4vRboL7639zV/EbkHLg+vhN4t3m5UNurmWvQ39K0OJJqgT5WDrUn+xc96aDa/F25cHcUuNHXEYS
PPHhuJ5vhyzFYLkQEw0xZoE6DG6gT4nxds2S6dsyIlxh17nzCJ1Nv5RI7vv5sqyt3xjR/Npdxy9h
4iSIgLsgEm4Cw8krS7OOW/hz2H7j/uqW/sRSPy6DmZyUThgH2cRvN6fNp5Y9Bmi2Gl0V2uPXU1d0
144YTwQDnuKP+qyqy1uLpx1BOxzXRt/tI5S9C6WHPD9W9FaDmBrK36OFXxeo9znHXd7IOix9I2X9
OWUKgJJqTKYFIVy1j4J2hAuObK/Z/aB6YL6Pi6Vkv8TN8GjZgzUf3IQ3p5b1ow/IvgVEDvFxs34Y
w/V21CzwWktdfiaM581hSMLW+a2Rizbx/V16c/HK8QykYnENAxa8JWDbC5dEVtdrYEfUKLUiyU/K
4pRo/bVlqFfK9zHOsoM53pwMScFyELlE656q87Yu2IqY6w5H7DAeTffNJEq8ttw8xrxZb06vnJ4c
SgLygcRx227bYG0sZhEpLkPpvfKsU6W4pBU1z4RDFGZebZ8kIv5gTXfnh1IB1D6K5ZSfr7dk5KZU
v3KvCpFqbP9Go5WWT6dWz248HWF194aitgxNlugW2tXmku8y9v+CG30ooB/9ZyzinIyJ9R7bmezg
oN0SG2QZ22SvSBUVhPs3d2qzTL0+MYOwjCLxhNgIuiYeaxvmIo0+GVFeBXgONz/sqZzeJdqKYjS/
KajsEjfiaHCsf4YWLGlO8Hxw096cGZ0MH7gwGj28dqCkr9e709sZ8fe8DpGm8z4iqrCcqApL6jCe
SxO+4gfPy86ik50RgsJjkaCXzUpMo1PbaY1aZls7Dv7bGmKr3pAGsfCOvu/e1Ni3v6fHKd1e7Hma
0fNSOSrROOBGAfDd7+OkCYa6Ly7Nqh1xUvemhv6FtNqVqdL20cKoKS/IjitKXfnylTZe7SdLtHwY
HfeIRSZvsquLm6+GpTFzooYg24nXX81FqZJKoqhDqFdrGlKPLk9ZtBg/OS/Gc58szVvIkZNybhUr
O9FvPMI5yPB2+wOYJrceWS8KtvLP/0h760GNnKgq8ed12uUFjWPlXdWV7UPeRPNbsS7p06wqOZ0R
1G3O96+lW240k6ctBeiPMgS0l825pX1dA/jAJW7Ohro+ga7PpgsQGL3DlM2IHloVbYMnlD5GtGpx
VXcukUly9yCQvTd/5XCnziCSnOylFYX5uV2RPgJ3qyQ/YmKzIUgx3jm4tG8eis0v3nyuuKyUuEM7
IzQVr//IazQ94iyV4TNnoopbCvfjZJbtwTrtDUqdmYNG1s6mlMfjj0/EyzXMvWPUiO9mztsYJaxP
a9dhd6/lxWdq+eJNTavn88HHkdHSdmOwLUnfuVch7m7uE6xTkdpRyCKSVvOS76lXRLQJoziqLkJo
GJdFNNBwF6PP9Fgkff6jF9aQnnCUXJa/REfu9t7FD+rj/Z+1t11ZA0IcSLa3dcW6yFB1T4hrprl0
zqZbLydoC4Q8uaG/z0kpSBhbszy7TdEcfAa5zNsFgRxBhEClhgd7c+FpGTzWYqWLEjvGkJPFjnaI
srj1xUVe6t2qtX/fn+rOZ+fsU8okDJJv2yacbYVnFQnOA2GftxjVCnSQxZShLF6M6onrIPmn5dI8
3R905+qjhAp2Alo+qhNb3e3ZFsJsIwbNarc/iShRzzT5OY9Fqx5g/WRMullP6heUwIHrU1kwNqd/
dhiojmLWcyYdgFlmVckjZBjj4KG6RY1CxSYc/40oBGO1FSxpMF6OQA/SkTKkdLNYM/syjVH/PHf9
jCP0olxapcmDKEGc0J+rcXixF3qnyLeUdAqRh/ZnxAkOcoS9z8sjI5VUCF3oqlyf6mz14gH7uzo0
9XZ6O+pDDonGNR+qLuo/eNZsoKBRHxzqvSXn5YcgLSXLeNqux8R6sNArNSUrADcXFnFhvzhK0r72
w9LSoG5L/R+tHwbZjLLaY4bzl+cGYsbBAt92LayB9V7u79Sb48goXAGSmAwZDFLL9VycRu9pnjpu
UKtIrhFVeRdALPaL6lZt0KbzEYHmd+J+tV8ZUPphsZOoE932UWDtOvqiM6AO2ylQisT5R4hmiU+9
pShp2OB6+o4eQIuMrGh69Kri3PATfEf0wHDWVjsVjpteMvoQxklJc4woCi6Us5WOSXVePDdd/dYo
nMhfGzV59ryxsE6Ud0YnyDp1Kk51Dc1DNviaI0/Zm73I1MhDKLnj/6GZW+UrI6bIXzXQuFwLGkOg
owmPLzU2Xycok/pFq7T0bFjzEUdjb1gCD2oDkES4qzZZq4rwxZpF6JPydGMR3i52cskHYNMheshe
uPSr59tWc9TJvDkFzJauKRhHg8omBJHrnVOu6LHQQ3ADs5ys5MHNnDkJ+mqJj8i8N5cpA1Fsp1Uj
afPcptcDNQppdKuUXsDGopI2eU7Y1Vb14PRxdXCy904DqCLEH+Q1B1v3eqjZRhSgWFf8LXRn+KDN
Ltt0LABQN6n6OLSYvt8/fTtTk/1mijtALmDebtawS8Zp7scSW6MqR1dnrPr6eUgmW/Nrve5+3h9s
Z59wl7CAv7coQI/N5FZ9SrO8jgLYp/2LZqy/hEHhDnsd56FCv+sZBkl3uT/mzoLSv+R+kdIO5FTb
Syx3HPIMywtqd8IzamltNLkX7mjdSH+KCSjj/fFutacoFULjpXEBBJfy7+Y9WKy8ETUKHwGIkxQT
Bvpr0Uqq3I4liU9eq6e4UJLT0KF9tUD1xSVPeBd77qaHxfWOvHR3py+Z1fwcCebZ7CeMu6N61JNI
KpSOl3IirpqHYf5RJs43wur0YPY3YR2Tl5EVZRjyAMo+11/YUbk1BdTLQKnoez3ZDoFu7s3TcwbO
9acwhfrQ9ob7SDF6NA7G3ttdsKdNwNcyGtm2qk2ummECOBNk6A4FVtoUz22KEVVVdv3HEemfD3M6
L6Z//3v/RkJtnhOuPdk1QoMCgNxmU/f6MpdYk0dBBQZnfYMfcz5+x6qi4jTVCl25APs48HCQcIr3
YGqGKZgnbfin9zqBzUuD5VqYVv0ch66D4XygL5H7IYr0GbfApp60NxQnmyVoPMUrQ1YVg6s2WhL9
pyjV5FM2DdVEic9epkCt1TT75uK9dmrs2kYZQVfzDqnHjK2mkmkrj3GndMabCmGChypV69nv+rL8
bEdWS8kQIZjioP+7exok8APAIJVAnqXrDbGqUdrX2YJZe7fa+NZWdv/Lhtb01KIkH/a6KH/g7WwF
Cw5Cj3RqRz8DUvWxUGyr8ot4bZyD77VzIBDGxKyQcAOO9BYJq40u1rr9ogdpVI1fRTvb8m3MpjdZ
XVhBvjRxfBC33pQGKDFJLjZPIzEitn7XS9Di616jt6YHw9KbwShs0JNRq13WsunBtikD5d6saTEo
IyjpqLOlmMrd36S7P4H6DpwrrsAb4Fg+SEeImFZmyao8NEa8MmRfqB6gPmOEJlDaf9ECGQIq0zEO
Gl6dTQc/4fahAUsGfpEDKEVTtjwMEIuA5PTGQMOhFs+z2YI4Svoi9KxRPN6f7e0nBsdNCZhBoFbe
IvYTfSQFQd2vyGY70NRqPTtj9jNzs/Ska9lrfeC5WoGNc+uZ3DvEsJsLP8VJBTIiw9kWVTt3mZJL
4xb1FzWpXp3VMZSMXf9PER5S4vVWgqLaxXVj05LOQR35S52OP8exsp0znSPsc+6v4+2uYTSw4mgn
8HBAA9+M5qypNpeJQTSZu29ceB2ZjyfQmvp5pqkXkSZIGkAxAueo5U39Uy9m5ej9uo3x6MqjUkW0
TjPoJtPxOliCgO8QuW869Y0ohPGRXTMezHRvx9jgKIA4c0ghIF3PNJ7LmnsbWywWP/23hOwHzhUz
P6/UnA9GY+mn+yt72+LiQ0p3UdgzoF1BxV8PqHYtzvFpibdN47n1WVv08TSMvftkJT36tNT4lKCA
jh605dR+jWhAhJgvR9/jotX/uv9b9g4m2CcIYmgzkORttm+/DlML3NEIBjtxz11dJg/pYKsX6E3q
wTLvDAWATWbuAC1Z702wuawGyjc4pARRphXvzMz9SMocIXqzfLo/p1v6ITYc3PCShYxoEV3L6/X1
TD2bsqwzA2fpqg/Uv5pPEZFQE9RzBKizgL3+bsHxUT/lbdwv/pJ2zujHPVpdqI71ClokTjWe4rGt
bd+yMZ8LtBbLytdfiryJOPZKZA0KEpu1B+is9sWEhQMNT+DkWYU2EUas5exPtn6kybW36dhuJA7A
5qEg3lQqLAyCh340glIt2Q4+ZQuMy3FFstv3br6auIVkcfddtGv2NW5rMP2lS6OQQlI+Bqo510d4
5lvMBp+JjYAIHaAfajub+dNX6lTAJ2qAT1FxGrvZ+HeM9fIMyln5Z8AcsPddszTxlR9ITjQ8vM6r
GPrw/m7ZuedwseDqJnCHOrfFuieV8ARgeqipTYS5rUofIjab/stCevmIhXgG2NJTUrYNTMLvtE3L
gxbb3naVIRKa1cijY7K42a5pZOYw80uaPFUxP6nmkL0pMrX7bA3x+kS5snuPKH0dJK0gKiyUWP8x
qWr9UCzpdKm6vviIzm39Y67V4smqAQLeX5+dOxiJLbYpdREyxa1SgTHow2wVqNcmTRZ9LLs0PXlg
pg+qTXubgTQbXDuVJCj9282wgmprV/SXgqbV7cYnMmuCbsDSxI+XpsXBzVw+NeRyOjGDp74Dd5Gd
RZYcQRZ33gK6RUCJwLxT1NsS/mfbnBwn7VSCtDL5pOdp+9XU0/QLqFz7zYJYu39/dW/TFnRHuA7p
eFq0rbf4GQ1Laa9xRzKWrnbfVa4Tn8a5KJ90mAWPg9EhWkwT8vH+oLs7Dv04Dh/4fsC98lf90YuY
mU0Dhw0ADXSOv2WT6okOxPqpQePtUrmiSDHLi6Jftr1230oK+CaOFh5oAjJ29a0ZL/bqD7FaQgQC
sc77OcYHp3J3XajPUZ1AiIYK+vUvrAW9IN4QLRAwgx/1XtQno4mSJ9yb1sLH57B975iiO9jre19f
stVkI5+CzzZfSXNvnPOq1IJJr+M8cNo1fd/zwohwyJxC8/Vpwp35/sfYO19ocJMgEAlQRd18C6V3
1MZsVy1QV1N89BLnnYd4+bf7g+y8vcTD/3+QzRWTV4nbLHSmgrXDRChEK0toJw9qeAl/cVj+l2WU
rFXqILLxalx/vEh0hABIFQWznRjliQxxnE8cgjUw57YO0aErT/fnJ3//dRouyzuIS0GPQcjyhngt
TE2pGpBvfaqXj8245k9L3lvnsW20RyTj/qUS0jxVOBw83B94b2EhVUoA3G8KifzzP06SN2Qid3r8
QtHEx5wMErM/5N30FgupIz3v3TlyGGQmyeW0VSzIgDEoNrd/0Hvx0n3XSsTMnpes1p5p/VYGDvEY
rJ9jY1LMQNeWOHp9uELwgH8HsiuIT22Lk1mdFnPiksnq+MADR8eGtENq7K9W1Y58YG4BGuSbSIOo
qCUgEAKj/npZG5pbddKWeiBse1ne2FM2L++SophjxMiReKYIYiLnX1HhUNB0Nkf1sesrMlyYwgoe
F4byMzJXbbhYqFK/w73TO8po964KQPz0VOl4k9ZvShuRLSAH1JEGXBdDpUZLi9AQSf+cusW/4CRf
jW1iQaS5EXqnqgyWNkdqGAGFWAuVrbhApAIU7peporcejUVxcWeEeiMzGQ729u83d3uqyNZlWwYI
HJW1669QOVZqTBpXE84Azfjkgh97a+R6hXZHviRPbWmqKZxEGm5IagvQ2mNaKcYTAlZz5SsJYEKf
5Dk5kkHde77ITYFCkuSTk23BmQAEtJo9SEiiLLVyUWNLG87I/Lf5N5IPUV/ihHQnHBpDzJckTjGC
ItCHGJgsdfFLz/XmudUjqBarjlmAry5VLPCA0OKjfbxzt0uu6G/6EyosWxO3QUcMLtV6NejNFgnC
NNLPReGu51ffQVJugvYETDbwH5u9QV90nKLJ0qlq2/rjUgvrSzmO79WsVS6vHYk7ls0g2/bwQ7ev
8jICLdcwCAgUrdEuKQoI/kAp/e8CJdaDqPj2YmUomlh8Szni9llMqjQ2eqO3A0KOPqy0pgpT08r+
WtCRP1i/21iDocDvya4gMLctAagVpoNP2GgHvEsD1QybAn3cFAgk5n3+rFWDe1oi40hf4fYCkd0Q
qdPh8Exyx10friKNUwMRbZtaNRZsPMKYEi8IqOF4XV6cujqCX+1E2Chv0qCXMD5NdnyuB8TCfR5z
qj0BpQTze9sWww+tKLDG6Mr0Me6b6EUb1PiUdbrxEi3O+qmv16Pn8sa9RQL8KJPD8qRjJ/Ef1z8i
gfIxO0llE2E1UoFmTqV7e5wtE6bHeBu2vqYPxhNib8uPoU70d4WQDvdWhJOOr2d2+0utbfeHVWXN
8GKVc/sVir+ZnxNrWWu/n5Tl37Z1W+/sFab7xI7pjCdMVpTP9w/CbdLINCinspogW2/a1lqymoOB
/zzKEO2sXuwS/SpfMXWkU71krBqQ2MtyHrm88lM+wstBo48c8CCOv71eqB3Ql6TOAdEKgazrxex0
u1cjA+6vnnVYh1kZ0SpqaAcB6s5JJDlGPUrC26hVbEYRNp6finDNQF1mrf7QTk2hhOZiLD8bQU59
8OjsjkZJjNQLxiGyVddzauJ2zGPbQzV6bvPuiYbSnL0IHTvwwLH7xXl1UAMKCIkkHcEIyfzZPHHY
JUhboxajsQGxEdvNqtMYJem3Wm+POAU7XwtEBQo2Lsx6qd95PTO9XV0vWuE0U3lyf2pLo32p+/Gg
5bJzqzCI5GqyMejGb24VEMIuuEcGEWqjGOcR9/IzFb4Ei5ulE/Zjianqj/tnYe9iuRpzc6Y9Pc1i
d6qcwItxEVrUKjnho72cB+wmP1DmjD+KVXPB8keoEGVLor6Z+mX+ev9X7Oybqx+x2TdW1AlzWjmR
AFfEKTfb1C+npvuqeXF8ef1QsFFoqwJ6ID3dDAW6r0dVO3MDPFw6PZhY9CdFtFxQyiKOCgQ7dTtg
PpSGZLAjk8TN6jY0ExuvaNxAU6bCQDqrMP4yrV4YF08r2zz0Ut1qAnvIxfzgdHP3BVEIT/h5Gs+P
YGCj8qChtbfQFIrZxUyUrtJmh6lRbMI4dJzAznv7X1zPyr9J4pfJzwwdJdD7S723naV0HUik37rg
m8EmGvsV3AcGK7BRnoRRvdXQszvhktEHuruOByzrvck5sIyAQlAboRZ3fUbNOE2zSQOep62OooVY
fLoz2oQqHivQSeu/789uJ8AGMkM3koIXqSsgk+vhytgCTD9yWsnc+bc5z+MQtEM6pr5eFPrHVKSr
6XN1Zam/5Gl1mTqDUkwFchJ9leS9Es2vprRLNBv7TZKSseDdskuFZSlxIiwnUFRz/FzG3RQ0tNvx
KLS0g3O0dyGiycZSs68hJ27iVtcTelpQEg3SbO5+ZFTbn5pKVMnBFS8X8TqLkXgo2YYloQQEu1nk
yFmRSa7AziQWJX+/EI76b9+ni2z3UAfvlFL9kZXtESVR3gLbYXlVKK4BUJLSB9ff1qyNFQVNwBBz
Y7oVDqpJe06IMM1z1QsR++tqI7+vq038aegWOJnFPDjawfnZi7dk5ogyrwv0GBzf9a9oxVKPqt56
QYMwSvS0TgrFrM4B4+uDdFM+JEpZpsFiOzG0bLArsa9ElphDKx3ST+osxH9rUdTfwcaygKOtNWkw
4Wqf++Qb1MkQpbEK31mz5jF2Ets8xZOH63rWgdF8/dGUYmRINXIRIn6mX89ESVOjn1rwXkhteSEw
gTn2C1X8a2et9u7+uby9BdAlZSRAHbQ+Ca2uh+pnY6mnCKYSHYPhGULlHPZ06HlVXi8w+9tpiAow
Mqg4GW+zAG1w8gbqcRJa04iZkb2svuUa1SVfu+L9BP7t1bkO9HgZd1M9BRS+hego5FQe0FklQFg5
Pumijc96qv6VwZh9MWfzlztmR5io29VEHEdqMDIuNbKtrU8r0or8kLaKYugVdWR0VtDkmN8aiBG8
eo8wFHUBRDJkZrXFs3nL5La6t9A9ra361DUjW1FI717XqA8WcndWciDWEoDHFliPF/tU2hQ9AoFv
AJ0byP6eULoHjBvyx/vb8fYRtEnbZBIMX4kmyeaezEY4kVmSKwFiEWXsZ56F0JUSrQCcnHelav66
P9ztfclwcnPQnsMVaduJiam8rUCqoyBT6+iD572M40NLGwqY7PS0xn150IK+9SmE74UED0ErxX5I
SJs7Sm2WvFtdUIjIisH9oMeTFrQX+L5+NQEPvAjQKgYMhhT0U440+ij8NKnLAdZb543+MFjqd3et
LEI+NdP/y5w6e/H6zmoRR8jG+S39DqSDXDPvZhspqNY6ClN2QmBaFCSEgAdkQ3PbOIgIcEe6NUqw
UB35aHfL8jGv08Vvxw7nBUudwthz6gc7M550JG9f4lQ58iW/fW8kzwA3FB5T0ustAC5Zrdmk3gWo
bLbnh6mWePek1c9ZV+KiBUf7e6XTy/TKNDkXPTSs+7tmpyjH+PDvmT/BGvDq60vTwXBuBrWqBGbu
aqTB8HoC9AzMf3VDiV9WrTCQlIaf+T1Zte5DYor0TLl5+lfNxw7MvDFeLBRFz3UxoTKZee0R1nVv
W4MTpj3AxS7ZGNe/73eRMFMdhQaj557MPMrJVzSsIeJkvGADi8dcXx6posu/9DoIoLEHYR3EJ7kz
WJrrQYu079AKRKZ6sFfra9TUNY+lFERpnCFcqVU+jmm6BpkyJQcN1b37ie4L0QeAN1pUmzeshUoM
vLRIwlzT8BzNdCf0ysh9wnzlqKizs7Kye07UjGSp3H3Xk1TQpKlWk5XtsoHA0ZlzEdR4G5iBpi1R
WIxJHtIiPGrc76wtoxI3QuRExWsrzdpqqGdqkG+DWHdWl9090BtWgdCp46pmp0Iv4l/5LObpbbJU
R1bqO8vL4MSHHDSKB1uyqsBcGnapizuD0gLbtNwJxH+sruMl16YjKNbOAwA+AGkZ+j50CbfPWt07
WjSOKK95xehgwqrXyYeYF3vFfXGJnszesr7dP81705N3GYdZ4mm3vZ4Jpkdbd7wBiK4B2FGK+lup
AiFWunz4+j8MBRoKF0/Wksf0evd0/4+z8+qR2+bC8C8SoF5upam767WduMS+Eb4Uq/dCSb/+e+gr
j0YYYY0EiIEg4ZAiDw/PeUvbD5EHPCdQTB7TuYkgR9ol5gH65B5VcXNW9CV5u1MaoXNzO1TYCXxA
UUMKoin1Sr8ycTks0I2MfSW198o9W9uTzhB6KogBSS3m28HgxPeFmyMAbWKRMcDntYvvWljSskPi
3xfj4Kb+iAmjJlVVTHsnHG9NlSsVG3RaA+hMybfXL33JzGj4gEIJAz3X03exLbIAqyU6N1SAo51U
6GeSuopyaK7y6agGAKpdXz2RyBXkQZMw8PC3z58VL2qf20Yxr2aSpV+NWit/LGHWIOo/N+YrIGZL
Py3TmP/ZZlMCY8sV1d9D4rghcTGaJr8lxckp5BjZe6jZ2U5+c68yCRxXcp1JbgAl02O4XRtIKnOM
XbA8TgVCWk7uwu1Wwro/po1j/kHeMWh+tMT1+7pR4/kw61FyVAZtRHy5G17L3Gs/0gZb2iCtivrY
dNFycai0vB0DITkE/AXiDxWmn5WhX75h1BngyGdLCQaoTKyKKowjNVrzYFST4UfN2Fl+jovAznt5
I9pA40XrlcPPAq0pDFFSCM9MgSCWHUaR7aCMoPa5I8Npeq2sQrk8Pv+bw0mpD2iEMBbXL6DWmiku
e0RSEVZPOpbuQYoi4QEtZXHWpj0P241yGkU7OZDDgxiO/epGLhZV74RaKEHao+TSUuQ7wteIr97k
6EFjZHXpa7M1fFrGHCkoxyuvcTfa13ZcnJ3Hyn35Q+ovYl1IDR+M4h0yHAmCYa46JTBGfXkawyk8
FYnZ7SzvRlpI+YEYTl7NIV1LHZAIcRxDPT4MyuxdsiWOPiip8J5499fo+C3Dqeeo+3O/aKdEIzI9
/robuYEh6930e0gM7lvIiFu7xgw8yKh17QS21juVQnOR0YzNg9VYqu+iXvL24AcNjab8Tzwd0749
4L02SfttHtWNFjpH8KzZIa9z5xiK/dgng8Uq9qFpQHUWVCWnZV3EanVF9ziJMaKz7ZIEAFTsL2Yj
pqfWxP1G97LpxZySxdeaXHyrzFA540i6pxqxEe0pRSCdC7xfOqus7tCk85pKn+wIMX6hnfuK5JKK
Tv73QNK2F+zlAVlN2JTyHMBswCOoa2XYZPJmB9RBzI2WV9eaBven1lb6c5lk+WUsuuavPOs9eceW
+nUuhXdtJgMGiq7334YGjvXUw5TZ2WYbQQQajsRiyJ9Ele/2i7cAMfDZM5OD4iU/jA4EjBHF7tEu
RryIvG7aCZFb681bh1erFOS9S65RggWpWevIGU4l17gI65rwLBNBHql7IPiNI4SCImcIXUGJZl5l
8hR7O2UqBwarOpVX7OS9LPbiAoqzxzMwaqNHC6xfdlZ0A4JDBVzC4lGLpRqwzsscoefJgjjIYalV
/Tz2hnN24OoeQis8L63yHuSujZ2fyK8RCYhf26r+vmtHDc/dsXlKDaM/jlEdHh/Hk62V51EjZcA4
cPy82w+dzkY9u5mRHCq1ck/pYn9tgXIcuiGMdr7xRv6GbAh6hAxHwXFtfku9U10ciyASt/G3tFiM
z32EJq/hVP1LbPTDH0ZudT6m4PlOPWTjXqC1Qm0OopIUs1wd5iiy+hQGFzrLY6v7WREXF7St+/Ob
F1JKDxK3YJtSF14tZB8P3tDXeEtVY7mcBci4Z9F1DeK8yZ5g5eaEwBHRUZBtyXVLYQ5xqSnCEopb
pIXvjDjCObBa4t+YEOKetMIpw4DeXU0IalOcN9YcHcpkjMSxbgevOaaiLtiQ6l7rYiPecCTpk7CC
tC7WGa8x9kCHEpIWyunWCwZ1XGZzOSV+0nhjewgVs//2+HttjUi6ADIfP0Qiz2p6WTkVKHAS4uem
Cs9ur9e+u7gLfAUDkySt2LOO2xqPxx8iHfKL4cR4e9DaSF3w5LUiKt+NcugbzTwShHo/XmL3c9ZB
gX88v42DTRWcSqopyVtQNG7HW9ADCrvKjA62IMPNUKUM7BnNIy2a9ogHm0O56AurJIG83ldLWTZG
6CIhSKWswQ49Cas2cIrE+hhyM709E5EWmjT3ZH4AFfl2Vs7S24oojfwwGPriR+GgXFQ8b09xpBtv
L/hQZ2IwKk0Iiq6Vb5sk8ZwSK8vDLJruvaEX9tMYu+IlXZS3M+Jls8LmbQtnQdoE3M6qaNyiteMk
O+hxjQBC1qPiZDYtWv3ZiOf1442xET0kPwQrKeBg/GF1/Rk8lBcskbNDZqnNF2A3zXMX7SqmbER7
VM5gKEJOJ71Zb3dAV7TJ8OQ+dNBTzzM2Ir7boIglFlc7uLDhKZzO2r9x62Q7G3/joMFSlFw7ue21
tZthw5esvVSwmLZTn4AV/DuESfEJY5H+Wk1puLNN7nVUUE2g0o7dJY8usJOrB9BEPyQ3tAYvh6Il
qbD70Kz8wQ7FYQq94l1PTfGi9KVzNNqRkl5V9j/KIkwv0nEpCSqML/6H1GDyz5u/MoU86bAhSXF3
l55W6ng7FOheL8moApJUoL/E2R7VZuMrs4Not0svD2LMKsiEM8nTMGkpX3l2jUOmqNgd67xFQr9e
Mvs8Ccd+VgYhAOUl9Zvd31h5ZGLoB6MOC9NltfJQVmbQG1l+yPM5/a90lOglEo39lLjl18eruTVP
evggwigb0MFZRTh9cMaSDw04pGztJ54j2ZU8QD1StzeOA0H4mCX54pMAmJfHI2/sZukWwTue4grg
OBl7f6lZYEKr1lbKHGmsJj96y+qOYjawSRqtprsMhdhDp21NlaozxRxmAP9f/vtfBuzjxYYXBfo6
G9TxZHR957fwlQ5QyuJThj7tx3BEhVg3o+rjb0wVMp1GMgrUao3H55GToO3DIpvoWvhZNYvPnTt/
n9VpOrul51wfD7dxa0nYGG1pCsuS57Ca6AwcyUwnFA1Gq/xraq0o0CYtOqhxr/94PNTWR6QRR/+U
Wwvu/urWqst29spFzQ+6KG04cKX2v7LPiw+jRhfXsHNvB0F2H+KpqVGVgflFLZ+763ZqSbu03Zgp
eEkniETXaBK+duNivhlRfDvK6vAXBdSeCnPPQ5+H1bveTOC7Au79MAm6BW9dQEIMqS6XCR+KZ/Lt
hDSlnbs4XySkNXb+RIjhu8JT6gKxx3rOy1HfeavJK/D2Sc5w9CLIruFqA3a5Hc4UltZkalQe3CzO
TxWP087PYNG9qhNFSrNX6KdaQj7XpmjAsazNkrejmfkJaCZL71RAnz8bpL8cwzpc0l5F0gjnhsXt
UFs160/W1A1PoeEp5xxlnTfLOyLMLHU+ZAcGOsr6xh5LMw4dlxFVOmr4YCfaeXFjjyaUuafhcH/0
5FDSfovmO5gQeV5+mVxn1i1lnQYlyWHs6TfTsngHNbAd/Dy0vDeDTxiKhwUPGZyQeDTdDgY0rXcj
/NcPoxKrr61CrWQqktLHbinZyQW29o20vgGLCqfkTpsuQ4wRySGpIeYqiW85uf5sp4t+SI3JO2Hx
kR9rvZ/PbhwCOAgxQX98Su5DN5cAHTwwFJQn74WjnCx2K1cvDmM1er4heEQh2a5cHSNJ8Tqf5it7
fj6oczHulF7vAxwjU0oht+K5AaTodo2bxVqcsJahIHPnVyudf+SWjgsOGqUQDhxdHB/PVD6W1gcU
vQYpCsTdD9jvdrw0Bz4dqYynOsu/QlvMwa9KUb5Mce8EKDnX/hD38Q4UeGt5JQxGlunod6yPZBXx
AM77pDx4Jn2gLiSbQrlhRC/LysB0aNkZj6Pki6YM0durvvgpSGk6LireIusiuz3a44SXAqqy3fKf
oZTda4d4+YHqH8wKx0H3EX3NvRfrRmmfu5hmOz0QthRl0NtVVkq3tkfPqg6UZNF4Kj0lN4Mkt43v
RIioP0Z9aJdXBdlRKmZOOBXARcYWqPQolVo7oe+BreQ2Wn12ECHS6AUgDQDEVcJXkgPihIA44GK1
mt9kzvKE0zhqW3of7lzZm5NH0tgix6Rid4cut+qos0ycR7AissWhTousxj8KsL7vNDjwdlYyvlQi
Xr4ChicJ46k4fpytaDg3ZuoFj7f7xs6TDR32Hc7iwDtX8y7aCSacgRR2Y1rjH/DW8DwI+/yrG06C
dNstrhYaKYewj7rT45E3gDgk9rLlaaAbQqxe7QGiV6GEGQ/uiFxMfdfElnhnurNn+dgjMG/SVnSA
LfLC9kWxk/hLmKetQLLF5MX3+LdsRFd6vyohjpWANrFahSlV5nCERnxYtK5+GoTuXjKtEE9lhd+m
YoTGU9WPeYBCxPB5gta8c/zvN590DJAq0mjz0RdYDT8nptbUI4JYC9r9gV5EUzAZSuyPg9LuPNHv
w9tP/gn9D4f7kdbA7cFDkaWeElXl7rUzD9KvVn8Z62w+IMNeXJU+t76CP1LznV228a2prMCKlO6t
1GnVVULXV602OfQ+glLr9UsHDeiQQWB/B81LINdfeYd8sfU/oWJcZuFWz9rUFTu/4e4bs7BY9Moa
GcUXDt/tzJW86/Le0EQwawlIrywBNIp+QJX7Qh0VbO3dxfojruakp1TeTuWRSmh+fbzP7laf30CP
mAYirwLel6sPLRQJG5wqEUxKa16REhNnx2zSIwYuzkcx5J7vzXN5eTzo3Q36c1C6o4glSKFCGQJ+
TYm0ro/GuhaBqVQ1GinxcAlrczh2c/FVicLx/Hi4+6qFHE8K9EA7BNewzqghc4/4nYwCwc7C+1Ll
dv3UenH3VC/LfDBQkbr0ni2euMCdD+2Qhh9TZbIuQ49fZjWpxvcm6uc9j8S7MCcre2DdaJTLPGKN
WyScZOg1tgK0qeKeyqrW/Tgq+8Bs88kvXOjuk2WFiAZ05s5y3J1tOTJyET/LJeTOq51vLUXoDfTp
gz73omPTNtLB0EiD2Wn3YIWbk5SlUhIlUu31g76gT2t2YTgGjt0qrwg4qn6VpNqlLdL6JDxPObV6
g2ENPded7HRzZIaUz2uS7rVgjYexrOLVTNK1Rhh+7dRo70qgXH/POhTfSnPbj7HioDiKFJ6xk4Tf
vUhZYPltQQrQVuUuud3eown0lYqqCMKmH4prlRjGPxEF1mznvto4u/JqUMmRwAHcUSDQX5jKboJj
4RZ1cV7GGFRkUrvtn0J04oybTvPRmYc2f2vA5lFKHwGTVc4TNQU5/V9OL1LwhtdO2RgUTrGcQ0PY
F72cNB81A9RdujkOlCLZ0+Lc+J6IQqInDBoARNQ6VgLG5kVnI4DYZW0aZGE7HMwZbd0G7hZ8gzH8
13BEdO2XdE8qduO4QDBBGvenpgu08dvp0qPWRrgFSOKWanlFFiB77xoi/0+rNX1n027ERYqq3ITw
WmSbRv6UX1Y2mxujJ+8cA5IxVGzGIXYwzKi7l3wwzHdlFbWfH0fGrR2E8i6cbDJNiTK9HRCDepRz
umYMQieGfpHO+TU3PEQ31LLFDjlEc3BKyrdywNg/P+EG1KKIDetoTCR2NTD9IwCoeDqFCNM9ibqL
nuGCxzsnZOvb0QmVfqXSHHXdaVNZTtsaOSEtEqrnJG3Vd65oiyBxh/Db46X8Wf69ydfltCCa2ZRM
6Veuy8N9Z+HR4ERjMLt19nXqEhQlBLcJApUC9XwfacakPc2mNth+o3jhNy8asz9y0wuFj/XMADet
ySCohIY+H5DpzD8Yio6jG3vdgNg8qPZf3uIU79Iyj743vNoQ9rRqEIBUcnct0TZ2IuIK0E1JQnn/
rUNYrlWC8q4nArsFDw5sQzu7C7eFSCftWekpJO6snnzErlZPqjHL7SDP+BrwqCP10sQNaWZcCnXx
qUy3sLVtN7ew8g1F9LT0IvvmsIbLZSyLoviYNnMuDtQvEeQcnDD54I5h4fmWXqL8kSyKZx7wTZtO
VVTP9mnKpwnFCwstZL/Co/O9KEWxU4ncWjTCIi91DjHheBX36YfmdhwqU8D7CXa65SXRv+1gNf17
J/HiyEf1I9nTJN24a+TmpmLO042UXf6mX0KGNrhxKzptCqx6rj9Gnvc3lqf6zt7eGgSHNurjUmqA
0sftIEW3JFrf6WQMcT74cWna0GPK7Ph4D2wEI2qQgMzAFAAtWguGLHXtJmqvoDqujcuFrzteMViG
iKBG82UpKi/IYs97ezJk0E6hOAdrE9zEqvqZmnPvFQtpWNa25Y9xXuLlZBFun+coy/fAkVszBMmG
Cg6oH5LfVSVHHZfOSCMS/rpO8gYAnVl/7NGr+9qiGAljJm1PbhvZHx+v68bVSXUXnDmdXYRG15ir
tBOaqCB4BFOl9n0QlXbyMZ1RjRwHUYB6z63sRTWz5F3eC2Xnm24EYBYWQqi0LaHgttqeQOYSrfSI
I7JHdxzaWY3OdCC6RfIFFbFzs2ztUzao5OODrb8jTJSqNwEaiqfAKUv7G99c1301tfcKgFuTghGJ
rx5K+Ry71XFYPK9pLRrjQT1W88mO6u55nGrjCVUOlCAff7ytsaR4vEPHlVLjuls+cUXDCwBiPFBy
wldzIufpNLV9SbN2z1h4cyyYAtxeJDx3ttclSpOgC/E1aDXkx0O2RzDTd32aVS3defpufCleY8Rv
eqkSALk6dgPMCuRLOQmGioJ5V5vhc1a29c5+2AjI1PNcQhZUTE6A/BW/BEfDLHujmGnIak1MX0HU
mkMvz+oLTH3jqnmac9veyf3vS2k47wHKJU1F75DS9OoSoHLScDu5SGrPdaIcOd3qf5CYzHcoPs0/
8OYD6KClXQ3cwZsKFav4qDirjdLpftNVyFK9ef/Ixy/kDxlZyS5vlyAuIiBPZUroporip9Ps0Kkf
qrNAOWVn6hvbx+Khx8SlDS5k29uhUjHpKWWOUVJMbLSzevvz0KQG5LUs3xlqI6RZFOlM+owcdgAQ
t0PZVN2GdjDHwEBe5KKPGlJCmiVeFUef3ltLpl7cBueDpI2MD29eTxrGUlsEi0Cp/HE7ctKzjqHB
JC1rjl+jvDZU/FFFnftqgc342wfjVSM16bk1UDK8HWxwoC0PsyOC0umyz1maeljhGtYLaNn0+nio
jaMiJfBIXSnLABVbDWU2ll2rWBpAo1TE69xp+smS+M2OLX4wWrFXb9+4ChnPkb0jBGXBZN5OLfP0
zqs1C23cchhP0DVRwBmbz7YWGxcn96Yr/u17Jlobu4a4xrcjXwJStYZ/2oqK3mkyDsFsmVnhR7Ts
Ot+cPfsVBwt9CTzsnapDVDfVJ93Nqj0Lxo3zQaENEAenBIrl2mV48EINIh1LHFlZ8Q9aLsU/FBW7
d7bbJ7+RaVDPI9Ego4Zaun5J2q3lJpEZ87BzZ/06GBNGs0Y0vsOVB21/ggWq+fm8E9RlaFvl8DeD
rvZQr6Ua8te8gGq7HINsceZrvkRwjuPM8UNW91mxy38LXr9BSdP+7Zkc7Ug6n/SQka+5e8tmqtXF
cnQkgMxDJbT6BBNf8SeMSU6PD8vWl4R2AQKKZ7Nk8t1u3taMIspIrO4Uj/NFK+s4yKGBoPNpaztD
3dOjgOJIyS26x6D075INHITKtkejMHBGGzeutk6fF0VPn9nfWUQ4GFCVdb0h/oBV27OVDpehLuzG
L8w2gUWQW2eZuZM+L/a/uCksKa/uwfpfPKC/+nhRtk40xDjJ+ZGsSnt18bnTotsAqXn/zqXyrzPF
k+57nVZdy2rApy5RSylOov35eNSNTwFrgZjF52CB1okE0O2yz1IOFchjjCfdvHtXUFQ+OW20fP2N
oaAYSagQPZm157ohKPi1ozogdd0qf+AkDy4pmwsCVzMaO/2XjVDF7QJ4nqUkRVq/v+kXNEVpzUOA
RbZ6UoxW8ztO+6ehTBXUM8v6UoNr9NsJu73Hs9zIzBiZvEzK9FDAXN3i+txR8bamIcgNW7lgZmoH
nhFrO5tl87NBE5OQRcm/lZvpl8ysqXlqLCa7urWc9otwI+UY2Y3r+KZQrJ33z+ZY2DARdGmoUjC9
HcubDbNjwoR9lTNqRq55UFwes+D15sPjxdscShbz0daAPL020eoiFVZS6rIbvdm94DaQoeuZaSdi
yJtRAaA8wD1RfuUlIpl+t7Ny1SiPF7p/gVc74TEZHe/Qx3qEemU/BD0vZSTHqz3qyj378eeoYJFB
QFBiWj+Xl9hWi7g0hmBEbP20FE52RIlweXVRqLtAeXDmU12ZzSlzUwN/xCrH1aIKx5dQzcXJ0FNx
HhWBWp8TDfExB0BxKPt53hOb3QhFMgWXrSX+wQG6XZumdaM0yjVOTxeN74dkTrkUKu8JGl76J9qM
3sGmpXh5/O03bj/aeTydSNU4N2uYholGARAmtlk7TOPVQcj3W5Yu8zt1WdLzOBSZ5evhEL6kLRR+
JR70PQfwrVlznCRQ3KCsub6VprSngBOT3hjK5J7zzp2e24jXXGQmw6FRMONYdCXfAcNshQu5D6Q2
JODntSRM0uudXlGND0arct9FilD9AUrv+fHabp0rmuvUhWTIoCh5+0EnU69RFCcomU3THZHzLP9p
iu6/MG36nSfjz1rWKon5KT5Ng0Oqs6yR8EPInoEINwR1F7o+gpPK+7rs/7LtvnzVlaikSWnqBzVS
ZkRfS2DyatUdlLYxX0rYNt9+Y94SmydLYhLYdTvvahTxmOnyGrDC/mT0yt9jbo6f6HdUO62Hjc3D
VWOhwmFJkNraIDOi1txmldITkJP2S1cOyhXFj870kTVf3idtZXw0Q0xo3/48leh1qn2Y4CCEs5rg
knrDWC3NEEwU4mC4N64/Wb39fiqmtxPNSb4RmwcpSpEZvYBVghKj9x8Sh3niDKp5qut4+oyQCCUI
XdiD5JQ6B6cpu9AXfdfjlIUa4gngUXMF912ePbOaJ98t09Q8jubgXb2EhtMhUirlKKxm+o0tD66N
1E9i2nmjyw/2yw1Z51pbJ8LDwjim3Jp7cXLI0zB9scd2j4+0cbogvFK3kEije+e1SZmrQWlqFqaB
o5ZMdfh3PNTJs+1Uzs422wgX8jFLawEJV27j1fMZ/weliBguUAAjn73OLo5a2OufHh8b+dBYnWEw
DVJqGBC51Gq4XbtmFrhqDtg/96o+pz6Vfu8lp5/xrZ569zVVsvbH4wG3VpCnlmR1SSrGHYYW70ox
V0YfZAjEXUyz/6QpCmY4SbenybY5NWqBUGgwZaaccjs1M87rphGMhNAaSSCEsSCJQrSCcnW6DmkZ
79xqW/UsmQXKfJfSgLkmms+xGelOw1rSVglBGqrx1wlVyyfDHLF0iNs+PsZ1Lr7nyZQ+Z0OovCrc
vpcxawb1N4IFQBmpJQ6wnB7i7dy7RrQj9o+IHIq2eZ+HhXFo8J+Pfdxmp98ZC0w0OTgPMET6b8cC
rG7wgGWd6yKKiwCqv/XUVSgo+kh0TX883j4bqYPUVaM6DzoFnLlxOxjQm1xZbAarEGH6lmRD9lcD
+uSjY+eW4g+6rhyqQomvk+alla93mrdzz2wdS09DH16WC+A/rsKw6XT2QlGkD4opxI22z8ITD0v1
9BvThG2BxhUASxASt9M0ksGxk5ZRUq8Xh1Ckqg+XDvbvXFgB9M7sBZxf8iKqbIAoPO7VXzZXGcU8
qd1Al3H9Dli8otAo9shD2hnnbJyNo7H0/XVx+uWpt4z+7E2eQm/WDC9Tvdupu79hwVVyfkjZwdXd
CYe0YmrS3gRHkGnL8g0BE/cYIuCXHqrJoxpchI5Q/LFy1J1geB+bePfwNyVg8jMgtberXrp2VZVx
LIIKZYyAtVY/dHb7vrVy9a/H3/dnbnQbd2kScj55agEepLh3O9Ss5JORdtRFxjJsraNAPuKDlpg1
vdA6Vr/M1VQ9h7qjfJ+WtHzPYdCPmvCaq6x7/1Vro/ICg839s1TDPcG9rcWn3YAiKQ8zWRe7/WWA
R0ojc8IhsNIQvk2nYsnU4hxd+YhQxnhLupaf4F6/88y933Ica6nTwboTS9ZQmR53bMfEHizwvKxo
/GpxZ3Dind19A2ao2QHe5+nZGOvxe7wgn3nKjAXfqsdf5f7G4Dcg+0RhjLh51xRbiq52JgeMR1yN
zVkXbfgsMt38qtOs/kRv5s36GbK4yX8HQQ6oHdz326VenLjS3YTKriioNuGBlEGCxwQNSIu9czlt
bG1mBLADoBe7bQ3NGdBSdtqc/3fOxRw08RgBZHHtQwlzbWcVN4dCogzWO688ivK3s1LSvrQbk+KP
6sWvlStNlwpPK59tfXi7caH8UIQpgEBIFJPE3I6lj04elTWPbAXPzfbZaItsRv1k0HbO693uRJtA
psOMI6vE61yio7OSqXXTYze8hFjdq4i6iNHVk+Mk+sm4TEOUvyxEtO9zmM3XXnqLPd6bd6sqfwHm
VyoEXWAf67xJlCOeVUXdB26lGAd9caaD2lFXIzh5vzUUyScCXvCA1xEAbFM7JuBt8bngXQd55Icy
9O1rnGXTTo57t6xSfJ5yE6GQFPeuyy94Z1S8omzaT0ryLJZBP3ukpIBdZzWwCuN/QGqiV+AG8XNn
Df88XtG7QEevkyFJkAj3HD550//ybJBnIEPAjqJd2abXWk0ovdphd+oiyCKJOcavXZ/lx8eD3n3G
n4Mya86gTk1qdbEvcy362Cpgv3RD/YVnXvyCc63yvvfaZKcwej8U+wSyMwQcagHcNbfz0xV49tAD
yBfqujuVSCwdgE31NDWNfCdd2RiKlAhXLTpvNE/v5LxDfazLzjKD1rH/bL00fzcZzQ8M4/eIxVsD
UbQhaJIW4AohN9Qv3yzXbCtUR7wtFbPo/Kmcsve6JcZT3SfKXg59dxswGRosxGcZyfR1S1wb8jiK
ChwSnH7ENdKZEQkxqvg4dPPgj/q0pwh+l1nK8Tz5uYgweNyvvldao3vSN4zXZiDwOhdnVHNYip0S
78as6DvTu2Raksm4yl+LJlpQHsdlgnZ7EoRV6p26IW9OWq+qxxKE6p9v3fA01SRgHoYU5dc1kEdT
9AzccGMGOQLsAfdg/Q211OZgCnf58niojakZtGV5LZMzyzh5uznGFqxikTgU78rc/pzWw3wendr8
0WfahNNLEb81TvK45HmOnY1k4cCPuB1PaZEmDnPLCJTM6i5LhFESQhcW7YDqzW00iWmRVi466hbw
PldfjeqCRKBLmlXj5BdvrDkBw9gEWksR8/EqbhwxhgJ3Jf/GS2k1lB469MkKPLRb2A2+gmr1NezG
l1ZJzZ0AtfW9iBnEQiBCRP/V96r1rqmmmKm0rt36HZJpvkAx8gyXqDh6S5OefmNm5PdgISii3aFp
C8CR+eixFcuydNEgMCKsopLl3Hfpj98YCXAAHRTqUdzatzvD5QXKtYoxLgjsyl+GKDxSFhyP6RS1
vzMpSulwYwB53DFjQjdpkzCZzKBCRMvnT9GHNHSgKGt6fH08q/vbmk0ItZKmDSY1SPvdzqrwwiyJ
w9QMbAvNMb8W1WKfohjIq5+mY/1DtG0Ea1dX+tY3zWZ4znsYKr+zPSUNSmqYopq92p5VZbRlO8VY
74VKgyxQCU4pstqL6or08Hi+P/9fN480Th1VdNkW4WFCJfR2wmpU9JVLoYEefBn/hSYrbuA0mF2/
Dm3xXkVj4kPStuazHecduMBZfc+VuxyLCdWwKGqc/+asHv+DcVHiKjKNywGXi+ySJpp7sRVT2dPb
kVN/9HNX30dRLDvLeFGDJ5g/obYaPhXhVF7NssaAWVXw/5375GWmLreT8d9XvlYLtXo4T2Gjjo5g
5C4JjKZvg7Iu3Pf2jCNbo9njs9dl3SGyux8AtNsXNcH9uhn2jCC2AhfBn+8FAIBX9Socd3NtpsYc
4vbdlMYpTFBM6+rEu4om3CPryPN7t9I4TnDC0VFCvvd2YyRKlg7CTlDs7b9j5NGfQxP+L1yXJair
PcXvrcHoGKEASCkYENcq5/HqrDeXybaCyi4jDYMrs35RYLmdLTHlQLTNnsC5s/O31pLHGxKzTA+A
yOqUeZM+k0XkVmDNRldL2Sb1wNrWV4d0/TpjCnic4GuhgbCIDzU3RerjaJAd4SCnn6EF28+z3XPL
Gxi8n5py1yBvI1dCeYxeME9MOmnrUFTK5a/SxAKD1QxHt0FkBgBHd3y8DBurwLXkkdBKVw+K5Lef
OVymMh4XYms3q/8rS8hRshAjq4p71oIboZXwTeEJ30kTys5q7+bCGMcoJPfT5ra9LnEZXmt9LgMT
eVyKcDaONJ0WX53CU17yBCH3t08UJjnasB5T5fTcTrSYMg0SVmwFHj2aj72tjjMawnX1AjFuzyJ3
YztLCWPQZRYbC1rf7VjzONB7gi8cYFipXuoqpfwhurzwsXZSfT1RxOnNk5MgeT4hADq001d59ayb
yqIDNgi8Qe+e0OgRQVv37ksLR2VnqPsnJdKgAFGAOjHYnbm2l5bd7OD6Fzg5qB7k/5Phg2kkcX1p
FGSBBPSidwaEi52LamOfgm2gyi9ZfPDNVomU5MSmpl1aQT3YxgnDkYkA7KS+Xo7V5fFibnw9WhYS
1kNtFtzz6kq0FWfmrcXBy5dQ/dNs6hQLLK8cL5ArMs/X57HZU13ZnJ1HQVLe+VR7VrOj2qwRA9kw
ahT1zVHJo+QdpvVWiqScUN7+XGEV+YTgrXH5XAe+nodTYpUsZc8bIsgM8hxIk96xrWmePF7KrXkR
uShbSWF9KsG3ByFrFqUa5tEKwrC0fFefxEFBWfGEqbK1s0HuKdxoW3MCeDxQ0oHEvYrnWp+r9jAw
rTGZULZHiWNOD+mseK7kDLXXXOAqwRNtFv+1bTNe9SVtnyijkZe/fdLIRnBLS6MVOJG3k+6gS1WO
cNg/k+tchkQNT5PXfR6Enr09psEYp1kOu4hu3PqO5uGmZ2CciDOhPh+zyk6DJNHrU1/Ezc7ybh17
6Fi0NelWSG211aRw/DOaTuf8lb15DXO4u0qPNlYLQ+DJmiLlqtjC/Y2TyNOCDj1Bm/KEcTuoV8eJ
Tb+tC2gz1IcQNzq/iG3t22wWl6Jo9L8ef7jNOUqeLsx3IOvrK6LKwtjV56QLwqQaPjqJScE6WpYL
CLvsJTZ7N6izIX/7C5Gwje4zjzUyurXAxYK5JyajZcfOjDztWE1m0fpN7+ivHmP/bSVx8u3t05SY
DsSNaYLcsS2aJjPDSc27wJ6t7vO0ePpTW5nOMe0n74uI3fxlEMr87+NBtyIBxWXJuZd8EmsVCfDS
cBoTNckgDrPpgGzFjA+fUuH6NbvnNw9FyZNyDAVBWf9Z7RpNxfMuL6YO1RahHWIKlS+UlbNT3oRv
ZgM7slYO3RqyGE2d9azSPk7qaOy6oKGJM7pLj2RUbp+WpN2Dxsj1WaXjNEnZlKROFGLW3dJJDcMu
qzWOQpXrr+3kedNBmctmD7cro+TdODCh0CEA1YdO1e2Rc8G8ZGlfd9joeBV6bTwHjbTMDs1iO5+N
sej9mkvwhF1U9vfjz7Zx7eKYDEpScgphcqyuXbctBytyjC4ANin+lMpHHyvEGA4ddNhDA4p4h06x
cdp/IhmkzRFF6HXw1Fg71051tklkY5UMpvgH3u7QRLg3gjpy6yCn5LtDVdmYJOEazAtAFBwE11WT
LkuLqs4RpB09AxuNxejf22ZWnUqlhvzDO3Lnhti6FbkKJRQe5QGSw1Xc9nIx51XctcCcsuxvKy6c
f2R0/1t1+jo+Znrb0xKIpzijOJVPT/CAok8Fdcc9E5H71bZgdpBH0HCF0LvO37qptgVZfReotqJ/
dJUs/0EjwjD9iJql0DvLwUE9Vc2du/h+vQH/0w4kZQQKidzH7Xa2C52KafR/zs5rR26j69pXRIA5
nJLsMJqRrGBblk4Iy/LLnEORvPrvqQH+H2o20cRYPrMA7a5i1a4d1lob7+pWqcfAL7jTg0W5DzWI
fzmE6cEruWtOtlZheklJhM1uD9qo1XTY+2DS0v73DBjfU1foyIYocyznjE1H0uo7BuWOvpIcaC9t
Uegu45StsRZ9MHQKE80yoxy+rEj1P2VWJF4Sux4OVrjzHeFvYlO2JAlWN8GN0U5pSWjVB7NX9tfU
aIpTVhRjqERRfk0SJXpaFUU/uDX3TknOOIY6KlUdUCKVP+qXlghl2ZrmEVe1rhiygtxEF6Y5wY6j
Nc1PO2nbn9nQS+bVenR/7p8taRmsE6kA9bEt19ksVWvpWou3sk6HE4MbnacOvvcL5KgjzOXOp6Ru
i6y53FVadptnS4n0rEkQSAHC7SEqNi/raXZK+1KuzZc6WpaDPd1dGV+QahIkZKYC3O5pXjqJsqaO
3NOxOtcEj4FbRMp5zrMjdaW9z4fovQZmjGaTutU8zPRZKYbS401ZmW84dUp8MhsEgKPK+JOer37J
PLfyoRkoB92L+0eT0AqTwK+BHjhbCn4umElilx1AppyqkjLa6zml3HFwJe4/HFnHK49Mupq7Ozhp
8bgyJ2QI+j7Tzg6k9VCJUbTp6roOvJKFPn4o7wWMYLFCGyfHAV4udbNvP12nNmqnDQDE2tIS+G0l
uyylVOxwrEnzuyHqLmrTVz5FjvLatgz76lJvOA1TbASwv9v3am0Nfzz+UfffWPL2AHnoRES8IJvj
VLVFLHCL+AVhVcA4O6f+VCi5832scvvrgHiSds1mo2vCtMmco7kWO59A4owI+PgDm2/j5pnRMy/5
BHZB6dfvcB5OtFuYD7pUPt54OD9eqnRxtyGSZGHSnOXewP7cNp1bXWugLSSAP6Kivhprpp2Ew8Ts
qIx0hO0T56mOmYyIJPKQnaDhem+vAgPcsSU+WwO/wL7ffv+Cwqi6KNUYuHn2k1yof68ySSOEDW5+
erzU+wuEJQIy4Oa83az31tLYFiaNv2IM9LmqkE1hdERKk/PgQO9YIQIjt5ShgWRE3lqp9XKm4wAc
S3cZF7yMa/bOWKvp9Hgt8l/ZfDZZeJSrgWLEcdlYaSxtMJUZ5R7PSoIlMaYnW8v+MhhMfPkPluQ4
DABCZOXbAtKE+rvdDmIKRGwvfsEIspfaiZ4cdzrSMts5ihTMST+AhyF7uoWFj4k7JbbdIJ6T1VXv
o4tknc1ZF+81nSK9Xxp9/ju6Egp0san92gs4g29fqg1iCL0gBrzQ3b/d1NhpKOqUgwiSRq1e6IGv
p1ro6XOuzuZ/MSWRCkhT8vW2mk9jbU2jM8LUKuN2Oo25FFovx+xjv4L6eLwqeay3R4U525ROcK/M
25ZH6Zd4w41QpNOWWQStsRpfaqduvjaKrX/VmXuF6uEAZaisq/rNr5UkC4EGRUuWgtn2YyprPs9F
DI19LrX12dKKJgQPeQRC3LsGUFoo/kkQwR3/TSweAxnNQgTxMiY/xWpM33sDaWej6t9enmIpZJK4
D7qplAFvt1HTW61lAjxYJ2c2fUcp21ObMIk3Nqyj8tTuqqiiSOQAbe/tCBq9693em4wpaKN+uawg
iv0E9b9zMc0Haeqes6L7xisjMVV0pG8XZaMh4a0FEjFt14xPQ9dDX3bTtxf0ZfUZpjajiWBvbTHg
DZKehpYhxNi6hX4tvS73085qr+tQTwcp0t3WsQipUgVyD4IEvaDbBa2D1/f2iE6Rak3ORV215dqK
kepC1GinN94raYqdg8YCFYOs5daUwlAGUPPJEuRVGV91t49fImtIPopo6r958GgSxteCzThY4d11
JnQnyDVMKSjEK7N9xehfcw6aNYAtwOgZZ/irmmvtUpS5/m9eZG59qlOrfeujtjG6OfxWl6O2kcxr
YKamTuy5DOclFdP18Y7ufDyJYmZxIOmJuzZFEy0l+dH7gp7s0k7vGqO2fQbMMjFtWMwDp3gX4ckF
SdkeWpLoe2+dInq7RmrMzON17WJ+XnLU302jtH4DrqBcmkm3vxOB5V9mpz+4cXeP3Mbw5tS4VaRD
bU3WYBg0cSYDzPwktZLU19YM6U6xJiEykm5oK7F4oZF8NOp19/jwDnDn6ZhQjr49tWpCXa/ztCVQ
k8qq/VSdPJheSVG9ROUQZb5ntnrpL0biPT3+uPuGkeak3UXpfesEOkdre1DNC129fPpzzJz2b6Ti
p0uvxQhgo/99yRfxZt0tdpueOCVAXj6px3q7WtEoAJmjWq525WNTrOrLl3GoKvHPOlXKxynpmZPs
qnX3z+PV3jlWYESSzglQVoMFvq2l2vVqtksKt3zMZ2U9LdqYzmQ4ifP72+0QbqIRT2QGuUX+jl8e
d14KHcVmbw1sClCI63oLGPgEzfSjKRt7C8KrUrPgyrm0g24NpcPqmEWUqxQThQaqelxPaz8d9WN3
PIAc8Pb/rci//2U5SW5MiiZSNch6dbg4djSEdeKZfqE5by6G8IUI02mMwD2lK7N5KeYJGYIp0QHZ
2IjKJcqifWI8DC0u8EPh44+0c/QJ8cjYcdf0mLe4OUVWZKoiUoPZRbnHrkwG5DpiYXaq6l5j9Hv9
KRXmwX3b8XCEKqgIycgIUMjGmapO4iD4nWtBR4X2H2ouf4848A8Cn/AMa6YKLfTgFub0zUc43L2P
KGkEso5AkX97VJzMiYcy55SMpb1coiUrgzlrFV8vnOrt7xLlA9qxsqtm34FjPRo8XWw1WpDrPdK3
at2GDuWE8+Pvt7cgyoRA9hgGARRC35xK0bnj0iU6MnZue0apsn0a2tq8CrM70tfdNUWcLnGcEOa2
rAFvrlCIb1M96GThoU7G5Tw09XLpqdgdnMpdU2iHwVHmzt2Niac708QLM+qDRBmbpzoR8bWAyuNr
Rbv+lw3EFVNMpB5If+J2A/MUYH7JFI2gZ/brE3wF86lZpuidzTGp3h4fIVJAXoUWNkCgbY/AGIts
GGx20DC6f/PMROJzcFAgR+E2HKIx85cJleTHB0Q+IzcpFr6EJOe1Tk4RZYsMaMC1x9WMt1+8QUXj
sYX6trSirE6rq9enouJ5fWzxvhXyahLojyWFVOC3324pAlZrPiwe/hieeeoXaZ3afoGY6TlXteJb
lFN8wL255zSx7JOOfqh2jmoVNuLjH7LnZlg3STvoLroyGzeao11Tj0kKzC1z9Y/KEMUqUAxbXKif
iX+qerA+N5agUNp3xhHq7d421x6/KlmdUIq2r3ujxPY8LZEI9Dprw9E0maeAEd07F6Xah62ZiNNQ
9kfCj3Jrb782ZpGQeRUN5fmQ7v6XRwppDwpZ8j1PI+qUzpJF7/PcOdLcuL+e0gCgbnJnHogtK6vJ
3XURi2AAuxZZT4YRC9+a7eQ8N+3Xx59wx5Ijeasyi5Z6yZujNFUTVTk55dvLDf3kMQr7IlyvvWgr
8tePTd2/hHJgIXeTYQgcmC2WLLZTi6EnKQh8D8Vdo6pL31OVPmwqNzqDe1V8R0Ut8LHR+9tJjxns
Jxku6Sd9j9vvNTrKuo6Q+oIa0tLVbN3lS4es1HUemsXvU+DCj+3d76csIFGRIDOkubTdz2rK8z7r
wa8tyToyx2Lu8Aw1+cZLCZbm9NiYvF+3h/HWmPwxvxxGx24pf5uv+Cc447RBKkYllrVPHd8I1dUS
obPWne/URn+ign6kF7rjh3QgXuhOgDOXQc7mbaxVa7BiOp5BJjLnvZ6hna4k5l+VYs2nqoG62DhJ
el3mJPHbbkTLt9SPfsP997V5MWGFSSYJXmBzH+vUcxPoqEu4dArz28USX5bCia7QUle/ARD75ocT
e3SfoaxgkMLL7ZYXaeTYsLOWcOp17z115vlpKBLEIM3xqMZw7+HggCLDJjXS4DNu6zNm2s+rnaIF
bTUdE2uoLAx/pF6ko5k95KPvWLP1Pc7K7jm2i+HgZN1vK7b5qKCYpbLulk5VLFrcUFoQocvIiPcC
tsy1og77JAy9vySqNr55W2XMSPuXYhG6plt8VFmtM4NnHBGiCY4H99A9sKJFPRHQ/fX4ztwL4RCa
AmaVIndgvGmqb75g0nnIlMdLmLse4x5FCYDI78wciVLmcI5/TplQPtrJ4vwGAneJ/T6jJeIriFyX
vstsB18UTJF9/KPuXxX4otT6CJjle7ZF/JW9N6pAhgUjONWx8lezSwJDVMv/Hpu59xcEe9BpiFZI
/++cYdN7BvQqcwLdH4HhLcHYhsB82vSiDcQNi2kAa4AV5YYMDxkMv2R0xpv9I3PDYXAi+CfB4Fux
SFThszTOXQ61peYvxAnDVe0s9R3geOMgCbp3xZiiiwbdBscPyvf2Q/eZQSjSM/VGX5UBeYkq0cwg
6fvpA2RFcSRovOMMqRGTbEk5J5nryev8izNOJjy3ilhhaNlCqYJR12Zfi1blnQE9NZgGTQ97Y0kv
0ILdD/3axR/jVTvidu59YTnri7QWyDbsn9sf0WdWkehaPTMXWNNeFt2Yz1VqM/arXMvAHCZmWGSo
bjBKdvYJZcbf337A5HRHnAeiyhBMb82bRR8lOY4j1LTcmvwc5cxzPkkedGbNgZmDhQdQjVqBaFa/
Vpw3Y6tdvgHtZEkAkpnh5hsMNoCOce7mMJ7K5kfjeM3FiEbLF2M7HlzZHQ/Jw8NZhv9JRWRLYIlR
qB/0Vcyh2efeqRkicRUzgO6pjVLfS/Q3j6ZnacCNpGouPWkiqNutzQq1zk2H49VO3vy7jYEQNuPw
nDXpEX5jzxvJwoiMmUB4bU/ygIbmEqWAG3Oj0eunpHKTREr11kdq2fcRIQA58ndiT5IYIBW3a3KK
ZWoY/C3CujXc54Js5RTVY8Mgg2H9Mlha6oN59g6eth23wMMtazEST4Hk8a3RilBFxHksQgTOhR3m
wqzDxmD4sN/1tXekU/2Kg7uN0ag0kScQy2s8pVsvtIA0Lit1mcIUuDFTLeao8kZ/WSvVOa/tpK0n
EaVDHYxjufwQNGJ7dPozM/f1dlDTk6A6KvxBzcaI5I6ZgQCymT5JK1SLz2JMpp9rko7fR8SwVybV
jHyjQuj2+knRYiXyrS6e3JPdxPPwLtPT+j0Lj4sg5cV/K/qXs2IQ7xAeMSzkbrpyldRd4VijCL1o
br6otXgXC6V5ycbCeVeY1lHWvfMVpSQVtmRvGoL07VfMkRlUEzi2YVfq6z/WoC7vasQIvpmU2Q5W
tmcKwjzsUCAEUmL51hQlpqIFo2CG+lg1n4xSK58H1aqu9Dbjvx/7z50LIftXlGWkzuFdNMugaLhj
I6bof8/PBNduqA1r8i4r6MvBsdRfdK83D7q1O56M4JL2JjtJ52wrH22sOnMf68gIy8quPiE3S4Gr
IgjrBFD4YThCFu6t8VdzG0dWFZLSRLk+XEua1lfmuqqzr64xoy/RTcuDicbo7DNeVj093ty974iW
GfoApKCURzcXvzXjKSoWA/JZUrWVr2rz4usJdV/f6KMjVT7pujbXnv4KOQLDgKgvb6Ujes2Jipje
HHjfVT31aaue59H432om6bmcFR3VIqf8H8r4R2LVO9uLYZQ6Ke7xxr/qLv8ShlgwRBgY02thPjjt
aRW68jtoqf/Vozp9mAfwlPaiVQc7u3OCmLHEzZBAfLzc5pMKt3G0zMHmFHUuTwVyJO9LwH8IEulm
x/xa1zm/+VtCCkeDiG4BEPktcKxvh8Qb10YLxRCb3zR16D8sjOz8UdHIO6i27W0ovQL5NXHjVLtu
r79SQAYrEXgInXpQG0qkjqI3n5qUsWSnddD1QO9c96No4Aa9fY0QGcGHSPURCsK3htOWCpBBGBlm
mrGuJ0D5y9e2UDrHZ153dxDO7FwOXClanK/xMr7g1ljn6EOe0lUPLbHOf9J+7nt44q55tt10OYgS
9+6GJR9EQPmgRLZQmzyt62FeLC10vKjrfZqh0/PodtDSCH4QhE6lL6DlpZ/QABgPwPJ7xskLiDYo
EmN9E3Mkeal4YGH0cAHbpL5b0CS6OlEMiaRdYvBhQ6Gbn8vIsH8HTWr/7/En3TNOrVIC52lJ8htu
d9kyeCJF3xoUoztNMDhJ88aLWRfW30XeqU+WK+pTAtgv7Je4P2Jz7eQGREsAx3icAadtMQuMwxzn
2hZGaEVJVZyk4C4pLy29P3MP9KxZR/nzVPcMRNfN6QTn/Wgm594ZI7dFakHKB/GS3q4+p93eKcgL
AeI0mOTtDqqfNp55VdDh+A/+ASqwBMwTHNxF54mWZ4njsdGlSOKwSNzxUtLgeCqb8aiXKK/h1tNj
AqAT2Tth5ebmoGOvxaXDPJAlco04ENRO/q0EKGRfJ9h6npThEMt9bxJNBa4OVUagyIjQ3G5kbNUN
E7+6FZckpo8j5MhTbyoMCeP/zn83kXEkrnBnUCp3sTSpwIwr3LrbJPEkVgDlrqYFuEDl+0NmrFEa
JsIpQ43W/ZtJQhhkjVK7lVtKVn27QiQVU2PoEFtzGIb2YY3oqWhNcjSX8M61Syt4dep4pDk0qG6t
mF2uWMOMSu+y6ukcJq6TCb9J2pyapeP9ntqdfsqaqHYOPPtdgiXt0rFEyltK4W6LIEiM24teS3Fp
xhMyIHi1vXcwatUj5YO7Cyft0EoEU2mDw98Wo9UR6AAlapya0TGFth/qSymMJEiRrg8fe7ZdU/Jf
47WSZKSNZ8ubIspEygkxGhXKKkHCu3Ka/jHHyj0Ix+8LLaxKpotQUwjmwKbefjWFIB0JeUYjmG7f
Bp3Z1z/rippV0Zr5U70q9os5mJ/jSWg/MhRjvnqdfdRV2PuAsP+4E1DYQJdsVjvnqTV4GjjfJDMQ
IrfX9dy709Gt218p4S6pP9UcsoLblTYiKcmqSgah0k1AVFFET5O1lKfcXuxTZIymb0cMUmdUBLpo
elFcWsM7Ctf3PiwdKOCPxAekeJv30mg6I7FoEwXjmmbnWcnbsOxgd7X2fFR03jVFp0YSAUhA72Lm
ZFbcsqpBG1eZFfQtrOfJAnUym61ycAP3TUGPZV3Sq20+INT0zGhVBmjGaBn/UKe++cNLsvIJGHJ0
cF53THFGiFTp5QFI2jKpkHExK2UF2RwB2gtNCM0nZSanL0Xv+Y8v4Y6b5mkHnsqapC7m5rwINZq0
pECqX117cU71YUqDubVy30XMPobza84HNdb7ajpSYajIIaDAU0TRTwYdv6QbXWkVkyqlKqss1wq/
LNba+jgqQkAA7uf2H3sw0yFYHOjsvkHp5VNbOloVJn3k/DbnkREzH6PSxoM8ek+xldYYtVgZBJAF
bX5WNluxQvEHBc1qbs+KsPP2PA5CL59wHc2/tsVUtmDJQED82SfCfp/TmRqDrEiqD2Y2FcbLbCXO
2ZjpJX8ZwAo218df6i4Wk9sGkgqRTzjo8FNvt01D68dSU9Q0VgYLhzbq60EMm/nktflvaTuVTzxW
2nVa2pHpEob59tMPoZ66JcERz9C2d147FnLXNguGlp76k2cpz2ms/VBHCMaP17l3+GVVQSI6Cfm3
AW/mFbHSonvM2XOrCzSiPmR4XRJYKwIKj03dxdZsKWEl2yojIjK12y01IX5NU80LxB0YL00XM8ig
U5Z/DE0b/XKc7eeEyWoofWdHQ17lv3wTAaKxAd6YZ5anDxCrDDN+uQMOUwt6VKOY2hYzHFvoc/HN
turqgOa2c2Sw4hCpgACmc7W93KmuZZNJK4H1rGFJ6vlsT574Vqt5dFEGMzmToNph6sW6X6u9+fnx
9r4K5G1XSbQpmTrQjOFV364ynTyzKAUt3mHyOvOqR4y2D5AZihafckMSMRWcEfMnZ2wU8xQlpHi0
953+38ycl/8V1qh+b6ukvdSjkZ6nKEqeBOXsP3olT+1TTBW2Pxsi0RU/LZI+9TuBKz2lpCMNaONe
S6+uVYjinQOG4FQYsVcfrO/upBJL0DKgmg/fnirRJjnJOoCkFuObQTkXwm/hg1InqpPLEDlH5+Uu
7JQnxYZQIxOUe5RSZk15SmMBDfZ4sZ5Bk0W5r7au+hw7jnV2BrcM0Wm3h7e+Dq9mGYTwyrChC3j7
ARunXc2CRwG+hOchZe31Z7NHPXWNFuc0jXn/9PjE3O+ovBB0gijT0sbeXsgSvfcmWVgmMojepWkn
cS2isQwGiDZvrV6wNLr/sk1OnZZa1O3S0ILOIE1E0CMHJw0Hi6KT1oxLUHKhDnbxzs1IUyjhMnOS
XgxWb02NlW71aTlhCmIXRK+pcP4ucy36OkxFH2Y1g8HGbnD+WNc8+/J4Q/fODd0fMI+8bGBpNn7G
AEoFr1wMgdMvLsP+HDt0m2y6uLOIX4Ah976uZ86b7wXfDlYWgy1emcMbt5MrfWJZPfN1s2alw1Aw
T9ARtjhFRXcET78LX9ha/bUCJRVIqXjdbm1udFZmecsQ6DFwZtRilnD20tUvLeRZ1snW31r4lvak
aizWpHja5hFGs5/vy+iMQEVv71QiDnFqTbMJCzfpX2x7SA4iwb3vR4OEOb5SzwYfc7s+IoJsFmvK
bMg2F5/huqdXeHxlEHcIfHd2zAQ2aj8Hb/39aCtWCTSHnAnMgxTVurWqK3XLHImS6GZoUu2sKhkD
KBNlsrTAGB3rtzKzSxr+njM+J72nxL/VqjmIj2oyrnyELBHCr3qjcn03H126xtVSfuUv9S+5iQDB
wSO+5zMoj+EyYNVIOuDtjyW7nDU34SLnUHRP3uxmH6KUvJjU9Uja7D67YmOoNpGCA3Uhldzc5Fik
dMUbRgNFiqr8lWVz81durubVGRftx9BVhedrZce4GJzAZ1Nx1381tRvdg++zt2LSZo4EBRawLxvX
BULaXDKPFatFtIaj7mZ/L9XAvJrGVYs/HzuQvQsGNg3IJiqIkg17u7tJbBSaOsEiH0Zj/G2O8mH0
o3XqY5/sPQ+HtDmCS92FRuwxzgpWvkHBl7b1rcU2RunF6aAzk6UrvwMv1D4lSXQQGe0awStSn0L9
BGDWrREPsc5VOKAMikmZ/7ByhXh+nvTr483b+1CSIPr/rGyOi6YxZFV16yGYorQME2RWgsQrshCu
vH16bGrvO+EmKE3B1WHSz+alRhh5csqBWERxu+WFIEIKyDjuX2OdW/+aq05A+9jg3trI7SUmCD8I
RPN2BycdFLOCWEOgNcg2RLnTX1KU/651l8UHN/z1Lb6JIzkSkpxAZ0NFEXYLUVkd3Pls8IAm02wk
J2vojU86JRr7zCyo7osimiFDWbGd01NkDkt6IpyJHTrZ1fCHpkyL40MOK8sgr6vJecJXzNWp0vUp
8euisQ1YTYX2MUv6AZhJoedPmRgV05+MMvspTGQMYb1GvX7wxXY3kNWQdvPQ3sFo+6Xo7Npyh8Bz
Vj0gmXTOg5GrF4+hTAcbuHc4KMFKqSbUaygr3H4rx0UtsLIY94Ke+nLqptL6Qb0rD4RtKSH4vKNU
dW9pXF0NfWQcB6ncrb1EXY0UHBP2dJeJzcpoBINTZhfTjI7ED/ZMgcug740+PWMTNqY0+vnUEDUC
nCJKg6QV7csyuG2YLHpx8PbvhHFUB9CkR04HmPoWjDxZij2ZC9IHI6yjfyNC/9pvzGUKbFVp36GT
Vp5Ew9RkYY3tEXR9Z5kk3yC7yShgxm41LrvepQXWoHqw6mXj2601XHOmhvqOJvLz44std2xz2Sik
Sb1J7JhIPdx+PAeFUqOtiCyIVZNnN3ZLGhSFuDy2srcg3k9Q1hB8OZKbQGqKGrv1FN6w1nMa31kU
pMhtvXmxKhoi/8EUjoOqKO/XXVKB6/X0SmVBgzVNs5+0nfirHXQxkTE2xY//YoyHEv1TKSy7eb0W
r1ctJSVgs9M1hfkq+negF7wPc91rfzw2Jf+p7YeCvEzpQkN4H+z47YeaVyY1ZAWFEs1Lo1DXa+9i
rNN4znOBri9tPUrN4s31QnA6FGdk9EFdgcTp1mhGF3JtRowCm4hexshTw9EQzD81+zIoG8c4OI17
iyRBI3Ph8Mss5taeDqPJcVIeassFtN7bhvrseZF55UzBDlOXrn5CUbY6CLt3HCbRr6wDSpoD8jm3
Vj1zMdYZsceAEbaTb3p5fkaidDknTIT0zbGu3573wnSS4HBebgp8m1OTA3Ct0xYBGXiS1QmQpXqt
FTinTnvUINjZTykRAMyTRidlwM3KZNNg6B2l56Fj+K+ljNrXMo5tNaxVtZ+gU8B58OdBN7+/+bAS
aklZfhvrd0R7vGnUdjKqmztjlhBxyy9EZT7Xo1ues9pK6MWU7YHHfsVZba4IkToacK+T1lj37Xfs
u3at63WkbFKnyUeFUVvPUT3HL5BKGOhsa+MTlVPxG/M/4lNf8kw5mcrPGYcaBHA3fKp1pe0YyqZ2
JxAA6pH6wM4xwy/xA8FQyUdlc5kaYzZGqyZRtpbCuHRVWVxiw4j8yhuWJzu21Mvjj7CXv/B+8R+h
lIOk6OY2javhTrkgkGpnJ3WDXqkJk3K9TN2rMo3rZ22pevM8Zl78jnIrUCSh5FMWzIWVHLGidh4A
fgq3GkC9jBE2n0ZrkabTVSoTyTz2ftFwu5faZG4O/LTw8bL3tpnLjC4uHAzAt5tthnu1jMuaUSRQ
GW16WVuSSX9xjIHRp1aZfMg8ozgaD723PJ5PcgupaYYyx+3JS3jbbI2gOMgibX5fN/X62W3aJlSj
ODlY3k5cAm4Lp0E7hTfb26SDRmEVwxhJgbheX36mUbb4Q9K177IuGUHDLmiLA9PzJ1AGb39ZyQDw
IswGhlm3HVnrDkk7FgMCcaVjRr4pGAdgUOS56IOSHBzdvf3EpTOJBe+BGNPGbzHClPe2RQJ0MBkd
BX8vfT8v3s80NtLPbz8tRMly2pFGzWUrjalHayE6DZG/VbOTq9WL6gUs6V+K3cehN5ASPDa3E25J
wDRxliRz3LEbdCb+KlYf9cGY6EVQ6wWjRJI4/y/bRy9FGoLdtlX3LR175PMnlOSSSguKtqlOpMA/
69Fu3v6UceIBnNMokrNE5AP0S2cDGLtSaCUNPHXsaBQBPv2m9kqEr3GqL4+37hUkuHXvBJHQU8AQ
ghHalH681OqzwrX7IJ2cCh9CHTBFLPGkdBojgue5OsdtuQbZvOhBY6kTuJPMOMedYx70rOSi7n4I
xFo4HLSHUdi/XXTvRJZRGy5yqq2XP2tpo36s+vGz28/5WZkyz4fPdiQquncjwPpx8dhnaGwbrybo
4dhqxSdNIpStzCz2AGDNlY9sUnXwju4uj1gBECxChkR/t8tLyTI0d8hl/ugVJ9sZv2bt4oSc6M/A
tO3nBhzHwY7uOTXZ6ASn+aoBtMkPKCt2wkDQM7CHogxSry+/RaKrX6h9lH6R1/pz1DiRTzQRH5yq
vQtJMRl1KERHwGdtLNtz7rjNQNEmmUrta1WnDWgNBsg/Prvy69ydGKZv0s/CZxNs3m7pMIFjshvq
NboplCt9/fQbCLfm0rhiPhmin9CKtfSrYlh/MmXdyPzH5ncPzy/mN89T14jULj0WWRqNHaAGP3yf
LG84e5koD56nvdeXx5emsZwsRK5yu9Jy1DqtjXEIaTk7YamJOfHBVRtBHNMO0OZD4ctdg2ilEVDb
VN62CaySpePKriN7ixLlmaiKQcWNkZ+73uiCWIfs+ngvdz+ltCbh07jwzV5GmaWABEC7WUt53P1e
q6uTyYDFOYyA2H3mb/vPQ+M0PzstU79xtvKDs/T6+G0PExEdg68o1gNykl/7F59LdphPk0Ww4WaT
6PwYwP+C4m4SfTSMXP/bWFYNZqvetj8sL03m5y5LwTepbhR/nNN2dv2lmZzfkO5TKylR3g5Xt3fn
a5kk1beoZyKMH+VeX/vzPKtobraOrpwWs1e/Pt7IvUNpU5SUoz7RB9iGE6KwXMTDcTOrmkPBUyom
KE2KmTSBF7dqf3lsbe+Y/Gpt4z+nkVqOLp/Esqvz84yof+pbqRWfBmQUg9VRkwMY8Z5BCgOMEoUD
Bp5YetlfvpIA4dYLjzoEUwDXgPysvKqzgZxQsdRnr2+Sj48XuHcuQWFpMGzIZXEXt/bitczKRaF5
m2aJ8myYHcOETHtZVL+IYVEFrbmwzaM2Jn9mbP0/82LaR7HpnjOFySBL0vCCUaK+/Q3ME0sUOwe2
yLBF9XltOuuLbZfi9Hilr8nC9gKQ5SGTDD6GHuvmCuqKE2dRTy21rhFuQqZTz37GnYClq5RrbviR
Hf1eViV0EWRLyzDViuRfJ3LblKZRNyoUD2NKUWKey/dKZaAipPUNI3KEYqyj73bl+r0Zm6EMXIMS
h58Rz1h+xpS0xNcVrWw+pL2upUFcoJHMDLChfTP6RopgUQOngCXZS1t6ndM2eVdGbOOMRs5vkxtx
JRo1Pw+DevDu7txB3nl6xYwUpTa9raeuXTNGZUW9xchBgjWoBVwJviLfsXvn4GF47R1tvpqsrryy
Mqg7bJswaSkIb1xqAjB8sypwmmaJgjUumu8pjNNPdFozx4+zovSeSh1O5hekbWzOsBWL0k8tiO7+
umTae+ilbudnajOmL13fiU/9wlaem9j0muDxSduJhGRkAJxZtt/udFRhWedLn1EDNsEOnNPFak6u
oleBver9z6VOmhRdztq2Dp6YvUgX9D11PtnLlzCQ23vUOIXdpgkV/M4ozA9KL6yQ1kdS+jVVk5FO
sErHsxNTjixuK04Tk198u0Pcjyuu/+/xHuwcEVJNKW1JSY4/8s7/4scgSyHutXptALvT+JEmE6PL
W6lg209LfkSG3NlwF7gaqYtECeM1b425CnUIzZ3oMHXrEpaKrr1TadGcnNr1/BS97u8aTdCDr7yz
QoxS/safEAluG6ydw+QTs1sxKtoirMdRf+rq9WvsddX18V7uvAmwWaikypebsv5meZGhiNV2O5LN
TCM4Kkz4q7qL/E0xA9BHaezgIO2tTN7sV3m7exCru5hu1hQ07FqItP/YDQDgZhTZRxWc1sH7umuK
zYMiRDaNWujtl2MsTm/lK0NPIh35ZAfF/Oe5iP6eXJE+Pd7EXUuEevxBp5B35tZSOVijUQ9yzkGq
M4bQq4zL4DUiTDO7PT82tfOm0mLV4VaB24Nuuc2EUrWm808Zokq5YTk6JwFhRHJinl4Z2rRJQkWb
tRMDs7rnSm+mg7r068nbuEyKHyDqCKQZj7yVvDSdRm2miBkL61L27blGjLULHcQRSn+21zq+cjfH
xJ/Vpmn8chgKF9fkxM+ONtPvo9BnP4mqszw0HOblj8d7s3eWIbvRHpMNfIh9t59hStq6oCLQBW4y
VwHzKdeTMRp/9J1WvIs8Kz7Yix1zyEihsEbZnBFIW5woRLAhWQuS/9VVvXdNG9W+J6r82VNbO0iE
efQG73x6olLEfC3knEhn5N//4vaI7KbImLHXtHNknwwAymFlI+yL7HlbC4QbInHRjEW5ICgQl76t
WMrB6dtdMjgXBMmBjnIGb39CYydg1WZZW5mWJNREAypaT5eT5Y3dc1218Z+Pv+jOxeJxl8P8AIbT
mJC/55clN2qrevNKEm54ox0wqrAJulYZ3k3UAt4cd5C/eAzbJOyH27+lC9XzoumDTYJmxoV3ZQRd
wUSYRD2X7fBmopcc9QgwTfbOIClsW0p92czIytldMKrVfLas6P8ou5IlO3Ft+0VEAKIRUw6cJltn
Y6ddE4VdTku0amgk9PVvcd/kOtPhjDsuV3IASey99mqiMlzZcuzZ+JF+7v0LA84OBgjmjvhigp/2
+wPcdI64Kcl3LNGbMkTmPCIeW1H7LNYlZgL6g5PwP0fd7+cDHiAK/p3Avo959jf6X29MjEkuk8Xi
3oDkE4iFoLAvVYh9cSiE2GiZTSPMJtoRoaKHYow61Cvwg7qGUUQx1hCY86kU3KJTIBD9ryWShoeu
VkNGrtqBrT9bOsRHBveBrjLORTd4hLarVEzEJ86RC1D/fQH+YWCx5z3tfo1onHC+v7kfJoMtC7vA
HLoksa8A8oeLzKfugqbeoyiF1ryGYWoBFQsNLwVl4UuqYGDwQaX6fh/gV4AnhJEZjjUs0DdPFeLT
aegbxJvHovmExdLctRBmlrlV7Ud3vAM/b94ghhQYAu5KV5z0b65VGEFIkAFTh2InvR2d7XhJ5jY4
q16UtG+PIkvsTZpNsuZNsR7hUXiM0vF/tt8FxL67oP1/pgWw9d9vOYL8IxADvqkwycJYzC/xEdmv
MJcwE2r0fgYPMc2WD27+D9sFdSVY1YD8dqeNN29boQVy/ZSaQ2EoNDy53G4YaaY7iwHsgjHc2n/E
YtrBp7dPG3a7u+0uNs27IsXm4SiZgwM8VNLgA+hw270wTI2xIOIEkbhcZY2FjnuN9fPfl/ZeJb+7
8q7IxDgWzNy3ny8AgE5ZFUFSIhBAq0bZ3lKkUH9QX/6hYIBdCaLgdofLHb5980j1MnWeucIcwkRP
ERrhTV5aZHq/RFu/xXWwp5bzDRBr2wTtsx2aqAqLTjzMdO3l0TAhjl4Q+sE5tV/17c0nOzsYEaz4
fW8Hn8HUdLAW6fayV8bPyRRNdc7Bb6kiqKijD3bv+xYCGAisu6HviLGj3nJnNGByTVZcLAjnsUZW
THIQM83v56JjBx3gq50KFn9w0T8t5f++6BvUM9XSD1koMGdfuuywzkFWIf9nOJBhAtLGHPmgGnq/
kLFZd4EjeFDoT9/27WFoW1jUrOaQbcUGVfiMHEVoWWppOl8uubN1a0xy4qH/yBzn3ZUxfICCBiAP
sE9U4G/uVDX5lmGyDylL0OTTOUkMHyCxBBfgQOKtm88Z7MtfPezfkQpjKPkA/Hy3lNCAoiJCtxbB
DQiNze8HFfMQ52wcst9lCYbhFAOIvUkNi67HLGIfnYrvNu1+MWhZIK+Eaw1yFn+/2DZ1M+yNJFpd
7uN7KITiY6HHj0y6//BE0Q+i8AKgiyH928lOE1qhUdGBY4Nn9tAoTASgf1QHlBMevu+QICIYvKtg
BPKRyvg9YQI3iGMQUB2aUagB3lSYfDSzlDstazM0+r7EUryirEWQS7KBGNBOvQwOeN3ZhMlLkp2S
hUe8zKTtrtKh6DE/mMC/PLDWpFutkEmbgAjOzOPfj853G3r/kfg6AFIEjQkv4ve3kNMhcsG8LYfA
IRsASKonx9yuDSy8UMGZSaUAQCL2PwvMMd2D28WeswQGOHivby67c5+LnWieDax7GWFxFQEhTD4k
QL87OvbrQGIGgSSm+sjQ+f06KC+0wcrAdVzYnvpEUKQUUgcXVKs3+rnP0uGj/OA/rLh9Noy0XAzx
MeB7s4m6YqPQp+CSnoudu2/mI21kUkoBs6kClhMVKCJJCRDyI375+x2128PjA4VyFaX423GxdmBD
NTkANd7my23Egu1JN/P0AaDz/pGifETJD5YN6op3ZTEEfBtuHG078jQLmMWvyXlKm+/ez+tZOAC7
/+sCBXFsd/CBrmg3HXlT9jPMphaSYKbfQJzcH/JtmY5dPPNzS1L2yFKL0NmgVR98At6fhLtBxm7h
g74YS/RNyTaoFd1pCmqXn7r4yCWM3+RAmgNs2VT59xv846X2GHusFfTCb1mOc7KmbUPBqFkQz/FD
SMd+uraP7lvgvS9/v9T7zY672mUX/8Eco7dE0QAWl3jUmFQG2RyJczYqHlVDzLmoIzRx9GL5tC0l
zP3G4oPX+Me7RCG6T0/y4t1gbwuINgB8sRFDzU4KWaXXdBjyEwEc+8Gl3m9AtIjg/mG/g22Iwv/3
Pd84lSI5ErgOBPv0pBLI/U6F8euJEE1fcx5KDOkg37pNRpF9QM1732SB5wh52r5Sw10D/mbhxEgB
E4wiyHfwcazKho7RiEnRot3BcOVf1jhax6OJEv0oWp6JslgKMCoCna/p/6rL2H8KzDt2dz9QrN+9
bXhBWrdzmTokb9wvAbSih6gf6Ueey384dnazECj/9nYDJK3fnzesGAHfaA7mHRKnrzlofkeY+0zH
v6/dPx07/32V/Vf8VzcO0L5dVYOr5G7pIMJt2gOdGMjhclbzcSnY+vr3C77X1u88eJAW/gMmY5Dz
5r4koMAAUiBY8+iOTCXwPp2VrI/zu3Gm/tuKY/gK4E3Ulo5acomzbb7pC3CoBjYOV7kgUNH9/Sf9
8RlAswoHHzQ5OBR/fwZIf6VNtxM5ZNdPX7JA9lcbXOC/aTrkFY0BRHywlf60a1EO7bAVyE7wFfn9
gukyI/TSAyRjHey7LSbXFVNbV8PyOftf2xg8bczjwC3ECYVxyJun7ecclucUVDENTdjR52N/EVs4
w33Lpue/P8Y/HRAYcEJ3CIwM+PP+3/9rKWVDsLQzB8MIto19XqW0XV5nwZa5DHSyXvIZVt2hacIj
tBft6e/X/sMT/Y+UE1sTTRsYvL9f27fbBl9cBxkTD+Ttsunwgdu8h8IODKu/Xyr5/633W28I0AGk
2D1SfO/Z3oKc4JEPVBsw6PN1xN4MXEdVuWjMacH7IfLRiAC3iWMo9icTLcszZO0OgDY1wVwmIu+a
YwRO7VPQZcH3bXPsSRrGspKkqBurLWQanslUR0W5RYi7Pm1RymG12edNiFlIqn5qQxIEmJpl/jcb
R+dK4w0OvQmUjocthDjt0GQq+Um1635Gs2vlefMi6Us9KffJcYUIL8Bpe73ekv5flPfRl5Eak2E+
oOhXizTC6bR52X6NweeUoBwnUwbpKusem4SgajUxaz6lOZlEW+ZzEt5O7VqoM+DXNdsLTjA82tCb
n+tqsv6uBwR93GDOLI+oWRco6H3OWOX6xmQnu/QgzZOO9EdReNqcWcEK9Pp0zNcqjLcRWZBym/ra
hs3oq0BGjTvC+KM/F6q3wNZUQOHpPGyaP0BxKr+CO8u/j0gr/5oJUJdrZ6z5vqDx+zzRSKwlkKEI
CbAMXpTw7I9ddM3aQSUlDob23xFxZ8EtzUX0aDzRiNxocvYUGYX6coFpkiu16EE/n8Ixbx9Xb3Vb
0xWEvrJPx+0FQgDkXsXxvMCGP9TtF+/8StAQhckxhYcIcDLkM92OPkBqjo/G1R6WNGJuF1g1r8WY
c3pwURdxWOx3brpXMySA1VjwUR25VcBIcGDEd4GQurmafDreNXnOJjjzFt0VT4MhPQ4US/6Ar1Ly
Va6t+G4hfP0KCmLRoudBS3dI1xZOq8bEpG6iVI/n3rVNW7KEox3uR4TalWPKzC1MBTZbc5lrkJOa
CLQ9LkzKr0Co3YbTrIh64CNnL+vgoxSUgkm4ytioTY5IiCvgxtqMqrulUJGD3IBcoisdhSCq4S6i
I59TkVwFiQPETTl0XuVEBqFKusJS5ZyueRhU8zLFyxkf/e0qwLf/FaZHSPVTAlgRHuhc2AuEJe1U
WR7m3xNb6PSIwCjblj2ys2gZR50sHhc3dtupKXpHLyPM+dqqSBOZwj+Z4Y8FgduubIIEBxg/tPKB
xlres75Vc9mHZrppmSCP1jahqJJlsP9kCHsAFc2CBXxK07DvQMCDO/NVRBkjoB6hqawbcCCWo5+o
j8p0Taf009ZQ3Gafrw5nr3CprueEw8kmDXiQIqmLz/LYI8UaVNRFs3+XLN86ZDqwGRFH8fiCBhIJ
ah1TdCtNA3nvceNb9Eu0WXuzha7ByYOIbUhAXG6SkuY8yctRm+Jp4gFWqtx0N+2Ptzs7LEMJDdPS
PzCubH9yaAKuXII1duo9kqkOo4zHX1OL0Ua5ZSva5KHPVFcGi54ued6TtDQotcdjD0gKmI3oh+Vs
EUxQIX5tTOpOUBZfQD+Q3b4fML3dUrKUFnDdY+FBUaxWM9gLhyPgZ7MGMiy3pGPfModVgkGVIOay
cide0Vtv39JEZ7paB4IItXlD+PSZ4SWHlaIF1OU9XYrHOVvtWMdcdPwSCI9kkXkIYEcUj0oji4Na
OD+SdAl9CcpFEp5Rb1BTz6ZjupQSCuiD3SLwjE00BqTUPvRtLZiCP+0UyjEszShafVxDubR3Qiyt
PU3NAtPjDfmI6xk0dseui1Fac9WEUPeXIocHP7L93LpeJA364jTNE1C9zcGc4hxsCDopcxEG7h/R
cNc/o6dNfkYUZn4cBm1G3oKkEAND75Bv4R8m/BxbU7IBFMtk74abSJPcnWY/cHqNhx/F52wD4Tw4
FBoRQfcbdaS5hjn7ymoN1zf5MyNrNnzds/DUhOJ8T/ss14x2+XzKUlPkP7KGT/QHj7Y5bsqZrWaj
NePAoV/iLjUp4tdSvwRPOknb4nVDeagq2m2jCU6hYC4KynQDrxjk4SieILEKFO2QQDKC2LRT4MMu
604+zyfxnW8Svowz8dT/DKJ11WnpwOzWZ8bTmOfXjBY4rsBPRNzQ8+yWyH2JqGRwAItkZO/giNjM
P+GPLOKXIAHIcx3gI0IOk8o4+2WIRN7zUdGdpHNCQ7S1DyDJImfXObElGkqiYqZI2R2iQLaVAeoo
X5vCY+pfFmSWy9PYDY287pzV8EVBTo0bLmaY+VdYsKWhwvIJF37XWq2SMww1nbzhgOrBoVmGdCLP
NA5MDwQ+WVYoYyxR7WOAsW/Haxl3pMXnSc+MKvgwxCJ4wnODWyRYYvF0TzG65EHpp2HCc2M+4cmG
eByRyvWlJ0kPp75wpJs6OODRrik3Ti07z1k3iztEtq/qdWiQr2tKS7D07xJtt/QYYW+AaxOmcwfT
mhDwTPtKcJByU63w6p8vAj0zr2KWDXdr7Ob5bByCxkpMAld1TWXAHS+LAZY75JBpJdk9fP0U/AKj
3IOdUY7KFnDjaUWCmCYFo8/5NvGbKm5Fn+e83IZlYuD2kA2+T6U1Q5E9D1ODlwL6WWC7rpxdsaiT
6xCIgUiTJYnPkqZTcumkS6EMD2XRHlUGBlyZ9HvtKgPSjwc/LEvIq0AUXPykuV/5nQKNMS59OsBN
DqnDW1KGywLzpykQGC3GZNvup912A8B2jzpU9UTGxzS2qquIBLvxCO9Qkhy0hXGVLls+N0UVJt2A
0XjXRCH01aPpPo2RALuZJZ6JKsb+5WUaLf09yN4I9PBL1H4RM0jeB7nOaXAiIC3eF2PGSRnLAEqh
dY3nF+S2zisyrQKbVEHI7YXF8RKWo8kdhlXNwnjVdBm533o3fcUM3/rDkgSRgSsuYe5qVEW2VVCy
LKB0NDpuathbwJ0oy+ceFDMW49+Htuc/hhRuKgdVrHw8b6nvb0jXDG1FnJLXMzx/xS2L6LjVfmXi
fsW5hwcHtuznNG4pKkgfdxnFtwqDP2ReafjHBjn+38MAD3Zb5m0OItkqnAJCZeCrB6+fpZPlGE5T
+I/qpgGxvnNhVInKkOqyYLkiR0SkrMWJwusCkQXTqGiVzxIns1FaDAcdLRPg2BABrM8KSdX61DSD
tz9QKcYJsq+Svn0VgW3BFUm0tic2QQbm7rgV4Et77q0PSsgJrP5Kx37e7ef9GMSwbGOpqfWU2b7W
ES+CH9Fqwm/KQL0fl3TU2yW0xmLaLCaQLrembfI6NDAMKDeR6gFjHxrP1+OUtmektzfj1WrsQssI
JmfLQxTaMES5nW6q4iEbfZ2hgTPXGxyA3ck5Hc+oY/NlwFJv56Rq+IBg6gju0aTKBufnMotWq+EB
Q/1lGWGQXhVyTKN63VOE4eId5obf4TCOurvYZqJ7aGYgHvebhBVQ3RJp5GEOqHuC7x7rzyDj5ZAJ
9kIdFGuUPyUNYLWbAu/xlPQ+xdpIUPDWcAZ13YPMYBdeC6XpFaJC/WuuwGR0ei9Jx74Z77p0MC89
vManMtchShQo8fIMXFw7ZCUlDfimgLP7H9g1848UuouwjLVX2Y3ys1pqJLJlvzK68KkmmdXDFelk
/mtdk0lUHIfnjTRwakNYS0eSckBtOxyiVPZN5XQxPFkcE48JnLCjagJ0hu/00IzszoExZcpp6WDq
kus1FhWMTOJHp5pWlqiM5Sc/4Ot2mUSML60aW8+u8B02MCSELTopZ8N3A7F8w4+gqdDutqANv0Wq
B/yijAnWrsSRqiWSA/VYBaYZpn+oGroHnOXUY7o9Dl9c1/UIOmkX8cRUij+6ZJBhHhxIu5CzrcFm
ats2cPlaeZGGdTZvuPxUFN0ZlECbl5gpWw3pc4GkSjMF6L5gr1YcEKvVQwftWPggmjZtUVYhL7Sc
6SSvuVvD4QV43PSdMS3BllgjZa6wJ/MTdLEp+ZaJnotzlwxtW7b4ynxZ13bVJXWpn6qC9yYsUeA1
/8yZno+BLkZVxiuI7c/g9A3+ZkpU0ByA+87zVe8W9WMlhccPhmAQvFYiqIWZD06BoZXFctS5Wfsr
JBr5S2fwth4lo+ImWnEy1puJfXSFrcnGC8ANxKAlOuTBjV28nk40wbzg2OnRRKegAOSDwmFeST0j
zGT4OsW2G79GNszGEm5qY/vFDogYPQReJm3ZtaOGNclICgZik56/86AHpwNNT9skh8EuKj+4AvUd
EOsYBS6sJGKPyLDe0ithSNdB9C1C8xXemGCX8LxhX2OcrXmZ9Xz9nLSz+BYiW/CFIuD2C0RD4902
KP8dg622v1AcHa5sVqzkKh7SdTgxKcbPuZgZMM8GD2+Etc/8PVhyYktiwOK2maZftMiK9cznqfhB
2eynU8rZmjwWpk3SWm9x8i8DDS+rinZM6QXHOI7UtEGlanzXRzdpLuWNyFBUlfhQUBBZtQof1wH9
+RluNxG5E9bM09lSTGzLGUkH420/+aVDgqdqo8+DX5T51EWod2/U2rhTO7hWgSmwBld4k+7fBCkd
6pQE0o6fBhSm5CZZkuWXAL/TVKaHFLhM6G471lE5IcdDtl1ezinILrei6U1eR3A9jO5ZTIPugjxq
+jMMXfGMgb2fL8Aumri0bT+Gt0uIYa9tOsog5U7oelonwlCKzWl/GsiIiM5Ghs2nYB2su87GeLZn
9OnsKIDAzDfINUkv2RrJ9MBt7MPrAU/Hlu1umHcaXTReMHbN2gsfCXkmXPcoLpAGBdI8xrgvUeil
Os4SQG0ZzAAOMfSFJUYdTyTucPV02NOxsE4r2RXu62KZbqGnxxptVcjiWseReoytJuMB38zgWhtt
2srmxBCsbly4hJmHeY2HgKFqY3OTgPLcNwtK2zn5ljrXDZfYKFgTscyQq1jMbX6AXMSRT25a6NHA
yp2dUj/EfWkMFE71WjDc3jpgMVU4QXG4of5z/0YIWBiRJ7MGYQm7i+ZVtmbj9ZJl7qqx1KAl7iNO
gBWLIHQ3vWQIyEuWGcgQaZoUHxTZjvIYbmGTn9DkzRQ3Hnhhkao36vk6bVYq7+I06Nw50JgdlGGC
+Iwv6B4Kc9vPtr+GACu9RvBtHpYhsOnooZUTUlWBccXpccV4/YW4It4OuoX75jEESMCv4nacfUUz
DhsSFjft68hCcCDhDRhEJ2zrODqtqFGGs0tg6HpJuN+a63ZzEystbRlCkmc4H6MHDAQ9ULwjfdZE
5KdlI1BP4tSJoJ6AUVJ65GwR+gCifuRv4ZG5zvVYyHj5MgeoE2uPn1OjZoVunYNHAe4yxFYCcBsa
HezRgqcwLwsBm0y4tC6bIM+feMTGHAolPoiSywUgCxUcSvugG1lwiJHEd98EY8/LDlJtc58gWu3c
hX1rEInjo084xPuvIDqIpIxdMv4QQTJc0SWGK1UwNGF3URZ1YolAKaT1tJ1PHtt57v7Br21DSJmi
Yjq1gCe+GavI84Ddt556qKP6Gq446ctYbI0uCbHmdk7wcfpl5zD5DLdqsFRAtm/vFo5gBXQkGWAf
IGbbP9DywEkvWV0sDraNw+YmMHhYJQK+7EUhSlHC3TKOHpa2C4OzMFAu3qRA/5cKbs3Z9QiBSVfJ
sSnUERw28kiHwBSgGMetKbMsYAZN33/erbdF8BOgnFJPnkZqus+TLsSRtyTc1kky0b5aTDQ9pTgk
Xv2KSvUA/7ABeaD9tH4ODSzLawVye1FTfG4inP50vXGQIWLlY5+cOug7g89y7JYfPs6trPagQn2M
EttDD9kn/n7WauovK0SNc4nvJ/kyRKnnFR0Wwc5kS9iDj6XDdgoD1Mg2CHUlVwELJRh9QogjJgHh
AJkdd+XiZ03wWjle28J8fq/yGbAhls8cl70GmaVCCkh0tiusaspYEQCSbgxDUyUddCmoxpYR1LRO
bt9XcG0VpPa97comR8Jj2Q+zeITLPEM6DEMBfYaRMHCcLp26h1mtBGQG0ptnk3bglIGAOJsDpEqY
aDbC0J/obdwFOaDDXAJLUKehiYE9FHMvlx9zEevpKKeQqOsx5Sb47ouN/CpMM0Pl3Ivkhple/aTA
gbu63WzyeVlYc/ExEiNqlAxQ06UWmRJIBpThL4LUNeAii4GHtdGT1QdUZJi/l3j73fJoZOz8cYZG
aa08TopLgmK6r2FpkTwXsLLAhE4E05eCjO7RZfj09BtwooPmJnqWm1iTq8Gp/sFtloWPGYqC5RiE
FtPMzVNqThhxTvd9jHVT4mgd7wOP5rFOtBkvtAE55eA8asjb1A3+ZMnu1AM8sh/qWLTzSwza83SB
w2p/p5DiNpY5T+f1FAVTf6ZOxs3VsFNH0OSkgwTY1UuUTvhGGARa2eHnBux8A8KMNCbwowjKect2
beiQ+ZkhaoO6F9qhQyk7xEh9QtSjQD/oaHirU3wBatgXuu+oTfv2EM5o3RBsMKZIT41y91UVLP0E
E8N2OPEuTz4bmgCsW7Os9QeWbwUQYAnTvGVt9lcd+7TeldPf9imHOCg/tsnBBIt/GJMBLRwMLOCe
60MGfHtC6NCnCMxIhtooX7AR1JAfqU2YvVszXXCQJ/xc+3bJpruFBqiYONXdLcqarammponXyuWZ
jcpilfxZcsj/v3S6G/CYfB9OTyEasG/weKX+oEii0zu1NctNAjeYFLtB47fhyFMJKTth/K9eYqp2
2jaj7iAKyzzA/5g296TJsOCAM6uyjdu9mOZWyxMfp6lGKQfT6JiA23lE/Gr0NINVNl6nvGHnCV+U
J+nH+EbGcnNgKC/QsoLZwxAOBmU/jFrGIS4d8Ey4DoWBim853At+ABxM1QV9fHrrtcz42XoNNSUE
XuSfdNXdD4YTCwA2ZGw3W4Ts6RIF1/SlJ00fYGQT2NvMygBbn+WwRJ43nZBDMtBmqiBRDdsytAP2
J7ZqYes8wL0AeHX5zUZ5ntQRPMPv25Gn3T2IBMAntmLpNZgJEw1LIE4JkuQF9c/KpKgs9LaB6MwC
gvHLFFgGj/rERwceKcVLoB7YPOi0gIGi5txgTEWkpygfMMO4IChQhcBQfdyegU+vT/hGBwhN2sBT
rTPh1+Ymi3blrUPdpu+AUG7tzSoLtD/wDo7VZYi4QJRKG2/3rPXDP63O5yOoFIj7JTSw4V0ytXhs
cKZrgkOn5t7fuoEML2uKCuwLIkTn7/3apOljT8gUVyF0L9EN1cN4tbmkWWsrGceOYkiPBJY6Zj/7
ruBRiRmZFLcCLPDbeZowQplMsXyNeZO3QCBhpTe21uelgaDkWmWAa6thEO5OsnZdnsw6N7SGP40B
JYBwhaEN4+0Vd53oPxdbES/7a81gu2+t/EZyPYjLik44qAmM+J+1cytWbJOo4gcxAOO4A0Dzxdqe
vkBvih/dDDzF+CtjjlWLdIusMkeYOmuoxd11T7vxYcMC3a6IUuwz7SOTPCMHOtcHgYmz+5ap1lyZ
pAflxYdkCCDnjR3wudUUIYiPep1RL+FWcKL0cNSHs2lQnBlg4uAMEyAS3CJDsLO3O5T4PWtJ5k7c
ZChLVjXFvtrG0NjKrum61UHQkn/IMk9BGQXFOJXMrbo5aovhWeUTYr4A0imC89xt5kc0YpJxp8hg
fmaI4ruf+5VAnAd6a3yY4w3azS5yVh3yptAPmLu3oAlxUVw22IbFz13aYI4Ee+ltqeBtkRcvDgO0
7gxE2a03tMmmp37AwOzHlCxLe1DRLHHQZ8NW9egCNvR/aMDLFclw6XVcYD+d+drw5KbxKlWAHaEd
vGww2e6fJyFg04EiRgvMdjzg1AkNXnHoxEoaPMV8A5iddXc2tcn4UNhZ/krxaVDQPoURTtOBB+Y8
YyyozmxhuCF89yc8GhDH0jP4JvmGGO0Uic4BQ2hiAWurfXrE2DWmPSn6gWYsbmGfkzVgmBUtXA8K
rX+RBB1HRWChIerML5nfBSjyAfIbd6/b3riDgt0hwxdUIbwiw3QK6DcO1aXiVMbnnesFG3+VL80n
TFhhVoYZOfs3RMcOkf6QBxjmzpnxB5pF5q7JZkC8Imr8d0x7MR1kbklZCfNRVCpgkqJm3e0nr2UG
q/jzpLr2JaMFTo6h9fzfaZBsqNFz4x/bJGPwvIU4Cmr7Bej5sR0o++mzwbwmjUaxbbuoQZ0+pg8J
vB71nUYk/HKcFAlqlJOBOOpGj/NDulp1jlDfeaCPfSpLIdAxHYG9p+qEe8ljQF/D9kRWsKUfNfpv
fVqdDb6AgrlF5bbqIjo1MWq1Sweb96nsQuE+UUxdWqjbPeTu6NM3e9Deo2UBmjSHNYFEBbL3aYq2
r2RzGnPEAnHOh4X2UAE4o1oHUbwLHxfh8u+LFlELnf6+PkYIP/rKgVyNkbe3UQcr8rj4GhovIkwy
pv7fMWKwf5aBnMlBDGF2WunUNhX+ZPvEdaCjJwjmxrW08dRPx8JoMsFDKN+A8CwEY4RudGl2xLgs
aQHzh1BEWPCyfJlKpsYrjJ/gichM6syRqiYJq45Lvt2yJKb3nmyg3uBwCn+NU97fIJeRLace4ZgV
6zKX1S2OlB2KHDTcdzpsc1FAZ3VQxsa78RUBhKWWmd50KVXBhahItjXyfUZ1i9aTL+BCwUqrIkPW
VZjmOXVVdBST5xitKcbUNF5ljYyBAgAyDwDMrcP83cCVAQNfOs6qFmOs0aksMWLixlW5bzBwmPDd
c6Q/BcHCPY7XIWnORcPb6SphI8FziPYF2yvH90DSfrogbjJsDiSHPTTWLYNREXAUGA3AS2xMSlDs
M4kEJlG4spOiiK8KfKBAHCEemz4Yofape72oO901mEeCSiJoicZEfUP9DDMpNOp9VkY5SjLk8kn5
ODYTo9etzdEFBVOKWAZYbpMjhDeDqfyY2/YmTbUa6oIzCgAFUlCY9gXddhOsvLmRk4UYyswxRniJ
ExDpT1wv8ozPVPhZxkP4msYbfNLFzkkFkgPn1qusRzzXwQfMdYccDY2qJ06mI1u7cfzmxh5F/Nql
4d008wEceDdCUpvEJgK+GmyTKSmk2VuZJzq4wB0Ek4XEpn1SgqUpnrr/4+g8tuTUtTD8RKxFDlOo
XJ2j2xOW230soogSiKe/X93pCXZXNUh7/7H0G+dAhBZcFuONusJiL8Vxcnxou80R/NdiQnZzXlHs
Wgjs/blPN8KeRxhOo18EZNSUNa2gqnjJNTS8txl1MTR8lQdm5iUEw5cscexZyzkxdRBl0Gz1kG7t
tr3oGmH/TmAFik9NgQHjXK4i+BjgJy/LNpsu66DpBSOTWpqD6aVlpQ3LRMha7fTvLbjKh9zMFmTW
clMnaDrT5l1eThH7NJT9cLEgqF8Hxib/nW1w6p98bx2i/8DdCxQCUQl50wIIrbtmKRwwHsSHTL1i
6b5pX576I3ki2NUwsuTnvK1IjJtM7Zdnz1kpIkG5yVkNa56bf6G18R9qlqBXRBoN87o3bV6K1sdm
NRqS5FDGRRBxnrbGPTVNX79WFPf9FgoemZ7tTqBVcBK9ZeUoq//gNBwIhg0uruQ4X+PpYLZ+dndg
BWggmMdnemqiLSTUM5mTqzTjCqxeDAZBVBsgIdJd33+zKTAKbHHU/O3gzXS6lqBQe6d19HY1de3t
TUwaKD4Xd6DojkvszK6hpn0j8BTscqCoi+vfhAf0N4ZthvLCcMMFxQpT3gfSzprO38bHzpD/ADbW
OEHa9RxtQ4Pm4KRVx3kdj6F8Qrwz+M+2y+/pd9hvzXZSnOVxOtm6CF+ruHejPZk1UNhrw9L8AO/B
WQezDAjnTr6bpH1NvloqgLl4W8NGArOQqAPy1ngfMEdc/e1cifEjXDj2P7GTN6ygtzuf+90zmUrm
6Q2Rf17v14V4sx1fc/85LCpS96W03eoMygLr3/7/o2x2TFsuOk05PYvSQ2yw9lv1aXpTDGndrvjs
kl5Uwx2dWZTZSdo1z+vKyHMTV9dx5g65w1U7WtEvHyiDJwtdSJutNHfIg9P6XFUR//LPsATBAqoe
229ht5Y/tkFmmqI3sb+7KQqLaz4OlMZB3oXzwTF9/7aMpv0v7ptx2xPgVC13vWpVQklZPAx76soI
5d0UucAXx5nEv9aaqBglObqbUwyM9gs7EIrzGbxb8N2zZGk3RnhVBc7M/T1xpGeSrpJlTxKc+KtQ
Qr052rJAxackp0HBH4AhR9+33N2YSLH87mm6ftXWkqBP2ibRHFbfuOgKijLctR1J9ASFDIOxd7Yz
oh/YhoSO3MKnh/luaiJ3TauafK2dJybA+wFo8m5DCICoyKzBP2S2hPyStD68U8o2kj8yxua1DXuH
auio9GCua7IU77aeI3EXbXO4XWbg4fx+GCcg/mlYrWjf+6G1/FZa2n6mq1HZ99DvzrD3Zb+Ve9fK
m8d4ku4KUtVwi+WT2vQztfRhuBtHsxAnuFqMDGM9+vchRWJmT6rVXOy2tUrsPcdbb6dFHFAnM0DX
7Lv4VjY4FyjabvisuZPx5IQHbbTjE9I29GYvrSoM4flM82Fp1IBABIrvvF4Q/D3nZZRwYKs+JOir
Wl9zz0fr5SWoVDU4De6SfAiXQ5KM0SNjSPcF4eWND/FUV6fZdtfl1A380eRfNPWD43da7sXQ94+W
rKN/4dYwJUC4xiTEEW/4ODL6fkEWdEGKMwaBDTHg7pAN/RrFaVAggDjnPgiTJQi0/q/2is2kFeoQ
2NGlX+sdUybSl2mDAunbyS/3wyC1TVysKn8HtqhiCA+blSlFd8MMavdovfcKEpBkpdzMTKINZM1e
Bq1A/AWd/zJgMwqyefGmn9xwjF0rAv7dXe40jt71t02SVbZSDNa5KB/VtLbjW1kj77uzqNN7u2lI
tzT2zXYKQZWnL9bZ6RuqtvUe5iZf2x2qmTzYW0yud1sHj5o5i7XdkVq1+il6iCRIC/B9dUfm0/ha
BAGVYDzJHEFmDjj+Yh30D90WmvamvzBNqhfT/g5bFdQX7rPge8lV+WDIyHlLpoGOZrQTyNuRS9Tv
BFPpPPNtEFeUTHb8BMbvz/dFyMWT9mORhKlSITXlpQ8kTwiP2E6NW9T3xq5KVFJw+QAb44QcIh6a
+MKQ7hW7woEB2ZlQtG+L9qgPLlp3tB+rQnPysEuOP9Ks1WM75qQRwioXLGJ5Ux+cua/ImbFBYj+N
JEOfzKmafZhh3jx0y7aMf4NuWx+pD9fxkeE+d/ZzPmvsbWRA/N76OmAhJOcfVAlVkfM38pAJ7mvt
dcdbLQbOtNYrGP2WJCkyjqJlulYe7eqwByTaZTosvcfeCtQfrt3FZDUP4Lp3Z6f7FNVWoz+aEiAV
mdiruPS1mmA8hzZ5cHoV+hkNolDLunEb9ySSWb6zexN5iHRNPHIIDNGuQNL73Zuo+vK0AIy/gWOf
fjsUb1XeeVEmwIz4zMTz3GK+6viQx3VR7qPNFu+NXXTOKZyRHKEeanKREsHDgSrWaXiB+kjSfOk6
ON1u8gCfOB1v40Nc/GpU2Uz7Ok76t7zMORRQDARPaGERcjl8vud2CpKAo0JULa7AwZ/uVWuJLwDW
skjtsuzIE016jtlQ1NPF87fVZGtXLupANt76H6ge5k0C+7cmUxUE9546tiUkiCZMxtsuEtkvtWo6
F7na6hTEplvtw5bU3i+FocK96NhZLixtLncat4o+uv7mbc814NefKjarlfUqYqtgzRThoVQ6+tiC
MKoe1nJzBRtsI78CY0Vqv4Z8JZyx5cZWUk6dvY9MNAP8FE2lTpVKOhy0whNnsOhKHqQTVtfQQ2gM
J95wpTbGgPJvW+P+sVY/sY6iaQQfJxnc+wqQ2eIpXcZ+txWxx99jXPeXmbwmPCLjX04uS8Bt3R+H
p3ix3GI/BQFPZowI62uuW2DRRXgSpXhTvJRjJEQ2KBX8bcMIxVFLw96700rntawtbaGSC8nvWRKN
vWWIGD0OFtkqX5Gem79l6egPkjHCMAs7vl7mNGsDwaoS+tGCaPunkZqooxsOXJOTVN5dg2bwV4mK
bzgs0DgR6o4b7Qwpp3AxDhjn0HMztZXS702GOEswFsu+uVKftchsnNzq3c89x2TLHK3WcWtvlD9d
P/q5RRsFd0LN1gcKHr9DjeDwRdHOHEAZs0c8UbYp6GUtk+WPtitOG0Ka4rvcRmF5oCM7pq4rEeIr
r5WNgNYKHAKlvKY1qVXBvDM8khzVixJ7Pxhp+6tFyIg0a3Ya+oX8jmyZadqi+QRAOnHKOxP5olsl
nnMea7TkpQVQMY0yRtLih3IjtstzT4VybHkanGB9DKE0qmxG7BOlpKasVUqmzDieVslln4rAQLqQ
RdAmT1GdWy/IpRBliGmu3rWGo5OpZmu9kI5QS/RVS4neebaZdwtGRYgjq/ePxFf7ZjePVBrzBwrk
dOgfui3t0A/PaTHm/QHwf4QwTEzhs0tooX8nxEz9rfw8+g89UHT1xgAg2VmY69HplGGyixNVzHvh
ra57dBlpv5Uhdu2CCE6dFcE48wOlWvXfZbAK+wExRqAvU7c26rFw+vgZvrOTWa9H96lahrq/6M5p
f0v03kiufJv6t9Za1AM9hOGS1sor7xCZzEPKFml9wBAWSI7RpWduH3JTuEvbPHe9FX0vXTknfxEb
evOhQnDuw2cu1T36eMDHXvnJT6djYCUPZdl+xD9K8Ydbd2UW69m3TrXR1YZ+1WzyEsz5uh7byWnb
3Yi60L+DDMmfVAz/f1hH2QPDeyK3D+tUQe5bw1AfaLIpgYPYWl9t9K/NgcUiPIymsNfDrYkEQ8jW
xxrFmoJYrCHdSN+NkYK86EGtX2Lq9KMKY9EfVK4GCIJwHHK8gzZseh34PkiAtrwRc60bXMWC9C+1
p6Qj6b/h9PkgRr0ev8l0554z7VBZuw1ZW33vxUYOL0FbLmtq9wwLVDPp2klVvapdOLDkphTflE4a
zjDapH6juzj0uRPBxPRB8yDiW0knojj7QFeKi+1BzeYqpOaobwqNNGzsWvFTYokOGbqBZ648F95e
LpKzEAK2d9EdD1zhJL83hsTtYPhe3BiLUd4to5+FmNYBfWJ6Jrg1hnp4d2YXWIdFFXZx6doehZw1
zO0x9BnKTnkj5IugSLe+G/1SSWbqarmicek/jBUMV9MIzwGwKjnW7AETJJSUWVZn53tL7Oxpq4n8
+1gttjzOjlrkiVR42+zkzCQM0gQQnDqUIHFhY5c7DQEybtzEXo0wq3Pqb5YiHy/R6CzT3inRvqDC
LwjJQ2lZXIPGghMqoqLiSYi99b6VRLXtEaLJvV2GXce6G/f8KM06fvk4Fg9Dr9vunLg9rDJPBHz4
wm9jep56gRBzbPz+Pum5LVJhmSJMEY6O+WOsHWJI2tz4yVORUHKzrxWlBPeRZhfKqO5IvPPciFYy
boSN3hVryDZaI166g27uuiMbrHoOlI8+Tfi4q4ktit3xzLE1zaxqXfdfHAFsobefZw7yLYllFqBm
yg8BRUboThq7c84KdOLA6MFJoin9ehvLpv6JIniyPeVovLzRMKlfFjC7x2nIwpeiwhTm0CE1o3yu
r8iuqh3dvLtlsRSHtvZshyhFLte9VfQBxPSgF24aKbYqC6s+/thQTjCQJ2EB+lGtSPsXdAPsEx3C
3BJ5LpBZruD/i9iud0bnbZAtgdGPJD306x4rejlm26YMBIGeZXMvIY/wOiZu1e3qjXbXdON7X3mv
a7PuIF/RYpDaYB01p5o+TNTkFIeCmgv+jnXJH/xV96DTVl/k6WAv+rMK5Pi8dOPM2khfKeGJSO8D
KEtfg1S2dblmXq3a7bzwNAPmtib/FfBXPnleNL+2E6kye8kXAWMYaYTGJPeM/cUDKbkHyVLEhvq3
lAWXq+NxXKgKPMRFHxHfb8p1yZB63dJtV9uudjcHP7Qpp+Z3hGnA24f9vNR0hrsV67haacuJO7pj
09LvEM8mPocCIsMhZ8XWiKIGNDiKnJm2erV0GY1nlQf2nXRVDLTm4Fyc0D2CHQSdF17tCM8V3oal
eqGAfYJhiyRJbzU95ez7Ivyuc7sLDwDQ/Lu85lLNACfm15m5I0+9OSkfARSCeF+ugVc/RkGvXhfp
2etn5RXCPc+0TCbfUofruSHA14Kszwv7x8CUjQ9yJA1rh/rd77PZqZv5mLtrfXQR61f/OfGwhP/s
3l47uiZqMlArd3Ko/44H+8kbY4C6fpuC12302vYjZE0egWPL8faob7dHpjdkBRfWGB/5KT1zwgmh
Lo3XivAUeo2LyDba2r0DIrbuseW2DdwTEYxngcNp5fOMsO05oN0vISRni4Wy/p8Uvv1DrCDiIwJ2
wscc+xJQu7kFJFdATclRLcDamSJ8ZoambRQycrvyP0HPnHHfR323QsPq4CeZe+wkyCZRTzsIor/m
vrd/5+OYhPdjozf1uXDR/eIa2ZKdH67Ih1BziB5Spw2/ccYA045LMJYPmo1V7CuHTMCM5m4r5tdS
Lye/hy5CEVXU4U4OA7iHnHr7dSzgOI/8MCghWVj6zwZJ8LQDzXWnvUsXU7VnEWj+m3AnVv+sMJc/
tUTBcaymyJt3Hb2/L0EJ21ZRYo8tD9gkmKGaC/Nh81jT+0sIL1tPsm2PFTJfc+HtHvqPco0QcaWL
7vRvYJJhPvoQ5CsLqj/TOhhGZn5vlHArwpaDQDGVhmjr/S1p/+St79x54wJERCUDBrU2jgH2xAKa
7BjbMVckiA1B8VujXuZIYvTg7lwu0tdSpcZqkUjCGPKujiQ5VqmnGs6eUc3hUxE2K1J2S8T3k9fN
8e2BmWF67HCr6kx4Y1L8aisjqpQRkqJm2BuHYKGS3wYhUOJaIikcz7OOBrTs1NvQrhdL5lCqskbG
5L41RAr6OFTSWDmjYWLxmC34IdynFXZpPurSXt94uUZ9qqq5so+Ci+8EU4aQah5m954kU8d8a+iD
fM+XjFDUJ5YarZNS/V1SE2mycyL2ofOKs9BH8SNnka7d6qIWq5xt+zP79A0+uhRc5UcNS+ff9Wsb
H5oKX/jBJQ31Z8Gefg/UhBh7BQHaB9WN6eHrtSGNo+X/R3GlC7DmTv2b7Xh7r0ekrKkzqvLVJ+hq
2dnNND5axjfdUYYN8J+0lpbA3UCA0XkbLzpl3OgFdlTKd2tWE9Qnv2U0DWCQzpD/A2SpMZe4g64P
w4RjJKtLHjImnFr8KhobEo2ZdUmyVm7gLVUE7pyJDsHKZTHgRIpcHpQNJHRDM/Tg8uyFVducKrgs
72kkpvMRk4X00mUOzbVhR+dKtueCW3uyizndMFUzrfkt3skSNDF8WDUmD4x2HAjx4NovCCPWZudw
O0f3uh/lcDaUVWIt83kk9+xX6yMzaVWnVQluzGKNERHslyhjNFyJp3bob20qe2Yg4109C/0WV4zM
F6cuWJS8xcqvPffl2fZC9dlPOZycFyK0ObBiI0CbY06KQ2659ucyMqKlbTWo1wBD3hPOd/ATqfPm
y5p1/mYDIYPDmbnusmEYxQ/YHttUPVsKERkzwV/bA10FumOSh3JtzNOwGc1DX2OOOca2tMNdzd30
DOwSAG8r3LrHOM6Dd+NV0npPKi9nHG6j+LPr+u1Xx9yIymIrmbp0sBLTYUsylC1tIy0cnXZ6aHhQ
GzKicD+yly1heSeIfYAz4mcClKCb9AJKEtgHX8W2em+CNhJnu5khK5apLbCMFKvHAMtkBylyy24L
h6h8BYzMy5O06+ILe4y9gsPJEf4wwLJ04IyQ8lG2dvBQUnCAfpSUwre2ltYvfjXSZMjk2neyb4h+
7jwR/adpRP7XjTbjvfJ6L9jNWzw2P0rOVXA7Qd2lgzTu7ffRpYLvgrZ5k6/w74Hg5JljsJuKiKqf
kTcTpi4PB8bfqnAY1Grbzcgh0wiyjEXxu47r+ppH2ltfkN56FzUS1EhiHMqCk5S9NZzcCSCe6TVW
/gEUoUQxvqAYgkqtEhjp0f+eba/hniExqzzVxTI/EX2EwbPChf42lbb915uEuUzCqQE1G7hzJILb
+rR0df+MXE10wBokyjz7hT+8lzQlfai2Gb1MMXc8OpNt5ad+sqx7NJ75/O5KfHe72mr0ifp6QGyr
1dULU6I38OsT2k3xc9vXeOgiZLkJT1Dqgj6REBCs9ilqVdQdvVKY4eibQa97USnkoXE/B9VTQi1p
+eV1yZg8Agys+n4cGS53/RoeE8paw1m5v/2tcl+hdeyJmXsywbHIbbc8TRgbuhvZ5f6byzIHQ+2r
+Rl4rC5OiBrLx9psungCfIiLtNzC5b+G0GGBtFO2q5WSz1eqg186UQdOJ8stm/KIG1pK3GFZ75d+
dDQrQNOJ0J6o3zfG84/tTN/5oRCxGL5cUiOLbJgp68kYi7cZfAsoYKdMjKkbhQMr4s4sXVGfm14N
/3F0i7fNmy29d5oKqqr3JnwyFbXF/yym8CuyebNcu4itl17yJSr2ytm8/eL2Qb0b2riKDxuxj7gp
VhD7puZ7pS6FGzgITKuheVsHo6uTO94ZY3r5iYYkrjFZxnCFDED58GYZS37j2YD+odZoJQfAqN7D
KEJSYFp2XXdtxOA4h2imzvC4TNi0PwjkXmaoMDBsuPuuDBniA59BuTHIg1o/4VFHD/pXgJ6vrOyy
Rl+OXxl4nD6ZtMBjgCR3cFx+lHGNy4OV6z5Aea0TAVZm49NiHFW/IBab3x6XgMMDxkKNCLkSh2Ag
EPemEIjeoCGKhxVTTpHKZvC7Yxz0iG91uHlQ33Hv3zlM5v9cGRnnsMXwC+lAMszfifW+OEPO1f+5
ZYAqUWitvzlE+hWNPWPoAZtc96d0yijG58Khk+Jxc8fUbBhidw17IU6eQOYQy34S/cYm25IDUrax
A5PUdt9RhF16BG+NsoqB75qLOaYUbfTHv4wCaMi6xQ8SQi1kJ88eSokXWffAdTE9NwE4Zd3908qO
v3yF5YEoJEhdV6y894nlczP209THx9HYSFpFKNdvaO1qOCGeCx+wnpfmcZuRnpxY5iEYyZXfFC7K
2f7BdwY4hk9BXFobLwlCSKdpsrXwyDnGwIopM5rD+OqAvjWHZiMB7EzgABo/34nd//rNiT7V2KsH
eFogchlL/T7zHre85WF7xQyD2E0qXFJV68FZ2KYuH5eJqueDmYTPUSJGlPYF4u6LFXDj7KgKGx/1
pPvvuHT8f6Yf6utm8ANAl/kdjB6mx3+tunkW2EthS2N/sg5lNNsvW61BGV1Pbu1OKyK+0SsKxDf8
gOy2SCa2J97q8S+KRxL+JwkTdaqdPjwxAJCbIDsLN5I1SXSIxERWu2Lw3OArYY1Su0oE0s18mRTm
5M2bq89LU8uLDOyyyIQlI/8E900EoCBukLSIzt6mX4FlXOeMnBzenWCDFvESgrkJKQgPfrpEcr1j
yyuTi8OKNN1rJMjPBQKoHHNX26pjHjPb7mObWL60qrS595YbBONUSxLtlsn3+UMoXqp/l4SV5EeA
cR7zuHas8YUQIr/L/LxKroVl3QC3PKweA8oU/7MRkdj872V0tYtY/GYTSDbSTvMmPJPLJptr34Bm
vzjlYJVnuY3ltstR9CNwldIBIsLmElVVXz+N9VI5KTBN97tNEmgnX0pYxMWhfnA/C0djvsdt/oAJ
FLsia6WPWTtc1js8lnDvEYOHm/Zuq5Ckqohcyqlu/XXnOmsdcGlSVZr1k9J3bj6VP248+91XVKzO
nxVeSFY7ux1yucd7VDzEwFvNcelMgqovGuokmzmoHxFjeO5f3qc2v7ZF5z5wThYczl2wzHcdBwKG
xobP59w1QGvepQ5FWZ0DOMHHpZj1nwg10o/NLvkyk6/o79etmn7FUyn0vvBnubxIBN+7Atstrv2B
ykUZqyi5aNeIk921C6ynGIt96RITvItQVIuDl/txewZzlQMl2wmnLz//uDJuLfW7omB0fmzqsrpG
PDsG3moAa8g1zRZHBQhMQlRTN5mDoh5PXhxj9V5uwkeU6Mm7jPHxpuESDb+FLvwbB12Vc9qFVOBl
CSxymfpBLf50EkoG9QTYJ5UZ0BU7LpX1tatC3q+ywo6ZWpxr4zmvcv0rYF59Ek7TMT347vITOOPy
tlb0azBkKu+QYNH6XY3l1O4Qj1knW071n3icWchrT84pbJa77m7SZW9XQGLrQ+6XRbejutn+heKp
+2MF1XTliRi4EYsqemn70s6vLt0GV1JMVu8sYj1ArkDathdSgdQLQcj9tsO4hyGlJ0okv7I9IbmJ
Wgj/lFjKZEpHN1Qee1AXfEHKJcXJ4bHnCqyj9gMYadJ3AnlecwhpGdUEPdryH4N74GVdnrg2t5Qr
9Q63Q+yf+pkg8B3zOHJ0JPvCzarqplbryspp78ib08uhTmYPBlc23XMLCwk05FQxsv41D7Z7WTFC
M8+o0DvLwU06pha3zg8mAKjYL5HjHgqQa/ZiOAjEcXk7ZDV2Xyo769ng8jSudV4WBpT9MkNPpTb4
CIoCOikImtBLx7ZFMNJ4nfVNEO663DaESE8RcioajM7oM6tHGmXhsrxqHUmeWTQ1aW3rbwciuTfu
2oZyqJSQufH3skzNWz5J014aI83jVOfqgTkYstLzXYNscvKHuxzdKBZrK58Ywj1LPbo4/V18VYG+
TrJLtg/c/9tDZM99wervopxmmB0B3LYYIzmvxMsakXt0sMKNEGC+lTgi3YVT6FLF3PbHYG6b5WBB
NTLpkmQ17YdmKOE/wrX9YU325SnvyTIhbmuQv8Ymj66bw0mfMtO2H4NXtfeaqOVuJ5p8PrCAxXjY
wHfOzLiIl+quIz6fjrL4EDCBh+y2XQhjHUXD9tN3PoKJfguG3Vzm+QMxJrO4AyUMiiobWzvhEw36
w6pFcOnxd/OFwp4d18b4ej+hH1RpB1IKJl9GbvvjLtQIXFWF102nVumv3WdDsMrfdvAQjlmzs7rY
2Z3mcdF+sKay87rowDTH3FORH1CnBBEOMGW1QZIIN++Ifatz+9o54c0lhMevQktveSgQequN09pH
WZJVtusD0M7ECqZjv5pgF90QGDAZP8c6h0V9SwdESPODZZCJPPZ1FH73c+8hz2c2GPebvyb2J5db
H1/WrSa2hAxiLArF2o04w9bQQgoRVNslrKFiZGoterYO/cAwuJvtgcNbIufMbGz9IktQLuIc5lrM
1jLWD0DlCdbUgZHuMNZYVG+B5at3hXaiVRxcYEBtWFbjTx6qWbwjGi0mcl9mFCdzN5ApFENs4euv
1YjpFu9g8URNZv+CgkhjhWUNjDNiOpK//qLi+hx1hf5pV1Pcq1iHRPn0bfBI/1rg/qlJPEIYXSBS
SXuIDbW7zevsA0WN53DUJlwIC1huBjIjwufQpgCA+9zqwUBdNU3PbY1xnr9M4hiLw7Wc9nE5+C/5
zQXLsG377Z71lfKPeUKVgXmp6OxndBWo4rQtuoeb5ei8tqg8QFVawI12pKcLOLwcJrZuGZVHJiYs
DV5oXsOeHNTfRmD+0jqJ2yd6VQtJ7X0xyv8WC8Cf5CtVvM9DYj9IjKY4NCGrpxMi3egeUfsMPTa4
GBwSsDWwoDzh9W/RDz4jAWC6ady1GU7lYlV/xggLSeqZwLwBiPvPoxrX7xIq9Gu1LEd+eMmgz5p6
XxxZ7MLANL1smQei5p8jhPnPhs3J03lT02vNz3fDR+CBd3WBT5GtrLR/TV2Uu15KH0vMm1rx4TXk
Wd8mUKZzFyDfZ2KCyCX8OKsIz4CbANPYO4KmoAL57nzAQ2RfxBY6ZXfk9BiLC4eKHWQFcuZw76Io
5P60ve0bdZHedvQwx/GlrgEjM98f1+vQcpPta7cWAwlVbue9hs1QjJdY5uoPNTSoQVuiVT5u3taS
UIVyfeBsZPKKSq7pw1i0ANDjxN5O7gaKiz26q6L9XVg9p6+yqzE5V9PiPBeGxMWTw2skUmFq/WCp
xKgsIYSBdSOY2AGmYVQ6Y8PHRAo7sGDipBVVovrv5H/kb1E/1CZ1MO89STEVmd4ChxifJAcIc0Nx
NyP/+oqgNqAHyoLwcX+OimQnSE0ps6qu1qeO2oBPqzXb9DZ7PDA8tBwA6EP7Vr2zylfqMwoRqWOG
3eZ3i8CeT0Cfm4t/KLqnXNR8GghTdUdGx2BnePXR6iRyDl6ToiWNYCmrjfuBNR9lJBaEOEsqO35M
nHnECr6i+9UwCGU33fmRF6PZcMT85OVROB4c0io+qaIM//B1e8HJzzeb1X3CwXqwx3oNT4htq4uT
F3mXeVPgAJ8BE5AONaP7zba6gEoWLMDxfdKsLMa6i/ljTRia+Dp0ZrnrhBimy1LmEVxaTGBMBpwU
A5KAQWCG5Z8AFsHWdwccAfiFNEVTZYYZROHnqu1t2THLEuJRGJeXz2iR+7t6KpDqqlEgBgBUZXjt
23FDNdAJ7exXnEFHdBdDuLcw9TEegPfZO6yWbptu0sdW7nWu/TxMOZ5sTsxujwu2sDKlUCtk5bRt
Lo6iuBpPyxJy3FRNJ6q/LVvWTPqO4wapNkv/VZgt6U6o/PwwtedBvJWhFu8aOzwsJsWPAWUCcvwD
aMX3FRf19DU1tg1PhL0kSnEUjXcQ9PAD82hI43K9tYiPuAyHv7UiqppYj9jkqSolDpAcz6g5qE4v
z5vPlwn9K1j3CtDLzzD0aP7GRuYI3mUZf+Qhv4tLk2t3aTjrbJSSFtlzDTIlK7jEmIX7S9lEJBJI
hvvpyBJfvZqJIz8TSNpmEu1BlvcRzv7l0EgyWNK4JBZu5xVJ/qpau3Iena4Nz4gDVEmRoCsOpC/X
zcnQnVpe0eBxyU0IW+1LQqotJTK9N2PXSEgPRKMUHiEnx/HOIWrNyeJRd2/T4idvDp5q/zDy9tw8
8J11VH05iCPP6O3kV9bIya36+gDJqxATrW70OYUtqsNptdAzaZ8XM1Guf1wGhXyjKd3/cXZmzW0r
abb9Kx31fFCdQAIJoKOrHkiApCiJmgf7BaER8zzj199F9+nblnzC6uoXRzgkO0kMOXzf3mvnznYo
2155Iw7TzbF7i+0FN+qxYGlSGcXvKKrN1I3OtdaUaEBis+gyz0W6/20G5GV7GdLha4TpNJ8CDMgo
0wlpbFZ9ZVg5fJQISfPUNFh8NBonSLeQzT85hWJCXqSJ7i1EivmK5WgC03YUGEa1XierDjrb68Bi
ezeVC/wBRElGfTEy4EFf8FT4ADW0kMGzdjdjo9JOKdtKtZ5wpo/IdVPrJMC02ntZEVFEZQ4Z3RWO
th+zce3El3liUAyt6VitdPqPwek494XY9JkBJwFmjjTfWtt0Dk7dNSMteog66OiSttJXOJptsY4D
t7/iDg4ZDY6ifHYJBn6sEPnYe1sGidgBTJ5dttKGUZzJqV8U751lfMfyZd+z9Ke636MC5QQc6+6z
3mj6DcAATsRtOVL7yFH7NpgZX926XYx1DmKm3y8B5PMthW33rVJVFZ3oUoTuAUY4vatR9tXi1xK7
whkgChlzMjDYG+fl0DwsTWBGq0ZzSkzNWqQjanEs9vEpuozhRFd5x4vkZvm0kSXGAq8Kqfj7yoL0
AX5vkWyvwkCzb6A3YMhQIYrczUK5kUKfNZknOmXhiuaMCYzNAq24752QszIMMtgH09RSOjCE6TCZ
IGK8SuopMelR99S+I6TDp9LB7A4S1gAal9BFguNnaNMT1JXgTioSQHY4zIxnGkiwOdm3jZA4e8Pw
Z+px+lo5bVvS+7IwFKdDCoMuwjvDqi4G4qes4UiiRkzMTtBGA16swAAX7yaWr3JvW2za1knOJsAn
68s+Qv0ivJu8XC6FAJgk/R27MO5SSU7j4pmzrSffRK3aCSFbBSQljJb8UrokQW4ntsc85tQK8msw
nSX1y8WkvpAyNzxqGTr0HZLZFrxkblNkJIqkQJtdGCrAf2wLbvqoc6kvsoZ2xQlblMw44YQ1pXuE
PCSRhhTkoI9aWeTg9XWAKWDUpiW45DVrOjPGspzaWV/gH8mXzDlgp+2KA0Vp9c2uadPdapBhHH+m
lseAGlIvYBdLhV1KZsmyVbhWqZ/1cVg/u0gh9zmGrvkM6ZtYtnLES7wdnKYZLuixBhd9qdJnUXRt
fI0wHC0jz+BM2RL3MceLWpJpIvrBsr9L2gDJHhddnHhtHrK3SLmBJaZPA3lY3Zadto+MQNynM6md
u7SfkltRdmAPhrIcsRakId4hx4mzUy7McOm2ZRn7LERl/py07H78VouXettb8XyOxhwA+aw36jFK
kRwSN97z2oZNGyGLtcPpojgqLqlKOdcCZBUWYEMmm5oOwEgbhqbCdREqBBl4C9L+LHXlZG+Elhfb
RXA0wrcrajAV3I1TXa+Geg0jzVX+kJiDsxnAqaLht8D1Y8VI+uJklE7zDRhoRdtCsiDtigkWuz+2
nHh2CaAIf07crrxwra54tOIlfXDACHI40oP5dl6SpDwzJiR2Phscx/BDA02zF05LGHidM6PMjIA0
8W6E6LeoNut0jzgh0vOfHANpYV6E6wik0HI6ARXqt6Ubpuaa65cO+H3DiYe1bIrrTEtG7Q7JMWG7
bkJy25lNFGbgo0hmB40JidOTPo5FtuNwlzbnrVa3l2KS1eAP3TjEKBeSyPJ1aJiPKWqteGO3btdv
abhEe1h2nMSmykD5QeMkZzVctGTwe7euzqQsKxO2jL1k2zaYDN5iC2UvBxIt7586d0KRVVlwAbGl
u852QeIYrThoGBw0Fz2XACHTrnyYWJiQgOhal68wDRV01KjTTzivzCQHhWH31QqZq5wu2Rka1RpO
JMVdJy2tvZEg+j4ZmpJ8wIp7QekAOWx1hjp0HP0FZdN56gyhdTF2qZuej1M80aBO22mLpDR+HTXN
FmR4Jdw03ViMEypqAKAMVRxf8Faz3otoqKcD/WC72bRZ3rr7ScMdSENhxBhOu60LfX2KS+BYrSnu
tdLqqY4sqmMPYM8UgGDpJFhJVezgYLDyo29NI6fI6QoBQ3ChQ0k1zgj1i7ZywxF2mbItv4L1zZTQ
sf/a6BV1JChGwPoWqY2vKDis97Rs8GQ7eYIVWZblfI4XLnplK1LlRyt857njhCbwOJd7HIImOrXR
FF6XTULNF0EHVULRCJnQeCuaNxhm8XOyFDSVAnZ+W5viQHSGg6x1vRJFWk8sR5f1N/FYcszrIhlc
pbVevuLYgWRT45af/FRvSXyN8oVqh+7opDHYVEBd+A6k/vkOkwYLEZaH+yivS2cfhGV/vxTLcgNY
AyYD+/I3DFQlk49NrDFghtbdyRZFFwCfZb4VaW0dBQ4zKkHF03XVyijZxZoKLzlA0ZRSBPsN+8xq
OTEdSWTlGmQYaAWz0bVk5XSDbp+Qot289vWIbdJosNqDp63xMzmUJeadwKFQ3VcZTNrNMSjsyUqn
rt8XvLtbHMxBdzp1RfpOlbEVCM7IP7OQbnQgSfGlvLsDDiqqe6h/eX9DtuCDk8vaB1RXuqtGBvnW
TdyQzKicCsl+SpJMpxG4GNRyLdwLKGmq9AC/LMwOgGuYisshBcWgJGVgr844PB6Ps0OwdwTNRl8Y
i136onFB2FoF3rqVCWIWzSaO9+5Q8qZ9Nxu3e63tMjgDBiRQOo8dGpG2qklfKTvOOOzyVbr4ixPp
V6CgkUM1blZdoZig7d1ym3cteDCa+pwWvws08amHtBe2MzRZCOxLUOmpr6VSvXOzGn1dgOGOTsx4
MijjVKAR14GVpdYpS10fbmEUmdEWZyW3gN8cdk5SZKxMlrTbswCZ9DHOaQ54BNvCeYjYozS7UECy
1otCe7NEkC67pehjYzMl/VIeHTb5FSpY6rNco/ytaExqlFbaLe95DnrvHKRLIzfRILoXWPbRGyeb
6RAjd7wyxxIrYJHp1X3q6PKOSc89xH3ePbp4J3s/1FwH23xu3nbGaDyEbCTvrWUZR1LSQ2i2mbMk
hJmDwj5JUTqhkouFyXIuKCd6KYcNnO6OgxOgq3oozYEZWBcZ0nuNKTTpXzg509HMxlh/itFtfh96
aX8T1UBohJ4AQOLYHVo3mdEjliqJ7mWZStV4CjNLyXVGiaIU32iT5cFJWYbO6OfUw8x1gqG52VD+
0m6WIF6+G6Ih5pNcausbpXMecyKKOC4Bo20uZ9gGYA2AuNAOR6J0YYYUx1dsYgy2SoUeH7QajebK
7cJy9F1NZZTU6A95bRM7PU12uhJIWI3xzZyT7JJM3wDlM0sY9KrAbBHTBQQtry17nJIz+JzirhvY
F2hDFmRrrBjUNIVD72207EJbB6501cFZXB0SZ2uJbwrvwxWKnihap0hUiSMtCKmHjxX0O7okWPuL
WnMeCFK1dU9jD7ihygmfqM8GACREPk3RpmDFQ0uAPm+NY6pJfHxiFDitHDzbNRJ8gX8OwgiOtKqn
mz0d2xMFjV/sFxmeo3Ex9G4bITU4UgLajINXTF941Vr0C2FTdDkC9tYc74ieMLvvnZyBPCLZ0Yxt
pk+kLQVUJiWK8Url970Cp4XOmbGvGtUecbo5n2ium+41jIHq0Mwb9WrPXqo8S8ZOB7oxjdXbrDRx
ZlCtobxP0/xcpkbVb5zZRW2d8sLKM+qHS+JZsnKZdSUr9kGfkVH4Sx5r+abKeueBswFJbaIBwbii
2cRaGs8LWL86aToAMuwAx03uLGy7A+mUzbHfHMaeNeJy8MzEOLZ+NSu4m9WcvXcFu/R3S2e/t4FO
qveneQ30ZgX4D0z+UNNZXJnJUiq/KPhK9B0ooqyi2LTuxqgq6UE4BvX+hII7zHmqPK+zWvIJYmPa
Er2LAXYgZrKrLeLnDfWWo/s7beZWvB/FRuFKHzgTMPtQh1j1EAePPiRk/GBiZ/dGz8MhvRw1p49O
47ZSmPsw9vM6Nhhh67JMsEo1YbfNS3GMtDTdjPOntizPMcUdgHhlo2/KUHUmxR3HRDPYAVc+D2rY
OitC29tsN9oWtS08aqJZBZ1m3cQghF87BScZrIs7XqRuE4RrS7bMsEHM+7uxIuQLm6yxZms1y6o8
QOClp6/BbIEpO4kH1cr2uYNKjsrGYBu6ddQg3hIyjbIDq215wOBEYncbCL33tSYQiKczTIt8gTCh
Egq5e++MXXILEoUeFRi95q4ya4I6sQgNL1C76nI1mLZ4a8xSBB4oCjocUNCcyy5TEbsDZlv4drWZ
vLu8ghCBjSGhE2WO6mxkA4xvKertlxys7QCDCp7OKuMoaK8gMzEJFJkYR1z4DR47l1bsfqnZbnD0
mkS6gtejXlWL7LtNmiZYG1nA6lHKxj5HkY7pBXWS+4DOPNoZgNQJI89H7MmJBaSbEDodmQgQ8w4R
z+TYx9ZbhAJDl3VaXIi8Ml5KdALViQtEModb3opXwj00uZ7DQmIjLVSXbAUK9oPpTHm3dY1gGdZZ
Q7/Tn4nTEVuUePNBOVOPlWUK9cnLU6t6ysIw/hYgbrwzlTsBf5saXqZXAg5FvoUH1bcrlYtQIMDp
+6uYyIhglzRpGp+gf2BPjfCuO3HMUgcshaT8YSpi58GBtM/+ZRgmpDD5AHlaX4anOJfs1peuRdGX
mRw5EUlat4tj2pQ1QXVhTbToUdGc6dLoguK4dae5Gf5gLTWzY7Qn1e4eqoFCP5E3Co0xdafjNqBE
oX5jdQuTYlXhvqMD2g7tRg2F9a0PK4Xl3FjkrVoQGRKgEAo/oXeNegPehkE/2uR0yjsUWTBIMV94
SJRtjJgVnkFKG26t0XMVqNnMAQzuKsyZWr2IQpg/wmzqmW3o3q8HGyH4AW1IB8OM7hC0a4ExwojX
jOXWvujHNLsNoY8EoK8nGpLoKd3Bh8GLFyFQ6YQeJnDmfMeCHIce5RAz20mJws6vjEE+WzTaizPI
/myu80Y7Aq66Evh6YpIMwXOmyUe9CdVtIDvmLk4mF1bUVi8y15cM6RK2N0/aaDw81DxsVXE2lmcT
qSn3+ZzHz33ZaAW+f8e8y9t5gJ6BJ5sSRVjpjzDps+sMXXvh64ZBJ6wWigAdlzL8e8GcOqN+KyMH
sOJQUXW3cuSsre1Md/nQT4/1gvBdc5IUOXK7DKdNPFFllqaI4eKi9b7L0OQZpxN5BHjE2FsdEQNY
rrYEMjWX+mDwYIzI627nSpaEFpZcHfRDWJkBNo5oq+CMY8dQqDq1DWIjGFMdUYg3oOhC47ulWqrm
I8Ffh4jZ+8XUQ2PeqARQ9bmG04Rq8ew6CdMqtHcqgbl0Ls0sworQY+ao/YU8236VRLOcvRA55gkr
SZ8BJy1RUbeaaV33udWzgmUsShV+0n4VG7WWso9UzV4Nset6SRHZbE6gxUjfnrrh+2LP8l6P5sLw
Wjq09loMtcPjHJJkBzU3nqkfFxhsJBKk/HS2hBQUV4jz/haNWLnP2KfMe7zMRrdpJFX9kKkAuz2t
fNjgWHvLS3SgHE3p5UZ3w2gzjbl9KBOPhpBDaT6g1uFxlEofNdgf9Rp85WxviA1LH4uoVRMgGm3a
/1FzIOEURJ/JzixWF1EC7RiaGqD5H3XkjmNdZITQODIXZw1xIs9SjxJKwLmgezIE+BTAdNfyJeww
oGJJQ8oGs2AMryuLng6BLgllviKH10D5RXSIXnoYgd8pjvfOZd1ERX9OW9tg7142YXCr95NYPCNe
zBN8R3GO66aOitUf7ijlXLCn89DZJKd0FlwY4jze6eYPvaJSUVEY9CI7UK+07Lq7QibxceOEJEvg
Un74Y1kwNopB4gRWrRGwnRUIFzWUrtRAqlxt/sBI2bnCDjK/VEYk14JFcy9S8nd2CXrm+b8Sof79
ZfqP8K28/K8sn/af/8nfX0rA3HEYdZ/++s+L6q246Zq3t+78qfrP4z/9/7/6z49/5V/++T97T93T
h7/4RRd381X/1szXb/izuh9j8hmOv/m//eG/vf34X3i/3v7xt5cSMe7xfwvjsvjbnz86ef3H3xSx
dP/+83//588OTzn/jOZI1ZWff//tqe3+8Tep/u64Bj1cZPaWlIYgJGp8O/7EMP9OOp5pO6Z0sR4K
i9ylAn9QxD/S/060lGU50mGfzm/xj9qyP/7I0P9O1r0uIV/airg/Ptl/f64Pl/5/bsW/FX1+WcYU
AP/xt4+xUrZh8n8o00FjrjtI1exj+t5PsVKONpd6Y6pwPTqoPie5437vQceDu65Yx1qAVLc/XZk/
P8HPI35MXvtzRM5nOqNKPv6nqMkKuBA6ZDvEieGc4nba5kH8RQKYfswU+58Iqf8eQ1mwA3Tlwnf5
+K3gbyFjx7m9Rhh7gocxMzz1HuzjXby6mFZvfNNVr16a1b5af5UQqx8TUj+N7dhcVpe7Zwpu0Mex
Z06isPLYOwbNSwRck5NDpCpqrNUqDDXPFIecggYS099f1l/HJUWTp4x+KoNziv30nZG2z1EqGLfo
JIE2P1S9B86UmM19S4Y+hOorI7PYlH4RH/gxoJGL7ZjqWJCXpmLN0j9fbKI/gG3R+FmXJqb9aUAy
Jo9K52G4LYHoeuiLrC9u8C9PLUNSZza4xAanY/PTMxQP7CrCniHban6GWDHs7YTyTdRrl4Ow7zDp
uNdtjpXi99f4L4Y9RqQywVqWiaD607BiGijBxEm0LpcQVeOoG88In1ofKBXu/tGT7t4cbe3l96P+
8sI4JqPSkzQ5lBJx/OnG1jowSWQ9yTrTTHI3ehwkD3Pm0B/6/TjHFLcPDy7jEM9ArV/qoAw+x2TT
rVMNRSKgM9Qx61LfTAaiY1HQjgu/uJAfA+WOjwxtbWkpYTuWYk789JVUyGpk1RhbCqrK8XKYDCab
5YtBfr1ux0FcYUoH9yjTwMcXEbxSVuowG9dxE29i+gzrlkKq//uL9pffxFI/UprdY33r4yD5lLNh
Gii+NlEZbLSB/ta0VE8ywbrwr49k0lpzdAKaCbr+NFKYuInBO85jEFFy1ujEl9mal++LL/RXVw2i
PEuVafAcHBeenxcEu0wc06jK49kxuuWQDMSq+mII/S/H4C0yWBSlwN76cQxt1PuKPQg2lhYJCrxS
4zIjgGFH7f9mEbkXFqOLh1fvB09qJDw07twQ59CLa6PBjrWeOhQuUzCXX3ywv/hcvGRcXvqthvrl
Ek8xwEUh6nSdArHDVQS+eJOXTnD9L99JA7EEJl82j1J9TiwnRAvOEzqU9QJxhXytVYu+x2yaL57/
X1dBx2KBdVjeOaYq9/NK2wmwoG3cpWs5jc8I3SaS4WjouZmFZMzSfEOUb65dqm9Qh+pVVOKQxgbc
t/vYEukZ8rp4Z+K0PqmpJgMIk+9dT7FizPCKLexoX39/VY43/eP0Y0lDOobLuyRcZoWPD4UiWi0j
F4OrMt9k06sdHLK1cTXLu98P82P9/WUc04K7oNuOgjjzcRzdXQY3nTDvW4Pa9xW63BHU7IE4rAQf
QtPSSWxaMmpXtHsh98mJVnFqYEPTwhBedkpBTGT1F3PvrysLW0Pb1Y+bPqywn1cWQAcGmsGWNVQL
EZnM4eXkDk9pt+utky4fQdXSUvtiEbX+4oJL1+UZFOwx3V8mYVqprCo6KkLkBeVIx54YBJgi3f73
V/zzW6XYBPE6cXS2qOK6nzdEia4Zeg8LcV3NoXbh0nHyeuwrX4zyefX6PMrxU/y0kV1SSrR5EfHu
Il30Iux4HJIWdUptofbRKvRf3LHPV+/zeMef/zReJDinDwPfymrOTf10qe/1f3We+DGE5GWwLXb7
VDE/DgFmp286lyHc7AyIzAog9qo086+mieOu5ecXgmFME26PSTHdsFhfPg5jpAhPEiyQa8sKx7NW
amqbBUcQqR0NByGa9qltW7Ghsb+a8umy1Zm1lrJf2i8+yOcJ4Mfn0AlfOr4H8pevizJaL1pnxjSN
QoDiFtBOaCgr8FUwa8XgJ275xTPzY8385auzEWGWPGZff15THQu5tiiGdG3a/bQ1qzy4yn90ebD3
Q6wYkpughVI1p+j4ajl4iNdoWaUR2S8hpOPkgEVjJ+0rXVf1bVcHh9+/OX/xjJnopZm/OZ5Zrvj0
jFlIVoLYhNwAXb59IYk13ZRuy1IYBJP64up/Ndbx/frpea6BS5FSxrQ444uehXwlXmNDM/yLr3R8
Zn+54j99pU9Lv1D5SJGHnfsYus4Zyav7FHQORIyL2Y2v56M9kMTAJ7spM+/3F/MvpiETkj0nZ+N4
Svl8r5c4JT9ONjzmii7H1Kj0tMEw9NUj9cvbxLJiuAKsk338mvan68jiKLowNtjWwFBHNJbvZo59
K6s8CsqBAiUhjuFw5wZknvXRNnOjLyamXw6CbN0NJZQw6K7btuN8mglDLW8mys7NegrDV7szD5nM
bgQxQJT/ogu96W5FT2WO+qTRBCe/v8i/PEWfxv70xHbYMUXaDs26kS/jkKFvi1cTwtffj/Ip5RxH
8qdhPl1kvRrLejwaUklk9BFw7WwtfuoosayUUe1VjiV0mE/qrD+RtmauhqKIPL0dtr//GL9MWMdP
YTvkrXOgkdbnA0Zq162ggNesuzS5rKNhD7LD1/TkBl+1T2vyX54gGe84DzhsjwRVm08X17GDOZXo
QNZg2mjQ2EThFZ7imVLWZhrK/8tFtg2Db+dSu+Ig9XFGwFI/tG3IvaxHd4cHcR9Zw1XrxlAx6is9
cc/JCqgIC7bPqhivYgVEd4VR6osX6vPO6HirbZAg/GnbpvF5Z5TG9tjTvqvXS1SY/W3XGsxRi9ba
F1pam819AYmguqGNVtYboLmVdf37m/zLtMFB2KHWRvGO8zGa849XoUCuu3TAqTgTjGdcZUTfKvr+
+zH+4kGyWYAsy6agQTnw0wpcJnGOZ0w0tIyyb6BL1mEVXTqde41r8LEj/er3w/3lV/ppOOPjV4KE
I5coTJp1olH8X9J6Pw39ze/HOL6BH+b542X7aYxPlw1LHDGo+oLBwO6tlRobbyxsfwh4G5kTvvhC
uiE+V90UB2PJ5oXSF70VWJUfv1MAtIa8ZNhQjcJ1AJcaOo/V61rzjtoXOqmeaRBfWqWlge+CO6PJ
qzcWcoDekivEo9UM06xNCKB2nKS6cI6RVw849MGg4eAr7H0FIw5xeEfs5w16nemQjbr2OBcCSt4i
lvR729YkmNJzxhhacppYxVDio9WcIA9Cs+z0u5R23qVjk3/3VjixcYHXsEnvXH0JYZPp/XI2Tu41
tlnHb23NvrMdkV+NRjQ6Z7HRjqhYhiEekGWhi921Y4v+QBBaiIcPToBahunooRvYkyzOfGGKPD+Z
lLR8URvBe8zK+hhmYXVulLp9SKAsoY7tqp2Zpu90z2g6tOmEU64adICLKGnD2ptKOPhdY4rUh6wW
qi1GMwVfkQ19vcWWyRGpcdOnLHWaTezqxr6g3Dz6gyUiqp9tNDyKyjWgigXFWYD7BJIuhrlmT6KI
vEy7ZJMZXXQ6QtwmvTwdNhlgGg6gjXoQAFibnTXr4kzohXmFcRjEeLLcqLTsCE0oupNxiYhASRtn
Q0jEhmi5IjjRW9dek0AW+QhGom6nkdQ2PrdWRjuy68txg+W783JS5y+aoTMuO3BUPS3KXG56bqmn
z3gwbsKgMO6sbgKERbYjvD8oXm6OrKNYTvW0ErDJjJwLl/tdifdwpSGWWUkgMJdjfgw8B6WLtgn5
rai3OY65R+A97XuD89qn83gOkNpYH72pkZhr3OYI2Hg0M0J1pndHkZYK6iFPVyIqNJwT+bay5r0h
RmKMM1O9wgPCXwgXDabbknlaDPPUXmxAeYYZykOdG+klkHpxxf3qLqY4Fvq5Wy/PloBoQ5aqxL4b
Zlxns1AlGR7lHtPTuxygq4rEuSyPhaUSZEaYoFQYS9NAnoNtI22XZ5tUoW9JJoszvR0rP0DKxUOe
Vti7FMT00iY+QoXaiVEZ75UkqmKdjnDCAZ/5VUjal41jK0vvkgmSiKrKE4dQT0q2uODQc0GRJEcv
nLVHTJYksXKPmZnoxc4S2gWU3HGZq71dHaOIZ03bIcgc981xxdcWsggqftUKqt64iKGLcDwpIYr2
UekXRyluog8XiqVu3aqZODEk3yi2TrOJ/mcmbjNZDy3medoFVvhDM4EDCY309wI1M/3XvF/DMH2R
AplPHWdQ+XR92bN3Si/AL8rXceoFTg0Vmfug+b5kySmVOR3BTFeE7iNUB3KtcjRjy12OKwHJca+P
dyWPR3FlOMgkfWfssS6TbLiLWhdmIVDP9GbU6NishF4bN714Nxcj84QDthG3FuLob4thkNTJYzbp
KFhsrRUet74jOMaxTltAY3ct6kYP/4byKZJH6b5jbqsHMGS9Vm96TYG0QHK5wUDonuQhs4If0qMX
qX7eVKYfZh2eHvrPpK2+0fs/bTM8GlEIPLXyl67lBSJFKsLLmPtDBmx1hYpxWEusNuhhy/twyAjE
NHRjpaN50MekIeinzTnKktS9jIToRtHOdFq8cO5JlJsrU7jfLfQ1aNC8jhUiW+LNYJJmgOFsslMP
8jPDJV6mZ91rn8PM5JSya3Xld2blq6nfVci9JJ1PSE+jwLsxBB4rweooXYc8Uin5UI/oQoqifWQe
81yViWEvCFLktIsgQCzvyulAplQVDX/7vkPAdEgU00KoyI2tF7wLG9qq+jP5xKhslHGB0qzem425
nAuUk/UGCP4I6X/h5IRXvX1pk/rFCa0rBOsZEknI1BDxiDaszO4o6U7guaGGu5Ehd7q1zOgCMaRG
xOq4LJu+CerrCQUk91uiOyhnQ1zi60aIMpvp87LYwckwB69Oqyd4Mwd1L4ow2y0yAgAQnEFEui8s
8xFS3Lpykhnfm3OpSInz7VbuwnmpL610qK9rDZ8EYAamV4BbELHqiRhGO+xd/cSqQaHsG7KlrlDf
1phz8E6uyO8zQXmyPixZ8NCRd7kOnJ5MOsSw47SHQF5sgTdsg4nXG4Vi/27mVY8oZY7n6LboivlS
inQi3CTXzkKVBWq7tLl9iiA30rzZQSIIKMA8xwG355ULzxDSa17T0MwjYrSLEvQOHSKhRddf2n56
EIgfqj0dBdPvhzF4cW3Ca4hmwimBnf0SOzemKWZUsneqQywRrrGv9QD0ehwYPCed9w7ui6yp/K4o
QAgDjx3maN1XLWAX20CkhRLMov7XO3jy2Xw8gNYv6Y9DijKvSSGRb41es8epxt5nE4uQV51LosCp
kaCkb/3FHtconYP6EA+HuKWmR9z4Osmi8iQjDxZ9IoUXY5Wo+rqZGwCDEVQ+xL+gW/TRSR4B8M3Z
vo0m4hJMCxoaflLkf8DDoDQPvKJWUEPwbKwTpO/NvQsZY2/ZYI17DC3EdhZIqE+nkJzqmhLFiocZ
FXvXoukqZko5FEoV+ULLLhrD5dYZ+pIvWNXd3YJQiKITLo5k3TqqIM3FXnYBrjtyQvSXUMjipS2X
gQR5vXpkpnqiCo1ONu9MwpEnd74KDW3ckZhRHzJtSKCDBGKKASTN8kDmPGxFPZxQR4dIbTIPOgP8
tcQpK9zJ8JxWk1aeTzaZCaUlkzstxRiwygdC7TMXXX5JJQGsu4BfuDNqu2/XDYLeA+ZS53uNM3Y7
uRY6IBESPuMZR+g6/bqChCg0K2gSCVV6cHEnQGl4bO1KeTLT7JH05umsA6RgVfXN5Ojl9xhb0pbc
yxrrrgY7TFl4Ebp4HA+5yufLqEC+GQv3QSZdfV7Z2m6ChBl5U2TlWwjaxprfCi/0CaPM2mamJnAM
EiBSsgUa8FJtRJHfkYJOu6MeK+HNtZuc48wAgRWG4WNoQOD3gxhXD1ItIBNFBC3JWr6Z83woptZJ
doAfdxFp10DyY6zknFAucQhCe00nbKAkGmJrckeyOILpCvHy1h7KU2hP9TUBQbFHDll7DGlId+R3
RmQ0jCddBEyGWmPoL0v+rYHrjN0EQkmdXuGDvi2qor0gev4h12JsysQRLRbSXJxlFh1vqpPQhob8
MVy4KqeEjqZbhGZHWusSHNrUtHfmMly4eXTjpNi58xlMEb80QNMoVH4tdfa4K/D+SJfZA2srNzOv
E7zoK0isYg8dsDl1jKh9zObpOsz0KxlMD9oMZcqG9QZilykn63xLFkhJoeGpJ5gEcvADIpfQ2Qo9
uSQcb8X8e9Is5nAZozELEClqgYsupmie8VbVD13gNNcVG9+Lui26NQSr6rZfqtOZHOXGK8fqOo7d
wTO6bivTzoa3WqXvSyS2fdAQPlnZOTqxmGotdop7pHSTh9fliTSytxyC2lkEH6Ty0SAH+8buz5HH
jlt94kuUhUFmRBrfY8YpvQa6nDdOWroKBlBncERPQwIqLsIsMbbEMfRIENmOt3N8CIU46xrDdxed
hc1ux5t6iWoPIdCUrqAQeEkZPykIY2qo7PfGJskMPXt4kfcOgeOpXzlqw+l0jR7SB4eibbuE/UCG
2/hs1GWxGwgx3Ch0hzulA7eLiA71XA2y1mpkGvC0ajm+j+syUpfz5K4GMIzndqYyejkpXhHiQ5Fs
phxwUbqxcBv0fodTaQ0lqSxNsFUToXikcL3jrKbiK2ZEWHilkWimspvDNfgK/aUPbYKLrRHEUh2N
35uAnZAVh8/KQGjcByFGiKi9dt3ye1HPeLtFuOSwu0HGM4fMHS9AlJ40vd6f1xWbrKjrpgu3KYiu
taqp3ACjmlaqF0PqxUTS0iGjYLhyyRjyK5jxtUkfyET7tiZIoqlx+wTFuyEj7aSZKhfXWY2NElka
cPREMqtCOqcyVcfEYac5stOlA0kQt88FhjiA/vFDSvzvKhnZURE2zCRO3h6uzaY3d4Ydplh8CINY
lel0X5guhhAox+EEXBC52FWi4Bdv5OhmF3HMMrnrmEYj4IYj+1C9ow7jEagOTogXp3giMtit9xyb
g/B0WJCpnU2FMS8lG3tZ5Lv/x96ZLMltbFv2iyBzdA5gUoPoIzIysmeSnMCYTBJ952gcwD+90fuE
+2O1IOnKlCk90lRv8qqszK5pcElmJBCAu59z9l6bpMHgnlxsNBrUmNG46U1/yLHUdkV2CDQ4hzWh
jmDp4YiNY3edFZ3HnCocA4xJNUYsVusgk/eK9o29Y+QymJtkEsGR1x6iyegRbnzrmLIEwR+XrT4M
BHuS4ZF26E49ifMWJN70nCjHciBjaX6B1IDNwwAHEhTwZnSgZVDALBN2+GxVxZBgH4x1szdJoFMr
u/fqLzBKVESGTlZyPHJF/jS1ZBhs9ThNTzT4M3uPryf4FlnZ0G1QUNfnIbXjW6/NuweyNfpPveXC
iYrmKR7PdTroE3/TND5rEH3FPiURGKvTPEzrCVa//ZIkdXBL2UGcUFGnto0jzff0hxjr/5Y0lsBC
MW5M/geosGV4E9dD66+imqiec9q3MrpU9iRcMGaweDPEzyu2pO5cV7F5AHd/r/EHHI2yWcJs1TfV
ZThzXcRdq5qEEuQFnUvaORTKJniuyqHvr+hH5+XawJe3zzI32KOz7bvDOENGpsMDJb12o2zL5h1C
u8iCC/ll+poh/BdtplclokmYRI1FLoeBNg4i9sLvV5F6Skwdn2s15ZRcJmL5tkfQiFHKGZ+SwUaJ
ua/DRyN4SBJ1gnBOIY5ZnKWgluGanWTHxlcP8aUClJI63/CyPqgUuNWJXg40L3hXJ3bTYRM5VLFi
b4o7N6MsHiORj9tC2V5xiOeNSzY9FEMwQq25IUQbtbyLm6G1EuIcptlvdtiNtoMPInbDjb7kSXhl
J9juxHRlq2fH+wz5YD1jLNuFwJAuEUai/E6BfkLpDY6iX88zz92li93qDjse+Um3fGD1UVtmvdND
+jlLF7PQTNaSeT2Hz8rfGLJeYwKZ2j7cxKlLiy5VzS5OnRcaHri/4VqQ4qrKM0k+57gR3TXCakOC
0TS4SxJxNtYalayNEcR6loj9MM7iW8vYAHmtO4cewX2+esypBdyMF2/CdzTgtvYC+962zOaDtpqn
+spHQXwGiJqzW9b8dJXixsBN3Dlny+6IBFwD80DWK2CXmBfZpFHJci4DADwhQW+7XGThTSLlhAem
j/EWUub0HPZi48WS8QpIILpjWLmCRbbEnA9dBfcSllAT8N9QSlb3vF4nEPAFkHv2HtJyccJBRiqO
bjBDw0kUCmzmapCM0FonjQLNFN/BILSNnaOquLsu3MVybH0OAPh99aKcGHTLIIQwwq6AWxhyKn7s
Un7B307TBVgNRH4a8uXZz5JO7Ywxj7dk4SWbAZsgaqV8ai9R1oQ0dOwQxU8MHAdQDItB33h4wKbx
Kusj1NxeWX8aM3H0FIhcUAr9SEBlxBMP6sgk87CPHxtUZvVWe+AHHHtfeO1z11CFHQqixT1aVrHc
eMwrL5jabALaXfC/vCePnEmj+w4shEteZUScVugeLZMW1KyFfeNPbYu1y4gaKNtNgYcAuLMDjwmh
cgJzBF+W125F1D2OsqzlS2+K8Ew6mEcHJHFJTkeCTGA1uIJV0bLelTviQELj2LvGdZa1+F4g0+hq
uAwKg2BYBqee7OVLL5xtWQlzM5Fkgfevm4c62vQEn4CrqEhM63lwyFXwbHsGzUSiJ13R0r2uAc4w
bxjqL2aoSQCdOGmfPFIS6ScQWbY0E8jKiYd8vBnKjFURgz11mFd9x9OQp3elP4sHpN2UoWY7E3cl
cuO5ytL4TCaZKG+yUkyc8roxPPZ+o5AnK6vHZ+SFqp9Pg9sKgA3EI2zDsGpLTgsxT1lOKiZ0gTHd
ZXQvcErPWfkYZ4E+zrGMnyvSdMtzG1uVsQZ63ODWlqDibkAUROl+tiZvOpl19MjxaTJwxOm5W4Hj
cL6LbCr0ts2oDwcDuiOEWSwppUUIpSP1Y8um/5pDmjH2eUXQkRs0dP9Isduw6sHkS9PyiBO4u6Tw
usjmiOYzliNfbAMQ8QcMKx4uSlwNNvBTRDBH3yeUYvJNJg872OgjADva1lCn7muoPCFuNz0H7HRE
ttTUoZ90YjvUXIYztlDazNZjdV8JEBSoxXZxOPMjGNlmhtHvZxky0I7rmpaAC3v+ltOT80Q7/JZA
xvKQFbZ9NYnWvRkLSiKzt40Nu6cm17nL80eAKuBFFoAOURNi8B0qsyJ1txbuHE8eRsj4muvPlDU3
xhetEc6AMAihsBFCi010xbs/Hf7ZQIEH71cxk3SFg2TKezeNMslnimNSQzCzqk2yUNlZvWXwGI4/
Gfi8HzgtH8Q8T5rSEj56y3ezRWtsuoDEhoWCg+vVSzGpF2b6nMXymXIV/GlMSeAOoDN/fIHvpzK/
fq6LVJwJNY4Hd/m9/jSAj9GCR0aO0G0oinwvVJRdiqmqfzJOez9qWj6FuA5TomBy+c+72xh1RhfH
pBquY0eu7ZLg88JqdrPn78pCDnDoIbb/+Lrej4R//cRlbOl5zM/Qzb69ri4eoCNoxohlAd/9Cjzs
Gi/STz7k/bhp+RBmooGL8Hnh2b+7eZwpS8R0i0owOdJwpt7aBoO98tjNfnw1f/dBARNRRqKOa9vB
u+F6nVtOYS0aDIfucWSE+xRT+SXrCdpJwvQn0/S/+TAXrQLjT9NEdfleqpaOBgnGeceHLVmCHDo4
YbeVWvP2/uT+me9lC9xAl5GyI/EAOOgG3t1A4RFRgLqcp+9jcFOGO6meiLWu2RZKRac82fnuUZo/
e+b/5gJZ5LhEVE4YAt5fYKLI4BIhFVHexuUmbhvxPIaWBqyeV0QYp8ZPbujfvGNoIfE5SJdyAtXP
22cxpj1LEBGPSZARyMDW1K56x9z++BH5+w+RWLARGVquWCQwf3qRXcFJAWORAqxJE6JrMpxpcAh/
8o39za3DkoPKA/2eXERTbz+lZ7gKbJJbV/o3xXBf6lcnvlf5hx9fy68vzp/nuDwXfAyrIEaUAJvI
u7mqkGEBEH1s8HsyJEuzD1iMv+RsZPCpTnaa3qLn2dkEVa1IxFh5yj9kqTxbZCjRdHqySm4z9KoJ
tmNw6+n2n7+NvIhoRZmce6gM360tcVe0Tc95gc6TWRzqkmb9QEDyUSHQWdtIjA4/vh3LV/f2bjjC
QqQJGBWtPN/t25tuamIfrJq3xG/TfRBN69z3L6kKqEKng5663RSrly7LP/74Y//6XTsIpYEQ8czy
xrvvnqiE3b/JPMWLXxd7do7NiCfYbeV92Pk/eXj/9qMcF38Db2WA6+DtFZI/l1nD0qMoaAhnzIOQ
mpiKAvsn+9Dypr29k2wIiELZ6ALX5Nt7+zklgy7QIKyjsEQ2DGjJyaiZLM9breLN1IGUhBj347v4
F+Wvx8HBdn6V67iodoJ3b7+vJfFBHjt7b2IvnUYT0/CC3cZ2Kxrx1JrZp7ZqDxETjUZQqWb06+zu
Pk2ZYv74V/nL1TuSZXbxguF9kH/ZRUiUgvKxCD7chKu17yot8KIXK1tRoOWH8md+mb88t8vnuawS
OEgwh9rvnluXCZcAUMW8YJvfdldAXTcI/Z67/Y8v6y+HCz5mWV0XzTmcB+/d61hKWgeSimFNIxzC
l9uAzwkn/JDGI4dQ0vasYfPf+0Tr7WOE5dQvLMZ3a5m/KtDLQ04+FCHIpD7swMn/5Gt7L61DOegs
aiDUuBwQWd/fPUGolGAEAVZY11V/MmV4sUFa11SnNEaq6GDNwS6qjV1cO7998j+yTD5WBf97a458
a7L8X/tv1WJIbN//pTf+yv8ZhspFSPUDQ2UHIOJf//Hlz5bK5V/8Zql0vF9YfdHLIybn5ICL6N+W
StvCHOmbyDylhfyI7fcPS6Xp4MPkyQwQkwnLYSX9w1Jp/8LDuohDPf5gOXHZ/8RSiWTr7eJmowYk
bsrjnGg6Dq8bv/ifTwApwwnRSfhYUWZW3omhgXtLE65B/BRbkTrR/FwozYwR5TKUQDLqbeDJGZ9a
MC+wEYCoq48QZtFwlrQnrZgOeG+pq8TLCfHVwRCfSLOJkw29aAACIld+tjVjekDHrknz5KT6Klzm
hKnp7FMmxZ/Q+4SgXeasWKP3NsG5u6SorACjFAuEKvvMgNT01uAGVbQHZzQ/JA3V3iZRQpCZRdIE
4me/Zt/PCTy5sxu7g/Wao7dyJRM2NiVFigo/xAVtxCQLdmBXqysL6Ix7SqfZgzQRCeXumxKj/1NL
nk6N13xJU8CgnjdcfhlFR1V1QUiDVkXRboTLkJ1s0QTipnQmQ+0JUGmiXRaCvyKrD5TBWnoKojKN
S1UMBB2MHGZuiJ6amfVoKA2SWWMD/XQlUwm6XHedare1nEVcb0qPqMatWynSBmgGmXBZQSEii+qn
PovmBy+tovZxYGTkzohbgA34L5ZgoNJflaPRif4OikJMgE4zGHEaXGi+y1bfEzNcwrct2rjqEWAN
I9qqeZX0BMrM9zOpXeSbDVwUE/2sLWHLDIOdkErV9jSfVqLEprPLkI72MBAren+FbGzMo25adFdJ
n2efTaOpUmQfXtz4t3qKIb3PI+TglWCYMTxEOe/L1klpCzJ2sczyHrSHnV3bYDiyvZcPWq9BDCpj
g/KADD+T8xNMCkWsPdPYueKsmuBPOc446TtJu0IDL6s0oOnD5Fr9sS37sd30HUho+oFVMmxU6lp6
6xDS4e3kFDk8VdEg7JNF/Gl1DVU3gbaZJOUj0e3t0kTNulucE/xL0+aZQ+XjORscUF6776LZv43b
lsTOVrN9omqLhjPfUHpD5mdZH4Le52hAuMj40fNSzQi7ArbDcytD2HdSjOl4HMiuICxJ9ugifL9t
4OGnw2TtR7dzI+4M9Bm0VrQQN9pVo/XZMjiib8gMpUlf2UPfXAVAr9IVIBI0azRqo1rdmYHy7gMT
X/5hHOibIAcJCW5fDUoo88lQKbMqUAraxSbh5TXNH6Pqj2DlY+sYBvkAN4FsHze9dieKg3RF0pAj
mZlHFVxApEOptSU8jdxsRqFedzPlsssZwnW587kjlhKss5u7BiEmHWO3ZN2BtAxv5nHQ9rXLyz9A
fyiikH5v51ZfzbScx3UTMY0TzVCSUx5DxySHzInXlizUxcyaBiqUqWGlDKZ/R/Rjnx/ysSYDGsau
cRUHHmIeDXUDwlDW1866GROqP6aO4g6gVW5uhRGDiwctCkuADAwk18wX/Ifen9wDw39F/p6Z6Bnl
oBvfRfit9nxqQYgFfWI0SA75SSunKVpazL0zxDtB1tLRc5qlF5qhNtikukdAIaWsX5BlTcE2CfU4
r2YRkKtnMCM6EYhnR1ARouFOTqF3H6dJLLespqQLDWaLPNwBr+gSp+miVQKJAZPQq/zoCVHM9KWl
CZNt/aKICJxNWnNkxgdyYqWyJAcPEBRqlTHEeRlns3E2FSfEz7Iz6KA2ANSPTuwSuEUBlp3CkPiP
Nf4seDjkdto0yKex6RcFJKDIKgitgZilATY+XXVxmiMFPYY3pPjOKSm/UigsnwayiGKYM0UYV4wG
G/0g3WUdYbY2fJOc6twT2ZocVoGb1o8JKX6X2hTNuJWDACRm46hkcmKmIHCQ22dbqyfOnsdftv4+
ZqFrSWqU6m5WRbEkaHSwQJStWsp6GyTfOWPNuy0zL3O3zFF4oSJrGEqyagPzkzQ6kIOm0093CuY1
rLQJrDU6udrq/RtG4glos5xo+GaFbBeR5yxBToK/CcToQg/KbL4CVbSyxjdXOOx0vtTBc51GeGXD
jsVr5UGYXeIpfALv0klF47BozhmiE3sSo0MzpLxL0iDp7J0j8yxmz3Rn2IeQl55h/xndSU4pmglp
dZa/1gFQ13VQOuYr3DSj3Lpe3JanGm43yfKWze6HdGdh9Xce6LgYO/Rr2YpZ7S2FsmSFzqvrIVpj
TOl29pgruS6MMkRjiNtnpQu/B8WRZfY109U4Wyh8TjVswULi9G+YLvVPOnD6h3B2Pblqwavd8gpw
rYj6kXEEyhiORQI2bsFzV88I+0CARiM4cFq6RZ9twZwE/ZXs54wxtZs0bga5klSpI89GjSAH6y44
JrTuyy85qQxYUxAjXQIXkX/wsnZqVzhL+ujRiF2jvogE+jl4VpFyd62qKkhhC9EAOdtuVpm/Tum7
V8mmyOdU7GpCLKxt68MuWrdpbTBoS1mmqQbNlK61puW8EnWoui3DG4TCKNum24ybl60KspGIxg07
M6Q9GsQwYows/8Lfmz54A2L2KTWwkFn5OD1qMXgXMkR8sQp003x0TU3yUzmOnn2ateVXK8RHwXfQ
WnO0wZ9WXgKhk4eAyeWtFYS1z7glmJ8Rcjuf+VWHT6lBlFOSRRVxKCqp78BhqUd7qNFdRfaY9bvC
YXuETx6obnnECMworQSgPkELgcSikmgwDcSWIvi0heQoQ89yXLtBVLWrfCwcJMVgn89hq0fIfmUR
AbQkIHk9S/Im4eEzJo6l05H2ZNLl8LJM3RvuyHSRzJr0bDMhr5BNuNUHlEjqAhieeSuSkvQetXn7
qtvWvc9IBHMgJS9ou8lPwwaaTMPZDylfiAQJSPt6ILdxPxdae0eXfl7PN4I4YUVyblHuQAdXTLuT
+mQwvVWInjREszlG4C7jUX3khNZbHChj+ysL7MhW7LhxtgKP3JEi5IfqJvbqMgYKOzTjmueEfr4Z
wNVb8zTpQ1eGQGm02WZn6GcWB06/Fl9h1GQGA2xNE0S5gQGdapoEQ7tGlo+ziOzyaiwiEPJklXLm
KUuCQWFvQM7bwy1j9BMrmMjCzADe0ieW5TnmBUUCFqiUxd7oURwWnYnEc0aaWm56h/yIrWc2Bt+L
0w6fQKinH1PbbPixRTyx6M0SiqPgAAPQPOgLFF8GGQI4mGfjVREOLphGFwnjGzgapMYlU4gmvCRq
jGHn5D8tn88QaAzjPFmhDe4EIOoy7LxVHdK+Z8doelJAIyMOWOPsxjxUkR6LHbNreTOGdgyPP8Q0
j/A1xy4N2dK4JrxQmXvoAG6ylwHo8FVNK5bZbNwLFGOMbjZVW/jbKlehT5CcgQoA9iJ+Y5fDIqjJ
2OGOrTo4X7Au0979VnFJ4kGPbb+p82YsP1QOICy4Vw7kelJaU+oILyBR8R4zhek9qpactY2sMvic
VT4Qgt119R1zqqDg8rR6Dhqy+Ox9AjWl3U2AJVmRE68yQLBLXSfjdaMtOFgrXYYcACfCDpDHsGfP
7i7zm+BOkRR+E6mSZySJ+/E+lMuQqrJrk7QaxhFiJThGgnhEwoG5Enu8Cln+C04LjVMMGwceb7+L
hnr64Ed5Ul8x8TXjLbD4Erl4IVF1p1UdfUH7P/F4TDk6wcQP8z0ubfKJM6R96aYmk7D7Pyi9r5Ov
qmqr7937wvoNt+j/NqaR+eMa/PKv/4i+qT9X4L/+g99KcNOl0ObwFQC6wXWDr/vfJbj4xZQLbgA+
CzqOwPYWvsHvWCPL/oVmn/krxQTbLX6uP2pwE+JRQCc7oK6Xnli6c/8Aa4Rx6l0Nbga+pDVM+x14
uu2+984mqplQnFTocXK0ZgUgS3uteGjztW6U+wqJgBhVBBzCO0AOxd9VtbzqxK1XobGnpjdn0i6H
KbsNjWDITyFWGueVFStpbrVvGxe20znbh2ldgqLXTfic1z7wxVGO5VeX/ixYmpSckY6QV5Ko8xrt
XdsQ1EofLnpZtCXRGV/8fPItmIgWfXbCK8LBYypbinwXmoVg1sgh1JvdLZ7KNDhOyqnV9dSpoT24
6Iih4SvJ0VKFCgZyWjbgf1t6trgYynj+Ps315J0lzdwVJX9aLwJ0L93WfuABA5IpY+8NImRH7Cc4
CUvKpQutEqAxhOAd+QODwy7bV0Q2r2ZdBs6hmDwsLF0ajuFnH6gdLX93su2LrHrbBDbdpxLdmyQt
fDUP6C1xJbjha88p/hl+Dfj4ZkJnRF21ZDsMiLCZIfjDPVJyHM6imRxEd73GW923FGc2soVzVTmJ
2oxWgyYdHnMIa10IGsVoAQhfT2vrHnlSsSMyyLkKpQAk1U35x8k08CZVRpBeuon5+9qeZPG1IoFA
UzmV8QOdZ3tVjMSGrjRRvJvCcdPPhR3Be9aIi7FNkMsZctBR6sgEvykWPm6MDGsSwFYJiXMuWQ59
cJMEDK0hq/afTK3BZJPjeNPi2Fqyk8c9mbg26T+WvE9qp/7q0PHOVqqBFbxiK/tIlzs+zLxf5aYY
vfnDnBfua+lmAfTlWHNeSHxhoPNzIrNfm2lIsWLG1kNh9wP2BqOq5vCgKcbwgOqwI+rNdqPqEQSc
XW9cjxHM5wh8ZHbG3KH9M+xNn0MooeiTHe5nMJP2F3IYioCugxm086WeOczuFNtCBAOZmcvFsGa4
l7wXWbUTrVM9zpObXjmNQniZyTNpyNdz0H3vq5qQQMi7q4l9j8yl5Ij7g3RkI0zYXt1+Qw8HXovf
n/NWi5WK8/IlddXjRLdr6zMB3ICDCciZ8nyEZ3WzsUdIf0GD3Q45sHtAwuvvFF2myFqMGjERwhQP
6MzwOHQ5aQVOiHaWAJPdrDNSFqea+XnTn8c62JBNku06rvmAVmlvtd4Hkp62FTEWrY+82LLY31Dt
MKUSCvD5LF7bsfw4T/KlkflVAuyDELNo52jH/4YB69UgLIa8h1tjmq0HoqK9taMhISRVxrvPxDSs
LWtjT7BXpzTOEcp7rxEm4RUFqknzT0cbOS750nWzp3y9mek5rePQQEM/wm+eO52Q1A6Ll8ytPT7m
c9A2PDTatZ7LKnru0MwFAXmcjfegU8p5neSfA7cLN+yhPged/lKjyv1Ux8Udzt7jnA72IUUmuc57
dVo6E2uih2+iGO1bmONvRIxO/VtuTM7Xaxgk4VNmFvK+resnt9afjKK7IRBunbXdlQBnfnCr/nrE
2vwErA5rQd9V3yWAj12lq4jZO/GmfIskC+pa3qcazRgUMA6+EbgCMoA0dSLxVQrNKrFbi4shKV2q
FTEj1pbE3ZA9Zq1VnVOXQr/giN7XIJy7z3aihh3mzFcfOOt1Q9VxKQN1G5Ug5c3BNujSyODcKiLm
tYdYfHJb/yJKSaO+d+9Vaz7nGspxZVNvIHa/64LuAE6yWwE9OLYCYvsYfuL8/lJyDCKGORCb3Bmf
USVxxkGhvItmKBSSgLnrMgGYkuHfcaVIDzSyMFK69qbH23lCCO9wF+xrmzrjKgJwdeo99NtebGFR
yoYrP2sfEFDd1kbKElIz/OFU+pV5yj1VHSLdIVco2fXHPI+KB0Uq+jrXY7PRAGdI6bOsgxl2B8sc
wNWQU7iJPCquWohNYjfnbqSis4oK/ZKRfqKe2Ssneil07zwO2rkh72BDSm1FDchjmjZmcCjixN/E
3VAfXK2e2rF/LWSFiCy5KmtSmZup/1BU9qfWN3yIZ6FxGbuJJMcED1JnUGMl5Dok1vjUiXHcCcc8
kZh2DbuTKJN87xG1t2bMReyW9AjHmCgfCaBNHGef9WZ1kGT1oQob1ji395UbbPKJSqNrILj1w2sl
itMUNRfO9UeYTMZxKJ071reCFGGuGVY/SNPEkivXhTtdjovK9zup3idJpTY1SNtwXJyHZAr2inM4
+TjGHXaviDMx0ZbGaByLxjmhF+1e4kFv6xBwdQGXYU1gVkoMLdDSeG6+YiO8LXJ8P1HdfaWvREM8
CPIrB4gwLi1ozNjRd6jF7+c+sDdeKzfFELwa43zT0bq7q1L3tETqzaafzgvOBBbuga09SzAoWTnL
HeGwXfNddCJ7RBdW0VeM8ko4q3QQfAOgPx1CgGYMxJUnjOrraI4wrVXs2fBp4242PzhxMe3CyOtM
8HekY9cJCpGuQUtpEzJGAUPsjyq3JHTQOkBTbfc1Qat+suxjIH9879HvEX6dO8Jtj1ZgIgIEIEiA
i8ScWFRBs0Su2H313TIpYopjw5JhofCDW0FEYtimg8l5P9Ip/TrbaTk5UXZaV0iHo/mzI5pu9DBf
lHhpwMRnQW7tbXxmbroPmaSP5Z4iejT2cdSWh0A5g/XEl2ehXpwi7B5iioPbcWrGu5ZA+pdG8B5t
avYKi7b5QFPlQdHaq1zwD7FEolYM9q5RzRy5zxllAwIn2pN0G4komMXdEhxgGdvKsLXojs7S30ct
O3qQsOScFsQ8IGKro+JjODG23vhV9UQQkM6Nm0SQXWsiUMzEp7HMNSLyOO389czG51rl3FXIKh2n
Gc9pqv1ibYdJEzv3KAnCTZK4dD2zDMFnuic12YX3ZUe63VuEsWTx2ibPlWis0FbTdWGJvqExYOZu
QWR4UXs+t5eOHCV8GNeeufUrNPuIggsbub6fe6wL2cxGc4lDJke3GKzwOzAOCvy7qZgmhMQtFuKx
i1JE3IHfJp9KU33u2AiSJxMPpfdA07CLjigP6uolYXiebjlC3QKCT9lPZiskK4V2T3Qdt4aNXydQ
AHfZdmYdY1JOyWUvh307dA1DDiuPOoleyA37b4MWU3KrM3/sPnYVmLxjOIgRuXTDsWyNWcjYUqkm
2cZAUY/tLHIduRtaQxNC69v55KMdVr6365h2rcpkIDY90wW5UamHBewZAWp7HxZu5K2iVi4+SiYq
5OwMFJOXeKCbtkryKdH7chErrrog7doTFi95oBvfePs4FKng9XbMTcyRudgaRcAGOlMOl7B9A/g0
MScaNNEQXDa1zTwZI420gqhdNWXbNQWulgrG8Q2srtLbhaLI8iMIaQvDD/rucFVqmkwUpHMbbBnW
VDiYk8GngWvTBAN0D2JxmrturQypPsJmhQQ3Yu5qEayeis5qd707dXvMJfOzFdr1pz5P8WSyYeUq
SLZj61p7naUhynAjIiNspM9hx2N3DNIW4n7bGecRtttRysw5ZwP9G6Ja9RFuBs4vssXW7mQAZmhB
9Xfc7pPEUHqeR986AEOOT4LstGuuEnksg6+NpyTGYeJZs4NsQvaxOcqu/LwvmO/DiMUYXj229GHX
rSBCFwufc20Ay/7SMYc6pbGRfkhHT5yNPlLfy6nhlOhxxv+Wh0J+V/U8YnenB/zi9z1NXxhA9WWU
S4ZnQXxh6mf9Bo5pY+7Myu859xAbEnsFUVGB63/1caDTohjpqaShupM256zcLF7YVl5qJDWEJjGk
M/Bb3zYmOVmUrPG2Vgap08iQD+NYxeQwsVUeCf4YgfxPLwT/6KPKiungqiBN1okxR2sDZfw2iVgX
jSiT5E0v+fTN4K97q/zIrrP4csf6o0Po4zbIDI1WJ4w/1IIMLCR8V0HfdngM6Yx1WU114vXS3AU9
y82qHOzhOWhDhQUyWSDNQMz8SToHlKjfWp+RZ0s+yp3WzW1RDsU5SnjqZ21764zwd86s6B7Mwsuo
x8jR3li6cZ7GpH8KtRMf6fMatKzkzom8kts4yG1UC/NkRgENlSZJvhJGSR3rFdV1UTJgMJmbbTIM
5A+kO1I6age/rTPUz1wJJ9Qp6Ic9JpyJQjKVRy8054su2vqI9c3jwodxbxPIveFKumz3qwTgH4kg
/t/sxPjIsP5rMcT+S/GSvJFCLH//tz4MrMhf0EE4aIhsZheLsvffjRjDhDwNeYz/34FuhnQFmcTv
jRj+FUu674pfyT4Io+jR/M6X5o9+1RWi10UuJEHd/pNGDDrsN40YFw6McAgUdJAD2dBefVo+fxZD
YKM2pzHP76wxYRJvTKn/uUQQcWcXHg1WwqHDsr5xTCabj97AawC8pQke0Qro17nGzrGKhJ8usXsF
nv7cz58xT5FKYXBKP2ImtJ8H4jnE3gZTQbxUMt9XcpE5iNrR8QkmvmecG48YUPR5ffLUd6L5rDj6
DBgBRt3tXBW2zXVixEKQfZBH0B9dH2NDKZgqQve1NiPZGJ+DxIc4PySRxqbhkRC68gk4NTmo4W8G
GsA7gNXXnhYLseY9yeLQ2cqAbiU4R0MRZNEPyTJUDmBD4axQHXFiLKOrurGRXKtmwW8T6vG1nXMC
I7SVgcuYKfGibVTScSCLsQ9wAvnEkQSjgyNITrhHcBN1xPCEkQZE4kLeataGpT0O0gNx2wQ6jcNj
LWCAdRQazqppGEphJxgcLFEOJ0h69oppUmE247QxOX2nR9uJp60hFsux3QXFc5Z2yCp14TTP6Dpy
gDNERiRbCXwKtIBKE3M7kwtBx8YeMKd7PsE1rJj0eBFm+fWK8GExHiZyoq31pHHDriNfZePBIFRh
om20HObAW7y6Zuws0axMtjaYtAj/wX7KrA8vSSrWU62Ndou3gFAjvxDgw5uM3PeND54JV086CfMD
nRegZoSuDvyrmfSoA2hz5kptPnmMZuHgnHI8LN3OQ9QKf7wOcHtYVuFcBIXZqQAnTMUuGD8yFuKQ
vOUkzfzFGSl/VwlZnsn/by3D419w+Ysk6kcL2su//vMNXn/5+783lp1fFuAYOUgYjj2b2Pp/r2f+
L8izWMpYlFibXA7Gfyxn1i82HQqEXSihncXh8MdqZti/BOjaF0U7vgBJKW3+k+XsfVcZ7wma60Xd
hQjG5ae9XcwcCqamLahnCUW5c6qKk1fCYHuESvYTUOLbT/IFwmvBXTBpYMMqRCX69pO62ptC7Psr
36whBzTlQlafLRT5odr+6d7f/ia6/a+B/L9/EgI4yaU5eDTeqYv9BO3ISIVhxQ3ZLSlxSWpkB//x
h/zN5Uifr5MsHksinn6nQCXaiAYJS5qbkPsdBVV0006sgXj5q/S3t4pRy99HGiA5fbPlcEUA6UE8
+i647MBnH3t77zguM/52s60dAg1bkXTShECQmPltG5Q/9Ybxd4A4b27lNgcc0l8Fjh9ysE9ABWAl
l0W5noeRMG4sutSIftTRFbK1Gkn1wL81P9AjposIxwIcEVnWlnWJ4ja7ybRtqX0n7OgrIpGAhDK3
p+dqVB6wCcLGijWTwtJEeqP5Qytq5PeknFOO4SJmLberwf2ezIlBYoodOSklHEfltZkY5iuxjAnq
JZs0x5WhIYawfOUB2Yuphy+kt2ylL1gdJRvcwM+2mXSgODCLYVgp1XlfvaD0yNe2QlqdNL5zRH2Z
N30aWzF8jNsFuxxwfCaWOB9S9rZy8X6SM1Ochtgl4zf0RPutpAILt7kYp5cBAunz+L/ZO5MkyZnz
2u5FY4EGOBzdFIg+I9vKrGwmsGwBR986mt28tbyNvRMUTeL/25MoDmUmmnFCVlVGRCLcv+bec6ey
/CkZA11TSk9Y4XARPswzgXo7gmITzRuXJJUHPWnMzBKgSK9VbXz0ODGfYlnmTzFWZgzHMmZHIkY2
mtjmy2x8YTVTCHNjpaT4lf400hJScuJ0yJs36YnqQXSwzEIxTNkZmrZPtyaZCzGNCYYXQnnzj6pX
6oNvzfieLgG21kuOmc3aQDQafbDo3z3ciOAJLH4zpoEzFXkiSiBQOwuDXDG00yvEZMvZl6yz+2j1
bP+VXbZ9I+yeXWeXaLTGmGx5Ea3On2fhL21o5/Pt2kxpDXpqyH9VYwcuoCKD+DcTO4Mh5bi0HwyQ
BkwuxfS7zY3YD5W7KCaADAZhrIhiJxbM2R1JdAtIDRBFYb4m89kPmEIz6mSKF6bNbH6DIMo+dVJT
+wuMUfBidJcgzRLtyI4cchU3uw98I64y6wSGAIdqMCjjXJDbZUa5qhorwsIf19zsTnU/mMFITMZK
uCWjzEV4bDmYrrJMJ7/4fl6n5K4qLf2WT176gdQv8R58cl9eRld5aUjoF/oTahgsu7SVE73VaE7A
uwYYJ1vd5ujo9MCeCr6L1Xwy0rZBOShvfMHtSEyo8CY0CSQkTxEZnkzY3XgmgmTwai8LzczIb4zV
1JKkSxeZAPOC8gHhdwrjRKYiCshYqUPb72ndaRaXN50pVIgFwQl2ONuXlLMmLviWFfzEYovzuvmy
0t50ILc5SIKq0Zgk5qOxfuoo555yjv1g05lu+jXKYgrIikq919JuGYl1tiXJWvTi7PJicjQrXdDd
m2PsiKslRiRKewcjblsQxMiT1qBGJpDKnid4naXz2kMU+/TJgb9bGkKDNvj7eG4CYmRnUvJM7+Ip
tUuBIjBOOyhms35B7QFmYOL79znzAD3YmXhBU8ZvKx/G6Qbd2vLtayz/4dii1oxiAtAJhc9jf4sc
pho3qDTYoOeIRo1NG8/yN/nFHvgMg22lM9oTk2XD68pj4MYVIWYM3sKeLponihDpbIcABmWvHdtk
Wadpk5UhrMSORLHCXq7rsh14m9LAXJsY5RNwG/6AZZLrdDnTZlD+SWr/rBaPygxkipFmzRp0M6vY
wDLNELHfMqehOVidotgKWU8PCW8g3yG8XSOfpcDG7QqRb0gcaz2qXTnFoKzqjHB0AmuxjCx+7u81
CJ0ZVJiwp9BF6XaFxnt6tdAaz7TGitdETU9gZtMMgsOsqPM7J7YMWBtmnUNiaUwfsduc1CFC5vKE
B5b0S1VbHSs+1AzhfBHJRAVKth+PJaS22+My+p291ZZX0ZZMsxmg92idu06XmL7itVOfkqdVoW0b
EV6QE16UWGxHm6hOivUS8F2QvhYNaVinuXKSb2UtDtg1J9MEdJUZWAQoTCLyzWH+NboS5QV80nbZ
4oVmNJBXMLtCeyYtLFL2gh0ot3T/GWuwlVFqjnbJsIH9WNQj8TgEVSKCUE2VajeN18nnSsIKC3vP
05tUGeb3GNcXqJcFNZJ62z3Y/pK6IUUQ6BK5DvbBWEV7zGVFoDJTlPSsu9QJRzuWVwvL7UczL4IP
o3W6N8ufC+CCRs9QarrMDZ3S728G22zsfYDcVW9rX7V25KSpQnTWFerJ8Brzg4nY/CCtqWOkJKF0
7ut+UMw7YlUzWBHdZ5NP1nOCmXQOh8mISSnRBKmHbQZDMxpdr/0wOdtIBvVBHo1kP39UUzHd1x18
Gll21h3XgnfTNx2LLmMWO2F43idiFhToSEVZO03uMHaH3J8QNU4kqIVk3HHJtJlTNXz/qv4xJhL3
ISidmTUpKoYv9o7CjYj7cS0mZGLl2vU4v0JpNd3JUOgfogSpQ0LbcxFpdoINbMTStzsOPHwfLZ/G
EAGUI4hO26C1PKEuG/SkQ18YXLzZVgU/Jh17Ew83gJZQw177lWjPe1dtS848lvLpupEuShqcogPi
zYGQbe7efl/SiFeRqbL1mWfTemeSL0FIzhYXSDYupNXZluZxMqsSqRJRtsMrrB7AMwuyCSNk34bg
hq3/fOvJQZbnGu4pd4pYMhk1hAa+Ojx8+c5b6+J+QQnyAzUKygAXBc8R374kggGn3sRw+X5k0h5d
lG1JhyEICN0zUGX15mY9sIVVO8aBsTvKabuMAbN1NrJkkvpQi5mB5naYUJs8MTEnppiY0FGy4EW5
CZhsHpudt4yiBN648L4mqskgRC/dnZfOBnFUGraqOYnwk/OZDgO38lZD1Est+BL09xUUsPweeW+h
r3qrbXOb/YYj74XXgvwwRc/vDn1sT+PpJGy0OeHbD50nwEhWw0Jey24JtE+hkVTqS6jeZAo/v2Kg
N7lH1tzk50xebSGaYPZ7lyVC1HvwC7ZxNZPaCb2MsCDmAy1BfyF+7e6xUdSd6JyYpNDNNwMoLzIN
mN/5He5GMefbGSVUz34T1kDYjRcNlbTy+YOdinCB5wnzlBktyKWJqbaKZD6m9i2BcK3NRWKIe9GL
IdnVGglk2M+Y2+8G4VIT9SCT+tBchY/c3vQ0QnM8E5ssIW3qJvWYw2yW+RL+Oc6WW9yg7pvfu6xu
RehwLxabHMVFuoGhqb86IdmaojGefThb9iDCVGJE4ZK/vOYRm3HLgwVEOUpI6TrJue6/Rtg6zC/c
ukJ0nRhWGdG5c+EkfddPEW5ODeCsd92e6BfOYJL6zONUFEa3KQF/+SFK16a9X+e5768H0niCLYMk
O9jljqkPhb5EjoWpQSrzptCuNEOLqdmHh5bRYw/dIQ6PSRkntrUjcty+VUMhUMAgfziWi875YgDc
3sCCHSpoqbiyu20+mkO5Q5DC9KMYhZaH2E2GuNn0xCASGmgDn9rAoxrddyul/A/jmCaEe9lMKvej
bzx0xWGKtRcDSJIH8pr5j8HriovmxSLCHi6Eibr5dzzVc/OuED+3dxdEiHfXCMlyw2wS7mDqOjf/
/muj9r9D1n8RF43afz6U+DV+/d//88O9/IdJ61//0r9NJmz/LyaGTQyAnBf0mIJJ5r8F+TFoZYKK
GI6WwPdoff82ZTWE+IvFoACFJTWjiXH3PzxnhnQxseER80wMbBAn+Of+CcEbc4E/ttgMOS6KO4uB
7mVkwPDgT308WfawX7VgC+ayONkkJuQQRxS9R7aWN4yvYpagfrRR9R4iWxrEFvMtqykuOqdvWLWv
rjy75dgS/910M0WfxHaVYRdK1xuJyMm/n1o7SGji1yGJH3IpO32uMsQJ9JtN0B3W0s32uSOT5CQQ
Jg9wr6sRTJuibNO/8F0hPSAFuGJ77fHtGjc01kv/XliWNxGiXorEwtvMQuu+GvsVah4QNffN7AFV
B1HAu072eQaN2cFjFi/zLbGKMyLTtZKx3lI65MMTs0/Xi1rGSCRR+8ta3JZ1iaoCXJaf/TIFjJsH
Mjab8qNnF3aPVM6FO0WBBQivbvsZ7VHNokRYqMp3pW5IpSp0p/3HcfFqp9+ww2OtF2jWyx9lMjTZ
YfCDaZUbQS9VHpHA6eBa10OHCkivnrdcYyZ1MiKMSw8vNM4jrsgby28RIke8vXp5dfD0rCd0HkPz
TVeDAiUcdN2rdwihecu2vrwoDSS7ybgJnaXqxSFPWyu/b8gj7d5Sx1P9jXKBSIc24ESkDY2d+T8+
G6fxYI312n8vOSwCBFZYmjn9emxDhmDS6VuX3GxocnYbpd2sUpio7lqvyKv4lfzMZuE6sFZWBD5x
bdX82tpSSpsKzGqC5LbCo+W70WJnrssbBO6OqeEii1B8EKogGY8/3xVkII66tm90UAXrizHSh9ps
gNUI80dTO/Vvcrb6+IUs2rn93Q5TTcBrW22R4rV7NAyPNg3eFbOV/HfS5MMxmeCUD3C15ULoOC65
eI7IKngx/YTRDiGzf31w79OcDGbpQv8EG4P5pkS60FFdJTMfxDwX3Me1Zz8zaInH11bkEKEdgTuA
OFpwZORjmIijfLxPI/vPkTyaOeqLoHws5pr09Qz9wI5ucb2PjaFBeJYYzDtSorIvskceY+qGS3jv
xXM1WzgTyJzP3Nc2tq3sGDiqC6qoDCZl3uRz3pl3kxHEGLgS3+VSM12lLr77Ri7jWS0KQpgyxLx+
kOETX6RHc+6IGzSh9XpbCCijzx7It9e8WMSWMk+NUT0sJZo4VJw7vmHxK39U7LNmtNmFS0HCGele
SXsdwJp1T6al6iAyzU4PD6Acc0rYdEhFQe/NXEf/GvJaGi9KA9X7WMogmL582Qf+kTAXw0E9W0zq
ul2aWvzgFkUraEFFh/I2UZ9vgZyPZAzMNumttx2S8OFAeEP5QNohNq5haWOLR4/KC5hYj/Jm7Dtz
iztEziQH6JLSfjHqV0OnLeVFbqPQTEeOjpsm5jtjeS4wzzXgQ6X4M9gKBXjHDh4sGI9NgofGgA7V
jQJvqIMtbaMTiWAsWPGMRobpybwoDPM+t6/idQB4MFgMrMIkriuMQk2Ce0tMdfmiy3Gi5oJ1f2XY
nb6rl9IoNsAvXNLkG0JSsQk41QuF6Pod19K9sly1RnpU01ctfL1Ff+k+UIO8rLGzPMSQnu2j4k0j
A0X6t5sEzswyN9xtbK40InPL+XmZnGGl8sz66LXK2q81MiXaA15ZafT9K92064QKCOtnEk8GHZ1O
bgf+zU1O17m9MBUfnMov9g2tx74lAflciaJ8TLJyuu8hIopT7PU/rukOHbTCSu5aY21emzWonzJv
8sHBD5b40RCnG8oi12ZzB4uxW8nj2Ja4MB8RMuDBciqdoF+yvRevEAA/55EyXS2zu+2GMitOWD3o
U5Tv/IagNYNkji0inUq8WHiRRH4edEnhyFyyvU2xNm6Rsl68zGYXYxbp7fl77PTTgM4ZlxjMuRdZ
me0jJwAcQEsazMIxS+Qoc3z55Rc6uFE9MmLMncnGhnJ5XXR9/DZBN7bORT2QTTAWHVMtgczEazPv
no95PrplQHxDM6IUuigMdpD+UYpVCRYFoggT+HYzM0N4mZbVHBrhds+Yi/0E0YVw272npXwgXcLl
VPTSFwIh9HWifWMP2EY+InPrXuk5x53lE9UyAYF8aKTdb1tGRAftGafFT5ms2A1N9NzeTDKY4tul
N0g9zBbEP0054cTsnOVqcDls7WY4KGxutCdx1x7GpUKzPpnOE4DDD9k21cmak3OeBg4yiMkZflsN
7k0WLvLak+NtvvjFY7OuK+mKIJnGDgswSjmcRQpmeE0764xDdz8WY30VrJdSAKtP+ari3jsJ4RoP
E+CKDdDv+taM83Qj0DW9Bkp3+7b09LY1HeOnWIU5R8h3CRIHeCjvZ7Nu82Oz1HO4wFXAlT3rZGdA
dD8X6/iTqOw28NSxatv4NbYEnBimobJtjW2mGFawbawiWzU3IH6vOwzLR2RHCPCMujR/YmDDTLhT
NHm9GdHKpb8NwyREivnDXJXyGCTYD9e+P7UBBTY0Mw4WW5p11M6dwIO3TvHjHNQOIuEVV0CsNK7y
msz3cgRZm9VXzQScv+oyPOow8JtjIzomim1jsipQw23VQ4KkyPEPHKjBuVwzY88k2flNGWS4b23d
6eRrJncAFnUBJSov8PsDmG/XTaCMCv1OFg/PRVGZ8QaVTUA8vI8XCC1vPDbNxku6gG7KoVo7lAlV
yYO1mpP3ijNTf6QIO2g5lnQ5qGzE0Dy4Jotx66dJRsWQYjTK75w7/8Yf3eeiRhZaElOKjKZdWWKb
ZTTGfdJe2Y1Wh3gIrI02FU6+mTnm6zxmIqw8s70uQBATmqVotoNhCNkNoSkn7eeFr4axbDPDdvYE
/Y4CAG9Bc0mt+XsutDKOTKA4thnsey7MFTWyee2W5XNODQZggVb1cCtl3O4TRN+YJircsix+mcpP
xZuOsxKdqckEMHY1ANjOEMEFk9dDkscOFjfNrbiENmwhgsURTVGyMcDOLWFnMa+IB8XrScjiqKf1
7MQTMpqyqaozPfwcBtVS7Wuh6yZyyVnYGdYEIzo3DOIKSlG0oew5UDE+JdNuXgl/7GnpzzZY6Agr
VCND6GzTF0bk6lfFLP3Vz538BSusfME2NjyAHq8ZMXhQw9Fx+s9+B/VdgzjYzWP9tZaeeWizjjV3
ZvrXDW7C69qd+p3nr8VXOQl7P+bSBL9D/GQb4PIUtV0SuECkrONmIz1mrx7Q9FbgLQ1rB7+yfBKO
v54c4VjPdOtPhTLBAhAxsa+zVX/DW26iufC+a56GvQ4K1KN49cImhbGL4/yBOqHnNlWyjFpUVREz
Wv9OVDH6IZK6r4ES8Mz6M7Od1Yyv87r/VoUD9Y8vAF4AlI8PHb9N+9Qz2t70qLiepV0amxory17X
RfqBgtk9pMwnCDsVVv6E+qvYSyb2NzUC5beprorHPivRGtGK0Bqj0PX2w9xQn3rVkt7KCUN5YWWI
nMiqd3I0qjkrMLq3iuJs1lPkZOKnwmxwLFYKDIYbpredvPISxKY8RBPIAbj9Ac0D6W8Yz+DmpWoA
0krRYAh57OySfI+q9C0WgQnj8ZPPIgurCb6FfT/E4qnM0hzZhNUMG0zkSPxAlckXQ3TOD6aK4oPV
y3QNyZdycZXd2yIqsVnLPq4j8AAuwq++IhgYVe2JnEMF2wBEY7Ss0twmNpODlhwZfX8J90k3E+AD
arr+rkB/daORoO8t1LPbsiiHBw+N8s0Ayhy5HQT/EMXwxUsfqykcYWGRYzRW6kQGOrh5aJU8iXbn
VR7QqGxEPE+KcDQ2yFUsxk85+kNM/z5iTmcjRVFsYg8/uGQ1b17XPNvFpmL6yltaLGGHZmvTCvLE
Tjc4pfNHFkMcW8aSxs3V7GTeISVHkEwJczmwEpTZSXfKw7TjyP5paljgh+gvrGiBCOZgyMTOEuJY
subnsV+uO1GRmmRhGk6ptM30sKSVvaWGce7sWBv7NpHuJ6wJ08ZOX493qEiKo1zy7DyXa/LhYaDs
j4mZCG+b13W3naSzYBVfXA6tHC9OpJjdQIzIim69AqTO0s/uld4F3pi/GplPFVi43WPCEGnn4ZOm
ToGp9CP9ody6MXA/g1PuOUEb/aEzS23rIdMv2Aar21FyPlluh7vZdkuOqiE1bsd1TG59jnh5iSQK
noOA3NwsnxbELDQIt0aNbSPNPGebIe/zqR5sk3wKhtRBLad3i5oSJbsrPwkwYQheZY4ZhwVL2tuC
Q/FIPIg8+xKXLUP56tXzE+rpRg7Y/vGvNw8N/vtdWxUFjrIBdEGekLWSxe7RHDqoDtw/8ZdshnZj
kXL8y2d/fG9icAE1HgTLgOfKgVM9OWqLYkrua8J0OC7a4CnXZEPbhp4ODGHHZ3kJf+KJaN4cczSP
i4zzz6XysnOrfP809PW0b4xFhpNZOafWJRsFNqN8Ti0LAv+gl19LbGTf7oA+eQnYxLc1jyPDtfjT
waIUDg4zYher1gNKbPwadI2s0miZ7lOg1zxkc89ouwnuVWzGOzEHPdwU/4g3YzwX+GdOVeDkTGr5
CCJyMNpfPpGabwPK1mvRdHTd6KbOaam4zA3sTzcOT7IhnEMRVwgCemWzVlKlY78RUlVeuUbfnDPi
WrZIk371K5ULPBOr3gWMWN0dZ/jiszBY1H4qYoXGcmR7PyoHefIEmk9eiH1MPbmkvQrAoVfSGHKG
l9Z9wMz+Gch670YuyBSq+DHJoXPEycrfmNzgkudUN1y2zeqFdpXSYTNCobJO4B7Mvuke2CnACxiE
IwO2EbN+b7tavkBrmZ4aay0ddEyOAwqXtehvqyL8gEdqDo5o/ZvgijwYlX2sNVLDQ9ZS6INfYBou
Zd5i7aDR6/fUy1/kOXib2OynO/wYDiE4rf+DOk+/9qow+ytiJ8fstrYALjAHmFczHFjuhShZPobW
NZZH2NRJlM0CKHneTsmz0V0CQKlr75h+xPtWzS74bJGYztF2QN5FYFAB682dI0OzdBS2ZcQ55UYk
i7sl1aarTgbL3yoEUDOdq7Eys+3KGC7fd6tt74IY7bKqW+fLTUwiy1iCTtsipSSPPCoqvEKxwei6
ML/ddWESUptii2q6xApl6TzHepet07YrKeSPjTsh+0cgvZyZ7gyoOpIWXhdXJo5sB9J7iASNqEmz
aZ/mTirMk0PF6AuCQOiVqvwcB8s5sWmCmey5v1RMuHk3TsanyVaJ5tdmHsCi+BcQE3mmSrU3DKm8
aMYTcGNkKru3irXaiwlfpd9V3vUIBviXR2jODe+Ubswo81fkAh2KJPa2UdeX6PMl7IabxTdSeOpr
s+VuJbLB9xGIrM6yXLdDW3uoRDhZIkII1Q4cUvbg1jFhAj3b2S2cEQGZDjrJnWuonPF7XDvmteXF
jAdxiqFPWs3Z9k7jmmI174pAM3xrcRBcMfJI/E2uRJpFah5hFVBEGPavrunr5M4gq4vmjSdrIvFM
5NBov2W5jtXHmEAaZnDftQNBUH4H+qZz27X+rXyOD6K48zSDnUW8SfwyOCxhTZ5CF8+uKDU71U1D
857siwyWyV1PRy6PMdLDIcr0RDczBFMQX6UgDtctgCh+ajo43tmZG/9nyoYseJv9PnZYPQ0cTtu6
vyDWSWvx7mgfZPYEY9oFFg1tpD/K2s/8XQpqy7+OaW7jeye243pX0DpAop44KHfrAPRmo5KLs/Oi
/N+saFvCGm4ofgmsHBlYbI/2dg6bTCbBBsZSbG1jz+P/B7Fv2vdAvJriQIKZMW752cPO9dbA2iaj
Hq5QuA5qN5VcNQ/t5Ol1p3JRxnuTb5NzrXt/WK+6PF/kwckBExwYEhG0VOB6GPf2DI4IwsK4kltt
+A4/vDdMw9/4vNFkz7hw0cck6MvhbjGGckFgkafLPvM909jlKXvDA+Ynw7jLFDpKDKVIBNCk9qI+
sDV04zM6oYpCmV7KfHJNrDBvA+QCtv5dJqHee7SKd8E683NXVnJz9K+9t/itOZPygchwOeNPrqiQ
5TvruubUmxCnIvxAoL/RatVn0PYK8X1hsdDH+CCWiEQD0w0Tp3Tv+rmczvHIvsiLBQPAlq8nHQrx
WCTgUCMR9piQ8BapGhfyeJFvZf29qL3fTC3RB9RJ88BMmQii3rc3xXgpAJcGetbodVtrXfvDmMTW
xqz94aFQoDd4wl78VWJGJMmJ/XuiDz6pda+VM4wse2v3d9n3IFFpmWeW4xkjEcYruwJKHRut6gtd
xtPsl8NWd/4Lj18f+mDc0CENcajdnDk+m9AtJRib4rQKwtaEyA0fBu8oB2uUFulzt1J+6KyBtAEb
I5oGo9sNci23bZqk+3TujYOnOxpjST1WDbhe82nf48XfDj4G58ZZeeOlyTY8GMYtY3I25n0bo83N
5YpBOYGz3xA6dXQQGRMiKEygWU4ORxPp99avLPXe26m/c/jMQLb01hJEBIjb5vXardkhLbwrQ/fJ
IbPrciuBR+1I9XnofeddufA1QhxN7X3ix9Zew307upPsj+nSiMcBpOTP4rvpTU+bhiqmKYu7AnVu
0rYOp1mDJdUax/YVijIb4l4UR6p+jBYNP+5tQjR6SJ3K3pDUIa9Qes0/fhXUIcZTvuaE3+h9DEPl
I830Wa9z8RsDdfKsG8Pd0H94nzYKuw+zVEwx+XRfPBaooe5T9QsMEuFZs6VvLKtYth1bo4gRWrUt
bc30Sesg8o2k2/GUyJ3ZpM9uHSzZfrBakpi7dsIhjJ3owRjd5tC76lui3juqdrm1mTGGYMCerApO
nZUbHNytMpmNIuYL5vhH6ik7Io7zP2rHz/At1nckUn4tjU2MFQLqzbo6z6OL2sbyLgan6RJZwfrx
Sntdc+eV8ztFvhFV7K2jy8QmrJ08uSNkyt+4FhPajeeN91RkHzAIKrRTWBvXObsr2OigFFfTzoKB
/rLWOcbCQlrDtlHEZeUDApNQZXPxsNbLPUAqVAkzwW+rMTXHckwMJDbVjIvokkJQKFzudv6LmEmD
aLQAXk3MF3ifY6t/R/zzgOrkYRmWpyXHc4QCnl1y/YJQqb7KSvegEBMcWvw7aWZPeNpm6D/jcsI/
vG7JaGMrnjZyH1vVcKXn7mJt8eeT5TABmqh0j60w6IQavoyWcqx9sFbJjcIMkLS+9Y1ZneIONfFl
KuyTN9K649Gzu0/VsdFqmXudvNbD/TzXhxpATCSGoNiZ0KDYCsBeYc+2STRJg9pNpkj07gsnKqCa
ZjohNIiPKgf7Z0NL0GRSSI+FQdYfBpI4l0IYGyfF/sy1b7MKjy0HYoHQ9i0i1xyNmj04KDJZjZ/o
5S6Z1nxfpj0ReuqKtAv3xnZ5bJtVzQdkZMtm1cVzY2bcsF1sPZnYolj/LeWGjVN18tKSmgUnBh6M
6qlL3Jek48kkVmPeEPLJYe5Zz6VYZcQv69LDZTM+d0x1muLAV1t62mersD4JicWECPch6qVbEvvH
91vj6z5LhHVfATGAoSVIP2uQQhDiXD81Ob/SeWQDFlmXeJq26AXW5wy5QN8mzyA6qATnsd8paMuc
chmOi9QtXzUrxW1nIE1OdOnj0mb/RiuZYSXBxrZH3dhdLK4NZABUbF+0plQegkCSOeeA5DBseI45
2k8T4+Aw9qvzmMftb6tDCulBHsQ/hhmfO6g6eAjWuDE8YyaJw3E57se9Vp26yBoGuWFnuEzbalLn
sXTHE/PCW4gfxIRWRX9P4K9zxe+w+pZrFjNyqGhZTJU+yXHsz1NW5I8pYeyMUhy6gkhU0+dlXPxj
DNTW9UWFKBZTIeLMfaYoLJNAc6WApkx75O1aaBUJ6OSJBZbnvM1MlY9GQOQK11/Rd9thns1rHRCG
TVJouymt+QPTa7BuRqOLs22sCZHYjLmBKVJUJI9gNxf2ac664TlmrHpVL1yayk+be1bdVZQbCiDa
ZayGlggpJNBR451hBsU0Gi1aH+saFWzxtMbZssOoyuPaqi8YgMmGAdW9VQX3g5H7HETx7EZyzWGO
4M/doDRjqp3LIJQZDvSwm4hpYd4sNmbjfyrCoSCJAEXZ9sptE6qmDjkzOp3MjgQivhDXJdNh1wGD
zVqN6rYUt5pFLMMg2e+0GpkQzYi5h9oFsbp0DWlEq+D0QVisd82yLLvULMxDJZFk9Vhwv8e1OmXe
fNGykRyE3de45aQm83jhWqZoJYLSj81HV2L9IXtWX/+d1uD/I8L/8/LeIeQ8sHEXSGlKS17IPH/v
koLeOBl2hUk+F/pAp7YDyUekLRbef6CO/6Mdy0fzevF8WZZlSsSnwvuTryCenCnH/5JFnU2O+6l0
cfBfIe6yzH+g+L9YIf6D8I39EUmE7VnSsS3TwVzwJ6tE7C9T1pSV2tqsVr1trT2yfFi1xK/6Ymbf
BHyolGFOkD5aJKzq/X/9gf6J9v3Xn09MA8hm4Iikm7mXD+LvMPxT6wcUXnhlVWXIIowZyUrsB6gY
ZOrZ1c43vKB5QUyR6WuTOvLOXBsmDrJ1oGlw66bnJGjM4NoaRhy1/7zI5vEf45z/e2bH/0HQZ/+/
VODs0/fqD+Kbyx//myvoLzCdXR5dtDTSDxzz37U3GHyYbYN85tGW+HL49vy7/gamFBUOhRf/gTBm
O/ytv7kc5V/4piGHQ8fAvyaREPwz6hvCI/7wtPN885TzX4u2hVfq/ZkMjlhPF2nwnjY0hSj0TfIe
3NoVUWbZynjqKDjObOPphS9FAaUPvosVM+2lgl1QgR/L1HamjeNY2mQX14v3eEIZuUfGkqcnYq+K
/ggESaVbxy6Vvo3L1tGn3lgD+mMsE9D87EFlFdHPRD6el2QhmgiWP8yRWItCbRp3HDYKG3oQjUFT
oZevssw8Fq4X6JONACia+V+GR1Sx1r05NzDxWi/4HBo/Ts5o+WS9CWqKFpYUqnxFnNSjDA7oXa9w
8DT5gVF577wXy7qYN2u7CnBTgWYO7yZN2UAmBSERZZBLfmjYvXaLrVqbR2YOhBGPMXTMjVfb2IOy
kavw4MY5KyUEFHoDr0PuG0/rceuvrPGpFqquPyAdrbDXFEikw4YRG5NXrM1nLKZ2Hzo6dr4rqzKu
HKeCC2EgVWdzGmQAaDxzdZ6wCkj6p56+siYWLaCJ4MqkSW5nkxVx2r6trirfzUyQhOgzd9gnUMBY
9idL+cDGEJaHQrtukJAt8ycbwM63TMAsATNo1DVi8vLe85oR7+NqcvQo00m787wmBG8n1RJ/o9Rv
jajoXeMJXmZKNwUJk53MZHY8MYBBnH1KAroTmUHc7Q3Xyq1dRbByu3UHOXzITOLhaOrM+8UWADmL
qQSDrDiZyWRD6KFLModLLz7ohQyG0GZdz5KGjVYoE0k+RWnTw9BGNYRiBkb+Shhk+QayP73kng/g
Blu12JEm7nHCBpviEkWTjOiwQra5Iy9wOlIoTQsbdkeOpGVWxq1wutVAtatSRIw8WVcTcW90q2aq
0mPeSHyZrh55qZnR8+lZ6WXV1o61pgUDTG1AianQqyb+mN6ta5D9P/bOJDlyJMu2WwnJOUKgaBWD
GpTBGpJGZ0863ScQtug7RY/d/LX8jf0DelUmaR5F/qhZiZSESEp27jCDKRT63rv33Eezj2mxhJZw
X3ivW5T+ttE+OsFU3CvTIaZU87SIeFQ9gos1RvWw521SPuaYRZHbopu+1GNJna0RcfxCicXZWGIa
2tC0Gisfz+fICLyXCvCgCvNnjcCtye8nF/pGDB4h9U1zcG/dwEpHoEUUfKCwyTVnbtACE7Ld7Ky0
zBkAjLBGrC9h0TFZCLr0ulKN3a84sJbVzuyCvUOG2aM54GT16egG92CUBmctQVLNuGGqOKRUV+ar
jtyzoE8duR2OH4vjIUNEIyEKN+mi3aDH6nkJZuTTQeCAojxlAVk9adu6fs8QF9qk04Xob+hm+mFv
4OHq5pwfNNab+jQI7FnfhaY3R8fwsAKaznW5tGtCr5/QzBgej5vq1fVclt2i3W0MuQ16i3Kgbh1E
01Y6A7tOvfg5S4jpXSlQauWWLii0h1RZ9EiXTvxqQAJ2IqyheCWRL+h9guyN58A1k/Q6jtzh1XXj
4TWq9QYDZaqV7HceXRa/K6S4l2QD39sdXTNfpbSoFRJ0ezPobvYTOlt54ZQKddlMZOVrDC6bNMfZ
8B4Y7qCIcRFJL/1Fy/vmhEH4Yja4iK+CyuC+AK7QM9KRKZzyWp9B14RUJIHGz3IMjD09Vjk8Zhw2
DER/zpqtXVaYCqe7MLfkPdmXek8ZtSCAyXgAGEiGJsUCyDrTb1vs5rvMG0eCCfPKUVetaTjTD2q8
tD7hHOYes2vQRbJLt0dYUZaoukt67Ez2DJmdmW6nu1stC+QrBmO+XNG1NsID8PXfRBpr/Y6MQ++R
BpcstqETMczy1KDOF+0dFZ2XFFugMClJ6ND2VixHpmmgYujoxvOiY5ro211IYKPm0u2GIhbaLTm4
aTdOhEKT3jceNaqvCBwcXefGLunt+n1bh+fQVgiMNkl7vypIJAM2oWp7hhmF4sKfySy/rJJiifmN
bYNuVzsTZZjYDSNGiHV4zwGJYpsOBiPP/QSn+w1NQyanwKhTzAGNCM8yBvJvv3t52jlQaVhKef3M
ywDpZUwPDYZhmYBWtkNF09lgo5m3tkANt6kcNrUV7ljMguWkiGD0tDLgiTZjBreZaBL33pBazS7p
Wlr7bcrTIToOWZ/DMeozQB4ouqgi0hr467opauuuDjTwXF2C534/wO/47hrI1fyo1zO5TYVAxwdD
JnlyhjhkmAq5NyQ/NhgbcTemeYJgC8uPzagjMufLiiqLxHJeMAB84r79PifTOOxypHpDuHI8WxsR
CA4oOU26hKdEVbItm2YY/UxyWsl8g8q4DNtheh1lmkMwjxCw0QSc6/wnjiAIYFgZurNCaCK9H/lY
5k0mtDllVehgyFApdrStQ2m+1NVoo5mynV3sjMmlMy8AADnYXUPovXWafy9a06qW6IPuhtYrm4rJ
kohPFXsujCh45GhTWkkwdinm8TXITD66BdQNiDyp2xkMd05qxyQhASAQaAW+l3qYPTZAbHSCIX4S
jVlcADd3K8QOmboOorrSTlGnLFse1fd9jRmWGGKAKeSarkXQdMMrbKnpB1Bd+zkP87LYDbXlnFIj
AG7LC2gKXJRWxn/jNP7/d9T+n0Z4NcxPD9w3D8X8UHxEi7z9kV+Hbkv/k8AvpgwOpSK2bfufVnzD
+xOhAifdpZJ8073/88yt6cjaEcN71F50pSwE6XyG/zh1a5zIXZzZmPjRu5sOf8nfOnZ/OHRLTtuO
Y1DaeeBndbIFD0zlPdOOsNXQqUKYSPMNOdflNq6LMfyillxq4nelLNdBU8Gz6VFdeCQpUWG8LyXh
f+Q1h1HwHb3onug4dk/WPJffcZl36zqly/d57fqxmFi+F6wUbrjrGI7lsro/Xi+FQ1+yYfEgjTAk
QVhDpgq67PTzq/zVt4KoAG0BmAIeMIqj998qapikoqkHwjjhDKLZT6imZ8TReUowCJ6wRs+/aAl8
bHLwvfBHeCyaxShhMVU8uGJqWOCMFOm+idVwqszieKSnmRCWHAP0PPr86311sYObWOvTPEwmrz0G
3tO4yxBR3aahSWutHsN6+/nFfvvFPANwlO7ZeC/kAqg4uJetrhedDU/erGrtkikMo6vBVl9c5S++
Eu0MLCYENywJocv//q6lwbzVAUjCSVNWU7JPYxNAWOrOfmOTnf73v5C5XMtxCbp0FlPLh0vFmdnx
4kpXUVuJY5sv4/NQD188WH912yyBWJZWEbvMYRpplmMepRcHFbey6P13HCfxOSZfZM2Zy7r68Pzy
69hwqh3YxkCr3YNfB6snkjs8qnjLIvAPqsFYL7mJpB3scrvnyOtiRWu+Vb1dP4RKS6bTJdETZCEz
Agipc67UDfp73lYE14FHDsYOw3XMXPzbBOC5X4k2oF3XowsL/XZsHXsHeG1k4of+swYSlMvoSE8y
z1u3VA2Zb/eJ98Dcq544spmoxQs7b668RK/r4zhGWL0Gvez+CC1bdKvPf9nlyx7eDNaozm8r2Dqd
AzgGG0GIbBChjzelEgH35ABFdcvsslRteuUgSV5lbSe2KOgY2tta7J1//gH+4keHCYVRXjcte1lb
H5dW2/SOFIONzpRxM4AxNa50c9C+WMB/8azQfdR1sTDIhXG4u4WoAHt3cdQzaJh8ozfsPbVtvyZJ
0Xn6/Av9tpGym+nAgRbUFaAW62CnoQ3dxrbNMdFiIvbsjpRljBfNmeJDmfF1YQcI9j6/5F/cQyIh
eTnjwSJfzD64h1o1xiVdegxWaCI5FI04NhngffGGOLyKgcvNokcMKMyEMaYfXAWBgopNQdKzqjhu
rlG+NSMT/aGX67/3dQysRtA09OVdZCzL4uOSUHgWSiiBGHkxl5+IGfG6azXj9d+/yq/zAiGFLL3l
d3y3fZaEW0YRNO+VBEWw6roqWZugE75YeL/fNGlInV4+KXCEyegHh5J8EFYLuJipw+Dk+7KEfcEc
Trv4/Lsst/79U2zQzlzeNLag+cm/HNwxwnC6OoyZm4Puri5jAaVS64zpmTw3o2tWUM6NzedXxFB4
eE2ObBLrI40Hruhwdvtw/woQJPaANHg15FAr/UZHFo+Xo0CZIjnWF8ey85zvVg8cZo2hA44FO01b
+I5tYOTKK6zbYjHpH4HpQmPQ6wKpQO2EUlslqu7yTWyZA9QthDhAort8emQyA20USTZYgLRU6esM
WthisLr462RpwadwzDlB0G22jVo7OliDExvPVYVvAcXPSpizZACYGLSo0E/Bi5jxs2NZM4drApys
nzBQwXt3U2QsCJiFpD965nCEFhXLC0IvtGAFkzO1yYYaH52ohplJG2U+9e1QEsBTuURyIMaHf0O/
LNWRSAn6jBBHovuM1uG8EV5F1IAl66pcAyVRqMnR2zKKigQ+g8kYIMJ6gEXSExSjRMFlBa+wnxlG
69Qve1np+BBHu/YdAtC3OKuU/g2tiftoVZNW33p6h1wvaQcrBBJbFihXfUULzkJeXhAidKJ7E9Dn
2tZpPBgRdEk+4cie685FXGHVEXa1i4p6KBESj8PNzIsIoF1OtetTaw/4cJqhkM2atCdJk7FCWrEu
vX50j0IEH4VPN9l8AurbZWtN9s5jG5HZcUerIHhwy34GI6TxaK9MW07ozB3teST1bVx1eV7fkBlg
aY+Vo883YL0M8P0Iz/OjEnrHdYiZNTyuEur1ZUiYz8x+Ic/d1rKgsJVaLO4BbEQ/tanCzVF5RvWj
DgvaTqumdZsQHjHy5q1lpEQv1IXboNgzctACNQYZuXWA5kZUsnVHKAM5D32ytTqtR6OEgu+nm+at
tUHPH0TbJKMy2JHVY05bzclorNS4AbQtiAsm/jkdoWmlJUNi7Kyo7o2Vp2vuT60UDdHZDur71Qjd
WNJlM80rVM2EEhaJU7fPFpa+ad/kgakdSwQeNF91ALq+5ulttk3rdL7gvpM8T6qW0J9UFmTtLclF
DeqjWizcn0orUFIEk3tP5zdwGItXyXWuTbF5XEwVN7agiidsaoKTs0ryPtS3tj5gtaunNI8IpIsr
99XJQddyz9A6PjUuXo+zvtQTl1Tc0oxPpFe3aHm7LhS0Ipy+WmyzOSLCQnVzTQvIieYjmye+eq5J
qQOHHA4KEEE30+5eOSKuLidviIpNUGBVWw3OBNG1tyNCAVKBQJeelwVlNKoZ265reFe3wghpnRCY
kRcE8fUyWDHsJrHCNmNLrjDTLI1Wq4rzbw4lVPMNjEiaFxvcfqAnEDTlA57VhnoWpA66aeKQIFGQ
ObUhw9EqkCwxFDnxEGwn65BKr/HDdi5/0oQwjnPmv90FWw5ocqNX0H1XKHDsFgJYEtjqRwM9u21f
6L9QwwA0sBOabZvR8UKZHkVE38zpHQAi2BfjMMbnfZ8t/kJkRzMse1ckYehtZow8sCV6Q0WCIF4k
yuPiCc4egIuggHAr1Y2bqjK8GyTBulyF2GRR405tfTfKRXhFDFWIoak0swLqfgaCcrAcECgqtzTa
RVQIzNQ1U+AIAG0p4d0rFwSi0OCeyJRK4UhrPVutuyxzumdGGRNos77umn27iDUx3cUmkSA4tIJv
Vsg5dVOlMWr9Cvo2SsaZSngl+0QHT+toeoxXs0nOtLHklW2bDJfJMQxxScWycQu/LmVF4uhgeheZ
Fc6YHFrBp084taB4xPBx3Y62HK50Qk55MsugHncO6UkNTgYLOPJUMZLxHZDfl6h05+CkKpbWGUst
vEicLD+PySgrOE0H8TV/BzLKoRv1eZ3C6073ZQZJ2hcTgZArQtTpaQ6JjMTx3KBr2qJ0ktfcKfAh
pjbk9+UU4iMSpZO9tHXtMj4bDJsidQ5g7LDp4KkwSxk8ahLmyJo2P2cIE/qa5hObWD1qRgesqsUj
coPFt+22I7l4+nErBObtwNb6b3T9CmPXNjFkqBSl2/Kw5CiHXHaVu9Zt9WqtJ8q4AaxJ+ViJnva9
qkOqiCbH+LuZp9l5qHh1VtjYDARhEVlKP3MGEqhkTFEfe/AgGIQ1FEH0GDt2a1eI+Y6Rnm5ujTZC
RRI77bDn4bApSvSi+kZQaEwvudMXnZYRMOiO9Dp0VmUlSX0bVd7wJcnNvO2SBuZcDtW69vWR9vIL
jopeIS3v7ZIeeu9mLCAtse/nCFv2voXR2SGjaPPKz4VL2l6nOiBhXWFEwU+LP9atRVO71bFoYMX7
wL5n8m6czrL9Hvex7Se1boTX3RJStjHzEDEKjJ2BDMogS/VvzIzcxY3vmGQTSJSFLNDUKE+WUF1k
41VNkF5p1BomPpop+naO4mA+nhLPA1mQlmayl2w8gLQNxLybMvAm+6dtxPiukN7Z6XCcK97JON6I
EbrrdKsONtDM+FdUxHZwVuXINhkSpYXSyehwa9r3XoH08dIO60o9EtXnKBTFQdfukLnZ+RG+9Brx
GxtzfMTkEaPAkFbAGjT2FghNXh3dqjQMMOJrzoAHrpFBucnihMxgO/CY6sQhZB4saRHDinlqO9BE
6K2wSsVQS04WWBSR263hDX7UxWGAM9cpeKFydjJvoBV2KGdGpnlQtyj7Eb6QB8arucdfAGW7M46T
QSfowNZwfK/raBh2sqTj68c11eCmcFLeYdTHJWeYGIz0ie2VbPfxyKFsijSbtKTCG9CS0f47I/QF
rVHPsQXi28x7C0Mbs16U/275OrHNSh/qZHjrCk2xJtkpgr00XeVsefbTJYulKj2a6I2Hk9YxQr+m
R1T7A1YVAvImJ7mNdDGg5jIbG49IBupmU03dcn+zWrvL85lnRGYZht7EhtWz5d1A7HsWa0zUVVuf
mqEGOduLpp4smGHp9ve2Od11Ta+dN7T7nLXhKedV8qPpK7ues3LTOk7AcDgwgpjcMvoF4ysqbvtH
oOHGuRmjkRgDPeD86WsRzMBVH8I23Awc/b6b5C0+xbZeFacp2Dds3TpyRJ+IHZJSzKEglc8qFuSV
M4A7wuZQLP68BWtoZxEKwK5qvFv8gjTkmTrjfG3GWL9PiBZZJLY2JhMPL2u+1YrOJVgiKM1rK89N
xfiUGdOqUdDB15lyKerdPDNDABAzDI22cT0GUlrHk26XkX2TOUnJ2CQYErxWaB93iAJH3S/TuWVy
YGsOtBxPjvLSLWjpbJ2wb9wzu0h4B8IgyjZmFzPlZPhTnyBBZCJHooW4cVpi2wgASYuHHhoU96cd
ce3xIlYaDr4aTXIzWvTplAILDIxLAv6hEWM+dxBD8aDGmUVYBS4Zc4U6rrpHK0YOrJPN6BrjIvUm
9GqqAJfgzDaKXD3iVUT5n7qbwpXNZYdZaV4bfYfxShYRdPOsAWG86lmT4IucxrqrOj30fE5r2b6n
tkHE3FQYKFurZ7brlPF0+XkpZR52DCiksMstkhHH0RGLHNSIus3hVIAcWCHLnfITi4cjwnBPovBp
iffQ2cZRq3m7qQrQXjM0RczRpfN0MYt25CyfEi2wnYA6TuuoyGZ7J0moDFeWU7XlRYZCpbiy+gY2
fUTFNm/lktlBJlNi/GhLreiJNGI3vKTUDmOkkkW85OA4zg9Hl5F7I2bXPLbbwnHX0C/CO8tIxrtk
NgOPWGJ0t7skZV3stIDhJlAlC1BFroau//H5Pfr9FtmGdGy0NB5tFZwOH4tNjMNVEBY2M/FCiFsN
tyTRDQlELTtP9NuMWeDN5xc8bBjRIjSkNOm945YyzGXY8b470E8JMcYTuSgkRmRPBCDma4oOzsnl
3P7HxOm/RtT+Vkkz/6D/JV2LNDxQQh+vBVkOsAxsMsy3ZNrOHc8hqpNh5+mu93dbK4YNF2jpf9qC
Tqtx0MPxINw1ds4gPJDVvRen07dJxuqLe/d7Z8DRDettTLQMfdzlf3/XWUlqjyllD+qWGWbyykw0
ulB5NRx//gv91VVc1Hz68syglDz4hYCgUdpQ5BDUSgQY3rnYF/hQdp9fRfy+EJa/n5aKKz3DhoX/
8cvgHUw9u1FMaPuWjR/cs85sFNo+hXWILshnetOlt+Br0vgWTLqQVwml3Az0UyBQMiZMU6e8mWoH
SKSY3ONIhFjZAoT3f//H5ZkUjqQHyERNmAf33fQqjWntct/d9oqoTe24ATb8xSDlr267NFBy0kel
iX7YBRS91xttReim01CGcK6t8BNMVSWnLzrTv914k340q3SR8Qnwugf9pbRw+xpkZE3QCj4nDXNT
uopriTjIAir0RZvu94sx21ymbMv0QTcOZ1HR3NG4stEi0UBSmznDMwM78k4Z5VdC2N9adUsCArRw
FLeGqdPw/rieDEu5MdOoDsNX2K2sCSUCbzMi7UEWYByLkTN0nr75fBX/9qMtm6aB6pHONNObQz1i
KFVnNJLhQUwOydqK83JrABH9dZX/hcX9g1nluxu+fmgf/ngpWoxnZw/5y7/9g9RD/pvnlz++PajX
OPsQkrr8yV8DdM340/LATyBdFTprzVvG8b+QcZr809EFc3XG5LbH9EuyLP4znENHnMqS1FkwLtvq
QnL7p2zV5N3EsEpYAO8dFwD934DGMcBm7f2rjYxsFYi9wRyBZjLLxLAP3rJJhsonqye/y4OwvSFE
BziX3wHLRhPSQgiJaXBCpOJokBTxzy7OU+OqCWk0q2MdJ3HeriGZt4l8HmstDYJtVFV2+TzkJjhp
ggJRecyBSoBfRYv4Iy5GdV2/SUKQMxYXvdHLx7Dps0d90Y9w+kBKAk4HWQnwJJzDnJOQmwQZLuAV
JubxFboCghQ+Mmfh5k2ogk0C0Upq5cO4HBU6eopzQq5XLTp7PdMtsYhRg/IJdUUdw3QyX+ZQx9oZ
KWGZa26KSM+nNx1N+aapMd70NWHpiSPXtvKf9i8BDmIv1DjRIsyJCmFcmpBrKLvRKxLGiMd/ZS1y
Hvmm7HG8ls8bpGRVLEEgaNtPByjvWO0dEsTWIzz0+XL6JRpqQmIx3FZ24s7o4rg6jYG3oTKinDOj
jSjdnIP2mx7JysLhexcnVrqf8MtWG6hL1h1hVuiYSIOmrad+6Ztov2A/fdM92W8aKFMueqj8TRtl
vumkqhoapl+96aeIdGQWz+sbXRXbCRor01z0Vs6b9kpUJjqs5E2TNeW6LNY9rQZEfWEXbzsYw6eU
w7SKKWnDM+9N4WVmJnh5gmvaGzrlaMDM2YE4VrV6OZ9hop1uXIuozHWAVcV6QmwVWr4ZMTtdeZkI
w31Eywq5HNYjRk7ki9Qr16ijZpd0cKtWs1UkE4UunWM6XIK/WMd6A20hGfJNmep54FMe4BOs9Q67
FqRj4WwS0RU/lMxA4rpzBaoJGx8h8g1v+ruCbG/KBhEExwOh8toq1FxAJ93QyQCQIL8ZUPzWSneG
YFEALm4wkzquJp8B1LHoMo/SygfM1U1rZXU0jrKoDdw93vmC4FDcuhfEs8wP1UjKuz/hY6VlBxoU
/RqUN8R1lTX+lODdroTS3QfwJ2RTSSekL9OnRhBuh07nGMzIAuJJH/bBQyK85b0FdOgurlsMaJLK
nvl8yN9R43q8T7S8uKQjg4fJK5v0JcFqWa/LfIgfwzG2rqdB0oMcejUeIW2lw6Aa0BiUeJa5a2K8
UEfcnYr2BUZzP2Y2eKtFSX7H/9O9qJCiRhuXofl1yhznNEeHCOFXoD70CSFGWdzUGQEKo2UhjiGk
p/+RmIgXV7NQFW1/ACzglKPKeBW1UcJx5+H2VWMtRKt0rp0VAP72O/7+ZPbtBtfZNhNpxu8x1Rl9
RsUso0va5imFjXaeNQCW11NNl9/vs9k5G0bktVt4crp+3ORInn18T61PNlXwkGNi1DYqgW9P66RN
9oaAfexrY8OMY1LxwG+ho7j2jTAhEA3uzA99ICDSHF1wLaborLPZanu1KuRcK19Pqc1XfaHnt7NI
KojoMG3kcRiq9hSSkP6YeYCAV2PnuvVa18v8kotaiZ+pQgPmXQr3HE5WTLobpfUqFG29byrXeSyn
euHk1vw5KIfRdNdACj/Diltd1x7gR2SPbnEb9np7hTzZ3I9lTfKdZqARL9247VDDRt19nA8SOn04
FTVN07hutjiQ7R8ZYT7JkmkMM3HpgVx2aU6TxwjzCUtALWva7TXMJ2QUTKvA92hntUm02Dr08o7o
4ZhQasx86rorOAWuIrvN93zvUgGRj2ZMeUXsZSvlCbihMqlV/s12ARN0ShZ3tQaG28+bHroiNnod
GluY1cPGFoDAUL0C+3PgFbdAs+luU5LqOUhi0wgfNZrdEe7AyHXXIBvUU6pyNBouHRBoICrJXsY8
AutEkRic5XrNXjrHEz7FrhsucARC1Sb4NFYrw4GHxEAmip4Md0x6enA9/LuomoD2OoxVqtUcdg4h
al7luhuzCOTOIJmtZZib0MfNlZG+GngpfpiJBkE9sBswEiQYe+SHEz7DFMtyAcFFYeeu4A0b35rc
rHufCNHJWCUcBW5bnPiQ+eCDQHCLTAyS5aA2hl5E92GYmTf5qA+jH1hlc5fFU3qcuk1AQkI6IsZO
0jp4hAZqYN5j0vFjIIDb3QmrJCsUjAfLaoyd7g7RwdgTeeEyX2knl3y7EA/eU4tnYtd5KadA6cUi
2OeaZZc+utk83CSV8qzl39tIQqRLBnSTKCwqRZMPJ+WkedEu0WLjwpYOEPmAvjk/CFapc9QreYme
nMk6wprczFcpo4YjuqOmtwZ5Q9BKl+shgdVmUS28RN6Do830yG/ZPzGqSzLV14E0UfDTKiIldZbM
94pm5vMAiIrmVUtF7q4avHzDYml1MGErdZIRukALDk/MqhBZkBxVTOswgFqw7EnKbod6m+tD3gNE
bOdxJ4usFbuWirz51tG/JqHRq8xbgar5pSGE5WZwIKUBk8z4Zq0BQIADhiF48K0AW6NoscTu4aUy
coeQY0S7omi0GyJHeQzGKbe5VcB2zPVQRSDqO00PfjJvNAivNA37IUhn5CB5uwBXyyk1HsMKHYVv
xAOIee65cRlYtXgFnJNciTZ2X1RVjO0aelT6Cr40VUDBMcHAjZvHfSU69epWZvck9ZlIyaFykot+
RHy3eHaxXc9zghW2y9E0kWvRzKdhY6RP0pq10O+pTDcCVmXqQ1hT3tYLCUbzQbaTlo76H8sHojCM
woHMnkBomsOmM5gabLA1u7yYRFQ9NAQeAKkyW+8JPTEQxzoz73jrucmelR8Mq5AO7LcohEO0y8j2
zYk/lFaHWK0YL8G5z8+eUM1NDzgihi+bOeemUXFWAv/dFH6omjpBst5YLxXuH5Kj4TucC6uCzmuz
74FKmpbcRIf0ckilYomW75xEv247aZcnXYRAfldqbbuPddy7a3vKYCYpRQUbs4ZMdplQnCUFTye8
dRo+QDEQNeSOmJcEUaC4+HqGmk48hqMfBlr9vSqT/pZpKSMkzS2SXZHPQ0fDkP4/zVS3uqB1j8eW
DQ8HDv952DeguH5o7JE1+2U47A3OFC6nLGKr6eF7dNpFzOtyF1Jxf88H4kBWnddpp8BxtJkx3lQ+
KI8vdaIKUR2PqW4+uK1SV2EBdWzdtxazgEZv5HVtLxyCqDQaxVyUHFyeK7XwLcbK2g7Yh+09v/Vw
K5TlvXoTwLOVB49Z39B8TrudZXV96BeB2/+0kw7m/txqNLjxfxknrpDDj3CaFI4gmtc3NfvMtd22
c7yWGGf9wVzmqhk97qNM0zeuBp1/NWFBP9ZbI3sxqzC5wWKt6Uep2WrfR9swvwe14e2dpq+U3yJc
r1AuNEx09dAZFlrQPJyExNfwVbow34sxcTlJIhB5SSps+LybMpg6qSRiduUuA/xtaMVqB559wn1U
NBEBcoNAWsZgtrvKwwj9V0Hv8FQOKsSQPweNDnOrp43odTPQpwywV75t8loBEcHrQue3rGxgLEZ6
oYyOGHoxFL0LRzvmuM+AbYQl1ocM/XJGgt2vnsT/ltP/WKSq/zV6/SZ+Ueqh+ePfu6ZVD9lL88f0
x78X7f/9P6oFx978sVUPxdNL89C8r7OXv/JXme26f9q0v/SlY4eQ1JDos39V2ab3p4NMSkr8mdTS
7tIg+082O1J020E6pfPn6J2xZ/+zytYs709K9n8B3f9Gjf2xwpb0XyS2bvpa9JbpLjsHrf4EFi6J
YSFQaiqHm5TD1Hk7C+eh161gS6IMQJM2/bL7s9Tt/6rruerSFFz6TWgESCsyDnpOb2fa0SJpOSM8
t+7OhH2auY/KO52TKysp/F5dNsYV2o5Nzis39LK1SG7q4toikbkffnScbDFpMwR9JMNq2wuNVX9k
BMdkU2JV7Y+d7rJo+i2QTh/hEdlFpygWaiE3BYMcDX2Il84bFHzEXha7nryNSq85Y+yMwPNbV33R
OBRLZ/Czr7v8CO/6zyb2HkRmfF33Wn6Lz+oVY7TVvNa2tGzPq415md0ptJI+6pzjdwv14tc13ofn
fXXlg54lDhbe9CNXDpyuWxH0dB6o+1Akm7qIX7vRPraa18+vuAS6fvpl6Q69/7Kl7YxM97hkddxs
tvVmi1V3la6yrb0Ljkh8XuXb688v+dsa/riazIM1jH6M4/qymqJj0NLnvJ+2w/6/cQlgAeB48CnR
2vr4pUTXM9syqBpG92mGLuLYF/B9/LK8y5Mfn19qyWn4/Qa+u9bBasls5dZ9wrXCM/i71bPc1bfq
aNwDw7gvzsKX8MQ4x5Ng7YvLaIfPzLwZCVT5/vmnEItp5GDNEnNpS5NREGE81sGnABtOcwMaCBFN
G1Os5R2Ia9h+S7Kys4rwBKMwCr94UP5i6Xy45sFqzYVyeDWnXNMkCSfudkU7E7ALsmWZ8m6/+Ia/
X81FNIxhBqko+ZxLKuf7hdpITQOULui5lBo1iJGNl2TQB6AtsO0VwDSPuqlptwVW5G+WVzVrTsry
YapVd9TUZr0HUtqdO5ZnnGuxTAkxcKy/t+rYHpcOKPuz5DfAknJwPwACCfY/JuqITGICmnTshF4c
7E1iin0ZaBQmobK/2DIOWvPYnkjogtHK7IF/zLf507vNSheIfoSRg0SOUC/kEkYUJqr46PO7v+wC
75bXIj+2GP0ZmPCXN+PSXn5/8zMQJQkirOnIkZNIfYOWbrtKnMK+UbpenY90EfYqFxN6F+W4sa/P
TnD1+Uc4XOLouAXABrrcLv+OJ/tgp2prrKuQG8SR0TntJrFGY9/0gMw6g+xFOcRii2E23aNNTdZT
aLgswjG5atok+MJycLCB0d52BPYt/GbMlhbx8sebMZdeS5JnWG1b05lRzMz1PqmwWlhKvpgQ7Y/a
SCabL779wTazXJTXL54T3fMk/xx8e8QPYGwQEG7bacyvgQLq25jy+9Y1EuSCponW2IimeW2FAYIT
O5kI1ojNBgC2nHv6SZ1Iiy9sA2LZqd+tCj4T8TDSoAvBtHYxmX28Eb2hU03WcKkj4do+aX/pnqM/
itBUBVs9kM8Akk9Q9lCewP9bt17tfKF9eDNefPgIDBwYd2ACY1PQmfB//Aj2HNTIfsCKOoknSFce
CqGj5uhJ3IvcMrpChgHSb7ZlHh1V1RxgHFX1A7OI0tl6xTCzOY60Qb74sZYV8PFTmcyUBTJRc/nn
0JRihUOj9TVsIHLbhnE7O958lRRZfAQnLr9ycXjUK93qK7E2w2l8avPYluvMNSeBO1olFzLPc/q6
hquVG7ee59vYMMN4/cWnPNhRl7ej44AtoT4zeXIODY9461qXKDrniEc/OB0zld+LIYVEnYeOr/WT
2KYmNmjphsiWEsbB9TQwwZath9Ab7rMVULbNrX0RxVW6G8O2+8JqJQ42t7dP6EpCjWDvGFhEl4Pp
u80txXGHrV04RzQpxFEaTi5JVqABnMVr1MaRsaUNbKwG4NMnpQjMI9pyGN2lyjdJKMkCsdCs6gCW
vngZHf6+y53D9IT3EJsaPsSDVVcBtmgr0syOEgt0G8L1nHhMpEelLqIvfqW/uNQiWGFzJ6Yaecfy
4n93C3SopHHehu6RN4cvupqZkQHgJjSDzsUX6+HgmM/dhm+DQxTZle5KZtkfL4WAsh5r2J5HJHU+
TSTM7Nqc74Nhnsl5Vlg3LgLGh84kNRWMg1qniVK+XSfU7nBlfJex+hePt3G4wywficQrzEKusNAm
LHfn3bcfTHYzRGmoddo2eR4z07r0OptpYab5iZmWuySKyz3NIg+UiDJuad8Q8ZfM7XYc4nxNrku3
bxx05Su3l5C3BkLX0rnJd21JbwwyO92rflbHn9/J338zPjUzUIkYi6ViHCzbjNeXNJo4OOp6dz6N
Yw8ZUFfrcKD16Yvlsay09zsNNwg1BXMjk40QZcDyBL27QaAWPWeMbe+orKzuRjIdTbZ1adj3qL1a
sFyum++MRKT/j70zWY4b2bbsv9QcaeibQU0CiI49KSVFagJTC8DROHoH8PW1EMr7SgrykZY1q7Ky
a3eUmUSgcxw/Z++1D3KGJrlrAX/74dtne0YrYo7Db/B9nYhxHJF8gc9+w+yC0e2kGR+qTjWfpIrz
e3tyunuIiBYZebGN9DhzZoBzvTNq3yvep2xT27UNXVnXul2/iP5vr2oVjeNCs5LQ8NoSdGzTyJ+i
AecTpswASXHtR+tqGFvxpVzF8gevRAW5l56DItCQTvnh7fN68XlbzwuNFCgod3VFnW97iSFuiNPj
vKDqeLuSzK7QanEo6HrXb50SyXxFqm3kIJze9e2CRcb0hv3bP+KVR4kNt0+n36G2s85fABcCxeJ3
vADBtOYo0rHdxzStL0uTEe3bh1pf77NHierORzazrrjBuUZO6Dgpk0XXDmkROxHZsmlEq2ENyJjI
UbMR++YdgKleAuV4+8ivPMREuaMZWGeCdBvO1rjYoXtBFrV2aO0C3EW9ZhY3i7El+7iKmD7q27Lp
61tZt3Ilk/yjO/lv9XMvv4PGWsehDFx5YDiH/3yHeJU7DONZcrQHUidUDYyKhCP9jjAW1KDT8Pz2
2Z6XjzxWfxzubE2D7cjkG571kReXnBcUpsdBd4vdTI0XjU48MIAv8nfWiVeeIwrWAC+sATD9hVsR
iizfkCFPjn1ChlTfaZ/oPDs3uqfqd4706ukh2/OpCgP2Qmsh+9uKNKYmybRICI4uW5PIgZ5KYmH2
7C1jfEEmq/3B0ZfPb1/RlyfHAqgDbGMjRJfqfAHK7dlXSL2TY0rjf++JmY02G6ZtbbfL9u1DvXxJ
ONT6IqLqY69hnt08BhgtkwqRHDshsJLphIxu6PsT8qIcq9r6bUyWrL+AOdHSd87y5YWFd+AQT8ta
4KDyObuwJMMKhJFcWMDI1VHzM0gy5jjdtN5aR2YIs/RpKd8rwda/+ueqwEvh4EZebycr4Vm3hkyc
wsBfkByN2qg/aX2OjM6tThpiGU8/XbMq/k4WeGukeaUtKdsgxy+KOdAQqIgqeZZT+l4rwLJe/iZK
DSCQFqImi/jaPx8x1uqpWnLCBdDWEzlvdyWGKQpS2LEd0w6iK7qqdSKz0Jxj0DF+z5keIUHBvxF7
OmLtsYjvyxx7ZY9r8sAbP1w0MMieSk8wPV2DQzI0tSGTgWmbxaLGb+RD7a3y/FhUIGMLNmPHfk7K
O2OKret+tooLgv6MrVBjczERi4WKvPfeKStePgAsjquGlJ0W4ivnbJ1SdibbhZAacLdp1Jo3ywrg
dp6q5ibDKfj2c/7KsdbShRKX7QGMg/UW/PYWTwwIQVlVCfwAL71uhuCJ2Bv90iC4YBPUxOssRfrO
q/XK99YiYsSxfEgsVE7n/ZOsMElb7oPkmIj4e21YycHt04nwLX+8XfQBp6KHXAvsAaxwMuKuYjnH
71zil58CfgKfAVYHw1kl3H+etswa0S+mlhxzX8JhcIMvGs7oCLyaSepGLt758L1cuAgV5eI6OuU6
tf3ZK11V4BpqQu2PfjUPF/CLm+tlMscrMBb9O02Ll9/YdXbgmjpnZoOeOfvGzv08zFgn0+PkuxeJ
jJkBw7GIbLsr9h1Xk2o+jj+go3CjxlbinQ3TefOGGnFtUrF+uSSGcH3PLqxL+YhxQsuOtZR+WM2Z
f2wSNGkysNqQ5305dOQgfkW9Z2x9GS+3ldQ+Ze6I+ezfPtgAcVnB2b059IP89cH/7cH2C+GUUxoQ
EGcyOy2aicgabXkeCmVdt6kFSFjM4zvHXF/MP9fQ9Zgk6jJ+hSJxznNBs6i6hbbY0bWKbBsbIr2m
gH1P0P7yYYKCg/YzQKMLlPe0l/rtzJD9Dxq5tNlRVbqzxTdjHiyCSzDL6P07nc5XHqb1CtJ2oeWo
s0L8eRHxsilbeYU4FrIbLwBkfix0Wm8yjvWDwaYqtMnpuhI1CQqysud36MYvX1JOlEoRSA71hXvq
yP92orUhmQMTMn+sOnxCUwynqYnxIE7SOi6j173z5pxMDee3j9qUZgnLLx3Is2eXVaZh+CSJbFoI
XVKuN20dvc22SuuyA7Kw+GaoR3GRpjMcYEvPQ8Pv0wNsb0zYQ1vtep14L4Ee86u+qsUIQPUOcw8Y
mCIXC2AW1EepUTcs5F3te5CO2GGq6TpeNJ9kB8f54oz9PdiO9u+3X4VXFlwuJOssU8u1X3U+NEhy
g0zxqhNHhqBofhBqbH0TiEyK82wvvPYSoaROlnA/RP7EP5yy+T05+6sXd7V7sCT4K9n5bF3qNDVA
VMry40o6wP5MxECNQhUrWWc8OiTU3WrNzM1NsYkeHE/rr8zK8Z8MY5z3+ggIx5TN86Aw9Hcpyixi
3VWIT8k5+JoVXBE+AgyWQvuiMtiFjo3DOFLTsID5tfpi8XcJUq72HWnS79BOXn5AmZqiiEVbTSPw
RRnclHUm0nQSR2XYYteTcrZdmjndakViRajAmnZTV/OXt+/oa0uA71AYMSpBhq2v//y3N8M2BCRK
OiXHxh2cjS7J1cEIa0HHRpr19qFeeQnpxa+oL5q/XnCaK/52qCzpBozJLc8OdIINgVnJ5ZDoxc60
polcbVW8c7xX1lCYLrx8fHRtXvuzOjSQLWwZtsOrw5dgCht8forpL3r7rNZX+exV5xB8o5Br01g+
X1q0xat7LVkQNSp3PNArScM+60hwKth993oV3Gi4hiPem/idQvvV86Otj92JhQaS0p+3rk/EiE7E
F8fO8IkgMTT5qGTQ3r19fq/dtRWWZlAArGvZWVk3J0NKq0MTR8K6DMiO5C/O86gdNE/L790YrMX/
yfEQDbBtWXf4Z19bx3BXNx/Xc8zE1vE7fCOQZQkZafGA9u8NJF+7exQZjD8pqZiFnS3UMDGsJPA4
mtcZ5WWqBsJlnWo5TPkStsZ87TbTU6Il/75/wKVkJsZbjjqDfeifty5gDNTGlSOO6JARNgoPMLNR
DEQ/z9q1B6/5/v/gorqsfavBkP7U+aMC5DMgnio/OjXqMqZf1VUsuHWKfCUCMoG+vH28V772WI3o
CzFQ5604/0xYpMv5GaCLI11PAtWMQRymjrKxx/p/1HRbboOZ2LpJBelB6Vr6TrHxyqJGPY7jhRkF
tsPzmlzEgGeIgCbzl3OjM+NMNyRMfJ6YAh7ePtHXj8SjY3u0vxhv/XkjYRjmQQ6b8WiMIt4mwJEP
bcbknCZq/s7r/tq3FySjjTGepr7LFO3PY81iJKaeLvQxxXHwNbeW5jjPjbdr8Jsc0d3WRzAs/rWS
SxxSDHVPDtjo7dvn+2J6top6+PCfHEOs46cf+dsiXlv0LGJjFkddc+JQx5K3p06PISQEyy71RmNb
ECt44NknaK9KJWJqK+UxiOtDUIIUfvvnWKtI6mz5JYaDKS9mZpsu1XkjZyWNGGazaAQQN4axAaMt
f8LOMW49SZDonjYh6WN9ndvfCwg2zd61Y3U1Ncp57vp6ouvsGh9cbEHX/bSqFo1hMj8JzYMvoEbr
cbYhKmFB6os7VMFIHhHdz+nGxAZx9PPnsa8eTLPF/VEvg79j7ln+IMtcTVuznpznKbE6n2VERGwc
cZDXy4M5GMVN1RfdNqaoeChtu75DykwmW6XKHsS1o2M7amwK06iJ3TzdZIkywDouVR+NABXElZ0m
BM2T1tHRnGdqiwocOv9+EE1NzeNABN7kovM5qNMX3yQAKoAEGV/cchrUV8iNxbUPIPeTrS2wmOoy
ZRbtKiveDANeJOANsjRBNzXuld4a9fXUmD2cMjGVT2bHatgiZIRHTwgzhOdppeHMdtptDXxRX5oZ
1XgJxNqLDKck9zrreu1Dz88mdjdPSiNastJ4LsFkAdYAIIf/3M2Rpep99kFzZA3CgBC2iSQWUguJ
23WulF//UJl4TDyNpNKpqIynpsfHdTBnRrE3tNvV10b3AavrMcQsWsXCILXNsw7r9fZuyynrZvwe
yXDp09wh5HCgBqNHaxPkbLXZ/MnPx/yrl5pjv3X50jzbElpDVPaQtAOjd8kWNHJgVsOYeTf1Mqdf
nDyLg2NLbvNRa1uL1KVyHG6WXnbBJihVBZ68ydp4DwqbKBkJzH1jreHXoeYO8XUwubCIc1SimxYR
hLGdtHiB5ThAztohQJqNCOTh8qG0EcNvhlgSR5/3ZOuFRTpWf5dWPck9lr7+QOS0fFCw644L5oOo
EC5gLsepHzy/pe0dEzPnhYi2x/u6WlA0Y7IBDIhvzPiox6wmh7YYxBUpvfqdy023N3k8oSd2NQ0M
woweNt3XGTFXg9tY4MbKGQys0bnXRPRM36oGYF/YQ2sYN4kiyDGSpl4gvndK/Xu6YE3egKjVfbBd
CSknqh4x2uUiQIjnNQImhF4/W04mfwR20X+wnGX4suiZMfEwEz1po7DmlyRK3ILzgf7TzY7z1UFZ
rBOIjBiYWCu8bjyGKUJA5Pwfhib3iUeKWb5CSKguGvF0LsOZJehLTuqt2GokcTyZuSf22YJBkDzB
DDZQkq1/pxDFAFncqOyjrqTxVRbgifZBl6f3TJ0SIBC5xDqTs6WJgj61HzPb8y+qZhYKqocxxIiE
qxEchGlXnwNFk3Xjw+QeaPSijt5aZmFdELCBxGAwGkIrMQiRrmvzVX7y5jJFRR7UvEk2wO4xHPS0
BQlXDTPi5jQjslDNS8FADOLQHblc3Z0U+Go2+IKIHEew8U12U/lJA2R7LOUK1NUJmHI3VTx2Rxxi
1iPsi/G7oheMqgv6D+MyIPxd2MG5xzkXa+DRVFoMz63SA6AyiEBgfa8BYKZa/GaHEzT+psTQP+KJ
hDxn0hG1CTAszBj62gCWKUV6atNRtmcoQNijHjsSYm9A1sXADpsWDEtS9s6D0BeLTXcdrPvcqp3u
UlvVH7OuVtzQgUd3NxCk9IOmsPNdj9n8YE5L5rtWtMTFaaPoq6hrR4dHPauzOxbwZAwXQJcjz9qc
fFG02xZyEjLYPnLs86tR5NPXMa7Sr8RHK3Ojj0hPNgDsgjGy8iV4mDsF+ruTfqUuV5PqRxIWJzyn
KqFVDmpQN7a8ebB1sCjkIaP74h57T//NqcUlMvRPhHnYw67GaEcwQjwkNnaZttajWlNkX6FBVVFs
tDRAC+AELRqjTKZ3dWqD1DMarzpIcxkTYlRWYxEzLO1+WCxXbDOxtA9dNqQPgT8GXxUX82NSdlgd
g09sHYWI3IGPTQjL1UcYWw1XuqUvMzbDyn6uh5FMFtas4AmeG2J+2FazDTqpjMkczQeTSOU8yz7i
vU2ec6NJH/nzrbehG8V9WvI5vliSMYDir/GybGjpyJ/Sjs1hY/Ra+XeJOvLvoSsaaPdwzdyNMU8a
vHZNq5JNjJGFj1CHJ4BPluU8+PMg98VUm1dFkxP5O0yas0LXSIfc+ipogQiRbMzDlObkTTbkQgos
g+VG9Wmeb8nXrfsNab4FflJ8DpupAc0Ej6ZEDE8UKuBC3V8zhDtpPI9j0u1VokYfG2ldGqFMNHXJ
w4yfxrNqbwRpq+o6cmUP0aywZH+D7x258Fy58rlsmu62pkAcoMsH2JfclIZzSE5fSWYfvt1sazaj
8aSljn/t10sgf+0j/5X2/v82vDuQhN/qtRcm9csfZ2z307//D9vd+Gv1j1PLrvpHll72ef9o5i3+
Cdosplb6iXpOTf2PZt75i/k6ogE6CFC8CVbiH/2H7L4GKjGIpU+Nuodq3A7+jTP9rM5ldsW8bCVc
WyYjLPaiZ9vQONWyuayMrw5kQ8N8mgDG0SuCv11pn5ZZtc1DEPdKO6bwO8He5WZV3cuY8UBoaNBO
vg++Vbb6xVh11vT820W8+9Vb+F3y/eee49dPW8k0oLE9UCRr3tTvLRsz8WQd58P3KXUNuaX4tomr
QFtAlO801N47JfZZlwEWvAsF3jp5BwKbHdWfR2P1a3EVA8XKEiOJbKY4j/WU1+9sUF87CmIQZEuE
myBbOLvcNEJzDLyV2BAclYTUsB1jM298R354tts/nQv7BKYJnof8zzvbQfm6DBLPpPyojVLsxlrp
NwGcqEPlOsllnmrBVk/rH3aXvAdc+vOWMUHnItJuZVDFOEV/sd9vmmDsFJSl9ctS7Gc0R8e20/Kd
MYOze/vpOOvX/DqUjYpobUk5pn52JZdqwuG4tGKDrRXcXQ8ANV2aL0pbfuoWEsG3j/bixFarxxpz
R38tYFN49nTgn6NKR8K2yefkU283+ta3wdRiZXvntNaf/VubDXQQTTaClnjxGWZyLf98DIWe563d
pBmZpIYWmSIrt5Wt7C2ONhVCFQXW2cbzO338F08l0qTVnoPSEao2D+afB41telATKQGbXLUeoVaq
Hn7Sy0jzd67iq8dxORCDNv5/jmwe19gCl/xz4AKpfCLFGxZuVouvb9+rF8YNriFdV1TB/I/h4fne
3RFiNnvTxzgrsGmnNflY2OPtfZbkH+vWvi5IECsEENMW8EDTHnhcDrk7HhddXs8BRGmjlUS8Lu90
GF87e7LzmJ0yaqRXdPYMkeJTyZQ0LRzDTnU02NJS08TvPUCvPKkBVC36zpy5xaP6573UF1H6o801
LtFjIPE0JGQOpyOTJySeLX+Pcv/iNeRaM6LgtacpgaPk7HA2UdsrWTFdzUjaTtn+Z2P0L4mbvkgc
+a/zQU4Hg9MSeHTbOMM/zw2zITLNhoMpu6wOJdO7eyOTOFdz8KLb2Gya9x6ll6+jyVuIxoNPJJ/k
8w5b7NBPUwav4xio5kak/hNNaITbSoW55ZI7t9f6pyyYSTA3yQ6pF+rtmc0olpqi10i5TPi1cyUe
Uw3/19vP+cvnCV8F4kZ0AfTlXogLmf8hDfWp+khHQWCrlE5JV87Ht4/y8nniKBiwEWvz1XqhfTPi
jL646600Zt2dLxdvzOKwbq15IawvY6P79uHOx+EsgByPeSK3l9WAC//nPbZUrDeVg9W21rG5X4yj
6xahXNL8p91KW20cK0mehJOA+tbaLvG3DdiVT3oqbD9qYyXfmai+dpHhdK6l1qnPe95RHqrEZ9eQ
bso8QGehxmWYDtNssVd++8TfO9DZ90wSP+eolANVpDgdJGXClgiq91aHF5UBV5ePM6YVHBPYE9Zf
8Vtb0+wVg+ORq1tVuAWjtrJgrvWx5T5C9BiyQ49Tfj4C7WjpUDQStuTbZ/na04SwA78GSjEWp7O7
i3zPmzNA5Zvc0wgGZD3clYnXRwFs38Pbh2Lazsn88S1dvwL05pG+ccwXgzi9s7RK0HQEz6G65lAY
I4QHu2UWwOJYJXo0ZH7w0bSn0oXo3nljaE6zQYwALpvguxEb/t9ZGVeEZwAPHXvw2YB/gA5IbfTl
Vyr7pvrWrgiKm6CthzWALk3xllBvJXXIFr2Jn+G5DcYFuXkCOn6VmVrYKXPK7zVlFGU4tMWsP6RQ
RuU1wrEOpwqU7Lja622Nm22T+CrXALE6aNtjqS83ab1CfAbBbwq1ZWz7XWAOTb8dJ7cfI9VO1r70
2aKG4E+z7wx0gj4Cn5C4l5ZEJR/5kKTID1d9nu87sAxA48tKuhvTmq0x1DPEL1GvT325bwO/bS5G
UTifKYis8ipvi9bcl2g1sF/C5vXmjW2NqnDhOHpkcqdjyWYCACl5lCq+bmGsJMV9ilmiDS51mZAh
8CzqykigbBdpPgabMS3HwD7MgTFpaZhCJp6RNmtJi55Mxv0XGy/BXV0W2b3n114fdl0px0hgqwrC
JoPKH+WFsXxYBxPJXkdS4bFjrvLPY1+W39sWLAhJa7lRR93siTIcVRzcQbOJn7NSGHz9Bxknm4G3
Lbsw09r1j0bR0oT0pzZzo2wigjuyVTCmF25sZc+j5urtJbl/kBlCNEOIc0bqwPZJVzY9AoHu/rmz
CsJTI7DdK3J9JISOC5yS/hyrhHDkDUwV+y4hXs27aMoWxyNt3kFEQz0JNxJ+XOyXuZB49Sv6gpBw
rORLk5f0dWM7hkAsc81It0FSZPVlOtbzo+2U/rBDgwF9A0yifUjWhiwdK1kCdjFwIPGK5yW+n9qq
6TmiYwDrI9Jhelgx6iXwqNm/FX4T3JeBRxj2kusLvVOsxlMXtcqsC0m0XZ1N1wJvoRNAvNDaiU5w
4CcdByaBkCfOU+2nZDCCMqwwf9xrshg1oh/c9qrroB9H1EOG97Gylkl/UKVoMeNZQxrsa9tYCnrJ
fTJWj9PUgTEykl7/AGnMpW1iEoG6Dyaic5ML2wao6l9Wo9uhlBJ8qrIjOxocOqUGlyZU6VCU+0n4
+p2n6eKrYgKfXsuJQVVUjQVdLgI7/ZvU6AqyadkkJJuEDAfg/nDDi7BLyKwgokfFGildXfoDlgUt
vTztpmBLTgTc0Andvh4JHAPg0hx71bEGI9ME1gc3jvKxhgwVmAhadmlDBCBK0IoOG6Eb659k4gy7
SQouHfCbPuaFm+wpqsGm5RgHe9NG+OAvVwJDOdzZIHDSaMRg00Z0YLpb9nIy2Nb4nRg2Ec9hgH+G
qQSYIimu3LICRYLvzq5JjSjqnLRFrFVsLjODdnZazWa46qlJes/65QtMK+dTMRuEiU7pWByzhFl/
NFa1yCND1+pnkNQqeAYRtXSf7FgUadSbcf6tKXyDt2BpXXPvJnYVXMpWOtaFj8jW2zL/LNtdC5dM
QPEqrc9jDHZi19QL3xr6TA2JFrDtvqU+SNF9Oaf6wWTXUW1r0SaC08ldJke2Sdpl14qm2VEFeC7u
BqQkQMjKcg7ZlDCS8gXsmxDSUHPTGdJ+KmjD/pS9G2O16YZlCJOm8VB2lUb5lAf6QoutNEmmoJ/M
KmGlFqPCQY0jw6OYMQCQZFn2e5nmzkMyQEgJC2AjTuguxAlM+GUkAb1zkhaXYG2amRmPkZtG6Jd9
Y+9NM61qwFY9jLtdl7d6ux1OWQRKEUuAYoKEguRXXIFyT+EFFP0Usdvmn2SD1rPWoAPvlHpQ/opA
MH4FIjhzyxs2UMsPd2QEmEfyfOVnlQiSFKYYGHTkOWvCQvorbeGUvEAa7xrD0DJ8hjXV/opoYCOy
BjYE5qznza/a8F/18v7fDHTkUfut2njR8bvKvhI/gQTpF6vy+P1//o/Tf/EPjtL7C2PjKkSGQooj
lW7Sf5p+GjQM+jJrvA/KCIN9KhXYP10//y8EoPhX6eytOw7Sjf6r62f/RVOFHtj/hmj8m6YfAvU/
KiO0ZPCN+XvAPIDZ0p08Kzb9ubAHo0f6QRKsXIMRAETlhQ9uJT6hV3pTp/NsnpAsGim6tK9XUgvW
X6AtAPYBuPjo/XflCesSnxAvrEAWjKQT+iVfcDhFHp+Tq+oEh3FXTkyKGXttQ5/wMUNCkLVmQZUZ
Y5mlu67OyF8ttBwi/eiPLSXZyqOZ4hg0Tb1SamTasocaVnaNroifoAzxkNwPJ7yNd0LdMFoILtXK
vylWEg5vaWocGGyJj3xcyx8umQVH/4TPKQHplCtRZzrBdYKVs+OekDvYw8QHxnbVR5XVnQaJCTpP
nxfmxZjXIHsIigbfI1eST5LZSHbsE+AnPsF+yM0G/FN3MvgZd9b493QCA8lG2bvhhAuSJJ67IZkO
XbtpT0ihfqULeZ1k6p6eoEMaSPmHeSUREYIHe+KEJ3JWUlF+ghaVeaFdVSeUUbpSjaZiyKp91gE/
C+fM8NuNdYIgDcIaL5NmRSP1KyVJmPCR8hM6iTrCX6J+JSrR7CmqjTyBlhZvEHtxwi/VHc4JlLgP
8On9S2wM/XNjWHUTihO4qfOzzAR13fvNpjnBnazaMa8x3Rk3TZB5VujMATWMvTKhIP+mTqSE1V9a
OXG6nlm1BdEzvScvxhNQyi4nWIG9BWdqODGnCAM2yKw7sahG1U23BX/C3fgOsCp3Cr5UM2nwmyRn
VBaiIYFphYnYvVUn0hWjqO7jtOKvRn2e7uMTE6s88bGyEyvLVJDYsHQ1oVW3qFhs2nvWQ0wgwI+q
m+X3VOtVfBxRZOzrmDI1YkiO2tKVybBtZyJlgLZhsj8UeWEd4qoQTF662L0mim6ojnON33I7FChC
6IM686cgGx1yEpiRVqFulNUnTCOmDM1GM/udmZrJ3x2fkBZplOl9LPvJl7vamVo+c5M2PxuLBOKm
J3kNHIaNwY0FGBBsTCm533plyFunjMn6RMpQdlsHOuDnWe+okXnOc7XNUUuN17MxEtFSZR7GiCEn
qgXB59D4EYk2RbrzFlVdVAq4/M7Hu7M6qwPIARTFAmYhfZg8zMwxDTazWBhi6cA3C/JYkTps9NKL
P06WXv40dGFaO9oIcwNmatCeelCuiKKAXqD06HoP1crgYAicNRU8STNnEo8ueKCLYiiD57DpHmQ7
G9dtFXjPsdmTlFwFAaRaPW81yty4nn62CanmUbkUtHsds9TuukZnQxIjKmNInzjEk1QV5bhEeulG
AIComBjnaV8EpURYofFQ/DnGMsxTC/fab3wAa3GMzuBQ5zkRN3NaeKRr2MNhSdVSQholYB5G9iI/
BjNW0+1sd3V3YaF2+enSQKR6ZrsNpYpMgTCgWtUfAjNJv/ixyeqzcRZAV5sUfpwXufS0i0095ln3
wNQWrmsv/Xq461PTvmFa7nr3vptnbRi0s08TiXXF3452F2MDXXvqjFwbfdOlRMOHjd+1T2WZtBdu
p0jBaGSlbknm0G+ytiIPw2d+VwHZ87Ov8VD3z1DrOt7XYQ2ByBMS4XN3cnjZUD9888dZ87ZqmoPm
ITNN7Msi1ZfHAlTAU4nttIZRNwTyQ2PkDREGosprcatUb823pdYX8475d5GtFs9yiHoBGW/XERrh
h1NfBLdtrHnCCS2Z1N2WZkqV3VuaRPYSzF2WRkvnUb4X3QhncnFiIkqnrq2v665y/TDhJfvcSa5V
pPVUThfU9vVjPadVQ53n1OPOQhfAlZENgOAQJx+793khhyM0HZgocP08UsOMboKxRJb8YO9kW3RR
5809orkgl89tkOr3cTFn+mWVTeR8pR0GJwQWvvkR7YhbHgTrFlJQtgh31QLfbB/IMd8nU1L5Gza0
fPMI9kLIQFbE9OBO7GM2lT5C22U5J3/7kt6SOd16fR/rR52pe8B0uKvqW2dZWrVLcY/TiCAx6k7j
Rhahi9iKPCYh4ijNumHYa4Ycf7VG/n/dRhVGg+6/B6Bd/eBpkX+WbfwHv8o2wraZhjIx4E2D8MD0
7D9Vm+kxkGVksdqRaAQHaz33H7yZSdmGPclmgIJPySfp6b+qNs3S/yLWd2V+Y00jedP5N1Ubcs51
4vl7Q2sd01KyMV/DZQlT50zpzWPrN/rksdsbRsKDBBuVgehQhEl+lFuDTlxS+2DY7daex+Kq0M1+
C2oS/13zuSnHY4xwu+m6ZOPo6bB38nFntniXpZkMYeNNKRKfIBqC4D7roe8FMAS/yLgOk6ncNIm4
mCl7isH9BMmVEsfub0Y9+ziDwr3Vumbn9ZYIA++731jfxtLUN60qdnHZ37VZcRx78TmxITfmsYme
wh6mx6qvgg3QpjaE0PKIqDxKvRYZYByw7I/q1qrSSyoCO0pteQUgZO9q3R0iOjwMqTGylC/Him6p
HNk713bOKi5xaqRD9wOhDDlz0zYnhGzTZWrXaOPPZnLVrgBDXCbLV5EXt8QGEwtTF8WF3fSR44nP
SM+HyLXanZdWP7VFSKhYw1PblncDI/Iw0Ds4tME3J7uyHdx/6eOkNeNnoRMZ6a110OAsTFxVYobF
zM8c+5mVLUlq7WMlAGTzOZt6EiuV4T34uZuF5LI1Yb2GZTLIfHKLPuqLyUYZWEWFZZWRNaWXVoc4
zhq62ypT9/Zo3lorWMSkGWbI6zxAt1LK6pkVr8B7OF0EeeKFiPGvHRlXodFixZk0WSOHMXU+YrHY
L155n4p6S+myH326vMlyj8X8GkrOjRZYF11Lz9fT6g/tIB4SwOUovjS5g2oRKlvzvmlTfKd57sVE
5A9AaP5lv7CoOPu52WuFXUYjnVi+PHjWL3lX0IH5+mZx5aEri5uCcoIicrirWusDNl3tQ94GZBzG
YFQMFVR7cyBGzU4u7ZzPTbs0hIo3X7OCcCRnsoyfWgzSZECyd8D95kEXmePHzGdcX1kQKcF8W0fk
kheDEGtISBqHZdFk4dwStyacqYlyNsKu2921bfyTavYaLfGnimix6DRZmJz8NssaMkXsdGeOnrfj
E0UWJUMgQtKC66ydD3MWlJHTexdIiUh2moeb2dNp8tWjvpOJod1Xy/hg02fZNQUBzwYKtp1s0idC
VTdMl8DV5xl9Bb7OJF+3T20R/K1rxbVXpDN9I33NzjKnG7sqj8QNDdE8iGdcQHkUt8241a36MQck
vQHofaNqEls1+oJb+oFfLYEzQnqUwd6qq7L0QyCuC3tEBZbZ6ogtG5LmQLxRaSvD3KC7vdREU9JT
dWfyNCWJg/TvNt6E/i4FSKuMDPlShrySMZbDV324hNf/N10MYEWqPJQN9GmVppGX0On0xPQtqNCh
9UOHRcrRd2ycQrMtL7yJlBFtalYK61dIsFCeszxshqKKygyGceo7hyCbIKYM2L+SYpsWtxkQddhs
GSkA91Ws7YLgszDIHGsa8S1RV+MA8Jh9I6I6REyFQINo220F/mKmohyEl3ywzLE+sNVoroCkdiG7
1nLbLoq0SR1HKXuLYxuP4+fCrdVups//hELrgzPMV3Myx+znhmZjV4lzU5PgGM6TU30DkwrbmmI1
QlIpjrY2LWguKVYCNW79kpwtZK23dDiv8yW5aAx/Othdk1+MmJt4EOo7FWiXcz1edkXwnRnaRyHU
Y1E6YVumMion7QeOzmCblXq81ZP4NnHr0F7MC3skulRmGMuhhISuK0I5+xYHktqhg2e5mR0S5Dpp
ldfmbIXQ8gcC7EibkurAmOIu9YcbIXPWAlqFh0EhUE7YBQ6Of0GynxnVAS3UJdCvhlJ7atze3KD+
0n8IfCsb32f9qjHefM0rs7zQq9X3O02Rv7TTlV5UQK5LetikyqlIdHSP2Y/v5rH64HjFc94+yNk6
VEpjjCFoJhR2se1RMaO8K+aPMUo3uY7VBmPsH2eXgFEtMdmDLNtlqC7SWXVEeVp+t9EcQsiUYysi
eVGXZ3Hp/S/2zmPJbSRt1/dy9ugAMmG3BAl6lnfaIMpI8Dbhr/48HBeSZqI7ev8veqFWqVgsJjK/
fC1Gi6X+1DO2T7LqsnNmxzc0dZO5nHckmfdxvKnzbgp0J7oZi3eRlfqa9gVSK7P5ks8moaB9/ZVE
ndpSPip9s7N2RKnv4goGuyNmI6wW7vAj2L19oNHOd4zkoiXJM71n9gai45Bp2T6x2Hyttl4PGuI6
G56XjqLvs4NovYnyI4hkuBd2iQ4U15RfDlBCQ7kpdc6Ypj8nnft0FUyOfXi0s/FLNxp/oRwtszqf
OtH4TIjS91blT1gKlg0NzFYAylhuKisvAjueMJbFZU8xY0hDWReS2IUYUikJNDw1/S7GxxvIth/8
rh/vzUF/m5KF3Poy9vGLvWe61vmlwQYwyswOlJZnZ8/jBBqW8S3BxFBzoTWMbaMSrmedy0J3wzaY
EawGqdbPxI/aILiltrxOy/Li2j058iOuJYsswZWkZGFTdla9m6xqoLBwSg95FacfSRoNAenYKCgR
O1prhyKUVRNmFQVqSf+hx7LYIzrLdkrvqNYwqmadmGJ+voIfb7NXFnd6ZmGpGZx1a91YUYBamjuW
N/nsvw9SM1+KMlOP5LWM/uK8lLXV7ek6NYO4M6/y7bzkSGenRfBJTE1ObYUaw2+ecq6FsCTBRfpY
rFHfBMqrDhNdApCx30dlyxNcIJnoGpnqw2y9p6m3HUrH2hfUvT40UfciZpsDzbkPibnpcFS8mFGV
+FarnWGKy1UkmvIwGkz2sjGGda04MvOs7vYAhdyHaW8kJSqsopuuxC3r6XvsGdzw0XYKTBFW2ewS
gmdamjidevEzpzoVKYQCkJGZW8/UHp3CECG0yLmIUtsyKi+YQ0MF+ZBIX7n1bs6Mx8Iz0WUXI1Q+
9EcdkqHaSbGNu+tDaUcIcx3kTdSONhR50Ffqz9VJ77XNRKhuSZxf7YU3btw/REJ+m/FZePPEAdvu
x4TAPdN8UvnkSwMIfkm1tUdUvp1SduAhZ+29HIW3cTGQn5QhOqZcW6fICQtTfBfYpSpxKpHQX3UU
cz+sQJF2pnVLyfRnLurjouw1VQAweBNDU8TT4BRrR4u2RdjvwqQ+VI3Y5i5X/xE5uW0fiCR3t4bX
8pFT9xggTXdI0l/us9K+yGpAUku2Pze45QmQAE7HHrmfxn2/a/rxGaeVWFPve430t2/6kvdt6R+R
Yx8NnUNNzcuPYRjPSVOlgTUu8D8KZpnokUTcsLKZ+wj1gyZb2Y0XjJW9yQtzN6jwDOb/0ap7Qvsf
atNeZypc1/KhqvK3oY5eysrY1p0bDF67X7T8VETa3uE631jFetLSdl2luVhPIwQJzSDBpBq5Ktr5
R5W5rxYZK9cNIrObN8Ipvpt6eLRI+8JUcVJJvh0Ft8jE3MYZPYxJvc2s8Yv+xU1ij4fBHN6WZufp
0bZqIkZ6AroL7ySzi7eM34ZZnFR00s37yF7uqsk79jkWdlMFLrR6G7cnWwcADIeMfHh2s2pqj7hR
sVVE/Rn19bvNwJtNWeHDJzM41eWHwHwPibeus3O31FiruMivPTfjfZV8m1m3f5QZC5uR2jzNtI50
i3cm7+qmku3doFkBm8jZtvmCzL21JtRq7b1U2sQtfILAz29oc+hWWiPOejKvu1ZQFaBxojSUlyNK
i/fe/DYxrYV2/pIkOYGo9AMr4+gIB7dD/FSXRNLCWkWb2ej8nM7fPOlvK0N/SyIrXw+V7DkX+t3c
yxtn/hzwvbvYmpZJzesSkq1Fp92X3nNnM8E0XX+YWz2YhGy3FGTeUerz1NSvzmSfJtv7ZCUlWHCy
ewEbuSKMjUT4PI82Yzx+0Mjgbdw6C0Rummf6bOW2rIsdKRiXNNVvRxrvoYbjVavAzcN+pB7S+W4n
VHO2/fyc0FnKtSL2Xc6y6LosB+8Nu7qfcp7ppXZCduov05N0wDg1PE6WlyjfNof7MhnWAIg3zWT4
keiPGQdhrE3uyhw4B3qilkP4RkK9UaLfeHl9maP2LDX3wevhQVv5aobdymDb4+AgBa8X9VO/fGT2
e2pp3xd5pBz2Vrc3dgMGxLZ3N8/WTi39uWp6eUcBwBeGqXOlW88FUQe+Zc6bzOz8kZ8uDrWLNSab
zO0OsIebOal/eEZ1N0XDhr5SkTrf4fd2RVoeo0SfLhHeo3gMb2roxZUa5IGTmyvbshIEJJLqwX9T
GGBr2RsJNoDF/iqbCmeYqvZaJYU/5o7wtVGdcwxbiVg2URPvaE/9lqE4amvbz+Z0Ciy9QzTQisTX
OBryYtxrY3SxWubSRWOzkdzVMYiNho+gktiCctxoOl089P9SARLXP7S0W9UixDtS6veo6dyNY7Cb
J87QrZ1ulHtjBNNPnMpHXvAY1vFbXWRMXEN/AjG+kK/6PCyoSSZZjocaSsYPZ+vZLBbqxjIqWaVM
P7rafKg0WRFEnL3H9C9jC6qaLePp0zDMtNCHzV4rgIWp8XkdwuatyEqwSqQjvoonqhjH9LPg5uq3
kPiHsKoc2jRdWu9c+yMaq3tdldba6F08LBgj4IvrFR45inf68xLZF+qeEQ2kcLlLS71LrhZrA+pq
r1LlqRX6jTfNZhvQlFnsHDcetyn1fhQTTzgbIauCZKgU7oQCz4U3jT6MSHnIlY4EbE7CF8OIHmNs
JlxY6Iniu/U3QLmUXc9MyaD1AR8OFd8YOVe6oNbcJe1rJc3+mIeM8Vob3VHX40+juC9dSi9tb0OX
Z73KKVn3qua7dIzbvF2CMK8Mf6Y6DRgEND5o6RnHxCy4UTSpXDsuJPc0zF0Q25V3rbN1HpLBhG5G
MsH+sJ9FwUUyYlqZqum2u1rHInsIT1jnUCTJWhNHk+ruoC4wOKbeWPqJUxt7kRHzbjVN/i10p2Jv
a4ninvYZoZlx9TSYTdZG5rxWmnsaNW5LShxsq/iBA2Yl5+JbHOouEYdVxj6djlhLxPCtSMbnMCUp
y7S5v0fysCiONopgVrkuT2JgmU+lODKf5jSdTPa6LRI/Q09DDebJttjhHKN67I1a9zZzbrHGRy3e
c7QUGpbDyIAkayzBPFy5gVMaybtBZedmyga8ZlywyfoGiEG+Qd1L3c7efoSXLzY6nTM+9eTdSufp
Y/cIj2mEC1/Jq5FssX0kNi1znXjuw/iDhN+1MRnHwSkvRFCtXBW/Ryy10tEeyWPGmVlnGwKqrj1Q
QVziwBnJzbOoYEM/TZJrx7GcFtXVDZiR1RnSvW3S/9MTrWSMR0RIEfVKc1Ab2rTuCU/1K6sEy5WX
lFGtEOWhHZPvppdtEnM4eIncDUV8NJsPmi6e6Ce/HcbBRwscYGA6OG2/GqiPVr2Jv2BQ365V9yov
PtpsvDR5fMznNzLofIqG76QZ3UAovmplfaqzZmcxtNkVlfBecqDg+M6tUpxrMzIJLV6X2niCGriV
tMwQ1XUbDS96pUK/IgcxVQtdYNxGBsWsCNho8uscw82SEgrZG8YtZVGL34dX2Qiyc8ak5bAM1+kY
IalhzxsqopDOcctgiSxakNcz+S2O+FD4W5sUnk8zAzjj8wBT6XbFRknzqxtrFC6Nrwkwj6QoAyNf
Vi25RjgPNXrEa1gBF20Ll7xLMnLMY1RsAjPkYS8pGMtbGnIkzx9Imtd7pyZt7uI63VZj76H8zDZ0
xvnjnDx6DVJUWqZWBDStQrBZtN7GrtZxvw4epetsnfEQbZckCRJqmjY2OqPCyAKIsgNe6Tsabr8v
c/FAPG687vXlB2nk926cvHtl+5o5h0ySgURgQqBzpAvNuddFgdJWGPeap1qmrfyZdJVVtzRgHHnN
1aD3goysMQhQWL8o/qEoj96H+uid6T+awYpS2Qdp5uKbzxhtY3oSmAqSh7BYhgzKp3x27PlhyOsf
Mr/ogJM38dieAZ8g8orY5tyResRNNE22QmeGEgh2+o1FWGK8xFxCTeeBzpqHNMlfh4aJ/R8w+f8x
Bv8PN8fV0/FnrMGxUtwKfmYN/vOP/sUcGH/QYQyw6QL242u4uvP/afISOsyBSfctufxoqBFK/4c5
MOUfwpG4vAiroKyM8P7/EAem8QdBo4RSShhfJBpYn/5GMwo04q+yW0Jw8YlBXeAbQy6O7IO3+7Ps
N0+poFpsYCCWTntvpfVy0HoV7Zs2ZXZcVLaucirOQe+iudKDgUvZM+GxX1GVcweQB9F37ykZLxtr
Jk6IjuJu5VSDXNGRoa0miszvpgGkD+5gWOdCvUf01wUz/SOVMc9rrIsRE/l4ExEhF5Cr8DziUoxs
ZgJqz+5osEx2sUuz0NgIqC9QED0ybkQ/3Rb6nDC5Em5BL/TZbRPx0JJn7RoHdPnRgS3waUq674KQ
edLmx/5S0g+9ono9XIe9wutp0FGkJWy/jNYfhjfuYru5YKQ+TU72SiIZAFsRHSOkpuuuYA6sEQYM
XnYKhdX7vV3fCx78Lfh9v3b6Kd+NS35ZVCP2oZYfHe7hBDQdMeyZ5ySx7vrZfECMh+tipsR69iri
tzKs3dqcbwbZh5u2UreFJrWD6U6of+ddyo1mi0an3HopEVOZ2pLnQH9KozhsI1oNhf3cAYUtree3
UvXgu7WfMgOtJikfomi6NPXgc7G/17150/T1LmkmsM52n0yTX9Zy7+rRiR164yb9iQnKnxp3FRaK
pBk0sayExxw7PHSK84QumpEjJA3C8cil13QSVGwUmEX7JCYRWHOo7bpFlOfZBMtLdW2jKQiGUPLD
jNFn1k5+7Czbeu6IzCtjsY+b2mVOhaiJw4eiNVbltb7NzBbp44NFmMxVyoKtSuN04xQOLvY+X+du
ttc4hQWgR2PZ5yR3gySjCsxpaEc0M4jmTB3rJjqOdSh9LZXeig55FBhO9WoYteNnqFBXhMz7rWEH
QjnfEzfEiVFz9A0MRVUD7twnzjZM+8/BNE4prAkcMYBFRjUCs/XWhE5m6eZbGLRs5SzxLqXIxNfl
/J7rM8b3aAsTpwJKd05M3s8AgLeF3d80aA4yNTyGANEhWQrZVG4Mohu5cHQblRpbzE4L/vaaXAvT
/aC/czu5mRnYJcJw3ShLPx1x7gCXHkZH34VGdz8NYq9L+ySridEvowhzNtCB9LqEgpOY+zTrOSyd
i07Q6trt7XvDxV2YjdWJyMRoU7bNLptkTVpauZmXjAohUc6+1XtcOy2QGlGQBRs9oJsOohrhxxy+
4MKnTld0Hw1jRr3En6bQnmdkFQcZmet5MD8Xx3lvVXeMRPzp6AqOaLIeRevkn72dPFhtuJ8c4ySt
+SRpNgZT2kExOj4pLuvRSrapbdzgeN462XTnaRZld7N3qvLpKW7Su6gRm6SSD42I7hi+7pOS1UKZ
G+lrHJN2+ShSQM6QFk43n7c2fiffzL0XCVbYx/KCXOJ9aVjeOPDvWrci6Lw7d3W9g89DuZJyK9ZI
4ku5k5WetQvr6svp8j3NygLBzkpX1cNoaAf6AKlJi8xo3QKiBm7JJpER0211ROvkY1v6dmF+uk47
7FHXFUE9PXM8H0OcZeoqVrUoqluJUlBcyI+d9aTzq94fF/HGEg1pixKXwjHJ4m8adK9sOI2mHQwb
lQsZCjdMV+XeBtGxq/4RHe4TgqWbwcBV0E5qm1VgxZ3e0exr6NYWZz+WhTp+IuBhbSeADlC3CRcS
V1TnAVoaPTphfMcxW3v2s1c+xe5T4V75C4nOyIjntTbKuyEBOo+W4awTdFFM4jlr223nhWvlzp/V
TIucifffmwFTE0psIR8msTHQy3aRtrKm5KKnuOpDk642mWA3sJ0zzCT1cgnYGo/uiobptXDFk+WU
t451LdJcaBYO0eau5rDDgqDk3up70Gfr3swXH8phZ0j7Vpj9S2+hDUek0/rUxDDItWxrhXmJEYFB
oA5f8B/1VkbXsIsqvesnbjhVZG+BQa+fH0D7WN559djySkzS3I7eRyp1kX21d1VDRsGCxkVYbLnO
PLyMPX9S4LcrGA8cMRrBBPSIgnyQgK2Xt2wFVPhq44ud4T4YpvhZmeWHHdknr2w+Z1PcRkX+ynYO
yaTv88FbYM0zmnv7Z53GHdErsj36Fo8Dfb6YqWgQncV1ugYbXeh0tOxSXzVyQNw1Twe7ST40G8OM
HQ9UYDjjGmrjPAv3k6gFSqLHHkdAK59Lm8jSGBL5eue5mUaTkyknPzTyfow4TgMunxQpNhTVY0Mh
Td6xhxOA37dp1F/heQ6LieejSpBfN5T2kRX2uUzDserrG8hEc7WUWh3UhDtQOCY4/KPypTTShuTg
5DaR83Oha98HI6b3a+z25mzcA54CRNnOLvScu9HJzmbV3ULHvlcLh+piONBLwwVnL+EOCbIhNR1d
mmpWbubsqhGggONcbYrJ23UOnAsaJiAgA2uEFF9OKm75OJ/YuNpTltXUHnIZpkiTqu26v8ewQCyJ
pi887mwZ0MV+1U/fp8h46EJY/U4bjp1XXzg6aPMCdGVZ6BuAC7/olH0lV4NEm+/ylqrmUZELYlbZ
LcbOQ1G7d0mVWSzdHvh7AAhYTAjmZIw+1OTmq8HTIOizTyVcUHy4jZmciDMTDe2IHuZhhNkvo2ml
frdw42/GeYOmFadbUt1zd341ZNNxuOe7YSiBNrys3ixXI4QxXIrr2NX1J5HnTySL/oCq31ULJGxc
yh9FNW201j2S+bjsi5pgpH7Ut6aJRkRGAJi96I1zUr/Z2HN6IMHEbtZzNuw7S79knQcDQIqH1y3T
Cu0W24MKxgJV1+w4fux1ewtdr29ky7fEdj9mHEQ+peQucgf9BmPN1quXtyrkc6LZlG9dTWggUj6S
7F0JEwXDPB3jlDNCeMO9FDU1s2mx5SJITy+xJGsUVKdEFaZvarXk0teDDFTFsC0xQfteYb1LSX9A
l4znvFz0zWBbwyqTCp8TzK45oPwkF+zJcov9jB2rGWwDrDk5NxHwpVGMsGldsrOBxgIDK846tbJH
LdFP9LqkWKDSfhMOpks1V9JsIrqL/VhvIWiiPA1a08tRNyg2W8s8NUVB6aZi10iNwzxgHY7D6GWE
bAuWuZFEFXViTbENpGCnR0EMx7GyIsJYqrjxM9OUvG/XV2UFQiHejRq/SctZEKi5u7DPHQc5nNjJ
8fqI5Oy45buT83Elmkkshws6k8zMWyRU9dDDxEl1WlBkSUkE1mRtGoWeZZbmJrfcp07M93afvI3L
fBZFggcnfXd6B9zDgd6trGzYiBhlhdUpuabLpPHtpmYUQAQHMOykGyxa3ym9tTfsi8k6zeabkRPX
bNJdbzbnpg4RISLQ0YRM12Mj7zpyiXyj1C/4z1adKbujO3UOsJf2UIzTll5GOhkkycqwQWEvv2rM
rEdnGh+W2n1SprtpNffHuJhgZhOIb06RUxUCouFkWayiIpYHM9OARDG/wjXgltIfy2zyh8rJ10qv
2HTm8W3uIr8npgmEcDyBudPOG7Ljo8xYJzZp2Gke3o/IohiSU8WWmaKm7k8GSXMYra7knhgv1xwP
pL2pCR2kFpyJ5S7TTc7vpr9j9cUrOmG/uqZ6CsNyn879Oi3kph5kR7T68ki8BmG2efNY0oC1oaHn
qMT8qjkulx959cVM8yMw72lKaZ8O7Rs3W+5V2R9ZwwUf6/iINRZ9tWF9KG84k3Y70ic9HSR2UFj+
oxnLfWTjCkRMxcRFSticMlCZVX874MBbtYX2HUziTAAOBXd1Pq+G1LuJrA4mKx+OYwm0LRYW5Kzy
td4vwK05ZHNGq42lebeivubLRD9CmLAtEZKbnFMl1YySpKrKwq82vmRulG7zqPjWa9nGaj3ww9I9
6WA/WziMnix5+0J7Yb7ht7diLwrQZ5/rxtoxdm1kHb9WzsSuo9f9nggtgr1cokNtTYd4qz0YnWvf
Aypv8N0quRIsHdM42+phjjt904X5iOy2PCzW9ASne5ylMtGee1cyn+6lvGPA9SBIHetQ9xrqlVxp
FIFpOWOKPkN8IW1Bz9H6qvMOKJazgJj3ZK0Tbq/yWnA1pq4JCJCuvHSj08Ti65l6kV1xQm/97Dbl
MaE9exNW1/oEO3uXNU8jIWou4HgUTK038q9axsCBxDNCpSDK7XqtpcVqbtr8dlhgMBLyg32DioC7
FjrcEPEC5GsdCkzN/tCwJU5S25pV1OJnJGwrtLmO0jF1oUbpNo6t985qJUwADdKaiai6rQIoaTRw
vOJo3TkO/ZSLezGZYun75ZuYLAut2ehu9SoMmKGQyJZVEct0lVrIrWwuMzatZOTmPfG4ftKjcxMn
1/sF8VRM5e2XV2Mo0paY7MBPovxfkMcVAc6iwGS25gbbLITjoTLvNGQJWbYY36gNKH03ruONbYhr
sJUmUWnUOcWlxjtZdcxwBv+qSGwd3CV+INg+Zo+mUXzJ0aNn1JzYs8YFwts0ZNzBESewv6fZ1V7T
+I6mQlRyxtEq4XZUUj4uHdlmAoO+TbSTxFxqCCiLZPhyq81CuWA4MILIfWhiJYVeLLp6ZYSRuYuH
7N6WN16JiKQBv1kJp11DgOzrej6YVXOw9alaaS58Y6iWtYrto6drI9++fcXSAmpC3OrK7MFJbQ3u
B4n2Xae/TkSB7QWN0CWX3KWQe5sMqJXpNi/TYCW4a5ZnfG1MMfOZAEWY+vlSIQYIQkfeCORAleds
0Tnsp2q8K7PQ8qGqLktVHROln4lfIL7xylCUT6pqH4vaekDD/GyMxk7FINuWoXb9Ym6ImXkERjCh
7NWtU+NwIHqDKUiM8PDiLazwMvdqabns9q9peilU89RSGbSOYpXthD1/tYt5aBRXU5MJLEReygmO
H7Kme1W3YsMPF1v4Vj2Bro90GsryMHigzIuCTY14jlcyTA4dpkct/JTiZWRDHJbmLhkoIBmi/PVY
2N65qovzMBgHfcq5XA/hTdxiSLTc8FDyOm2BoMmy4+/KaU61jj1HL7ZazW0axeXJQQ9gorBjzHxd
ivemv7Xqd1KTEJ1nJeoAMolrZhI91VFbgzMnRrgvuotqe2dlhdX91Pc0yScFpPQUP8zS0Y6YipBg
WnMWNANkITdwxH3mIwz7k1SIOGi5ZwJoW8JClutIuSFb68taMEc55XJpE/hU0Y/bvq13RHleauX5
Rjjs7FY9JnHVBmRaY/97dxrH2WfTjzSf9ilIAiU+N03dLxeLVtK+0r4MfqIXUyeSTHdf0blWu77L
vqqQd4FUf7hAmKL7MG1f2PG4dhrrWviWik3uIeZFpGEETlasiQwErUuJnrTxJ4xVr20NcD45wQVX
FQ+Khx39RxtDk00dg44punArIBPOg+VqBwtd/tHuJLSNAQwwUma6NkNS1lRvPfwfttzN//QEIhT/
EzV68vG7h5Cv/xekbP0BLn0NcCGrgQDaa/r7PyFl7w/+p+543rVdgAasa2HEv8ToUv4B7+6S0kG8
A9gxMLCq+i7GnYi23cNcSC4mMS3Xv/07iPKvoS+OQKnKSGqCXRO/RMjObykSapaFIrwQVdgAJetx
ees3bqkltzhe2wentae/iM75Hb/G+cjxSxIYb4Ee399jIyzYZQJ6YhRabBXr1jC1tRLax1DSpvnT
J/A/QsfQ0/8isnfIzdJNqgsxKvHm6NW9pkr8FJGhmxRhuF2HCKSeRUTOb422T3+oPbwmJG3KZgCn
i52ru3MDmaunCwqQAo8SfueitSExyceMuyxhlzRSYkWTZPG29AYgCKgacOg7LMb1xdFC4YdIBRJy
Ga3soe9cC5LNnWS31no7lydvSvJmH+fkbPqxUffeptIKo/qcjLZEdlCNTrS1ncXmcxAcVs2uTGgh
C4iaYMCjwyfs1pTzIBtVxRUtQZpWEKmJLEVwXEPmnSECp8++TtSxTZbaeS9SmgTO7hI5t5GVhOca
cf9njiQ48UuLuxSOK1XT8YMjc2H7gZdWnYXJKMurmzwlML1apgw4NnEy5a5i3JRkNNhhawG4jgZk
8MkqHGxtmpL5SFK8xv4FMY4SBA+87n1G0WDkb6UWd9JvR61Im+MEJNysJx03ROV74VwYRzduppp5
bqpcgHETEMbOEdjZyprXeorOS26gPUtz2uZVkaU1m6ObJekacLwaX5s4HZuzFWll+eiO1Twim6ss
iziKtNEH/dkZp0zNyF7lpHLfAQ73UOGMKL3I2tCtCq2ePWll2wEaEGgsA4W505PE8qrrmZkWWlw7
N13X2IW6S7Si4Y5SYw/BJ6qPId2UKLBN+BO/ii1nuXW6xiizdQI76BQ3S+/0+n2ocPK9RKmXLmoz
1/gDSQFAhvKel1qFvM/r3Hm+4w0wUa3rlA25xOxvKiLWrDom0tW/Nqd5HmylNTf3eMxVcVtwk7wJ
O4tSQWUkA6Iyc2lfGnpDo20zqBkIsxWVRi6WbpfIq3vPQl/YxgOQYk5X4dLZabEbMqxp/oQmNQpG
p2g/IZPVsumIGxm2i17L6Jlk0wppPN9NB2OdkYRHN9qkJwy4IixK9LwDmZJE4JXoEB2kGLDrHoMr
+WZdtTK1yOVh8axkJ2mGKdZ6Q44rxAGiZycbUGVgM+EXVqIXlV+jYY31YVSFVV0MO3flCVCsyY/J
PMQSAkXH2Obr5hLDi8pOqV0I3MqX5hMTsOCpEBcwdWpFVlM82gTVulYosMbRf7VLUWtXhAE6dv1d
r3Iz2yEhnqOjIo6C1gNhtB+4syyCJaxk2icIbPRDraHHvQpH0JkvhxaZe9dvVJspuA9yoxeQ5HDq
NLsIKmuywE6zAaSDND0Cbrswro2tUvpcYu+py2kl47km/lnZJlNOzZEeUhWJq0zEBO72tVaCUFoM
aQGxzLo/tqlV7q7pcnoQdSXmljoZPZ3cxC4j98RjFNzVqD8fMyMS0TnkQXa3VgM09BBNJsuX/o3c
TJ8rusvsnWTOxBAkzZIW07ep1DRqRWsPsfbZdsuQ2WQCHNhxVbK0dW8KYkV0O9FtX6axVp9KFGrx
XhNu3myRycRfJcF6ix9znxdUC+EjBA6Ko6t0LJfriWibh8TIhziw7Johu3HL5pgtEwnZ4zJaw2Yo
emsgIqNEDZkZST89sCpHBAOxFZtPaMwRRhLbmkcIm5hY2aLfBKExUDlt7ZnpgniY7of7MDYWF9GE
O83Vt7hE3QgejxrZY11iT46lIhC7TkpckiZZ7Ig3q25x+/EraspSNS6JLyFBQR8DYa4JVzZJQYQ5
fk0iVkXz9H9T0b+noj9l28/vX+/Ru/p8b39m3A1yTv81Gln6H8QjUhFAUAK1Wcw5/x6NoNQN17n2
8RnC0OkPY474t0+P4AW+liEIKlznvDAZm/41HGnC+oNUQuh5uhmJTbMo//gbfPuvAwSTEbMZtD0/
IVVThNXxQj8PEG6N4dyI48wfYkb8xeXZMHki138+qPwa4YBa5+o5pNbxGrVJTNp/RTiYzEyTwgo8
WM0x1punoR9eelr5KjSZq9bkEPvzF/z9bV2TIhghaRXk3LBI+vz1bU1Ey4WUgYKGerZ+w94Ubj2S
dFZ/81UEkgfeky4sPl0slb++Skp6/giu1V7PMAxmuhJbE2HRX8yT14/gZyMleXZ0y+mk+nn06VGg
8duraJmbM0URelFMpk+xODlYUZCZyQnp2OOUpp+Q/X+V1/fr1MwnJoRnoilgbTB1yt+z12BVo25U
Gqg1Ew9iSbsLnBpUl5bc+VTpzl/Vjf46NF9fD6mUyStJXTDyXx+Gn9ehM88UzdtQCpp0Xp2wcjAP
zIigo6z7i7X4X0uDJDkdV6prkjdItsj1738amcO5rUSaTlhKrHg6zAuQqajh8v/u0pD84gxei1QL
afye/jhkY2onLiRs3IBfHwA/Q43F2KjpL17ovx6ta6oizzC5zdyhxO8rPTW9IVpgPvw8Z2xDWZ1t
vQHi0GXTD2qtEj9U1xW7P393/+PT4oIjPNprdDaj3684uhPaBD1cYwzI1t/YJiM+SnotKMFG/+Yz
xgWQB+zaay8YB/47IpQqwn5spERtAKBbVS74GLPpX7zKb8udxccOxVrX2QF1/R++6J8XBYJVPfLE
kiGZrTMa6pMOdf6peClItv2Lrel/vNQ/orWRUUmb3L3f4mysRS/raapJiujno4w9i8/Lcw6gutW+
yeL8Lz6q//VyAsEW65DHijDFX5d7oxBvNBScAMDYlgJdLUsCQmMGz4HkMwMaIkeM/OfL4/o9f9qx
+G2itWFhGHDkpgQP+PU1ZWnTdZLhnXRGW9vXpvfw/9k7k+W4mSxLv0vtUYbBMdUyEDODMykOGzeS
ojBPjhlPXx+UndY/KbVoynWb5SIXmQIRANz93nvOd9Labv76xiBg89IjiLOgFxmfFt/ICOvGbpgT
MJ1pDqGeiwNH2GQTyZo+0GB9lSn2u5taFiYHHRyvyefnJrxluc9JDOFzj7edW9Ge9MOvQJC/Pi52
4uUiOqh1XvpP4rfCwhFSGV4SjGlJiEyhZetSmVNQtnkTIN43Nn/9qNjBeBV5XgvR6dPb6Aqtm/mY
U0ZqOVpdT6SbzKBV+rdX4RFxvOA/yznA+3QVf4KyZ08OZlrASaB8msVDS4rYn6/yaVXiteNd46hB
aQusynU/XaUFDBV7QAkJ/I0QtPBfN4AwEqowS35xQ7+7FMlG0KdJU+Zd/3wpk7njTHRmQJwz5LdO
jLcNir0V5LLk5e/vil9uQTLAQ9U/f8DdjBi7mv2MAUt4B7lzPOtjkxCTaej++l3AQGPQJ2M34d37
fEqTutHGXRhBRrRDTCi902nBGJfuf3BDrOpkZXHGXW7r4+oQWWT5tAjKAyfRmvMZ7YNxYXa1DC8Q
bVZfBHT9+tVywl22eTZ6IfiwPl5sSIhSVbSYAx0LBpE/MaKhMvQOf35Gv7mK5xiLBpaFFhvep68W
PhfoJD5RCtsKiWAzP8GScr94vX97ESDrnJ9508G6fryVuCdwFpUdIEzYfxsKP3EZwmj4giH8mzeb
CIf/e5VPT8dE/xEXucoRVw7R3qsyazW3NfMDc3Bv//yr/XopdL6OycBqIfxyKvt4Q/agjVPdo9ew
B7ZeZuF2uk5NO3nIvE774gn95lroZ6HZEURBuWV9ekJ+mqbmIAh19exEnKWuW5xa2pkvVBHii7Xh
1+dESPCyN5lkE3OtT7/gIInSRJicBiXrKqPniRGlCQnxzz/erxsFYQIW67Zl2tRw1qe3oUjcIfOA
ZgVkoof9udmV5SNOH69FWROioUxNGKJfvIG/XpPyg0koxwkbdKz16YGRWpQTmxlitDewuaA6VGsN
ZNc6a2h4CovG0Z/v0VieyseDhL2sRIbj+vBqxOcs5JKnY0QlzNOw88lGcq3Kp43sV2BhWn/yvmmD
46c7msQdcrm+bSZkBpX+ROe3eWwNr3cCdLOhCWfLRFXr+FF3KTpAXzgC0xF/T9+Yalt6swmeDbjS
45///F/fOWTsnJOXqldnDPLp51JJE2KwYD8a5pzkrGymJUg9MMtXLZNYU//+ag7lNVwf1jt+s49f
U6OyalQkSQZD4rYTghvbvFfgYlSgSPT8Px6Lt/F/wvfy6l/P4J95J795FQydkExEJhh5AJh8vJoJ
TT3ucjZAYaXNahQRJA/YtWh2NQueywq29FdL+fJPfnoZkIgSR8JqQUCNa328pI6rN9JSAOuNj4e7
c96nWc+DVI/WcQ1STojh9s+/6O/ukc+X6QgnFkQUny7Y6QKnWc1+iFNPA1xvPTDlOAcfJuFPIlD4
89V+87bwY9Ikcj1GvyyHH2/PynrmukqgEKBMiVFNNdWdNtXpIRGx9UWGxu+uteyHNNZ/zsY+Xcur
bDVMC2GALNdxgwVQO8t7qElZToP8z7f1m6fmeuZSBJvYRH52xv5ZWWHJCh0k7QWOPXKe6jp1701m
IVAiPGND9ZhssmkKv9jEfn1yHg01h54JH+Dy7X38LUsPNk8c63wLTtOc05qXG1sfjIMfA2Jcppjb
v73JJQWFU/tSEwvv88KomRpuW2jB1N/jsPP6MkbWiJPjlEWDfkxkOl5pJp7RP1/116e48FdNbDI2
YkxStz/eZSMmFD3gCpg/zdC4a3ayOgWTASviq5fT45/6+O2xflm+LjjjMCz8/INaie9mYJfzIDGL
Dq/wJPKr2leYYqxiLr5lcFJu0wYLN0TqrvsqpPrXd4hOA++rzs0uDaJPN5oRFyZiAt0CV6n2vFxQ
NLWgabnC9p9caHaW3Ek7J/r0z7/vLxs581QMT0SgsNDRfvu0fqd9PU0FKANmCbl/GD341b4VeV98
97+7Cmso1H/mgrr7eVmb+xnacR1ToOc2IedI2QPwy90Xb+gv7wo9Lz6E5RdkXsxm+vFdadtR9Qby
usBQaC2WExkZcS2PC3Dkf3Ip2ik/R9K6+XkjIstStbmN5MXMBweBTjuuhT5hmQUYvvvrJ8QJy2YX
IjUcucCndSw3Yg9PM5bvsdJcNC+sNtCnsvIv28k/O4YmAVXL60+76/M5ZDCbLoFcTmXUDBhSdRll
z44HW+aLL/qXF315SvROKPRQLHDM+viUUFAqpuJ2Hvi1GSPs92SvBV7lK1IuDXRmpWY2WzSz1d+/
6dSytFJsTH+L6e7jdVMrsROnQDCgbL8+QsFMXmxcpfF/dBmPMp3q0udF/HiZUM2Jcp0hD6hAOog6
FVb5QKMf9sVr8bP382G54ne0dIOPyfWYk/xyP24KDW/meeE3Dz1Ub1F4l0FkXuV2dih1a1/FdG8K
9KUe7qmd6xfmFx/Bb77qf/4F7qe1w8/Gxu0cg4qw05w+wOxUPHRitm/+/gP4x426nzY6p4nHiSks
uBlrHM9zH/UXuRNfdNp+fy/L8uGSOsfx/+NjM/ueib5czlpTmKotJj1klrnm6188tt+9/XQf8H26
vP40Vj5eBzgklrfaXJx+tbMaxGjcNGQR0JbixCdWpVvLkxEVX1UZv709JDssipz2aDZ/vOzU2aWP
MJuXZY5xBEVzMj9kIXyPPz+q363AoDCpjOjSGySXfbyMA7iWliXnO4l4aFWVk8B02tJnEeQ8T3+9
qSyCLD7kpXlOZf3p6GrGHW4Dm3vSqqFdzWVUxVid8Mz89RfNdThEUsUvwUu/lPAkdXSiZMGyZg/V
eNOLcAcNOv7iPPfrb0fp7pD7xpqItupzJeUSC1aZgmBZq8F5hNRkWveRC5LTKPMv7mh5mT8uHRyp
TN4+hoe0EcWnXy6bRsJTqCWDaMjlNim1elepCYM7uY77tMibLxpUPwPePlzQpXxHmWZwglt6fJ/W
3sSu7MnUOmgbUOuTS5A6dvmS0ewkwdLyVXsd2ZX+ULitX27Sys3Mby5qfvfAmQHy5V++owsAln6M
odMrYQ7y6VNQhZkQG9STx+HW6NFdRKw63YzryHK/OlHymnz6pcHP6mSCskbb7Kvi86FZIlOQrUSJ
mpWEpyyx0FrvgykSonksrEpP8KR6Qw1zexawI+FvuN48X6o+8todqcywJTL6sHc1zKb4BX+OKtZx
HgJfIX3CvsiotG5shor2MR11QMeqGoxxMykX6k+Sts7ZWOc+ASbKcgCHq7EO72FXuT/HIzGpQ6t+
5rhnbcwWQgMi1rE0AQ3mON54NP6IfPYiLun33UCBFS0+KVJtJOayzIcfGokRZ1pCKvkrzpzOyTfs
Uh7ACeDaMahXE+AgJKbYcCvrVZpT7k7BhGqpuJ6iVHPrJSjXyJqV4amcFpwPTo1QgTTkJehaw0nU
ashCyzpv4kRqJUi0JupIF0NDdMr7VAKn9H1FzjraebuAK+4lcwetyNbkeCRDN5NBUuB2erO8ELbl
ao7qAQ1VMfbor8OGSJB1QR5J8mARLSTAAsaTdG7cvvQJWZeqsK/KbvDdbT05VoM3S6CwbqfSNzZO
JQjvWBG6AmxqKP2k3ompc/yLdM4mn9wTfHknmdY1Tp1ZZdq9FuZmcyYB9fZ3QFgs0DyxQUhrGBX2
CnTlXLzXppzeE1TB4E67AeO3JLTdPrLAZfq5I9JEHUxVDN0hDAmF2jTQWZ3HBPQu+K9+gM3thjL8
LjhUeQsuC8APAjqgmWfWMALPwoZRRPGDJiIJ/5FFuVz1UDqnN8D9jPOx3MgoeeZrS3Hq13Yhb6WE
JXI07MpzyVIxR/MpR3mcbKyiUM7LqCKIkysSn3PAY1Nr4m1Oi8ZDkx4pYoXCqO0k6jFgWJdFatYD
5qVaJ2ZpKPwfyvTNd1VmgKx0F0vFHlRylHEgrNxoM6SuFFujqrRL36L5B/RoiMc7q1PSgEsuUByZ
U2+r9zqW+hMhy2AFSHcCwDibFUbzuY6LeqvSYjjh+s+xGJiDPj8oDOj4JFXcoZWSA/FVRs7hZWWo
NH40lUmEvIHuU6wa0DNYl+kydiBxwjLcZKLQebfn1LXWkT5ab0afI1CyffByIOYB/+AmJOqI97BM
Lps2Md50s8EYX/bTbO2IDBvvfFl46oDsEBNlBEgaa75oShGkSKicdZ5Vtb0tKt18J/8cGwt5BC4C
PgpxXBXGDLxBDmn7RGyWJc5DvBcgyWfHAXzDO+uRp6ZN5UZhRL6rBoFGsBSlPxzdCpNNoKIUyIon
J33aCmLW3oaSMmVj4gErYE467bM7J3Z7H3MY7gIVagMVL5o7taUDXN/ikNOnczcNgRzXQwQDuQcJ
hBpR9WC8LqpSl80WObA9rbLci/R1r5E8dh5VmHOCULZec0xqEspJvMdnNaeYVx7m2Cl4GElC5GYe
E8y0TVpD3LPwRw+VP8ob1m4zXaCWTnIPeKdgufFqfd4PrJk/lC7aJ7vP1XhG0yB5osUZ52cTboAU
b1TtjGvO4FLDU5Xm7wCmjPuoZ1K9YoTVoplF94unx+eNDYZRls5zX/axfo3J0Wge8ooAOF1p7aUx
GzSPBs0X8xnrUHHZz3aXAeWq/HJvS5XOAb2g+rZq+5RAxBzPXD9JvzxMLbzaHU5GMz5VEZw6LdLt
cFdNEHd2iILCd2swcM52XuMPh9yv4QqDmSRNIuLE6G2NuE6SE4g4HxrGoNsPTqRjg9VQ9T1C0qwn
3JFepNV87KMXH6dQ986geuTzqeqigqR6m1wyJLKhVQYopcEeodONgAEOOFuucqmRM5jWTd6v9HTG
7Zd7w9C9SgQ69XmTly7+uy7qrQ1riTuspJuDlWy0ZL6GgKyGZ0WWxbPnyDC9R+2UGmfYuhxS40TE
kl+HttUEPlk2ZmB0UFl3rCW9uc29psKXMWFTMdYhEdd20FhjHj5mxpi+Vn1tPjhZ6cmtIMUaHYSV
GawNMXuA2ozd0Nf0Y6ywvoHy0eQQMizlP4D8isOdm/G5rkbSArtVDqbqxjJnXQQmwuPkzJC+Va+o
inIV6Mh9CWmqbRWtiZWDjVcAtysuQ0iw+KgITjN3qU9e3MkNUYzdR21Fj3eoKnbJlGAuhI7MCT1e
xES1gR9BW161faLpO4Vf3nvSsi5ygqTtuyOi2XE4iJmHtyHxASknipxUrny/nNJ9kY9z+UMx7p+o
mfrF++6677XveOoN65aB9qlHS7CJtZJgMZTGNYeEKnfsbywbC9u7k5nuX7NaIaAlWC4cjxXfqIUj
tYUrgy++JUPSDDMlH8wavzog1E43eNk9Z1rD4fPUbhn09zepIaroNofIIA5GCZ9rDsivg4LgAfHK
7wjJKH2I7TCLeUvmJC7PsacM6bGpFKboMIS2FfSzJ8B3Ad+t1UOBIRYwOdbl3McVPFtG/9z6jPVf
7DZswpu4B0f7ZqEj5ROKZWRf1HnovYtS9mz2ut/axxjdBmmYiTHNh8npNXgmJcvyTkI8T5EMEM7W
Y5wnSa7+xskIjP4K5S2mstHJDHEn0kkHZkF6nv7gdGkT3mIEhAE79fWQXSox1wa+4zzqd0k4WRDb
rC57GBxTTDdTbxWLdhaZ+yvjVuyrfjqJDoyaWZMUoXmLyajoXIStk2thyCGY7rFCQisJrUtyhRrf
m88SfR68PbZdmuejAYEgAAxoED6Ika7fq6mHf2l4OOcvm0nh9RmqgWceNKLlw1xFeldoz3measPO
iOpw2Go6VzgJMx5c2Ffc4zl62wJkXbukZNY9IS/bRU6PHSqczfEqJN7b/NY7lnZRq650Tz3z3Pat
8mHwXghoQnRb3FQYzW1kIiBZ5c1A6E2ruZVx5SIT9nZ6K/wXrdX15psrB6h3wql8IpvHTuvsDdsT
HVFNg96hBal0JqC87UCgyksVTgPM6jKEVG5M+XT/89z+/4lX/2UsPbD/tyvp/CV76eIP2tvl//Av
W5Jl/zdxP3Tll+YxAoClCv6XLckyybr4KbQhfBEC1RJv/W/tLZYltLCUZB4CPg5by2jr39pbw/1v
5CWM9KjWkBAuoqO/0N7SCv1Y2NpIrtCCUZ6jsMQg9/Pv+Od0JJds87MJzIDtioBHtsh6PjWmDvI1
leW3qNAHcFI6cMfIE2o7Zh6uY4rQq9gH7154Zo5vW2V3Dr6R7Zhq6lgb+rwuwso4Nb4Bb9rBABDO
DfUPgP32iCepxDba4nXxAX0P9QJO5KiQAzcGNpv3iFlnedPOxYY/rsJ912N0HXjF9bH6Jlp94i+B
nmXW4phx9aozgnYgAUON9nqqCsicPvyREDPBSksrqMJTf6aT67lyDO2HZvoPXQm9Z8ZqwF57mLD/
AGQC5VkJ4M2YkI8VO+4qYkHdzD4gxL7x4D8oeVfXL9NkAeiN7X1nwjINhcP1aywBebr1rfKipUzc
MhO8Y7nbhVWxjsZ5X8l6z8K7JqdoD0E5DTo99TfEdDWrOoougRLCWMQ0S65R0MXOudDSe6ltyG8F
uUIkkJHFDxHD/NoaYazGmzIV0MCqZ77uFoeuQ0K6Zb7rTRM9MaEs1jqmTCzwBnk+lQGysM4sYiuB
do/SD0YfXioO+v2Up3ijiyi9KRQkxjJ+U7qVn6W+BzihA0BR1AJhdKe/Wa0g1NL+HlXOMdK16yq/
s4HB2vmWZtm53wLkz4bhRcFQxpwhwhvPUBfEXR2rlriIo5xATybEKOF7hQHP+P4wtMYjbxSnZK8/
M/32pjCLUzXQg7J6Ezh151zNxfSuXD9ZW01x8Puxx08ywk6d9mmb1mtXpkdYLkTyzfn3OO7eQmFf
zg7vEocH2vA4JpJYI9FiGn4QYsPUSBQH5jPQmgdgkPpsbUvREWeXZWvYAAk8EyLV0p7pBWBlBYRM
DwkfDfsMcOp8MgtX7Ej8ird0ym6Uk20bmoBZwvFFyjjd61VzQR1EXHJWv8nOeCtKse6m6WDh8wce
g3XZZyIGwQLoT8sQi4y9qy5N3xswaMRW/yADmByRsEWPbsDJVNbWN2E0z9SrduVPgN/ie0+092nS
XISVfis0/hc4clYM2o21aXIIwQq3cWV0gHNyxPL82nTxTFkUgu8X6hW6ySNZI2kajAk7MBzlwld3
fmmtLSpSA7bBCh5NkMj2e9giPcUrDIrvNia+9qqmNlhZFoOold4Z+yQ039LIMo8RFJV1MfoJvcSK
RF4tO9ap/cLGtVE5HEuoL/N08Ocabs/VHJ4RUx64TbMuYhgyxl6mPsxQ47sz2UdTcgTvjjh+ZoNI
6NEO19TaHh8/SNUYE1meHwq1Yz4d5DN0b4yM06iejaVvOXgAnnK+hSHr15AKiL95sJrbcgR7nxur
ROQrM+Zv55MHTfEykGWc4VWrHnrP+R4RcpOCBHCxtAPvn6saxTe0MJ/NuXoe2mHR1Kmi1AzIp5Sw
KyqvJOTUWtod4z8OKdONh3FqOvZqxklgWVNsv9kJcbQxrv80T4DZaLEnDr4c9ehZT4qf44fJTYtr
3YGFdOmC0YNETq1OpkIscIL7qjZyYJ1uXmHHn8wJNHFryfSMBkbqQOE3Q3Ot68IEZN5HEX9UG1qv
qsq9S92PYrU2NK2/BrvNIQBtfXUYk5L4IGvOewBCCXXzygOvEu2iWlgPZNuM5mqY9Ert4KQ7b6Ee
6nGgigRvYAP6i9WZdG7IoQ55cvA1VSLgtBdZDQE7tJJ+3dBZzjct8IhkO7Pf2NhNO8A2dRVKf1W0
lg4D1MrKqxlRxUY2yttFmQif8gbGwpTxwXs2QLcoDFcgtYtzqZoDrqe1Te7YI3VN9tKg0AMreIkG
VjsvSey9KyWOImqABPMRJFDLqMTKFm77VCqvWC99MMtHTwrl8LsvRLVvKxihRtvz6VAyKLsKPH/c
F6Y6wgv1j/W8nYYmaMf0rLWHc5p7Kx8TXk6wiEOeYNc3+z5JNmHa88OXV4NFJKDv71Io2QoNs1aR
LMNKO+1xshlD0YLe2sLWxbFP74ECob2L4xiEcS+JvY43vqzc00C2HWCB91lkYJxzyDVOtM9jdz9A
YKxxMq/HJEY946Zb8smBXIkyyLSh3QyIMI9alDFpHHZW19vPUFOslTlanGo5T25nvqKDE3bfnKgM
FNOTQMTHZq7WQ1oD84UtwPYZ3Ti4Vr0q3GLCvWUmQO41yp47rPD5aZxGKzB1uPzheJ3hpD2ILDvL
VdquYjFKqGCQuMgI3/E0dx3gK+SgzTuwZ0jKKBxQYgGp7KdqDa0t2wPqQTTjuhuV2eQ6VdOmGvn2
ZgALngTWsQCUaNv8UJ12wvxDOdHARtcvvOjJElOzJR3iLG+qq5bUaHpKAeldqylOdpglybHE8Ob5
34Cun6pqvqFSBQtP3b9WKmfTYfbVVukOBeve1dUPfWqvXCvPLgsuvNg6d42hvA2h6qfe7i5cRR9V
pT4I2g4m9Z0vxhc5XMp0Yb4nmr8bcmMbxcxH55NyANEU/RoNl85W6vXfS7v9JpKE3AXsJId2JH9c
yznAR6O1xGSR3zzV9607Hueony+klu8d2OYnx5q21DFXrR0uzSqKJm3Eg2rjpOhFcjdHL0XfbvK4
2/bzcODYb2D1Icaxqo5yTJ7yWQ8mi4j7smB7qTv/YLTJmVfCgnf5BSo3vmmIN1Qd/mfW5VHPKZNL
2IaV458Bs//hWgRACe01U+UeXtDKrAwCDnHiMsbGMcJQtuYF6KYu3aXx9K0y6+1UhutQN/ahmz+F
Up1XZbSvJR+I7q4mrXhPeoqnPN+g2QCWwFUhgT0Afdo7Nt+iLC7TjBgYpYfe1rPH4mDZ486qSyyS
43aI/Nc2ddcivmrkKWIMXdUASwk7HDwWY/+uoYELWJ3zzT0Ww40keLQdHmqr2dNTzL51lc4ueOnP
ug9pB08DJE7ThLwK5B8rPo0h50GvX/pce/PTiK3/RIWrv8d5eWamZgATEbs0bnDp77pYuycbW27C
xDV3Rerl36rBfzAGPbvlm6TX47LLlcgfS1vfhZnzw0msjd5ypKn9gdWXBCG2SoihkbqJo6aeaABF
JcEvDxqyYEDaxsabhmJnl0Jyhi7WoWIp9CZqTVoSjXaRJ+C8/Wcn3JjpWRNf5zFVXg/Soolhk5Xx
HF4NVflge/FFB5eatC2x41VzV2Fk6khoASaBC4T79MIE66xqvQs/ZZBfxxUxKonap3j85iBExQRZ
kBUMkFGzzREQPw5xX7DTPlcZDuSwNsKNT3pT5+7oFYCZ1S9ES6MT/IG3l2Yt75NBEk61x4sLYsS5
zgycRlopnvz6tceV3pnRvi+ndjNJ95rB+7DWyd2yQjiCIKbp1qDH3yaOhMs3DAHe3UDAeM0mHLCl
c4F0YBf6c7OObX0xbkNZLYsic/HRivmt8kpIKnx0/ckae6hf9ThvPYAqa8PU0vOmGAhgrcSdUmwx
RsXsgLbZ02w284845t/saGcZVnSe8A5tVHflt8M9mDJO1v7RnetDZksY8yZCRgODTg3mawpPFvrq
vnK29P3Xdk1Cjsgwj+Wudj1PTrvyaWN8y6L5Ll96/tp0VmNn2xQSZndJO13GxoMmnTPlyr1F2qBq
FTBXLSOWwj8Rs3pKoAtGPuKiwnvo8vGN/LuLCDBjZ79KON1sLo/1SABn7m1k120SYjU2g1TOnW0U
2n526HA0go5oqPZOW54ZyXxuJqHB6j9wH9AU4q7Y9LZ+y2j1koSX7SiL9YwOaTVSuMJIqNW+Yry5
aqjvgjApiZVyrypP20VCEFjTkltYOnuqB/J92yqonXAPPC2oREl8RsWP19gQx8M+nfZw1e8tHVZd
mXtgRdv0zmeTjRbDsSkP1tDdcxA8dmTpbmUD9J3ZzDGG46AbD6gjQEtFtnlZNII0Qe04sH7JIn/1
CTQkN1ju5inetPY128qdzf9JiY4cX8sE4aaEWBz0q4FI1mM1dg+gDwMn7i7mCvqerYwfg4rfw1Hf
dmHyrfO7UxctmGUjfhTNeE4uJN+2v594LI7cE97KieNZukDSqQkEx9sycdhfwW0xB4RF5uBdyYqH
uuz8b4xIW7LxvL3I3TGos47uqX45w7YhqKAGFZtQE4bW8OBU1nORCWPt+vEF+XEv9RxvVJHDdx2n
IMnh4sTG9671g4zIsGPTX9bYcaSr9rWq9UDXwMRW4spzI3XLTGmbqAxOhMnptHKr66z2tsMMMcCK
hx/hjCKwk2bJEoHenblQvdJ9Viy/6zf1aL7oEuQvJKHvMnLAUdsRkWtjvtdA824V4nhLtuB3yx6u
HMWH5fb5GbZaToniRYD1AT1L2EhoT7febL2GqryjvDcEucYuI13pb9uu24K1TNdN6gKKDG+GrtpC
EbgZEkjSpruxh2RTwiooGrX3BozrsnqsOLhnRDZ2DTVSkQW1d+ZnYqva7J7InoWJTXw73WfbJeCL
Lp5olyPOqiL1AFViPDx0nXTP1cKObWcneU5Tj8xPQy7Eqqgmq6fvqBSuOteP3sIo1snFibPoPbS6
+TwRCWBKvSyMA2+UVm7I9uMBcyBZRSVhI1EvCXWIPfOuMczqSjdmHcYm714NdC3ISFsmZAubIpJi
6KYuLV41UTzLeT6vc464onKdgJlAueU8H1FR8wLHcFTWjjs0u3nuGvYKfQua4FWKiPwaHdj3Ic0N
P6jtetzXZEvvVC+fiRAo7g1NaRR0ofkKh6R+aFzD3dFe77d+6Ma7QlbE0givOYi0K68oYY1raWnD
njQs2L51D1i6zGtrG0WedW8x/RwCpiPAD7VwMm/sWSY21y8pczQaTXeSrYzmNioIRm0CLWRossxn
veRUz8CJTcNJyxNbS1rv3AQs5fCTDZa2HfOnyLgsHDkc88KL860+pNN38DIkpkz1CM4MK2LYRNOh
Zwp9nNuC2qMVQdmokIZBbG4n3e82euSOD6k/5webEehjU7kjbF/G8vAB9fLGGcfhh+Q8RVSW7e4K
q5d7HSX15Sjz6Xtq+xS9eo5ivywI2GhIW/YDN6EKKrmz8gSwJdoYZTXv2igcUX6G3k7jfXgJu8bZ
+ZCvXlnIibnPok099/re0z2UhuxU47uwveqx7XviCMzUse4Gp52CsSvEybJGvVqVUsh97wHM1Wth
rnNK9SZROUvm4kYh5JT6t6bHz35I6iMT9m3Hjw+sEBmzHmpV0BkdaSK929uEVNEqrFhKHOuWJowE
wDjbF47Zuq+jmSd3ep7yeyH9BD6qV9q2MnV51w9ReVYmlXXK0Tytc0M/S7WY1JMZzjwUDME/M+hl
e+2KSn8O7ah7AuJDdqeCU3NNhBoFiTfk2WvIgJCYlAYYisnpdu/WrQO+lzDDWowUsbkd298LPeun
VVxbA7ltkjDp2o7VGaSP9GhrZXKCbqIe23SYDkln2WeEB4Zq5Urf0aCwmRKQ4TI69lpwyhm4FI7r
YMkfqJ9KxgtsMlJ3D3FcQD2cD7bvXBuMehkg+XDLyhcgkrtayeOQqnAXGXCFHIRYpJCC3ckPrcSc
DOSxowNQuqVH9kZuT2dVTIzSChwepRIChAQaR+HvvHjo1xTy/Z2jDSaDKgudvEtdX6yd1rWpPQqy
BVtNh3CpVztBA9ciMM2VN+VQRDudX2WyJ4CpfAM7iENhxii7o9gJB03uAOSAUfUqYw0vCuWF5w4v
Xls+9L1vXGn6KDgHFGeZNZyjNS3IAiGBMPX95NqYZ/dcE+5NKXKGeSg4xqbftdbcdvuyrkn2UEPn
no/gc4hozxpC6YrqOS2M5UsdovaQx0kDxRNZp0vIr4rPaoADBFCmLKnM3NSuGsWrLdsJoh/N1/PQ
ZqS+mrLcOXFCNjbFpNFtzS2TjM+4b+ujURH30ZUw0hzlj2lgVUX1PTNnep6z64Q8UQQxSxrz9aBz
1DZNaikOI13/FFU5SJe5y2ZWP9AQK2gltVwjyIA8UBfqnvRkeEYu/+4RvDXprZqbnWZX9PvEDA8t
rkzmnHp3PpiVt2HEZd5ZYl6OHrPXHwZhQMSyiDk/IhlhxJekVXM+SiLaOkPYJ7OSpmIJMfytNVAh
8m3NBk2Vtj3QlCFwlDKw6ODqhh2TRbfvXo26A0k1LFxqx4G3U5cb3+m3WmTtuno4lZ053JhtTnXf
Wfr45malvrIZkWoUzCl8f4dpcZCwiR8or+p3O26i7ew1RCDPfbgE3NrR+ZhH4xkCG9olphmB6q+6
Mjw6U3lF/HbF4Ydk++vMt8znkBrMX9UdyiZqSMHXlqAxMVixk1T1l6YbfhNdfZ+W0PYY+l0bPalt
hWY6a8B5pM5T0NPuEPy84AlLA9qya9225m5Wcnjy0fmcMotOW+Zmx5+R7YgSni1Di/ZDpp6cPLky
xvaul8YPlpFg4KfkWEodrl30ygWlOUGfxSWzrvXm0Ztc/ieTfGylkZE44w2MhRPepdJb66VDWC8i
Do5sdhYSG4jh/lS7T2YpbukkGTsSfsXKz6yrYXSnlT6Uu9wm4jglwioe7G8NMUHrcBbtNX2mKyZy
25jeaqLfWbC0TwDEXkfWPyNT9Hs1W9QnBnv1tQZiiyWYqeY88SAXsNC250vyNPxaLv26aCKC3pTm
s5zKaMVm4OCs6t37WDmbhTpM0MAd2VFiNXre5dhwcrD9/C0T5oUuSkjNkgzSDhIoUGuykmy9fLN5
VypW5TWTzv+l7Lya48bSNP1XJvYeHfAmYncvkADSe/obBCmS8N7j1++T6pldieoVp7srulpFlTIT
CZzzndceRSKb3LDyqcilhs8YrqmutgRF5eWFzCITs8q4qxL5kbTMH02rv7bxfeMT2eQXbjT3yjI1
HosUBgIZGJhTm+FaS8gUk7RXtCpcxMi4h8bdTyPhZAIAAHznAhRxtitRAkyJG7tsB6cAG9OC4tSD
8uEXW41l6fJRPY0VwYd9IbDZ49z8ME4G+3qm9uR0xhsKuDK6GghSilX1YlS5D2xa3w1dd/Stjh7d
GMALvU0kcl6IUll0oyn9CBuoZbM1Lr1IYDK0v7EDb1gVZhDBpDLkmabiKULunwiii21aKj/QylHr
VxQ5hhbzQo7BZOvozbhFtCumQXrXAberiEDUVpRuheYrOB31qSt6TgXlQ6rTVwpM77Rm9jFE8bBM
w7J12Jli8QhRK9wjT8zXg0Wa7FLRhWeQg22Xg1UTe/xgyvR1GuO4EvvmXE3FOxGfEc71gRGtyD6b
IAbeEj/HXHok8yB2CjKSuONjKu3IiFvWZph4ICr3QwRqTpfjORBR/wA/z3sh8isvG4LGU9OsXBi6
0TlVo+yKaXzR03RtBaTksK/Q7JYVd6Dxgt1klMvpUbusR1VdNFMDeQSZsaZ2ZlFQqGzYsq8V+6LT
FcdKdGdu4I8VX3REqeLKUXzVy6HNddbAcsaniSZRJ+8turZneS9QGGfTrzecx04iOUTkFBtS8TXN
hUqvbjhBObc04aC7Zc9F3lKlZ7+MTApQ5TtDpjdFQk/60mnhsBIHkS7RPKAV2qLq9IjvOrZ7TISk
5lInNrbvZt1oNHkmzXWiduSZjXzcUj77Ngt+9KzOgXnwG3+F8wc5vaBzPKlu9EgcLIKy2nAq8qvE
d0kcjhC2pNTVJQrPhNlMO+yZgkdchKOmxc7vaGGeS1cyrdexArAD9hCApCDGLDJmW02ysU99yKzL
VZo8hfAwBfQQVarJCvr+tqLRRiEXIpmxnbaXdZ7Tkq62Rk3eEa6SWcqnZsyzjcH3yIG7r+pWXxNn
sFAlgGopUVxK5/iSKA0QOMf5yn1E37dNd1gDHt1+xk31NCdWuLOM2JkCQ6K9gU2FCcNWCBJYyogj
WzXe5GgeGkkD1WaJDjnhRtLcv2iVULu9j3APPdv9PCg/eiOiuTzeSLGxilOCWRLmKuySetGskBfb
WuJXuwjv2GEQJUyFVgCZI7NUW6I/O1AaE5H5Ad0KkcWiFvMhwa6Kcld181puzJSptdNWkrXLUf6t
1DJNNokvkMReqjRHlMnd5GePgjJ+wmLxceejLucYLtTbhBA+WQBMXZeOjpLVjPqDeMXTeT/WZCCX
ebhWK0Qmo7/1c2mv1Toth0Tkwfpt6WjfsDE2YMBSLN54Ta/VlNIhiobxAnYjThQQR9HapuQb2/Ks
PTZzy50zDPR0j5q0gQ65EyxMC13ZLCqhevZht50ebeM+4ZN4BcFqxP3qsW1qzG3KQxE/N8MnPUMO
rDEXRZrRdMyR9tEG+kvdjnZtqDe5jwSBlQP4Ipy+LzQl22glD6wcHJR+viui6LUQ62dxhFbI/NLt
iJ2i/bLqU77WSp8IdQ5VLw5M0yHUG58gbWpKJ9g+4xljA/GaaKJsrZHOfUVSdsZ1iCPUh0FHip5P
CJS4pYUlW5Utq8NsAjUkhcgBQlBtVJKuJnmDXhHZPq8ssh7tBnkgCf4kX3LsP2QjTXWpJsF0ReNm
xPG2DDPVvDcS8GXaAEOs1kZzREn9o4Pt6BtheaM4e4HsLl32Q6cKJfRt5fyixcUZkdyQjG6GG9qZ
U5UDTFrcVVyF3ZxILOCSfifRZE0nKFvejI87kQiJ5EJz32m9+KmLP+K+Ht5a+ENPMxJe/CTqeKwa
2hMOJJOda41WUIKg45+61DJ7SGSfvgFrZuLur0gu5dWM/MWyulcUZlNsEw36oADIxpUJSN3qZ1EO
VnNr2Py2JZgqpEaowpCztY+s46J0IaSP5D0e1rmO76mBJuFwUD712UP7KCOgpf/UycMAhWrsYYaH
WaSGZ84gG8dR2lTBfCFJ+6yKIbwzFEmQfQa4h0G0CeBGibTUMEms2GqOFYu8UeZLxdScqqN3wKKf
PY/9bTBkW6WiCZPkUkq1kmyFanptkWNpE0KY/mBDISrSUksvF5plEYGuN0VROwgowWeg8URSJI88
WrfgyPnCWWih65BydLarTlurBVVmJL3LxnAHAgzc1ZUrlF+2JL0z+K+yUNjnJWf72EjfUWXv9bR+
VHHC81VZJLadYISoEiG/X2JBRsHoBFO1yxkKs8cUObREtypYEZgaHQtU1KaeMk8BAZ4S/YFJ+WNQ
0ksz8JSJurhWdcpFxmhrUWUQS8FTQujropRKGjuQI0xUWLdsIQtJjG5U2QTor1EAIffRPgulty7R
C0IIasp2G3UrBl3npApahp7Gl3wguV3M6sdobvvlIAD+GYBCDjPjqp2EZxId3Tykm0LVqNhQhWFR
0zzVGMlGzd6pgzu0OTrNiQbJfrwLqTkyxeFaSIh65fYTrBM+U/R5sPzpfjDj6KXr89PEYXUgZV0s
ezfpBY5DZrUlKXdL1tcpn58DcV6UZoZ2AJlzapyB7ZYo3ZedT/8iyhiZe9FX6uUoAd4VNE2hRjY9
omDXacuapEyNk/XRoaUWN+t7fmG2h6ZkayZAD7nCEXpgXcaSNxbKD6Fi3Q9wrua9uKtZ460KO3lz
7uWGORNJRx50RyWnrl15yKjyDCD+LMrZjGLTTuImDG+jgDr4mLx0ToCiY+bsiGTMCxgYUKf328YY
UP9MS0mhcltqdjGdFOyylCl1zVqSKQbuV6KZMURy70Xmsp3CH1Mz2W2BIaEoIFtoUmeNSwPj7paK
nhR+uuxUzVPxDcEhXuSmegypW2+TwA1Rc/daWDlskOEnTUYbSlcK1IfJmjM+Uei6O89ImoI2WNf6
tCfClSeLePUqCR5Fod9Q727G2Zlxc/BiWOIR8a+dYTmsyWNXhbs2I6eqD9wSUbswc25QOFvUErSB
vO1qdV3qc0uJpQKKm7XA7JqXyXVGA68YLjTqo/IZJcCo0rI6LyW/2WS05SCutf00e9VS9bE3piOY
W+qMYPt6vu3pHcuJoJ21KjwLTe6jNhan0TXECZw+LqcP2efo5E/q5xjmi3TmQmnlRbSS66xtrLyl
C1S+Rnl/GCBNWNhrTlRl445W1LoxWeQjXcZQjbhtieBczCZ39sT+6OZVclDSar5vGE9ZIEMAV+AU
NVA32pS7Zncr7ZHmHw2DU1QnVyudr2YzrKLOhCfPrH08m9WuErv4gCRpPuLc2Y7yzKjjv/+iqjv9
0470a9zDF5fST6EalZA3nBQDOAlBN4P4L6l5pdXPfpJzaxDNpx0nxI34OvIuec+NOn2sxgEgNcon
Yzf2JRm4CDNa2R1SqF73m3dycwH+8w3eUspR892Ud5YJhkcKF5awm6Tul3cSoSzVs5aqD+R7zatF
LbJqS2CCFB1neXKpMkF4B7Y379KuaK5mqwwexGVDUDWlkh8/38y/pbs8lh/5ta0/Ptr9a/k/b//q
j6Kc6ggXx//+/ZfNP39NwIbz2r7+9gs3b6N2Oncf9XT5aMgp+y9Z4e13/nd/+B8fP/+Uu6n8+F//
40fR5e3tTwuiIv9NIGlhxPr/KyrXDXqO/9i/1lQQp+kf/+I/lZU4Jf9BnNzNk6/jWCPE57+UlZIu
/sPCzUatKDJiQ7zl0vynslJS/4HLTZVQT97CymEm/6+wUv2HZtDXYRmWJJPldjM+/9cF+M+bk2v3
380mEVVJkqm4skyNND+dken3O2SQMorNxSi7YLah7KeCKRLNaz/oih1y7vjGtXq78//f/YhTnlcD
SMS9rwNu/hF2p9NTPKZCmV2M6BZvfJbngA6i2C4UogqUEAxHNaLVL1/Jv3gc/8Vrkk2g6zqXWOMZ
uP38l2cgi/1QhpVMLv1kHMcI0wWS52XZRKybhbGMIKsj698MLrx9UJSqCg8fBknzj8va6z2yLClN
aUTT5lXfmkgsrMdWMLdppH+XSydpN6/hb9dVJseGGCWFsCFLx176+2ckhi+n603UL9ZRo9RQI+fb
MZN35PsSPEMTv0e6Zuf5UxdcJRSD3cFs2URXdKhyShQDB0vOLL1SaBf7The+mwEtK/cj21h3Ein2
6T8VdW3GuOmcNvRIkFCbo065tQmz40b9wqDoJVuazfOM9w89rT3WC/mOKrwmdNRdfC5CF6JuKu7U
/hrmhzQ8zsazLizncmmaS1+7KIZTymdRvZA4ZTcS1V8yOq/y3IrCMqHH2VhFy1FeCQGTvWkslIsJ
F7s0NgoBA2HGzHG0HuZXPWRMou893XAQf0zeZJKdhNOs/UhRN0UcZBhmKxRRTbRQsw9TfJ7Mq2a+
VlTlTj0lfeVZrt6qGMqPsbiUP+CqWqrl0aMFndcoMDx03UeprVRP/nyGgwYAFRkJAYP5xBqd9U8G
aKikPArRtqbiDyQrZX+1pK2IVjexm1POlE6JOmQB42FgedwLQenUyVb1HWN4JkRORz0gOFGxNvJv
3Lpf9iWePu4SUrYMTUFHzSTzxbFaxUFNCK+lX4YooxxM9zlrNZOPQudWJ+TjljObSNkhdI5QxlR3
BWbOb97DF8fw7S3gSCb2jcwlqIuvWyN+QdwXk65eWvO1JVMDPXQzc/weCLUnY9f5+6P/r14Neo9l
zeI4In1NA9YEueUoUeuXtLPuiWGnS1YHX8/7eIfv8Luw3D8WGpNl2SSKB+yOTfemrf91ocEL2Aud
MqZ3o6wQnzdCmbbGvVH665ajkW5F9xNKxW/M6z/DSH579HlVrNCKqBI8TPbXly1+8oNcVBMjuasn
7bk1VmHWm/dWS5cb7QiVK6GPsetQH90mGVYcRrmXy/AuyvqzPuSm3XSExFLyVbhjRCXAGF/+/hUY
+AZ+X5pI5b5lvHHH3RKNbqUmv16VSNYEWL3AuublHv8M37ahLFpzpcmOpaAXsFVxhZmJ6X8tDoyx
QBt2CIz7geJwspDxMj/b6rVdxcIi9rJ9veW4utY2BmIKu6sdSvisvU6rEEWReAlrIAFbArfvbWkB
30bDnLDRPUysdIqJtvAu7JoNpiGUqIfmLbiGG3lbv6Qbiv2Wvlu5FAXnQBnUTcWOf9Ge/341fi7E
v31bP6+GgZsbjgZc4ss9giDapLohsa7m/TAtlB8Bth7O0DwCtX07RX0a2+I+bW35ROYsZGUGYeiU
tUc7RFfY9QOaSIFeq2u5H7bxR/HG5wACo5vw7+/T+mND+fI+b/ETv2yadSAO0AWhdY3X5U69KZcX
4Zr4t22xEqgjsatP5DbKU3KYPf/cP8GQ76ZN5xqIzA+JvPShc/bh2loFeJouypojzxR5UbGCCqeQ
HB0IpEcZOnOyo5MPyU3LgVWxBxhMyq4AGDWHw2LiUiNirIytvx5O0nm8kA4IBlJSOkJ1iGZHADnd
MtWRCx9VaCfNa/y9VZwm/1Usnn8q2xY4k9Sn9ODbhaeuymV8LvfFUSZv8Frv46XgfXPdfh+4WWK5
bj+DufHiUO7zNWkwwRGT+WFvXqMHcSMdpfV8jHfNITtYtrYSHtWHxuYwV3G32gnG79GmJHlugEU8
pLkxVagv2YhgeQHz0ozrejhR1ktBQ073ZYM/wk6RsGKLiBAvI4l289KBjKJmdYqXCJOpqOjyRaW6
EkKnXbxFBpO/sO8YpiuEm6rkofPSl+oqbLq1+Ri/6I/Svj9knnBi48EhEJ/jEeeePbB4XDtgPPVq
9etQc3geUDwqKio5T4iXNP5avZsmyAcpnbPjbxIsfsa3fX1KsMEbt7QD0jV/3p2/3H1TzIyTsZVc
/b2/jx66DeqVewAWJ91V4UKkFBUGvPBCVN0Yp0EX9/q689ItTX5LCk/PxXp0ZU/1AHPkxxsJuC9W
f/+iyf7/sq6RbES1xC2bh0wKzE9f1l20YyPmn2o6p+YyypaFtIHONGtP53kMUpn1f5uU6CItNwvw
2m/KCFHNWe/Pcb4WrY0+bJvyWbXuUSE1DV2Ae2SEIr2d/gpRboVO0AuoNQTV+JyOoe8Ita2c8TrX
qP+pp3tH/2C9BqfyU9bdrrgPpiezPhLZwM9JXKAjkirJacAX6kI24osqJK8unEi+zhRZ0xI7bIr4
oGTInGkfgVjyomDVQtUrXGCJx85Sjmmx6cV7I5MWU3yYEwofl2F8W2SZ/qIYLDLHRRQtECPR+nKv
KwfLojbU6bsP3nzVLg3RjS8mdqW3Bpm1fk26LR7DIjljm9anN3o96YYBgGgcgAUqY+jagX0jVclG
YmYj0rLVAsqNzg5ibRCXCKyRirbgFsULRAXwvGpNaEtHh7gaQglce5eNFyM89d2+MSOvNx8i406m
cCWLuVrDvznK3FJWGPBJFCLujCPUl5OTTxKDPs+heMlVAPthjNfYnBS38uUG+t/4Zuf4OsoQzUdc
3q0ji+gLUf06XIgZDG4RJfUFxP29qRndcMhAzFUUhIalvPvm9v6S8wOZxFGV3H/5djykSOH281+e
wJbGl4bMpuAa6xSBdRQ7Oqhnfii6epvzN2Gsotg11nnfK7ugqpxkCBy4r3pllcamLr7NkJb+fEN0
HogcVBmtyK3+mkkrDCQ7iuEoXiTTf8QyrXkMjnZo6DvEb7QlBz4qEjZVITtDox2iyjij6aQsNBDP
xKSk/+ZBlgmPsUYj0pqCDg7jt6nnl+vD2jQGmSiDmuNrQLRBCsPQ2npVedaMnQ1gHWU2s/A3+/Jt
Ufl1YdSIkiWjCzEcB1qIGfn3lx0jpTXMohMvXQRmRo2puKA9viHSjTvv77fA12kWrxlDClOKQcwm
2aVfbm8hSFVCK7Lu0latgArMbUcDhd8cUoqWvChKrMODfJcNyaj8xyfUea74L5+Tl/2a7DnWcqnU
ZSlfEshmc5HF61B9Rz0BPXSYSVClqxhOJXjNsR4ot3KvmUUB+4W41yxkpMWzVt2p7cUvH3LxNI7b
fLxO5cPUvFUtd8l4DdPd0L5RZK+2O6blJKeOaGVOq7zaTxggUU+oWJNDDnEN9pFs8UT7epv1i3ht
VKtEpvEFE6ZkHucaIcOqhj4p0Zjx1J/ybq/pq0x8vln6KhXb9LxSp30ifMJULPATLRoZEZPgGWy9
6pMeXDrrYhQPlcFJaGXwRsyjEHiy8iMtHjQaxMcDrUWkArLH9cY5FdeWtgW6lfJPKFfmAQjjI/Ao
8xCFv0sRH9DNAwgzJ7iW8GjG9/J8kMMLJ2xDd3w+U8RVFDay+uFjf+xfJRqrlXNU3RHg5entJpaW
4VA6PdI2rhXF61BdhrCL2s7Br+XWpu8o2n4qvO5HWBC1l79KSF1D7aW5FXpDpOrLVFqEDeTKOZ84
7KzqaFFoa8RNsrrm/Kwbd313F/JbowQxsnKFUxxNxMyeRHKQArttRz4H59ta3ZSuEm8H7ZsEqT92
bcYymRohQvNE+hK1L7s2kS5DYGi+egmjIOXAjt+yLM2WqjiltCdNqBc46o1vnto/pmlNM4jwIJOZ
hZSX/TorhHMwdCNRSJdZf897iPIZjZcrVpjbim1SfWKeIAZIHdlMg7OCLFnZ+Dlw/F6tHtrMY0Fp
xmfB9FJjn410fx8ibDyJdjY5CmjnSXrxgwX6cRzEOkNjvcGsFADt6JspPiFSd4gsJGt0UxVebzn9
RjZ2uPyVe6a6+eTjkLLOVn/TqNqD4lA02Cue7DuisGjMzdzjVhA3ubgZm48gh3ZCQe4W776+JOSO
n1jnPtkfZqwfwzGMnwpYNI2Gnepm3u92s3oujcI26geSDsgki+pjisFopKF1+/f1Ctf5H0sHYUxE
9Cochk0Qvy9nFhO1XTDlinyJlE0S3U5U/Y7W2ZPvkm37CSFf7Oferp9Uw5G6BXZMHBbxpGN0O4vz
ZkQG6GUcSUdjX4a7VH27/SJAPBplD76+yHqHnCKMabJiFyNxPZ5wpeN3xjS7D/P9sQBrSxbELjA1
q8iW8aFOHyNmqER5QkhlGwV/2xXjOqMbng47K32xotcp3ltgPtbCL5ZTdA0jVx5Xwlt5kpq9IThS
sA16OvEeoOv6jmjEADvc9BqoZ6XsOSjtMYUJ+rFUELgjuCYYLBtYEOrjNL2a3c5CwYdiScDuK3Y7
0nyqhd9eRAHMDmlDt8ETb1ejE2jEdznIFkKF8Ic7FMX4NN4kfC+xQJ18fSdaSLO6xcR5sMNCzDZQ
oyihipozPPxwQJTuaOu0tj1Iu07eV8oSBkvHdhNd6tfBCaQTWvFy7mxT2CMUs4PqqPkHPx5QwS+1
+l1hbQthRMdV1KLRGrRdXp8a7UEKfPplOI6XR1wrxGzCWXVvxajtujZah1jrTOz15fgWI0Q1PkQ0
cVVGFOgcelKxzGsknJVntD8k3Lw4o2IEWkZxOwqhs51m2dVr1sxksgWVymXs3+sxccoOXK/rTgGU
Waa/lem7ptzJhBQ5JLJqCT4rZmZKBJ0AhXrDmE8mun3Pl7nMXx7kN6H0wnlJGp4oOvFFuO9ER3oP
Ys/k8FKh1HQt6i4Ttx73SYhGxu7P7WGcOQJ7PU+5w0aTLsP1FFMcvSyQ7BaZW8GA4XC7b5MtsKp3
47lceBz6opVgLTq7Ml0OyOAWFB0EzT7q3NDw9JXlNC7rQ/icBHbxEmwtrzgkr8IJt0tGbfRldLv1
sIJBbY4dWKq+Ro0aXsIXzOQEeIurCoUL724iJ1ldROtyGz/ih/EX07lWHfUx/+bMJ/054FL7Rlo+
5SoGebg3wuPXiapgls8SskUvcR2bbh+VqGWqHjcCG5dOpLHTSRb0Zi7zgIJrBWmH8ATZjA6wE1X6
IVSl+4ZEt0ZMvtkz/hg9wQ9NzGGEbGro+uXbuvPLrGdVNR2bfjde4hB7RKDJhZPkffTvTpR89FvP
lkHvEM0i5pedSWkR1ZkxoVGUc4I+a92DGIonVew55M+vrTifhtj6Zs0kK/frmglWCWiJX+F25eEQ
fv9sdAYJSFkn6ZKldjQvRMPJxBVAVESRe+BVuQP+jVtfl/AfH2IMVdyn80PKGgsKX67NDyly3lh+
6D0FsujSrSFdMGAtRuHZqKrF2B8ijTVjO4Uft6iE4UPKnoxmK6ZvfXeq4lMRP+T954y1UgHFInAZ
9Yh9Y/zRi+ON0BbMnBIovG1UHvfAT+EaYlAiBd2CSSreRPU6N5xxcJA7pmhIInuIWHkJG3JwPJjA
yh7Bdit5C6CxYhA5Ny6HyQV4oQN0tZS8aVG5vde4wcE8+y/Fp3+ffJZPhas5xRYehd8Ha+RVLgrT
5+Qxe5Oe8Qmt5ZfpLPB37YTUAJGHibuJU2hBih+BIqtZ8pL50gurCb8oPO9wzpcmSbrZW5/8mLL9
KG9FlNf0q8THdljDo6NVYKcpV712jaudWDxlTl7teMBn2YvQoCVb4jCEYJ1C2ROokCxHZD8ovHH8
9Av+t7+Id9VzgnL5GeuNUSwM8E6JlY0l0E5H23iO3v6+4XLQ/fPmwWVNCOYNAfnzNDJRbKyYaTdf
CAJTKoKTVkipyIuXRg+rEUMl/1zVHTlaQ8GhLkGqYqsvVuXUqtuXd7nx1hUHsHhz3t8aYidblZZ9
hBsKmRUuY0RI5DfZBOg2l/RZeCKMojg0C4ZrEAJsbtfWd/EXY72Uj/51ekKvlEwemhLtrD71D9Jn
eMkfMu6Gc7ArV7yhTbUPvYQ/wHqhpnjENbbzj51nuLzHdf5QvmoP/bLwkluX7SK5stx/aogQpwWo
sqQj7He60o54g6vwaKxQqouveeMYK32NQ7WW7vSj7pWb8AXdYKraKA7X7SdIIBsn6t5nbY8HRNsr
e80lmcDNlpRxOBjGd7rNZrIQvdrlBCO8xgA0PFAk+b6AtYhXf+ffibg+uXbv4ru8DpYICZWYlEq7
2heb4aCs6KJ/b1it3cKT3+THeDtFXAQs1updNdg8cTPklhvPTpK4w7TRwFAld85XIpxV/14a56lf
T8o1xECkjTsr9GL6s7RFhLqeTQGN6EV8zh+Tvf6M/bTjK9ln9/jx+MsoXf6qfUdHnFp4o7RAG9fQ
8kQITLEYeLlhZTXbXtiaGI8HEbTuqZk2Axgm6/tbvzKWZrZoZ1B7dwiXkeL054RIxfvhXfvo97jT
cC7X/ElIh+AoExcECX1OrS/SYOEjSE+WjbaU20OS7kXTM1SH30zPWa7a4Ueo2jn9wzfRjGPSId15
BGH6llPHGA08JIa+spYkzyw24XBOgFipq+4+1Yh56qpAEferqFo26r7wydI9DhxNYrdtadBYdoZt
lhTsOe3AUocYhgSrBcA2JOIAawF9BxP5zSniTwiERvYb06NRFMeIe8ta+nUfUrU6Mw0/my9ZZ2Av
HHjC/Wikp7iH7wgTY9MmF6ne6TKircI1aeR1BP6zyERkooKSfLNj/7Fh83bYNkhpvpUcQHj9/nZq
pR4LJK7SRXqycmtyRa2EYS2gNUbzm30Kqu+PpYYwYyYDi0ApDJtf0Qgx9ZU+kchMGJ1sVW26w7gb
HmQ39ix3OPFoRNjBpEUWbrrxrkwWtexKQMT38km9Q05pnkDJ4/4UJ4sYxFzgPMJJ2MO2jElNjpYE
Dpo/5vtJtBfaa0ZAs2brlESSB1o4YJkN9/YJx2fWHtNmgbPcyG4bVBe7Y4GzyoOvEU/x5+1BP07P
Xb9S4rtAPUy9q7A8n6ZTuZWf61WwznatO2+CZbS0LslScNvtdFIdogr25SO/78jy/pC/DrvyIHsD
65JyUBW7ig8Gt6TvNLGL2tuv0UMt22Q/t6cx2Wek98SOehrjBYivWt2WQ1+B/nIF4yyx5UgL1eC7
WQwn4f62Nu7FE28/eCkYw+/FE/ya+KR8CqyR6Rac2Ahs/3meHXgYDkSsMfpJueiO7hQLydY8xPNe
6Kk2+60je/NnTdaVZQv3+Rs6QATKvN/kfuC5M+3qgwt9W2pW80Z/Ci8NktS74o6jkLC5mX15QPub
RdC23q0TAQQqArbB5p9Tw8yiBZWEllO2u8/CzffVMXoCNtmYh25jrfRL/BGwPw+bepfeaT+mjbxP
yNoDOLaNE6AwfxfGTXxP85JsOWrHEdpupa1GeK+2mHXaxM+NvzWbw2A5gpcUm7RfTSN6rHPXniKS
UVUvqj1SwwRU85JHXpjQszw4BG9azdJSHKFbzdEyCr0BuR3+f7JXXgCsdXwpsXMLboi5W+zkERHY
TVlAOIlLmkfZ7WV5NXWePF1k9NvNgqTHhs+d74Run7ZHoUU7qe2t6KEMNkhXjW9w3X/xzMJUIEJS
ZNnQRfGLAsDsKICjqHy+kPdfHgUlQtCXEWPk96PqVqRx/dtrhCVTSQVFQt65ycP7+xoRF/oUD4OQ
XHwA5QW5a6yYdbWh8Oud7Fn9G0T+awWWeAN3mDlktG4SLdHmF8zSwiTad6GZXOLGL515yt40Oe9O
ioFzgxQATDY+Vh4XNRrWN4QPRjgiUcxztlSd7arNSLJit9KtSVi2fRQuSqtrcSQ3P/4+On39Grjy
oEE3dF0k1E6Wv6Dr1diJcRtn0YWuwgJqp+M21fXW4bCzmAe5W//95X4W6P4KG99ejyYJOMmbDILi
nd+/hoROlrls0uhiRvOwTatpN8a+6SUNTcxRNP+odE5UU0zaz2TOEC0hUc1AwznWnLS+ST7BQw3q
IfBW+SvdEsiF0EgFwnn6zR5n/XFlpJt+AhUFuwrXRvtyZZpMqPykVuYrdhxej+Sy3k7vhKO61K7+
0txkbnGGLw2vwab4UB5Z6iFFo5c0Ic4CvNauI0+PT2rhZQxg1IghgMAuAOASeULkIS9lJNF8R76F
a0Ts/9dOPSBsty5ZvA2kbe4vKN1myqNGLa7tfIJw8izq4WdXM3s7TMmr8bqaIcKD+iRvS1CdKtvn
MuDtWfAvA+M+Ps/KBRNgEJm2/F/8k9Fb4U5nZO74nHqUByjiUSuQUgWJwrjELMd+9EimcIrGykBG
uwjxIjIEaoty+OYS/xS9/HYzcImN270Hj2BouvplDUiIawR+TcXrXNa7vMuISjBGbZGGbJSlMMo2
T+1rn7N/lqT6YNw6EkDwGVtJsYYUOf391vyK2emSRnOAaJjc2rpJOdrvdyZH4ZBMgzC/ynIkweKQ
m6UO/dKPfkjUUtn5/dQXq3gYrW+Wituf+/tF4HVVejW5jS2qfr6sFETmZ5beRPm1twSvlRB1lSM6
+kj3ifmOCHIx9Mb9+0f989aGuiKhhAMTDIf0E778BUYQVKltJAwS17iIe7c2tpOikx1cMc3HhDL+
2y92e5BUniDCObnKv1/XMRi1qCTN/irH1VMU5gzYivlRSN39hB3pm1vq63DGHw+IgLSBcfC2rXyZ
BJVKEQG3g+HqzwmQW07jhChD2fz9I/3cLL58ZxrpB2hiiSdAPfblxo1VZWykCsOMuQd0A3q1cTjE
+Cuw1/H4M/QtTA690cpMTxpGdVxEzDsIWvP7LloX+TYOL4J1LMdtSTCRvywsbaGlXqoRYe6UrduN
zlAdlPqubJw0cKRmOQqOpa6axGkjoj+2reQaHBStbaC6k+rWeJN819KgqB3pk+MkrPXIqNSSNedE
d9md9ECciqi7CilbB2Yvfp4+JIQIUaRAXkO1CJg++wXF50QSzOmhUNw2Wo3ZITY8QqE5xN/KCATM
K+u68irFDYxlvG0xYvjLZFj2eyyC31zkr6wfX+VNL6fcKjbot/jK+6oiEXP/h73z2o2cSdP0rQz2
nAWSQQYZp2mV8jalqhOiLL33vPp9qPqnW5mqUaIGGGAH2JPGj1ZJQTLcZ14TJnr7gKT3Usnuhh7f
YlIQCrumesH95SagnP/xxL7DJWK+orB/N1hG82J9Df7f7AzEcfossaX+QE8SZaBgWGHxEKyFbYPt
6mprll+iJNQhgqc1/rrMi1PuZe9f2yGtEkC0bUQvnNdr6c0T6P7kBz3iXg9wkvdJmKIpiMHBMiqz
EhkV01xF+a/WQeHx4zd/fyRwBIPHxIUZ30vsOw93ad1CKUXKunoYZVWfN4h2gMWblWxSw9dO1Bf/
8JVhIM9uUtIEWgPO7HAwhJhbr69yBuvdhxJBtDpDYCAvfwX9bY42Prdtm+A8SAspKfITgeAfRgd5
KrCiBAVI6nrs3JJz3wdZOFYPWobWmSahbGb+lWhttBPD8Gq87BGrpwno7+nMvfztZ8are3YRsvEW
JV89KuCa+OH5nZtVD3VaX5Q1WpSuDqOywi1lUPXJc+rd1cJolMXw651R/ceFbNXrFRA/u34AWtGc
Ucjqm92gTf6iNeVemDCjzQwmuCHiU+5477CgQMB5S6aYQi6oFGEeTnHA2zhaQQcsTUdAbpX+GICH
ztqHttEusgpV3g6B8quhQTNVcSEsQYi6ayvcSeUDwSwSfdNM+sbpLflQ02f/eBrehec83uzdx21P
Y1+w3Q4fLyoSDTCur9+PZeMu/WH8FXRlvZF5USMRQnefYMABuk4rU2E5S15NEl0Gz02IEoptpdam
cdt8nUrCvULco/vRrqsUxFsRnXjUdxsTuKoiODe4rDHMO37SLpt6OWSyeFAF+O2ppmOiitJYemb8
PShBlH38Zd5doDMmG99tFqhhEJodnQOqbmsj8538YXSQX9Th5y9wI0hO7EF7viAPLlDTRRQNwomg
ETDbKB5+/96uRF6bSfhQAlYLF6kyPwtjuK+DaYdWfn4pLdBq/jjRBLbK4kLaPIfSEnE1tPLG0311
C6E13ngT8J7Bsc87GffXWIOIi9igpiCnF8tNae1WkbxRGEss2qmFZWx+dwHyaoH3TfmBtuMxqJZS
FDaT4VqVNtXuDDfOpBpBG+gEKkhTn2soet+rNFshE88ETJO1LRy9vmupjnqN291NzjrxTHUPrGC0
m/zWKZvxuglPhKd/WLKuBQwRfgzXE5fT0czUoeW6bZ1ED1MD+Q7ZJbFE/yFfOYkB1Xyi5BcjoLvU
a6+BU+CC2hU5AiqNrn7qjX4Fz3ctBqt7tky1nCpKAZWp8EMBHXzi4jbnvX08uWR2IGoIxVzy+8PJ
LU2IkcrNwge71+AQ9p1AQzbX1n7XmFCIWVGtlwMoKMiKENTwBA1GvWL7B22prQphwFuuOwCBXrqZ
4incTSq8TJ2u2cVWuw2Tur7EjuICCRTz7OPV/+7yZS1CCcD7GVwGJudHsbhAW0cL7L6boV1qK1gd
lzTZYHaCYXdVny8Sd2hXfz8mJ+UceOAlxWl5+LV60waq63bVvRk136ek/pkGyXPixbvU9bgNaYDh
l3AiJjdeyVSHc0Tgz2AzqE7NR8vhqLEQlSmTZrjPwpXIcGN6cFQLRWePBo6Pkq5vvNjpFYQkdIlS
CXgHkCbiVZCgDRR++xJZnxDKK8QeZDN0yBnoRqwEKVs9AjDwJoSjwWSY35CMarNvEtW4XFxUVP4g
AZndTQc9PLGgZS/G9N4crjtgPkWMbPNtk6yccZ3FJJ1kRPs6KZddgZzot75c1/TxWntnqY0KfoH/
TQJKhHLrUVpPrSeJDutzJld99iLERQ/jBiGIblmj97NuR1piIH/ol8q1bJcKE692+KUV95gqLdJy
lQ272Lmy5I1TPXkU8uSzlVhrN77xeeDqHnWlLt8UqL8MlGSvkehFtEL7zPFL5yu0d8gbOjPelD+F
ZxQsC+51EJFbPHE+Xi3vrwMMkthckDkNYJjHUXGij/3YSpOjUgggFANVTi+8xqZimaPsdWJpchi/
28qzMTLhA9eCmv/zcJmENhpMYWn19y28bPMuh4073dSI0CY6gqL1Gg9fEPIvjvtVFVcek5h7D0Hz
ErTntfgsrJ+G9XPoqXUVt37xM9GuAm9RTmsrfp7aLeC3Nr/wdJoxT4b7NGIRaEXPfoclWasWSMls
QvplGg5tmMgNoCs6wCN9vPPa+z64ys2t7760CqxU8cOsq+WExHHHDCHhvsRpDWmIgvX8rLzzMcDI
BFpPL23c6iiwU1IZ6mbXBdoawaolchIg6awe6wOrpzpHhTmGHNyBk6CppnKIDSh4NCPFSd0CKMzS
Sf2FJn4a9g/sxVC+vFUvA1lVBQFMA9GfUTbwsQ1Jtx2PPqsOV/zUhMuEHyeF1j3wGKyAkGCquVYQ
7U27z/YXOATIVE/IP+07UEs4CyPXUNxH8Q+LLnJsKgoDOzdIkAx8VP5dWH3O5b0OdCZ4QVtSyYtS
kfLCLALxlkb3KDWj67BT+bYtPoOjAs88QO4HRsGKbbeavXIBqFOSLneuuZj2OZffEvEupRALmBtq
7ZP5y3gYghWtcAOWeRyj9HWFwZfDAwfrtrjT7mgPdt/EBVa+FOrDbY6zSrXGKZaSlAWeg8INMDZz
lQPp47bUcQb81pt7Ta3xIKMplAarrkfNbe2LZRmsJJ6u0VmSbRVJsncegmfsv6ia2uTOdHbliErn
pp9peSMyvNpl9Pp/D+NNU4FGhyhXD8+oTdGY+9zmnwcausBx+2Dl7Psfk4PX0bp1t7AM6dRW5qPC
ZSFZZua537z47i6Zvjjd14mV6cJicYk75qZ1G6xjzjHWCe1Rtc3btXAxDbgAGD/rQaDT3l1WGh7a
uIntSM4G8zxOQBBcpojLFtcSxEhWf4vnxvKwiOtdZtxZPLxW/OiQI0FAfHiI6DrW9hrWCG5qqIHR
M3zKgqvMuxbG1kR8Lz3HndOLEBg6jzALaOc8X0zo055n042RXWA/lVmb1L4f+2cYfaJ7apMNytP5
zehuB2tThI9VDEfw3mhvWxAAWCixPaYBASKsnC5BtKf2mZmdKXql4KHOcV5EG+vjY8t6HxPAD+aa
m+FwBnHfUcDdZXmTQ6Xu7ic6gSEg0yTCLS1rkEYy9IcoQqFhKmV/YyFXiESTf5kNZrjylBegEkE5
BX0PCsQxOgmxCXSuRMxz4XSiQfIpBdCQevRSFq3qkCjIHhtvbuSa+TpxdGAQMyIsA7XVoAi3LQcE
SewOedCu5ppKFCYhdvCsGoExlZOWwGbxKyUYkWWD5JYE+Dnl2xi77xOf5H0eSmQE9XBOCDH4tl9h
SG8yfa2w68gItOTB9PT+VmJxV4psZVqo4qGlx2XcwWpx/W9DW9coiPrtqTT83ZzwADNRcCZBzmn4
URXLbg0ktBAoeyCLsy794payAAprjfUrrMEQNujOwvKhSlyNQ7/M4ukH7HGaTwUL/ePlMc/+QTQy
P4mF1h59IOWA/jm8ZnoUfFQSdenDlOiffXvi7h5JvXJi3q00r23Fuf7xiK9h1bshpdDpHOs2eeBR
Jp6lAo8S06IGWvfNys2zHpUM57solHubWj4MitbcSRSFAcbWyKVb1U01IIvIZXheuiPQPpk++WbF
r7kjVmwWYidNhZ6r+dMZuLSgQQ8nvtIrvOvwmaEbIOKAADItFP04sA4nbFPGsIzBw7E+OgN1zG7Q
zSU+KN3K6JGtKBI0fE2fvEkC241U6t82YC18+o5tlnQby1fGdtT1dmu2WD+UNWJCrW9sfK+WGzvL
Uet0ZjJMiqbgVDf1tjYKeTbmwK+CIPw+Zk59ORrpth9N/cTbWe/WgGXAzWRKbAs+x+zt9BZTUI8F
zoXWFD+YsCsWvVs/jnp0dmLW38Uz4nCQo1n3fDRvzdgDUVPrdDwmJ92ERlUAqOF/LBfqn+ObGykR
yM4TiaZMrV7K9iYbkmITOXq1SUi9jd68wXguQyEb7Bftp6UOpgGHRsT2C+C+3gCJKcX4EBC/e1ZY
PvyEQnM2asXsilOh/PtdPFfVTcpZLppA9muq/eYYQTxOBnYwafeyAeGUo1G9LvWOKoHr97ugIGmR
xAWtf2kPc53X97Ef5HdAavXuiSl8reUfLVBaGBLU5NzLIF09nMNGWRgX9bl2jyb+1m5Et0XYNlxr
k7XLcX1dGKjdItSJlmNs4zA3ihu0VggSIEysfZsgzE5puUTILn887398MGPWekDxQReoVRw+WFb0
GKFUlXZfqnFaNn5/L1CoJz5IVpxtsICz5nOHttHgMYfoN13oFBSW+FGAT9WGeim04CFPh5ePH+sP
hxDpPKces2fDcFFHuV/VdmE0+oX/kHhudj2Rz0rRbnGp7S+mzNuhOVUhe+v6y8EakMflXy1lXcgL
2zbWkXYx5JeCdqmlo13v101KrCB/ZSoYN+WY6csBgsTrA/+VcMoVplZ5nf9qDlVSXoU+/i2h8r9N
XoXrD+gu2dZ/LbEym9aNX/8DrSJKDPHX8Ot/bKvw64+vb8VW/vVn/hFcseQn6lyUm+knQF+aSbi/
rexgM31yJaUGhHEcqFsOK/IfwRVLfKIAjziCQkwXV9gZCfuPkx0/ojjHXyQDpGqGnM7fCK4cdjwB
SlICmKEQDtVQBQDg6P7HYqxKzEyvnqRXbu1Sv0g5QIqaQ0RvV/zyJk6hKefjzZuvdvv7ODgQJTrq
+/4e+NV93rW49AlBDnejRE6mbBrRPBVE6xV0gcaynkLOAKxQIRIa6Vrr63KBqOVV6UOfDzu483nd
Y+0I6xJi3ranQFBb9bk1yI0ZpF+iCYM7MKuZ2YHa1tdJ1NJ1K3Z9Wdz2+TcjtbcjBtTSt+/SJH7M
i2+BS7m3TC8t6C91Kh+jsbtSskTly57W8ZDvJKWEZsJgJZKfHUJHyr7qkUqasxCljmVMH30LrGKL
nty1mrABscKvwrfbXVe5jz76SX5VfKYH8GRZzk6UOKOE4Y8Agdc48O9kNdx3eHmSPhSK9r573SfO
Y4gu0Pwn66ZC15FHqbUebS73plcd2h+oBc72xSvNs8BE8bFi9JelvRpa7TwyEaajJL+W8Ngz3fs+
Fl21y3pIrVr0A93NCMQBJl5OX7woz1sXYvoyjA1OzIGGcsigbYiq16YUT7qV3w4WFRVHVAiYWvK6
LQFBZVW8Mrx4xflqzCB3yo541WFgllnppeFqaxiO+CWN6wTFvY/Xy1G39XW5mGgSzfhw8OjmMcOx
rMu0HQytetKpMemDfRHY9UaV47oMoRx5oEAFmYMZhY+d9C+IJNdWlS3jxLnG2QCZmAJDY4cjcfAQ
n6xf/GTYU89foaK2DTRSH6Qco8lbB0ZHA8g6c1LzbmqKbeip3VgKON15cp3JkpLzsE/xucE8bKtH
8lLY1YvhtSvRe9yvwwX60eDGIoQQmZ2JVZwjqF51imqD0d7DxmLOXLEOfURhk6BbJomNpIxcWUGC
FxU0/MS+LGvMjTst/dJ3MGhaG+oSkrbtWHxO7AoKVHxN6f6sFf6dkrgdwZ+KkuHGF8MNdj8PyvdW
SaJdlLH1FKBxAG3zqav8jdEkS0RFbx22yRBY6CJUAFSHq87/DkNthVEc9RmedZZJw3iwNFghwEtE
ku7cjLSzci+DyTtBZjBem4r/Dhd+Tyz8WQ4/AWibXu/hOdDFVZVmvayfKl094qv0GOl4WyXuZmyr
lwoFZ1L14SYc7HXRRFdNj6dRld97IKMBBHn2cBON5bYqo8vQVWs99zcFdRqzMK8Km8Q/K26lpz1i
Y78KEyBCXPitkCs9wcRDM4aLqkS8Y7C3ltPBZcso3hPBO/26Lppnj5OwJosM0PPM2G+RA4Am7paF
zLmeQd2A4xVV9M2bSZwdPCIdmEyZ9fvKjeDtCJ6I0DBMCSBbRKVBbo35VvgcVkhUjrq5mSlUZZMu
Z88qvyhuuy5D5b69QrENCq1kD8drh1Mob7Jlg9q6L7qbVLR4QkLac4YLs5pgD+H9Y/RXdE+2Ga69
ywbWVVkheTeLKOfqOij3Fo1zry/O8viHQsBzwtJKG9BXdL9XJq9gaudMwnmLYjVcq9sooJLU5KDI
BSe/p53oYYjD6uU/E24LIh2qzsA0jsIwTB3xfIYv/MS3vpqFkA3f3vqzc7aVneFfc6N6+8z1/LvE
8W4L1Ki1qNg2Wgvhic/I4iiy/LMFrlTRSAUDlZ8Vk9xMotpURNueRM+5j6/dtF0NeftcI0ltCvFU
guGZd4nJvvU59ivczYhTdzJ3ryulFh8fV396R9IXuq1IDIEkmvOcN/G4lZilI+OpeQoip1wKxgRG
t8IYOUZzNzpxNh4Ftr+/qABbQzudtMkRx1tIq4RW9FylFjU2GysgZ0HfEmchhwZJaT8h1ngxdvZl
BQZsmCkaLWxlo6PO53jZiYqGnAd7u5/BMc0v7BLI0kYhUz18dYEUtkO7p3/qYeRN0Wwqay6S+VIt
M3mJcyQMV6KMxNpWCP92RXHWN+DKbJQg2U963K5m16qoEddNwo06eOcBBas8KF+GLLuNMv+i5EQ1
u2yXK/CrHVL+proN7eoZwv9FV9rLLDSfUq0jF+I1sxEfGUQWhTbsq0RcVqXc+JH/I03LbedT/xzb
Kx0ZbxGHP7FXfDTlcFMj/V8SAmEI8RCPkPJKn3odou0owXiQCvk3uNQUn/1U3GHMTSkv4Zw3tcda
l5d4XlwUiNidmOR5xRx+VnASr+wWcgRQR/OKe7OiCsOzwiDgs0pNnFXc4iLxfk/d/0Bg/1+G/wcS
iv+PaCZKQtqPAnpC+e9h/jaAN+Zf+R28S/EJgTA0DtjJwgEqwrz8Dt5t+ckmqCd6E8Sq1quO4n/6
UBv6J/YiNCTFeTrvT2pd/+lDbeqfwDyzJknYwWQYRDpH+ogf6SUe9/Bo/5AmALGAg8FAMAIP1wUb
LMniGGBXFjvGuVY6wxN7raKI0c4F+aZvN3VNqBYRbKcc61P0tdd751dZ4hH05sP9IaY/qqvMj2JQ
weStAHxYsMsPHwXSRY0aXjguzdyv0fYBVOPA9T1zisTBENQKmjvSWO97iXfkX523EFCgWaN7Yc4T
wd6wjk5AWfokCwItGaUFe7cx4CVkw89ocDcYr4oTgx1uxdfBSOSYOGummZG8HL4nAqLS1uKZQatZ
42oM2q+i0OIT1Yo/D+K6s9M5a+y40x90WeUntga/Ow2NHVY/3Wri5H/4eMrMo6Ir2gMMwFRRtDUp
Qxyf1jIAwZ7qsEcadeMXD8gRoHB8h5T65O9LSdOuN5eqNVZ23m4pE88WxgsHAew4J20AfVgY46oV
xmpyBeI+CtxxQU+3WxpDsfambyDrz5vpxgOX/PGDH/cS5gcHFYWjBApXtM2Py6C5VJXmN+QZiZ3j
TtkipTBu4t4tnz0XA6KNhzM7xb1c/ypmy7BByxX60x7W3WWXe9iPovaL2281ge4bNXAUIHCH51B0
xUQHMnNfrDzw7oB8oHOG9reVrrpaD1dhP4q7pnb5YxUMyb7tcH+pYhl7u8Com+vOYJJ2YIWRXDLN
GoGOvNIQNuhawBo7VVdw3wQ+ezbMs1DbZ5HYV4Nf+mcC+Fe8MJrWMdZ2ZIPPEkWN1OMobTTyT3w8
Fui/7xIWMM/AJUX2PWN8fuMC3twlVCtzLcaIZ4UrVnyl6R64pVCdkpk4jIFeR2GbgB4CUS3A4h5t
kyYcwCk1RrPq9YYmY0NMOunesLSGjr7LZJ7Sk3y/lGcsHYElNRYXgYv552/eSmopLOWgalYwDrCY
aWcBN1ni+F4AaS5ZsCtjxFvj40/5h5ekZEQHARoLidRx4VWpAIlYSfLoxO1tXQFfaIIaQ22hbrMx
TJYfj/buUJivIRoVlgFSnKvnKAiYWBxdZbjI2QdRu0wrmpitAun78SjHzD4OAjSAmTvOcIpSxmuI
9+ZLih6Hk5bi06puCwAfMprScJ25BVYuZR66j25XQBACOreafJPW6FhSQs9CC8iICb70URJs3pQq
gfypdR61M67n/4Eo5X9b+dGcK4P/daTymGf+QZ3x9d//DlM0jpVPAMOQFGaBoMU0L43fcQo/Up9g
RipoVtzLgLG4t/8VqNif5n/tzqmYpLYy3w//ClSsT0z9LB1KjRJtZF39VaByuHYJUTh1bEqNpPkz
y+MYw+jEYWQHpPFPA5azl1aT1zsVpdoqi5AespOhOzNjPXu0wtn4J4/RRbYyc9iNFSI49DKqVdtM
KPEGBknvm8/4h7jlcA/zZAAQdY4pCAMwtcC5HB4c6VDo+OtozZOnBxVwPhA8pSyNW7D98abSrGTz
8XjvvsQ8HtMBJpazEfTp4XhBB6VkGv3uya+zdp30SKdgG2yc2sXzn/n3Kf/7tSBBoLbOYHMIezSM
V8SGlwXdU+HAs840hT91FeBC6wWqv3fbCQ3NyG0uUyp+q8apu6VWVu3tx+86f7uDh0BVVxLEUP9W
aNPNFe63h3IYR5hCKzffa7Y2ntVYQr2MJfIhbuq2z2OlN1CT0vbWLHMdIQ+Yoh8Pf9Rf5yNw/9BM
dh0JnYd21NH4mmXXk5HPkLYGFScvh03bmoN7K/TGuM5tp1u1dmRiFFIP19GA2VWMKMDHz/BuuhFb
n3M2ItPXUG7++ZvTNGtibaoTv9lXGDJy7YNhaCpHnhhlfpHDD80o7F/abg477Dj4HoaoL41gaIja
RLUzwxiKftDa2yrSghNDHZXu549K6MBtxy6mugGj8vCNpqLrDTzSx/1o1Ogdjom+HWI3uNNjV513
ph0Eixyb0hf8HF9kj5BPAlHiLNSy8NnzPTNdhiKRJwqJh7f/72ei2mA4ug5ZxDwuI1qgNqK0rfq9
FNqXFvA/yNHsLBrsOxTeF7QFTuHq339wkrs548HNgGznFfz+ZlpNd7I6WSTjPh8iyDpIyK18s0ef
IA2dE6v43VBAQwyD5Yu0MgHVMSGFEs5Y20mOKXaLnFAaohg1KdxZBqs2T0QYhzkcn5GhaI+7lOdI
bmnjHk5tVpRREXh9u2+1LN0MjtLOvVZWS6+y7ft8lPracCqsLjFsWn+8Tf70kqQ5RFIzdwu2z+HI
UdMG2OVUVNfBDp0RCGsoaebJxrLH4MRQ7w78GWqjS2JEUvO5ZnY41OBD/VC4ku3xkr106vjF6Pxk
MTghJgO1+Pbxe71bmAzG/QnuCQluyUc9HMzBFCzpcNHex0OBOhVxK22JyKnPijEtLqdQSzHJg4j8
16OSi5OccvZyx5hH81hNUwxOI9D3U5x63+IercywAocdmtqZ1uI25Iya+PXxmPNnOziCCDAAbUCX
NXhZYR1dODwFNmOq1Pedj7Samv10J/7A2V+PYkJRhhtFREFx5ej2zLoerXNc7vayDtSaLlCzcMXg
bT4e5Uj/6XUj8N1sncMbBhqRy+G0YVNJKmh3ch8V7hUFxEXho6nTFLdJiHRZtTYE6ub2QkVnQbIf
dB8tqBEnBywVfcKHYf/x4/xhc8yRAvCOWW+UGO7waUoqyFqSp3LvQsOt4TlP+bAyp+y/89YznZGS
AIE/jefDccbYQWYb8OseWU0oET3mAhfhlfvQW2sB2WFh7srv6Jz7P2Y3mVMk2D+95NvBj3ZKbjiJ
Sqta7jN1ZbWXjnPtByeUO94PYZqwaFigpDdcXkdDdCLDUFmLmmdcdJNtMlW4/sYODrSJHf/1OmWR
svGJK405Bzw6ZLQ+tawgxs6+7CX+mSYig5D6ixPn9auC9+GmI6UyXAj1UHZg7x9l2YYTVSHoPrV3
3S6P53ZI89PvcVPGwBbE8gr3o7rCtXAqkWFM0m3RNMGvMksA5/rGEDnLvLSsz3QEFMgcTwb4UuIf
+yO1M9wpMippSL5bQQn6xI3xywxsujJoOMUJYs6iGS+souxuqV3ATXeRDIBShzNa32q5fuaHJWul
tmbxf4F4+y9cu9NTB937Q4f3FwSZpKogB19z2TfXsG3EmMWJ3tlndZKvi9QTYBPr/sSN8S6MBfvO
2T3H7SQykDIP90UmdLMy3VrtR4+zM/YMZDO9JnfMczzVQViV1thctj2qaJEXzzYHdZL+FQdsPpBA
zNLjASaEYyt6O4ePMFFarQcMJ/d2b6rdACB0ZepxfKb1ebaOAxDHHx857z8s7g06sTsFVRM4njwc
DxRemRpVE+/1yqflP6GwLFMUCz4e5f2HZRT+vCS/nGFZRxvSHAy6qGYd7wNuargkorA3NHTRWew7
+zbzu+rCz0BBiRJayej7xYkD4Y/jz2kpbB9S4OO2CiYVVjI5WbxXlh1eF033WSuRTwhzghyZaiiI
DwPYFJFrL5g0ngKgHlXv50nl9akcSVBByGkf690NSe9qQSCjPe6VyNxrW67X6sLx9XI9iLF4jAKM
X+UI8BupFKAr5ZSclaNhnVhbf5hrINkU7cHhUP15Lba+2USmV1h2oTELlM6m7RA2ECBx4Np+PNd/
HAVkJwU6RJzJIQ5XVD/5qiwdVlRO03tdJ8NwXujRKa3wP47Ceau4tdUs5nA4StKnTma7cbyXDXod
fR/gbpo69Ylz1/zTMEhAuWiZwMBhnxwO03pd43WdHu1HWgG4fOT1lWZXCKv5tb1sw/R2AnZpLtRo
qee8L4OrJFXpk8Tc6ruucPzJPW9YiwyHDWfofjl6Cz8RJzaoLNqUjb+MWDO31iCAKdhNBaImjBE2
9lAF8zoDUsvHM/OHXUBgSk9qfps5XT98GfAIIBQBDOzTCcxm67DXB49iS60Z0B9G01pqXv4tzcy7
ogNJ8fHgxrzHD68wjlbaKFCaqN++Q4DkKVIwBXn3Pksqe823g7ejFcau0oGfxAUG26MYnLO+bPVN
aff2dd554/3g6eHGj73gv7EXEO6ZcaIUdcFSHX4LSeVH9WkW7VWiOztq/jniB1Z2Yi/Mf+XdOxMb
vI5Die0oVu6UM1RNN4X7ye3jpRcPOB4oP92FaTrtptweToz3h488+yzxiREnoKx7HDaDia1YrlW9
V333uXBs1AYD0170hhx30yDki9F0L52FxHeX99HOaHUE8fSuvhBVHp+4Td9VZWa0PREYYSbSL2gx
Hb19EKZQP8as2fuWaZTIuDb1OYlSuvZVHWxZ9fUzHy7bSCx5EfIOZhZ+qZ9Y9Edl7tnHA4ACceAs
CUUXxD2a6VJjnmPhNHPJwEUstGyeCU/9Xa9D8el1lHzSDN0DC3zSBofv5FvTivHR08yfmUpv87G5
H+1KnSiYvcKj36wM7oK5vgJ+kaYW0M/j7qKR924G67N7cbjtL30q8C+yriETekjIIPzruKAa6gqG
9gIaoH3lu0n5IsvRavAImpAcHhORXJdZ630JjGYWR3YS+0o6gagXXY98BTLCiYTE7HfGY2oBAFxo
Y5DfNHJKYG3ChXnBHqkdFvSOs8dS5QY2RcJObuse92TKbbCTQkjxj2ZdiAFBohJl7ir3yy9+mATf
Edy2HhOMfGm0TTU0uYE0DZJbMcH1MW2vvO96LfuSpZWxH12FbY7d5nTSLOHh5gFnL/hq6s0EozCI
1UU+yOwKkQj/e5eKjFsJtdtvYsK6LTcC8QPhACTVojg1v4nODZEjloP1zVB+eWdNOjYYRWb7QMsL
nWB2Yi2hHi+C74VyUrQ8e4JzYbczk0ip6lGrMYynEluoCTLQhOB8HhTRZz1Lvd+pwf9vYfwf2MRv
Dv/ZAPMfY8vrrynGlldfAVs0X7Pw6yHcgl/6p49hfYLVQiUeRDQtLgqmRNr/6mN84pqdWTpkwLOY
BafGP30M0/nE2Ybo47+6HP9qY+BcSf98rraTJ/BzUr6/gFsc3/qUxRiEKtx8PdCBOzoyTNmovGvD
L6GLN1TiACZtB9rMb77J7e+9/hYbfZykvg6CoSYlFAILZKEObyArTQkAB/9L78bBWTY2yELidX+u
F0gLfTzSH1+HyiTFKRwu3gnUQbJSiRrVZ2NMYoiyQIzvmzHDmvtvh6Fkh6ANCQySG/RYDl+o7XH2
rXP7pddLQ19neto+Dnain9IcOI5i6GmzCIj8aI9icXAcy5uhG7puKV4yfTTWJUZ3C8xPoo3vYqjo
taaxCkRuXTl96Z6LMSlOvOQ8K2/ObQhroG9IQW0gb6yR405DzCpsK0t/4XzEmMJIm3Ch6aNYWbaG
wyJH1KoYZXQ9amF5Akv/p/fm7KeL585EguNYIg9zzayM6aU0/SZ6GtLZbhpALf5jeWtq+lkjMqwM
5eA5yQYGTuPQcynA0X48ye9XrYnYA6k4aKe56X90p8sxLDCXNF/aKACBXvqPZaFhMz9zNP92IDXn
wcihkDT+5mu87af0mhaM3GYvWhOXG6+10cuORx8Jbt/ffTwSEKLjSUV3isyQqjs66CBxjpKJTGoa
iza4nkaBPwfwflwaCdzZLG5epA8hgE6MnriprKU5dt65o/xZDkCmoLvrUWJDEcnODBbc38hIZbkH
WtjxuIzonouvad8gfuAbDUj1KSszZIunAevDTpQw+LpxMt2FSXkHWWTdh4UqygzmAbEBWUI1pQE4
A682vsOtsIZ11E2BWlheJDD7MmKfa93yO665UjgaCkdC1BeeMKYr157ay3CaxgG+cIwxFYF18dVN
gTpd1ZrysjsXFNWzAL/qLBMKZfmZGZG6AYuJcLiJDVDIRSlbFNCr3iVOkAqPQw1rsgfZZemwJMVs
inUxeoiQpP0Uq6VOQPCDtDCy14keJd3Os8zqcex6xFplUWn4P8ep5pwVoV/vCq8I9OWkSWwtysou
JC4/eXgGac1yANx4uHt39jB2jw6iYAKOFKKeizQOuy+BlgU/gIzbLrK0GOniGEfhyPtqVIR131oc
Ru+nztZA6bTSa5ETqKDNEXMM5Pz6VteioDwvG1ME+oPlRoHQV5KWunaXt7KGLU2pIqsxpfWcqpzi
W88O42omTmtJohDnFV7TGNp6LIqZLmvBNsNHRZswcak+F0UeRgJ/YauYjet7O63vI73C+xqNxUTz
5EOfqxwfYFWVyMk3oo2b8IL6S1zqG8OKOpyJcVgJChvZR6H5uUXPeHSmxn1ME+BDQYPbuu4Z+sZ3
QiZ/qRl2MFQrzYjzBJ88afoOyCjssWB80j9qMapNyty3vF1XQE8OFi2YxeYxGcYJprTQ0+rXVAlC
4AgUSqmW3dBUhXfZCT9rRxC3YYRYZCwK8O9bGY12n0Lb07Use6qDKspR0fJoIdqI9oIiX1mCoVD4
Cf2i3Cl6rehkNqWeXgcwr/UL2iNS39Z0KH71Y95PC1tU7pUKpF/sciN1n8ldkF2Hh5L8jJLc9H8V
Q4VSZj0mkG4qoLjOjel32k3jJqG3HTj1AoLLwCyXhpvp5taphhRrmdzu7oI0sv2bofC1aWGUWYRE
QBM5266ig93DQZoMPobZD/lzYBpFuw2m/8vedyzHjixZ/kpb7/EMWrRZb6CRidTJpNjASN5LaC0C
wNf3AftNXRJFJGZqPZtalFUxEiE8PNyPEMHkb0QvEO2QKAADQ5gN+EUAkZloC/Ytku+YpfFWQLYb
GswoMmDMMHCOsCjSS8WbH8R9g5cM10PFGJhQ/Kfg8UEuXwECy38iXtRVZqPAuf5hIE3HXZmx87xD
2LQMRAQG1FOewCkVuOsgpnTwS0mbUnyvwxIJL1zTB4ZBht+mbP5Y5oxCId/GcYe7PA0RVQh1NJHS
7DqlSaF/2NEN8SCEXFdd9ABJnQr2EWEVSOQ6cHkG8+U898cWsQbtVZeqfXjbB4HPw+0xEo+DXCSw
tRepVkbm3CWnWgA7EkIwNKJOJ7AlJMSojqeNMKrxuhhamMCRpBghWstUyYkRg/7YVhEeAX1V+4re
JEXY43L0BBg2CiHz0ZaYULMOo0DWsrrjE40rJBHSjQwDgVJQQoNdishSQ72+jUOrCGvcsGHap7HF
9qJ38jlQeuq+HFC7yCb8XEjlKDwnqYhrqPZRJFcz9Keuni8JDzk1gs3M+yB5Q9tjrIjZRWIIZgbl
CaIKkd5w4pZUwc7PpfC5HghUU6sg6o8MHwicpgA/F2px7VFwu0SREsJAmZDCOpxHaGeGULhlhPVf
5KatClWIKe+ZZqP8vU3oDpkPgUqFFLARBOFHMjlUhfWLSNE0HA2FBHSIJoRHSts2dIBXqDw851i+
Si+FSCrARakpuE8wufIiKFkIQ03QnLZAkzQi5BtJ/YhXWgAjaSF9C1hSENwfWfnWpDnVa2JIcqfo
szy0ApEl+6xHdd+JKR5K9HKfyh3UrcbwTZBS4dQBpPHAUC33CoxOL2qdPGQxRBfL8MLESf0S9AwP
MxmKvCNCQSkvb0NF1nHNwdsmkironxSA+ptkoGGzQ42B9AENUHlURwzTwkmFcJ5e0BXBDkwU6FEP
TUufQcXPPpUdK5gaiKUA/KYwJrEqE4+BuwaTg7GQjkrcWAkORwqphmYgOImoWqlpyw48wERcycCH
BkJg9FiDQIuEdDjiScp+tGHcuDXVkUuCFSC6iIs1U7O4ZZMdjo63z6ORLXWApbxRy5SxB6MMcOpU
l+UqaNURt6Si5pHcv3MZEDUa3/XwXujH2H8fIilj1UYJOAiWD+j8qGDhNfBEG4R8n9QeGkz0SIq3
igg1sAhMh3VBUS99FeWqZPRcRJphckMmdNCHkbLaGGk/LnR/LAgsQSDImGhgKkIJIk7z1g1itCW1
NMTj2iwpL37CkckYi3gZCy0/r4bSf5U0qCpJbCGcuTrsR/MzL/r/79f/RNfzS4r4t/fr9TUkr9nX
t+vn//Bvni/L/osGRREvj+mJyvB/PV1RXvqXMuFt0aLiJNTfvrxcxX8B9ADxLVyjwGohVfvr5ToR
BaaHJsDfMgAZgGj/v7xcZ60GCk8jYPjw16a8/Uttv/NBzKR7mnELlzn0LoQtbPYYQ1J42zys+Q1P
Of6fN9CfMaZ35pcxeL+i+yD2GVc8tfvgphKTev4yzz+8iWclwz9/etbflJBbUlCrZFzOlc5IQB5z
NzfpN/9jrQcyZyL+GQLViK+/nhBBglBMTbtV0MXHRho8+N9GlRG1VWWgyd/APUOp+k1CYKDD1rXT
DqFnk5ruzYRtAyhUl7wFdipgMSRiwDkt4EUi1JIO7fBQZ2uoBSkp5HWGEj4hQoATDwBtYjaRLBuE
BxxsZKPCaAkklnwloi2FDog+tZYNscB93VYwyG2DILCYSpQfZSYRTBb2VO8M3eQfRIF3oVQIPCwj
WzgvhuAWdnSa6soAPPkQZRBLl5OiskQJwuABFAEY/9zUmd0oXWEAbSDC4qtFnUGG/mfcUaWDLQTZ
xT5NjnRCvzeyANxgBPIwNDlKwQTIX774FSiRXcu3ENgizS/US2vDi+DFmkYRrGMUNn8qI5nb1lVV
WCzoiwYeGvHeqxMK4hRpbtUx+xr3BLL2jRzqXVPD+DkQs+tQQciY8kOowitV4cZdjpeFB2Eof4AW
pBcBCt+kqfwOtHUOdaaEhg9eSTQSwIoopqUMji0QTGeBYEIkJIOqcLAiTCOfgfJcVUCikeEcXBHP
KRN2u4ilZCNjQAS7v1e/Pxr/7KN5mYPPpRYac4zL70IbHFOiwngOjMWV9y87PTp/OmWzx6g0SH45
TEehgrMH9C13UWv0xxSpPLzzFNze5yDbIr0H9wUkBxWS0TBxDze4XcfufP8TZ+2E//ONkIP7flYi
qu28qi8ZV2JcCt8pbSE7HUAorK9lnZK2ongioQOqg9+GK9/987Sia/B9SDxIBfh7grqXcoRofjBp
ww0xbtfpESOyJezd2x7+IuBfrPQpPoVO/z7TwtzaBp3aUlAoZXTlMjTgt3AlUgopHEUPymjH8wDD
p8oeHp2Q94tiPZakZ6g4REZQjfmmGnltTK0QViOEeQwYiN1VvgbQSaCNUv5MqGKLiLIyN99LQH+W
Y1aPlJpGTPisHt2krCEgdyKwqeJ1CUIFYb0VfrVr2pgzsZI/A81uEVH2OTGAppAbdVZVXSEG4CUq
i9zuSSJQQTI5PIli2ciDrQScCeQqQQJTyweJOjatXaWXIl7pkyzthtlVAzki5O4DNbi8lct6S/SM
c8XiTWFgoUFW6j/Tjf3DSQNy+fuWw4sDjh5JPLicCuO37QHeaO6gRbqwj3edI5jw4tUgrgYTGmLQ
hq+C+m322h4sF0s5leYFVRdnMC6VJu83iQHTmO3aTTvj/P5ZCPb7T5Ph6NlGNX4aI1s0bYC5zIjA
p2UaqfX8gwPlFqo+ZBOpMNBj1PJt5dwvzcgstkFFJutGIRpdH6awMI6o1bqHgF/KwfVznz+gFzVu
RTlaqWwuhplZqKtbKm1APsEBtHwbJRoVwnmagmgK11ZzbS4XAiqkVL7PJei/SSBDUtmFfKjV3jKn
cmst1wrbuygPmd1tZLPQoAmx8wzKiVaq/DOE4V8rONExvqYbE4MJZf9mdCHGBi7+axgdIs6AbxNB
ThDsCUpKkgBbYg31ELWlYyDUVVR9eHZld88kNf78gCmL+5KtiVKYZ16Xjy4AopDZTG4yLe45jjdl
yCrKNJybJKdTtlX+Mj3U8zLBK4mHL4FklYEIJqmfGCHWRSAObGNek4qT1UaAHVW8jbNnhat0WRkg
JwJvpuFllEMNqS+UZCQzqDqTgwNtWTty61CRW+dnObuyeB6VybYcOa3NN1Rxq+kz2HnqZAYtPEZQ
BPXHG1TMoVdwYvELcwZwupA2PNY/M8OBI5FKibE+hO/SkGi153gjrG2tJGa3TAI5g9zfDE20DSgP
7kiNwZVWM0K/EaqMXHD0eaih1zB+zWAxEzowLG0y0e7xEuvJGekO6XcEUrGFRztCHmKh+EETxIvY
M4+N0r70aAapNRkNrhH2HAneA6bdlcW40ltYCrtzpL0ih0nTjgi7shVu0f2ld8mWseMt5E2zI2ND
KfRVfqddcH4fmx25sG5trxz472X9P5tkdgLDdujaNMDIPnVkoSoB9RdU8CrHSwzxhhIcSirGmG6m
mRrKHc299Ozp/tDCQoiXZseSkRpFRsVjdPuk3Y0clKpp3lASXGptQKxK7o5jJDiTEjPf3aDqBdLv
qAIIrQmyxbdXvy6fauU8wmy9QqEiHtQohEOtdBXgv9FGsMJlSjNCiWWkgU5srRJKQRPKoMKG7KD+
xXdWUaJAWUE3G+Zqsh+YQETsEHM3UQkba6rQmCQ0pHg/+i7jbXwoRHvxc9W7NGTJW8jqXAIAZ9Pc
Hnj4dAYtPIiRsLKTf83Ktb90C8ize5+WqV7uGsSQFuJ9JdNZPbpbkMwmGQ3hzB2TPjexjZlSFXEj
owYlobaZwx2dSlccvJa2xywf8EgaVkBwjW4NPd0UrQ3icjA1u78DPtupP+Rfc/mMGPdvUSsl64ZV
Sb/0UQBr+zz0jaaDdlJUKZ0pdR7aWwwNZ4wIeqvoBzGbhIkVfC2B5xskBDUWRRBVHuPQBK5Vsmvo
I6oFr1RaAftzFd0pSK4CMmvCYgJwj4apzywn99hCXdK8xx0J1qyOpkX56Wtm2cSYUqLc+JgrJCxD
Z8u4NINRUuP+/f50Ld4os5ygh+kpyoA4MHCy3MNYWRMMSgMoA/GBMT6oX6EZbNbYtjP0zF+BYc7T
QJuP4SGVPLiBb7WM94Kur0GnJ7y9vAph4pxBmbZrdHSK+GqbRwcA1u9/5sI0zvlsYUDgCDEg8ykz
KN2oCdWqOQU9zrVcmpum64d1kmaHCsCoPPEzeXDhcf1CG/Lze+0Q3WFU8WamG2kbmdAnV3tDtjP1
SKtAm+jvjNZYkt6+xW+4tX/d/9CZ1OefKZ4dLrErGoX2pMGNmR1P3qHgx+Q2xLjCl/RWnzp4ilnS
FsgpFa5eFrVJOzO8RuBxWxXqELQONWrmI33ufPDtVFhQrkBmZ9DHPz9rlnp3fuWjwh8NbgRooBK9
xPKticx07KzxI4alHfHhQ1++c/uSWEKxGSG5BE/xYZgkkinPqXtdqDdjYAzSLmTVVFhLFqcr6ad1
m52v0qe5qI2wbqOJeEC9tmZnpDr7KCJrW1mR6RN/GmJ2woBXgUNhJ2LTu7XRuORc70oLiQdMnHSI
Ju/Ep/IY2ZlRaKBAW+kNejIqFLdW3jyfuLifhp9l3ygg0lkyIIIMyaMSWA18AfMYeubwBQCrgLXG
jMKdpHOBqEqyHhTvcIT3bpA2gB0r78ieWgMQFT4rkqBXolq/wYgd39Ku5Arc0uzMcgVBHIO0l4XB
9TyYXFG75tAIDXrm26rWuu4hkVF9MbhK0oLObDoYjoqVIQxqAAW1EAZXKsCPcmz22S3LbYHbQHmH
Ank/yWgn6Xa1sAFMD8Z0xzrbBxWv8vDTvb+sSydenGUamZQpFCwKB7cye12GEzdCl472ig6RLB0x
TK9VUaNUT2/UVIMbqio6om7FTqiNWrHB20CFLetK9WhpkeeI4g5cyiFhMqQ9YbCtxN6S5GeAQeGb
GtL2AK/ilttXOdTGSQSeg6AOFYTiQjWCn0YSoN+FLqMfvYwwbwyGzBayRA08dJ9EvCigHcKdCAWN
2o5aVQv4uegriLNnRExJuUSq6dgh99CQ8jN4JkMS4K3cwyo9V2kQJdAr3NPSgw/xJwjf9iucz0+D
ih/OgziL1GmRlHQ7UoybQ8jDZsFv0cYNXNPyTFUCXYa5mhWqiubd6sd4D4cJC7cRbE/hhEIffIMb
7HQ0oydm6zdGfxkM8ZKe0g9vL1LHInrkasaQV3bYUqImzkJ5ynVwEZHxS2WL00fdtyUzxFOW2+A3
H9C92wRwdr+/m5eqVnPGEY/KbJS1GCvcNw6/EfTkWrjwqEQqANfla6aGFvxoN/4xdvxroVFbRV9j
qk4H5qcFmYXgjgL2J+swtLgRXFQCdOBR7HG35he70MT4VEP9+mQNSy/ouhJ/H8KTzbW/SHb3SP0W
UfzYxRSqLPdncHG1ZnE2RD8GJFAMgyqHCM1HSSfVrVapXW+3o8E6MD1otshFRThAGPfH/BRp+2nq
ZsET8KC+C1KfdWE9VhQqeRooB7S0wWo/2ELjGANPUaMX1PIig1T5/IrXhnyoHnDoAT1h1e4GGf99
Ad9jJLboR7q8pNVws4qv93/fpx7rD79vLjCVjm0gCQzmpAcYwoRBh5YaHTQHJV2YUqKC10rYCV9G
+QEG8pAT7x9RrYFo42+/1VibODmHMAXTkANsWsV9tlbFWMpDP1+PX6oYDMn7GmxWxg06i4aDRX+C
fYFwEaAS2wqoRx5Cty+3Em3U8KqJ3+7PxswT5a8cSJgFvbT1IPPNe4xLNgMk7XLWrEdR94HjgCsE
g3/Bvbcd1OigTiduE2AlSu7YOkWqktTMVxKxT0jdT0syC38BF2foyePT894WSyuDg7GnMfCAtZRC
L+CUjdeuMVAf7JE2BVjRdnrowwtehswlY1S7qDOV7oNmjyRGu9sIlRNQXGUKJVcTQqc5SDO+2gQ2
EGRyqo7PKzO3kKUJs0jYUF4CDUT8aO7gPRR6+8rYgDawuCCilaO0EITmtG4WkH30WDGCfGL0a6/y
B0+FlOhKKF+qFs4VBqQKtkXVFOMihwdb3M23idWbncPp9Q5WvyjeqSjaIb46w5Exkl5LVzYdN03R
T+s9yz69SgLlL8bIQ6L6+/DGmeW50OtNZg12oVfOaKavyZHZimpzo3biMbfCB+AobsoGOrV77H6d
mP4O5Tsnv6xNx+L5m8XKBnJvypjgRykXCrwBlFb2ooYiLS62J1rPHVwzh7UMc6EL/Dd9exA/czqf
4j/k4alKFzXlXNy4VIcC+i5cuz8X6k78LBsEgJES0x6DdHpspBvFZI3cSszCzHTZGnVYqarBeXCa
LUyW3UYLdo1Fb4XjYL1Ak/Thnx2TOfib9SFMWhH8CM6Mbdr4DWiaAYNKZy1L+NSn+GEzzVn6BDDl
pJ7ieWPCeBLfVVuiLl/hCavSOtBIyH4p89ea5MJSwJzTSKGzTMfKtHLw2ytkc6xhaoPuCcirjYZc
nwv0ZNNQl8BKcIRCNdhRo6WsrOhSYYSfxZyAgrFXMeWJ/i1/JefRIR+9K9nihX7Pr5RVm+OtvSS/
7y/dUtWK53F8v9xIsM8Y5IrHaDD+tcTN9QwcERoXZx7/GHXGPMSaeICDrgrPI702br7uabJxf/CF
ZHxOA48gHTIqFcaOVd5INUQCYy0rmgn3/nXnzdmhzVBHsjhtycasUHO1RlNG6QOaakblpEZ6TvRa
883aALjB5kzgoY0IR+YoqtUrXJ9MD0m3sOu3aJHh2arTK4vLLYT7z+bdl+nmuXBsov89riAVmL3b
3jq128Bg2S2c0E7VyOAtmD/FRn2Dg4Paf+Sud2jN1O2NxrJRgXBYXbJYc8AtQezA8U3Jub8a7BSZ
fzpks6QOoLUq5qdDVpm+3bmtAfVEuzBii0a/0NOVXbUPj/xTpSW7wBItWQvN+yMLUw7ww8ifs/Vl
VookDOSoQjpJK3toy7eR5sl6GWkAQ/SUCoRqke4KGJm1Jovb/6BUOyo/ElEFftO7seTiKwZgA5Kv
Zre2MNlTz2io4BSlIZUmoPd6HZthavLRc5mrPpTYgZITjiM6VIrd13ZPIJ0Fq0T0xX+3HqtJMXAt
N4HTofHkNwCFHPxzXhoQi6zWJEBn3ph/bc+5iyGXAiAAVDfjtppgJgf47ZloEBntg288okpn9RZv
AkS9qbdrJ32pbjDnOkxQAymmMaSARm+uBtYN7jl2a3Q6qwW4BOH8Yozqbwbd4FovDFktLBg36w+9
UViMVjuBerm/3Evh9fPMfl3uMoQ3w/RiYQ6jSwzR4rXiANiz3kOrA6bjGnGkU3ksdtGKe+tSTP1M
Ur6MGFM9BZEFjFj4o0pLh4jajOqR86ygBgRH9+tXBjsv1TotNmRoQaxeXFMY/Wlnz8IrzRVe10/r
nKvESPfxJtcc4WSwemJc1g7uUilrLqUdtCEA3AUGAXwbDaTdCHT1e9Jum8AYscIMDtKR2ncO0KHK
qFeCOtrduYPXqhbSKntjnDh55nId/Uj6CPRxbcJKk/h7mRxb5OVrRr2Lyz7LCCXoFYVMLzPu+E49
jVc0tlAFqn7hOfbaAY5wKFI9GNXB4S7E4d/Kx3+422Y5HyzMiqaa1r7S0/PwMeoFglowhXpGA0YN
11qEAqivV2ubbbqof1rzWRyN0gYVPwlYoxG39m+Pu7TlKUYfMFFPQqvjbKHdACgt3BN05brykQtj
flblv2xwtoP/SAKunDuclAMe5WltBr+6RuvBkUCRTeVeKkTEWDoP4i4MV4rYS4NOOemXQQnFVV5f
C8CO9S+McFNC0AujQV35pGl9fpjGz5Ljl7/eUPCXrDpMowA3VODbd/65MOMdf6GfKgSL2/1hFvLn
z7zoyyh9Dzt3UItxQIdEwoOcitUyoJ8KkJA1GFFZeeHhJumjleGW8q255J0nCajoRRivvEmtGu7b
vXcrd9EhRl6rt9fKrt1xEzqVGn7UNmsXG9ZEy0qHKD/y9vufvBQNP3slX76ZC6NxBCUC9YAPQfd2
eBhyTxFU6lXIaIB+/MFtinO1D07i+R8OOKu0gTANSzIFA/p75V3xri0BoUIVoXWrqMJv9pG9hK0O
JrX4y/cKnXm+P+xSbfEz0fnynUEmJSMoFIx76C75uZnmuH5IDkRPnfFD2fiXzOqwsba5EY+qiJdp
eSge8pUGw9LhmIUdeDzzrZfwAB3SgQZjZlhatLWwcjiW3vWf//7Lp5VEKZs+xzYSLXbTOKGRa0A3
TSVlFP2D19dX2h6N0ZhyxDXOKL9QDPnMZb6MmWSiP3Q9vghz6QaRywNE6akp3vb+lj2mLyWvokir
kQP96D1KG9jTZ8UtdIQzIXaXqUDcgLWOcp+ohbv+g7sltVps5LdC0MmjCJ79NjilK1t8YfI/r6Av
PxWsCL8foEjsAoBixNdw5S5ZyN7n8olU2ypKW+PPisKTV5iJ9NI3Z/+Z9nQ51pjBWtm3S8NMafKX
X+9LWUqRz8j3Hp7ZPeNwJiuokQNZY8/IruBKildhJx941X8Q9UTFlYIyzr6ciq7NLjfBnNxEK22L
paf3Z9n5y48ZQavk4SuBm8UAQBj7K9BoLTEFCwRh/Ten1YfACM1y5dQsgYc+KzdfhqOGsJZhI4Nj
o4ZGiIfHaAamCHC+qB8LFXwwA0mMLm46HVOx89feZQt5GjOLUMlQ85Q0YGXbzfTQYFWWtkOwpfYB
TLy2yrnbthazZZ/ZK7ULj5TOn6r3ehu8FCc8yFABgAelYNJPzSbdVYfe8La8v3LUFx7Jn2jDLxPC
153YZGGDa7B5SmS8kQH7YQG3i2ADSXdrMqmfDbAfbtvPJsaXYVqlEvwItDU3EQGRC+AYNMoUqLWh
AW9RTxzhJC3vaFjvArneUKURAa8tN6iN5M9Vd2lYymABsYQkpBi3Nh1iswJA3MRvUgq7my4BnL/R
mGYfQrQ/eijQ/YLt+glcc5WLZW0M3ngaxF5fy/D8A2O11ctBMBmB2JFsKvwzaEQkkx2PZl8TNGGT
DiQAyPrfFAheAcQL6GE/vFTRtWI2YGWCyMZYAZiEYwtSqwJnY8azouQxLg/wMNM4Gu97ETxTSP5T
nRCu1Fo/98pPUzjL+woxoJkWeiMu887z0O/QqTc/VatLs2FbK32n4fRLjHwlFC2dy7m0WtomDM1T
I9Ja6g2k2YTqDcBc1AG90qQ2+uwo9na9S0Q4RoHE4bTgK6MLkwBnEbHm/UA1xaMfPpie5X80FIGF
3MNPaOFz3Me4E0woqdtNuSrxuBAJ6elQfNmVPcnTpB4wpZXZ6YMR23CD2zV290YZvPMenadXaWKx
W+oK2NT9j1rqp8316vmUBFXmt8hqrcGo9/2W2UYXfwM38Y1oNha4IsN2TVlpKdzNiU5JkJCxkEBN
IOxwFQZoxvn9dRjBbx8EXYmmAkS0LwPeYuRCA6Hf6D2QNblfA2iJXMPZxURGxMOtqV54gENDEeVy
0FfuT8VCzwZmTd+nX2QbISkyRMVIdkbFEdgPGCCEmcHHcI/V6Bwu1BnkmHLQvEvQN/gNO9p07MDJ
PSfg820olNNSPa7cEBV2ATYWFLPJSaBx4KNDxTFm9RKAqBaGeAHlAusRNc88FAYw7ZPzUvF0/zM+
c+uf9unsEZ5mfMm3A4c6I3KkHfcs2dylO0ToAepc+iLmroTmIBzkXfxqD2JeFyCLGTOltPHBA2oe
gESipivnduGioWcXTZk1Udx62F3y8ArnplZZCz9LR4X9vlahDM++3ivwsBg0j9lU6Fwy2a0TnFp5
EMLcSCvj/nROp/un2ZwltmmEOmHT4wvqEFSdgIZvBGVE0rYZIE4a7Or+4/44S/F07vI5NpQYeTnO
Bpo1h/wVWqAP/kkyklf5abx1L/HKiizUPfk5PQhAcvg0Cpg53qr3lZs4gQatd33UoCBgwE0PZF1U
YkWV3hYPiY0iyeNa2rEQayAE9H3R4NArpkyAoasjx2sdsNIoCvsv0jmz+w37zr3KDZRM12H8P68d
dGe+j8dUYR8J06cSjTrgpWuA3m8HZoLKG/zTrVB/ljSophpr7aml8WaZrNKGA/EGjMeh5qio10Yt
3TVq2UJ/DeJj3z+Gl6kWgjz44w1AKsMe4hBqZPdgrqy1YqZZ+ftOh8Tk9wGCvGNA18IGTJIXjvwS
TqVDaD3oVsonC8H/b55MIZzviD/dNJ2Zb3q7OqSbchPpkYli3bbbwmZAJwfZBkdrw6MZv43KlTuO
+/kpB4Gp718mdDVUXOC342JVnhITWgDA6Y+eFQsqI9hjYVOMNrWHbYpSBdSrEqMuVP/ZJ6rfGsOW
Q4DWywadXLgi0JIm6eGBO64c+5+zCn4uvCSRqCw8glkvgVk3RQ1p3y+IR1NnsNe2yonVu11npTo8
c1YGXFrmWd5WVkUlQ+MJ79rb6MYv8JWAy6kp7UbLuwCjojho8Yn7xgqfU3NlyIX5n5N4Brw34knJ
2i0N7xTb02qHwFeBt/EPg9qcsFPGbB97LEZIHBQeyalx0g33CEiQHrsgCNuFPeiVJmyS1ww1AtqS
rmvl6KVzOZd2kkKJkHJKCwXOUCB6Z0EOFmlCse2jTbANVh6mP1+kcJL/voXpePAopURxJ+5ZbYBT
QkLs+6uzUOiA+8v3Px2NFNtEIdKePNGjZ3/U4jPHaNXB457TwYJhECSq2w5WYZrQoJB78fmzwpzw
UpEeOnJlbW+bJfv2AJZly2nRiWmskTf8j/p3ECKn00PPBNZoE6FkYws9MFCX+797ceJn8Yr3PX8Y
pmhbGqh0qb4VmawDvK8ln//hCLPsJY24oiiVbCpqvcOPjOfg7EBKNcv1blBBfgOY5LZKTV544vDy
LEolJUliOSdYB/BYDYhLHvCUOzdOZsbOeApu3qXZA0xavP7bLf69/y//d37839D+H1kLvcswa+r/
/s+F62rOXIK3azyIdDTVOsoNtCoFQwBo5vdqHfTnkjY/N9HhqW5kBtwqkBzAlnoM0GYudrSOoKb+
WlmhhWA25yFFXshnPIXI3jF6gaMeGTX0tBLRyvBuLlApVFz2IpcoIWxwO5v8sRrg11va1cqxXBp/
mtovLza6i3kI5vnoReFh8JFcuo2XaN1aa2XhbpjTKRifHoKipGh3PPQH77VzSK4lR/GBnP0NgbAP
LF1UcHijURPf7k/oz2k1JJq/f48n+j0txxixa6GgozZIBTe500AL+bjGUZjCyg9phjQPNxBHCKgC
U4Zn+1uyDXj1/k9fmqxZOJAh9Jp6Ff6uB3WqpoOSKgVjZRU22ff//kIfAa4B3+emoJVCKXoZGhSQ
ydpnV/nko3rjKie4FLvw9bQyIz1QV28N6Tr98J8mahYP6tZnwyFWaBf2iXrdn0qu1IloNOI+nERk
9BHtfAacz31+DYRr1p7uf+fSlp49eBh27ODUi3kEuukBB2ZXrr7/FzDC/Fyrj4LCddp7mEJ/P9yi
Y37j0J7kBm18jQ9rz/ilODpnDCSVwkSA1gPO5PAG+O1b6al34g1bwNwB5WM+UoNtecD9KfsqCmb3
Z20hls6ZARAjGSHHjFlrHPRd8gfGSuz2TVr78wuL8lnH/BJnBq+Lepogv5EUlNhoQQNfh39rpZVf
v/D4hGbj970NzaW6F+NhaqgOlcq0Wke0EboeW0Udx7NnlokJh9G2WWlYLCAT+TnmPhfGsoyhxOJK
1I55E3aQYYd1ie8EJy9FRx5VUBfQxJXRFiLOHHQ/NJnU0TXuoen5B0jZSuK0tCazeCDTfV0xlIfo
LNZqM9yoIlKFmwDbUGWFwckt3KCTcu/X6yVPu0ohMA122U0BvAr8tzfhprlmR2kLDM1GOGV6caiB
JcvVQqPBdhHNUA8AMAOy/yZva6NVJWcNv7bQzOXFWWRAl0kmSjR1DYAjy0x6w1oxCpPetdi2Lloy
GgpbZrMJ9qJN7NamdOR/Og/klPB8/5AthHhx9nQJPQG+wQQvyGo4QtsQDGvSDQaFM3H/7y8c4jmO
viARRPuoHCUYlXOpPURSVOrone//8QXBBFiSfV/MNu8aXCD462PyErpBs+09S3rpypvH6gGq/IDq
tJAGt1aGW9j1cxj8QIlUpVA9nkTg+YyGfIoiSJIyziT3J+gh0stY1mlwqLTkFqx1apcCySfm7Uug
ohqRjuupa1qSt1euMglrdqJZOhFckiGQYLfVo/eC5/39j1zgO/JzPHlDSR6XS/jIyB2Bfewh/3aW
TMgQ6dWWmL1aXNEURWVLPPYf/nP/GsI4XgNfZO31vpAvzQHnEMyTIh+yUG5v0jc4su39DbdHq1IX
jNyNNqi4vosAlGVnWk/+YVYozIKCWEN3X5rqKBOgTdjmG8mMT8U2RIsSEqPP9LY5Nda/jecX3wgL
qAL4hn/ftaxUKnLRIXgy5q0zkcvvmmtpRedwJ7z1rufkbmDnDuCG6P1Yvhbt/y+YWQt1g78599aE
G/kQNzkYWjYDUcLWGTNHSmCtpQWDkUI+qRz+WSY/R5bDhpNVGCjruwGn9aHRXbzkuVdu7OP9nbpw
Wcwx40XZelJdY6N4REebbFCg6nEG525Ya5wuRec5aBwaU1BIqwQslM4/jA77QMdqanlH7nHKTlFB
AkJ9AHocXDuci000LZb1AsOat3blNC4krHMcOSWIZRc1Oe+yUMOFQqe/y+tu5SpcqlLMceKpJ0To
2ODz5BxqpIWTXWn2fzg7ryVHka5rXxERmMSdYoV8qVT2hKguAySQSeKTq/+XOv6DHr2tVsQXMUcT
MyWB0myz9noi5EQkMeBU6kaj85SKoyWeJxYsmKZrQnFypM/ECxfPDhBZrH51aDLb6yEVaE2aPjod
bFmPqHcgmzK3ownX3WSOJ9fLlJWOHqJdb5o2yjGwKMY7q+zGDXOtP+cWK5D/IM5aDn32ZPQnCW+S
IjLgj3KPaXoryL7WmVuNMhlaUWhb9Tk/G6seRbAZabFX7RAX+P9ezreC7GvBOe+swe6GHkH2YD8M
BvnU8icd7XpzVbv+LH+IW/rllIdoaLx1RX0aTJhPKccOfr+WyQ+Ne+9a/X2f/SVNutaYA8xo5v2l
9KeWG1NilArkcn4Ww0nIg5XqnpLPvv1CDjomvAoKq7W4lUvE91YTGxAw5LDBWrqAVRejmh47ExJS
dUUPNfluaBXBqo9S/E0IpufIdcKaqwBQbhflBVajlMSFBqljH7h4rMrP4Kquf6uYYdUK6pFqR23U
zabCM8iaFbtWzMGQBZh2CHUMuYLrq5L3f/8eN+6h37vmj2u36hbXbBp0jlW/fbTW3+OarceY3okl
bmzsa8G6JBJmW2mLc9j8VPu3NLuzqW/Ec9eycDgJZqLO8NMt9QGFeJ6vXA5y4V2Lqhv3x7UGfLGo
bjLUpbag5ZhpUD+Na2OthYjYZwR2/37ztyKea3n3MFdUsUcUCccInide6TWJtqoTGqVwSvbc4z3A
/I147lrUbXEyaC0p8bIMDKlUb3abe+OQ/PspbnUFf4ut/1hALs86FasICwjp30GDayRc6hBG1as2
gSppg/I5ALpeu2LP0C2v++c2Ls93VVc3jsVrSbfutH1OeI7SJ8ygfURx5JltnG2BOf5LY8L1i3gJ
cyD0PPfNvpNM3Krn/J4c+OOReQlPXgc8MPQMxiiNu3jc0jMc3UMnMGMnghWP8ym39v91nVwFUlKq
qKowbNFpPR+cdbmDpIgclROYjr764h7lnTzj1ma9bIY/Hitv+UhrQJK2pMo8MB1h3X3+9yK5dehf
y67nvusNJ8Ohrw3DrjQ6VFJz6F/Sg23ATcwELK0DrDJ9mlUrFAtayICFmwomS+oOKWq/bYgRkvHn
zre55Nl/Ofh/T0P/8aApPFfNhSKf6oMp7E7Drt59A7CEuSdnNe7yO+H2jaV5rcsuc9HwTsfP1mrl
VtVHv5tBfxDLpp7LoCV1wrr5zia8lSH+Du3+eKKJqPqlPX9xIiBrDKmsofvxtkrMMaJl3vmQG/IQ
8vvf//EhOtc1174o7Fiih118+ZAsLHf6GwmgOIwxLdRuMEYfZ49VTJ/so5LAPV4ipXDvfINbjZtr
QTYUQBA6XB4Tmg3MpQm/gOAA06j+vTPZvbEyrioz0qHAqGmoLpVtJGpc3auuDLpIw5hPvx7yO7fi
rSLWteC6XeCYa894k8qq89LfPxlmatYYZ4P3iAzKwz3d1K3nuTo6FmWpXEPH4dx3IXQbAIOhNlEc
24d7Mp0b2cm1vtpM0zorbXyAte48RMcP8+6eMPzGn76WUfdjOZiU408b9pNBnsc0MkpMlB+a/OHf
58CNDXotfgY6ZbCVGR8gtXg4pfBUcaHIEphg8630Xrh74xf4fSL+sWnmhVEF+RVefh3CWG/gH3nl
O6iRrg3mlXJ/YfB2sBsCHpXBd0L86G4AN+TChS1U9O/nvFXr+H2P/fEdwJw1wCLAdyjRiSV+Xx/s
agvZow2/uxJk0mcn4MozL6aAzvHQvzpyZcFRoN450Yh2O3KfZqdsYT719e8vdOu4utZKy7TI6mbC
F1oex0DZ8L0eFg+xFptwt9/fnU6+9eov99wfj93mllKoE1KmXr6YPGnlRuWwmIaf4GK9C0d6ZFgV
OUd+F1D0L3N9zZ2VVDb2fFY/2OQVQGD8+4FvjCGQ3yHgH19FYbad6S5qBOD7HoesjYq3gkkfvKvV
aEaFMe2osSuMB8BuLAQV9BnufrWWqD1SiV2tYgJzk7L8zpq8tbGuykBDw3M3FfgyimRAtWDcSYfN
uY25Tlhx5ndEOzci9GudNLLVerRzHHGNvQKvHnrBk8hR60n+/UZvxLS/b4g/XuiwlLD7bvAMbMA0
kiZAMcSopnmvg3YjQrgWDTMxKr17uWgw+Bw3W/CaNsZ+9DHlHELmgvLHv5/ixgq9FgYrLpSjtYOP
GaPhA87S3mU8Qd3ea2jdis2vZcHQjo5EuyR3Ogy5jtmj9KtDubYC+7X+GF/0Vxt2M7B3ynaaX7k+
RoPLIIPDyr3m0I01cK0QLjRQZYbx8niQhZRzAlt2N6+Dht5pz9w4wP9HFEwNZcqLy+NhIl/sEQ74
DlrPd7bJraBVvTo/uiVTgBlGmO8Ava570zOLnEdYv4fO5A3Bsu59+yxRwjQfqtW/18ON0U9yrXod
lnzh/JIv61Pg4GBYaSuueBWmT8H+QY9GX7U0sDIUTMsjUDHtXt755Fsau/9hdbMeMFyQ5rbzJ+bt
qjbQIOZCtzjMYnKoIsWnz3DFwJO6u/IMJBj+GcN7YcoNU0SiXsUpbpG5EuSZS7sqe+f4NZeI+CkO
yMdslQbyrYzlbthBXBpgeIedlIel9eCCvaMbK+KrwYfiL/++8xtcPvMv2cG1nDbLXZLrBk6uyWcB
i8bN8tBFht/E3fqe6cuN3xmg4KurSSOlk5vQ7tV79xW4eQCHxi224nMaCB92yds0MkMSYcjYhPrp
znb5+5kJLvF/P1RnS6fSeTG2TqH/KD1Ee46E1XDDPv/95v6+3Y1r0axExT/nFl6ce8gxjNlt70kd
bwQwwFb895uXE3xgKUHCxrb6B4rg2Bkv/acRoV7WbMej2BVPWKJhEUPUtNXbVVX41dp807fyzqu7
EbEY1xpaW8Al+LcguIXHwQfcgoGtwPQBiD+gyvjzt+Pl2b2C/I36AniT/31c2S0ib010TkaIaD06
+g1U91/q0e68Zb2gzvUJp+zuZVpPa+tuXfbyx/932YNa898PnW1FTeVlSfav9bPAGAfC0U8rMII0
6UN1U0Z3x2r/XlwzrkW1YwNQoZiheBhOCkxSPDuecbOyncAxdyf3vvUwV+fJ4MhRW4AD3ipOPawc
fVr8rhTtnWv7Rh4Kg87/vitHALhKNazH7AMeUUo4+vBwy/wn7Z5q48ZxDOrofz8BtBeZD4NQt/Zj
dkL7lZ6nH/IMKQ8wBSBTicssoXaUa7abgqryZMB2d5k5lzjwLyvhWhJbEvr/9VALkoB1Gy32oY7d
kMGIoIxsGgJXdmdb3TgxrhWwnTbTaiEDhEoohi9q50lr7wyap7B7Zgp/j7CMa/WrDVxZJvVL6zyN
YNrdKoHM4W8LCj14kn4LW0h6J5u8tSiu1bASMKGlt3H82dPjXARp+zHYxLdhgD9kb8qrMr8W97xN
/x74GNcW2iR1zYpkELCyIsCMUN4kff01uNFsR3NXBf+n49y5OhBIrTmmmgpjm2q59mHRpvarmcIL
qJ2ATGtqd7yTHd067671q2OupxlwjMs29+kEPW5JQTh5rdJggJawDmD9HRgw8uTC4ywhSzCOb6zN
A+Pebrt1HV/rWcFs7yobjNUtKK8T3wxS9Rh8XVioXmCHnp62GJGMxbqYkzpN5CeO/SH7rqttU6t3
ls/vrtPfdt3VmZL2du3Clx92te0Zc4Ke1tBgWt5UO8yNLZ3DJYUDm7Psh2Zf9u9SpAgaiK/x17qI
UsH9sRJP08x8omJyUzC/kfaJVisDzsyg54btIMLaED5456h0wLy1QkoWWzAb1uqN3jRhTT8mdKKY
DotANdSLc2d/ySH691q69RNfy20L1SjEXOINK5t0rf+wM9QVa9uXUbVvV9oDP7PSe6RPdz7txq6/
tjEv3IlpbAT7Y/CzlQoz1ClE3zfKLuZZcK/LP1DrhcU3XK29O5vlhmuQca24BWPQ0QCggk0ypr/1
c9ehksQYyKWwKayeQM0EmutITBhrLWdGzQuk0bNYGVYF21r2chDiDFsSgAqwBWBIbFlhZkCtACYi
nX0YbA4yaAj3Ro2BiDADMRmSYS/7e9Dw30qlvyy/a/2uY5f9YhsTGEApyMNQ8OJgjhZzVVIblYiz
g9GXrsO+RIkGMMZYz79KZd/w9gvm4F5WfS7lx8C1WGbfTvVyIRZmyUTA1SSrnr4o9DDAHRye0e5j
WsYlqvoFnCxMOm1q7HIL3t4dlFNpFQjtxUIjRzXZgfC4aRRPUR+M/BsuJ36Tw1guV7yavc5ttRuV
uHLDDqAMiT8HRxzXYDvbdXy7DS2M8E78Tov0RqPOuBYeK4Utyt6EGbKKWoAWKCdtxQIUbJ9FkkOw
ptxpat441e1LMPNHTYNaEtxlk8itAyU6gRG1lwGDkXGMZsuzO779e3PcGFYFsvC/H1NgQVWTCV/s
MZh24Ka4UfnTxhBvmis9xt3bAYbqLZrjDzHd2q+jFoJoZdqe7vOp8fRtieJldFIu6KNuNeb+0KGY
CR+Ncd/DMcT5P14K9nWVStMI2BDYUDiQS/YLVuwbclhC9WJFVL7aft9jEB5DJr5Gg3uJxo15L8O+
ihvN1OrVbKYqSsINhPLdA1nQXMCsn3UoXhonyJrDop2n5nPoIvVBpL50vNl5JdrsdT1/0TGbiNGv
zyFdAgNdK7WIxmknpZ9XQY2in7mjIA3/+3e8lZJcS6KpjnloxUCIqHVrkS2RS/FO4E4ImwUt7LI3
F1P7UEq3b6q4VxK5sUKvBdJL0zdzqeIj4cd3qqIssVbd8V56eivLu1ZCU8m6kl30/SMmE2Jk3/re
bPCGk/EXOaNMDhN8OEhu5MY8uw/sZzwBnbocNViPx3xzr8v1u73wl4PwfwTTluHyqrts9gdrTd/A
GorpTku0oFyPm+pQ71D5UOD9Vn8RfJV//5am/lvq9LePvUpxO4dA1tHrgBDU9ExU90GVr41S/mLj
8MANq7ehCsk1TyuhKlrgUaANr4Z2Ksxs3RZd0HZsx0UW6DgF2YNMjyC/8/Zh5I8AYl/uGV+g7QB0
IvC5bpDN8zGFt3NRy688HdZ9JvetWa8cju48bUD/oTBe1mHAXXYIgFokm27q1wIYyqLdLGmPKswU
ZlUWTnD4rPLQSDEjq/YnRXOl17oW7Ed45OpaIGYSgB/gOXrC6m01iN3kPgpMSRpqAk1b2DMnx8zb
QUvDfnZ8Rf/AlRf06RQNDv8YikQ1R1/D45rOG6UEkhwwJ1QvHX7VHBSYqnqTbuMz+yfr3JUzd365
APOL66bso2Z+UetI6VFT505L/SqDLUI5Fp4ujzkBYdjQmn1W5zDTlBN0TsXUREtfhv0wrxEsOW0C
XNaamNZ7mlUbcDtfRloFbsmeQF+PG0Lecrfy5w4w5nk69HOeaG48NPA97Zm66nvXw6SA3tFtU7Qw
UiLYhVKnDA5KpGCD13ETB5dhhWwBzwEWV/pbWca1vqbZF++G4EKbVh3i5dTB6cs8e8SMKxkxyjE0
av8gJuu9c4y927o0bu3BqkO7tujnWOvi18BFDVsWAUIEc2e8QbhpAeqkzCzIQFdMlAxEj1p0toe3
KL2xtfFfjroVSjKCz47DCxPyIXNhca20r7nVZq8mZy+0fu+rftyapRlrsxnwsXRWFZHvGmDtK26Y
3Wuew5PaJexn4SJeJgC9ZUj7xzQ/TMNTax3yvPMVoDSaSMKJQowrsAQQ0dssP+atX6ZuaGRxqfk0
XUtWAxFRA7HouAM6NEmbA9j6UAqJGa2vlHh6cTQwh5tvaJbUdNU367k9dAiF8zL1jaEJUtg9zR48
8/LJU/sA3rRYujnOYSuolXiGT3VfbMmwVaU/kAcYi1dkhUQUBnCOchrnbd5B0mLFZuujgG2HIPka
flo+q8sOjI16gkqyVYNW81JFbipV7FKYhtToo8AK7egs+ckFsFFikoM3+6l8bLBu7VcQzE1LgOL5
aDrDlrfftfiesedIC6iI/tHMWCTGeOr6PHZK8oJ2HUarbKQkyhwUhELuB3J4Uw8+snQ/xx7XmjMj
xyU980nnic3UA8xGDlWr7Vq9DQUoX4nss5dBc6LMQj1xOZXavsZE2Dy9LyXf4DHkhN6kAuOe7jkV
iw+i/EaqGbwm3DVQ3m7SM/3RkOQEpq1xdtKpW9VA4Sp5oBhztTEpihLYvE3NAGxiMLLC0iBoYLXw
eqJew1WfVC+GyINZ0jNMSieJ3zwHmlbYERf7cVmE79hqYhthPdbhXAK00kb1vLyMApPdQL2NroJY
1Juz/fBWSQsvtT6MExi6Cvyk8hGl8gJWGkDDKBkaWX2oYKmYVREhPcO0JUA603kGf761l4Cbhs/t
Dj+SKhJNBEwP1cuQFFxf+JYpLIN/6U6xgxFVFRWW0SGoUcHl7xBQIectM0EJ0N2YFqYbCbXjKyOH
e4drNW+iIcdGl+m2zh6n6TCI7562HsjDvYxLcXbwq1sFqkV9AME+dkdtcd8eVL8zNpayAq88Ddiw
X2Dh6hRiq+RVUqPYn6ll7beFe04BFw5G3IaGYj3qfQdegFKu8YKnWFQ7VJ7cLBx6r93aONkOKkrX
9nHs4WGKkZ+8elBHT6neMV7suI8grqjjL8tNTU+BXOO9cmNVrkAeMXuPWn5f+dov/J9iSWjvNwCS
OJ42+RqkjGgIGN4IR36r2E/gF/GtunhZfeLasYDnFQt7JDCZiBxt06cPyvKT15htY59aDd8LMENs
mNWWQ/Y0tvlKoVVi5dVTTwUMaUuux129ztHoEF0dO2NuRwbG10wXBODZijvcV4Ohw+y+9Luhnf0S
DrywKDVxpZk4BS9WjpvMOOMkLyRwShKWRe8mWgmZuXGRXxE2wbvBbnzTXOXq0vuMN/iErO93gtnF
L+2xLaLZDNMKQ3KWr1/as9Bb1jFSvRhTVDDQnm1fswoPiyfMOuIrHAqUAgM82XEy9WCxe09xgFK0
dx0ARU6GQ3RJ6p9qgSkK5iVODVgWJegJSW+Vfs/BqKNseiPdcJh7oCFApEDpQ4as2gIlV+qwKwPJ
bgwHbd0YoZKHwkDPGK42PT7Xcf18KnrYyeCtfRTlvoMdbYm0aMLw4o4tiVEilyTfhooRfRJIvqfq
U70oHkcloF/bVqh1aLG0T7COis1um5EgyzFQJ4YHUO2bMexg2UVQCAAYtQYWq39cHkYIfGh/wgwj
S1uQ81gIKItjh0MBugB5khLnEZsjCzPbnT74vZwBrA4G9d2hXzbIHj3SmKj4HhwcEhhB5TinIHiB
aBY0DC3hruHreqRpodue2+zJ5GvjclR41rjjbINuVFbvLRm2MNtGhZp43PabBufcmzI/1suZI2kh
QzCmiY5hsCFm/coF+RM1vtcl26D/SLA5lvwD9K3I0d2ta4kdojxweydU8m2tDwdR4xyi8tRIM8nw
izaZeiDIQqum6LcUuCPWtmhHoT3nE7GE7jKvKVw7wkztcMXI8mA5qBtpeUgt68N5z9uwYAsWLfUN
S19lXbWBFdV6vLx8VHSdqYwGEELFApQGj0Yc9A1+C1Ru+nlew/DC18QQMLmv0KUfhX1se9/t11Xe
B/osYjmMzBet2JqoA1ggaRNDHES/1ZXH1Kg2nf4BgDSTKcba+/FoFMoRIye+gEEoXCbPg42akrK2
FOBPBSwm50nzyOxTh+6mWRg4npgFRidvN4Nuc99dJCIrbaVnr4ONktFAbARVaodgD0FZrtuRrOf6
1zLiwqe2EdA6gngZZsguj0lmRZIMcGHqgmExvAHVfxQt1Z3dYP+WCS4Bm2D6mi9rIp1IZ0grdSvO
xXSYp1f0iz1BOl+Fd2BbT4EOBqPkxM/NrVuZ0GUzuXEXATwxvDhwsRXWYzN1ESYSwY8ETRa1AFep
gU9W81eW2rGSfqgoGaDa5i3u2rUfQDmN3UwH+PSymDEIlDLiOQ9tG5t1um5c50camRGMVDnWLEkb
9UOj4FcV+KnNUcR6M+GNoTL/1KPttMTOI4Tkpul4rr2B4FsgClnadynn2G3hjzQ+1+67rj73yzOR
COvCpnpYwFvR+kgC3AF/9zTJ4VmJUMDXLXqadON7xGCUrwKEAt+3Aaq0+iCKZsdHV/cMpiRWgxWr
tCt7jHQeqzX9JLYIc7eHhe6lrcgXwOMBZ22ZFU6VRT2Mnc/gTGUbweppO1kdYIKsz5NczusRhtse
pmBPI9d2Vi/zlaGObxx3+ApDi27M2w9toSGj7vc8g7HKqT9az9RC+A7JPursxRFod0A5tfpXSZGY
jDWggROsUkYRdBXkW3JYI5pNRKpsmEZXeZPGwIw+w75vQ4gSywkhzsiKH8OFpXIGRp8JqL3tvKvS
RpCGZWeBwo7TEioJzva4nDcG1MVdu13oe+G+qSaOir1durlXYsOzEVBPIArKsEGRqTO7UBE4SsYZ
/jRod2+6ZQbeGaNYXuEO+XbunVWbGofGbrcmmm5ZU2+W2YVdF5KBNo2qjAZcY3h9jboiPUejfJHb
OaujYil8U76oxHpvZqRpGtvUGjYUKq7U/KbdW44Iqa8b4NQxCRAK0wyXoTvoRe+rRpTrvzr0eh2D
PSraqYHrSDs9gYm6rUl1nPsMkwYO/hJASfsBn6B3Em7vlUTQZrx0LX+ThrviXfnM8ulZR31m1o9i
2M4s/wb3AsxQEOPAFhtlinsR/ZtagS+NlzbnDERRDSvwsQdLBHuhDMtmjxOW81DvNiWa0Fok3biu
Hl2kA4g1LnuXNOve1VcaA/MNt7+YsEpAED/bg0hEgWNXmIFUoAzVPib1bMlgoJgcItq3Xg2v5vSF
RRggH8P54ad1HbY5DdJyDlLxadnAjRvffAwXW2wlArluKraaoXpK/205iqeBSs2eDOehLoLahiM5
St0c/g0zaqkGezNMenRTDUwnpUwkxkmEJXHGoYU68UC3Xpe8WkuHP4kC6oGuXumqX6swtMYQTWUG
tru2EScanzQLcLb25Tux8ZL8AmMYFG9uWDVFSIpzirFU9pobgQPnC1XZOuqq/oUGY2v6GSzD2dtk
vJpOgihhmeOyQyVDWxcT4EldvrbdyBS4qZGmbMx5OC6Ts8vgNIF5I7VjgYJ2b98jpIVh6mj5I2yg
+hKeqYiJ+q95ARMLdDPjNZUxBayhxZx1UWehTvdEfFgYX3JGCqAkUrsxUq1dicotTDDBaevLSNhr
i+9xera4YUa6NeBLpz7oMJacsX+aPnBUkJ7AeCRO4DrvGbxoWpCx9cREDzL9kE85hAni4j9c65G9
PM8Y6esqv0fRCZQRLWmwocQ+NSIz3TkuAEU+Mp0GEV+vBIO9740aZ9Gm6uF2u7h7B1EwKUWowUgJ
BeGhLQOtHEAuwpGNKLursyRDxmW4ZZghW9BLbGsVPbWTZCj69kEjsx0c4uKuR0Yx92ulzyNXg2dm
cSkkFIBEiTDrv1PQWItKRmLkOOO4V7TxmMWtWcEJ8qklMKeJay20qxQP0W5olQWcGoiNi8BS58PE
7cTM0G8nxpeawcWpble42o/KRCKlilI4LM6vKeY3WlYlUg0Na83rHxtHz8yQdoQayqUpTXQoKz0H
887o5CSDeLdJMkJcz+VH1xwJpj6Yh/5SD9IPToDKQ/RdjmElPfYN0oMnuPVcd4me73vlFXTvWJnA
e3MwXQ8XNrx9pw/Av3XcnVYhMko3Lq7akWNIjTYcdTJuFl8Xa0hky7Y9POR8mt5Moc5vJBUdSpXO
QNaKwiNjmmPK+hD1CeHneRlZoEOnPTJfHbPSlP842GsZa2HIPpF11c7rKSti3QU6wlqOi6ZjYqqM
ejkmTGu/FssqdgiBz66asRWkJj6sjs690ZxEPf1kGRI39DC9NM3tuM/ZqXEwP5U67kmVruXNVo7s
Raag/yoPXJd+Bxw1nitQ5fDLqcY8zlLtR3G0kA/pl5xOpdgvnd+8G+ITPcIBox/IeYbAqPzq04Iz
Fx3bUA6XAM7uN/xF0cHBgY0bvN2c+NJscZCRkV1TYMAvtBXQsgJt8iQLtTnq+Qcv8O09op1J51WN
n5PLeEKCHUt4WFRrR4vMLvPTNgJUDiUGWb/CnxKBIIPkN+jVjYaKXSMAg0/AG3DdY81hDflj/dIO
5Nl4U2QEuLcWa0OgWUHTRVXxONDdYHY+OsfmscdlbWYBihWYZIUvdp7HJd+3+LcVHm9Gtc3rqt1A
EwbrzdFnNBZwvHQPBo0twLMhKmZ2KMBxQxacrRUEOvzJghtTehqFHg61N5afhRWlUJ1rCdkZUCLy
BTaFv2xaelWKluezwNRat6LGpq6bhFoxIPAYdZ36X/kQ6EWS0m8l/0iXc9Z/juWSNFrUwsapCZD6
MZQJsxYmwR5Ivp0I3ebA7QXHKeRsGWpg5RqB3NLwiDof7kj3lQlPYQv/GbaHCdBBA84wYf5MsTTK
pHw0mgwZ6EnQEHeJpIHO4B1F8x3UxLHo8i1xttbBbLZwzHTgQAPZTBO4n8ookGWHmf1cozLBDt2Y
aAuI8CVa9fDbEhby8E1L1wgTFMy7q+AcYKjSfardpDFfcw0DiNV0ssinDYNeigITIPUTDjP2Slow
MRUrJGJbsyBXvzoddr/slwv9XP3TjEcT3X8Ds+U8hEOmZqLAsdPrN9SZ+vyQNokwH1m5a80th1Mo
JOA1nEIhblKVEJeebBNNTxAQLPyLpWEFbnlVBzaKdn0IO1RPR62Kzv1lDBGO8PloBfkPrqQUiMaZ
PLGO4JiNBgWFFrCbhx3CkQZTZp+I8QLRrDR4mb3U3HN+4VLpnvm3KaJMnCsrIfAfBeceWJ0ekx2w
NO4NdzykNX8A+dUzGrxMgOrVk5vGAH/mzhOexeYP7JHkz9l8gNewsjy1BiKbvPBpwfZNjzweSbWV
15AyDbGl4uGWXfrClAUj0yAmmQmByVrZoHKzqdwqthnFjoe3nhto+VFZE3hIMziHb2vBny3ckhWC
MD1HMls9m/yYSY/XD2mPJb+zkM4wgl8AkkCVwP4ZvFLpZ85Rlo/usiDs26GzPrYHyNU8295KfmTG
k0j3JgJaji5YFRlpMOqrutoUmLMeDBQPywh1K8qS7sRxDsKcudOxZJHXPDYssq33YVnXCmq8sXjv
ytWEwV/7wwAiR8WlibHB+R3PZefxpILpqH0yskJx06v42iwiuJcAQeLa0fCNXaa4YU9W6IBOiECW
Y2E/Nex7qD4s0T2g3g4VgtFtm94nJX67V3xXRt9mo/VEi5ahfYJY1MXP17nqKkctouEPc/0mi/0C
a43stWOZVxsPNI0Z8vHMs90nMgcou7l72qIOZsQGS6DO8m2cVCMSMRSBKvBP7BdNbCzIjsp8MyKU
xTli+W2H9b6luPcHC+m8hjNlUQKUhhBStCxBBIRkucB+BHwIayGdMVHtwZkdVS8Xg2xulOKuyz4I
/5yq1671CWaK4N7iHhhnPix6LdRKtE3HUUexDhAxjAxQo9imR+ROTMe1aVWebTw7CCtSny++CkVs
9yBgwljj8vgpzaPBj3XlW1mcGV+mWwWmdS4zv6JJ3sYDWaHJgWt4tP0JOIfmCb7BtILfl7KT7LED
g7zZD/SYdy8mQwF30ylTOGJmgFbvs5sY6g8iOqFkvoUoRUcck2/KBSNsZaDM0OD4QoCK4TGseUQv
KuIRL2+dZErJY88z9E/wfHA4Ac7W9Lqvia+wU5o8oG3s0FXbIng5dyBvdtl3am2sdL1ABJsHdhWP
X4IiVIP1Ecb0zTB/nsEvngO9O2BuGLFghwRPP7uouG8N4KMdpCgoLqnYywWuwNhClUShiciqoGqf
SwsU+RoNjw0dEDTaidJ9LI7tW8W6hlFgx33VXjFInEHa0HGdxva+nEOiPy/fRvGiA0WvIPl9STEm
j3PZYr5a49cHPyrIWGDjxKp3kJIo5leHcutZEge1ba++wGxwjlYACveRgoFJUJzQEZj/H0nnsdw4
kkXRL0IEPBJbwtGITpSjNgi5gvceXz+HPauemK7qKpFA5nvX/s661x9II18UJEDAiy/cQFZI9Ju6
Vc2fbP5oLxUXS7xNCDxhTAv/zPx9QgkMlJVz1OqO1ocuGp3RZDwHdgT/2EzdbkEtaVj3SDt2OlEz
mT/FfEjzqzodeBLyBozQ0bDjNa7dneQeaSdgr6vq7wngg3UZZ5fYJI09UnmT4Lt1kGSpMd1xBhJD
jGFtrOavCk8TsdL2Tr+b4DkxY/N2EeeKXq1hYwpyB94mqXLRPW7W5feBB96R/VrykzxfZyRFrP51
FSydV6e+PDmV5Iad1/U7Yqvl5FOMuywt3XmCCZOHqzaGm9USQRSRM99dy5k3jPXToNkAld45rZ+j
0WvrbTPt29eGElAS5v+xe4ZIIfX3CLWi8MLbgKD8bv0bMjdWnEomoX6r2htcPmLajvse/mDwVO7o
Py3dK3+FTnI/KXxRqHtD9Cn6j1m56i8aMQTqeO0+tCWo+Btp3rqsQJXPZaRsmUFoLHPY4sPkc9Vk
R0OyRXiCUVo7rmRwGbYFPocge0B2HL3nyPhSEk5Kry8OgPW2+hdHbt59J3kA0kqzuJhfFenQtW42
b0M5YOEz/+mZ5bT3VP+thy9AXqq2N+mnykh9y0rBQ1Y/NA1aFRQg7/kpnJtdax7hsTf58qRz60oD
KKxfa+CDMxWzXwMJAOIq/6uqZ1aJ3NzqUbVp5oNRcU3P7K07K/tplF/NeH7g/yQocbKpxeU/YOnx
yOmb9CmJt0TH2I5RbeEHUHHJAEPx+m2mO5kGa/k15yuf+M0rBunsBt68gWu1wpt8gzfp6LQ256CZ
X438lvJMxTUp3GS8Ts/6rq9PtRZYixvOPmgJgjDKAEivLlA3ssvwdhEMFLTyrlF8njdr/hy4FqKn
3vCs0BmiIKxLl0rYarqtMZEHB7u5ARVPP0PUONWHrt/42uXOzYn4NoOx9YGqJywP36t5SENqDahm
JuWvYaiRGr615c2AnkneOulvbR2VB8da4D0OjyIC/aFjc+yocLTas5XKHYpf0h6syEsva/uu6eAr
Cjch0fsfhKxJ2ZYpul68Eb2UxPUftDoSADqv22/qa23jkBtBmm1zxbGZXanIEcRy9YEQnNF+zurL
KUTdvFRssyHg1TQLH4Rbop8POCn3Zfst/lp6NvUCbkp1xnhrWCcFmZ967Jutrf5M/J/rbrR2dbYp
pfewfq2/SjXch+krzMlj6bEHRPot+VjdR3fUgfTbWXO0/NqaB2XkMlewLb/a4fscIwqpHL4EZjWF
QXs13BRKjJO4Y3I2YcjHjTw+wt4TN6vQdvNPe2Wiql/0uTjMJkub7k88Wxk21I30YmJ2KP50TblX
Ct7bHCxvhsjAXdWqGjfHYSnd3qyP1v+vdxobKhqglmlyYlqaqupLp/8A54p5tRr1QwKA2EjG8OCw
q8LpWlh7riEB8mwUGSgRbTVR99Jqzb5b4p1aVo451Nu2Dv/Jaf1pj+JbUpOggVreZGbi6N3WzDK/
mHTPEp5qjlwsmzLydbbZC0ImBKQbobhV/KvG3ypqBPUQioAVnLLBVtsp9eEBw8WubP6Dsi9+bUnb
Jhpp1Xj2qnNzG5rIG5Z/w6i5KFA6Li4w563Of1nWPGXVhmDum9gh98wfDa9V/FX4JVSLMST/ZnOv
Qp3MYriXuscy3nSOLqZj1hBe3I+HpeclLsDEVOw1gNRqcqqe7e4eGbKfTuShNZkfWdkVCMDPhkd9
l/o8jo/FHqB2piK3bh9zskwuPlfQ3M5e1HC81usRTC1cx7sibomWXqtwl/KrDUN61qUboZxtxjVB
Qvwljo/cm9PirzYz1pPxL5r+JpTWEQjAhgGfCArLVfTDhHRRoxkgoj3A4ah9DL0ww/0DfVgAvvvL
FG3Lcb+AxEJWQSVo0dUu4S/geXaGclhNIHfVqzNOwXVfLcBEu3WFjTtyCyeDI0xfn28lQdXtJjS9
CoNmSItJMMrdrlpO1a+F5iqzxgvgMijFOF6kYS89r/0TdRZ4KEfrboiIT9fN1aCwtnYdoW34M4lK
qc7qbdZ2RUbo3Y6Su01GbSOn3jj4LNx6+6Lbz6hdyGFGTiCpN5VHnzmZ72jS3Tk6pEwZMgMCeS2C
DDIIo4ggKTr4Rn4h4HX3nVv3Ydpa6m4hqYi6rvl3RBNYQOCdR85yfWBaK7wMmjicCerW4m03nov0
zTaPy3TKYFkBeo293qO3A9xtHiWAc+PnQwLa/0E0DuzJjSGPEUUh2PB1XM6Ncuv/2b95Ym6GxDPD
n3oGwEqS22wOd4WbYeE3D/F7VX/lKMHs6TD+V6w+JT6kqNa7EvaufnTEUzMqjBL3jOmRMTL3we+0
eWNvbZqqwnOeBXl5s8endvSk/CzDLQ/ZgeZ6oYn35aMB9fyT2bXBPYP6twr/DOFkNks/WuVMdvjc
ZeO0zq7B5z07RM6azqIzuDrlWzLRlqQUXpzc6+Yofwt+zZB5c/EbVm8DUah6dmEFhISEPdL141ql
bq9zf+IY7JR9VHUHvYUDJJEIirGQd+vIJgFyDNTn8y73zE5HM3/LVuh05CwD4oC883U+3vyd6JtZ
Xw4Nc5xqunb/tCrnvHHmibTkgKANXz+E1qPiVPeW5j7L8PyOrv0tDzkFihrbY/vQkK00DBuP/SZT
GSxQkeROBeLHyIDSx8bom967F4XVpHZ6bTuvnvZsX8b2rXlPbYfnARAUsEKJILekf3n5SSpZXfj2
vWTQVD5aYJYo3cql7S7lJkIhW7iatalj2VUvSQkd7j5mt/uy+GG4xQkki++GvtUz6DkWa5iis811
UCl86FOg9/t6YKOxKc1QD83wjSX3ySIsW199CRpz/Q5H1BLly3SXHkkw/ZOESqOtabHt/YRDQ97N
rErVSkLeMdJQxT7uGVgFtfbC4bhGp2y5N8lHFHu2/ClD0SX6u5nZgfE0y95swj0echB4G/qHxgs5
MV9tRf4eCukQNdw0IQmJbwJsX6o/zJRj1o1pdCc9fPwiaz7OXHaNEpWheFoMIq5MvhyE+vrfHO6L
VApk+Os43MkTH1B6G8bGt4ssaCw4HIi79VyjpYsgQBFij091yDkRuSavdl39pPEpAZmOIqdFRBK1
W9EWzkI7GwtD3H4b0otWTIiDJjT52D15QyKL4R3pYxn76VoyQ4Brm9xSjelZ2eQtBnqcPAJ40LJz
n0+bWrGOA4w+wciSo6nXIbpRMQnXHdkIpDbM26PVst5nz3FNIsCYGy0aKBATtd5mJuU2gi28yP2Y
XRHmGcSkfxf1l1ACnkuWcSBFaTq21Vdu80wkAC5MpyKuTopQnVJcpc59fNTjVe/PBX9glH/xX7NS
ZIzimuu/YU3M9HsqI89XWMDVF4ma3djw57Un5ohllzk5RBXOUVFslX8qoL0d+yAjzbIihwxV3S3N
d6nmQznUHIXrV2V/d1H0+C0Hnv8UVYwZsSYcdYu5O3FU/XmaY5RfxZ0rWyjAiZa5GZFoF1b22ZlA
qPlMps07OAg2HQRkEAMfcvdUxv86ePiFbXf8t+qd+59Q5bwapwFqPWJHazgTZSE+KkaipP0Y82yv
CTRZcbpX+YtHwjpQi3koZuU2kEkw7Uv9JcwuOlrGKHyTu6lzV1s5D/0Yeq36mDare5ynQXGQ5rut
gF8jdHMGfpThLbGfVXX053zfrfBU4bWMQJS0ax/tKxXm8FmRtobwVjt0zfGvrbwYdsW0dpS7Mu0a
5S6RXhN1ZNL+MatvHYgp6XeGDt2ySVsaJ0uQ94wo1eK5n/pTWqjPuQ5WTX1ZXOwNYhSLH71FLtEv
MqxzAdO5fk0dF2ls38h/5p2b229zTl4lG669Xg2/VEb4J5SPWlvtmoE3vB8MzjXrZ+hBSriBlUkS
2yETX2G87Onpe4mG/ay+WsiKKywESfNuSNG1A9RuWTASSxqPCew+cJqQnTKB2M0YWnxDk2O/Vo1n
y4ySm6YjEGoiZvpyrXa6Hd0qi9YbHeFo9aNGmaca2k5qUDMW6/sqPyAgjpxIttH9n/IYJhchlB4+
lIHsjbrdvhc2VXqSGPf6NOIFIFdto5fqdrDj0GlSK3MGuRmDuNe/o9aKfJhQVAtLfBQhAhJdG+kO
VZjuy3Mo+X2+1RUbf5uL72DSpjeJ+z00Lsv4wvrZpgdb4J1oErdEkVR+G6buWjQIrBujZZ3KSKEX
OGGcNvqXSM8a7T4soVhlbG260m0ECacgbMgUPGZzr1ET2FTPuZAOjSJNjpA0zyCXQ+VFtV3R3wYj
cZVyu2hfhoD/UoO852lQv9qZFb9ATVGXcCVwluJB0BHfW2mORZDRWjenNq7fTVOhcnuEiVI9xOz6
PlWM80jwJjDBwhQrgLAoPWYM3iYmXIF212MyKuN43LVd8TROgw6rFcJ2kcwbi6BpZL5MDHOOJYrQ
CaVO37SNrnhxxOdt2dAkg5ouLgTPsSvbS6HajuAUkeb6pHWfdir2BUEjzThUVB8Z7myjQzW0+teQ
nqyq2CXRgDduSMD3i0AOz8bop9SH2NiyNHrgF+msCZJgSQooT6nG4OwwRVrKlvYGjdtijo74lBKm
zqV4Xcy91Pqqva+MIJpvozjotJliD+Bt6+v+ymMd+T1NF9BZ+gpWn0rgkRoaMAVpluKlswbur1iv
NARzzZeENCXrZze3e/AVttGqd4r2paZuImK7OUNvS9ZBj59Nw+uImuhcOwFnguhNuFkGNot83bIB
2BiksLQK4Q04GjQP+YNfUdY1LJarRfy49S5qxG5YYn9AgTCoLJbNWzx5zTBsm1zbNXqvw70xMqVo
DhE9c/6+Nc8VcOogfizObYbffvzKe5vAGu1et78AZ2FbnvooOSnVNlenp9X+0wVgd8GG0qr7xej8
xeRzqKWdiL81nbYTycV+RlrUPle62rFL+Uu2Ayof3bZG/mK34VdbNjTPpCEiEtR4s6K7UmV+JZay
MvlQDNgN770ib9U0vi1h5oSNoO1Od4wwQQlRSehwx24JutYi7nOuBvt3bGvZG+RFuJISJZ5ihH9K
hR6Vl1obOgol6x7ZcCpTVFAYWsW/gD6Ia27ytZCRdHZUaVmRfUCCrbkwgLwd3VD4WZpuh8Y+xPMM
k0drDCqmCUK+miOwsdqYnbirfKC2qtKRnI3AN2Is00M6N+BS8aXB1NYAjwxZeZQg47RR2a4oEeeh
uk+K7SciOyPPPWVJeg0fBkUN3GlgvF/xrRSobkzTlD15KAffrB8KsdNsHGQ9Fc8r0s5qMm2/fIh2
0bk7U0y+fBjvzHGzimJrI/U3GKh0tpMUb1KFSkG79bzyDfRSWLSMbL3smePXuH7qzVZl79SQk7Uo
bWLGEzx6khuZz516mi2bWad2abYOVWOj9vwV/3U10X+h+ZShQGgZlEuLKd38yqSGDUYy3bl4L+vs
VRGLeV6gucESclbzh3pbyTQ3H89WfTHjN6kFpd7LZfV44cqE3MnC/K5NHjTtA02LP2TY0WQUxLHW
/KuR8mfOKD6SKAq0BLKiAYXLZN12ll7s6NuhsuhfRyZMNzPj2DckHO14HsvfLPyOR+BOXmGx/CEy
mJiwixQ/fg9KsciK15r+Ovgd7gj5MuqBFV5D5aSFfXzJcG5qqBBvxrz+JvU47dPuTeRBn5t/RpHQ
TzIGBnIxuvx8lPKVdjYnAvfHHGLF7Wsn618SU3VM8mGtyclR42Zav+0fyjuCotGGzDaaX+ElfQ7E
cKma4xIjeEK9KtQClr9wzbjdmjFKbI94O2uhAoGnazMRLvUYakv4CRlmT9rauYR58oPLF9kJEq4W
FYjM1l1/JiT7FQrHq+615XRap10SHlRx7ozUiThisvFtbJ8hnaCWpwIi1bdLkDdEpza2XEdSDH+U
udZgaOIx+xyl+JwxjevtYZY+h8n2ObSvid740vSqazrRqxPeBM0tM8m4Gsx6RY6cYew4afNrZApj
27crGSCM/14VDvCmypX//qjGDiImBmRe2irrnxI2saJYj5FCKyE4hQYI1I8ptOpyFrn5UDEpQSFv
8+prXUj8mHWnXVVHUe59WO3tOefnwAWbfVkW2il+Y/eAA+EhlX/FgABW7TYWmHyPV6PS8sQFDF8X
E8spSEe+7m36q9XVLeoYgoTSwkJEE7oC1t5U+iuEiYIUdSNC+yQN4sivyYepALCzZDvWi2C/2zVi
vMzygrtl7JKaUFUI7TKHuNZ71s+GQBSzW8AcNH8c/8WNJZ5RBjSbMS6HyxCD6HPsz/BaUawsrizj
87ABqtIneUgbZ6z1NwsZCgaPyjQudakFCT6XfYsrGeOKVG5FQQ+ixOA9LIIXdkVEOath7D4SnT7q
mtzfZX3P1lFCvLFVernkAgQdaZM+UKPjTAVSbeli06jpuZS8HIHIUBEwp2msi5YEsyALXI95u1VH
CUnrDAbIIHYdpOgWjbm7zJp46ufla5bADTVDbl2hoh6uLPu5Uegcs+dnENesfW8fm3KnRv8qm3j2
RLloDKJ6PWVOZVsXtYNVzs9q+IJKPfey9LOhqWN+H1ouzbq5heKqEWCNnnCQieAXb3P2E7J8tc17
PN0VDrdYvPTm+2yA6iqvMqBh+lAEvac6ZLHGn+Py2JzsCe9AGDfNk7VAMoVGrmytJFa/QtyqBcRp
tMLJVWHo2gxX8uhrj+VugDgP18YGSbV2U5vpX/3aeJPaYGgOX+Zk3Gqh5RbZrLzI4jccJIdrwWiS
5A2JFIUGJoKMVqstFMGT9N3KEQ6U9Kvrir9ojUHJ3uu12zVp+CYBL8jDSzIDycYmgpvOyLNtbM0q
rw+q3kp2Cx6/DeeQMCwFI0D0pJvbXP5ZYtr5hIauWPspEnEEvBhWIUMnM5tgy0H6xjluVByYVlCW
/7TShGDsiSSaleEgz7FCWPBPNb2bAz4hMHldt7nvsqBbiq0JihcNXxUp6UP8ghMLuTsqxJGPm+Nh
eh0mpKG6XLKtpK4BoqKusEOWnmx7xmgQdLCp6fHTpK1fNldo2ZxN3hb3zpKfo9L+LOqCARr80lwK
CW3BI9wB0WNQFO1bbzLeAbil5ngkkDiVfHTjUT8HFoYoFMw6hIhw25Ztp00fMnW6JTaxBL0BoV1o
qF4ME/l3nRrhB8AvB1jzZ6r198g3i45DiZGOEraXXQgyBiaRnqXhJOhzcTr2C3dp3sl1RM2iRU4x
gXKSljxg61IGzkmWuaIyrgX/VLLV68d+N8iIQFZxoB50g614VhC1tMLJ+yRIwoUeY+AZ6X2J+MYa
5VhbT0CQx3YE+BbmRYmqLfLpIpraj5ke2XKo8A+hViPh2er53yXsB8vysga6hYqv5cUyiDas/00h
QF412x9D1kI9x2zdEg7nwtTBZfTax5wwk3F6Qtbe7LrcFtvVboBfY/2pTEH7mIVkN6rs5qgNKM2E
0iI2lvehyjCcdm6aGmx1EU9hJ4/MpThROgNtemzDFurh1ZxMACTLOEmWuFlZ4yjhqVraJ5OJXhOx
3wnAYuFwjB0ym3kFAizq3psMcco0bytdO9OmB3X3Cg+54LEIpulPbaxDkdqeLviG4b/4815Ad9ti
2kZjs0v4aykdGv7xtVIm30g/Ofi3S1UcEtvahl3AchwPR+M1RLNT13R7o1rpKsUJwXZXa3SQYe/j
8B62nI48KIhr4mR9qiPD72G39XkGihWvNRFx1USdi3kxkXpjt4Z6lp1m/dNRavXhsGvKT5sSI+If
HpPThDau/LWHd0m/DdYvOrA4+YpkiBR0bIObSF8TOd26afOjgmi01ORmizvVIyayFPU4nBsQf6Zf
tPQeThfG06oHw6p5ixFdSJYv99JNrdqtHWt+S3y8szy4GG2OdmzpgSZQwC/VdpTepyYLTJJs7eSg
zm81ZiR1pBBNlx2RdA+aw1Ty1slHCTDy8dJPHOwpgS3Dj21M8VZXw11mWJ8xxbBjkwezpVMrjuGt
xHhTIMhTMxOVGcIEUzkkzEE65s2wi47deJumJKgXrH9mvdewEGAK9AhUfPjgB51PShohO5FdWfqG
HXnEPl+BlrEmRca8z1B7GKB0RXxrzW8pucmmi78I+dp9Ub/V+seCl1caUl2He1WueEDT6WeZK7z1
dXlXqvRSJ4TYdlp/UWbrNV5l8guK1ant5SDlh9omYq6jFk7sFFCxlK3y8TlEMX9NCwtiy/eEoUWO
4l9ESdzHB7Bj3i1Oz8rKgqhCfp5BZR6H+hKHN5aZuIIUPhTRwzbpN0Pq9Ub6YwCcTrdFemXeT5rw
MhpQVzMBAHI0IbYOe/YNIHn2/32foQM3pukqI0ldUdray7jtWU6ESPKNKsqT2izuahT7JTbUZ4qm
0MRqPZ7JpJ89MaDAVZSIsztXgtpYflRhfZfql5VfVjE4eSshcFE7JFmFHZ2EMX+hYK8y2xtDROTh
LIMqV4/pqAqLV6UFzWcFdqO0H3guygcT/kh3YLKZ64Vdl9gNrYTKWtiJ68jaysJXWtoJE9Sl5Ymi
Gb9XW8fibSYbXxfaISsgl3sR7udMu+lp7GeG5kb2jBEjqNNAkVCWIm0fdFdtgzI9SSJ8xgzRJz/T
ZF2j5cOIfrH6QuWzhZqG5Krxs2JcU0m7dODsrVWfpFl2TF34lSmbz9acoYSKLc1niSPAqZh8rIif
yYTraiKhrRCp/mWFGWmzY0OLZj79f1yXckSlSsZ6IhoJ4qzBCjwMfE/G7K8xmiMMk3P5LsQXyr9V
+6khCzQkD6M7S8wwHCj1mzDXF3amncmtUypwI3Ykn0ZMUFL/Pa/ZycoPSwPTEVVuUuZYKyxEQ8s2
m5cgFtFJQmvQzOnRSOu9Ghl4ZGbDH2pVdfH/eLnRgDrJ+yYENUjq+K3NZI96YD4CfCcJiuGq8/ti
OkVd6ETQK9W6oMtfU1cTlptXExq6rlG+6tU2Y6AVIl6l985qncHmRN3S4ABwvVMRt020AZi41dw8
AqQ9a9Odg3dQ3sWy00O+NAebJcP+8xoT34Jq/ZkBu45uPB+6fUXPLbqdzcocipe6NGFjbqvpz9VT
zyShNIAGeh9MIrzxfpUycXrSX4VIXpszp9UH3pK8Rpho10il0lpyFU30ThJ1fMBKWezzbiKLDpA3
Td2WzT1K3Aa+ppmmvVWbz7RW1W5nVNeuuy1xoGmunmiHGoRY0V77pmKEjlgEvCoPtU3TYEmrfBnW
VROzkz/Sl9hWtPKczgPG8XcsbTtbLoNIydRgVdaf2XyemM3q9WJLv8X8Dh3Oiv5whFKKQzCvIVYn
rFIfujZfDHSbYt+gfBDdVo6V77GrERkX+xkgRi33YvyNtBX5efJjqTlYuMTdZ5ML9tZXyXEmBJwm
N/EdryxrobYedBj8lVlimM/4XUBRFm/hIl/OEi/2KBtYEZRNMswfWIZ6+zfR/inmdu26S2GcYTKh
iRf8xlJzitvS1XDkp0Z7zNdLq+cBZaleC3ekFde2vFvp29JyD+I1F4d8QsveIhfXTi3ZVFkrACkf
fIVfWVinEjd/qBDhZw2GVlRo3WodW+mfRmRujm/YbLHBPERKQ1LjzRceDqKYXLqu39Iz5BRJ7EHx
LlQNqjhufcTPqimcaBzdaj3pZskvhpELIUQS7lapAVpEiIolscy3S/1UqE8q840c9OuezFiA/c1K
DpI1Y2hd3x7EV+RV9Q6HbgIqaewAjHQ96MdzMzgFMFd00yOvKRmyUWfrf82jVApgRGSvEuoOdBIo
leInxOSbTPsW7M+wCeirpBHitcWhK52GGCkKvbEZYjybpVzV+I5gB5IzjKZkcL2irGjCwkm60p+W
6anuIDeOyXDolvuiu6lpOGp26NNrNx9NBKNqcq5liUczzu51oe8sIfj0fuz60krl3rRgeVsbVSbW
SOmbsWPHWg7ch1EbHMnr8thde7GvbJs+PYxbrLhVD689G2+y/s8oSnRd5j6J1te0+bKVocC3gtWh
mRQXd6q7qD3yhyyQUgSy4hA9fqLhmzWdbx69FOg01r9BD72yr1/lcXhKoGMGi+Do9iCNETYxyYvb
6CVKH09FcjXsZN/wSauh4sO6OFo77HrtKOTFIBGVETaNOmrysq3cdyfMxgx3LyKqPjBqIACAEPDp
L/NSdRdmBCWPBqKSZS3dZfw2DA24aAAeiOqAXCzw1JbNfxpIKrcc1V52irwsbjPpRHKWT1Wak8wS
M4WVYw+6Yo7R7Ieip6SsYe1t5iFYKwCIrMXdCfI0zN1r0la87V0kUw1nkLGi96p6iSTFfH3k9smu
yX7vRqMx7GwF4CCywRJ0G92mmJGJYoHCkiIt7816RtqZKR9ZWzlrR1IBevgG7vlucbXP0a2BBDIw
TtitH6btl95fWhOzxIIfbJqLv7LD7Lx0ITPqgLJfad4sunrbYmD8mvqfWFOf2kbZi0cWRF1carKL
zEok22q8tgDHcGqrkm0iQDABcWwpXItYZmbD8Bvzl3Ijco7SeRdOfxEWZTtmgYvDqz0yJpViqc9l
i0gNf/3I5klxq4G3b1LO4WN7rKFCNPmeK8YH0UdSNeyKPL1rEX7cslieLboEbqCmW0bPXgfzGi9T
jvBJwdXgdbxr7fAsiOtBtp/EP0u/UxPJk1VPWMMOdiWoCXqq8+IWk5fF3LQiVSNbkBGdZgbUfYv+
GWXnonAj5NmoQpMFdcNySUg13zBnkx+A9DeWrEuxro42hU7aeXHX/ah9HfAuuWMXHwY2Jy2THAP2
0cqhrpswUEGG4vmmLwxm5k2AurpduKyOVeSM2KRjScX4r3g8cIlPbVmgmU8IdprwNum0GYomqB/j
BahbU39i+R0mXyS42einMsHI+VmxHjSqj4hIVLDU5BlV1llGw5eyXygZYc4m/uOwnWdGCSxv+Bfj
JHfXsuQeX7uTNUkPT+QVdKdKX5rGx3iLF/+SQIYubG+v6EXJD5D5qedIxTcGyOBHxYsYvHB5Vshk
kXa8llhaa9tvpc+pR1iT+oPhzO0nuu+IYlz5uQv38fSyKLsx3GaR5M7JJUyfcrSntjurt7zxl+m3
LDy7/Epg5c3PxICceuthUZN7zFkxvcm5Z1FCNR1VAE6pJJ6mZJ9dO/b74jIXIOZCeYg8k6fIYrA5
Zxwa9ng1DbecT+r4Vuo3MZpnKTI+a+7OXJyYgV15PEFNdvLw2sT7wX7XGJZrcPB8DCuvs83wLIbJ
UTu+tASPx6BiAmNZaagmmQbrbDeEHXao7Kvc0g/aw1TbNILIT2hxpyXjvFA6JtHuZBtIe9aUI2ot
wBgL7dy3qLG0atkOkoCJqrp9aFUcC8OiBiMCLKfBdqUU7438k6dL0OAlWWrqbdt1JQBnTPhFxmHR
wp2Stru2bra5hFsqlwIFE4AgEaZ4ih99MLMXr7+xcESYnuWqt4GYzX2tyGweCuppUM2dDenfAevV
0z3OaIAvVQYYE25DCYi/vY0VUzxy4ENrMBAt2PGa4pPcuadYZomu8ASn8XW0So7fJRBk5MxF0Jtn
TT2r2k4ACcFAytZTzqreLUdhKBujadq9bsWhm8bGB9wEgSPQ3G1MhBTEYsw3Pir6T6SKbYrHK1th
tDMU+LAc8ajximsbU8WTRUCWnH4XAtVrDDWzqHoAfFvrDLVi3bdadiy07vY/7s5kOW4k3dKvUlZ7
6DocjunarVrExDE4kyK1gZEUiXme8Ua96FU/Qr1Yf1Bm3qKiFIzO2t02S0sziSIQAfj4+znfCRWS
Xy251/zwzEObYWr+hVmHxsIpMKE10bHrBMdywhABYW3IxxWojY4DwOwa9s/CqB6KCD9Dv861c68F
GT2m5rKY7Ucxp8TXLU21Y3A1ZqeyFTPQlaWFutsyDL5nc0N1m6P5fOGxWwzkgFkgrNNFW4pHrfSe
tIhjYU6mLAvaQWB+t5isq2StI8x365Mh3Fghy5VgfPej6CxzUbBjVGAFZeYU6cZZ2ZkdtW67tpGx
BXq29qzrwA+3DdocU1ClmNfnCQ7czHJP9Qqo0520wcjZaIFiCrucrDXlKsITT/i3ibuw1h58Wa1c
TgaaJECwce3ziZB1R2a5mibOdrPxe+kiA9E4kgH60o0Yopz03KZqWCEwbUMkRagCFwbngWmSrWtV
3nh5dmklwRW5ySdD6lwV7TbqgSq17RtCmkg7drRLPzZXIDcedS8481JLLOMAcwKrfI4h3QU1rG3s
oXGKBgTFn+Oo9BkF9ysY1UyQ/kCii/1sSm23x26zEMuX6SuG58WMTLzuF3gGDyAT9+CorR3cXRFH
nSmkiYJPbQLtrmhuGu/hwBeYeW2/+gI7jLtSBWJMDKmfCdEXs0BUVttRBhFSRJPTIX0syqc27rHG
mpXJij7gzPWt9R2OldQUoD448Dn2AG53Y3jjRmZV56LOmYaLGZ+b4GfnCHAzrdB34VOS6zJZEjTO
maenbSPqDeLAre19j2AHZVc1hjVZNjPDoADrwu6yfE9gyBvW1PJQS9/GxHNydoO9Nm2Ts8446fUT
q30eGkAHNQ1MK48aF68ibpCweSwTuY409zuzWB0c038pzGU8TWtRUntQ9bU0x6UcWam5fKnyJhi/
ZgzD9bNR6sch+g/hYjKPfOs56O+ZQzE/YclcOjjMvGIgeqI9jkztNFE18nrI71PLihbjPA3bwIuf
Liz/jkQSu4JwVtKzn0WHrTI7LtvqWI+b0yzQ0CIpQlpZFX5P2B/I8lTyd0OC887gFPfzV7onLdMw
d7iEfZDWnR+UxlnQ1xpK8KTxDIiWmfYU5gJHeUjl4XsvUYuozmabaUlBrdUEw6OaBIOhrYbXKk7m
4n1SnFhQH2H0ZHV21vTIcstYVteDzYpF5l5917tWxAl8r1PDcxFmYUUKORBMJvylrVN7Bzq88etI
EGM3H7kr4iRPMzGRLhmcX67SU+8qPwoXL6uH+jhuFuIIvYxYfNWW+AURAC9O+8Vtu3IWVNyX/tG7
v3zFWLUVCLzXhx7znq5j7hCwA0eTtWb7xrkvu2PAWwLhilY+ws1/rGy5KFyDmqu/ph45n+wh1UUK
G0Y9tiuDzQZMSo5kkoYl52nLGVzHevq4hOL/EtVfQzYcKZhW86oMrlw9ObaRr7c+KPmRo7MeKqsw
5QXa3av+VRT3iXk2vJvjfAMbCtl0nGY3kfGggX4s1kh0/EsRgOKaNQ8XsndwbX3tEB1m1ikmXtWu
0XBekz+9tm8ptU/B/WhuBMyPGAbqVmOV1q5s1rUcq9NPTv2nRkfmjsYJx+V6UhjJN1lPHf8I6uLN
7BGl+Pze2wh48FMuiasRW+MVrl5x1bfPBpMNEzItPo3PEk6xpuKSg+ShAF6gnaIyrZxh0UNm6xYe
gKuMog6lsv7B/sqZtGmcG8zNLILb7pjzGFx8dX9iAUNq44sZPZYadwOEYLRx8ntd0LPZ2HtoJAhT
mxCB9C+mQmQdtJswnS7wXTJtBoFcCGHRe/2rpPIxOqmHRKqrMNr6OUIf9zJFUwllIaLuVa+b8aSW
CnHqrSMvWu+NhJ5muDSGcm2WL1N2hk+K4/eHCmOZRVpJwagDHQqrj055Tt7GjBN6eVupsAUn7tzK
oruq2uxFxvbKZSOns45JMzauwPcAXoxnseku2R6F1XoAf8AOmmXpwolepEc++lBsAg6OSb4u/OPU
e67FRcbugFpEoRyAvPC8JIgWtFrHccJQalwwMU8cORjoiTM+VdwfIZlFazhFwFkKVr4GyW/G1xGH
Aza0qL6vxtM2O5PIJioE3AgDywgvexgxKZjtuwOJzhN4OFW/NOW7NVHiIP0PY4Y9XLVqm6bXoG10
/8S14P6Ea9a/PfnuNea6GLuf/1TL8NEJgoc4O87E0i3u4+a6yORK7/wbjcVs2nX4uMk3y5xl0GKX
qY3gaMjjBYruAl1nm+a3n/dnYw/039yZjlpdRpGAr7a1WgvmkM26Mt/koKMQgy+JOKbISClKFN80
FDymk2/HEFLBeOkb4Vxz4myqDt+yNr0tkvFIIbtKOeAPSNRyyEXy0c5UVXvcV5SkcNv0VUEBAkCV
HZL1bB2I4P01VVo6O6uiRqsy3w5Dxrl3tdYuLEwaxRZB+IFUgXnd869rFunsrIcUyjdfp2TNN5co
Ml6S+tBq6NfLOVAxPy/nPLfOraTOk60pF/kFmw72flAIWpby7+OdYrNhrryv/oHkp32PaWeC1HLI
guHI94jZ1jxUd9oNp0MzMzX/N2+w05QGp+ozBXNji/poQqt3YT3JOzTx07N5gJG8ZwFMduLPTywu
Nd0xIm7hPw+v2Wv8rt7ra+2GHU2jHzmvzVY/dKf5qfzire+C0VM9sqWB0nzbv5POxjzHUSL65Rup
QIMvq9PgrT0ADN6z3jZnqO+HRX0L1TUhEUqeezFF7lBjEmXcRhmUAwv8vJf/aKv/+m0Mc15ffLhH
JuZFSqIN5xwT4VYCBFgBiEMaC67W9KOFg2I19ZMNapdthoajiM+18NWDjq55E3KyYZV2FxNKZe0t
LqmDh/GJX3P4VGkbJzsNYkZZnep0gQa+puqYdiszdVcG4t1wdhuU2ZHHEST7QDh/ce3cBMmrrt8G
UbeibrdkTq30bQ2uzKgp1sbhU5td5EjI4Xm4CVOG/q0ip7MdNq72UASveiyuq4mjxyhddQEaQR0a
tBtxZKC1ZOk9lOq6I/G7SS8QfAwFQQzDtyIEnU4mQ8vxzeieai5aI1bc5332Okz3suLYKEgvqgET
DTtRTmojDs3CpLCXn7+CH1DyX72CeT314RUwF3eOOxYYAmB5YXKE+6t1z2FNlQSte4cNwkIvErDd
nxL9WlOXNMGjEu4wKqo+qBZIJAcD33pMxTzxtn1pv2sKd0zazFa+54K2IyhKUgXqCOsIrrGtgNc5
C7DD4MyLW+TvVrXEBVDa7IVZh8Qnel1z2L/ttdMm2WrOaZeeupaOOO8uQa+RIK1M6utiPB6j+qrj
OCFxOegt2uYo4dhvYQbBtRm6r7lnLnPne+2deYhFBeawtLnlRHFdNMN1PPQvhtcdq2FcGtBXhgTY
vPQv1PRtyE6MZmtP04HFsr5nZ2XuzAOioeRiWjWHSM1RoIEwxHX9qCn/XvlYlU69FKIwuIPuwI7j
1+OpYe7MCyw5+hHxjDhr/MK6tau4vuQkEsNImucunP0sAxKT2CvkdTGAPMc2rz5vSvtCG8ydeUNo
k2BoGo0zra44xZ28bBOP1q3WsjDMUAVm9uBjlbw0RUMN9C0txbrTavS8PWWTlip3TvHUFaFzaHjZ
t4jYGZYH5XpCxm4OYarnLAzhzlI8e89grSPOGmCtOAYWQ+fYNKhOrdBeFgjC38zb4jrsnvt7jb0A
h4Yv/QVvDyrQ0XSmoYmixyNgZ0VBtgk0nhergu1xbEfPFEWh2MqF+7V5j5NzVOx83beEBHiqN8xo
XyuyQlgKvLJ21JB1jAvrDd2SVq/j0xpSARZqQu+OkKo3GSS2RfkN53QlFukVMExHreP6GhrKFPgI
Ec+o2WcHAgt+8Nh/MQaouSl9GAPkqJf5BD3qHCr8xjiOTzkHOUe6uQiIq9YWdw5ZY2ppnRLaugw2
LqrLhUbYWbGxyH2y2NfFK2/ByvKYQt78W6t0ictyBY9lqSgFPRtrXHRHyRI74yW+iYvkiMXuOXhl
1LhHnD6eJEftcXsWrJ0N3q0D/W7fElLtTGCW43uVlfOtiG1e4vE/kkfiGu8rgGnixfsVnKa1dcJj
XgwLtQKOunx7uvdX8YZ1yBm28vLARKrv2S2rnVkunNp4YPiWJMRxzLnCrrKcH5G1QJ67hCSwCDfB
/YE++Ov1gaF2hvOKCkAcz/fyttptdkIOwtX4CtF7ma3/zUKc2hnP3AblSSVH+9xzUaWX8YUjkf9l
QywPvLk9W3m1M4I1oiudIe7tc12bvZYt0TpllANk1zZuUh7MmNkzOqid4Soz3Aq++0QRg+PVom9X
arxn+kHnYG96i5iE+sxhWe0eWu3sGZjV/Mo+9LI277vSS1DZdy3MelCYWnmaUumFYgetpV8VkoiT
7EBDmF/Gr7r0zqLX4ChXJQlHdNSGjibxbGAstw49uvlF/OriO+Oqr6xijJVBOo9vX3clHkBojJ83
4H2lJWNnLLLt1MmtoKUEWuUgkuKKI/w4cK1miWEDrvZgTeZa2PhzC+Q8l/rA0XJoQrUiLSBYp2bA
4pEAWajaBpCCtmyoXOSuvxgm0SJIllBIRtSXhOPAYhdaeGbVUpwkTiDOWhAVq6HBL9NhHYdulTlP
SgKFJNrXQ9UWTq597qQ6QFHPg7mVCPd7C9V2mRQDXoFE5YASYN99/iT2rRvEzrCRWb1ntkpPt+N1
hBqSIIC3tNhIThFmWf8S6RUn15/fa09rETujhu0FRZtp3CqPAv3EyaoN2l1jNcxS1s/vsKdPGzuD
MYfH1YQ8k5iMGoIQaHJGxCUQhoU0D8xiezZhxo8W9aF/hZVp4UviFoERh0cVAkNg5oG57mz0eqZu
i3U/2PVWdoV3GQZVe5qkGPPg0kY4woppFTFMH9j673mexs7zDMaU03rbGmiFJcvU8NRBBzaG5YHX
te9hzrf98E01y7AiMfjjuVZuCYGQw8ZxAd4cShf5de82dobfuvNUPhjkGYRJRaEdhG297aRY/3sN
YWfUFU2YJiVS3nPLAXyjhPuthuoq6/4l6aL3z++xL1vvR+rWhweEQzaY5CS4yci6v40Quqd5dxql
igJRcOa40+VkjPYCUPtKKjQ0n993z7ho7Ay6JUCcsvTkgGHvvk2f8uhABWPuJL8Yb3+scD58Hcfm
wLgqua6vn8bZTP5DSK5jDA3W1rT6tz673Bl3rbBpyyyfP7vGcbqzCePsQNff81TkTtevwGfYVcqV
Z7RbE9/24kAA1p5uIHcGyJbI09TTdC6crKAij/oKMTSgv88fyJ4+/ONA58NDr+re9zXJ1U07WJDQ
4UlY9kefX3vPC5U7HRgd0eBH8yd3saUKzE2zkT67cdQSnefnt9j3cHZ6cZB6/tQlqG+UxJtucNJt
QYd4ZaP9+fX3rGbkTj8Os37yofTmWws1uy8mb6HbtjxRHQRA4vscGipjr5sgAMglqNLP7zq/2l/0
BCl/HvmCBG3YpLJ824btSx4bJnV6Iz2KEwgQedxiywD7+/mt9g0icqc3W22bYw6aoi1WofhC3E8p
7umldj3cG4tDRdx9b2lnJVWEoVMQlBptGyNny5GVIZjb0nmJbOSqBQb/QyHBe1rcj/iqD605GUJX
N7waUiy6e6xASfhgD2faiG+ufuyC4kDxYU9f/5GY+eE2ZaolSiFJ3XbCCe9LXvyZ5+be8eevZE+X
/LHB+nD1wI981y+qaKv8TRfeRd2lKA70yH2Xnl/Qh0tz2N1onkqirQZGNLUHkL7rsjowo+7pK/pO
d+9t1qd6x1NJHwC5Z5i+gLHpUA+XEyzZQ+Psvrvs9HjTiDoUpPOz59CtO6q+cyITESjhLQY4IG+f
v4J9veLH6uvDgxodvenGhLtEYLiqVdSR2gDgYYFZr9VOPdwN5YERbN/32enrcdjEJCdzJ7THiPep
o2Lwdeo1WPqKFIkDX2jfi9/p5S7BuF6cg54c3a9d8pQkNYSO188f1r5r7/TuJjVdbwjTFLrCVYch
F3R30IQHHs+eHi3mx/bhReARqw2J8n2rtnDkWzxwFMCvRLlW+YERcE9nFvOdP9xBNW3XdRl3aJsH
UGlYCA989D3PRcx//+HCY1Y4RdBruCqmAfjva42ptDkwAu1pNWKnF2Ra1UdIcuJtJFdAMgTYCnhz
s5dhVQLhO5QBvO/Z7Ex/KinGzLGneJsDddPkpZGcfN5m9swIYqfVoz1TlRW2MUbElOZC4dFWHAqg
MDUz+fD5PfZtlcROozd0KjhOFMbb3o9gjVtZN17qWtYiDmY40gOqk5M/c57dPFoj1evX7pQZx6xY
XuLG0Y51v+sPjI37HuROH3FNL2gzq0i29XCpqXNCkA40sj37Z8zVP7eyOhgTp0zSZFvAmXA5N8A6
gLt+0b56jzUmW5LLDslPfv0lpLvTU4pJbwMnLZNthCq9tB+a+sAI8uvWIN3dJa6eTVNgufHWmbQj
BUOmolYekgJgH5pTf72iku7OxNcmqtKKjDu0GpECDXCWK097bypwrEa0+ry97fsWu/3dD5EkmZyE
R/izW3UbewgY0F7k06Hc9n0vYP77DyNKbOWjpQ8Bx0UyfUjqBomx9vT5h9/3gHZ6ehAZmltNcbKd
Xrs7/aV49x7xy35+7X0fe6ezN0bTJZjAk20zWiaQOPm1UtqBGsS+z73TxxsYMr/JD1rkB2RGPlib
4Przj73v0jt9dhDoFMvIp2eRecGxJYpIqUDZTJFFJhx4ZC9x/70n5Ox0YrtIrdZveELYc0j0aiFK
fP4dfj19Smeny2YlYW1g8mgxDfKes2wjrtzsrHg+NA/tu/787D60SLetzczxafOEfup3nNHPKdwV
luQFx52ffwV9T/NxdvpuV+RhIGaFSWsu0ov6ubjSbpgwjG/G0n9yjpfeGg3x5/fac6vdiPRIE5Zw
PBFvtQyRmr12De3Alfd9C3vnSQW9J8dknkoDDQJO7pPUVpvs6iDLoYKsBd7tkGyKLKXw2+OdW2mN
Xawdq24vmjpXR3nS5KcMlN7686+6583ZO09VWXXeGIUeb0tyZNGnPfr35iweW+Az+PwOexbR8sdh
/IfGUYse5zphhtvsFa83asPEWSRf5at97T2yJfj8Lvte2fz3H27ilrktiFRItnZAmZUqdl5VB77A
vkvvjomF6NG88/kFRfbUJtI08g586l+vDaUtf/7UIjXGCv8P/WaimWUazn6jKwZIkX25+vzB7LvF
zsiYCxs8xNTF2w6aFz55kB4WFf1D+7B9l98ZHdM2G8nTZd2RphyPnY3hUR8cKLrsGXh3A7VTYTRE
SnLp/hpkN4E61Wp4Tm8/fyz7Fky7gdpDGZqa0yO1IbNxuOuu0LzMadCXzbf6svtWvxy4zfwc/rWG
I62d/p6UIfiLmC9BvhvZMeOcHbEAY6YfhRyGEdpsHGilezqytdORh9BzvRDd6hbtAQwuswE2eNR7
i/C1ODSB7+vJ1twIPnSyObxaQbtjdRAQb0vgCo4fhvq1XW2QW8P4dw4dH+7pc7v+h7JNa2KXeWxl
A2FKO24Z9D9/I3sarLXTmyOhD5NXUvDvNFBuxCprTzmgrM8vvu9jy58fkNFr7eTigD5vCoIlmAE9
/ebHlf/jdfhP/y2/+q3J1H//L/78moNVC/2g2fnj3+/ylP/+a/6d//43P//G37fha5XX+Xuz+69+
+iUu/PuNV8/N809/wD0bNuN1+1aNN291mzQ/bsBHnP/l/+sP//L24yp3Y/H2t7++5m2GPe3mzQ/z
7K+//+jk+9/+SsD2h6c7X//3H148p/zeRei/VeHzv/zG23Pd8MvqC0YN3XQN4YIRkPPBYf82/0Ty
A4e/dXUbVpBr6ryMLK+agF8yvjiOaRmu7grLhklCJ6rzdv6R+iJtIR3XcW1sj7bgt/745j+9nH++
rL8grL3Kw6yp//ZX60dl+J/93jZwz0hlKov76cK2nZ3+bydItiOqUpz3hMVwNIqBA01D5sI9mRJw
gheF7YMLHrowDig92E2zMpqkqk8ifwCZUhUWOSmDtKo7G8xqvSri3u8viS6bZSlmWEpYRNjCnNOi
0UmeXCgpZZLzG7Ew4NMUE8bilJPfTSztKjq2RxXhQxMRLCWV1b1Yjn4OdN0PvR4MK6QwlEl64FSA
2/V5+WboClJ/AikNnFBsbJUZaN8mLWQFD5aVZbBp2rika9f/RqblHOeaypGoLSstdHKHFDRi1cdw
REBa2sWxIoyOMJ64pzAbAZRH9d1HBEKNFnx64tztHu9MiIME8JWVW2tLhEWOdiC2xmOVqeTRtWN5
oQIFBbPBaHdZTY37HOgOhkAcZd8LT7rVsh7h2sNErjvyu9tWtx49kh/Tr74OiXQRKSzNOJ4SNz2F
MJV0wLQl/KzWFMo5UQkz2q3B6r5ZTcXUy3VsTy6BY4XtTGvRBQCGI7N1HvK8NvRbHFPtBDCjaknN
9UBQGo2WUPoKa2KPktIr68ua+MoErkXrANK3cNpLyxhIXKj74THzPQemH15CJJHdkHkPAIA7gg1c
LUiPay+Yk8+tMjLWpCmXL9UI/nMxlY79GsD4CEBMjeqhT83mSYSNZq71JEam4pQFqpsic15rL8+p
W/ZhXx+xrzN7gN1pjk7JMZEXOI5Psh/AfTKKiA41N1Vk2dT/VYhMXowWPEMav2HDGuVjwci3WL1V
ZVsfN7mmfQ86LeyJxw3DM92rgxutCet3Xan7JvQLGFi1LvCENg5jYRI54W3b51nIA4qBxic6wRDa
VFUwmidpEJgzxDrcIZGO8AdN86aFNoGBMpqBVmGQoEjoEsvVSCHoa9jPQzo8DplFbspQthmGai3E
MMWKIV1Mljldl4ll8tl0PUw30sghUiZZN8WQn0X1FsjUe/V6qLq2ofSXkHNfMH5O7GMNaRV5GfVA
n1nYiW13R0SW2usxK70QDFWZfvWEhzgcHgH5JO0AyVhpZnHZ4aLChFNWlHTiLid5UEBHchdOgNoM
LX4Y5aeyqQy4JUJiO/bNeqZWeP0I3iAE7fGYxL73mvY66OkiBbt6ZjrYbmi/aVHfZr4kEMnGUIJS
rZHxlR6ZoHhGNMK6NhGrEABj+V6WnZw2fmgN7Ce6yHmMTN+6bqzGfcxtOwEkC+E7PMkTo4Ev3iek
5SY5PtI0kYSRNBjGoTE2jv8mazLuF2ZVOgjyiFOTy7p0RliWRg5GyBuG5L4P/MBlJIMOch/lif/U
RvNLcpMoZFVTicpC7zp1kEEr33yyccOTxq6XHulDTsk4pfvl1nWi9F5I7rgGzjc+TGNvBJfgtSuL
Bmm18U01qMpbGYTNo7pzJh8sVFD2R5a0TMoelTUkazPqq3GJnEWRhqUlKT2rtCo8YKGCtOXiCKkX
cWvjs9U4PgMB4g5kD2Z5U0ybMIO7tPBzCFxU9kNCiDSVA0ZIky7cAn0z1IylxzuqTw4wdqcyKOaM
sKSfNGHnT6kqwX32vQYwBiyp3xM3FaJvTloH00XCXh7LhV1bl0md9S+101Q4R/wpgRFn4tqIR2w0
q9pSxg3K7ElfW4NUrKMogulkPk1dvuriIIPATs/L8MZOTb/0VAv8d7ScqF/bdlEQlReI4KSK23ha
TNL2b0Kk381i8ICNZpCbtgq4sweUNNFwdsGwT7feZGX5WQMpAeHfGPntWjENtYt4MkmndhDpuoQ1
pNm30ClpGG3owxNsStfGko8WfWEWFk7vpGHKo2kP4VPISSSu7joTBKTS5+6UshpCWzwjR/IrdUSf
vjODQFXhkSRUTLiMmTxaEhlKaZLBqqGgprcmGr40PyfOKI+obYV1gNfIbgTu75L/EQQ7iOJBhqBq
sCahlCK6S+BxSbLUfAqaYI4wy+molUVZfF3qBaYjTmrV98ENAbMw3UdPjulZIjtRPQS5/sGzUoHF
HP6p/r1v0uyinaYQ/oQ+kW9ax2l35IUyfo8GmRCCZ5n3eImmp6SV1WugMSguQaZZ3/W61Ui3zIV4
GPLIHRdGXeXvyjdxDE12Trb5NEFIle2WCF4ySwIvN4BolSTVruA8gQMIy1y/GZtJ/2qZ0Qykt0Fk
wd6Y7EewuuS4KNAeN3GoTe+x1nSnus1QAEVzRhklEYyzoLPdSyVTIDWRELq56CrJMYYog5zc3KDT
T0xIz/0aShtnrxOdBsJ32xOxk4XdHP6mkaQdA8mcYTeqKeEx+Mjd1VCBuunMWGyh+gecXmgYg4ey
MLDEJ8noXIMQ0hNYYFjXL+qmgQ2l+U4PuWKIstTlHCvuQuM5dkUT8IsTbrSzXvrpcDVNqTkQLmT1
rXPuu3oXn1u+1kVMMSzRszsr4VBs1YPLog3E9uCBe2dgAdDgp0KHAWwmWBBGyAlLW1WkPwrbQr8Y
W0axdfLSSc5I7sYJZ0+R/mrDVe2/6+Pol+ewlxIwXhisOC1MYHqvxj720OdbBoyNBJTli59o2CUR
FqZsbDCYesTStSFYzmloMETU7UhqiTU1GiBarc6iO9Jds3yFh0REoLR7H9C3xUjP8ao58mDcH17i
YEJv9K1VisBN0WeuOs7b3LHzRYd0AAhqXiYuQTGVaXbirYwZxhaaY0hxNFqR1k+EYpiqYW/npMo5
d8PGG98bdxDxBeHdCLNRKDjVNoz9vNpSvYrck8CNdQpJKYuMgVMOkYl5c1i0OMriCKKkwo/rn8tO
Jf5LXmkV+UrNIHhNkZkCvVIeH1QGrdcfD16rCFxJB99Q39uhaZNTP+7G+Mo2XUG+Mytq7SirywZo
YzESYCZG2u5xgi3V2gA1ikFYRhMMeGOyQv0B9ArxSH5psxqmIZvDPfHMsPEz0+xDfB+yLO0nt9f1
x8HTBrJynJZkpdYxrKMsxhbMKBGP6AQ9AehFTjRmoL1p22ycsrOb4yyp4vGEZz6rJIgsrpdWFZUN
LHwhkrMgku2bxkp66wye/c3ORmFv4EjHoF2qupYgVjp3XPdZiA1wAngBNNy0fBOUgR06PLQuvyic
GiL+2BKPBabO9P1zjS+WLEHWEiThsNomfrawyxfGhLDdmF3t0NTJaVZL3+g757KxW7q57iRGvlas
P/BtM9+TCe3Jsl1bliPeS3SsLOLdMGMhHk+lgagV7zRl1SAmqUFnh8w6pGuSIxYJipxLc6C/ea7J
qFcwb94rNyQtlq5a3uWKZfUGkjt+o6rvQUmmnj5ApkRcelNUY/CeSQvbbdJZLZkwc+pMU3joMmrW
1s0qz2z4pnlVgy2uSwvrQuWmlnOqBz6PuLLhA2t6Acy5tfxYkCIDChViUQtwhZR5EVwZbeW3J6g/
CF7shhGwqOoTXExj4I1oIzkfzY7dPsfqE2cRzt6unZHm5VCBosg52pKAO/Mx4eFV0BG71iZpAUBZ
zyae5GMCPwJMOZwGT07Alh532kogkSW7WuEJAUUBJB8eTA3Jvo8CIJmidvvXTsPms5jqIH/zizBx
16VHqf+lSAo1zvFSGruMEajyRCyYXpOjSZWxg2lo+I1FpELeNS0U8Mm0C73bsP9wzWRlm740Z2WW
QTTUOIJKWaZl3bn3FpOot4ljIxQ3QTV6UKsrZeDCLrqCR7pUWWTU9/nQU2FZ+JwYNdNvVcY/VTvY
Wxj4qZhwWbxlRLu8vTXb5+J/QglhPoT8jz826v9SQjh//svNG9vjf/yfnwsP82/9VkYwzS8OWDeQ
D67hEp6rKJP+VkbgJ1K3WW26QlDesufC2u9lBE2KL46t2w4IMylN4c7V/N/rCIjlvhiOa5nCUBBi
HWa/P1NI2FGIO5KPZAll6a6hhLQNOVecPpTepDM1VlR7GHfsONAAMMUEpDlDVmtkbVLk2BgjwQQL
laYUp1XnsgLkpEHrz/RK0XPZKkGMNjw3mo60Lmfa9aYMVow+SPyBXcmh06mta5QKCzMQauFAY2Px
7Dp4p2qD0CA2A4G8yiobalWL8zthBT9CpdRTu/ruq8g1aOYtC1kSZuKVoQaTbXjigqoLe/aLyu8N
0oOM4rFurfzVh2P7orIq//7nq2P/09qupGV80nZvn7Mm/wv1vn/8r7+Mf7mq/vG/s9ewePtYDvtx
hd/asf1FWTRX17KE7dq67v53O7b4iW5YLvUwQ0jlzlqLP8phXyyXYER3Lt+aphTzj/5oxuKL0HXD
5Ndcx7EtZVLN+jMN+Yf27ueCGClolknNjVAnJd2dA4NEyYHNdAurg6SOvilORDZhi+uVcSySENiQ
xwob433EZtJOWkiKqWMCGJ4C47QLNJDvaWyzaxz88sr0bF9fNv44fRtL6rm+6+R3yiJSZvHhkf9e
1/tYx/thV/npUytdd3Rh0Q/5v27uVNdjxdxT2U+dWaCu8TpdvwpCjPXLJq6BHRkgcANyOa6V4ekB
2Suef5k4VvnuSGlsjcRQp0YNBFkTVQTC3iK0pS017ZyDsZzAYpE9hvyISS8tsjveNkDQVEzjuiF9
7FznSWrgyBPtlYpC/ybCrrjBDTxsODfsXiLFVlXzSTphKJryGQntPXDGuE66efYVE5w5MqvjGgqF
P9XvZuw5S4y45rmRaOayLWrtkLFirmn+82E5wmaAovGZyrRc0yFq4eexqkEyQuWEh2VTzBTuRdCC
XYQ8qGAOQDvUdWyDf77f//85s8lZ07V/Zrtpn7PvP9XGf/zCb4OBwfREygIIXtCNOt2Ygeb32rjz
BUqg4TiWLhzDdWbX2R+Tmv6FMudcMXdB0uKonQ2Sf4wG8gv/mjmSuZIRhm7wp6rj6oeB/58txWTC
ZURhIDCpswvd3Z3VcqqpYwMsrokDzDehy8mw8D33pCz66kHKht2VayUXgeXk19k0OtteN4cXkbGI
7SJ2bHaQxiQDGPVF1XTDkxy8/naUQt5BOis22MzHEzapEYUl/Y7pcbrX+zkcJ6j9ay9pIdpSWlgH
o0ZZ0+j8cWNRZUCyGjcnRqvspc3amqjwwDlNGw9sTZOQubqJtKoVGNhMb10GTQd1pxxJNQ6Cwoaq
bJvfzBSj1spXk7SWiWXUl7LKnbOoNClreV6d/l/2zmTJUuT+0q/S1nvKwAEHtneMOWPIyMjIDZZT
ODM4DjjwNv0s/WL9UVWSKrOqVab/WhuZVKqIG5fLxX/DOeeD0mSTikGqZLk1dx0s1lr6JJi6cI+J
hyU76bBwRF64ZH7AKWDqtrDQC7oHcAIyuxzccfxgJKNNoquW4KG2ZXTmTzG3dRqEFKmpdx90C2Gj
gWcP7RISpTTnuHnLZoBKqV2CaJpCHYbOu6KgJxfAz0m6xRRWBDin3W6+t9HHxB/vB2CGBG0zxdKa
duQTw3/7QCMNTjT+Qot14zfmmNbXa5szSh+eI/T9YTmC+Jkjom36JzdLvzmkwJJCbD92JHxfjt0k
3vXgzgMKGdi2JiL2XX4R7gzqlcRfLtW7OAue5kR3xwD6KfM+cobTTH2BAlABAI6/hqLo91kYzZ/d
evhGCl657xg1vM6hec11cmmFc1X3RMFmKq0erUcUfKjn9htpz0+y6d+C1XuOveAp3UDkk3cs+22B
yboFQWV/0sKQZZ1v3EwG4WS5pi2mZ1ScF0udimPvBI+yq9/3tadvCmE/h6BKyE5LL/S0cE3H8QCi
Yz1PdeCLa59kWQhS+XtDlgEwTsFEdudZIkZT24PRJqhQC+L+ZUTz5WQzkUCyIhpbl+05dOpDPpHw
7w/FBxAXcO4iScJdzzYJYCBwmm9OPj71KkJd/apDFPT7YTLBztQLXdMSGzKzOlIcZwfbz4FlQsTs
Luzh04W0qSwp0mW8ahKHIebsMzW88XRhPjPabO7J8ZLH2B/VZZgJslv7zmOkM8zsqnJo63lm6g8O
DiAA59SGGVNXrca7JQ/5X1FyHxXMeO1iLug0X9iQgX6qH327HGoFSWOFEVWRPDyIDsZkRYjgbNxd
mJTmevTZC0AwenWX4iRFSARUuyUakERo2KUdYYPcNCbLLroxv/HHklStYV3QZMc3pQRIRnAio6vG
PWXMRO7qsnevVr+E9irIPPe5/HRtJL7P0cp/BGvEeKqLzrUwsGpLFguzTm8aF8iPqSsyDNDs1Q2Y
TUPg6pHalwFJPTJha9VTneXxZbPM4r1Th+rBRf5MZAeX0ge3ckoiKFfEMY/Ab9VLnfeXTvU2LKX3
voqpxGstnQ8NuphLTycXWadfuiYQAKyIrSKy66Ks2UfJmA3+zPVwybM8mqIjN0H2FspBvO4MCyK8
Da6hRY9Hib0wIOAhJQ2fbNyzb4Loi5eq6DRmdmKNuIrXZU4eFWlHqQOEJ+yKC7hOX1RdPrQZ5jSi
6w9ZQbRmOzyZCSgSmJ4JblXMHqBOgYaRjxmb4mvKpTuYOmIVmYZfQTVdLhB5K4KUVGe+BstYfikb
c1H0xHf0AMNZz+zTOsiZJLJ9EeG7PBjvGi98dBzYba4zQSomyWqO3Y9uz9fRTdqLvKQ+FHwGORnw
JaGqu6avLpomDe8KguHueTssKNs1v4O1Nh4Lr0gvyOEgbDP2r9SwKKbX4D2VF10EWf7BxTfWEpz8
CvaOJJQtQvT90KzqilSh7FTngqRISTTJNKTqmdngS6GxrruZf/DlK+HXNYuLOGguOpH76ZGHbfCS
cX7e+37nP+Ol5qkeqy9eLvjuBsSO1Qtud8KqEHywPwpyFe5ZKARfsURDsfVixOVD6Fx2yRYUOmcO
8eSTO35mdVdfB944fGlnaWcwSmH4lYDvBoxjGlgmQXnoh8yWXH2oVxJEci+f7tq8L+Nb0bbe81hG
hCoHheOca3jGVVKMd/XU9MQ/9Kl/P/ceYQt97x14cicn5Sw9MKGwuGbChe1c+8yjWjJq7uB3ZeTN
yHrvlBZORkjwYkEOKlvqJMSKl+cXrBKX8xwH0UunFMK7+o4R6UU/KnZXF+08gXoSTHT8lSqUJR5R
pUZNl1NrL/xKvjlJq6/92QX5MldyYt3GEjTXAZGegy1OrKTSU8R7Mcm0Xve19u6NM+8Vujgv5z1M
s/wwzEA+8Hp0j6sJoR0bKHMEKKdTFz0745Ke5oj4r8Fln94qYy+KwKTHFIvFB+WW7WfHr9b3MFbz
45xO9a2vy+IDy8zscikbtMd+rq5s0WZXpUicO6fqlwcH89JrvjCh3mWUIpyeSwyhJNggUnaQjwN1
9k3NNuLDwOL8S+bJ9Smf/RRk+2wOTZC6p7iO0/skdquDbLYhsresX/9bBxNrh0iE0ei/q4Ofvjff
1efqh654+4nfCmHHYxjD/MRNBPVsGIbbEOe3Stjxol9CGpKA4UpCtuOvmZX/6IsljbHL+CaSbsIE
5w8yEU/8gvIhQWdPu00z6/5H050fG6Yw8iUdMdsJEQSRy/SJ/vuPw502bfKZ2uKB2F7vo+z96pk1
tR32lJG5TzRmPPNIiNLzH67QXzW1P7Rpv70q+g0afy4As63tr/rDSImNCCbtJnmY6NdZD9b5k14I
O/4fvAidhIxcCn2kNj++iAZFDfcpfihVEHxcot6wadLz8jf9+dZ+/6GP+PUCou90uSy8DDqbH19l
jFPds7h/qMcMnR0AuOChoZa6aU1z5zbR35juf5SO/XbhIo/Bnky2UdzP7uGy8Gy0jtGDV3oadJn/
pGhLbswY/53Qbhvq/elt/euFfrZCyyYRowuExlY8tLMohhjdw3r595/QX918yBzoAtFJoZX66ROS
ykx1lskHlkTJI/8SOT6zXRGvrJ1zWpKiqvaMVLLDv3/VX82Rf3pvkfCYBqHEin+2/rAMyhccrnQT
YXxLGEF0SNf0Bt2IudZDEFCthv5pbZPyaewTYA+IMV7C2GwcrVp9yZWMUkjW47xRFINrNjrxlc0q
gMDsgilS//1f+5fXKGY2HPtkJ/g/p1OMfQ+ktYge2lGbk1+Wa7BnLQk8xI3zN+GvyT1LFvfi37/o
X3z6zH4Et5hLGx/+fIXYMGZBZsXDXAzelSDshvx9Yq7/By/i8wxgTMPTZ5sX/vEhwM5vypbRfUjq
CUBXSm0Cw+LvnELhX3zaEaNz+ny+MXHk//yE63Cz9n2X3yBqiODAsuX7CHGZnOOeQxEYUZxQyVfk
/cGgFR4MKyTuE0tv7XsjNaGr30L29uqw1s0EUzoKunjHArWIUDWZqIZxl6VY7tc4Odh2BuhFfIl8
LC1Yt51I/PR+LZrBAZ09oLxKkrx7jlCoPUOHkHBOZt2/ZZMZAD6r2J227sh4O7VukiThdP7LPPXI
dmcgNe+HDgYLC1jv0mWeigjFHb1yjzHBYMETEqrEoBsP0B4qUFLQ/YduhuWN3iQvP4dekc80viyk
AS4QlB9r339ObcDmc3ES/7H3tT9DOu3gXvZeX0OZ4qt4LvkHYrfYnlLO2NB+kh54M2rMBh1FqLst
9990cb1vl5x/RYP3+h5kjYZx7g3OVwAE81tfFAFhJ0MEIdGyYAaX4mRPXMfkUsws6i+9tU7Y6cdG
XUuyYerLdsmG965fiuKkmgEaoAv2Yd8ZQbSkCTONaKeEDHFGkoZSRdGFv8Xk0Cw75XhCHXM9rO2N
sPmmeeJRRhxCFlJEKtM73/uZ3fGB1UQIMbIsCIYbAxuf5jgUn5pUsiSsE0JTDoF2fLnr46zUTECa
5MnPQ32vkLHctXAlh31RRtX7ppAJkpEYXh5nizrz213EyEB+X2PHjjdxXMUgxSGr3K/AQK61m6jP
WRJBEyqKrPHOsp/Lj8grm4IoiHCSexPMgGViBIRHGtyeeMS1s+nZdQF9HLb4d5gRie1ol1zGBJ2U
jnOKYhgoh1AqcBTexCrFd3JDdMVquy/ICBBWoEts71ATDMgkyxmRFhh4VGBrETV8vGupvobTjMIr
aDrI8Krpl6+u1Vu+oKFSBVAlXqJuxOi5ZsVc4JWMt9W0tr4+9O2GPCxHgWQablmzq0PbWjBCsX0a
cji32m/9NwbccrkvQ89eC1Xau7YggRyNHyrCQ4nnZKNGZXTnQG1IzW8gwQ7npsK1uEts6jmnIlwr
BlKBheJnaSXY7tYLGOx1ANehPYK+mS71dtx7kxUpeoWW8n9ByboCf8miNxs37ghjPZYnx7h8b4wO
XXLTZA5Cs9IwtY6pP85fAZAGz6KsDGQQnT9FNtqozOz9yVt2Rv+z1UsF/LwOH0p/zb8k4AGmQx4k
Bq1j0paX7czdDAMsm+8gZLckcTdBe0liL20E77X7QiPIB7Sigvziuql65S8wLw3SAcIdyUC+mkRN
Vxt7bfIpqfw03C1TTxBnlwx1Tw83Lq9pMyAxElxbtRtUUkLGcFz3tipdWG/Bagkhm+vi+8LHUCAD
b7DTiaL9KksnfY0bFJq7FhnMp854wYcZPmy+K5MC8FejGDS6SclaLmxbSLkI/0J/b/jE72MnZFbk
NFH+mjpZdiuMyJo9i2YsHdEmGzulRNvZk61p5tjZE1B4II8kfG6DaXrvVts9OLvjh9nQzsHzcRNi
O1lv8w5mvbh7tQb2A6qA9EEvXVWe0Zzi4F4hpOTnmnmx2Td2ym5Bc0ioxk6Ms781iEf2ZdqA15y0
8opTGebem+1HkIkZj+X5sPRGwXbsbQ4LRwh7j0aoerDtsoABBzBwI6nYGRtNgw9iPUSytpshiiWb
Jaokjd9O1UPJfY8sBfZGc+yHILw3tsaBoIZtpqtQBl9NhS0vJ3bx8e3Mk7z7VI99u2b7QOQpUWoE
PvEE0m2TJNFetlC1b+K+RxooeByjxetsWI8kk0a99Z/CukcB3bqgyYc+QJm2OH5WHxzCQwWppWFm
bk1VFs6hGcCeMEshv3of8d+ZDvCtwPsGPoAbIln1dtipnsemYPgV2zWviIGMxLXn59FbA1meKNuZ
pezqW5RTATIwg3kX6LadUrroMJ/ca6cpBBQAX8nXPqwIOenceGKzI6eGdEbpfJtKx3wAPpOEJzMv
63BsCzf/NNY1Fvmmmr47Weh9pwwPVhbBwIn2XZ9l9nJMFRMfpzXVfHR0HDx0Isuao8/oxfU+QOl0
3+tFF9WhW4zKL8ipU8NxDXMEHp3fMr110DHMUO7rpUL5WIUKgFHhfwvnAgqQQxrnTI58gO5vZrqJ
lMam7swAoCudoyT89q4yMwTHIa4KdBa+hmHoJpqs7i1y398zQNUvRTGQTyGGZBPexpjSpqgYhy1n
A7KWQ559uWuC7c4KpCavHNCXZMLjZ6k8MIbACd808jMaNpKEUA4jUAlKgzopURaFeC8HotzDhdHn
CVEo9LZ5MGzRfVl2YKCKIGO2MY4EUxqQZTNi3ir96s8BWlnmIvh40p7vjtdzEJ0oPSoEH6CvyW1g
jO9jw8Y0sEdvTwRnhNML4VZuYZURw8doJRnbCVoe7QWoqFxZvbc5dz14mhReEH1qSexDXamNOJxx
zDPCMfrWFbMdTsazMcJE03JSyQqt6UWeNtK5cSs2KlczRwGxumEJUqs2rf8SUZldSia202Egf/aj
S6lgd4O7KICBZRRnh0nlMBsbJ+2T9zWChqZ7t3roEncAkMOHtfaiT0JbJr2BCey7cqJB2HMyVwTn
Rj6zLfChpWYboQ3vbGW20qEbWpx3QlaINmPjMwwLfESnO99ONZcznQL3pEbk2ntOo7HYI+JG99VH
QcNo07fEGESFYnuB4tZ7m0d/HC9EahiYQTSOzzC6nfke2kNBHHEssxW87dw5F9Yr6icJ9Sy+6Bcb
OXudxxE/hLVfTFc9cJvsOV1SlJVBuCb1uYeaRmgIh0hzqoZ+JHmULwbYDXfgVDN9HudfpxiJZ37Y
nJvd0XqJcc96UjpoYW34UbKxpru5PKEEi8p3S1HeoGRvriZsFdPlvAaQK5OkrtXeKoFwd1NVfjdc
aDh1YdYzjh4RRe1zZ+56HvXwwEHtLbCgOokQkn1UgtzIw8OwH+pOIdx0NA3ZMKzyXeFxviKBW6vn
ck3wfmTzCieNnitAdupQZ88x7Jg59GR/XcsJOnRXJOV0WKu8+DjmU/R7jMN/BUaMn9iC/v/XsE/j
t//7f37QFv36A7+vYeNfGH3IMCLfTUq0Gfyq39ew3i8x1iUW84yeIsma9p9rWCF+YS2SsKuMRCwi
bwt0/X0Lm/yCBSFGW5QEgomKxDX6D+XT71Of3wxjf21R4sV+mDIwwKD5j2S4zZ0CWpafFRlBrEv2
HPKjAXsu32d60lG8VxokQX8TN7WKvivX9gUxnig1uv4TElRHLEeVAti7WPzcc/cEgacn6UJZQl9f
1zEiiCpIsjU5m4C7jVByHyHcHayKpRGnNI+hiAPxKigdapbMMCIQD1HK5pbdkpMO0pDdhKBfQlCb
fXFXzDmP5MPokMSFpad1QSGDDmR8f1azieUXxWMXakTcLo0ZTpY2vowuIp7C0wHkQ4ThWPqZPLKx
osdpZvgnbJu7xG3PBHC2uGI4YXN1GsOlUgR0q9mSjepsjUkpCWWtjmht8Z/2bLxgflfbZ3nl6C4M
vxUNA6nbNuwhFy3LkntIq7KggeUnDFB5jAN4EfQ4Y61om95DvVk02AXWgGp0H7XM5A8dd8iwV3E3
3OpWUYS7axv031vX2qfaFGX35tOPsb5awzrbgE0KXWkxEvxyBzqk7dnmhGFDvtLSbxzNmZk7+CQv
5GysdUz0OlidOL4cTBGXb0sbNILVn1AJkDVTj2B3bEbKHoYoFj6x77UvqTeQHkKDOF0iwGcHNisX
yVhfVfp+3Kr33ZwEI9DINRyfaU0G/1o7QVmyGGtG/5ZqHE21LteG9aCeU/hjyhAVQurmcCrVavnz
IBziLmrRAffniiLqWzhEhAd0FGXVsWQY0kEC31B0BDANDdGxRrVH8mLEN5X6TQTsowVjFBE3yXKo
9NV4FUrrvtC9I18OgIMzyAi9bvBPObguVlxpRhCyTWqSpFtZzpQaQ8zFhPnEsZ8MK2/Y0wvvMpro
e17of4Lo4Jhf3felP4VQJxyAXIdGednY4oHRyNnrKlWaqjKoMI1kHUOod7IrcyoeETuE8JQQBr/Z
1M/sOZINwp7LCQGD/1lxXPqcw5v/H4Gs06lijwV8EpdNa1aQ3VNpU0s8a9+K3VitaP1mxQzgMKrc
f9ckbClB+sWtIsMeZjms1xYqXRuEDecRLuCeJRQ0tnO5dQw7Qj+z+9ELzbdg7DkN12IrpBBLUfws
fkdHZhciEXcE3ah7vrXzB+5cLqN1TcNie8EhtscrPbzrAf1xSmWC/7OYKBaOLZH0yWnz1bwmvtXm
2I4iPYOWrwMQ3v3wqQHK9hSla/BpZZL5odN93TNw8ZsbiDetd7Edz/aGURfgVMOCjQ0uQyR7yEY5
B3xLCm62qqsCiqdeRHKX1IO/HjQTs/wKY0ic72Ir20sOznampJmnx7hO+o9V2CFO7Ega9vZdhHaL
UK2SWwWZ8PSqAx4zmEGWyl4wzVkg/6zOeopsWMWf5oyzv9oZpFzzuwGrKDTaTmVUb4K2Ci7eHJvm
apA5AcM8rgBOFa0Ih6cWuRsRB2pAq1Hata2TvSLtjpB0dNVYQHdli6vf7EPfi9aXocTgh2EuwTCE
vdGmtPOLWNZ5xPyAYecWmX0jyBoGiqAPPppwUs3WLlRnkZiMDIJoKl3Q34F1Peh4XI76YKfWz485
sgR57SgnGC7LNtTmlkFi7Fzzvc2iKxu09J4Hm6Cs3jtRS4IPKtceavSAfg1kLOu4Vn0VvptNn+Yk
7VtKO/xurOJaz3lpUOmLJTtUXY9phNnYvOBbzAIE0F8S9LVrednQWopa7hBqY4VILPDX59U17H1V
3Rta5Sh4ti61x40yKvDPQk59f+6ASruy/ij0xIMsmZzGX+p95q1L5j5JxVkRB9cCB8a6x+g0vBSm
LJ2baRTd+NjkjMMuswxCKlVyKzJW85PfcygxCobXkKPR9ltsHnz6w5icKoVrjc49cf1HVRs32sdJ
OjzEnglx1IzQGkFtOsV8hhSB40MXtr5LJy1itniu+Mz+LoO3zei52QkXXoUJAwnXQq6oAFWy3ZIu
ID2xTyKj2WFaCcAk1LZwcJ5KOeAU80vK3qwq7ybfWzlQTTgAZUJMJ94NBuzDWeNjs2eDOP4+JfaE
PDhwAcslp4LbwmYd9HcjZfeRUcWK1IAx6O1Ex36rOJ+2W8N1r2pVQ3C1uZsULGvTFdCjNat7SefO
Cdpy9gpS+XionCKnleqUjZUkV7LopiU7rcswfXbauvumElzItw5WInkqxob4rLRIoE4KF6HkbpLw
GHcVvHcfdHvgXtmlLaDLthwAAP0YeiFO8MGu0hm0CTYvPAMMAG0c5oeY9fx17usFmXHESBP/NB3W
3CdZdUqbrk92HOEDT9WpUu4+iztMUnRXJQRQhSV5WVcajpDbFQZbYuyJbK/w08yg2WEwyrhAw/D1
BgjarQOVzDXVsD5KbTK5TwB5nacxl+0VNxRKLRyB4KP63oLadXVHZv7sZt9kWul474zDcgXro4kP
XS/i9uR33dTfjU3aXyk/faz02vIra1vdJQmtwi4GyPS5Hk333jpGxsd5kqlm/y3yxr/VoeIey1Xj
Lc+LzJzs0BnGExepEeJdIIPZ4K5AzvCuysq1vSyGhSc/BUj2wJPEf/VbJjEXDE3z7yGfMhe0Lnzx
EUNoMD43LBHGsyOLFiyXk2QCvnswuecmmrS+YPC78gxiJEaHEOgQ+7SsdUfAZ9j5w7e88aSwewRp
oiCWNVlv0z4XXzK9saF9bBX0+p6L+CPbOOLVOHLakPsBWIxr/SgQdpe71PbRdvBl/XtpPfdbT+uM
lytTWGFmtKlfK5QtPGZDNOr0hBWNbxY10edyZm24o5bzGDPGvn/tDmHJJ2yWBlslVYxFN+qKy7Dm
QhDfFqB7w2Q63WbKMxmfW+c+9yjb7C5qQV/vVDFQKzprt8GrtUIN0kwm53E8VPzxhbfqL4jDIgTy
bjYAIG+HK3auGFhwcD16GSnKx2gpN/BK1063KGUjd8etSJkVJAq6RT4Mejg0nLCXpnDrtykMsxsT
DembYe78caT862Cb+eFZVi6B7X2+Ws10WvXicnBwdtlxkjADQ51+cDFmv2UhqaEvui8goGm3q7Hg
4/sUr3Ml6ul9K2UZNZBxxiY6i7z33INT0S/4f7MH/HGHurUBJCFgZpVxIKRIxE97wGTSYe7wpnaZ
FjAAmWBVFXAe1zzkEcoUbsyp9/7T1wyikM5D+ATobJv2rTX5wwpa0DVNscmjXeSVaF/8Lj6vJYEi
SzqvR5z55viHruwvVt5bgNa/lo68R14vCkJvW9rS6/z8eqHDqK3iVkccpx4k5+2eazwePVBPR+UM
m3/XIyR7bJIjA/rpbxKtf1zo/frq0bZoRz/LIhEh+Y/vdi31MmReSfUMAepIyj9kGNF8+/dv8cfl
9PYiybZfo9l02bfReP74IsXQsfnmYb5zpkDuu0Vq9IA4Ao7Y9VqUxP9scv/icv71a2E0w5oiEAb/
pIpPvcKoPm8JQ6XoOgzKATxtE/dm7Ivx77L0fwLt/PbGNg9MvJkVwuDnHE3H03at5k7S0/D0kUvU
ULcik7/oNXugeqjssaPqPui50FfM2+IvDsKOY+ZrCs5O8VywcfAyz3r4zBR5uVodbG9/syf+8yec
sOfEIyRjPgK+UT9e/Ekp5qKWi1+0cXscp7wi8aJIT79e9v+OWf43g+U/3IF/8nE9qz+p3bcf+H3M
Ev7isi6P3Jjbw2Ud/K8xS/ILoo2AUUkQMIPZltO/K3xIe2EvzzTejyKU8nxi/5yyOB5jFsFinOQY
l4cGQRD/yZgFddAPzx7MI5y/zM1D/g48u97PCdu2WgojZPKIs3VtLvucaNEd1kWymjI1O7eL6p8w
VjYgkvAngxrrQnGLjJ3Ii6Vqs1fHRj1bUZpccI7kYuXnQYxVuM8WL8JyHSV0KMzRLcPOWq18/UPy
gVB0rvYjY+FwucRIDQQgVlvzNiR5+n4a0MwfhY6LeOdRyH5eZK3mnUK4rm90gHM8Pft0Q9bucBFP
6UOyrjLC6x3ZxngniugGlByq2z44Z2nXCZbagMGXJ7uorLreEi72epI11VrIIh4YaZfXRECPRQ6F
VMn+7PY4dPeTneCmkepBwv9crrM6q5wE3r071W69o5+pP1r4mwShTGwP90p4DkROkRYYgkXwUctc
35Vz3bAOEinCZ4Khm2U/mFHQoaz4cPYuISj6xDNsTnZLL2W4S2QEcU+4NILH2nTuRbKgLDinWGC/
FtHcOwc0piyrbTpU3mmyLjGDhdDPHaRAilGGLqeYGKkIPIGgTbNBV5wrN+B66Nh0ENdzLxLnvoo9
OHpUrV/DtKjom1a9mpfcWpu8CtfpXou5YnNYKA4ssDhTdVkvXmCPM2nKL00+rJ+jOec+cbIN217V
+RaBQHzNvHcwqWKOD4tDapElHMjPJZW+rP3ypo88phxl26Ne0JEGyxcLyu+jJsbmnQ2SkDkWd312
4KQlGrYOFsA5MTXkQdt6LolCnYP5MGkPJnWTebQ50jCS30UqTklriXzsAwlUVGJNCnaDp7Kmz9w7
jSNTRlmTn+5Y+qxkg7BSrHYLonz3UIOSh5w1Az1D2uGnVHCLyb5vG2Nn16sVcj0HJrxvm06S6tA6
LFYSFbL/M9bGd70QZAiRikNW0OwVQ3bb+EX5xQOLcz/Tu9QbDi//FpvBEhqTNBlLJCOn93kdiUc7
RCnyWbqunhF+mfMNMHsM5T6iArownb4upUqqN0WobejQ58t1vFQ5U8/N1jWX+JNHvCwA9hKiY52q
jL+qeERJPCIUNwDCmmXYxx6xwsANfXlUDOJCojZ5HIA+HqePPb71W+zhY/WYVyvoxSSa0oiWKTRM
WcqSYMS48TYOTTrXNwSZFt45iboMzTNO1fBypRY++10xfEmHLHqfrTniwBWF+gOHMnoYR1YkdqB/
MOX1EDkjfNvRmS9EJ5S768cEF8caznfxNkU91SXS76Aqe4urXq3vrUUrvls6kby5nSrvklSvyy3b
XW3Yvgj5NAhoswQfEdXj6mRcjj1rwg/WLSNiZ0RUB8Qv6ONodNvvvawYmOK5WXfTNoXWj631mS2C
cJHhsYib7jXEH715yCf/NWtk8aJrMrTQR9On78tSEoZA8qa8t1Jws4W6j+DEMfc4mCQsn1WSBuld
0RW6wYDeV7hFkOWeVyIWoKbHUR/sKycvl73X4Qw6e8OwvHWt38zmhvQLyu5T5JdtwIi2sfUjigTm
wCNBAJ9p+tt3URXK5qCiDAgyy/2FJnUY69sC6XvGEM3wnPMbDXZ32OrhdESbcQqTxkc1k/bsz9Iw
LpAiN3nfsZTMCvMQuJl0jqR0LAA0Y7CcBLszZzg41tTFhecG/J56KHtmLWx2WZpN8czzPSBB4gvh
OMFwkkM2f9U83D9SVkZYn2rvUTZZfPJN5VbHZEb/dN+GHWbavfF7dUGaV9qwFQQKGZIxER5azH/2
CmF1u0kx2KlzzxcN6hS00iMaonC98BJ2x8cw7bgc81z0ZIj3k5THggSfT0NU8z2IaCjZlKmqbQ6o
nAwpHEi9xuO8AHQ+CcOq9IClCkOIxQix7hvPGa5hwXkegbOu/YByYsbcxQ1/5W+XgJE163lmHh5K
q/+WR7+LoPHe/qtA/1N5tBv7Mm8+/6/TZ9P+oITefuy3Ikn8ElCH8KxF6betnTb41e9C6PCXrS9C
6OwRfecThUMD+A8hNKUVxr/NIOzjdkcl9M8yiWUUt+mmvSXhDoE10tv/YBmFlvLnFo1fJj32UTjd
UYVS6P9YQldlVnujFhQZLVnCw6TXO79O/O+DE3G0VwZT1tpsY4BEntEsitdGFSdmmxdOIt29qOdE
7PTiHbN0OCZRkR6sQ8QT6STjzuuS6HpNMxRqVclTbAlOcknyi66CdkJHyFo/7d0DexLo68Fz3w9X
i0WKUQmOE54u+mLEjnjdmuIpc1asOWbqDqkCsNUyTR0SeXKZcBLtoG47RzCA8jr7jiHMuCevCCGY
k/PlG/vhsW8jhagifWBh9JI2E+4Knjg6OtVZak8S384LBVqz96LmZmEigeV5dQ92leJjPZvs3K11
txcaU81q/HmfSg2y3jXP9VSE7+wg/MvKp3RC4vhWV1FyTLU19y6ZSG+hk38SREEdBKE9B9OWxSWm
FnOsedF3RTIG101sywdJFX1ZZwxRCQmYnvOobu1uTGfvChGmux49Fk6PgapZsKvwocvtYenkp2Sq
vG/kGzJaMcVck2Lsde7DMjcw/7QJ0ptYzJ3HqwYruZ6rf5tEbtMeieWXJ4X8+E1nHnbMDFvXkXVQ
3O+SrlavLT42jpBZmHtFrsoLqXp+TCjVutwTmFPf+XwrcBLWHSZJFfmXJoytvjfr3NzmffSW4NoM
dimXcGLoyxR14UF6ZusjGT2aIcnys1SRsv6eABq5H82UI89rrGQRz4r9YFWdfBRFEM9fjFEpOyHt
vutq3wSY7Srhvdeucu+mPnpAgoFxe/VAn8FwJjHRKRgMD1T3XDuNMCBfe6Q5PnKjvprr/8feeSy5
rmxJ9l96jjIAgYCYkgSoyWTqzAks1YXWQEB8fS3e6m6z6kGb9byn7+Y57yQJscO3+/IDTCn7CmmG
UGOW1H7UJ8s1bOuLZeoFLk5eWxd8iwLBuOC4GjmvDN5mdkhMq9xWhrVTFa4xxtAZf6b5WTBfoisA
X2G9+ZaEJm5Z7E4rOD+rWpfbZpFiE5rOHrV7uTIGx4d5QRbgR0R0u+9BsP2VF9yoJyvTTxgrmaTV
Cg3ynaK/M2UrfuQmR8yC7gYruh9hjhnIiCFnTthstB0nEc4b8GZcZ71gbeDYLZuzgytCKGebF1hO
wdZMRfeMtWPNii/fTjrsLewklylK1r2978Wjqp4Iym7RoRnnf3Bm8IqZ+TyJh8m0exyy4RoquE1W
gxvTGwKUOzB65jEnP6/PIYuTcjNV+cTyh0NUavp9SXTPW9xdkhATy7EbLi0bkEjzjm5Sl3u+qkDl
05Few/V92c7uTRrrYZqN9WiLfUrU8aCwizzImP/fOEWa1FiK+w1JtCdum5ORPswRqQP9M8ncl1jH
kbfI7ewmbDy9vaCZjz6J/dynV/RjIoLOem6JHuNxj5N/LJ4qzmTE+449xcvY4nY1CFMWabO1KofR
Kmz9MHZenDxkPmIvx3Ou+6Tp1zix8VbrKUv+qfL8IU9reGspm/tBb97rZrzHbgkoczfuUYePuE03
w5Rfyqb7yjk8Gtq07HphfM9lNkXnHFTbZgRauZ3TMsxvVaaHnA8q604QqNbsi7bsyxJBtqK+4KFe
V2mVRDQdL60gGxtqdONk8bErCFOzFWWEYFaDLebQ8R012Ro02x3UA00nf4qy+A/ewTfYJR5xsZvd
imVcg6j261AtPqlINiXOoD1ac9j9iqV91DU9fGwLSGyryNQuacymywe7z9JV6Z46yxAzsVlrFN3W
+KpXzpDvo6g2Xj3DxBeMCepdq0q1NoEi+Rrr3ccyTSkp5lj7lbWddybwFUQhzahOby5+iymT2Kmd
knWzzrapP2H0Ktcycd9zzSUrm+OsGj2srbnST21C5WEsau/gcirAb5jWJ9ArLmOW5xMbXneEhY18
fMgbBV6rRhBeiJWDGkqvmEh59scv6M3hptJ7puEqsLKvBFAWhNcnJ5lNVG39z03sXWSHh7KrdqBi
mWzh7VXCno6RIietZQ1d7ubZzYafYgJ3FXZWtc6q7NYaxk+jYWAeLVBbkaHa1ZDVhyrlwBDe/e3L
YtV+A57NL/IkJoJcWiuPuheK2vFyiYGtAB4AQSVn/RMaeoZPqjxMrJV+1Zi7W1lBrG+rw0jSNnCi
bF1Ia10XaliXeuynIfXvRXJtGvzYaUskXZWxn8EYDZsali3oVQvD6euyfHSYXBuAFaRq3wkgru4X
W+dUb54aWRXzNuut1O+HaSe1j0QrtyJzwHWby5vjZttU+7Dbbjc04xmvwzO+ewwQbVNuuDpWCyER
RPztoJe3NlcBhY/7JbK5DcjnW456iPr6ioPgmNRquaebvx0nhqzldmeTjdnQEZMkgzmzxvMa6yVs
4veQ4gqlhkPGxVvhIqC04cgJdz2UhoIOpX+GbXwhYLDnbA0y/rw4w1syawdTE88aRpyV08Lw8cq/
RT01nRMHhgqzFfpItFKz9Y8dSl+kchuaX9aADZn2PLgId/CmfEL8ep+7fwon36kiOts9j5eWHkCh
p5cqN3Y1PdAr000eOLaszCF+gLpAYIGoDUVckOTuUFUHj4zrxudYHEcRpnzzP42e7KNa+maHqR0Z
Aw/awkc+Bt4EBdJdA6ri4DBJmGemAcVQbak/0/au3lEni1UmxEoP+EznIou7t3iKjmJ+m0kHuDSH
TxTPA0zKIROO9QEPY7VKIvWoiD6rZbqpGCPr4pX+EHq/3KwbioC2YQ6VW3dCCA5w0NbJqP3aNWte
zwv4wNZcGus5j/cVeQN3cbd45f0UBIxuP0ut/WpjfSsw6C48LiI9abjx2kuI0wF2xKNJoNsR9IZp
zX5W6dphVx9azcZoOINWurE2UzpoOkz0S158ZN2fm9sXUEvvpjEHQzPvrEwG8k4Fg6EKe7La6PkW
Ys0+chQ29kUv1lbcesg/gq+XXLWXUXaM4GLW1okA1omQc7nSjejGmfSFE7K2KcaPpRg2hZ1XO6EK
5zh1Wsov6s2Hvvjlq9xnJp9JxT6bEym31goPN3RQ62B3uNPZF13aRr/bWZybrciDOMOY+mKQZxh0
2WpJHL+LzceoDpGOzO6xYcBQvXrQYl6HE6kF7MDtEus00ncbCLtbY5Ibe0RhF90TDiyOkf2Ia8gt
AJaC79lY1qR2S2e9s/Usn1Vp4RuWnXf0NC4/mw30ihiOfMYe9m5Uz94yXfpaPFXVtJHKDAatv8Vu
c7RN8+T04138Y9K0vI3Vdod+NlZ21Nys1nx0E7WbzORz1N0HzuKB5pEo0TbxorMKC1fDnblodadi
dJ9RcFWw6D0GIbMPCpI9PDnVNpdesW77l6Y092AI8UXVepDVGDd13tZejJHGtVYjoQpH9YEzv1lp
jDfEyoMykcOW8ypHXnhYyU7hUvF1J8GrLCWXeu1uwKX6mmf+RO13iV6wZUSPuZQs4Rfm8FqK4sOY
3U8zn8KDdHL/bh834WrzFkvfcCb7iWfv2a7cLUy8K3guKKhca0OavDEIoqyEE371ZHUGlV8ESzmm
Eir0gGYXYDfEGHT3ZVJxLkR4saJLmHxCsl651jXPuq0qNQimzUeHC7qgD6oxkZZr/VNEeZAhMvSk
OsaINZte+bKidnz5r/RGwPZ+0wPMXvGM+WpssU2n2XcTvhCpPRMz2JcJSQibQgbSO5OAdGJ6XDxj
vS5qc1viIt4mWOri1PLR02w/q4iu9ogujRU+Os1nWtAxWbqlEyzWo3AL4ctGu+tgbhCi8rKxXSu8
W/sUl/vacU4c7IKQbgaoANnazbPXRvWbZHZ2yeRdMG+zpM+/0RHWlvFFMuxhtkAfRD85weutHWOI
aNLDYLxha/+SMHKHUjyTmSf4j8xjmcQIU1b2DJRdA1mxEZ9xaBDRiBpeoKWbNtpqNOctGKUB01xV
rZq2fWpJ477GVYitByPdTJ1XLYOeJIWPpbza94Acyezge4Dni/AYSbCipX0UVvbNQvt95PmMzh6S
MdPul6StfAz2D+YsvovJSTZT0jwZkxNU1bgcvLF7g+T6OEqrfUv17De9v0vD7KTB8zWNkQRccpNz
r/tmnVxQpX67Rju0SSGIsth3F8UmDdtfTE+wau9oR2gBtnmhutInxKCtvQ4Pmo4Tkje/ryLthDLf
PaRQPX2U9uxcqia91F7r7eZOmkyleeuhrubpAGwyTYv2wglXC1TpiT1wWfmU92aHK7uM33vbyT5D
DQZ9Xi45PFGzo76Wcb6vteVTi3pM70rdwwCGe1aL5u08l9DL2jBrhRMCJH3QY7s7CdPNR+DOg26s
NCfBCmkUi/WPAu+r8ImX4wWa6XCN5D0dKxfX5YYCAk3oqKOlmKmnjZONAca08rvErI0TwRrEO1Ci
2lB5u7SaBncT9lkkX1k5UFnkShW1W62etXNoR8SHJq9YRUQSV1OSMncsjN4P9agILc48ctfxECYX
LxGgch2t3+MkJxnVYWVaZXlsHFyTnMC6z6MYi/tC1+OqriDt8GEZOByUg7VRIXsgbTBYvA08RxO+
N3TotZVr9m6BR9oB6g+pQ0M+hqYQeuXdrxhZhCDi3LKDMWPYwHTRbRhO+51N2YB1cZqaNPSU2sl+
AReCtQ4zxG5unfboDbkHc443QUeApGQkq5ZirTfR3ahWWNjjyqlyLmHfaesE7DrfIP9xB7dIARaO
y/MQLfzyg5vVN6QjOMD+2GljeoVVJuk7Aze2PEsrSbINCwCNk6PnxZRnGcm+aDimbSwtnF/pYI5F
AF33FXz5fB87IyxcqV53xwi7YOo7Tug0EQZ6RzN+XF7L+r53qhRLa+XINhO7dIGGIVbSaIz6DEsE
dyZhUj6ofVgCKTyl46Rjp2jZX+HxXQzFudqZnPaSz30z7vPFsaendMB2/8fBLXb+EoKKbKQ6EkUx
oOjpvcC9ceqJzux0wy5gmUzTuJ5aN9mZOH+MxwZPJdJvOhjH0BAeTyb8ZvO2hKgYbmXvkpEbLSZr
iD6459YOVP5zartuvbJZ4MmNQnAl5MT/xEgA2Ti6u8T4Luwl7c52h/tpRRgM3onKMvldSQGHpcQ3
OBzCqZQ0eS1zuG8liZe1aCYltwXMI+KkvaRDtBp050oAVdYblFbt0e5y8VfW3vANmM68zcbU/VU9
EwrgKbnp25rgQDl3h1pX1UdtGPdmikyay37UZ1j+gxc6ZEJyHDKlrEuygebSPMZJWhO/CqNbGoZh
vHEbVh0re4ragCAnltY5x/bYxMl7kqfdUU35fBs6vfUtfXRmtp898pW9AMhwssj4620AYFJl3lPd
S/eRBEd1NkEb3bCcSc5s4G0ObVcDmbKpHH0DGCJvTTma9+N2mo3rXHZtT3KimxE05nQ+2EVR37/9
MUUISaT3wLlJwkRKUxAcRCqa2KmslQzhukAN0d23Scb9P3rrcq2TWJrXiYjLp9IROG+TVgsayMPH
woo4LxinBA8R55SMGaIw6mJvLzNPuqnVBcW3eWQ+4Zj13gGq1YfUgBoU9oBz1yC+WIcNCpVNMoxf
7gwayJgzb+8iwWG3wQDDLrzMYzBSnInTrjN+SLpaOX5oo3hNs1kiL0a0B6V1XF0WYbR/RlReuY6o
F+nr9B8tdQ0u1JEY9dbs2YWhL2His93kouc64mjJ84WhPaqHx7QpcE8J/JhYzICMYmYE60eJjWu/
GVPNNBM5HSsiAStrIAw0rxfL7EkwDg56RSOnBa2vj8cXtFbYuib+TnYK9zVCZTEkW1cCVTyu4CBu
a12w+SLOkwfD1HU75Dexl1MkH1rDDTmsiWovls+4fRxbTNEhDS8nFM/ZcaYnR4nk0HAXHoS9YOx2
+oouWII2m0Izkj8Dij9+PwNOlom5+CGKXOtpFCUHBGsh6Ee+9xljHzUGSM8d6SM5nWH0Wxxbochk
1nwxsGRxcwn3KDGo7vi8+5vgCcPY0Zb+OD2LDGXARFrYAeoG/EINBsYs2d19pxSopbU+HTNhoLu4
rQpyAYu1EQVX91hSfC5DlNT+MoxEKHNepzLdcltBKm6z92aWT63OJFxttck7TkX0S93JtsspU2C0
cTpWw3SUkhdkqAgZO2iA00H8n0YXQnnFxnBdW5XJxckqFVM1xaZVq85WNYYHq50lh59M/NpFr72x
bY6LQK9G+zUj4jUKw1fmQ9j0yTu5i+PsNu33tBTxuZgn8c/I4IA32dLVsanN7D0nePeXAy7+MKze
OoSztnGnuPVbDNaYtEMYHzuFXdPb97nWpcyEWTltuT6LeK8AarznTpn+il7GVzgK4sdabDDQjUPs
z8ms/AX/lPFhV159ER1Jh/WYdtpX1DaQARxtwuabDc/GQtcNTktPXWczWm4j5jvkdr23v+FOZQcz
0duAH9oOctR3LGnt39rInVPMhGT4o5mpr7a3kCfGvrmKMi92biP1bbJoDmcuZ9mWIMI0Ud6mCV1o
CI/zTHQy72NzrcCKvM9tYdBzVuDx1YdyXVTXiFfghv0ZeTwvilZhlHh7PRRBx8MU+jlg3nv7Qurd
b8kp6YN4ac7qHgZMy8bF2BAdkbPYe5Px9K2cpZmK0HaXwbNfx2XyJ/poa1OLf3tHsh6suiO+8cwP
h6HfVaFNeHuR1obM18nBKLyKpPdUaB2H2b5Tu46WKWaFmBc7DDNpmSs6El5seom2cGnSU2VQBTPV
PW071bw8OF31MSXtX6qmTVp0nFUarJBWWR4GJPi1qaZqkxnRQfUQ4HINqHAjvpx5MP06TrXgjg8f
mmEbuWW4r90UIWa0XwybC79l6X0dyhSlRSvaAC2LPXXPSOdqNKWCDSQ8IZ/UeC+P0ZeaLbETfptu
eWQJgdWhX7Z6pX00NcplNU2wjrmMPdy4a42tUD8Ix3fVb0rHDVZYc1eXXbHGyHwLI5v0YcnnovLC
8QdXvU1RRgQlkhdEG7pCXSPbVlIpn8c7fQ8dxL4I8F/pzo8uvbDsg4Ioj6tAEbjzLaOad5VQcq+D
19x7iLy7uWzVBwGagtG6RawQkfaQy3fpVttuwCiMpIunkcONsGewMV4fqCg9DrOIdv0y0RjiZsuy
0tueqp0iizZZ7jL/WuZVtDbycGKsgNOlGBBaXm/lxnYSLBI/7jJKBA894Hhd70l3wWtDLxydzHjM
497vdafwzQiTD+Y5TLDR50xACpWtZmIa+jcrQzJvvCbAQsIOzZLjg+bCZs2Zw9YkRcFaANhdj8a0
76Z+B5VvWKdx0t5GfHdMtjgKMM7zrLNTyHVDfirarH7yQv3seZ2xH7TimRToyYym32lyDpQSHd3F
ObG+f/X+lfrG/okJnoqZCitDbTjTb4RwZ6Zxe2ETrn1S2uxcbZ3ugGVqhx3P3cGH55kf3aJMGT74
ZcahWnByZt/94GBO506L2Spu7lYs6tPpAxm66FK08YuFeE/tVYFubzLZD3sH28HSZTdWg7vCdXZx
nOZr9u+8nUbGL1Hssq71O224lnTN1FP63qvFuc3w7AQ9TLcUdsEXGWP3EYNrvrBh4rKdMvoFvD5i
rJhM65kADx3xdx/rCNO+tasyEFTo+QXblS1w0f40OuJgIuKtlT5eurAbXvGY0OmidYEELvAIBwXJ
rXcnSL0EYjCZYLvx3K+mYZ0I6nM2z+NooOrQLLHXKwtBzNj0uf45L42BfSRauYlnIgSO21FERlAN
4nngUUJR+NQehrLov6e7L8zGM81FUT6KJFqDZD5hFX7UOuPbFNGWwtIticQ13+hB9CRavKesZFsT
JcSIR3NPGpdCCWtvlsznXvVZz+M6KdVxpNaFQbztN1ZdZX63ICfWtF/b/KVrLwcIiPXqR6hyU2Pb
WFOv9GsIQR1BdiTKggmeYjCIKSukfXvLaWneASmNA2XmrzPio4pN8TIU3mFAyAMVkK8GalOQBbkR
ptjsXicsd29ToflZw7bFjQEOtuNsBka8yKPTNh80rRwtqmY6Rm+HSHM/DYEzQTbhvZysdX18dzrn
rSuqJ46z+Qu/Dj5oSVa7dvdjjcnKQjEmRLEZ0ugkJASiGoZqGj+Mg54ENGpd0+TXzMc0WaUdukwz
q8Ah4DJxIPxIlDl9t+0krwo/zy8Z8MGG8khsbJqGu5KeNCAlNW5BWog0RFLImpZ3K8oQKEPmTt5r
xBFEO7IZ165idsuPKpLyS79rbjn/Svveucb95NY6AALmtrbz8X03m7ogXrIxcS0xwpR5B6FPN7bS
BDIpwk6R2obGQWm9fjbwni+b1mERZeX68uPEjBjoMcUfw2jE/jBV6x5KNw+w3IiiYyRYWiIG/5Et
X3XMQUlfjVvzXq8Uw6//EAMQ1HNoCeCeXZfiKOLnDTp7+vm/nOX/3yP7P2iH+7+ZQD6/iu//3pb4
7x/4nx5Z8R8cYFzCUpy3PR3z6/+yf5A31uGn3U2qODBcwjb/2/2huXQiWhQs/vsD8K/uMeWu+rcu
UTPc/9AB1xk6G0fPMW3I6P8v/g/A1P/NJouNTkiQEMShTYwlZOH+D5N8j+YywPJEsx6g0m+kSEEa
eOBYVrnZJfQOsDGUPOYdW9N/TaNWFZ4IWmgvY2JESMPJ6Iy/k0jnfovfLGoOXqHrXGO9Stw/WQ5W
Ak+IdFR86VHbCQO3ANFfEi8kkbLBBshuKE1t49P0pix/KKTWM0qmhqav3WTWb0tI2HTvkWnCchEu
KCFRogmYMMRdB78YxnerLss5WIBQuoEb5UWzrECpFvO6NVOjZePVT8LeRISP2yMTA8NbbYwUztHN
NWvNLbzrhoidGvKerzd25PpDVQ2MAYRlsq296ISKRRN9VjTorCocxeekV/HzohnqGEsdub4lswhQ
Znon+lwfZq90+Yd1gIK7pQ6SsPqw6vuKeSh/cydncTqDAxr5cFf9bPWErJ3my7nPrI7Ul31IZHaX
NGO7lVRbnXV9uGqJRZ2eOdDUx9F6bXgx/V7xZO1gcw3HrsvgA+viY+4TRfJbd48l/KIHs9BDNG72
vnY+bEK9GXblBKRgjsUbD191FNJWh9jSy3/YM/UHNoRiiw8N2IiHexPAVbWqSMyTT3H6dwlLc1X3
M3WOVTiSs+Osxvl0BW7H6q99bmdmuSYM0fDE1lySNS+TjacgyJyOL2rV1nrV3jRUKu9jZAXdHb2s
44+sSlgraM3t4HiYhfnlWzBvZi+YWnntR+qaKop7tTQ6Wtikxl1Lcp1msLl6KBtAQjR1DzW0OjtD
sCGtha6Ab9FcgcGTC0fQxrRfzBrlnYHqOSPDt8IyCMvF5QkNpRn3stNy3C84LoctMxsr7p4zusWf
AHKDVMq5EkxfkmAdCWwK7c5dqqnNBNvktjCj4y1QQMWe4rgFhjzIQX0oeM/WTtR9Eh6WNBbpuUPb
Tg584Zlz4lj0zTtVt/YaNL3sIO/eTc6E7Se45eGpskvpBNE8jUwBESrGLmQRvMvd8mZioyDdVfd/
i+zlPpO29ZrdD9qU7RgPpcQHPMyU+gjWdmuvNIpjAaCL5GALOxhje0nV25iwUIs0h7tdsGD76Tju
JyuRxQy7LE22xuikyxqFlFA8Bvr2riZmtrd3aT40H2xY4P2KWjV1vw+Wk6WiR4E/gVx6vrXS/k+Q
KGawckknVo140/jrqnfgyU11rDvC/RQA69lBm+ew/AZ4AFh7yK163DizldsbMB6yOZL1hyqVODkU
9LCXY/qjsGx7a31wLlpVITi3o5JYWodhBO9Rqhj3j7Q+SU0jOlez85NU5j5TXX3iAWU4LNI7vlO2
X+yL6wjE0h6nnnyzMASBIqL+a8wG/VvNpbBZv6k20bgvxfTLs6B2kI+dnJdz3/KCTXPCMjinJgJx
kSKe7GuLUN0h8RKObBNVLFBLyrj9VrCBaHvDpNP4SoVEPz32DhJasS6rDW+M0NtpeOhSnz5OPBU1
q+OIbptTXxrGjZt38uVcVGewB8O2jhJm7yhfPmaEBWIINlQ4R2Hy5rj+i8uANTj6DmgvS9/H2oCi
qcblBaHjqlX44xJRd4wEJAHnIUeMdOZjxUM/wO/rHN0UlkBfxNbBahLtB46A5MFJIyBjl93oe8Ma
5iZAzrVE4DSdDBxv+MuizNsYWTJ/Nn351mlKBvi+Z+pXqypoOkx/RknT4FLxe2eyX5dC/o7Yxc9M
4O5qGcuGA9JovY0cwFblnCwHO0HRGAs14WGqpojuReveTmeDvpYhdTZ5qf95SRU/8rwNT5674PvH
HcdijwzFunWxW2G+s4ksVvTZ1vbymfZRFUBWXz4tTm85K5kwPaV5mRNdt7Ob21rlAc/cld3fP1NT
YB5z3NA92G5YnYq+WQ7jRLtZFdL6mS3uQOqBwYonrbtPMhUR9azDFzHlEca5WoAkiK1xb8zdeE14
xbR+PRqzWJem/MqU9D7ETMLNw9f9wHInvc2YqWDJFYHDCnw35Um5Q1bXTrUGBaOO7w6x0eZDREXt
+Jc49mlS/TFJcociou65DAtNbkTjdRZVZvIfN54eAVJYe/QwtW3T8BTPajOEdBL1VbWravOrNmDE
2d2DVkDPlrwvC1iGTyYqG7aYWzE1x4iAo+N0U7Bgfj5iUlzwGdEFHIt+l4LjDFh5Rasyx4tE3Dro
TWzmA18bJvr5kWQfZufM3kAhpxpRd/aWsXQ+n7/1Cr2Ov2okGjwThtjGiROd4abrAW/9u76Thwf6
U+FxWFr0bYHeOSzLYm7lTFAjVk51NnBZOFUB1NsDQZ3L+Qf9ZrwB9yLVEz+3HW0QpWZeZc2ypa7G
Z1A7Jn4SzR7xtMULdQvDP5WqbhnFuGGHKaEXn13bAkyID11Vr7IYx0o6uZtpid+iZtyoQb8mrXFw
KExe9Tbm7ySJzmku2G226WPsNCcvHQ+xu6S+3kYG+mr1yji/i+1qLTsN8UqyBGUbRwuFN++nrIZV
Du5w3prV8pIiZON3mouAqOuDPbr8LnCVKqFv5Gzz5m3bD1t06FeEmTeSUPK8WmYZ+4kdZzyXLP2R
QjrvOfMaiY8rmbFJNdGr28AaWwurm5fAqFkSr0oFhntTs38RHASTPt4viQJotMpj7BhtZ+dfpliu
YBNq344LypTtVmxYfuGuHRZuwxKg3I85Rvm+6Q38UmcjE/AEB060K0Ux/TouoMAklKHwsM70Y7yE
xZs7uvOGdSYFnS0mixXo9CKxt9xBdWDMhdhDw0BlTYfi2i0D+WgCAsPB9Krloy1NPZDt7OWbNukc
rEOedtNKni6cbsaFcss+Leytq7vTl5pnt7gvizUGSQifJuQumo5YFmaJwJZoKueNUoWGAExP16Gf
qC560M2+vy7kwnYcpsV1AMfOpiiaObePcPVtoCIqxWt2NyVYuVNhEzSWBy+drUtNOBsHiMj8Zcoa
BEOg+dPAl24WhseykpLELswtvwcCcK2jXj+bsSVWeUFCf6RY45VOczB8Mx4x9IBrhq8XGgjX7sK0
v1VmPaOCy/Y8y+ERPBX9Ei4XBiP42qoyKP7ldLKGxs3xO7E7mvAHBXldPEUdK8S+N2oIuS3o/and
4Cw/mfrCbsmKCx/7r75haRpdmVp0LA7lZez0ke0tKZqqQq9NkETwqP5FtvaVO0Z8iB0V+YQ12F1q
+85O6dxgMb+RHa6JUV/6/VQ1yK8mL87VOI3lM1+r+ijioTtpkfdDz0MTYJPLdlUn32qtay8cgcR+
HGRFdqZ8opaRV9jszHjTakQf618mkFbjHAZBkmB8jZf45EreJ6j4xGfySYmHtsmXp1Eu2UHEQmxm
0z1DO5NbyeprD4Cih/c2z8/FFJdvRliDRbEdVj+pUW9UnXgBuosk6U3cWXr97ziIGz7y+r24611O
gVGjN9y1PerFLQy12jfo3vzxUtM7Ve6iv7OjInlUMftBa31PlgV8IxDGR2zPT3pSFu84BH+1Scee
lcZrr03nD71TQarGZJdHhfVdZV11kChhj/1gtH5JadV33TvOd0WVNagXy3oBY0dAyaCbmUkllE/l
yC0W2VX/NOhLftSQslGjlTf8I2dtDiQlGduMJfRW6x3eaWanbW2zcT5nMxmueYOBKLJ1umyrpEE3
tvLnWfLPBgM8PemKbWwymFu9tgy8G6xK4WJpH1Y+lZ9d1sQ+fSY0tUxDelW17q070yoo2Zr1j6Qo
zEC383aDVvymxGRsJ6FYrKO+wqe925gjzGG53e4HC5xa7Zh4EaBNw+C9c65pct4unZGAdUuIthEq
dHgieW14nEJDbWt8Rzdv6Ddui72TzRIAG7vSl4cMuZzFyJActETLXpYsvnuhbbnlRn2MAVkfZvIu
rM3CWzyjSVZxb2ymFAvJIAhftRONthXLPZUgXwGP89Mhrd+TVjducH+ecfA3x0lE5+jOKM5skFku
Z82d6N3sWmlC+nWLZVkTkfclu5j7zR0+XGuKHwojso/1YphPRifik8Wrg0536EF2EmFAD+eXsPIO
6GXUIrCAf0wZkaiD0PGKG9O9nID80pS3pCxYJCQYH8P5mYhmbPnZYCC1c9q2AsPiwDfzooGAhbbH
aJs8VAByHjmmc7oMHa+72NhS8UuzOE4FWSPpxtGxqfBwlXSQHJKm6+6d3Ozj8KDyvNNqniDW8pCo
WR01imBPg9E8KsHmuR8Nzj6RRAagbeWSNXl0dlMCRBGHLN6PAMdw8FUrtC9v18wIfS77w01i9l0A
QEs+QtwQmAhxHlpm/YOvkDsUWm+SeTiOQt0Q4CtsZz+yDUNubPRAtN1ryiafauiIc2g/1py962qH
upjwIsIRspaT9ddE5TuGHPNlidthVTYW/gljnr75viCE9f8elJP3jkP/O5fzPqwwujtLHgdpYdlU
MSqQKh48yD0J0tyH2AlflgLpaOI4GLJ3ab3/ZO88liNH1iz9Km2zRxscyoHFbEJrqqBIbmAkk4R0
aDjE088XvD13+s7YLHrfVma1yWIlIwLh4vznfAch0jbJaboxZecBOLSDk6Uux+iIPBXjm0j7/jZ0
wzOxgUfLwlqfmkZyAfrzXCZ6JcwyoGrEP9sTptyxxntF4pB3CvJ/QEP9UvQ6XM918oFOwjyFCO/W
A39xxCuxY1gzL9J63ptR/q7VbRJYd217h+ua2U8C0lPE8m7iGAuRM6zI3c04dfKv2CqiXex2/c1G
6e0sxIL3UOLypsWuJAJACeUUHJnhV08AS5JPfdudO3tc90aVPWFTOeWexEaN/2gTOVJda5ldEY7a
l7YPhruefWA19dr+y/3gw6+MSymKL2qBig9COc0pnzIQTnbK8K+MKm8pzMJdGEbWrmxr9g+ywjGN
qeU1NptkKyk7+0iF576Ng2NuCe6ccqZ8SxYZxu3WjFRN4ARrOZP3HZfwd7sU/aJ3ujfPGf/yiIR8
LezyrmotY0sBmXlKihKbpx2tS7tMN26XOz8Ye4Yr9Q7GIkg1QvqNU0LiqEHlChmxJZBSO8P+0iqv
wYwqGHMWVWQEaLR6HnXWsW7HzX3aVt2eK5u3YuM1VlXPdI3ctYvzLcKniIqCG5E6XXpoSQ4qYgxm
aRorF94L+xjE8CoQ9XOtkUaw/zu4sob5wXKc/EBxETdg82ceMSMHwow2hPY8uapSo32qpvlvGpLU
8CdsDm1hNufCUOyVPgiesbRA8hou0Fum6tvSrJuVP+nxaM2BScPzDPDaPw2TfOV4xKHcUe2lKnFK
dCQ2TuRbSrh4OeF1ZrjyHQhowdEw/qEi2FzcMlerVnvFqUvHai3DQJ5KXtzSr6a1GbsveQxhqMe4
uqjUnC6CPpBsurbaZm0xfuSdGC/EUvOdy4wTMOH81hPApiq1l6dkTgHwlZbzTXmisTSV4TyQXxz5
9lDaIqJOncu49VZYLeWh6BLrKSnMctNaoPq0ebvX2TN+rN7nTghHpwGW7Dvcq1njAUHLNa0iD3U1
kMlpTDz8lq92UzjX+5rI8150gYALY/2gQOG0d9OnFpF8kePxYyJnwYuNC3zRGbUPwNx/LJ0Gx0Lb
3k5ZtFtbgphp3TCmAHV271kpSeTJgsjtJS57IAVzA+enS0CmGx99i+NbecgdTCwAqmLi5MbE4BtT
qe0u27HoHxj1lUzwggK5DvBSo/KW1C1WPBbFgM5zm9pkDdxmKV0G9PgMloYxkdQIO1i7YdUuAwpt
lk1svLPjGfgQB/MI36ncR9ZgbxShtKlQe5rI0qOIxmrblGTwwpDGO5v14ZbC8tPV5AzF2s8wVqUj
yhI5Rmqs6haIHo49+IvA5ZRLQXI0vlBTohntJtZ7lDefeendWYpqXDW7w0sHDer2bLV7SyT9FhH8
bpxJ9WWe822yyy67Ms7WQ0MSujJIqvX5NC4bb6gPFnOVU4g3aF0VqbzP8hTlNdLbNhoHAgNYb3U3
oSA68ceow9A+cGfvwiM8NAJQGrRUuc08AlEnq8NUVsd0mW+wrPbzfRihxJPpCU2a7LUVkWygVWa6
a+05PSU21LqlF9o4jbK0bkN0s0DHL7XEQpRhqALNGKRp8Tbi9uUGTeEI4SZP+W/D3JaMohBxX3Mx
VNcE6Dy3h6LCJwF0gO9OE1WkftNg5E7ox8IcmSrbrWazzI2Ie6U/3AZSqmLJa82cW8owpU8VrEXx
bXTIdQ8SwpdxSJuSGqoFAEPCTPz1nfXQaZMLd1rb/bwSAYS4sz00loU9pw64NgadiI/V5Np67Yom
g11ZCjEfCMRZt0QdQL4DHiiO/0DL1XgCEtjbsG1DAGipnH4IH4MOGLRJhGNsb07lBGn5HuU/2Mk2
YQ5YRFc19+lGTx7HNHUOe/lM+8dM6TACXDTkzWMRuYfaEZ8hky6m1aJba5Ux6RvlX92J+YUHYXhG
v8UGYY7MzT1IQq+inRjrpUgdygioYhhnyuusTLkLjHvVOUhbMyoAlc7F7VjuA4Iycp2+jBTQdA9W
2xc8D7iDdwETaov5uS4eEwSkdA28IldPRTNURxNBiCwXsmXbROo16xnTLdRQ9eehmi9UqYkdLnHQ
cTHputyajTVbZ/kyav2al+qqalzhjZ85jz2ljo+VmIqlFU+nkbQHvjev+ENUhrNF5z4xmuRawCIZ
syhZalv3VXGvurjaZ4EhkTuRzF9mugn2duW7mzpNmjeL5PuPTRH6VlpJOi3syiP7VIZvGEuhvt7I
oLaOBDHK2MVyCoYjaHpjWsasGD4zg7IVZ38kQ7Vwx4E8KGZjlpC5cqcP5U3K2qmE2OSao3jt7uye
4PiWhx4bBhUauGyZGI7tPsEO20D8qOrGPo5W6iZrzxVhfSOkwyQsrQZ23QLyIyIuxXn8ulAf0nWQ
sCBgXdVtucF2Tr9D2QNYvmaOS8NDt8gSdlVSaJnCSb+CVQJFbhfFqmg5FkVyGE5+DQwASxXWaj6b
TTcHQOrncF7P/fw6xuU90vQhmkxcbrEtF3Iqm52YUWqVmVIHCHWAKzsWrHmYgPD5YQLFGwfjAjTn
sMWP7W7sCBnbZbXDJ5fdIvX+OdCEd5h3LMDpyT9R09zl+HSAp4xqaw1OtKEJwduZ5WjcNW5frhh6
UQWY+hjBWd2Fu/SErvcgWHCNVK2yjgX2mXcsXPItwnNzqoWTrAWI+fe49gGEI5HiY49RZaECo/Kq
GYNLH/jYoMbo0Me26jdDhR2UzyehOLi32O1B62UGUNbKpsvXsdVaxiawOGb+4maefCQ4/j7jaX9i
MHBSQuyHKa76jTvGw8/MmHvL/JnCvzDPcN1XBZ4zL1zmbddSo0PM7Ybqru60y1d3MfuGs6hQqjZk
Mmz0eGciDWYh+bzOcCAqbPPIuLRq6j/4PL/bEo05bzrvVMGhW/I04dkpOMOklVWeicN2n7ry77qB
dpi0x33FCT0gXjCOBz+JGeNHynqIS/viBfh/mm7a+jq51Fm7ayovOAovBFjrmGl9F/g6OjtMB5YY
OIdlk+Eshn9YQb7R9MsVHZFigy36asjwwrSDTZHL9ANR0WZhIgI+Yv44e3WyoajgkDDOa7AMK0aa
1HcaZY34LD/cCp3acZgyxUEaPdKy7u1QAeKHXKblOtCOtfVGC/U25pcOMCRNVpB9VjNu1kB/FPTx
3XzWO5yZMFtQA8IuelAYE79Yb9UrOeWBb2N9wzVPd47RugAvOqpjDBQCeB8ZKpJtimHXV437RJ84
oRQzVMTEB2Hv4K0T9Z4z64oq+z2A9gQUy/iL793JxS5I5+IwrybK6gG1BhcP78J9VPEZUjXKWSF3
+wbXhvL39cisCWZGQ+sHCTY6+KZF2dnGpRfgaYSo1HE06mEdO6zPfKF94yn3y/pJ6+zxRjjlBkva
x2e2uYCoJlZGhUk5yskcC7Lq+6KXr0VqU6Qx+aRe8CudlWFxCQyhDVtO+xk1HXfWPrrI25vaiEau
ucClKxNO/yrhNIdH4q3Bp7LTYc/xLS1fYniWy8wXt6Db8DHAEVz6lCIykooBKHksIcfCLtSZNKG3
Am/0RRUwQxppm1diJBaNL/rs0QWwngkv7O0o3PACkaM9yNBIZZfCzNCOi2ntjYPxDgjfWFQsWgc8
3YrwAs1HIJXj+KoddrFjRnCiuUwtx6Ro4bahd1So/eF7g8mOzolAhuKYdTgrtRYO+y7dHeEwRCPu
UgCLdE3cwvWcdnF3egcvVFbyzOAjTpdZwEV4lwGe7KgCNuP6M5Smd7S6WXXXX2PCf3s08GhgrPgn
Se//AXW8J+rz47P//hdIx+1H/unSgN1nO2A4aGDxLRPDxz8gHZYLsAy0X+AGOCYd5kj/x6Uh3H/3
AMyDXWEI7klX/ieXBu4O5+anANHh8scYP/4rLg3oaP+XSUNKzB4wIFjTPZP+ef6q/8xtrCmwmQjm
0h5Tei4FXWUfdsUTvGNWwfM4z6mxjclFi3Ma0thWC7s8kj9ornTxBOR6eCxvBBAqPyFtEOseyn0w
YodIKgIRBXUK/TIxxeMk/VfG50fZWuO2hTKxrX2yjjJEMvL9Gm8xaNdjEUea3DdSUB+4X1zQmWhW
7VWW9En1/fiCi0suG1ifxoOfRtSrYBSk77typuLLNkmK420Wu8YDcuzEBPVTfv0dXw39VDl+1K8H
m/Juq8SBBuKWsqQQtC9Hy5KMIn7t3BRc8ZzqzRHdJ503R1LTKJ/kH3XvY6QHecAZhFJU3wn1kb/0
HqjEhqTLg2z8S22nsCaSuD/KKeIoM1E/Wm9n4GbJD/2oxNIUmIVs0VLpTfIKNRfhse0OjZl5p4S1
8qMmq3KbFQEIN52nAlcg+242bDswSxyD/WBNHV6+iXNzl8hU4M11e8kAdSo2zcAgfvhVSq0k2VDN
9qXABD1U1lThVIsIy6qURZwVgh4p3C0mJrhF1obPPRvdkrE+sAcs+LDmwKsv87i9n4OugnFqj3uA
cu2dYLq9GFtdHg1SQTAVmFMIu4v2qdGB3SWsc9V+SCtIpYvuqxmYCcMgEG+z0s4RPq79jv5FmW3a
qF3M+7e/8Zj4ABPCbl5iQX6ouqJadU4IGDx0qE2R7qlHqluwWM8j6Y2GvT6GagRKf9phuaniRZdW
TsMyxz3eJfB9HRLisn5XItem0n1QdGbsZNWQwiM+y6mnyo7+1LKVdK6zjfKe99CzRhIt9Ap8lf5Y
vvmpwixKg+Zyrsi7OLiPrqmWIwlD9vTMg25HzXJ5iCOrOQYhpmE2fQ5gvOqLT7iazLkThcS/4SOv
R5EZmz4WzmlAuzl6eMZbWrNb7Hz55Ipt2OTlxzQMeju5BlUk/cx52JpZs+0a+v3STtloh+BGwgpC
TIlNN++tmKxTOvvYKqkgg/CasOU6ZKFsIlN0OBufHIi2spi4e6btYLwEuShI/AbjNiQg91EWbf1s
OLHzxIMz86TIbNXC6H3AC+1ugMiZkHy79ov+KONgpkS7KUA3lm6TvBbKkVu3oMe7NKGumYiYCzIp
8WmoBabVUNlcw2expl2q2biRaaxHxJpuYZptrBaZTWlYjb1nGwSFc5Tp9EBCKsJIUyQgkcetvh2J
+5istSp3reGqy9h4h4qWrhMO4F031MWTnK2KsUR8gUX7lAbFB7cHbAg1kp4HOa/BgsAbpplSBMZ5
LqNHRzufM6TmRZ86zTamawxJzc6ehBGAJ6Pw4uI34k0SK8CsS+OVDZZwBwVxp6X6yBhqbajIE5cx
p8QoNeYvuzH0Jy1Wd7chaVmWWwwyagWtcuWH0V08z88qaKnzyR5UP33QCvY2afkcogS36Gwbv0O9
pCli3Xrt2pMmAyYq7B03Opam+yZy/SWtkFE4FPk1DgDuu/Wdz7jtPXFhYZRzLhnpjfF36FWPQSwv
HJextYzGa5mIzdxCFCdntGq95IiTZA+V+s3QA34tx5jWSVIztGQMxT2msqEtl1V8z7z5YFfS2BSF
eTCggm8ccCTQaLdkHkG829XGSKJ0XU82y4WkrKGtnCfibu02TylzXEgxJ9exdt2fyqnzjSGjJ9sJ
S+5z09HPef8o2ym4cAeXqAMGMhVjgWiOgWqC0Y8Bf/TQIoKRO5m/9tVfx86qjV0ntB548dmfYI+H
RpAfJq+0DsqxLkHEFKgycIzpKgAYm7snsiTwDeb8C3Hkm+DH1qXTBENMzBW/PiToLSSCDdog3PgL
usNhrqMrhPydZ3ItjZ1xTcrwbJeInfHAntI18jsMkWeI+T7Ew3BVeQBzBdkevcd66w2+T32S3inY
C7sxxmggOb4Plr2m7OA+B8v8k0UxF6ms8zZxF4BohxCRJuyeqYeLXfI/2My1GjGml1uZUNwWzR2y
mDNTykRLGKV6hQnVSR4Z0lP4Hs/PppJ0dqSoxLhsyaoUXfsU05PLlHd+71uh12Hq58AN2vwxMPjQ
7IafXVolFt427bqtwHX55TfBSCco3nNubs3fudWUqfNKt4Fl1NsSTqBcRXqI0+Mg6y4AaeDxgM80
0y9jpwuGjSXRIgmWoBuEt1z3smZC8Nnjx3yqav69augo6yFU9JpbBwD5TS29hz4Oy7XRB9z1uthF
MEfCJvVfEO2CtBfAD1xDu7pFijP8MQk65AyEJgucBPcVGjIfNmXxfr21MGltjaKel0zkM4BfHPVF
N44fNUnfZIXfyMQz0SCOR21dwbrEWTYe4EJJY6WTVo9X5bENHpIyyuq1pagMSwk3Mqi4H9ME20E2
rxHQKGwbhNqkBX30SZjsIp0tkr78cPt4XTOJwk6AAZ0pc5X9MemQgWtvUsGXOa8jfWZ73ph7ShKW
ErRCUEI5jd16PfxGfMj1O9kqgKnDus0OsKxGPJFOIo5mPn1WeqI/j9hpOJoPVYr4H1fevRDJAMmC
nZVK+xtbp+Y11thFw0z9+CZoI0kf6cITxQgf0DBhj8zBuOqnYVzRL/VB06IDswrmJXFvbuIjSHxC
RH1hXWGz8N30bINVpcw37mB8TuWY3nll22wBtb2VWGMWfRtES8slR2KQpqCxx3tO6umMuabbUZuF
giPhmeQGanNoqgqYD0+pg/12MWTTvArdSe+Rgm3EIroilia5slXmRMM5gwF/FDDKSOA12RbTBX/a
Fn/sG9UKaByu4AWVCQmOpy48lbiaLg69NSvfNdKXgRHAkRBP96Sl+y7jut7UhW+cJt394Lna1DW/
iskjaahB7zmGee9pK+Q6gMQIXamBi1HGwUY0xHqYtYjOXzne+JpNYb3Jhyxa07+AXDR1YDC8N5dR
x9qMpvSqFF/4pgSpROUMHBaPwdLg1slnX4fJYVI1FFxPoo7U+F0/agwacPg9DjdcUtnYqtulkJEa
ZjVNfJ1mBK7ZS4MbGW9AefMGZxGfxzr99Qxbw5hhICZKbdQPouY0rRb2r8/Ycaq5OZbdzX9sk/3F
jJxMdY7sjG6BTRk05uhvhhETzcaK+rdoSqZ+bcQG/mZFh4g6+7++Z41vO9rDJjIfzF9nNKPMlkoM
k3bDeyOabPHeImrvawqV8cI0Skr/eTSNzFnaHdbWi6hMExv26EzyuyqiAXs2FoqwOgS5HLotysvw
t+wiCc9FzXM+XeB7tOWbd7N8jyKy8SaTUDOg3MaaZjm4xF18oJ0Hfcf+vacatysr5bjcXqvO72nS
AbsgdvPvDZcJ9Jw8V7eLb+X14zIzWMmQtUko78LbRZm6EucAyThdMBjnHt3+3qnJRXO/BrfiHRP8
Ply78987+PB7HwcoEV/bpGpXDAWSdcswoyc2iKOAkolcYD2y/WZnxWCZ95EKFK8VKzobflkQrp/5
Kz58KFA1uvPUYxpCx82Gk5irFElPq9C6uN6kuZNYRqP3NpLMFS+j+xmkinqMyRM+PKXZS/u1jW+I
uD7MWADpvTPjkvMcHGz3qSbusmeQfzMAjTetsIuL9r2YDA+8C8FgY8mUDa7c1CeV9TZErcHkq/E8
VqICB8fKxsWMgD4Q3Kh2xIdG4zGLG6a6+PX89tbDUgevQpKL4no3JeaGlKvRbfl2mSRWvH6A214n
ZUdQlk0NCIKFn2FV6KY2KBEui4LNv4u8sxQKC9AorDhfYyvooBUaeKUXOWtG89fW3cC+EwPEZksa
3VNmh6T7mzCIXhwMqx+dz8ILyiNsnv0kn9SKTUENu7AJH81OEHafJ5mMZ5w77S4Zy1n89W1aCLYM
AUxN8E3cEAYwJPvpOOu0vBgd2x+IKcMbDiVDSiYIvpFuQfz4+oWGKBNiUjqOxb1ZD/iNaUXjYmyn
CYeBrkLdRGS7jeFAGzJpf4Ou4j0mZqb2ODPdZXfbbZo2UdxjNfUzeswwYKTQYFLktNa+Xewsq9/7
s23ey9rM7jFQMxUYAj7XpgpxonWmVf+59fPeB6Pj/Anj+JkbE8+n6E3sEjGl4XAxs3jZi0C9DfCV
70QCzGZpdgZ8ZuJZmqZbL8SUPI3mR5B7zrQyfZMpVSU77BScwl+563VAsetRtoeKuawJg2fqj7Tr
UvVjtfUGZ0JnLb1ahHBTwqYLDhoGCN2hns6uOKI+uszyaNMImk0dCjzCvnOZLd2vcz6AIurPjDEH
SuHSB2LoILZJCR6UBFnHLVbkd4TBf+gibVeMFbNgM6FGLwfbE+u6hi+uNd26C9/2+w/Dgbf53zpV
N+3//s//Yd0qG/7/OtU/ag3/7e93/m9PffMvatXtB/9DrXL/PbjFiYgISfommBj8U62y/91xHaQi
mPcO1lGbLor/TZSl3hABOjCFsPH0ux7/u/+IFPFDlBvC5KcImxgQ//xXtCpBuulfxCppWfwODrqY
7wvbCQTa17+IVYXwcXqO/YsGbru2ZsdvTgYjnqOJf++OQyfQgbgPOH4EA7ttzPAp9K3tFJcuuzyT
AVDr3SGwS7zgEAsZsEBGq+nmrWMXMgy0PtUrOHy1s4fPCThnvnUtQQKlIc3aJWXh7XrpKujQxnck
MSgQkjBBsdAuptQDZ+Z9lhggYTPy3NlMy7Dqfpg9veZJdUde4MLYwGHaDw9TGCEgjtrFq+Vm93aq
rGtXYPZZhJU9Hg3vhg33nWzKYfS1HhlqfHZ4PvDXIY6l6XskGMDrDiISHl3q0/rOvfI1h/Gh3D8u
CXW5QGwovwr403LtBbE+RZ0ldooec46dfc89uvWhGvkeqM86wnsxDI3e+VnT7AmcFA9Z47kfdhLG
u9ltup0KdPps9e1NBRpCH8xFZbUrPqV4bWGc36nc/UnV5B3UbFp/SoeBBRCHqN4MQ3Hn3lSGvpNv
tLGMxA+L5JTUyYVO58Ps0Is1phcfXmUcuXvZ9I9Git2tBGXl6vswFae0rB58qZ+KIH4aC2Np1ckE
1pUrETzrq6lxUidDBu2dmIW7GfDN/EWcPCNGUrWcJx0ZodQHXTfbELUwuD+lff9dxQmBoyE4WCUH
O47YRlW5MPG1a+Q/XcJr+gPtlraeglbsjTEHzAwNkSbEQK2b/EHDejdXpCyl2ZdrRAyZ7Ft8gK2z
M3RGj98g3fFPyU1lkkw9ciXKXYHn34eLn2T1G05s8zXXpZvgcVJqeHQGf4heqL0dQa6MfjAbmzgJ
3WzTpiIPl40qHLUcpnYmm0wpWrUJYqfxWizTWvLgwLLN2jVsb/vW9i59Rjope2loK0buDRHwq2jG
/tqyD101uTb4ZP64m5Tjx/jG2HskVumlbqz+yR97OnQ4bRx9tyjvINZkFRePXG4t4if4aKcyv5CJ
Mw7M0auXW8XlW54VzKYkqL8VjVU8Nc4s3AG/PWNVeg0mor9S6S5cK/nrNXFvDt8lcYGbXVyZnP9E
RUWTUdWxwepfZc3KpWOCIHNh88w5PPSUqE3lzicii+mZXXpRm2AC8Qk6ZOxEIrANDpST16HCNS/j
+cCVoT8nqvbuqUdgVjnIIX8KsS6tM1uAGrIqlb0ZcM03Ay6evS9qOnd9QjXZIpsFUS+vLNt3/Gwh
yPrIeu+d3D1Sk2dyoAnidZjk2d7n7tWbJPc6y2XWH/TuvrRV84A9WnwzYa8feJ+dTTTqBjGgxwZu
DnxpFh0f2z3SMyBM08QyZcUKfwxgs2Kr5VRdqDFI9wEKzmH0zPINqy9cgyQKfpjKG7hXqvIrruGu
jdlQraeBD2iI+nTFbzgdB7TuFdHMciNdK94WM0cZ4nX2NpbzuEM4R4bu87hfMXN37tVU0xyoY5Jc
ue5O1dDXqzDO9SUOHOC8cTU/tXWkuVMn8iFKiFvTOMGUkUuMXoPWxSyMbfHWUsk2riZnR1GWidEI
GyAW+3lVKGLQiYQWHcQmNkjqL4gR+VyMVTlxq4X3szLbiTnvgMXWKqT6rJka31UsTyvuY+jUOorp
I+CpXLaOjyY60xjPNSaS3oFKPxsTPavWYIbFFrB1sMQ9iku2u0ETMWbMYTnfdVb3EgYmHSsi3Kcu
aSxDROvZF19gXXGCWwBcCA9tWfBIeWfZ91Qb8a4wIBFXkdvhiWcBrfIjaSV8Y+ToBqM0191UYKdO
mP+3LuezXgfF2XN8AJJU45JCRGgpXbyDZWYdSOd42LqLdlgFI+wQJwl5BwJ+ah6S5WSMWMDS/Jha
8y7p5Q8wTwbsUWoC+lPEqoVT7Wp6PQaM/499L8SaMvYfHx2OYoh7bP4E1JjfHhFqqpUZ8ueqoZi6
pSxxVcBO3s6gq4FMZNDP3WtQ9CE9cHPIFF+3D12gUf5Twd2GwNAz3y7G13QEiLo9l5lx44WrB7Nj
wY1t3Ga0SnwYPqiLEED6itEX3IHhFfgwpALv6oXxXmbgLKZm4usb3JwsthgPqGzOETvmRHs7s5g0
qv+yJ9+DO7FIjYEctBrrPpmrfudav8RCnwRVmG98iajr+tWw9lqbDBcgq2iCg6oKMN2ZcW4s56ts
3JWbtFhzitGgPxA0bmaV+9jBixGpYsn07TkEK7DAQP01DN13NLXlEQYH33RupkFubmjOfchndTYh
iLHps/CrpuoWNLkk63Bix/XdM9eEldCuucQc/NUGbGxYtElbvDOcOpjYDlaj5omjAfNxNkh84UdI
OnJXoYcrI6SfcGEWzW6EvmtT4AqgKHHb92oEBToFEcEaOubBFDsMa417HXVPdkcej+n9cKTwlOre
ELeqDAv0alifXQ61rSR5WJNgYpRWXFs+HVpnYli5McXilGyIWTqLdKYTUuKKqhNUjG6ODAY+ESQa
OjxWXmqUkGsYw8E1siv2S4+ujjal9txr0FZzlpfaokcTKZFgCuRY7EXXsQrYJXKw0wGLqWKfiVx5
J2X2F4l6bzDosbU3Yc0jIkNbJ2m0xnoBqX3Ph/HJQCZeGI63C4wakIdtrbWXnIcGGWFIir9Z4v3J
MY1kif9k9Q7TuTYNgmWAyIysNL3RCXjndRWvfWj+uLjiXzHyY8GlhG9H4SLoyqBrt0WeD68z057z
wGJ/sbkkvYAMoaZCG1xGkvEHFRCIc1VbwJUje9lO1YZILYWBAU0D5Tz4ACui7CqIna35YkO/6psr
LO1T0bK942KvNh7NT/z0TXxxm37P6ye347s+Eaf8AOxk0zN3WULCtpfUy5fnJsAgQSCC+LAos43o
WVng6nAptsJbDCIs3gUMuDVROhBj1gdQ+mQLsqLYtxA10aw8ggNThhRvN9jOQ/HNpA4xksnNZIfT
cgrkjzaTV4Ll6CpmW/NCQpBXnrbEtSg0318tYQCLhut24J+gqpCro1JrobEjr6vaD1du1BsX8gpw
Ac0ACjVtprg17rWwxnMIZO0IYoQbvRT3Aqzdekx0+sckI74RQ421JM/yO7pGigvX8wHA6fiK9xqF
y8fb37Iew59qhuCHqQlhuUKaKIo0OLZvxpS4SzOI60fgdk9BUBnkDy1Y0rxnT0gkrFRTP8oVRdLp
SuTjdJUSeyQbvdXd93EfQyhzbKO5nU5ROQr2y2XXQdvxFfUpbWf3EGUECOgeJk9oJV8midkn8s3o
W3l9wZ4u7+e6Zhm8tYGqkALLLDeWv02q4+SQYaDDAsPrXaOBuFbpCJ1mhGqW5vBiytk+YzulU0Kf
57beG+Z8ske9SQoWyT6v8AQzNlkCIaN9pQxpHS9SfXQ5yhDOQN6FYHVvNdOuAC2O0yvbNdRfHuIc
cipRm3yf9JGHGJHi6yDAX+hPTrWC8PwEfmWqniHdMUdrkEAdOh1OaGXML5NJZ+817j34k7OmJ8zm
yNiTqVjgeD2EwQ1H2vXVHrsmnemhk2wxLxImX3m5m/nLPHRTE+qraSXVj5NYYt6qbpbjm/YzSy4z
tFxkcafEh/pk/Jakz/9oTCfDTJ1yUEXSpMS2olZdcTF0DyTV0co51A1IkPk8h5BoTey4LI9Ww3/e
II6YkYszWLfOhnRIegytZvwIZym5if0WvKvftveZ3LyzzH5b4MfRG86FAkK1YLVNOFynrrj1xf+j
Pd5gtDVmrO2t7316PfjSrecpSjA3AL4y2nMbThlc/eBHEXuVk10r92xGTa32JTDyRK5k0zCkdEiP
sKUblW131iVz+KPlOLHEBbiLlE9kxbOnSMDNwh3s7GbA0XmyHKy27S9k1yTNORkGLMkC1Zce5w4V
xMEyJrBrNlCT4VKepzYg9QjXqG29a6R+W0GJ0XjfYnDHTyVVdk6LpIjWFSAXdqfpt1F0YOcZN8Qp
UqDHfu6/dPTgMp4Ps3rLvjK+TUXif4iubsLXxun1epKQDVrqQ5LZj1Z65ljcteK5dwgi2fPb6PBg
t7AHerPvdzGm48Usm/pQDxK7OcNcr2aP5DRELZIvD/aQ+aR4mFDXRffWWwzUm4xdZLxxK6pWr5Km
FNQiyVdYEEw+Gne4jHou6YnPbi7zxl+blhlup0zSaaDBIXdwICXpjDgT9hrj1Pfsde0ekqfFjKHv
1K4U9RknJKGqmTYDl9v7UjZsVw7U2Cyfy50h5mibBvKFj/gebxbbV7yzOxM4eOo9x2XsbFQ4fJDZ
OpIrTRcsZXjanTccrdU2jod65YMcWVk03eNp9F8zwVSJti0mH3zzc+4V7s3MS1WJtzZs7jDaeUCh
POR2/TYb6ihU+2bL9NHP51Nte/dOP4P5aLCmWYiH/py85GXFpM8Pw0Opu//F3pntRo6l2/lVGufa
LJDce3MAfAw45ggpNE+pG0IpKTlPmzPfyU/hF/PHzCp3ZbW72nVxANtwX3UiKxWhCHLzH9b6FtiS
irm9cvNvoB9vE4MCAg4strWFMKAIwkmMSiEv7h9H0npPfUy6A6Zq9kMsryC/rSN7WtY9/ipHe7ZG
OJQcMIDlB5i63aafWvheU3ttp26/EjmPfDS4bNSb8Y2209ziv/lmZvmu9EMDCghG9c70qFG7lpRc
UBkgomkQJfNeP0RpwnDoiJr2ta+Ly7klWKSIg3vsW2Sag266GER6jJNaM26NblSl533m2HCcBgJf
eJ+s4THaVZFPeJre+W4YbRjwvupWvUVmPR5CQde1rIfpivBQCaeh/UnPEdP3DTG6vIg7vpouz6/J
TAnnSCGtZhATb6ugoQRIKziBmoSfKBdf/aK+k8AhhckMnfdVbCWf2ZZVNaoeQ0VH7H84J5CGAMka
v5rV9OaKSmwKFyWBQdjctp7trZhxdSU5SWWzPji9czELbGVh7uq9CzbwcipJcPeiSVGANKQC5P1z
ZNjodZYuMsLov/YnwupbzyEcPgq/SVrEnRjLZ2HDuen44XoGVwUgMrpIhEZ2zJagi8d9roD2ZS7+
PUZV1AtAtYRZf+v7muV1WW54g/5KWs0HY3bMfVAixcR1QhaTogbp3xIjfukqAKV54l74CVynoUET
YSC7iqPkzHf0Yi6uZKyv3qbTDgj8vgOZWefhftBDgVsGVhtveatAoq2z2qAdSjCNjR6Q5GgxnRui
3Y6IwRgdmelhql2cHDEhmETzEjxBis+BSVFzFLZ1XWp63mrO4k0gIXv09XPThjQfJvGWXYsLwKog
mMayPUvh46q0Wbcnqa+Y6fRfbFxAtovdcRDzugJWvC6Curt1RBZtswLaf2fFp6wbAfujn+/7+U1y
Jm3KcGq3Grf5NggymmQ3Q6s5wYEIUsc82UBPoVMkEIIdY++WqHkLb6FvjNAscU1nNGSRmp8NYcPR
zOhRPaNaFy6RhiXilJVQMPr5FPuVL6dzX4md5xP+wGjo1Pfjyrcx/43kHhhTcB2AWFsPXnRpGsOX
pO6eDWZCgYcNhSUwsGmFhWaGoOZEe4aDOHWMMzTu6NosIwQhYPR77KVLK2i3h2DiYc/1u9N2KpD6
dhPahxABa2PTlDZfE8poyZhwSWG4JoHhyO20TZkkbPw4PfhNcY3DDRpNuDHBLVZ2DuIDFCTjqQ81
QhQj3XMnkm8plXvXsYtBVg1Vnd2ObPduTnHvVSAqCqg31YtX5vgcjEM6lBekNjx6KjwEbnuv/BS/
Szh8SVVwb7NEQUnNWGdC0sKSYs5wWScUk+MOLTNKaWLaGaFYmz5zgnMmcvx3QJLDGdkXGYFPaBGP
swRwhjUJ0Rm+kzX691skADO9VBBd404kTabpruuRel0UCHJCn+loca+bdMsL3psSFAngSyYS49kf
h3NlTocZfUfJJqQqYiCe/szqDodNLZldVdSuwdxct1TIQO/bJcWA4yaLEF0rEFb9phg5BprGOwND
YBbRiBTY8xwe7dj6yH2APXVTbGeYDUXY8iHiNnbzs4/2niRMmv85eeIUBbdqIrgZPqIec26ATXQ/
9uG1DPR7rx2owB1uuezDbMeHqXXsDWtQnOU2GVwWHbIhh0vEWf0pds1nfmzIEeStq6DaROQA0GmB
SAeW8y7Cas9K/RTlYJc8T+9FyQQ6IZsUo8gmASqIrJERjTXot47ENE6k/KLP9KtI5+ECeeh1SabE
SlK+7n2Fx2ZEm+2KiYJK7XJdvPmFfvBS96Kyo21e01mSf0SoIsNf1pyPSLnzHVY54E0FSpKurMF6
F9f4D7c+3imaY4SibvtZNaAM5w5Dt+uEtGg9YsD4crZKpGUoRNqBQUbvXdltz+LMTbo70Nq9HtZd
NDl6XyahnR9Y91KStU7jXolqtPoHbDxQIIqoM5sDNzswCmOeMvN9iBg4weecpwNm8oFxrplQnUWg
3CscdmSGU0X3Nx1sxn2h8nYnK9kiLJ8zhj2yXrZXzmhGw61BCpU+1r3p4munb6j87Vgq/UG0Voky
TiIgjyhXh5t0oAbbiGhOsV1nAq0go3ISNy5928mtV+hDX5lH4PaWMZvYx7E1NToW/qrBjyIGVoSe
lDB7NN6K6FOPsdzYcuA6D7pa5/diDCgeRcsqIoWrc+yVG6gDjDjGONIr7Ht43RoB+lDsqUPVtFet
Z2KMMGuYF0mLJJTqEW8dLdqQXjhemeq3MF3M3CWiBb1LIBKMe5zIFAmgfzUBNVmYrdOJVPuqpSEu
NOoeZhESTj2TvNk8mygnbsMSg+CBGbiEGaKGjFFqoUXOhILsDcb3u7ZFF4seUiBIRfBLbFBpVi7j
fceKrhGvRUCz8rwLCclomoversPvgQdSX+mC3LFtOsiWSFHC/4pVQhuIjrfLLeSEYVe4QFTrEJJ3
A8zw2OaxN1y4LeNHt+ialQV+yCh6ApHqWSTHsrKKozcmFiCYtPRBY9agqLFvNk7O7mA6I//Qq9pW
RrplS4WByXNtIz8MxMvOW1VYUKTdzi1WrXJVR1AAXfx1SsYaQy0PxnEScykuAUxe8DiqxnslVKDK
1lNhJWIbVVGEaAcRNLEDRetuHEy+a7+fCWmyNHZ0l3bFvu47i2VEO2ITBQURgR4iz8IEbrTKeyPf
oLtIEZDMxSYAb3kToyQ42MI7R6rha7O4G0+WPfXYT5p03yUzy9c+LE+1FOc4DFII0KyznDl70wGG
RaBT7YEgAHVhZaW5gXP6XA/L7WiAWuhTxMoZNPYdmy4NfmHglI3GvZ+WYu90KbKthLSarhwDWAck
C7sIe2GzTodeIOwKQoCvXV7fmkbDisX3zK0lGrlBCwWQ3vWSbVEXHQdo2LJiATBMa71eKBsf2pi7
J6uZQ7SvKjFOEOW4mrSb3WaspdeBNvVBDM0jg+LmOJrEkayXfSfRQz2r/BrTS5AY6t52rOYix/q/
HVy9DGqK/hTIOT74Nl4cYzjYGuIb228oElZ3V4bepd21p153pDcaGag8FSLWJdpxK8X4FPXyU9jR
cNVGIbB6EQ/nzLCeAEtNW9mPCRh2MgRYkxL1lcCLL0VdrCPyWvj42OdUut5Djl1hce/W/lBAQRuH
etvBV1kzpmN2A6rV6AbvYNMNkLSR+bs4zYs75JftLQSPC6frGCa0FDDEORBiME/11qmMbF+IITyw
hGqeGhADu9AOowdQv2cctu/eEOxQ2Q+njInjDhKK3KORku8Bu4MtaXlM2hWKUbdXfOsJs2M8AQJZ
Sz8dBRSGY97j4nYKGd+gfsOcPoXtEUfgcweV/kCWGs1v3PD51wF5w13F4yMR1dqxifqoXB/UKrKo
NYFwAjmawTM8gjSxQQGKnCVjlBbzpV+xXjNv8xqyuU69bsPwydhBJhv20nKNLfq665wzBnpdgGct
LeKLKsWR3LVsVlKDnatB0ChdUObCKsUo6KPPoXfGP9k02zAjxreaR2et0oGTw8trfaobTpg+IDoE
fMh118wZQSsRRYGoFibHVjvaQ8vPek4M1IGNp2NKPxMKiJ1FIFRn0GGzjeVhcuDwEitHOzya3l6x
19lY9LeA3VMBZx43GFs1P/9wRfEUiTGhOjUilmjunVl3BBiA/sR4Gb7WiKUuvLQi0gq73RebDMkt
OC1zVxLeHKThhHPfkpukYZ0SBS5qIFq/fNlusA1l83kDKDRDOaSKB8pz8cCYydnSLIaPvSNuxzR+
x4eF37MvHnMrfURXWRzKrHglpyq8FXiSLzGLD0sPPUP1sLsLWhZrlbbBfI5M4lFSZoyAn0mn8dN4
WC1mE/rcrLoDEp9sQKOTUh74aQbRcQqe55CeFTiGe0Iyom+LEVciCO30rWC9jB0UpDbANBI+HT+3
V+2o0j3SmLU1AA50zGrceXVqrSVhERTyVBuEFoRvYTTdZVnLEMk0FLAyFeyINfzIM7O7rIA2pAML
icAIyhvgyuk6jKPdyFggl5Z+CnWTb2ZsZKvUrfQ6GZqGE6TAVlhEFEyWDwUcbplwnJGRDY2UW1rO
NmgpWwfU3sdGWlvl9tdZODa3lvYv+6pON8vIjAY1fWaQFF4oPaQofVpxD6+K/UJZx2t77O8AwpwK
HqQbRelxUFAjN7Wt863TzXjGTPNbFrLjJ9rmUU/zufLiY1dEn8IBQgYQEzcpQPOXGNHeanKCYVXW
Xb53Es+5qtvppiHGpVqHKbmyWe88AK5ojxJO4E3Z1dmGCg5ZrI+8e+WrDiFBMYhjIAKkxHZCxNh0
zsE5HjPFzQ9s33lhrcjLmIl9ERn5pTY4/wAdt5dBn6KwLiOWzQ5hexiD3hAukHvjOqM4tLUxXzLv
9G8MEI1rVNvQLi3DOjc1bliU5MkREBCUgNRzvFsvZJIMY2144sZrF2f1sNzGL1U13Jhl8cTV8Bg1
uDC8yf2aMFTfIClCjawFZa3Gz9qF+RsUVOOOaX1+RcW0YdO4fAic/nqqwasMVXBoeSxvrQDGtSER
3BLCkn9tp+gJq9InOTKCan16NkUK5oiEYxu0mjMeIq/BIerBYHHT4JGclqUq6g8xn/feQgZ3xGSE
H7/2obnMTQcQLuo/8N60BMAwohl5p2c7jmamiSN+WaQZT5yfRLvEmKVu3TkJAQnFI8ElxCI6c7iN
exUfK+7qg4qKgm0hQIE9pYR75PYRayu21WG2nfqyEOkbvJHwaBZe/Wi0xGQE0UQo4zwfEoeufm6K
aj8Cm9jMMpe7gU0FzmdHcLxBI0t8frFUiWlbomkmqScu8XsaF+6YbCKPALuufGi87jG3Zbr1mA6f
EfImZxWhUB+a+IRCWVCHEYTlJd277ED7JQm61WZkLTa3mjFyw/ITkW94YcOjxiDwpslPAELlXw4x
WxwiK7MFjyTI00U9QYidH5O6OQ3qIiAsdbQN2ljuGIvQSELy1LkuqMrWOIZYaiXp9v+LxH6IxJT4
U5EY4v+/PbwNcfZ7fdj3f/OrPkxCiPY9x3Qobb8LxH7ThwnxCwBxqJm+8GxhS/vvieMYFk3+xzHp
CiCmwv67mdG2fuHn8JfCs5B1ufZfSxxHg1YBcgjZfyGAc21BYW0zgPRNofiJ5Jf/pA6TXJq2N+NU
IU4W3D3R0tCYYfb5+huyqqjGXRf5mhgEK0lbFoUqZNodrlCGOqxRcdKn+MxzrdTdX7+erqvP4r7V
n5/t+a36z4uv9h0Uqo7DqP0vP/+x+fHn8LNczKY//QHXedySqPSpp7vPpsv4p/ygX//L/92//Nvn
95/yMFWf//5v7yAT2uWnhajXfv+to7VDY8dujnh5x0I/sNC9/7m88L9+nT7jf/nvf1xFNj/pVw+s
+4snbASCtmnbrqlMLo3fVIXmjwvK9yQXmmUqpIC/qgr9X4QUyFItx/YdseQ4/yVV4R80hYKFjGWZ
tqLr9fDAu3+glI+hYt5Wta9YkyoSWxhC1XoNzcNkdzem2GcxTjgFkWyF4T0AGiMBbJ3mlfbumlSF
WbASus8q/Vo2pS6x/sWpdjc6c+Hmb8jKle77//tXk7X4nv/51XN4i9v//t9+f/l8/wc/LhfDtX5x
bNIMpGdKDh6+vx9Xj+HKXyS7Q57yrmMStmpxYf16+djmLybSU+zT5nehqMVZ8evls2DubeEqrizL
t/hv1F+5fHiJ3505SuF7WK4Z12Ktz5uwlqvr/e2ORVzz7/9m/afZ08JgsuuSydIPwyou43KP0ME/
llOMfIrpYAmS1g7ZnA3mtO+92k83v/usbn4ccH9DgXEDxbPlp/58Af/2FiTKEN4No8U/HHs2fXap
a7xQIfS+na6FwP1cWKBugus/fyXkv//wyzrEBzA14vinKf/5l1W1NoIcmNgWJki9MatZbSJQOP/i
9/nHj5QPlXteKEvhnFc8Sn7/kUZeZpYIP+SWA9m81uVkNqSjlCHHt9macmfnWXuo68K4wrulngkx
suPdn/+ifzDF87txHLCKcXiQcUDJ5YP43beKmKZ2kwRc0KRhVVVO45yzKfCRgTX5fnQUs2AzMA5/
/qK2v8iX//4AW75JxzRty3Y58Pg+/T98k0QjBHVmarU1kWwxzo3iaKlQM9GucTAxWkQ5psNjq2mG
1pGP/g/LlQJU4lcpwVWtIR8rwhYnnGz4IouKVT6sEqd+I6fSx+RShiHpJdoXF7U1M9moyFykeZyB
Sa98AXuW1VAwO+uJ1CB/xTu12r32IvlgMukf9zELArDlbhLLjyRqSHryKqMYdoE1BI+RiJMXvqzk
ziUc7quX1mm/mygL0A4nHJr4CXznLmRO94qMQDm3rYqy/FGmYyZoQDAEHLzOcL7Ajg3klcj8qHtM
5QT9vUTHukMMiPHKcmY6Z7Nly8b2LS621ij9iqTUzL4PHbcgWhNr/OPszJ21h/knJbdd5KNe0iQx
kpMXdG9klFnMxBWQcycfxEWJsYdFw+g7PVl4Zuusa7OnOpBW7569bm4mujs+dsghUYCVLsGPv8Jt
yQyI+ESCwQpGMoB8qtSoNz2xM+SxtK1d0REPwJrasgqPhZ495jF5LhI2vczDY88FCCe7aWZeGXTq
yovi8SGswsFfwRSZUWlks3fpDjlWWG3F3nuOPwbcjqdIvGbJgBwJv/LejNMA1Z4zQz5zuFG6/ZBV
nwbMiXvQLgijmT0N/tpu8vxb7ccs4QgAgIzKx9nfkHT1tUzwja2ypIR2qT2FjEZ6Y/0etAEWeEKD
DtoYendL6xgzYHOjS79x/BfSE6JPFFs4+AW75u8Nu3ghI7veVw3USVca3kWeTm5/kRCSTtCXkd3Y
mAWrVQzt9VRA96OPHoV9HkcfM+88W/4tqDBXQzYdSVGGCWXvwrSM801pu0Qkt4tMFY2aJF+JefrV
aEUdDKl8LBCWll2MzIVUtacq7aPbChWSsY0l6ZiHMFhWrxhjCXRIGO8+5SikaFhDVCDOqesiWs9q
rmG2jzIJ5ks/HdFSsBdjR+2SCLaODD9n50fWxL4ZsX+v7clT7ByDQgCHRlMyb+DFOeVBDji2JRQz
mOF4PCvC/UhdJK0EJHXtl8l75ZbsLrG1mfm2Un1LX507hrhOGO8HDIIp1aDiNuVVgvFsXMd5MN9h
XSq/eO1MMHVbxqx2ayO4ZfXvXSOEwhNugSZ/rDuXazwZrObTLb3ixo9NBodMt5LbKbbacAuubmHq
xnnS7LBPqidpmPmrtsfim1+0JDb7dda/AjAMvlohOzkOF2uxMA+FUxNelubmoZKOCq5ZCy3baEim
Ym26IdkACchf9NbKyjzWueOAlalMuU8sl5YfNX3Ubuy+sJ6RcIl0bRUd0/4wV2W+hj9tX5ltwurM
8Vqr26Td1PL/a8McN5Hd8cUIS1n2LjbLim3HQLQNcdL+DGDJwWnXw6l+Ywo7FqinmfftirzDTu4L
wxa7srexfHeJp23WTYJZOeSnyVrNReMbK4bIWXgtqiZpmNHkRL07CEzzPRxFsBLGYLJorKLa8NdZ
HA/Rjuud0m6yapZJ7A9gK0yBxqzk9NDCx04b7gZGWYVQZKz4zVqGlHgwfRmGWyygYK9YvJjRCTNG
qtbVkIiCxGCvePNCmd/MXL2MMGoisKglESs7k1Eg+UWJ/u53VSKXl+++ZGB9H2pDsUIpKQLI+VPu
sqwz7SFhOltZOJOlqYnlKCbBKA75r78h/VY95CUgiUNRCtyChYN64DR0CBLWIx6PR5xk5BBWTA7w
tcCWtP7FU40G86dnmoMvyMZSRAyRlJKR5c+PUq/kBOqKTG2NulO3WXNbWoE6Jct4UCJcXf/5M/R/
9WoCd5IHc8ZTlIU/v9pMynZJ8qXaxllp3Ax2Pm+gHno7iPLyHCXt55+/nP1zy6mQ31BAekpggII4
qew/vJ7WxQyzgglHP4fdbeTFbLEi1bnj2tT+DCcZF7leY6lPhm1i4Dl6tFvPCDZtz4W/bX1ifTa1
dKqFYNdIxMdFg5IkRLa05kguPnUvrGkv/BBQbE0I57SWEDPbz4LHn7v681/GWt7s78sPig+H3p7H
uqA2xmP184dnOWR0tAYpRVk3GOFaNq5vfZVR3/A0oouGHOWDKzvWSb6EU1tmsyRx2EgRao7s7kcV
+B9BlOo/UXHoz7/RWTd/25F19NbSzf7cVf8f2WR73Az/vCvaf5Y6/Dn/a/kHP7oi6TA68aXt4nQj
2pMb67e2SNL60D7hkXNYQ8KR4m9+7Yqk+EV5VJkmA2KFNe93oxhp/WJS9dqma1sSvaD8S6MY3spP
1xJTHYnyls6dUZHt2M73bLDfVdDIN30yfkl2nr22TvfZlJg9c8fKeYpVI0lN7YKlrA8h4e4cqcdH
rEXeG++YuG+PGD/sSU6EBjfqoIbYDFC7EzcgBgmElP4LyS0xE/A298nzjXFPk2KTDnpRuvbXFKkN
SfEhZEL2NCxa28xB/tv45qSIIKkDhD5+06700DKMjdwSBXzO6B9ZtTmMBIRb5B2hvUDE5Vp9ej3g
CDrEvelfuhoQQchCjQQHldTf2IwPm8SIzLeZsRNPvthLv5SElYuVO2UMj90sMq9ITh+/tDUcGL/I
h3gfBREOVyDs4AId7uYYwY90MWNnOSDnMcybN2jr1kdUoALFpBHnz3bLd71iooCtLsAWz7zd6lF3
k4OYk8bc6vRFRQ4ArRhz9dGwrXof47S1pfaQuIEQOhEYAWIgh0JzBTMFcD8FSfIRJemyz5dyOmkH
iS3dQus62wibGXo/Mu2ttbLbIVtLCp9+o4S/RItR+cQrKjwba3Mmlo1BAYx05xSiOpdVjFeoMjr7
VTastnEoZPqWBjokJgBAzQtagwbtEfnAimV6610jGHUQWodeRGojJigk3DI37a1hSP0sSuV/ZTGZ
QkkWOC1WTT5Yb71hWQiEoA8GyAIH1rIoSZ0DAd+LXbtCOgUhpMD3l9WSTF43B9zroDVRBNhOQ3Xw
CHYE1e2mhUQbXNgHekhcSAQaUMSU1uw9stAj29HikWysaDIpS6hQphihCkEo+25ckCJSGtBzAOJM
vJAyUS7URVnn66r0G5x0gHRtth9ZvaNHKXEiMgXtt5Ef8cN0vJi6sS3Z997QunfFSIBKwQvfjcEY
QZGyCwGWS3CN0bJNS2h0g/4z1TPgZtBJfOfA9p0ToXWEmSUMR94ySKbs1ZmXXNReF+jthIiDVsEL
GhZvDvrSrcqXFWKEBvDMlpJMWDm4HvTTCrsQhgDD8diAkaN2SOoJChFeGaUOiFIc6CbwEBnIYz2P
txPUnlcKVP9LteAWWMV5GZ9PIxuHlDVk5yRIDtPOnLT/Vc9QS7Aodmzrp0qfZ/bGah1DvT7QxGXQ
mxNsHCsBKHHRd0UuAiljnL6loxV/cUF8s0XqW6CTkA7UdIwcxHIkNXNErGaz1t+ApS9kptKAq2Ip
sow3fcnzDYGNgV4fLbR6BiJZpGshR8SLrS9rPkwp9VNTxNm3rIfPmDctZsABB/5nW1X0HtyBw5Xq
7Rm3WuUolkpwlnCU6aSGY+XrDC9BbEXPXurbA9b12gHCMkZAYNo2oiROSQebV7QAGcKUWSYK+5Y3
g3awCuy76XLxrAuVLDBy2X7PHo9kRB3aA9SCZcF9qjDO3aAPxBlWqyhH4OC15PRyj4IvdUF3BJsi
alwTZYs3JPs2JpkJerQn3V1JNtawm4yQowkHqCMOE1tZhglTy3koQhAqWz3rQgLcqYj8m6vBwJo4
Jy5SjnpEWGD2qXxBw1RLcijG+Amgmv+Bj6R7YbDMmn8wYensHRMs3Y5oyfbBHydarCTrU/zRVQtE
Hix7Y+0CAw7AriABp+LkMUXyztsZu2OMBH/cmU4jX0dfdoQ5jzim8D2E6McqiFUHXXazgNA2W+2d
1BFXCJRy5dwM9HJi15otK35gtTLdDUMzVBs3b7IPiNSEcLu1zxDfoYWrwlv0BnQHkHgSax0BEU6Z
jFQHkqIBrzA5WesZ22gqSKVgJOEvIRlJsHJUvgcmIS/nsjgng033lgfoRyAVxnAtyunGB/aEGprd
k4XNOe+ugLZsHO5j9DDXsjbfmyq+NVWK4DqxTqnu9qIjQS5gQwsjuz0gntkIwrAdgsGhfgB18ufr
BvvNNg4rGCXqRZryA+rH/YjGUw7VDvvNmxXe4Pg+01ZjK5sOILyOTZscq9DfTn3O/cCBFWbXYzyh
wotecEkYm1bV9cHVw0NXBIiZSOA9CDIb10Vx1+fUeAuLKQu8cxEJG40vkyewJW73jmtmUdKWm8Hn
1TITRb1ewNbIw32RPKtJRLs2I+4wWdxLxI0ZCHlxWjGWSLNNI6YTTr70JBthnDDcPhApnK/UkhhV
DuUB5I+N6a0vJ31EvoCVpvAO6CF39Dx3jdUdEQ6cfKvi8CEDQ45fZ8rlNUFD05F//xxgqW8S2ayC
Qt5naXzq3Qh9hLhM+2kJYGR6gqd239cj0e8mP7YK5S1M63fAQQX+kqjx14NivLNSunmCLrwqcu5U
3W4Nae+Q8nCPzhcknp2ywrogrsTCbGitKiWvu2jgquHIQX5+DCFikvro1S+aKAyCoD+x42GZyQ5d
Yh/g1T5VjUuTCI4We6yXPs2mXJtOdd3YMJxjASbdy88cRmJFTBmq9RGAbTSjFGB8++SWmO1aayll
snZJHrzDlkLeBHfjupvNjWtku7qsH+BlvHCerhUu/6NR2Le0mpraqOQQiBUP6lq6ZHSZ0z1GwYu6
JpgLHesYtN475gwLkGe06xQGbHYteAgiqyNuZzw3g9kRXwJqRJXjbR/xMytuoC3aAaLSDMOWF3mn
3z1pMBzBsXEeLAsp8vgiK7TofuJ88nKoS9MrYsYLl45H+ZtcBRRpOTBRS24FMPM9dl5nY1fGx4wB
p8DkiXcmONmVru4b6VKboF+EDHgy0huZgMQvxF2CoqbJsBUiFnGQvJi9/NLpfr6cl7j1eiCFqCa6
pZhuEUgSWRBtrILEi8LjO0wKeYMHYq+RD4Z9eIRbcVUgva6M9qizAk9OEX+d4+g8E3xDQOxajOEV
UJ1jOzk3GANwMvCUHStir3JxDxULWPowbGwHsTjqTHR8YH4of9A5p15EAEQLALoM0LGk+aHtGJ0Y
6XnS4UWaOrh287vCDVYNgUGKIzU0/RuE2GvlY1+1rGax8SyILXxx9T6c2MWn4J9eoxQnkm4eqTJe
2EOs/Oi9qLxLmd3G05XRMaksyvtuErCA+fpV/0YVaKxjn1ldFh9EOA83XfiUscZirLmD77Lr/A+j
bC8nh5iENkCDrdUF/emObOl87U2kGNifMKPXiO2htEQpM6ForFY8ZKBI4NJbFUS6W2GzBbZvglrj
pRjuvAZ+eSOr0IR0uXCeBLyeMHX8XT+k16rnIY0UZEHAkUQ9v6f1FK+rVJFBYDOLnDTVCHlgH0TB
7Mqh6jfJjDxoKOTBd/IrrOIXxaiLTZpxnDTxSz6QMM6vBi1oSH3UDPUbtXV/8Ms31AMVQZ4mo+eV
g+T/1W35go7hbLofImuvmV7XEY1B23rbyDDthXPqmcWuTJkYHTQ5EK++mfreOnEI4NppNOTbGFZQ
tGHsNwzrNuiMXZ6Ckoay08VXsh+anEHVEq1bO7l817iz3iyZTz2h3U5QQX5EXgbqIwcCiJoBVTx5
r7He9B15hMrpTcQSdNR3EewwdyUxt1xUHgp9nBWNONHCdJ98tml/hLvu4tiLA0ZAYKCc2yRk0Itv
EDU7c0557xpethyJNXO5kfCCJzNzYYEQ92XF104QtzcuARXRtsl6eQ/ECRlYWTE430QjtMUV4KLq
g1vLZBWqM23ugB7OOAaKbkpxmfCLbSrCXrK1xaPhdhjspllbbTtdZwaocNZE2idPrs1H4qliRHBk
voYdqBEJWmUFzDbJTiQoIKmOPHupLP3Mdk5ogI1n5jjGFZXJVF+kCOm2eTO5H1br8JipKnxgq9FI
5q/f2+v/iJHD/23bfHaG/3zQsI4+6+7nQcOyZf0xaGBdCgjIhrZjSXSC+Bd/GzRYCDt8k32gQ8y4
7zIC+5+DBrVME+j+Xddh3sDWlrnFr+tX6f2ilOXRkqDSoLNUf4lfbf/DpIF35CwiAX4Qr6P4sT9P
raYw9Qz0G8Uar6F3XxbJNUkf/sHxxWNSGM2xnoAsMH5gVEpg9lp37hsYLO6lST8jIa/XMZ3lMTOQ
KmrvqynTW9g023DM12klG8R8pVgZrQQnq4orJf0LsiiKdTqiP3QKUlO7yMQwXx7nBrQN82OcKOMF
oTWHKqLhnOmRVYKEFPd3WJ6NRQgelWd8FK9Obr6XQ3CQrf7WGP7Z5d5G+n4X2f2uk9soe4r8z3K8
6P0nVgYHFZzC4VQk8aXlPaa1uGoSoitqNmsmoSjBtPep72uh3v3qK+8Os/7ZdFh0BBZUyzi/wYq+
MW0EXAsup37K+uI4pePWw44WhBeNWvoibCHz/ZwhU6OCSClXlUHqm7ks1EiunK88IJ5jnR8M/2Fg
8MCU6TrRX+aCoXZmrio2SXgyVmF0CsfyPEnCeOK96zBDJOLrKcyrPZ/lABDCj8+jwMpxqkmqbD3g
lo0ivMl4aGtGixMDUstoHnT45pGiZAWsMu6DMiJAJTlY9bibLLwwTnAzRAjvI5s4P/McAciYzZBs
Hjb+57JJ9nM6vifg3nCJ5LQYACnG4dI1h+toYsYwRQeO6K+pBqHyVlaLqd7MUQZnBL4S2WXvKcVv
EecfiHVcC+OaeFBkhEPeHpmyJ7e4GTekydE8nER/o+2nhKdLR8JxBQO2PSWsf1AEkIsMZiqj6T9G
XXmJsg3aAGU3ZdBd+P0BfBMUijxMQTycvgmd/p40GExIGDQaASu4wkvPlZp/GUvklq4DNBmEuejR
87oo5Apv3pnt7CN7lTuimu4aIKUontIXMRLB+T+oO7PkxpE1S6/IrwGO0V9JcCZFapbiBaaIkOCY
53FPtYraWH28fburq9uszeqxH9MyUxEiAfd/OOc7EummvZg/pvFtm5gKJISdOXkzWGJH+GbBb0Cp
e68sMNYdaRsovAMjgZJRz/K1DSfaEop6cLM5drV5OShE6E5XnGIbYDu5LCwqLiCXfhKPbC5yVQso
HDSLgKYpO9JPNDLcaGPQ+vkJKTd33GnWzw0huMx9gt75IjT6tYnUPqLpwrQROMZwY5GB5cQ/tx0c
WUTfbhuvC/1XwxO3zey9A08UxgWcgeEOMArgWT6Q27qxY+ex9VDlV9khs8V+tHBUl8YflTmfeoby
0nxAC25FFTA+I9CiOdglqUHNaQCOXRbH6G6m9SX+EnqGiU4wN+zb7N6BWOEjkRY/OgIag6gWCTaF
Ls93HyzSeeiXofvyZPNHNUDB//ltdNviXizH5LJMgq7H1fXRn5NPLcJ35fN6wK/8YRj5bUr6p9gf
1CYzOSBCGoAlOUmRbajhAm7ym1o0GyX/EURtvc2dhW49pTAxx+nZS6JP4uiXIKpT7ypm0FZi8Q+6
ZD86Y0EguUOAvNL0g5AnoJY0rzMvUjNxKtCgGBRKRfEJwCp2nI80xZ4U7+uQALvaeo67PyZWEOyR
CwBDrv5K/zb9+gGIyEqORA/qfkH1TYbtmhg8zh+ME9esd6YnDtExML35bBa80432XeARABI8eZKZ
Vz+XWpxjetsDZ7q9q2fw8ylLdznc6sj7CE0yIYfSfk69uwsY8ius1oFpEptAI2yfZ9TFuLQlMebF
NZnc6MCgqd+6UbWAhGTAVZrC3S6ad9Lrx2QzpjEa9hbOi8JKEV7ZfMHJSs9+ac8vTm68N9l8S5Pk
lHjOg4l4AEBNL6IlqIb4u9NoiEcWmbFyv5uQeJwpTXyMRone40a3N8wKE3LDiDbOnek29I74tADp
0EdRp2PslIyc575bDYyNtjBAAw/ALWPT8ByOS/MQ18QD5gOqlsq+C+zDes+Oe/Q5RYvuoavtGHQV
jUMKYQV6LtwoCO8HXGU0PJX16lX4mljruoD0lfssGqeHVQCYGZL8JYT+/tGxS9qiWY/fmq4at86s
q0ceDKTd5BOfyU0GdGdTnkWtXe7drMWq6Ff1hjVjTaOvicJDUs49mBDDYy4Xr8G4sJCNNwteu17v
IkusOc/+OMbYr8ykwXQRG+lz5If1pulx9ke6Kg9gT0leLP9WXQR0nchTwnG2s3xq49I6oypgadlU
Pd54p7w1HvYVd8Dm+dBY7Ags3Q2/Wb/TiWX2TEyVx4ydUgQmsSML8sp9tnvLUN/D13rmnS9EF1YH
zFEcjHOPFyD6se4XHuguG+sk/ROp8aOVH9Oqm3bYnvmQkWkA4sGamqaHzivsDcr7PNBz+kk6FvTy
BDeFUPodjT7ad+sMAqQ/2LP3HKdzcbG9JP3TGfd8F4xSR6xQ1M85AJga/GoA5GSm/cbuc+fG7sa6
dLd87hQCrvydJ+Bu7cjkgXXv4PSyvTm2IGOtAPZm049unArfYV7ff5pF5xhyjV2LQn5Z4E92DsU6
XRgWhtp/GS0iynHtrxmX1+feoDTw3oB1q90SkZXaJNOyFuX8WybYiwgkjQG7jfCliMrapzjN9r2J
lkLUl3naUeo38fITwU4hArExQKA070tR/B3c6JG2ythoBjpAB7KLOSevVowBIgIHnZuPi/C2GO32
ndO/yIakGwr7Olz+TF76q8TvFAsabz520uZ3CHh37BtXDAJD+4wgPjDBU6uSLKXWwUXWrDVkNXqq
oMzD9dhCCswRmJfM0phXcUPVl9JJj2rKrxFBwNl4rVtnX7DeAK5AvwmbYWAiH1Kq3f0ZIuXVsM2K
rt+ldHgWdCDATwvvswzbAVrBAsNaQQPaaMQ/tC+iX7NqIDI199hTEeWKC4TxTXhAl+rv0khO26bA
od9p8ntX3WgX8aarUXYA/lMZ7BrGeSvy+Zx95EHrEAgDkf40pjrWleWdqI/d36mgZNRGWJ5w+zL0
Idh7V1aLfnQRT4QrLYFyt4zpAkBdxs6NmM3KHNXBMHQOyxQJVWThQipUDQpb2+LJJGZq14+LsweT
Y56Hpkx+EQVUP8GxY7IksN7QmC/hs12MJZNLuseVbyQWDApCUq6O9NJDXTnGPsmmGl4IXH17tO74
yeGe0iiKYl8Z1fySLLMJzAiXI6s85yc3NfGb3dg9KkN8IRrhMs3qpHtguAONGf22s8prAwh+rrHa
+UX8AnTGOKChYw+mDe+RMbIXJAP8x8z0qv2k6npTCvzpSygJkIAoHbjj5KxHc8yPhG1ya3i1NW85
PyyirCprP2WYhnFRf9CCTkQad4bzbmYQI5aBVJfW65Mby2tMCQqvds8Z7eF7qLBiukOvDrYoFr5U
WMNRE1KfzMVIS9uKE8ywebUkynqH0Rl+5ECwj5YF03Kd5ws1YkXK1zJQCovavHNivLsCi33TZQKW
8NGozD9MJh4u7s0ciU6RVQOIrMreT4OwAUJ0vxy3MzgQLcFAr7cvsvSfYkXy+ATwi91PwBxkWyNi
6Q1xZF1Kfh/m6h2fpGCYLy5ErhBhMb2howvYbT1IBtc8SgN0Ewr2NiBLYCG8HjlKn4a/LAZiJBSw
JEuLM2aXs9LcgOANDkAsX/wxf7WyZZt0FZcSzny7fOFePVotmJZigILXkFvsRMmnAEC3coW5nQD7
MfEsFxY57Q1OGAm7PQkPDpMnxXnJfJhxEtFtlakPqv3iGSzXWQpUTLnRW5lOpL2G17YWksrPaA+4
hfWRoSETHMlMuxPMf/PIfl9GNoL9IPnwPRJfpP+bAQnx1Rhj2KHG8TGZ7epFypocI+JwXyBN9ExE
PYX+j6aPpHZ2FYnZkILbvDJiVE9pCra6iBZgXRnUUpxEfexFUNqy8lo3Pb7AlAffjwj9IWK62kyV
OEYe6tNKPc34tdlDWRW5M0OzIwt0zY2yYQvBGWKvR1tsqqg7S1xybkJBqVAD9mLaTcDhfdP5KeZ4
U6thi/LqmDKfxOp9qc33yqzrv8oc/vYtkhyfUjsg7KfZZjGPvukAj+AtY5i6cvkAaAYwahtLT2z8
ULJRBT4W9NSj3BtQaIouOvqmfIhE2x8JNblVesRphAZ+lymrQ4and5UAstnaWLITl014WLTTJhty
tssA1Yott4V3SQf8dwt07z1hvNY7Rtv00GoXD5uZkmjBptZ5QIeFJLjN6isi0GFjmmA+8jDyT20v
eSnMUOZA6LOEIOLM3qOmgfAeZ8XrJITa2NCTbpnMknWnLe/dyvqZ3VLT7Dr4PSxfl0m9137EAndw
h1fSDLJn7NWM1xHQbfuGoFfmvcp5l4QzXzSUxUtWCPVcZAIrVpkxxGrBE9PXjDVJRuzSR2wZL1FW
5F+TlxEnSL1x7NDxHQ1Xm+22r83ulUzn/oqJOTkK5Mi/3AiV6npIh2FnI5qcV44iEk+NbvfROTJ8
ZjMYPZlsG6H6tyH1LqFP+UtvzdavhRySlIAYz2RnD5s0sFQ1sR9Iw7WEdfnCmk3exa3TQ+pUxmmB
Y0odwoPqern5TP6LCMq4EZfCjvDbNh6osjR25PquGbrv3DBlBt1Su2cugeW02DbtGxrR4p2Bc8hD
MxN1azQ2RDVHf7B5bBoYBHP7TsBWJ7f2Msk3RggTTJ/E3vhEG22EkxyWTsSHKYrxRKqukU+TKZaU
hpZML9RlKR/NwEXts0eRfqzfsgS1dk2QK5uxQf/09gAUBvb3HX1YkrZJhLwOdwsW7LUMJUk1vUeL
6IlqPqUq4o5QqX8klBjcaFng/G6tTTIWZ81TG6vpYE4ka+ESJcywDVJyuVd2576QGHbj3mUmTLgy
Y1Tyjnr72cg1fUwaBllIR2NOAsElKE9iU2CTqxzOpQWGgQEQLCGEnt8A8ruHIUsgRefDpqBT3/QO
gJ9Q+FBT0g9m99lOkqQ9KjDQFme4l8aPiYMmSvsjZVj6WYAepEeXH02eP1QklvCuG9GLz6Z1RdoF
QkXG49QR7IqrYhlOGWuMXP8sTEtQv6+G3ngnIuWg+mwz2mxfZDsMq0YuR9+APNtl1nEqsNLHI9nY
eTaeS5lth9Qj9Y8uzKrygK703kfCSIbno5Zx2BNzqQKM/u7ymtyzdjLGDkyUIEoHZa9fjLhjSmBB
EaJiPRgeBsOmMVf9eN9b44y6yOq7k9elpPIi+RV5cE6XDZXBTF0QqhM5Q+AyD9oj59T1A6VOcb21
ZM00FyTiilzd74SQmyQnEwJo1WuRi0s7jc3Gw1y9Vnlo703ZUnUTw0ZCb3WlszrwUf4VuMtWVh+K
TdSS7RlNX2iLbhxynPnIXvht/85DsTGqjxCOx9plbpKEw7hG2xiB1L03aQmZ7OgRnJ27GPz1zZ7j
Uoi3ju1Em9c0pqo6ETPen8hdM7e11jtiINQGPQbMZqSgQXqHsgIeXRlNtLX9s5UBFE0+WfJfo7T6
I7QagVZxh0YindcZ/PEA1Iq94xbyV+yQyPkoCV3VmmlKPVfWJiekaV/zCq1zWbaP0YIqpm59jpZ8
VZntC1Ed57AHKZ2m5RuxI4Gq/C/bVgP+xiLemUZ6GdgD9d5z34lpRbr4xWyI6WI3oxN1iUIDhULe
pfs6qSP4L62zaa2KuYuaf4eZce7JKXvgzB4xiLTgRYZlBY6MNDkFjZGh7zpzIBMxENq4WLO/oiXh
IXRrAlrL6cccO0RT90bUaEjRjnzwd519VJEKGGp8IY81znbknvuWVOkULei1Z71+mUZruqZt4+3G
sgqknkG8hps+7iW3kvNjuACoM09dXJ6Dlec9q6Yq36xx8TZ2xih3FB0IsiobgRUC3TB0BcDwHhAh
GD09WxafTVSPuO3b7gEEzs6NgU8XlPjWIN9mem/YXerBkhGfVwGRnNFMC1/JLlhgpDwt0SuYimyn
it49kWlMAV+wTAfS6oc8pY2ebiaJDi85c0bEwxBlkeTDLdferixrbyuxOeySwstW1PX+o9DpHxYs
N4D0R/4mb9yJFwH6Kfd8IhgKBlwzSGGW78Q0RfHBiW2crEAwpqowNo4ob3VIyiuWlGgFWJBsQhb0
btHVKG180F2UVMU0/+KyMqn1483ASOjck4JGXQFQeURocxtis7pSGlzMrj0ho7eCYbStAHHI4z0e
+tiG0bc5kJY+uMsf1yHsyEU684zJgNc+LR+Zo3FIAgjfRllTPqI/S6k9yjv31Rz8LeJ3eaycyjlj
7I6upZDxvjVVvI1H1jmEG5ZrICLons0bDKdqHaPzs/p0N84+8m+vqm5cPLuiNhQJy75z7Zz4vspl
A+mQYOHmz3dF/TxYf4dq+eetxDcSznXAI4ptntImKJL61fGmdB/ZnKhztzVsmopEBl1fv1nur9hm
Fh1NhnXVPYt5giNZhBM6khlfgnncs18694bHr48m6hcW/6b9PMs5ZQG9DC9FCG8MHnp/Ra8rNsBZ
D00IwsbRPcFpif8JGpNCMW7eauZiDNo5ePuiGFcWmn/2mNW6qrHuS2+qzolB7ocK+Ze91OlJV2h1
jCuE6ekIaxfeG9A832MVCHi4aEhzckt7k2LwXiWupSh554xChelsXxPtHR4MU1xgzKwGdhaVP2H+
eKUIlndU+x5DVrJxnG6T3FH6zF/fDd9tL7rVsHJzz1m3dY+1m91yw5nLihJTuo0kUNL9W/m+uQMT
KvBx7UdaozZw6tI5FWXbB2Hc2/vCVpoJAmVX2bXthevSAY8+cw8m1Y/G7TKV5GjFZFezKlmSrQvA
gc5PC+dopOwmQscztm2X/5GRd0oBBjKysw5pn340c2Scht5tjmk6HvI8qvYJGWdwphfkY3mVBWwt
INahIvr2DQwlo+zP2f1jF2DG6atrOIhZtzHneTMgxpFD81uRX85WJ5yw1jvjGTs6iLrQO7KoIdDI
t4fAamR0BKj0pweA85KE7rcunGCI7GPPKHnUhdiCCeZGigiE7sny4hntDDOYiAv+XfvOV1rVap2q
wXqp/PGFx+CGCC8OKiv6pvqR50p1IDFd5zQ54hQNSb42IkbBCh3XBnFkRMkRbowMPLoJIU/3YjxE
lUXk+0JDWebWJU0m2Fbm1Y2id9HPjCDsfAfLN9nVCfl3EYwjMK8p4B19lsl4tHMXtq4kOtmntCUq
k9Z2SpAMobfP8+RI+pJCg3TR/dHL9176UqSXrmqutK2BL71tOHsud7+bbb0agQ16wcITHhEV5FaT
Z7Rihrj1ke3ZBiwm23zsoamsdJNuugY+BYLiK+rkCa44EFKVfWMkcXIe/NKAUV+C11qXMSwNo7tN
XfLsQHo6OP14NQGKNiMAIBsGIrD4VVUbf0MyL5iax86ujrtonfAfXL0eKEvKzn69OED+MwKdM++X
0Rg/lNp7dtsFu6J+K2b/WdXJmbbqyjL+L0AaC7YxxKm4JAUMuOt4RatwalgkI2JZ3jvcXysf01Ze
POQie1TYMxkdkg6vjsKCw9vZkBIIcnQndRxVqwI+/nhtouht6/kReP214s4bjdfa48Us9DrJxx1Z
zj4MfTjuTfvM1wr+kY1SOFAktaECkXN/gRUns8kblzfp1S6XUz9L1Gv6HEUMyAqksSA49V+po4tZ
0AVjnGYgnBE0deeicm1Cl2LyCagLrIt7H9Kb4r13YndjzMl1wCoHvZSXH87mco1NXqnRKhHJ9p5z
uAdwqLp8xBrD3TOpQ9GzlYp29YJTRk+Eszrq0+JH9jzTADPZevZ/EUuhnzOCxtlm7oNS+TZy9RYr
/6UOEVUgnMjoGisi3zLzM5MEgebu71GHvyLuNveu5yk2Evr03FzcQlzsCR03Nh7fEPt+8K5xHJ7K
kGw/VSQJJWC8zg0D1A+zt2e35MW38boEusaH1YLEQIm2PCt2vC91OznPlTcnpNJF5otVjoAsWicK
ER9DZjzRLB/tAsGMo8J8jVFJHGfbQXbHU4ySxGNijRpN1p1YmYs4RKWI9rXpfysy8dYm69tVIZcs
yErNxT1AMExwhbsp6hxp46+sEn+Nhc45VnhbDnWeBGqA9oUOc2UiNKEOzJCnleIRDclRZNFjk2jm
6/ZViyw9NjrfidToVsBHThjx9VHZYgT4E72nlb7OTXowo4bApWzyNozzPLTKSIoTVBp8PtMpZ6b4
mpT1j2EwYgXp6wN55w8Qo0LxEcLyKzuGXgXAPmHZ1enOjUwQdZTD8pRLQlDoVB6H1k4edafZpCnB
71ShaXkAZniudIucpbsuSFPB5FHjLLtu/tOF9dVwnooy3Pf5sEYxRh/XsBPOyq1s5c6eiycfXKns
FP3c37bTW8r6feennCwcXXBhsWj1w85Q/jZm/FYDCOxtd4tIkyoDgRaqqtE5JyYKxPIE2yPAeeqm
7dXiOI90/RADCJyIHPOssbp/a/ansop207ek0RGtId9Eh1TZciN6mXEMQ2+99Hf1i8JC5r4A5kLC
+2Zn85ZUlQcNfSZqDskQZNPZ8fTOjv7g/XvoZ4eQ07s8AIxSI1dO9iPJzxgamJ6p2jhp/OF2IJe7
P4CEDav6IM3xK5zFzRjvMgOLBE2NW5eJUJpvmu6cASUz4q8CIn9Fu5lwDNcdSaCQ+CHEomYHDfaZ
52jmSBoIKOjX1IBHgEsoawzMQU4cvlQ1YMrQZJKXQr1au/C1DotPq42GyDWeEtLUnoGo17ciZ0CI
m3E4tKSw7FB1yLW0mvi3Qabyruh5okXPObRu2tHcsKsvU0TrNop96nj/lBLRcFcT8KvOer4gtGmP
oVWMO8R71aYkgeatiCXN29Ry1BNV0WIzgwlDSMjVTgrz0/F4g51q7hjkZtEPCj6YNClHdGIb5Xtv
dsNMvaqBaCV+9TRloKqXLIGchO4ojRP0uYntz9Dlk5wf3xIOQeLYRFFPckZGaF3LYs/5qFW4R9X9
nDTiFfURhbbKPsO52lTgwAIv4xDFQP7YGvCzdPPG5rzclbNNlOxYhKucNgER/9r13Qg9WYnaUPl1
kIbZH5m4N5Z3b3KwCVrWP8Rl0GLcg6Yb8hQyOvnefeogN6qQOW81OVflMdsFYHY1Yt6WVin43GzC
qvCDUz7GFNgzI7aCnP5lcFgLeiGZRLXB2zLqfcVWw5YldFSre5xHvIso9m/N2O0XZT1EmX2tHe+X
kM6TNYpjYnXnJWt2iYMcGpR0yle5iH2UJresdD3qwuh5Mkhas7oPm9sVCR0oss7Wzr7KxJZ56Qiq
Vj/Xk3XLEa/5gil1CSxgnNg/9qxtzPQShqXBlLD/7aQ/jdkLLJ0gdelS0ZIw8rWwp67oRH86zTwr
HLnaIvJ7PLMKfPDl63miOM0G8l2FfrCt/tGHwQ/bNtxZU/qrv2Nhq6j67kP92zJKyms3PjYTmTdW
IfZh5HSrUU/7Qpg7y6633hIdlcsaKCRpUZdED4TqjcLwwTIRnSZNfJsMRb05P9iGjyPTId02z8+J
xXVaWj5vXxMxI7ifyYQ0k0tyDyJCON4yISlrftE0TD+qxdv5GjCiPd0XjOE9qzjAcJrtKoeWJQQM
UuXXJGy5+30N4xCzSo2pxB3Cpx4esZHJX4U9H+yuvxLhtY2YVYS6+pG2MKDtqZe4RERBql5HrCdm
TQPXN7LXwrf23lzMW8Rx1mZJJNJTG4/PmNkPE5Vil1u3IW8PLkCaNc3kl4nbZWW44pfZE+gK3+Yn
MWe1LhL/yBYcj4Xf3/RkXkM1PQDSv4oxDNy2+5CivRaEDwlvfvLUb+jTcWY8sD6s1h6ZpI6LlydT
KsgQNnf0Pqkx7LMk/nZYj6I4rE3eSYMsRbDkd2pXxsLahunn5/KQMFybzAyP8rPvHeZY7v0if5zy
Z5miPO/cux7AiVibObD05oa2LUwPkZpO4EBTTEZQBybtsIeB2uctbbYhcZB4rZJOyGRqBd+dtRKd
LRNlilujuwODa2+XeKohXpXOXQHcgxOOLid3/4olPyMDeXb6GMgrJPoSN+8KW85jR0gI8TbzVk/M
zUmgSRDKdx9ZNR8zz/4bNd0RivUTq7bASyD6+vJIuzqvcDGsNf0lHqamXEdD7u2seg68otyB2t71
qvXZDeHjT7pe7gpTMmAXA4BDj40kZVi2qsvh3PvGXzshRcO2Xusq/x16+WlWw3ef1X8FxF+jD6PA
RVawluipOz95FI7NLKpvnvx7FM3gHuJqRGsVnRV2ZRMs99QnbPh+DNENoEi/CQd5bab0oTXn+8Qr
l1i8anxs3VWP2E7yZkDRAAlclZyj/ULwjWYEWU4Z86ck+6DIPeCl+cp6/TECeNzROZ6m0Xybh/qn
YLFLKFNO5lQqXgxebdDDy26ZvxenRWVdckpGhJr1vvvF+LhGlmQTm6zrG3fxUfrzzSdgjAJjd1dp
eJm5Zck/BnYOn2zp02Xl8406szwnRX5lZAdbPIW6p8bqLHIkTDrFnafN+Sfu2WM1VKrdCAYyM9jU
Zm0VRCI6N4Rbwqem3m8l7LOYCE48DEzwylkc/Dv300Upw6NMCFGUk/ZkM7lFoGJuK1cRMqSMc0jm
65rPKH9t3WxdSvF76TqUUfqlF96OjE1+Io69DcR5fYr1zMdXsSWLJBHeiWeeChYP66aOynXXVMy7
eVe5HsSuQuOza9zBXpM58uMk6nm2e4bTiWRul+9UNPzqsM76NrQOVjBzwwetkzjwhuZX0Uxnmz5B
bysbDbZdIdFwnTfVxQFLU+duPyDPYRAxTG39JZrk1ZlsjSxaySCVmfMbNMOPWzScqebXONJn5RX0
yDg5x5C42UZE963U766VnyUySIdNKmyLteBdQFUEbHH4WBSyiTGjiLJkfg4BA9RJfLB9eePrOgls
yfeV0i3J7KAyeJokOwm4FVhKUIdr6HIXpR+m7g0ohx10WBMTWR0jSPp1PRCQkFUHo+LVcszwxelc
xBI9opgZH0GtxiNeoQ9clu6DgaMzYKP7vFTzKlJELEzDQxd7L7XkI7Tk1tPN1mYithrhKeyIQg1E
ZH2G5ePdmM/CbtkKKzTYTLLPyvVTzWyakdzK1uoRosihi6b3yM1+1Yu2dnAln1uR/hlQHobet0XZ
0LL0HR2L/YdzlN1OjLsqPcxOhXqBLWyagcMjSrDckg2xjpLXXpJ/0j/FzAOAF9rkYNHXGiw5cAYs
TESsGc3hzMwIILE8Fk5vHAnBPmvyGQQc3FeSQUz08Wzc84KR82OtXf0S1zp8agx+UUSp0OvnLv7G
v7js894S36mHlS7TQ/G8oIP8sbTPDSO7rZlyE+E51Q9x7oyEWjjkiG3U3L2nKLUeENTmu8I3ZhQG
fXKaRecf5qUGZU+a8HmmBDrnTqp/h4UmCFPQt8LihTnBTpMMDUC7wvOd1ciO9GN0o69QoW1xki+v
ZpckuxLDAcZtZjZkKaALrM6DXppLluj0wbNy42C2AzY8PkaDQM1yY4niDf4gdBUpe+sIUCJioZn+
bciG4czd6EhsF8AnUw9TuyBToNXvs096p+G+taBNAjMuMFvSGHuFlIGATLSyWLa/kLwmHnvF4NP6
Kiks1lVMdGdvXJIqvdWps4r6cC8YQOyZIxFd5QHgrO3FwvTb3erYe0LIFj+NLrHMJTPwVhbTsUEz
fccBaTy+/UPpmh9x3J1K+SfpwYUOdCBsZu7Qp479fJLuUlxOEzuq0Ig/fOMyhmo1EArtRluPnUvk
3vDQ7FmSr2oKO8/8FiO7RS32SS+C2ap/WclvaOHMkN94b9fMgxXioeWXiId52wumfVErUIyAaQSN
uXxZXnjqDLSnjlu665CFO9Wid0y9aMOk5CFKqoMjWeLiKJZQjN8bkMD37qXmVImCe7ATfkm+6AJ5
lriVROTBATrJOLDloczzW+3ZMHnifmOB+v1I0TlurZLCWiB6HDMdTEv5rokyrOJTGc+PyX2YNCVF
uBkFiRBzq+hw4aevmuE56xUIUaxHUaeKYPHj6YDzMtqQffHZ5N5Xhwsnk036OzSE/8ZsUG+tRVH5
VzqFlWxsAZeyCUDJlgJ/WQ0Y0wPl+RuT2EAy5WJ4PrCy19nkeitCwdaNoy+QzbfDZL4Dpzy1HTLd
wtnFc4RgOVF/leSQZMAiPj2TOPNZO9ElcQny9sVyEuW4G7J5lwqXAL2Y+Js4mQYqLTkSuwns2lPh
XwLeV32H5FWo4VL3moif77jFOMRkSu5tZ17W/ZR9ceny8ozo4crpo1jKTVmgdvW51FmWp6tRgcsZ
akqz3PzjJX+aivw7hn2X0aMD6PkHB/HoyqHMhj9H3o4BzTjMsoSjZMRKCMrkAW3ditMZX5fnMRsl
qTRSEWECUbnxfcv7JuOOtDgmbkFkVkcEAJcmNt7YceP7srMR8bUDbDgFe8XfgkXtf99w8f8bGFFa
/08vxUvf1P2//9vX/w6z++f/8i9sg/0PwJS4rW0s73BKJD/sXyxE5x+sZTyGHzgTMOq6oE3+J7ZB
/sPEYmEo9PQSWqH9nzA7y+HnOZ7jwVf5JwXC/u/A7P4rPcWTNgxj17r/6QaXPIyg/2qloGzF0Ggj
B0ur5BOr4xnO+CmnycPAw2/8vxwmt/8bWgdYhB/2n7SR//GHUfPefx+PD0L9H2CYtKdYK2oilbpS
5MtzDsGmOoIMYDOEx5Etuqwg1sKuV8kPK5vC3+XaGpGXtL2/R8JO5JfOXW5pUA1h9Sj8undwk0Z3
HRKiyWJf3KdgWwcouDjUbe5OJ/QXXb13vdG7WHFWl9dUd/LstAycHwjeiRlOqIZsJQ3JvN6iS+Yk
G3If653sKHe3pjDyhlOxWTZpLcHsY4q6/0+OBKllh46V7joM0be4cz0T5kxaWMe+ymsOMHJ18r09
2nilKjlcwQLzkzoShpO1W+XVJwoIUEtluqCqrVuvtjkawb+haWitWwJ+nqDRdKRZcpsFE0bNDyBf
LBuirSoXdhSDQZe2ItNBsy2CN36wXahYQdONI9UwykUCwQq3NHMMLbFDmmHWG+hkMYiHOBqYvoao
/HtHrcYq7lEpsd1rdnopWeebI0CmdRvxJd7VggrbbIuBcJz7hWCWcrDfE8E6wx4i8TtCi2+a4rEa
HDdwJH/TNu+Yu7Xk+Y0xqDLZgvFGoU9tMN5/UhoWAbSIdD343o5t4gYp3j3utMUhQMAehj3nQVXe
E1PnKjDD7k0JJtPd5OqN0PKDbLUXeqenSsYXe8aNS67wX0coSmk0KodFJkGcspriiccI5DsHhQUV
bDWbrHYhsJbZ1H0xWx9jtz8iWLurQuTW8gGam1a3Y3Ofr4WD0MYT1wEXG+FCbP9He5+1RROwvHqc
CKpD9nkf3YktWY14I6cCLdkUBkp6NNF8z2POSMpoiXKDrD0aA8y9sN3nSy4vcnKe7II0FwLOvnQr
j7MXwfnOqgB51RDUC10C0vStXTs3ah0yhfoqSEzxMJj9FvokWrTogQQGsc9MeVyoMkK/5w9jXoyy
gqG7nbCA0YSdFPPOG0m9mYurufCnV6V7Lt3hRkTwt8mckIzd5qXph/+g7DyW3EbWrftEiACQSJgp
Qc8qkuWrNEFIJQneJEzCPP1dOKPb/UecG/+spehuOgD5mb3XfkFsjAp5vs7k3WzKIXoTvb4gfT0i
ml12Q9Djc1yiE5kZGQJ8DnEbD+LCLpXxxLK+p3QVg0Jrphdr4+UNQ86NnRcHvDf5bNSIi7CwbG3A
ilVhy+1BHGLy4bQx4vxguGl/rhlNGOzNaD6ChGmdEfy2DGKhmB1cvVRlBwIt/nQTEHQz0sxMsJUI
Kr4W7SIhj2gK8w7BYcnwuEYQr4LLaC8P1ZLeazumrWeEiqXxOkWYZ8uZvTD2TkLhKrTCUVMjSBYE
qvq29U7rUCAA6JmHLt3Bh/uAWhP4nfEAp8ZHGoXBhDQQRfTrHdPwXxhQL6CTiNoI6PqUe6mK4ZM2
5tiLFLFPxYo9ld2vpEW/kMwRzqsBDsNcR9R4rXg0AvvizXzopVnYo0Cu3QF5y9jYqWWLOfcuGnQm
Adt0yHw2GiL1exhzaGYZQHStluNg1P5GJN4fC6pOSdV2mfP4ubGAySWM/3YAe1D0qprqoQUUVlcL
2g34VOhSYNWL/K8mhmUtOX7BhSRk2uCzRo/5NMtTFOiV87Ka35s/dYq+K7bZFAbQnyQNv5wyY6Px
FGxan4IlTVJczfaN5FP+pk8vXWI2hxR3hiiJk5s9n0i2Uu+XjOCqpDwns6DwRM6YIT4kAGBn6uip
ywdnsyhuVdsrn7KI9WCbEp6kZQEZXsj32Gc4ZXvUKujAoM8RmbIlfRKrmHe3JWmzEfbZHdgLe5fV
3quDGxWIu9iTCfneqXEK+1gds6Td+WgD54VXE607h3aONsPAcfScc0xvlrh7HPwlAOvaxMSDlcVh
7Ku/c1G9M3b9DVGG0Q/z1MVMROglA1mvUYJmW6bfS0GcUOXTaQZsF6t86Hcxcj8mFdOD2SkZOo7O
ThWJtBM8+12fsGZH2JKb7wmp7UdUcvsobnak2GE7yiJyW+KrW7bfSnKh16xi6zSRO6bXqC8R3Ho+
Ta45p6+lGWyZEHtr+5FQ8LLNsrv42gGYmOfW27klI3gOCbafFcgByxxbi1BHfGQAs42bKUoG+2Tp
YBjHpCAaxW+rSaIhjs8Dz7Jro4iGN9CXGskXevYubEmeJQySR4OV55yLMck85Mz2Pl+LOvkV2uWs
Mi+SNpCUN2ztA93C0a7SJ/QmX44tHiGsvPaCxIey9g4tXvExXBbvA3G7+NNlpXGtbCtg01w8ekUN
rwK+PoGVoFXkvPc79Stokld7rJ0/M6EPW+mqm+cO8xO28uIwiXTP4fdr8eqvvuERHZRqZnxpHlH3
TVsZNcdkqLA746PfsXg+Va6B4cKLfuFXPo5K/tU1P66tG589WtIwmc3Gi+Ui7sotHzWtVZWvccSJ
OcCWCYcCzR42lWVfmdNbtSL+Bw3YpmP2X7jNsw0+Y026wVJa/C1Z+jIuwPU2zeKa5txUpcOyT9LM
hsw0kepWkmO2RZAaEE0CwBPbO+leHxW1Wtg0nX9ts5x6IRiIOI8qtpQIk6pEGkifoplRJoK3OGhP
ZktqaVCmZIwTRFnFJhoyL/uqCEM4Nab89GcIs0i5f8RNyQyy+xU51srFCdpHu5T2VqS580AowkJy
BV29dtCmlhwvGK7Ofp0+ybp99L3qRWJXQpmB0YIDcNxh0HSel4AJFj0/GbpEo7747vIlp8HezETO
RDWNei3M9IgDVGFVK4cnqErZxbGNx6ZrUJq55hfZWjw9LfI8CBVh/oa4e0f0j/F7FMX3ME311ZrS
Z0neNj8cJU/gk7+DQ3lfjTI9OM2qSFhcvKpls2qHvH2Pv2JjlfzsCvvcjVEFLIMJTfiSj2isolPe
CxSxycmxh5sVBD9HZ3rkCnceXI1M0CWaHLk7qWYyuA4lYk4x0ybnPadEySiqnOi4eogUsbNcrByJ
Rl3p3yigd4GwLkUqoR4FOaQvcVva4Jb16WujnS3Kn8c2waxM2vx3HiiaNpxHce2a2xQT8JLKu2uL
J8SQB0xonxPpNAyU27WQ4zGISmkzIXnq/RQQwiDf+bREmKjplx7tN9PrmUR546VsrdeAC7G0zfbs
DIBvWSEYW2yH6a0sSy7FoNUgT9VXk6GgG3BhXGvezHTK2piizEGSMBywHTTJU+pnUAzIBYN5qN2x
+pOOq40kSRRbO1A15XOM63h65ME8WiH8yzLZtouUlyYtTfdgkMJhbOpMeN7RcT2z+gnkKv8YycnV
7FNRROnQiQPx2A2OSUmIBpgxMNSzreNVVXczW8Eo5b/3Jv+kP6+dSeCwiOHVsEj5/PmfbVBcIWqu
IbchyfGoeTNt19uai+6h0kkEC4vxKTExMur+D7z22vz9qyUiuyCAc84FaAPAXvnQ/wuaRxOvBw9H
behYNWNduzGcdDNmvWqggQK4wWVCYAh2DmST0ChKfveK4tHke16Dk9DJvUjh6IOhCvGZRzaqZceq
zI1X4rNbcjhdiDaNdfGVLfKSmBzXpcg9VvzwvVaFpzTpbwmhCmNDT/f/32+VztYVWP+lCExf2v/8
cMCqE69AV8/Ysy3eOxkU79iYj0Zpcwobs+F9uipn/vnfX9VaoZX/bDMDbMrAb6RtQR8Va8/7v77T
3Fh6EZujGboZaepbp2rE20rx7/btNJURQmuNxqGWKXcSPA66jAnrrFyfL8TbBQpa7H9/R2tf+683
hBaRhh0qqsPS9F9vSMeB1IaNsQ72sLiUXuVfppxo1owG9G40jfGoai/SiDmM7P946f+nv//P0MEh
qFnAgWRu8M/vwkqIYQ9W10rhjfEvHfuspScIpogm7IxfvfUW5Nz//eP++5qGAgHO3ZZMFAJpBt6/
XnO0p9bzCH3dDsWCzeZYRQNm3M//40X+fcuypvSA3vqBxKUtsJD885NJkmG7Epzs1noJ9mCZT7fS
3R66za8f+gzJ5ZNB1hOHxkqtt8PQP/LQ3//3t2BzNf/rl5UrPdX3A588AmY+/34TeVaiN4wRzfeJ
uhCE95pElF9NjkVHEPv+MiUj0eeoI6ckvzWlPDU9j15sjd1xLtgaUeat5zKWJoXsEKpS0CGFSP66
xnCK4oGo7rLPKKBqkT/Z7cLAuytgh7XJR994eJWU0xwcl2QnqE0L5pyOoYGc65e6kGcvde8N5mx3
tZYY9RVXx7EvSFpzjfZUQ+ZmFdiHUYVjtdc+57VgL8ycv3rwcRvtFoPh7liO90FEn60Z7QBYvGAq
/F5EefG1D+Chjq6FO3606FxlwbcsZ/0RDeOX3U1fpm4+ImGjYagQI/kpG9Ns5zHKhWNJVmWJ5XiC
KREDYSwRwJuRuc9T91CzkzctdQu041063//ObFYAqxhjjJlKLR3iArwbL+zGrw1KojkdD53nI4EA
6EzSHzyTH8B9XpLe/Zmq6GHM4+M8iud0RWhpGBfS7b5Ki+JQtB98K6+1HvBfmP4egPohm9NzachP
KrTHzoivSYmrnqiByoiBhzbDhybsEU0tmrxG7WPHOMjE+M45X+11X+00+k+Ng47nNG62fjmM6XiO
Aqhz3J1bo47eKj8WyBD73UIwJGHzz0DYPtm3hONQvi9BfR5KcsBdtLQsE7u9h3A3Qa2bsUWvcQTq
JviqJvaAC4+RTF3tOftAKLzWxsdcj/s00j/LkSBLAn+fRTq+FJhKVSl2Zmf9MFzviH+H+pUfVhfg
57oCiZR1xg5dbHvdYcvXI8cDhvM9iZL0Mln15abGxIqLEYRLmRZ6ZvJCQfk29p3aMpFTaLW5ilxp
WkhFGS+M/a0X1WtMPPkev3uHILctvnFrePsW9yGCXbxlcPDKYVebqCtLgYE2MtIHZ0G4GyyaTSq/
sW8GC4r+jlLTP8AEgl2Q94eGgPUZV9oaYPxkDKK/VpNB5dtnV+ETFaqWm6E6LnnYa3sjcc6Z21xo
T8/4ZhBnz162b6CgbiyNBGQA6rYzYnTtCYC9W75uq1jbRNEAccjJNC7UMTsWOtl7Q0fRJxYkH+iP
HKZjJ0cNxhNTmr8wEMGV9cZHX/Q/aqdHgWYw7DdLsCEDd9sOG/BXH/SvbokqEWzitO34LkxvOfA8
6AleqNHO8NCoyvrBIDSa5ceN73Vb4eCFHWgFZIlNRJPOtUZcMLlAb6j7TBsou5pbzBMpGJnoSP4z
PohpgVc2DwiVOeFAegIq0PUHoHNWoYzZHtoxiMKaMnEjmx6tI5t1AUx2uHST+hvZEkx/TDyzUSco
M/B/ea3DPjd4Hrvhw+jGZ5BbYdyx9PSICw09sbJPuds3deR8Oq2pzoZKjmSfIpNPJKz74LHJ5p0l
/FdYqDvEot7WqxcjJNKaZbO8ma6+4pX96nJ7M4CwhU9/tEp5aLAp951Eu86scannazqsOhe5t7lS
2joF39Kfi9bY2QaB98woDBgxjY9bYrWqzekv6H27pDaPaeHcJ9dkl7VcujlGy1AUezOoD8q3voYF
jY31MSxNdg6y3mnRQWAi/OhaVvj96KGDFbQHY1ujrByInoQYiu4fbfumT8nq9IKDVbp/XESYBQ1/
Y+K0nT3WQ+lyimQlOtACjfGT3WRGXl08hm6bVS+Fl8pnYBUtI2G+9IBnI+Dii2Xo6kn1aXM1DcLg
5wBGneryd4fekIt/zt8Dj0zmppumkGVn9moFubozRP7dG9Zp0UbEGIUYtdH4awyuZCi4AnDQ+vTj
ackj9nBtf/ea2g+tSZh/p4UhyRmtC5POCAIEbC/zsc7pFFYrLl7XeCNjjbo7WUghTM03aWvr2TQz
TFxl6r0NqTHsss7pQjZs9r3KrAJrIB/y4oPyDFnJ9b9AQKqVizM/GpGJbLpgbYzcHP1z7Pe3kXnK
QRUInoIUNQWgRKNnJVn7GG8WrCCbeXQfU60V3A3jwR99vH82qgraoy2BfWuwLud7PGTnKoaaTC2A
93aktE3QfCIA+lQTmgdAySiCvc6GTKSMswBqgi/tadb9A/JVg5hdr6+/Wa7/FmU/HqwIsqtWxhpv
qYiN3Vhp1H8Fpq7DycNh+qtIHL/EjcIQVC+AZeZafZlj0+BOgLuzSXza8+fSIlYWCU2R3phVOX9Y
yvf7DrBjssuUY+lN5yICYBSe4OOfHQIRoMbOQ71lQ1e822l0a2kajBOP1gQhRhMgZuuKVRukq2hK
w5hg0x9p4nwPsSnLY+CN1pVAw4FVeFLhKi+jfWwwsMBg3yHtTc2p6zY5QuNH5icuqvoFTFUqnuZm
bPd1hGAdNHZTdzvu5XSHZpghauHb9W1eIA7GEI2v5WDFuCh9o9tmtk+q41T7v7qh9HY5WVjPE6bu
U4zQBPcjzFlzIt5Epwah1EIrGDRT8KypL16BzbdnYlMXQm+JrkUsPXMhZzgumFtt/SbKH7gY+03T
TnunS+6znhDrGfU7prDHyRcGMaN2tLVN4AsZU8pQz0SdJ8bqOzDGj0S2z1YwoB8aeQCmenSflEI+
1Wkv+DSwGzPgSiPnb8Wk9XUpW2fezSj62HzfSjsKgww3WgPwos2gM9TKf1dkRIPZiebQa6smVO2U
kReMZYIZZ128UIogTlYrhmeUxXNQVsmbSYDH/BrUq8bWBziJJWZ6HFPlfFRDokIa0WiFOrCWZ9J1
ICYz30rRwrC0o+kO/kIe8iUYj04w5P2RfFBxoH1Aa8SRxAMdF1mKKDOKjjqAXRH1zEinWD9U/jR+
shdzWcQPL5DZlkvbY9CrcZQyHwFm+Mpz/9Z6ozr70kThWlPghS30TGdPiZ0dCADfF8K84Er+yVfz
NSXBNRvsPbuvU7s0h2yZDhAfva3yxmyvhpXNLazWO6ZsN/8Q+1E9RDEoAY+IRmoeE4cxZu0D6p1h
PT314mAY1cVlsnmIVgZghoWN2IUdkdokXcTPlUGfdUa9nHxfPkW5yzZ9KVjme7JBLDEf/CjtnirZ
IpAvraMHRqlOERSxGzE3o1PUl2FcHrlDiNG24NAbasSZ2uY/Of3L42COuzlRCNHr/Gcf8+P0QSG3
yh7vXYnw3LfW1QC6+3H4E7vy2UVGSesCR73KHkYb6iNT7zs5X9+A7petgb5vZjaz1ZKgdtYxqNBi
C442TDnB6BenKE12PD6aFabgbAywgjFMhv/wqHz/HufwOZcuP2KcVuGkIQVg09xNMSs9lhqchml7
jKu0IQl2Wd58K3rDc2mHrO1I7anG1yKq1E7ImnO3glnL/oEawmLSgHZpsH+MFGH5Zq0oBUiTY+1i
lDtlwIt3DToXvutApvdhZOfaLQJaeDMWEDT9e1tE4tEbEO8ZWpqfjCv7Mzjx0KlKD7EXnJNeUb+i
fYppoVVRDSwEEIl5Syu9E98CIFhHYWOqvOM4+UtYDIv53bZJouMNi6TfKZaGg8G4AumseCoKBxs8
ytgXczQQpk/+nTShci9Lp/rhjt2jnsBnzZjSRvJVnlRFpRoTCKuC7B1HIbb8KBuYmTo3D3FSSCI7
7iFQxHHL/Dce2x++23e70uxBtU2+193qYdZ/q1yB6tHTV5ZpD/YE4dudqT+rPKJZWPL0oYy5jyJT
zUfJPGCv2rkJo46SdYxZfMHyzbZOVPv7UuB0L3V8JymMtYbhXfFBFb+7ppyebJt0ZAtWhvjPtCEC
FyjVIeeZR5XNGhrSDzFS70sFCwWiBCrS/Yq1ceMZTWmF3pZwn+Y57Zaw6otdZ04QMKMo6Q+TMfi/
1jgMpphRQDW3FiVEu57wdaAjlJx6SPJcJ34RQheoD+X47mrMFYeYOfxw126NB6Dpq/9YKyLsOpTz
w8ys0HU4zHGqrWk3KYclnsGrBVVr0MGB+hrankif2GMSZtyh3FS3qV0jt5vngXznhrHOwazFsG+B
1mE3CP4S340Ypa/6D2ckRWmcPOxtiXlpp8iA6Jc2YNwbIxzmGOoNUqHQJl5hkyw2LA2ieWKQBEeA
5iGPlp/awmiYm/ZjbTsXa6jPTJa+WWU4gOBSINoeLAOX83pkOLlxvQZl3ajIepjau7DFZei4Amqd
vRRV/SBYe5Y+ENsAcuymJduNfPJs48UtIcp2e4fef4GbkD87hEghhaV2iLzipBWgPxc19Np6KVYR
CiPtREhvY36kc89TEq/jpE0bkwYRVa1t/1SF/SaNSD6zeaegcvoRhRE6RC/FXNJXOa63sSQoyUZT
N/dfNeyJDQsK55Smy6sxBzVGNWCTOG393ShB4PdzFe25fU7gCGCxIejci4yRAFJ3xTJ2QmvOVOxK
wsUUZknyadaUi4HGRonv9kHMUQnsgBp7HB45+OwN1yQCgyoi6cXVYm+zFAfVaD/FXfAcGXztyvvb
2oCJyXZ68nBz7lIFYnCqByjdBi063rSgmm3YWkjLC3MkN6C/J0twQYZWnlJqm00S0BBlUIjPRQOp
PCP6+8y9i0u/7YM/IjXupDX8HBY049KqforOvWCvau/5aknU3nvPEUxLIU7tSmMqOoSCUJ/Oloh9
bt4Wgy6wlZ7dzbPjZ/ecPdOjjuFmOwitQjEOD9oY5CHOEWWOjFHtEGEgkQljy7w7ac4wz/KNMzcL
pzK5C11bFcd4sOdjpGNU7syqnRXGSRGyx3vTx3szM54ISjhhjSw/A0mlrLN6hSUJPi+cfoLpn7oG
ZHZv6pdetWgr4u6KPcx/1TJjS54v8RZdRroDoQmgGvAtv3D3PnUDnBB/cM9BntBTdXN1bKUGv1BF
0NPTX85STb/rEX3qWMngPOXLL7O18aZgrCwSgAXKYQzkNV+laO+L2VS7PnbJUS7HgrDmpNuWefOK
6uYPoVTQIHjG7mBa/5SEo4WNj9d8YkfeJaMHMRRFw9SpcGnSc9JhdLGn+F6kVYZXiZ+pNwwyXNyr
N086XCcPtqNfVjM13xBaZbeEdjQcu4F9TyLdi7CTGQImqTCKxzGD51umAUGhMwpuDGp/mPPSbhbH
f5sH6y/7RgCYdX0ybeeeWNo52jiwAL64B/pfQt7QY7ENc6twQtB4GMfiPscZWxdkyMegJCSpSVmE
ClP9ajqm5n3PwpxS/9o5zp1JtQqrJgdA1GA4cvj+pSF/SRIOP3EGJCe4p7jvm+Y518IPkQwVW2sw
L9isDnmRDLiLpuycjFb1uygq+4DZ5qTd7HMA00fp4D3U3KqPRTO9kJuB74cwLHR7DZAmh3eypGvM
WfOmlPk2B949LqfNBBaPN2JPWySxbSgc+9WS6W1ouKENs3hi7f0DpTQmHJldGiCfa/wEMoshRRTd
T4Dk86LlhrGTUGIGWZkaMRbKbSqNLe7ghquHEhEYF+KjVDBk1gGC63Ztc3xpQDdHqc4DeTeTfcDf
k43u8HfoueeHbm7eElW8LB46CZUZr50uPmongcQjiJmU/MNc3GEafFL8ngJFh0vvwTgRa8J2Rs/B
NQKCVokBzCoOVMfqjZ1UzYse27cCPfPG6NRTBhgIbX17gWXxKMwRVI5ujxEBhZvEHO5RZF2IQH0k
wOe5wvmxaTv57qAxCuEXlCEm8o/KlExaixuW+DfPYX3VpHrv1PNpioqfjj+9ZRkwtQBRVirKTxeq
xbvpuHh0NLg/vpgHtgWkvDVljecCr37cZw/TAGLXYszIL+5kJ1M632pqsjABki766p4OHq+rPyUF
apfltBhlBiAkJ+FPucBSbIcZGhOlSR5Ym9/cGA3EgHMxAI9E0fMTUttxJmFn02VNvR/Jr+aPDGfr
xnzRTfKukuUPN7dzcRAgo/6Pil0MZjHvSKXDa/CUF/rF48olEhIRvGehzdX90RqyG+YO1siyjTZy
gmNhsFOg/mKfT2O/T7BQ0RimdESLoGLx77NT4updsHSyMd2VvZt/BhnSViUKsiB4BGExCvCPGmIn
3BJCheFzOVWAQOLuAfGePtDm7hsbPQRG8GRbTfquXKIzik5eGSE8j/7q30PLVzhE/fHo67FbLS7R
DxPzvTrlP8wCRnS2Lyid3eBYFznFo9O2P+TUfoPSxSC++AtPxckAbhszkikEVCEk4bI/jzyKtzZm
M0p98w4znal6JGnaoug2y+JhNvUDK6/HWDGeEu1QIpWa/GdPzm/jBPoD/NRXmZsQm+i0TDc6o+nL
4NBzEJKVcMwinMNm6SfXZEF6mw2YXgZr5ujgZcsIxIk/jE+WlAD/Ma9jHsVWj17hnAfju1nHr3VH
0xqo8sE1RbpNzfzVmZ2IC6I6FqXbbocskiHbV8ai42Nsqmsz+tcmEhcc9QIiB+REXvm773gEJEPx
klTmocAkslnA3tg1xs/RWc4q76ihEnbAOuoccl87hNW1+d47nOpQMKnY7bQPx1kxKreLrR5T1ME+
rq24oaNAZghCgD3vxITGDLrjtNr+UYE82SBhdgUbpEdTVC+zwiCJ8tw/xqvTXKSwYs3FlrvIn94N
owqzfPoZpGCLgP1MN8IQaMxqgEyOuMeA0jYknIAsdjjuwL2lOLSn6DcKfG9jq6X8NZWQL7y+IcfH
DHbWGF3Q5QmmoNX8bOEpxCQyXOoWRrGmMQ+nzgwuSV2IQ9UYTUg66Q2kHDMyCPuYI3nYzN7w2kXM
E4oCVb0VNdbeaKHyeLBTIi5ZEo9cdzt3nqbu9NH3dYnRvCOX7V7dqO7uM1r3+2hYNR7PagDa46Kj
sKx8wGbmDrBqei9PLrHJicnjE4CZYDtDCm4KKMVBmRXV6pd0BycULP0eRBIE+xY/woa9K8xRLD/t
Ay6553QCiq1KIp0y+JyaUM4jdR+9vvlZTdF3Z9TuSUn5tihUp8iy1Mbyi985FuswaZk65e74teTI
P5bEvecT7g7LHt7RNnyAsiWxhSoCUdN63zRNumNv9hv+Bia7Qd0al4pELOyGROPEB8uYCO7oJuaB
s/0Dl67BLcvHd/v+iFHzuTVSAT4K3I4r7D9BboGFti3a7KS4GHrhIY4LZWciF9l4lvogOYLKz6t3
Jmw4iMXLmRyGN4dGfo8IcafylRUwwRxzLMr2wZ7AXvxH58JwrItQIUceMFNWpdVSjGBTQVg7GoFM
EVinMuGXyj2ekCJLAQ1FzkrCIjvXJXVgMAm+rTz5C87W1XHGOGQqi0vAV/LaW33zaMoAh38LF7yT
Cd+ZdW58lVwNZmFbEbeMucWaazXnFW5uT7YcEMLwSNGJOyQbjbqpsXpzQczw9C0KI9vy3gqyuBfV
MXSNFcYtN2XJY/UWliW8PWUF4wCx8sZq122SS29Ogo8j3XMnSZyPLYX0ax1jg6SjbSW0SNkNSSVk
BcnIrXeLalHyFSw/elfcVcPaiqfOSVfevkmowoWOln1Q+QqbSUresGgohACkbLRFf+vRFW4HY97Z
5XhmB/mhDfdXuUIc+HWwx9TBm606LqvgxWCEXsRvDCFuJI4V1xm17XYAqX/kQQ8iIgBlifwNYZZB
LZs49fphcuxCNlFlLMciJlCGvSkWdeoDKIpx+SWj4MA8nJmTLB4rkgg3BSayjWf0p3JBqhZEE6rv
8QCj6rUVNCvAh76MUb8HY/WoXToLl16JqcU8kJrL9wUoc44/okR/6nGhl2P+PpW+ubeW4M0T3cvI
des1w7xl/s4IN9hNFXdnQk0Zdz/KREN2dSD/RqNXbXuEhJnjz6GK6ncUK7t+5eQDsRy0+T0J+7md
rIdGRDZzhg6JL1aKkNzja4XIiEzjLdSl3YCnbSPr/Lkou3aX90gtecd/kc9ezSzpANjqp3wc7bBy
QcEsJWxB6Aw7FYgjPMpL1KJQkxklWp7rn6JcVjSAtSXJ6hQpwdYNuL9s9F0kP0qhkpABzdmogp2P
74139sHS+TXq/oxkIRk0TgkuXaf9jrOeoyuwZ1i0ybH2nM+xTp5rD9CquaZXqfISM0Ht7O5MV3kc
pvYHCJ5d3S27ZgFlDY9t6f3nQcHZ8Pr+MYeA1nnJbWI8wFVzom85wO/4gZEXBgSCkhPwimMv13yt
6ZRYzqn0gK0FifeyTIifOhvGQzRXe4UGixZyQZuRZn+KKP7byPKvoZZ7JJ0bRflHnhYXq4nXWbZ4
j80CgalH5HcYO5Tui4Fyxcut8YFMWKS8korPsce3rJyfKMJ6soGtPR3HJSiLraMYdZpeDYg5GzG/
sZlY3Q7mQlRiOgDPmpmxlVp/KdulKxgG9SzjBl6uz824gZEO2Nsh0atpWc/3cNxSXF5bJzOY9ROH
sq0MD4pfYfTu366w47cghiGXL4opnd2DwRjMcjytuNBF1lCL5urNTuEc6RLWss3Otx0QR4ym12xF
CZmi8i2EnLChDtoFjrG28KmfRCFoi+8oHuGpV0xJN0PignMi1ZGpk0UIkV7kDvMAHzdrRAjak8R4
DfBdSo9ULyQyU+jFTGWKsdEY7c0fTEtb7sbk6HO23hZP8IhoiO2hsPvuwLTdfNF8LpDibDNKr32C
F55jtEOfRh6O2Q+gvh3zOY1tuRWz+7CgNUAKsZtZ/fSOh+J6jXNKlZutmY3cec6IL3uFMpL7ZDep
v4Y5sK3v0KpNsqmvSYPV0PCDA0LpgznBNPXshYS8SH63dExXkE2vYHKeIo9Krl2+mWRKoF3K2C1O
Ah8jwTFYrT2Q8OLfBE63W6ODRDEn9s3N4ndvdk4wu166Rp5HiNi5rNfHpFn+rEiOHHhOL6ktWKKy
YmnjIT/jkvqkFZ/309QxCWAuexAY835lJHEyuLcVvnQBa0Yp/Hih75bdBiE1wz6/e4I3wsvHxCaM
eXIsTCPfsql6wP1AsBeiaKNGYguLKj8mPRaTmm4Q9pT/aRgGsRvNzZy9MZxs1nykW7N9BMAo18Tt
SXo7b00Wg2QNQ37MYbnatBhL8ESFsGW1stpTxUtZALPSWNRio/oAAPitSKKKrZrdoPewBo6CXcAP
T5xZ4fT3oR7snVd4WBmKYQcdLguZvA+bOCOwyJfsOilEL1mDzUPEM9AJv+Q4d9rzYozEF5BN0EfT
jghA6q4F322nhtPsi5J0rBFGr1KntmZCnkXEkGroqo74KCuUouSfmPu0i++LGPSjQVxCm/Zv9ejN
p77zyTZcg+AS8jU2jeyfMb6CmwI6jf9yCskQ4C4hAKNtcm8nGZew9CN4YYkQHAxaXUxr+ERpzmXG
/wYKCB9v68P4AdRbkl0VZd4l6409KB+8rXMcvVi+BwGxXT5R08AWTwscztZ+zN0IWY8z/TYH42Pu
Bt7xINGQsmcBbSA8msM0OfBtQJzw/exzcsw/SSv6F0cDyPOqjgdyTp7ZPCMPmSeKewJSQ7MpLzKj
qxKlEYRzvtxTgkWebdwAPeg2yUnD/jpsEe+HSYLvk0fc29gmD3JZK5COwrv237sSxmizsuWglrJG
V5yKmDSTFdg2bJl3nkAZ2ai91Nk1FhdaA1XKZJavtL1P+ZqXmAaFfehmFnZeJQ0rRFw04Glfs7s3
ZpeQKDroxkRHZ1gO/+JAagO5fZ2OL/z2S7BPGw9Jc4R8s/qyCjaAm1HBZ7toIDAMVn0h5KVI1kGX
OYAqFojdMQblZWvf7IKwxMfZrXkRTJS4ZozY0WGjBjN9nWxmk7spx4VyZtEfeDtLVj0eWzMg5l0J
1uM5TqhkSxE0k8XhzfWur63G3VkuDdNOjpqw12F2h93ix3V+A2RQ/tEDFY2hGh7aqud/+pBK738o
O7PcyJU0S2+lkO9sGI2k0QhUFlDyUa55VsQLISkUnGcjaeRuai29sf48blV3Zj80uoBEIm9ehaRw
d9pw/nO+swy7MOBIR9im4FGEnzmAZ43z/FtlhFdfa8vzTewCW9HWuNk4flflwFbvYgY7Lq6/UiiE
0loyC3xFF+V1T0Zz/u/E4Lmk0bVYkJ4DTkt15zre0VYRcANkv1/+CD115+Wcx5uByW88EbK9tqme
+hMzoXMPYLJEP5K+5veyalr5ptjcP2EV58vXLKdJf1l8J6/pTMB45/MM8Gv5Qh3XhKPp4zS7jb+V
a1XceO4ULhs3L5uDJWWx0DkeEd/XHNLrg5oTr9thBiYGghELt4bmllRs3J4AzxOViQY6ZTj2ezh5
Oj+yZ1pe91XM8b7o1RLe09QEDbZYhR5/cNbLms2AtbPZxGUFomWO9Oy850PWUrKiGCvyoBol0BlS
9DcHAKfHmZlx8DbDXL/zsYwVmDXamDNZ76104JW4+WPYRc9+SNp8R7bDXcnj1o6hOWQYs5tWhQ6k
8ZFOOGRi+G+/kGNSe0iRZTAY5WrkYJvOY+shxBb1FJ+YqhdwY8u56+8CslPV00CfFEcqRsX2oakY
SoO5x3C/pU1Y+icAlJkkg0tEDlmEWUfc5tiui95zxIaKdxvsrDtPXwhY9cxBS7eUE00hZ3khihzJ
WhRSPLpqCd5N0s/LzutGzArewOz3gbR1WeOjy+e9TlTPLDQdQI71HSTS8WwbPYlxSKFsxeUSc7Eb
2+ZMFplkSMSDG4a8czGzT4+qBDx9HJKMd4ZJMQ/j2OomvA65xF2uGHH7DS8l5XKObZdp62B+04y3
yty5y2pO7NeFDBXfqw8ht4p6lZeBo5rwdlUl2wcLOr7oyG2oai1g1rUbMQ3oqk6KEQDoXszCgYMw
ffKLFQUG0m77UvdJGjAtK9fmphOtvsqx9vxylnZkxwyS5shMYb7GrH+TS2aPNEw6GE4mZzIPVVsN
6aaxdcsoMVjMy+o0PoeEAi8bKh+tE9B9V1IYyNanqa0mwnFxku+piSmZgJ4nlvTYsh2WiM4gZwxj
WawRNccgYPbZxGfRrT4xi7ifWX6O9HvTHycmJypanj0T+K9tMAFi534WtTeyoMuOnM1U9rj0eXXu
K5ayswIJeaEe1vpQw8QUmxkQqIEOEk/epR6UfHMCQgwX2RoS70hni0cnIa+fX2Io5dqey6rE1Jcb
OiNanRFqGJVjHwPgD0Vm8eVaSbRshi0+A9GoVTVT0jEsxW2NWILSlpbcVnq/mWIuw0yqCGb6zwMq
R4dJq4ARKltqAMhFZPSNomCmX6HtKOihUSy6GGtXf1RF2d7bKRruA99B0EkhwDtn+Qp5ySbLS5hb
HuVoKGBD25xfZ8OMq7wMcmp5t3num68Gpjk1xXYs5c2Ey+/o02kebFaItITggspAhKkKhjGDYPEU
NilOIzhJiktCD+8WR2YHhL6IGL2SlOf1xTvC0uliqSLi8MfwrjJ8+EvlYlEY6pixR3/2sy8xhUzo
Ud0tsWaWSKYqL8YMBF48Oajd0HRFd8wWl7cF/nqGzVYb55kedIzJuQf5JPaAMBr03vtGkH46kzHA
XeM/ANwEif1ZLtE48cvC+dq6Tnk5xPPyNKaNe4+QgVYOog1/bi/qaqvLrE0uG9fj0ZwQAKE1dShs
BzXWrGxdlUx3eLKad3y2LCHoSUOBVuFzsvTEmhoKRBLWR25PgHSravG+CZ54KfRSuMEmK1yqMOHN
RQgTOLnHjEkeak8NGASS7DXdLRpoe7Q0l5ULwUVBVuDSG7jsQ71FV26ahg230bxPlvrKn71q4JQq
v9INd5AgAK4+gPtKFyU+sThx5m/ppuGlSJM7rDX8MZ9VgqCLFVQR1VEZwayIJ/G7wnK8iTJS5ZuY
slB2/DzT/kWyImfuWF5sv89qkmMXC9FKcJFjNKkdSFcnPwld0WaBnYRlNB2cj3LNpx9DbnHx6tne
k3LWesv5vnxlWlguu9kdMHoKB6coI97Evy1GxRruCkuZAZgc/VsMLVj3iLQYR98WOxT9dnvPXYDc
znmlf0yNbZ9xP403lD44n33HB2FDOIHPUiXLM0QoGdTTUCu8nnj/SPD5i/6I18x/x1zH19aSE8S9
5pZFfQMLO0OX2EkfIzjW+BCGsHyO0+HaN+VgKF6pOKcPxj7XZknfo6FD4xJh5WMyKdKy/hiErB+s
I8RnQJ3xdTmN1Wem3A6xLiCx7RRUal2YtUXzoSftkcEJRjvhAJbD1CSaC4oKIf6NvfqdtS0HqUVw
KjHVLPdob+UrrtSUCFKQJrwzK66cSkzC284uCE0oVINz9Jmy3KK9TDs5tx1/Iy+dH7nlPpuSHivI
ZDMeZhMsORzPuP4ep/JjDBF6FfrbulunRw78yb1kN3rQjAwLGrV6fOE2A9ar0ogwbq9gdjEUxVwS
5zsv7NL7Lm3GayD0ESWuYR7ioXLM7ZqBoToTi9KvLIliLCP+0LxkZca1csXWs2HKBz4mmzT7irv2
VFq5+hd/7eTB92K8RaAtnOugHcRLP4bZV4PZxCFRNwKdhPvEeASagvG3ZHzHy0yjmHMacLJ9mqDo
4iQUfLQBZrClScCpDrV8i6owsNDYlXOh6HcrFmjKoxA1eKD+5CVWPU40fHtnJItbufdSrXwuOe3x
uXftQjfGSGXkxtMl0wbQJ4k8OaYOfjObd+5o7M7R8wUx5r/+HO25zG3JgnRbjBQU+0Rt9HPMjPsl
VtJoW0S59jFNx6gnG+/1SCfYjS4LR7Bm0AzDClPWHh/jGIPowYs9nDZDiJd/yGkxv2jYobEbBXyZ
OD9PZVI3WDElCV8pGOzPA+lfWpMcLFcd15gkpjNilw7JyHdHIcDw3sBmAzuXF589fppt4ObBlegU
q+4Eu325SJHDTnUHnPfCYNb6snC9h70Zg5LSHOIC31ws4htK99ZtmNllLxLw3jn0hg3HBqaA4YrQ
eGFFoQnkOJaXsuXMTLOkX+eHioIJyoXJ5dY7Ipnl51xzZ98yTSBStMRDuHeBfpldhNT9G4+yBFlE
x9brzIPMUuaWHeQvN/SB31HqYJ8GGUqmd14NtI8KH9j7s5jkL/PnxTJmTddXNJTylQcYOCF8KzyD
gNgtkmtMHotSiZG9k/Oz6nVNPrHkFTEukhb/U8c32MSdrQBFDbg9sve9yJYcCBSFlzSQSwVqoKga
ImVVntTRi9JJciBp7j/JhpmpHW3wmiqPw2XFqUtc5Nzl3n3X1mQafY1pSZn0IaXt9BZzlXyYV5X0
W2Fo6mEMg2/+QWGRBRwWiM7fRRTbEVtY0vQhHCOX2krq/fZjh7RRMi6iazQkUZD1L7CfmRHqrvjl
rvQJUByefaLrqhuUf07smcCuSmCMgor9qEjpdmTqy30NVwGFTEx8XOql5PmhPZsvbxqGgRfN2oyP
tKH1p7b3s1sGnF8u0I8RPrYb0RQ3Adx4bSRNvzvyGryhZVWwjxS9gTYqotTpd3/t/nM2YrMmjcmj
leFt37b+Yu/XMU3bjY57PuETCst0RbEaUfcI4hKlE38ib2doO5ODwRm8fcUnpb+AOoC4/OcboH/z
RDQEc3Eb5M1g7+H9cOTyovPNTY0Ux59m2fD/+Nby4BdA9SF+gMQQG6toNTQbLFniszh/VjDYk24M
hADuqCA73qgw8osbs2gbnwFWwVUw0tlHSmbiBSrijm9C4pMNajb00B096H0RpLk6wJGxjtyMpZlp
gGhTy9f/tQowionVSUMTSLggFR24AECsRD3/LGAkDMIlQIOaMr2JzYxZDq55jDhSZpIfhjsWL0zT
8CNVCBpv5qFjcAO0sB4bXxyxb2Klx6rgGPxnM3pacVqDgrvEhLOOSjgkLtpdCf6i6W+oVuBAOLD4
iJfKrEVL74/vVfdY0yJafUbMiBuisbLYJ3BxomOUKtMfXMh0JTfCjJK6GPQv/kmeC0zOZfHqVFk3
bFB84XUPGHv4VGPR/IY1C/3XYuMADjIZmKej4SB1sVAyJ2gJ5V61yVTGO7kIut2u28W6gBJLfvZF
7xR1unWcpn/jM6SQM2ltSXa2tCOaVNxjQPEUIhJ45yh5MkMPmjYylCi1WZ2RilCDIGKdFQQ5OimX
kkERlmgYlWglh9TNiKFf4AmU5iXgBqJ3HIvID46dwiQFb4BPTh5O5etf72GP/D4Azk6K8TjVhQgu
Or6aAkaCSV/MJifvgAbEOFh4w3Avs6AcWVW0gXGQCoF/ZbRkgso0DvSeTppgOwui6w/cF+IQZnkm
yCXMVfVFdRv6VJMuSwVjfkFoDWYjnpO697snizEnPnGz5+Pn95bpC36o4nXwIj7yGcpLva3CgsI7
HAK8vRU139wTU+AcyIrlwFyQTj1qSSwFF4N1z1VHStMjEO9yQFmYx0jWnI28TpI8Oi2fvTmpX5NM
WraQ8pZ6CjIeHtcepAhww1XymOQMsAmZGYxK5rfsox8kB1kRg4DNem+EffuT2Ptv1X0/NxX/+dfz
n/lq2qXPktT827/+0z/dZF89Sbbf5v/5VYfv5vaj+h7+7y/6p+88/Nuff518N9sP8/FP/7CrTWaW
h/G7Xx6/h7H867f4z6/8//2X//L957s8L+333//21Yy1OX+3BPfnP+KoiGL+Q7Tx/Jv85587/wX+
/rd/r83//A+YHL/+iWH15w/9VyM4KKe/oFUOad7/jalylPgfJDz9iMCncqOzvPS3f8FbbtK//83R
AY3gritJ1sswIACs/jugKld44pwX/j85WkV6FQOzQuRTktuYjs58qX8I9rYLOkqba8SxdFzQ4SS9
ngWdJNqtTkBNYlj0dACgjJNon8zvNgTzJO5jwrHOg3K6vABnxoZWYbZHFqDtftcUicd02UuTFmNV
qaMx704g5lc/viUr7TMyBzBPqoBi18Z4dFliY+cM4QdMgIhIdqPl5OMpTiS3iRYL5QXUhS36oodr
ibt+pkb8rjHWtTccgkmpgNdMMZWkDJ5/icFM1W6p/Gj5wqfB8RbZcKl2+bT27Q6jSi8PLYyOqjnV
vQHgRzZscM5u/lZrcVwCv4J8g5kEyPKGOT5s5o1NPerBkH9cahfhUZCmmLritgVNl50G3PKc0RyV
dc3XYAm8nAt/4kfevGjbzOUYYsVxZ5neUI4SzW9I0YS3OKJs/fQccZpQJIGw0uLVPkRT0L7wE+qP
KOraW4tzFVgLIGZulpJ5NeXlISqau3J8qsGcpYeYrPsvmug6c7VU+BQgCgWMwBccTTnpPyc7FJ7S
0zu2/O6SlAS08kH5HwxTk82cLQote/Fg+zmVaKKDTdDeONW4r9M09VS2hD5zE/IMc7IcebHgxVjj
ETQQlG9hUewd4NWTP5xM2jdvVJkvWzMu59HMembfsqgRIlsZZe7noeJKWTQ1wJUhFjs3CeLlyGZN
oNM6XujLJxyeHevmujr572HUCSMJxCt89BSohXcO6mOy7YQTknzxQikvKboYc95pL4muei274lOM
1HxguZRbkYEJW8oguZokoMrEquiJgrASr1HKHorgjm+hU4VzN4K1QE5jhjksIY0yKAJ4a+fifl3m
/jxfS6ufsG/TveU85wM8xjm8+udsv3ACvC4WhQ9mgD3fKUlR7YsQBo8tx/5NDl3DhFIt3FJj2EYv
lR7me6L9FMcH7Zo9r72lBNppe2N/125LgDWgf2EijBHS5iybebjrFtII1c6RS9fEOxDycUq5GhIH
sTsKHYxnKyBfnnGvXZC3TI6qPruZqpK7lsqJWVO8ybe4yvqwVzuVAgaxF1yoI/S8wsFd3FJpP/Jb
9tRsv+Itrom6uqW3Z3+kC3pegvQ0nhE+3NPnWH7zBFe0X9n4VPHWOddp3PjD0V9W7I61GGJi8DLv
X6uwUuk96Wxsin3s7bg4MQYouXnvOq7Y3zNT27c/+RHaBp13wsLnGr+YnrSLaWrKG0NlxFPUUsEd
szi72xiIzh4823AO+xOHI5m9Drj9OWNc9WntzyCfY78mtkZ9JHAHXNnbefaDaIeAPXbbEEIV8bcE
QzHIelrx6HfUx3WmPnOyGYejeARIfOO3biIehBjPLuMASNCX8gg0l3jB2yuuuNoe4TkMxR7IAriq
Mc2Qk1LuNsdZQkHeYMCX8TWRE9QSDenUnW3z1k1J82IWOb8xtuCKXpEA2bJIwAroZaE2ddKkTK+W
hgTcrm7I4biFiE/rZP3DqorkfipD6R4SkIL42hm8UJbVzvj7c0dfN63Nb6TP/XEz5fBlhima3vSM
NoWbuTWF2YbpBAfVq8hjqXwJb0P/XO3Bqczu4XqHNyTZgPajWgHjniQSOhOeMN4gyiCa6xHLRU2Q
8RaQG2P/ovHl3rROLX/2Psa9XbB0TsvEmLVjMw1OewfXzfjnnMq6cypL5LdgZsVyz7a4jbIpD2/m
bgpeY83yTQZgnQi+LQvAb9vJ4QZgPTFra2Mb/JCU7t6vLekNyvUU3sDztDaApGSm+JpuDmLzahmu
8z62TyT8SVkNjvW2ogzcx7RL/Tvi5fFrHVed85tLnOYeWDcKOCvCIZfeNFzWXcoBNAZbBOKDK/VC
8yU7WWbHZFtPzRq/DhW8sY2/RKK77xRLzEWX9wPG0pmbxAMoyVwRSJynw0Dfzs+1Cbk98TPIBYuk
wheqyDQc69RC3GM4yzte06GrA4SvelP4Di1VGaRcC0ofR8GjMta5Wr22Ln4Q98tOTlzBdI6gcNlN
S8Xvg6IRAiCP55vtJBbx0Git9IbCeP8hYloDVbBdkh+M3uaXjpEP2VCSPev3MLjBe8q6BFJPWsHb
XJYHcX6YEowH1X7g8Sw4bKZA3QPmYOFFbob8rg3KVuxim6c3yeiPzFzVNEc7RiSmBdW41t4x6krS
wEMTwqtCDj9XvJjBNJ+dGs4/wlTsvqj8CV7zvnWPA41r5EW8EeBcxL9r8ZPWAeGMDiGT7X0I/KHk
JJvYrIqeo26ENpEmCC99H2KtuJAG8YsQj6w3/Go9RL+Z9oP1FIYUE4GaocYoLp26ZbIX4CjUFNFu
Vd0aDOZLjWOElc9LUX5S4+09Ibh3G5YICcJzj4jY0cYdihyauY82fNIDYDxeK0cll6g2zAGNNJX4
nBtXFATJaTckvsTdYcFnPLr33NrQUpchCWdMkO7C8pdDOAN/Dlyd5lm8ovi7P6aq9fUBxW6Bu+Ce
B5fMknP3iHKCp2SKAI6jZcbnlu9zCv8lKqvI7ojOjsPGzPE5sAhNbx/wlt06c1Vq7ndLR+t3Wle4
9Mgg1JdumpMi5Pg4nAnbzXzpwKWoNq5Duyh7Em9TVCYJjmdD+IUS4HToT52KI3PZBisDqQ7++RcD
wT6hdPusxELKMdPjWBB5uBEiKu7riGXvwpM1Hay18JqAgHEpH2TattgqxoiV2639/A3/PgEInKmq
eImLRTyLduVXG3M/ehH9yqc3xPCPDJfpn/NUOj9yL2MyFE9T0N/RLBMjW0LevGhpeae5cCVGtpNS
4oWeCVrgtpi9cENdZ5i9FUmafOKW8cE0U7fV4wCIE/96dORYX+nVwU6JMTRgn+rEOY6TON4vvhMo
tMBm9SO9dh1xwTDhVCK1778TSxfEBgtxnnK1QBVobJZitVttPMwUjkBVIEdGE3EK8V2R/ZtBj0DM
pIXHY5f72Y5hTsZpSPCLz8KxFVldA4NKVYRKn1bZz7/WLFveFwqqoGVN1oz7wu0oZwpLHTL9aSP1
MBG3DA5D6rb2Zcmp8t0NARNBfIiUaQNYBLeOA6uPrnmLDY5jp1DHnofqYXVa+WFVi5U6Q5JAAxob
2MY+Gge/H7TOkjtsrUncjn5HfyBmrmiT+T6zBI2z2eOcm4ftqVcWa06BF7C5gkTgOd3BW9cVE8sY
UQh9KFs5D7Q9qPl5GX3aisJhYNRlS2c7DMPkAGxNyStqX7YcwWejnyZJsv5UW7+g1gWydgN3Gn74
xpVSeLfLGnM0YXbYYckddH/TlEnIpo09d7gxrt98jH2hOIPw18f770rwO0WfmPugTtP4ZIJWHJbS
gHjn0xMcmqAK248OQDwO+YrG9B1UftE9WjWu3QOz3ZVFcrUFNo1J6g4LNGpk8NKtM3qQDPr0iiqs
UG8mVS7VwYtg/cEcQFWB+KZneO5O4MLXkHTPtR21aRfQtqIXg7OBCjyXJruAI5dHuUVCLSFydpPj
v6YKjKArbv7NbOaEBhS2JDSdJKABaLHg25iIRvZE8/Z8iL2gDX26zCrSRHTLr4/GDhDFa4d0dIdh
FKSmL0oOlEpkYt/55yxnmE/BNVEPl55PkrjFvpuy9ndWnpl486KC5+a8ozLcahOyyKOX/cDKAqJO
wsCyOx20qbyniJCS7gSiY3oCtaA/K1OiKiAExoQEq9y/6HrTJjt2ZUUGxcnTnx5FjjS98xdu2fb7
cLjXmfC+e66IRFFkPt50lnvCZdjh6adx20k+bNOmV+vUKyyGDtMD+l+J5ms9ZzdcO88OWsuW3TSD
5LFYGi4Cl+WKsH8tZ127V0teMbsZh8b51UqIkSdsB6L49MseRJygGAIRsu09hjhNNnPinFX1ueTz
cgCqVl5NxFlPqkxTDmpJ8hkWQdddmKEK3jyrDe2MwklfHUYTjI/apnpQU3aOzSUYSilkq8uLrI3I
DDFUJ+nvV0WIjyFuzMskjKSsPThbbFiVKFBPnL7yblwgnwu1HbbsXmdPDdkzjvcp3SoQZsUj/vKq
P1UU/zbblhywB7xk1UVJffQsAN2TPx134Guwo1Vxx/lOsZm9e4isCbAif3n261WIXetCvMdzpRlE
Savin9i/G465UyoJDRIJXJIDrrzAQs5hDv09C9MGLxY20XCoVnvuYAmmQ7Z0yeNIycKrq7V8oe55
vKxEtravwArXba+k+eGxP+mHvEdaJQVDJZyTKw1aLi9AnMSu7ki1GTq3Dw11yPoyCb0OkqKGtRhJ
v7oj9Vgcif/rQxY4FLpiODz0pohvXBtnGxEX7iuU6IpP5RAHLV6qDql5HJla5BNHuG0QVhHmMq5v
92pVLj7wbIUgqQMfg0uXQSveFSQ36Y4pBpHsVB5G9Hlip+EYCpFzVGVzJIu80O/CKeiC8Qe9sexd
tDlyes7cTad7lNEYWQa8AIuxs6+joCnfUj4L9U0b0PFMVoIrL/G4lcOFVkH+DI5mWPZl658LVWeo
VJ7v54dzI/xlRTCEMZrkchxjjrGijsVtbikwCxmy3NnZ7W7IctHu6Vtm5kS+CGmoUFTxByY7bi4S
S9Udo2YXA5/O6lPQEPPGkGTHH423JKeA4c9JlkuYXmk9TFdjOay/yKGHEFEXt7ot8YIdbEQ0ZcOs
jAocXaP7bNewWB9ruOLEptIsog06suapsHlLbSIORQkeY23I2WGh+bUGaf+CRW/CYN83KdzMQnT4
F7KQsUssE0b5OKu9gtsLmq4vwCg7Pd2Io18vH4GzuE8OKL3XjBrJDY5TZ91hp4MPTQkbWfI5nTna
dpJDmcxXkCI17yhzeOwqsgCRkhtFIYaCFsk7omYQUx091QeKaSmm1K4+RFOfRYzDcCHyAwd9aVJa
oaIV7eCaOpEghvPjk67X4K3TDZcISIp5P4E+QnnGQTgMmLHT2CkoTMFmfhCUduotCC3GQm7HKfae
S7WOv8GNJ+/JHHDnZNxcnSLlN4+5BNPFlbyjCoBzoKnvGtxmmDRtGcmdNEKcVsBMpNJt1X65yvfD
d+NMRGXyUSv/2kmgVXNVlTcFt1b7yI4W/Oy8XFxqRn+MSUB7vNdRQ7Fb7wKHRs+OHrT0mV2ORV88
6ZWQ3K5YbBMck8GZgSYBAr8KlpiBNald5V/G9H9gQA6DDo9jFt8n62hB66Cgbxms+WxuKTv+cY0m
/WIjHq7dMPtLeVWkoZku6yWkByaXzvQR2MC78dDJD9gJvFs/w6i1+j5tXw2a0o4KiuTAcDl5w/VN
oc0o50VucCbY62Ryg6PpG0jJJaiRJ6br/RbzwJ9CtKwdbjkSh3v2e8hhjaLTg4U1qYBwVRTUdYFv
+wdBFLU7Fzs5GSyumk8Ok/wZx8XSpSBBLjoV0Mg51PQ2jagJeBqwUGUuIxaXj5j3gXbdX2XMdGgl
zIMwJPlM86knOPvwtOQHGSTFpZ+E8UPgQJUQuJ9nOnrpqD2CsCm2mPFJ1gWMChAOZLO3S1O8OGta
HauKhCmhIC69+3EOPSwMKux+VrEu3VcGLbO8agfaClgsfObFiTfDs2KpqsjEnuWITZtHGJQIY8UH
9sroKc1Xh1kVLkMQDJD/Hggl5D/JvrPenuWGmz5mVAr+BKTE3jFRzhcrZzo6WNB4uWbKNzhS1dWl
UlH9i85WxVh7BJkxyZ7buuP0p5SUrEPLHSokJ4eIHr+uFqHcICe6Nym18MEOE+YZZeG7Zd2/hODu
qOiEZLf+bhpsJZpdaWGqv6CGqRp5bq68+nbFxjG9kRHFbNamM/U9oXC6Xc/orKAUlsLdfpf2rFG3
Ye5BzerQUW9avE31i5dmPrVJOAOYK7JIUWhEGeGi6ZtxFJqvVP13W1fiZxrRprJve1ER8DnbbUjY
FoWMHlb8WkxM4sjHh9T6xmwZVZp9QusUFpQ1DV6XTIW3nnQDD1TBJNoLlTk1pn6idNeKmkGwHzOx
GA+V8leOykKSMeT+u58hb8DoIFt5zSG/PSqZUD6HT22541FeXqo4nh/pUkQJ6LM5pVWhDScCiimz
XfeMHV9qnfpIcTArWBunZEdTtv9uQ1VcFxkwPUx0JNY3Lj2L2W6O0kIf23YmA2nRoah0yXjUtlk6
l+9dIil6nBxt7j1QSy8Y1wRNLqv2i0vtASHedFgsn6t0Igxkl3GKAMa6i932faWm6yytmcRPQvws
8Xf5O1NDQTkuwzLNL3hBxp9TqyvCLcJsKIwAvO+XWE9VDwjEwZyJntTN40u6GNbMUXTibMDU+pgp
H3B1E+P6PbCc1g3MGQdnfbKkYYGLP0J+cyiGpmA56vRHniK3XDSJyRJWgbK9k0VLBbBq659rVyfX
DhNSAhtgsSJDCKPABYO+NKnZY0K9BMcsdS0oWbRwmBPQG3+NhLb3iGnpAea2c9Ceca7r0VgGhPRa
qN4NqPeFZ1j083TN36u9gxboHKlUCq7yppbhoU5dZzyoxQm+a90Qoy4nsxwxPreHxaP/PRu0/1J0
a53e1LaxhI3nJX7LqR59SGonP8bGUI8JxXo4uYNH6w6Ed1IjsPcw0zfgxKHNkh1iUFpKM+DyS/WX
V67+Z1c4wyXQ8+GyU+THCGZlxKJB3rzCOVoBZkTzRFCaqq3mp0SM5zECz/XQx0GanZA0G/+UwfSE
6FGPoSVQkbl6C+pyOBo9nT0ZeikE4bJo9fZGtrIk8jrBw4uNHDyAmqnP5t/Q8HnRYVOLruLFU9Cx
Y8ffWH/FBWVk7lyPudeF3wiN1cAOqiMY78RZJqpusQ2z/9IQlzZzdJgtZ14PX+wtqKuAXgvOV9AL
MVugJ5wNHVSoq3NNmUOjuRpV8jBRFS4xOtUTdcdrq0isJQbXAxWt5T028PE9XmRyrvCi7jL1UwYR
QX/2TOLKk+O9n474UScOfRbCgo/TClNZlt1P7hw+QFwb+1u/rcDg97jzxW/Wvfh9DRh8n1RIXeGU
d/IehZ23gATBsU8av9tKGgAI2MW+BK7R5u2PMC31xxiE5U1cNgxji6J7jzCLkXWJNCfU1Zn00fWq
GWIRB89qP81n2VIM81wfWWic66UYgPO7ZYw7bsAzDfNFlw+lTZcar7Su/ItMtfrD4/F2d2XgEdiM
W0EXMU4ZOgJQ/Rk0QUlpB8engCGr3eFiNR314UVRaPaWmozspllm7JADX26fTJgUh0rq4LRAhvtY
V8ghPKUecRSpHE03BCb6IKJkaauVk12VNoYAywxj+JlCnm86ON7LkuynQVLSWEAfucRpC3CFNXzZ
t5ritNFbkFOmmoV0xRdLdigSFD7WlSH+z3l/+dQccq4xvThovU5r79yp9L8SOTbHtXPGR9YVS+iv
BLIWT058jacrL3chw5v0gOUKfudaIxTsAtKVm6Jc2vxxnWvIYpM3DxKYkEAmWEuLA52iezxrMWAO
ZvC/ob2Jx6QJmrcyWdM9cKKofcMGRtVcUzlVsRO2Ch4G7eBCQKQUv3tfLTdI5x6UJ4jVE5/HxVhW
w9Jvjl2UFOARFOLlJlpQ3h6QRiwA1DxN7kOatIarEoa0vUqHKcU/7zTmzoscqZ9r6XndfeC2Brsy
/5e69zXJLOQOTx+WDNzZoyH4emWws00XiYaAe9AJNcS5n3EEsGNQB9uesQvuEtPHycFoHhYW4Zhx
F/6EYC+mUXs/0sh24a6U4FiBmcup3TYu5dXU68E02KJ4GpoVkCrUVU9Si6I96LjwYxEy8Yz5Sxv4
NzNn5K941V12W54Db5d+G3rE5ugNa7Yh+KyYJa9I32BSDQxgnGl88tp8ci/wuSqMUy23rsx3MHCy
mfgbNRX5E22Us7vtsGBy5sWARZy3J47G3JL25QBNjsL1qgnQpB0vJ/bPaD/2s60lJhsBE4lmAmEL
kWCw/Cnes5mn/4l0BLnElJ8PzWqqiReHxLX4JBfyM/IyzLF92tHVjlHl8QztuLSArQ/MlsaPVRr5
JqJhedbU6FnAU905JeQlZsSo660+JyRra1Cn3Yq7b45mYIlhnXYPgZ8w9ZTZKBWDOtU8O0WrHig2
nepTkfvEG9Z1CK+XqfO5+Idx0z7UMPTDYxvLwTnEVTuR6CHkM/6Ih1g2P2mcW6vvFfvZwkIU/i+O
zmO5biQLol+ECPgCts87elIitUGoKQnelAEKwNfPeTOLjpi25DOFunkzTzL+h15Zkeesh7p5CVKb
0OBQpB6YA3xC9o/q0mHCFTaG0IvmsYq3Mxs8tpkRq44tzKzsG50KuYwLi/09mCAVJ8IwDTkWYR+y
qDbF42Jp37U8alClxmLkCR9o2J6Jt0TNV6xl/Ns3mNz36ezVp97J1H/9wg4FgOs4EEs19CtVZ4VM
fgfxtcFlrHyQl1Hss+TofEUiqjbioYk7YHj3OiTNND31lDCmpCGDAVXknQeNoBDBu+PB+SFLriio
GuMHzoNsvYCGJN8NTSx+zM1A4LmtfCy89BCaYXrwISql1B7yv0NS67u2ju7xUWJc2lVrPo3/5sFf
/YsmL1ZceFPDK8sGCJGUCGGPx2e1hjs4dfjRCQH188USF7w/lZf+K2Mzj076f8H9/pOumAD80Rxm
a0f71vWtv8ezsXwO4G2b61IGlE83nBbTeZal9c6EmopzLJ0lZluHThEkraVzL4WbMKYDQBra6Pzw
GI99/bBGpK4Yjga7o9NE3N8FZnnIY9nVIYz/usSNQ7qm4FudiGg6+SRn9qMLBLDk1kmhJjTBN4IJ
Qr9HIluS/djczXnK8Wxz9kg9AK+ZPEifnntlIzv8XEwt+PbO05ISeqml9+BZ5dHPAoZ41zM+cA9e
lijeOcWsd64KbY0hr2s+zOw6LlXCfRbBtyUDxMMmyj/nvpZXruJ3O1moKuxcyRA3H35CdaI7Fivf
HxwLP3juUTqRsqFoy9uMM271CBGUQIo2cYgW/Zk3bVEe2iaQ8dPKdMVkL3S/HKoeIs8bkyrO8UFw
9aPcGk0HFlnaTusvDWYvWnasi4bylo8zLDnuEVVKUCErmOJuGMkSUGuhGiZH4xnsVJweqz5Osy8h
JtvtIqfWJvxvVmBBNlxY0GAMauf04hY8J1aCZ7rNz3NNQYxArTTDegmVF2pO/zyMxmsxNSahcBBW
qt+dC76Z9rOOSPA+9/0kys+4zACyQhFnBMU7BgGzoz7Dd51H32ey3ulYkgWDVkyfUltWtXtcPRcv
dceeJv3y9Zj2cKBLpqgS2I872D1mQI2DpdQiZY2LMH2w4Thgwalmpd8kCxjKG/lqFrBsg/oOnWtr
jWZ/6YvBqedtH0WhWbCo2j4HOLo2pVPsfMV9Tx5TROkCnTXy7AkLJze8x+4Omviv41PDLR8Scr8v
uSJg/2crjZbExyWM7K3JuC2wYGJZxoiAhi2f2zkq5uepLipIOFKSR9+BD21DsZtDN5xGglpNjol3
HpDZTg6zK0m7xW3GGqJe43FJnhHnPQqyFzOeCiRrEqrhVJfXGntb8cTJYe7h1JaQ7LY1IBKGbd3q
nvptXkYCh7njSQyLMCYbPcBwMLavL1kzDzSY0DE6ib99KJT48JIyyEFsz7Ld2w6P5q6uhAi3JRL2
ShqBFhqy7hklPHz/0Jd/9E6Fty7RQdPtWfZzuHUR1pHzIHOvfkRIC+ZDapSFEFwkJjv2TZamfxWm
nXsgZmSY7k9pGvfBLlyiJSWNOkd3O1BPsCuye5ZXVlziuW7h7WTWQRNkTZynXCTIxjOpz0tTVcGp
EOTUrhjIjH8XpH0m0Q3+kfKPIk5939P7ndY4K5M7CO/Y0BIa2VdN95K3vqWuCqIjVhp28dyUTOge
C9SYgNs4FhPiWLQFRQRYV9wu216Qjt+aJDTjdQZFXe1p78gKcWZ7Ycibpfm8HE3cw6JWAJQALKu8
Ro7qTbMkR1eVMcBSzgbr6pMih2RIKUvWwU29OPYvK5iGcH+QjE4OaRfE0pn8s6tfrAXg8q+CGIC2
zbdi+E/mDouVf1EpDRvgsOtCllhcltcUrohfkr+5x+1znkRuxBPU2c7oG85fNUsNBJgsZn1s8JfQ
4V4scEvjCimYpRy63mbIaWJ5JPvPT1z4qpgv1KfFzmNFMAww30rxzDP9GB2PUfJyTjRsYdFV/ZsU
VZ9ikCdNdSJO6Pa3pmy5oUaZWWEREiX0f+O4pj19F6Nmede81o7PKjVS4h9NC5S9cQ527d5HXNb1
DkSHP25kM9cjwa+we3d9huWt6r20+a+aXdMfFgzQUQ29ekU86VgfFzUx9PM640R4h97eZmZfF05U
PQKKdvzDJFkU3KMTpUtIvqebCG/YmH/2sEjMOSyIBvy67wjis+aBLb44HslDJbYZ6h+ZIxb1qOUA
gWzTai8nY9gM+QoEYtbEQKE49sNhLDnreFqMFfF4honEPyRrXgK+yvykgJ+ic5eiRNUsDo/KtZh/
JzENTF8GMTS6IURxeQZuyyPgrQljpzl2DA8OXFxv0KTe4lVXK3AlnIfIQqlOU7aoLn4fGoLq0YXk
P5JoI9hGqCox3UGshEEAiXPtTS9oOb0B1U1j2+cQMtde4HuOjouXSlEJO0A6ns/4dHz5MI1hlPzj
jwuDlhva3jwmNNfK9ow0wnA2915l962/8Ilk9MmS6kwGqnMOJVpYdsCcWDevLhSQbUuUvmU45jp8
t5I788RUETSWmvsu46V57FhfpT/jrpcLDQrxtOiLFXnQXjTWhezoe5zVz3PM/zkJ1yUcu6lcvRC/
pnQu4Y5Fm18/PhvqaYAJhhQ7I+osvsrOBI97GGDWa9q3oRu64JXzA1PFkT372r5W1HY3QFpLw3EO
ErZdbrmTTJT0trB0iDNTozL+CBvj9H8noKL533iASfzKidyziRpCUC2Ks8a/KZLC4QGhsjY/GMGS
nIQ0CtNvoTKuKofaR5t64kNu5cc6U/93yBfgY/MrCQMT3hrPGuzJjP4Ij/Fa0j8Xk81qP5eyZ4u6
9NUC2HIdqdg8hKQJvX+hmAdwUq5JXmAYcd6xY3kS+eRrLCZVxA/5VBHPhZzOnVWCeGnFNM6H2BhX
dXvkQDn9ngbPYDHjDkOp/W4avaFmcbosRXVFBilAas9ZHKXwuRPeJ2oxEr6/33VSrtP0NI393HyT
2mYoRIYqexNvm4l7f3Dzkjqaub2gWm1LKUcFjNKtQFqNInYgeecjuyjfqz1n31RtaF7DolkH/2jv
6/k3v+6Te28aT1K8OHPTQDrtUtVVX+TTs2HYJ6XFrQnZq5jW+YDLvUpmWgBY5D/kkTeGlIATsYZe
VWDceO7x9XnYPrBu1SfsJwPpH57h+WeG3d7W+8G0S85Kf9Ixl9VpEsl80OHIf5Swu/9SkUiPIan6
LjuWGGfdLGX7EYUeAQa16uBPYQv1NZU6fGmdAlBMUDjmNsohDndRGOtu2ym6TR+doAgw7LYhBzuu
CEPPVpZEybpXCag0KJUogGYfu4r4FOuLqXjN/EB5B/qz6/avmZD9nvBy+fSejNanvMrIPBT3DBZz
HjHPLKbPcxgoDNuutecRDFrccLl5swof57YvDyqThHzhUWDqLGsMc66XTcyVDkHJDegF9dzpLD1l
iWSHrsy9YeEeTpvxhbWbzoMyg3wI/4OuE9iC4ERfwyoPn4hw3YlRmEK+VF3Fx3IKSKAEcRmiZ6rg
7EWO8xXHIf84aBfOiTXLfwwjoaAyLtzfXDfDIyli7+rxbhD3HqKF5AtejpGSLPBGUXhRbkRCANAG
ex1dBs8dNWlPpO+cO/4JhBvwC0IVAZeHx3ymw84P1uAhXXKXxTEa9LlPpvbNnWd/G8+dePV9gnvg
TPpmi1QLHoG1BAY/TogfHZPxXlTr+CmwEQN7L7ujaId8N0iiVjaz+uKkHn0abg54hqGpQzxzvIKl
bNplt9aT5FoHf4CfMYrms6o61sqim/+5dy7OE6sdet1W1YSnos6KP1pbGicjPuP307Lwv5twVWDF
Ey8/yngx6sDfj7kzLwTfiqh8TMag+gU2GmeLpzSkNsX+Gz9ezO1gGkHXxl2ypc8uu/lxgMTokPXg
wldC93JUSG9FL8H9kFDEQpMBCcA0qfSuuFNXiNH5p+r/3lxk9RThf278DQ8F9zGYGTs3ts7Ec+ED
Pd1S4KDeXQNllt2BAvdfz5bYfskHMVdN+1DX6DJnDzcJUKCsC1iKihV4U+8Q7U6UWnepsyyPsZlw
SoioPfq5W+y9zmDF4aECVRQdFCBfBggWo08SnjorY6ruE0LVvsDOTeUhM3UrkLor2N9iWwTAnL7i
GTt8VJDH3MyIJkcVF+EXUlZ9gIIwQ5dekwNbsjtSOfTQCWxVnkm1BE8LnW8XAODc1qspXtEncbGa
m7/yNWW4a98ah6U9ikGyRjsho+YK0YlpV3bJpigYGbeW5S5CZdHi8YrrcWSqqVnOAs6bMRIkTkez
po9utI1yX+/ZFAJTQ5EMrtYP2VLUi0x2jj8kzo5hnqIpugPOZVDr00QGuGBz4WfnjLPnPBo1nASl
a+dCoko24HuuJX/yE/Ns91YSGvxI1jDYTQZVmJkhKU5lG9gnaUkAZwmhWXfNLLavNK0fvcmiQbtx
TEdQm2IpCyInPPVT71wyMYf/uSg8NccLqOvwvPh95R6Ihq4fJFibd7c2/YffLenFn5W/b7THYtRb
1vzErZWtRjYVEdn3MfkhGhog+AaTbDPeehuQTm50k+ie9Y3n3WxZDA8ldpbPRErh71VbBzCDY5pW
7gGH5BSaVNUEQKP6QnyAb6E3tu2TagyGooSHTBHycd+0s1fcFHaW8mAoet7NUzKOF1hVsIwArHTg
RWfzWLPR+6SXadnPIupPDMbdQYGlZYGa+tLfwjD/4vNcX8tM5wvkV9pylZPWD0OTUcjA+iB+JB3G
RZVmCBosUnZSpzghq4EwarJ3pOj1BieQXbYbNhe22mrfYybNN0GPOpj7uInhrE7P6ZCsu6YKYKMh
0x6ioBKPIVfUW9qs4HHBlVTb0uPi/KytkYoIgazewH7YZ8H7sOWp7ecHcsHy74KXddj7K7OVxCr3
m/tXupw6kAm7vsqd145gxylJBMPtpo01DA0Ijz8rnrNfZbPQmzvWgC35ALNtS0VqGaob0l67yYLG
SeM4+h7I178VgyL1CbCB5Y3WMgXmyNaj2S6DnuY9UkgISY3d1jODk2UeiNoPjVf4GgxB+j5CB43O
Gi3rOIrV9k+0GiB92zScP/Kscx9zYi4sKIb0xUNDOruzsueeRcJAQ4tOvMOSueExR2/+iwEzip5B
Zpk3FEgNfbaUY7obubtavqM58uW6VAAYAHRMOwXq8W/krdO5iCPnwvO/Uu+qaoN0B5pL9udKY9Td
D2JI3gU+TH/TN7PHGFEWAN6WKfKpSXBl/Nj4oQ7wbXn6vylMvY+7IyIhGLMW5z4rWujwddceXZkW
yzH3M3f9bM0g6OWeZ/75Ey98E+zQz8LxTz4XPmu1pmQPyGYft487+yRDKuGWZ7Pgld47Ydpoy76j
D7kMFink+ieTVZNFoEyr+iVz2T3cJ3y6ZMQmGhfGyMyl0PLK444MXFqKFqNBtoz0EfsOfhWNuZui
QjccfGzI7VqCH9/2KfZ3boyzQTMLlqi8JfxwWBHYE1oWxvzdPzGSt9xW6lGOV25gabYZxjh4juZs
7F8cID/uwRGJSs49ElfIAMlZeOEpOIPOHnGAZIIYwU7mCcCw2bHwX3HAoGw7eaTIB9PUWWCswz5/
AK8+r3SajdTA0nMLamdNU/0VloJBMemD6OBU5WD+TAyF2ybtpLlwdjm/Xa4acrdEI7+903P50Rg/
+XJJDpFNLad6xMQJVuwQVqEoAK3Z9YLYT0lwew+MrOD8wq/BSCl/Ql7A0QB1Mm2hnjo+4qiTsJDl
OcUVGMKfKK8j/ky6lqrw7jyc/UzKa5lbLd6LkJfhGPlrKv+1EzworAO8/txVJcf+KaXOTPxCq7XE
syNMr60QacGjZCCbqpcGwy1kiUruTN5FhxyPr/wmUzNQIJstsfc6KETCG8uXsUNlmLXwdu3cw0hc
6JyJE/hXhqTbNloUyE5USPXOUAoAlY6X7uKlMZw43ZPGfy7mztC0PWQWKngsef7/MFUrgt2wkFT4
jjyFXFmLljeEfqh0QUHLQwMU2y/TE3cQB97lpDmhyKD3JUqx8LOQEhGBHtmRr8jIuw37eg5s9sR2
1DlEFCR9qyBvsKu78PDydWJmXeF4sK+oCVOTo+pe4ePO28VUwK5t3WlKtb2yP4yjW883B/GVUs2i
hrxF2Ezbb5j4AC6zKmuvwxxW4iXDfvMXA7KtzrFp5czGjgf0PR5H+KLP8+9Wh5pfbq2R8WYYVmB3
qr8Vaf4Ly7U4Phky6Tfcv39dTeX1CmKnDLqvdVZk6JC/otYeYnyq9GCEq+BnFmy9OPikU7iPWKx6
8Aq8gPm3XMNIH0dH6GDc2YrNLC7CpdWnYCmyuNnKPnLwnzPSpe4JGIOrtzHZBvfQtuEdPZL708wc
TIQKaxZdME353Fn2zVAKVtN+Oga0Em+bStf6QHNRufwqXTcUG2LtePDb1p9Ia/lS8rkTvfm7ihQ2
ld924Uzqz2LIQTsHdB0VC8zoKRjRYuaIhvA5U6r7HlyvmK/4ogX5jjQ3kfNB1gOMJJcZO6V/BpaP
lHXVdH1slC3xsCxYwOqHoiuI9rpTXtNvBxNA9yDrUGH2Ln8Z7GKu6e5aB5z386lUbXpPb1Ps8J9c
DWLexc54MrOdjf1WXyKnvTM6dOX2Ag5JsMLdi96afKH06AqJS6GicO2CtbaTGco35hTbdPNjoUlr
ESTmtisFFh4ThgR40ME7iq893MAonW6zI8u9/Iy1HvRbMALK2MdR4vEx5vYSA+rsnEk157o24ffK
K9Xwn3LdfN5HMnHUV6ewHWyilRU9HCG2mGDyRbJgXCpEMKiDtkMHm2VyWstXog2X7glImuU/O/rw
+B7MOMzOi9sXVRx+IFZV8d5NVEEPfIi4zoQUGoU7eqH2WlJiT6DsluNSNtmuIUHa/jN14fnfXlqw
x9x3EsOvO0XsVfCzv8imzYMLg68Hmlog7Lz4esCP2vuBa69zycvzphDD532I83Wk6qUOz+C5+Jy5
/V2fknaGbwsT8Ig7fm5ZWDZDf3bIXF05k/JtMrGbuuDTx0U45NN3zVZxV+NFCnYUitHuXtrqIorM
ugeVdnQxSeHdemzt0281GM6gvQ6qTB2iYrReepjDUPMQJZVGzB0EcGHPA5xhh7T8iGt2rJz4z1rR
S7qnt6P6JRxjjrB4l/LoB62IkIoQMviQLuzWG1XE96Sq48E5XpKJpic7HobGqBm1hzdgH4WjeVAN
sUcOhb57wQKbXfwh6t8WrLEZ06SaH2Oyo59GsxqA29DDWBpzkrwsagf7FDgKl+yiyLPTIkaDxBm/
xXqtg4BQCV7cpiAoxmMSiRiFYIK/mvawpl2l+FP1as6KAo2nOtUMYWb2y2fU/bgHvp9NfPJdW75E
UVoMoGTc5cGnJebemM3aNGAlCrZQr9p96kYWqffVJ471min4dfCmhLBro4ItNIyWIvcmqShIIpjn
noOi95N9SzBG0lTPfp5ORaqIB+GXPwMS8lubjgmQ2aJmk9ZgNnceofSDEh5xse3DMuvdHbQLzgyJ
4rotE7SWjU40jTBd6BXjA1QRpjiibvrOKK5ZRREkoq4GYXVIafdyhndRtEm+HUnncA7KTK/nNogm
78jDxP5eerIGZHBw6QzghD78dHH7rUupGK4yMkgKUM2aEARd052sp3LaDc0cnhF7g+KQUV6yDWi7
ovuKNfiP2JZQuStvXP4WEYndqxTp9NoWNtJnEa3Tu2dpd49dZ6xgCmdFfwBcLPpDKwxQu7LyZ8Zn
rw2fNErKc1eX8iJDC8xbCqMuFXxlmgq5VZtWzWd3bdKzhZh/juIm+hYpPFUYesjjYVgPz0zHvF3b
MqN+bB+T7PgG3F+dWtKYJ74qBTC/AlRzrxHdLiWcMXmmZ9onqAnpMn0YFCbBk3RwxBzcYOH+1hYO
e1IHZyt2mcyyWG/TIjpCPFJ7t+SeykNzkn9NPjPaMsPDmZhXu+48WQ7XCl2eb/NgnK+0YG3z5lGU
MMGD1AgeIZE28hsFa2Oe0z5DQ0cLqhGl3dkJPvNs8oFb01T71d6PsBCgFqTjuR+9qN6lXAfeVAr+
dghkhv7Vintd1UDtyoYNXfrUW51xvSZouZnKIH5ZvIoY3wzAaN90ubvQJ+9QwOFU1WGtnfayTLBV
bDjhOxohG7SEH7eOynEZdpMyj0tTk2vhayeZOOmb3nlTBaJWcvFgXyzkYYn89knymdsGCJy7xHfL
+qIa+vw8fL0OPn8H72aMaF6wMDbBx8jBpFFSRXgsEgd7U1lO1CDMMh9RgIMGVxFCT++eVWIqZxc7
EpxqNmbDcWX9dXGw5nD3HgkAH3DDYHBeRcXXt6z7nhJmyCkk1n1MgYVr2Cf7YxwtpxKDOHlrOybc
Mvww3XlsEE7Gtd6hDmp0ssLLnD8ExSFbN3HxK1J4ciHPusHZHzWGGPisPWgn1EQ0liD7FZIr+hHW
7ejAC5TJhYRZfyiiUe7dsEurL+N6wVvkU0eOQ4AtxQ/pePNZy9ALDh3bIibD0k8hvLHtGfZRWTR/
nHGMn0GgOM2pJQIMCSVwMAMPtf1uJbnBkNDjS7cM9a7FzdxtIQbha6ChiwZDNrRnyTL3uaoX9WxM
0GSvYBLnJ7CMJGiwFjNL1RiOEPLvyHboS3m07xj/4Dx62Ge12zMAWpqDvmPbLdnvruuzG9sEvmVd
F4iAISSPCWMjcZ0MhRl8vA2206ex7Q0MP4MVwllmVoacBtV7Id0OZEvmQm9lJ8TlZwR8mfbwbVC/
z5UrgHFHHgOwIZqFEaydy39WaeMCn0Trpwsk51AlvALidyRkWMhgcQ/Q+5Y3gJmYaxHU3KPSKsk5
NnuIXIqgxTfEEuJgLiUa0pP6ya28Mt7n9BfzSlVU5fIUXOIHEsaD2qFgZo8zd5cfVrr8grGJCl6g
zBrs0ihcfsd9Q0FO29q4nl4ZeovkQcCSObe9Cm6JrygNAnHYpgcqjEiKxNNAOskNW1/+ZE1ScUFl
S6fOc6BgPREcarHxsl5Nqh22VcwKJALch4zPhzzhPBh/4yNorhrkzz0PMo1ku9NI7Pxs6qdDLEuB
TlCFj3g9mnxThBI1LZ97fbKm6n73QVsDlXTb5cxfDh6DvsMzy7vo+BeBAO09DMTVHm3qFRcn0O3J
MWL4ZHbtzG2R6byc7TBFKNwDT1HSJCK0pLWEzFHJ4TtczH1YbWGNkaDV7lSdKVw1KM9u/a/UHdPF
MEfq34pDNdzglJGEXtOUpNbGaSb/knlcK96tMC4XBcg8fbxvh6wkF1Cz2WopYevu1snq1CSqfnZC
MH7Htr2nLa1niVF5JOvkhy4oZ4QwZNoYd1m7eNHwh9AUJe0ji9ItMUwsk1q7MSwELKvNHg83txHX
n4w8kmCjPAHkQM1lsB2pgQRdSKYGWMiOp7Z94vKq1CeZEZLnGNSC/pxwd0pOazjll3Vx5l+xRi5e
BrfFJZRmn81C4uflLiLbTynihTQaW95+O2Z+/VUt6Bcbxtf1w8NRwyeaHS/uRbhL7aNftJ67q4kz
YJKjzfekWuEnlIuY6cqvCH2BCUH9S5Ik+/DXe0keHH2K9cA+hSx6PJgEmDBrOk5r34ijYCeS0Zhd
Djk5DawzOTFE/EVTdrerFXb94nAs2eEwlQc5qwnSsyzc2Xie8pnENF2kGSU/QTdhvktWF9qEbsKA
Tgw5EoSgxKZU//nxOLwYPAnU4wLWOyV8FNj8N5hMX+rEi1+7RoO0x4ZLF9Di7Z1hGvacLxVl6wle
XYOTbH6PJuwY0VqZI166VL7Cr8yLa0GlwHAMeABUqK71sp5tBMJjny9kfnesl/ybbtlSOWRjzn1Q
uATeRE9fz2rZ3qTIvwF8KWqR7mVlWO0uOcL4twNC5lMVgAh4aE3Ax5cEl01L1ujgTu792CxgOTBw
hD0bn5LyMx3p+DRX4bQnLcWpYyH1trtlWYmTgIAhH6NdKHMDTTZtQVcNgyFuuniK+KV71gu7MR+T
tqGmeRaw73jQJA7ZeW5MUE4DqNYwj09KTkAFuM7CtwnvOage08NfvogdcNw4N4+MlX6wGZOQ7ll8
kX/ugEc+TwitG9U103HtJ/pGG3gs+CAzuI1uNTytaDDnaPGno5zXBmPu2CPw5T7Lyz2vi/NmTERm
ulhxq1YJG3+kHdPvJxPzujZMAntIfcUngK4+/re4g3Z/Qan1dr5ZMXp7S8mtnFxyu5vEJJ8IHSVn
7bmISPVkoAXGuRux6MpTjTt2ndFsOrs1eLnfFDPNSUuqQpmuQP+VKMKY+aMFU+iglOOcGuFxr5AR
ef2DQwwOdKpEEydeHfPORjqJuD7VK58y/jTpFm15+Zq0BT3f6QfqM+sbviECZk3mRXzuFIHiYmkJ
p8mcqIlITHth3KQZBJ7NHw2JDb+uDoMtLhxFhbZ22ZIC3EhJAWqLgZOkwXvURsEANLAIWSklwm5q
lJXmFImBIC5004ZzgQ4HCq37jgbwjQjK/DB4IQABxhpA6YIFQPPuKRMlLFR591jFs2U4TYHQyd4T
nQdXzNAedGqRkvt9A54F64tgq04WdqLZzMPObQvyQT4kFZbNUZMfB0e63jM5U/D6I3mSp7aomXsT
i8j/7AqweGdMkiGuBvZqR8/JS8Q+3nkqlomvSvgfhg7Jqlqf8tlq/hUxQR4C1T9nlmXv3DMxM4Zh
EbdXbM2lvbnjUmPQs6MPtHEwSXLok8jRt9Kjv/qmVjcO2VaC6cXF38tThHjzE7Nq9WtO62nAWwhU
EyW+Gz6Uwxzl8uwu8fHhy9NH2zkF5AMvOpKRRXyM2JCSfR1mjIl+da3HrP4qbSP+BEkYvzR5GvnA
C1tbXpkHMDLydJ/bXYGWgPCK9gxBeQm+KdsunzRv5wsWdkPIW9C/xE7MB2C5jcfQy86gX/zgReBF
pv7MNwo+A5q4gTJDiGELbdHhqFQNayGXiQwiOVdvGNusG+jPAoHinmcFUxR1Zj5k/Av/Ni38Grbm
TgolLi9HZgHlEWWsCgOvdCm58ZF6wWLyQ9zrruk8xvCyF26anpexSijvKAZabCVw67UCLrLjpzFE
ijDnnXVnFyoOlnX8aet1+Bcncu53zRITZe5ibmi0pozLU95jKthSOQUuoccBdRMxstPjnK+WVyfo
cZyKXrFRTgqBkJ1lWNgf1iRvXhwxNOLBWQOcLBEfWnF0qJW8+CvFQv3ixZcmSLJvIM/T/RSOtbhG
PZa1B5hX7Qqiz5Vih32XdrSiMe4TfZJqx8oye+n7Wb/XWIo1ZUdYvq4994sEYtIasqKr7x2lqyIv
tU1bZ+w2a92im+Vo2vbXOPICNfcgZ4bFPZJue2ILb5/yKstGkkC0VSx5PZyisase+tl3T1CXFv+T
ZX2Cr7rm5lBU+JK51BlpXh0mekrmpyxJKAGK1hNbLUqi4CqFVOmOWfqEOYKJbuiJ+T6k5C9WpH6a
2tqJPIKeU3bhPoTL4GIdCioqx8dUtXWyxI+/Gm8OqnfV6Y4m3KIDQEQcK/W5HwNmxCTJrj8gyCUL
7500DwcDFgffv3qQbB/rbJp3utSAUhXaCj8ugM43LP7p+II7n9r7wSs4BhJUPDYV8M/kSxpGq7yS
F62nkBmHcADviqr/uVztwo+gHZw7UjaOLKTfyU2u1ubwffqix1FBJN9oTtokY0QsATD88cJJH0RC
ccODIw0uFbJQOiIjMNJXBDgKjchN4BqSTMJulQZuuZFiXB74osh9BLbyO25minz8FPt76Y7jcXVQ
FDetpBH90gVpDWyy1NG9NEQ/+akf31qCHYQqQLC+kNsd8Bd4XBJi5s6HJvPj35T9yg5EdkpO5dl3
CJWcAEaRGAB9QBCYnhxs/Q1hyrZvpodaUNyyF+Sg1G5CZwf54C22vI1MEMWxDQySdzUhf236Oiin
Y9A75IErI8Xtjhy3v4jJRMEHzYzRbxnxgxaKuhxKRDgECUFrCGvSevcHjgAAXMWjOKDjuus5RC/a
LJ6hS9uLXdKOFibdbQxy7JWAdkL2HN28RL/GGR7jKTeCgRuvExuOQsc8N0A9jsufJamHN8WCi+Zc
dhqYCbddUyPcL11di3+N6frqJwsINz/hbIDwfV984xWR8Rxi1I8qdUiGgGmXgvcw3Gm40gnrdSHP
ITcKNtL+oOHDKgxdfPVDki2Ja9v0yhC8Tvyuyfo7ZpS99VST0zgldPksbCQeEYfWeqcmlSh4PGy/
4IPK0vnbWqU8/DlCXVhicpKxG3RujVjpE8QZTWBU4HD2KnOiFy3eARPqYX9gYK9wkfah/+GMLd6v
KWzFbwAF98HNVlVefenUm1lKLnjbxnnmQh3z1ciznj0OfBmOEB8EdvoDT+3/OyImjuYD3CdcohL5
VuxT167jaY58OFINwvJPwKvIKgiLNQJRZDMsTu16uxPmwXpJXFQ7fvmeHG6WosuMFctvpfjyEbl4
rdOqPFKJ0g4A2CyyxOBZpz9Pmt9zE8l8SuHgEEl9GmlJNi+OR4sFFXVxiWtU87fEpXc3vhhNJUs6
v8Bi8i7V/0g6ryVHmXSLPhERCSTuVhJy5b25Iaq6/8abxGQCTz+Lc24nZqZVEmR+Zu+1dV09esYE
664VJCAx4Q/v0IqPh4pI9QUXCpUl6Dbk3RvKa/A/HTVtE5F824NmK5a1K3Ph/MvtImLWsNS79x3x
Yi6jk7kuvV8W/IikEnZroG9l+eDWbYBpxZHzNxSS6C4t0U/GwF5n4PmrWE6zpGo4zbWVSCAtnfLi
ainE+4CenoGilBD7UnTA45kXLQAO12V5jTYJ0UQNRtYMtwoi+WsfIh/GUZKa6gQDx5QHr6jrfge5
qXle6Zf3nsmq+57F90zWROjtE4Qh4CLQpgWIBk8jYp3YotUnNIzI7NYaHKovGzcowKopTC4dBOXw
PJWKLTvGr/WtW7WZT34tLflc9gW7uxTxarX3IxguO9RcPuP4EIzCF/bylRd2SP3oaSiYYu1pzLuP
kA8+A7sQnHA1JcXV97MEbyyE9/5GzoOt9zoc1i9E9eMPTUK5E2pcoMMlMwQpULv5NUWudlxpAF/s
rFyZF7BYEMcRg1kR16xRN7IRcvLkCFsYcVxhIyplsZKhGefi9I4jB1T31KVBjvJM+MWxCRt1N9tc
f09YmLRzF9mVvMpaQowOA3ZlF6TuvXtj2T68pcgNne8CSkVo49duOiwJlld3xyxQpJpW6KSLz8j9
v4RJhJ8QrKYhgMBAwtazHu36LWyp+aoonWL2OqB+y6Zdi0Pgw7FZgEtJ8WGydv5N6tY6z0NLBtdq
luW5srxgZNkMZ9XbZLd7U/W984ixwK2OFKUWmsAqgPAkszxbCLe1utuKWuYOcgI7g8iVxE+7Gonk
JaynJA4SBlbVkR6UkmsMTd2d+pFmEkH+SrZyS5zUU2Wvmzt3casOHZWZ5ZmozvxKvOtwgF/W5TQf
83rRie+7R0JiWWZDQ0E+JOD2tZe0maOz20b5o+ehPQLLZTevLZLsP5FLII2D9uk274b+v9krXRut
rYaxkQpxx0WqWV+q6ENgtZx3mUKOxNMlzZ1GuH5tmVjuQY4MGDhbJs6P7GpwCNqGndw1yphPvi6y
yVE3OXBP6u9ltcQxmXFEUqIngn9agFSKCUJjvUE/hKCTor3tbsklg1uaG/w9ihmHE4d+tH5U5VT/
LRdjXUUjWHAoJT0UZj0lKUzwxWUTY6KXnOXEbdd25VuuJwTEfPlQzjxeCO0noj/UsJiC12KwWIJ2
xnfxK3pIGTf/BcKBcQwuDdto9aRQy6OTDfrqL2wE7BKZnBmGuoJ0lb1c2I5Bq+t+16hvn9Z8WX+J
xpFvVmRZwS2sxsa6Y2yS87KwDXQZezSuiT2BxubN5DLkcmK2smHR9HzD4j7oMPRwKV7qPNCXlAmg
f1wKBXS9wpFx4mLNUk74YnrgKlZsstOoPsLht5dd2REhEkxkXB0LVYhbT5cjGdvUQSAdeaIsEItR
88uIGOJohPECIcSwzcCycTiva8QoUWjoEfgtqwsv5ohuzAUljdqTxN1oSZw4aRAkga7quQrhm2GV
ScmGIuwM0kbGXsYt/ghhshjJfXDjogOgjia6iW7dSdHD9aN/aGuFOY6HYQsFTSJM3SGg1GvXbFmT
vH9rg+EWUw2FG7s01kQ2TqkjbhHy4mTI9NLMuX4pGrIWHtIOd85TlY2U5smykNw34XL3JzE5D2AY
Vudk9/VA6LmNOQOOFsEzHdNo0Dh2r7I7ao30TmeYWsCRUkRw3K+EgXRR1DyyMl77B/iKKK8g4g3h
7dwH7PcIalHutWWrzrMLehEJl5WqJZajbtXNCpc6R49jNXjb3AjDfMKua9mnvouTelSAb/FToSw8
oB0e3T3IDBSSkUid5h8Z0M29z/X17RZD+DxbUp+lZTiXygwhsy2cuWH5226YdoT990Vbqe6IWCZ8
GD27eV898qDiTivzwjwxILkDL0uQ7+smF/orXe2IxDYREm6C3lgx2RgnLOtaMnf4F+ZpLb8lrcY/
Uy3YUvtiDr6CllDzFAFJiCW9D1gvVZP75DZe7/FXm3l9pU52txuLiU11SP1hDc4VDVb35uuk7f9W
OkzzXzqMHHvDsKblNVx7TOcshrh5A/Z9K0LZKpTHKkwbcCFBHf7rjBe9e2kGQINNN9c+agueC7as
g35lGMibGY+4IO49i1CkBySHCBF3tVhYGgME9z78sJJkj9hle9aqWi6ubBBAOEv7InONsErICPvi
YKBHqSjpiBbI++VadF743SkAVH8anBi/Tc8xyjITqPsf49VRd5+gsyD3iHyaBmVZSC8wYAZlygHv
vOi+aevU8hcLVUv4gx86/ynb8erHYKN8EPgzueghm2RsTj1qISziIQ3lzg2S8Fpw8t55Zhl8OCCB
86Md7Z/dyEVkEnRNGLuJz1M+TF2zF0FgbJQbbh8DGKABa+cI0wwQjPVClDdCRjVJX33B23AK6pwl
1d+Do4zhVs79D7QGZnjmSbH7dyCCCnbEHI1Q2GemgBi42/KRMwIATG8ypB8DI3vl92k8BGSgKerw
EQCaDRALu9skz3U519klK5z0H5J2smY5qZ1HCtfpGrUriYMRWovfUtXdZ1fMmC6KNFVnHB7j8wAo
4NSFffejgT7dK3QTw0so0hz1iuVEd/7ozKDTs1ywbEYPCayKqqf4ZRZv7ORIugvmq53tEseMBW/x
YrajXgK2Fckfv5pbe+Yv4TYu0OIWmeB0iArw2l+c3PyTKwVTwuwnkfcqo3NaqJycay9ZqiB+WgVb
FyPsXBw8eNPvJYyPkuFbAboCs0kQkEmq7C+KvQASS1YRKncMsBTzRBMQkB0CkMLmWKToVD4xMRSI
AC0t9ZOoe57+nYOzprudMAF2h2ZYYNJ45I+eImj6DMxaNEMH7Id5Dq1rwIglQ93Yj16uKwpyYhAO
be/RNpAqE1p4bIlpB9w6dA7Zvy7ofrSv3fx3bCjHb4ssZACs+yK9nfFB/OQRu/Y0TlndoVETDjtU
F5wp2S8yAZw2VGv2RJ+OEmroSV7Ih3l+Slzg2Yb4ZvCiDFDZoDRYAX7asE/Xl7yRNdxXdB0nV7F6
YofHwQPJLREH46hFnTMuXYTLPNH1+N2UjX9XYEVpWBq2ufefVkUtuFCTkrYNUSnPzAaFVMkTJqy2
eqtzKI5xT5VWHBenTOPKgU98TJNuKeKmL6IGBEWZ1H8E5j37w/VXGwmDhFD4NuFbKD9CNAisRdHM
JtkVZqXzwtKPuF/MoKjERBB1u5ajK5YyYS9hd1l7alwO246evr4NzIzFOkfp+lTbQzDsA2N5j0y/
kzwubRi2f0Ynm3hAIIn644nSBr8JxEWaXu1cEgob58DaCcUeUVGZdXCjCZsCaiOMlx759AKX56mp
mu5CVWmt59UJLYtEJTDep3DK0nzb2dvp7epaIPbcepbqZjDM9+9Gnh51Kochog6UjGdJZMzHW57f
9R3Q1lBxB3WIkdWI4qT1hc1KxM7Vbzb3E6GublOU2DiygtcilC6JtB7wqniZbAMDrVgwV7h06pCL
muXSzqIgArJwqjhC+M3wDFPHxXY9iOlBOLFLqR0slLvKTtq4d9v0lqVI8VJ7HYqQwpX1e1QBMaHD
abMftlnpL1RPAYXEaKTZaDj5bWGR7FFFukCmtki5Gg3b6lXDd9ktvj4XM91+6TP7jANwO8eUnQUe
2CqAbhB54P3eN8xZQe3M2xz31DpEj7rsQnmmWqePkYXqA54vKGT4LOAuMWDalvEQI4F8Eduzs7Uf
Ng8M4jH451XDODpE+YUuyBM5UxQHd1bDrMDD+Albc+cSgIzHYdBMVBJ/EUO8Oswtea76hXzwsFhN
+NVxIIFt7ZhlvEAUtPJnP2d48cIikYogssGzn6k6luxt5RxMYyfNMEbRNF1q9onQZxJ98rKWXXop
lytSfMBvUEbPC57fbqdkwVKjIvoS48z2JgsBrf7EZZh7YpeiPyAYMOhhsiAcmc1vyHe43DKEXUG2
2TaONtT2zcCWdeRpeFl5bMvLiB4BFxwhQdwIlh++EfxmfuCjuN2HhaECM0PDx0gZ6lwbPwhuCyY0
/+gsE1SK/VCxjx8b971InIT8uXwtbjNaZfrT0u3TR8QpDkqJxbCcTk16x7yIfVmRstj18IHtGF9L
BnxayqexsUBFevaM20gyF485sbxPFDPWc0veLHOMQULaBTtyN0+QTzJwruzITdf+tCC6boamH460
XbiVpKids0bf8JploPHvQvzNB9ARloBOJgmgQ+NSPWSK9B882PiH9yRvs/pn9+XGbHnJXuUP1C8L
ze0rQnhfnHwsj3xNpuwYi88l6H8vKK+DpwgZbrskePD1GLDUXFI0iMgLnJEsorr9Y2wm0HiM+xZ5
niB6Nye3udqxfnDeXBbpzYW0K9NvFJ8hP0M8SO7SgcsPN9w2P9uNES6i7W0b7M82gGz4QxUqo4cR
yWj/MpPrHNyE8CrX1zDq8+GrBxl6bLoIKC3JluUWl0pd9bAy8SUtuF8+HQdv57b8+gfjEGGSUIBp
Gx+JVTL13bckqq8n0G4avH3eFeUtlGR/enJnl4kJ0UI1yCtPoKkUXn/GWJs6l76n1JhCj725avkv
7ipylb47a50/LQvjOUgrhRtp1ETGI4LlaVDNhRTQhnGex0dkC7eE6j4INXqbVVXFnR1CoXmGhOEk
KMF858ydsdZEJ3doWGIGDv6XAGnxhF+zBHbSRoyS1sGhX0RifaipF+DmWPl0AldAXw/uufwvi6yZ
lbIu03szNvX8owoijgBh+gsR1MhcTtKeKn3UFUjg/YQo391T79ZfyndgrHYtjnFTeaG7Y1YnH7gh
gpeK7hXhibvlVzdh+QugVt0B9J6JFkeO+wjFuDjUOed0TCWxvsggKg9LH1jNycXNHzcywVSa2EuJ
xwQSCweTOAmK7bfMYFffpb6WX+OC/5tGmJ9ppq8/2Fs6O72jlb8LkglecDZ0j7hhftCkml9o9tl5
hjbD8L6srhVSmbMLTJARvOwKhsfGuwRBAOgn3yzMu1CMot/DWzc39pBHbjxaZcCop07Fk5Sh/zMo
DmuUP1l/ruomAH4xOR8OwwSGRJNyOB7GxD/7jsdiW24YH2QKfEpGxdk/ggbLV1yqyy+YSQu6BRk4
7PgwrzgCOTWayTx6mI1oXgY+9hfs2v6RCpVSTIILwpUm8qdKG++nKJwOg0Cgo7tIaH+5Sd3MD04Y
bbGtzAQTnUxO74dCCU5WgCvnXtoNzReVQiwztPR7ocDvwlxFOaqX9c5Bck+lCfGZVToSMx1lNWsr
ka4HKVztH9AU5R9tprL3iq6fQ36IyGqthpeuy8FmUc+UH1MwfuZ95fF1lQgahsFt7uwkkV8tIJe3
zJ1xQAZjkZ/9mZ3+Kpe/XRaaU5Gu3lPV9UV5DnnxYpdbj0wzzwkeVNMju/Ex3d1OgkY8NqM/4dzy
1WVRLt9q0I2f1B9L3OOMOTptGs2/Xl8L/2jBXDm2MAOIu1M561Fk36hkLURyA78WQSaRTs7W3ETO
wRrFSxhJcy+2JgvdCM9vZsBQIjCObpy6SJ4Fk4Qdl1R1kGy92G2QYHIdOje/MKWPF1maY50F1FlY
zPuCVV8XXrVWE0gT+aTnDACcXNqrNeXp+6L9F6xW1tGBz3cnUD2fG5JaHwPM5Ke1ahd9sckuOnAW
dfQLSKWbg+26zpWYUAXBiO2BvZOukWxiJpsyQ1bN+8IxfAV3x2/Lpiljx9Pn4UfLHnM9S2QaT5LL
6lxkifhA/kB0BaJnlqoB2A+/X6fyYFwZSrrH8Qdp5vAaFS1SIDKLPxBiOpeGeMW4mhztosIHDYnE
m6jZsMrinLyiXQ4mc+cPfK5mhmVVTDa6aZqqQ+u6ULDKwPgAeA3jYMcT5QPGhumgszB6zlg20dLr
PEUWZvls7AtZZeT0QO9CUFGLM5os81fP3fzjFnZNOTt+ozecY6cyM1rVOonerTBBrZZaT+v2lyKC
bBeiMHhHNgIMtos68FksgOAG1EsHS/Ql9k59LonY2YOrc26QU9CIhsE8bTvPYstpbfNrgNGGj7pC
y61zZBzCodQBe7oftog3CZh6Z5Og8ciCClg0c59ipmDqndLlOEx7EhGG7gL6YCDnZRqHxyhdz3zX
UdypFTlgYLH+w1L74yANOPS2tq5zbq5YqplWdv5Y/AvtbNhZo8PlN/CtrtCVy5d1ichNnXxD7gnE
gwErk9rTflZcaAC5PlP63a1gm/p+WwlRHqKSeiRHI/yyBu8u85S+ARdAXmWU2hyqNgjrezEh4x+h
Pu1xx0MwRVVzR7FU3XnzZj73kVr8khnO9+1VOJCiMvSPJIX0NvQNnmjLtv4rFHgwh/i+04DP4Mjc
RbNyRApWKTdo9gBEuYjDoH4p26CEc1lWziVk2vwVBqq9mYMJCzrl8C+Ve/OnrtuHanNY8uomAf9j
wo52wrbsb9NVD+2g0s8QjvluZCP6kIR+fYSMbhMxmoJ13RdepAUGm5ZLPZe/jWVXT1xY89Wj0up2
BizPburJ9jkrl/qZ4haSnBuACyF2Z7tCK26sdzcVAHSZ5fINRuOZKYVgAMnHXBWzC7XkyxVlD2rr
rMC9gChEHbIqYHpAbbujpI8+1JxiJZja4IwMCABHUWGxLSr1OlQDzSaBQAPiI29Dpq6GkHjfyzlk
/v+NqHX1l+VU1MRySe17pdfUwdDAzIgcNWjzyoXNZfLmF+LKSGYl7G0Er2rM3sokce7JcSmeJWvz
QzXMIeRx6v95r1CHBLE7rFlBGONElCiaGNazMBt2bPj7rbLI/syJM77Q6391iZuchgLsMY56KgRW
pEQQ1OqbRbzJKfw6daOHIpT7jC02bAAGdN8LlJ1s73tdo2/EQMuvpv4v0+HkMISuAWY1T91z7osQ
6lREnFzH+h5ZTrGhRSeQ77jDnVfPNYTseH1XfavCzk4r6nvS4iWDbdhm7WmBZPaY9rp7pkvhLPF1
p/+S6KF33bQiJdBNzail87xsz7kQELcD4CceVj8bj5tcYU9XafbaAhbUEjR4sGoLfQfJ1XHnlPQ+
aFkbthm+uDoJs90es9YBMfEQtzpXGBpqrKqi0P3enycSIYo2VGOcrx2lbIu6ikSu7jABrOQ4Wd6B
zaF/dA15koOJsLaajy5LPfb4G6gDtRPsm/RTG3ylUPQiTL4olbN51vDM2bP7HGd4Kmzr1VlY27iu
Lm9F4DqfzGiyLx2I7hKRPKlPdlWeIERu8qOS3wd7uJM9Jg3DsGPgwF/sFc6dPWljSGOSnhwegwGb
SNoLWDfrkrN4bE/WyHhQ6sB/qXBlvwSulx0i/G/kckUw0ILB+ajUID4tcG3WqcpF8TtpieSGW6v+
U3qDuctRY0XA3Ynp2jvM+ze/OMU+CRw1J8eU3zejX91IE5IdrENG/XAfMHQA30lGn3a5xS6Uo42X
m44dUmk+dee8CDEK5Ky66iCVKP3m/9IZYRRuyWshMJa3VMcoqopPBi/8Y1P0VI9sTqOyvmISiHZd
aIaPAho9HpV5YbS+lunwpsvlNU22GqHgTTsZtNwIgaV3WGAKxf4YVheMZ+mjYuXwVSTulrpRB4y1
t12DM2ccn3icKLmArp9YMjDVCEVNvo7o7vsQ8mexlOrVwKfYl6V2+z3CBHvTKWavm9bvHcvDUl8T
hh5UU2nWEggE4vV2BaMeE4Qy/GLAjjTLrLThgItylGBe4C70bo7lxt04z39aVbC7nPgr/ngm58nK
62RvdTagfxuvznenS3NTM51xT5RAIXhuNuF40XjAEdzmNeGZGboSuNx/oE/MH8xPxCmsIk8RdDW4
T1NI2PKltFlnH4dVSow8GOH0zsam9c+xJVfRjJj0MGVi/Mvjazenmo39m1PkpvkWWjcPa792jwQA
t48G2Qm9nYpsnP2hKTdMPwibC2o2SapUJID1FrA4zWGAxo6Vx3d6v36mcZQ9046OGxyRa+GcA7fZ
KHpJbW70bOboe6LPCxBKDbg3UC1ZLyuy2+WvynkF1iCANMu0CZnItGaADVddNDc5keWsZaQsivop
MJMGwrF25TUnQxhmXpv/Lk5mc6uirfaOAGm86hEPgGNiA07sgzQ6ai2NAe6Y+U1zpjtEI11MTfBg
G9B74SjJwEyrNXwhadUDKKcR+70IRr85xwY8G6qJydVTjOyhiZPRtqJbFDCOvx+r2ovzwhOxUfTd
6AXhF5Y5kX9HGteMUR0SGTfqoGx6PhFqkusQFX4b3a5Z04jTqGf5H3vT9lq6Y04HSLCHjYLaMbe8
hRvymBCCI9SS4U+OXPOBKQ5ZPnUkJXrhhHDpjejAAjLEWKQPutdMgASsAsY62Pz3k2SofvTCYP1C
c+PpXSBX/00P1dIcUtH46sGMmEcJqetR4467avTABXp9XmxkOIdOLztgdVWkFS54UO9cwHjNK4ss
a0Gds7l/vwVNbPuZSdQFSAw6lin4Kuj7+a93DrZTb7ZqSi4SnIa9MzCVUih502G50CvwMTFHFS/Q
TJhH7dl12Hw69qG4vDJZ+nCkQK3u8fs0yZOblllaHBBXZbOitGUAnZ/dzJF8ISB85vkmQlOBZRh9
ZPYGR7FI3pN60tGXwSQ/XrVBzo9/pbU0Qm0Nja413EbkFDon1AGjOWe8q0XNjifTFnCONhH5nZMk
rgBODdcJmltIBkR5KdM8mEm0WlcxkrGk+rkmMmvMK0o4/qMC1blvY2en3CC/ezfQhuj8H9tI4f9n
KjgoBtBCXsgOPUflG/WcVYlK0FfQH5ceODzYL/2R0TIYcC6e9RlZSLT5V0jCfI4KYQ1nlYAOIkSF
62RHE2ZjuetEdKh9RSpSis5hh1GWuVg2pwyQEUkPX2U6b3upytF3dLgJSHXIF1RgOEzkbuw9VZ6n
2qzjUUey/iJMQ9QXqySpwMYPNB2cQpTFmW6a7ER/MWtxD+euCE6LCtzwMsNZS5B0NtScAGWcq3Yn
ehQoPSyePLrXF9A8kB93luzG8YYwWyY4aPPbBsZWmM/P+JpQDjfap4V2uNmn+3KcA+9c901kjqGV
rwqDXau/HGeCz7ujYJrlLd2LIfx2exuKqg/6l36jdbT2FtWI5tWmcd6UwAQvJjkmeVQNwx6fRzoe
bVhe320+IQ6R4K25a2rPeQwyb9mYWSPypsEnOeWCOCxcLn3n+tnRdkxV3/JP+opIUYUgl+PAJ9LU
Gt97awmeEEBp80pG0fDgB1ryRxFDA6jEddWpGWoXqF3ERMZ2FA2/h7yMgrYShrM9a98oFprpzwTz
5w8BdbihHJbjIXYyDPx3SBT6j67KOtC2DNufGmsa/0USf8gZzyuS1gpJ6T1zRLd4kMqh8HHDOeax
y35wVwTDxWK6uvO7tHgoOA6qkzZVVh4bou9+fZ+cnEOOB5GYC0aX6bmE65ZhA835nPCH6xuAYT5R
VZaTy8Nads7yj3n89Nynqp1O0dKHvxDjSD3Ga1owZnRHamgfuIY4EKPcXlpZtH8H4CLMlQTR19Gw
GnEj2LJ94yedn5e5s955bUl/Qi1Ewlk4FVNwGbzEvjd0LfLY2Lq8yUbYv1RnHUc9v3whj1KVbIh7
BgZYNrD9s8BQRXRXQWKzDim2DFpFTiD7xlRr+45Dx2foT6OEqtp2chwtc2DTtzm+S5NEQlt/TxJC
ERDh1CEcqXxH/SSEcNx6np9cJw8rORe2KeHe2C12Qn9gb3kIGst/XVNsHfx/4AIhKjRtwStNdnBL
ngJeKd+CHLg5dDLNCK/y6wPqNq98r+Gim3M9TfWvVc2I0yZmszyz+WxjHwJQ9CsLPKr46O0keIVh
Xr7wizbsBPpquBL7EXzaHj3cmSGggwZp0IiP8yacjn3TedYxpAduT6vLkP2AM4Xu0xVSzsceCZzG
5yow+A14vr/y1STdTeVBB74igs3Sv32f1UVsjWZMY8soVV0S4Iw5pFhC2LBazPYLoHPY2z67vi3P
k0JtwgT4FPSTYiBiJ3a5rypKwp3hywQV2oEZ55Yz41OBfutGQNzMTza34g8RivTM7G/9Z6oSgKa6
2j7xOAnmFY3VEIfjFRWueDNFbC9CQeXgVsWMtri2Obf12jnBCZ8L5GZOStzFAyfvE3dC/Wm3Hpm3
PL0YClINI+lAUhgkNq5E4iEUB9FFp3mevvYLo+d4Ap817RkfuI854LD2oPgbXlMNneswuzLdg461
76wxF3hT0rW8bceG0ov87bb+6j2r798Ypza31riaFP+W6fIrbZ+MFU6N8cRkjWePdVgzgwCFEymR
498ykRNXO+XUsLNE/9h1WGGkqVZmnzYeOrZBC/zL7ZlLm4tiX4h6hngzGwkl7t7i0BCF8gYwzF/+
OklNIMiuthnh/RSuRqZA6en6ZwpC7e+GXthopmExZ89j2fBtlIttSD+S/hxB44mYJM1zGw3xYnD0
72yop2ZfWbVeTsJYSXHSeRi6p9FiHOYonp1dZ9T4G9rst49+1ZlbG1FO99MxTy4RNKT9eGE6bqW3
HYGi/snVhe9TQVVAZAzDhedqdomXr3tKbqylBVQ+H9cQwSZs3WCdMJO1+ap9nRpxZi0w5t9seCd1
J3385mfHka33XDBsFjvRT916rtqBjDG3NY13XkRfhBduC8NAPN+gpmNKPwyLxmFf6opuZLradcFr
gy2SvCmgUOnPqKemu6bc/v8IamFPw4/dv1g96s3DACVkvZdpI/6hTJ4fptQAle5yyC4YH2zxuCho
BofZQI259q0T/EPHwJbOlyIP9gGyx/BK2sgafCvooYcpRAI1QjGkeqir/D7opRax5ia26Isww9nI
evdLlQXXNYzIQqa0YgJX9BlQP5jvh5p4SQ4DIpLtYyHYd764ANcuFUgcygfT/JkDRNE73Y9oSLQH
zzm2CZ/ne5ATgMSmUuNDDzeEirLWlMS5yr1X/qbkZfYEWDju7EiAmUsIcyrCsJ2ecqSCl2Jly79B
1MQ99vfstlX2p1Cseg8j/MaH1cxwV8jCUzsPiEusWrFix7fcawhkMOWg9lG6N2Fif+BHHYunZRIe
gCrm4HuHc5c1iOU8BNCFBM7n2mcQ1lqPNhr024J5armvGfQdO6sgkHDLfegbRFtxxZj8glwigzQy
19EJ2Rh7fTcq6s+11vhba5fIqJPRs1Xe9ouLUEnbEMNGFfFd6CRZ7RhamurYcyVrVaKMXbEjtYXz
X6nwRGX1zI3Uts1WTYVfGyvmns+g7kG0sUt12bR2SJ2q0tnlpoVl1tTLt+/WPeDdFaeKwJxylY77
mjLqjpM63KhV2r6inILa0NbRJ/yYv7COJBhWbR7RG/L+F9PKS8Dc1nuYaaKewQbPHHhMVI+IHtP3
0RrlqQx5DEuzZORc1LkNQz+jDfA6t7qDYoDWaYnG/zpvLK9NJ3zWriVSzTjKy/o2cpLyPFSF/96G
FXcgi2x8Rz2k4J1ROMZRC4ZZseNOCOLcQ5YMeCiJdmqMHKBpGIhO2UQiNUpwfHPj2hMDXpo2uMtt
PM4gNRCvacwybFKglLhyjb1EcpMCM7jPy8x/yBC+3YY2UUNMp6EXBYxM0Vp26nei2pgO1G3Lq15d
MEhU4pH8aRmvupS8/GH72XUYTbVcFgzKulPFIyCOKNeTlm9PcXcsg4LA03Tl3MejM+XzhXWuSA66
qkfAs1QW+GB4N154rYlbZLRcdkcdZJM4BFJ15U+5aPYInjVz5BaAtwAK1EQUvuYoo9DbdBo2Gdpo
PwPeQeAbCALUYxcgvR5D6lm0Uh1tm9fvQPNRL5+D6LJmb69D2D/MVjqaW2YtGDt8HHuSZz9C2bBL
Eyypp9TaOJecBFCrOgYp7r5yDIoAhj4RMkoho5PsdLUxbEn54XpJvXvoFNsabcz+i1IcZbADumUL
AOIEIQUR0TzYDychjeTI+pygW/QSNaCyiBw0eu6JI9lthCYtj6EZaXZDjUZGL37AH2/TfW5zZORK
+zyr1cJtVNsT4yuIZyjMEUwfGicNXqBpsUnjny8+VNNynC1h1H27CWu+PdyjiBsED2/3POCz5eed
ieaMZ7S7+L2wI2NLxS8LOiQMhumI3FK+QCOLWM2h3EjR+RVdfspKSp6YM5sVZTFmUQgxN0FZH3Af
8ZqTxwzVM9MGFmMGOuggG0cuZ7xBRu/7Zh7dEx5VJzq5II4ubQTgBWFHpjWjE6WKW9wRSp3Gkh1L
bA8daRSRP3RgUkJreJDTlo8Rkj7/XlsdSr4R28izkiVsWZCCyIILHeYLJ0knxIkYGSaJPElkzuYk
Ers3PdmKDlaups/+gOoAw9yES/ItwJghNxlVrg5FVFVsn9ykfxWEEv5ZlwGANrlO3PcIdlsa/EDa
22fTYfC+piPeH6rOCkddDwX3qpYhJ0WQAD732C4reUG0IpKOyaFy43Ulj+4IaHJcDyhiaRGRJ1MG
ku6r1wPcbgc+n1uY+dwBtvjn8MN+N4x9w7tmKaz5hkMTezSpcBLDHQ3WE683ftZg7kN2VhFxL1QE
UW4RVONvfACUC08RWmfocwl7HZ4nUV6MAoe118MSfVmJYzn7oNg8QyhZGw+26dI7rBqG7gt5KaA2
KgRxnGgpCMJxUCMQbd1H41GicULw6YZLiwJjGkLmTfQz8dhKeE1OBSpqN4UVDA2tnKy8GRiOeAy+
Wy8/s3GzxMVzfBR8OulqoIZah2E8dyOPEDwSf9qz4mpd9jb18OwVSOQ396gRwPI4/DhTXETFTdHQ
3trU+OGBdRYnTmXbhOik+Bx9+NPk4cZ8D20JmeZ/HJ3XcqxGFEW/iCqa0MDr5KCRRqOsF0rhipwa
aMLXe+Enu1zla3k00Kf32XvtsHaOmFfs6MnxsdY9sGpvKdhwK3f8cIVdNTtgn1a/z3LfCtaYR6TL
XhY7FuVbfvsVc5C0G1AB3iK5UrS3jvEdP41JTjEkGb7O3UfSGNwtQ7iyXxLw/Oaz4MplQIj2koDw
At/PDUaUPLvrsQGCQ2IQPmXSUD+j3S0o82Is9wyC0VPvERjZ1pUgVw6ZZvTvTCkSv4BJrXM4Da4u
p60cK3izHn5AlvPd4lJlIpV/MIdZ5jE5uP5pKqzwb3T7lE6q3E5+pljUdwXl1UgpUF74vc9OHtIf
ip0SS1CAF0ixVWXJAmfsAxte1SLjWjCPiLpiV4sjw4CU4SVfaAZao9TW+JTCRp6KCGsWgYp6euKf
eY8Bxtt6O9s46XYxQrS1JlTffrOIHY0No0rjbnojbvsHZNssZpPelUBYxeBym2xxJV2syC/cdyMk
xHOcshSBx1GagndokH22HsO0v9MDCf/NhO2k3CIx1c06Iul3wxPB7TdVEPqM2HVe88mdzgqPfgtG
tvaukJqppqF7o+mOE7MpL1rFsgWUFrZCqJN9fKCtoP0z+yr9NtqEWXhosVEeLQLG4uByWj9PoCv/
wBSFzbW0CMquaquY73uGmAfVpu59GdWsI0JepsBshsp4jKa6Mu6Ktsm/Yprh/zldRAFYU2OORRio
qWWg/9PZwO+XWPJ0S6FkoAyoatq0vxfzII+rkaT3koXiL1wj8YNHvbz60YQ5LSXst8ftBLXWjGwa
xFhYQYJTdI2Q/UsWsFbgSWIkuZ0xrzlCMMySArXfKG7p0jWjs/OYNwDOt1kpcazVhsNqU9Ugvp5g
Z1r1RmE2/K5N7uUUUZj1q6B0zFtTjpG0u9hqXjNe8b+Wjx4HDC32PoliU9jlijQiLU5kFRBJgr2O
vLA2vY03xTGbVQIJXV0EX2GTKGQU0EqzPTHVNfyQDduaXVJLeS+N1nkBk3nLqukZFuM1T9LxaowT
/Q1qFHfYy8D9qDh6IDI73Su+VQl06zE75nhxj9LSuC4wLMfHVrdyx0GTHfBjN0+U/Ew3Fvrzlkse
TZWjZ3ziYTTP9PTyirZ6ua1bartS2FM74bfTWyS756F0BqwLabq2Y9s7j6SHLrJssT5nvnEq/dHc
mK37MfNd2YZu99TArNmUsPewJ1Buh5mnZD+L+MhKtiFHE3ixfier8MbO3v/JSTs9Gh2wAkb85BBj
pqT6OQ8+awktKRKa3VmNfrsKqzznxdq3uylw5KcLV+nNiMsFYNVbxbUUnnmxhzhc4+j6DH36aSBG
ejWu1RoIBGpIc0fi6Xnm0F91BAQAbBlqQ14jpdhwTH4qE8DcNPXGKaMx5bFIgTSYuZqu+AcpyFAG
pUK+r85YsYtzlvXpd11H8D/SIj0oagEfDN3Pb5LncsNN1iMk5M6f3NqnI0co6YYY8ujbmBBeRNp3
/3m12Z3BKi28SxX+pAzzm8if1Tlo/ObOIpBEZr4tD/i4+tcelxi73bZ5CBqPC7YCGGmYXvesaIuD
pEHoBLrOxP9X+c2XMVh3qrBeTHyTa9+V1hEMt31wdGe/hmkk//XE3PbKoiAIF4K4WqLNXlw3bd5t
1+eKb1UEkC322LUy8ieqwpr93JhkGghKbw2oKLJu0r0o6n/0r5RbSBLoeDmqxFlr0OBhhTna1baD
4IuLax+CTiAB47Q09NBwtJ9y/LFMK9jDbJxoG51l4pI3OnkFC5Tjl2Z2xFbS73ohu4Mry+EC1RWs
by/RAKgjQksMEBgJ+LG+QDk5AkCY8L6kg8+WZ/RXTMzBlcNFFqCtJ+9+cPynnnDJJYvnRvJiboej
ZRr5F5bcGxGS+sPuieIEcY9TthqPVDSFr1UW7Ax0tA+XG9F5agtrX+GJIGOKYEuErj3wBboSGH5P
Ws5nkRv9H0lAYqtcG3NnbK+85j68ck7eMtcZNvBpUaMsMFAlLYuAmlsEdmSu1zEBXh+XBIC4ALh7
y2l4LwAZJLBqt569DilQuuWQpDQsjWIrqiA/QA9urtSPEQYtBu84Ew/a5aI7krczMY7UQbqh+Jt7
W9e6LxO2kA9+FQOlC8ZTTTrvw8i4NeCfKO/ohqOoxsFWA8evJ09U0vZ8qK3YObjQ2Gj4BlbInrlE
uYmG+acQ8YT7v9O7WTQkqYb+TRgmxnEKZSUL2Qg4Qjj0SJXcBTjhhmR6krSD04JrRG9SNeF6orXv
OdMxnaCz23jfgFCGh8xmEbkq1UxKgVgcojxWUes7alt3I0E6iZVbdynA/8iuP+e6eIxrF7JAK+8a
eKO4bQpKMvgzMmJjjbmmo7V7S+NSP/E7kSuObG8vCL6jMbv613TM4N0b8ELGI8D7pnELZztH+Pkj
QGKgf/HNbMo5Es/21JDjcC1ynlZJ8yld2DeRVhixUzByM15OL33hGlLvfasYN/mcg8fDa14fZQSz
PK8xLDgVIqzEyNDAx3zIXZONaFvNH+ZIFcgY4slnX2id2dB2W2egmFBYeC48gOvHJgzeBxeuf8cF
6pZEfvKH7omFok6QAMysSndeIr0NIQPiHoyFIbJr3X1bHro1Qy8VN4jzlPg0HrS/ysZt1DKrkg8Q
ZEWpGMIHUc8gfJvm5MdYbzIZcP1D/F6rMGgO0VD8fycllsG16C3pTf1O0o/xnZ1VdeJtHH/mkbTO
Sul/psagACLtM3GEfW4s2rEHugF2Idy5tegsDeSjjO7ZYpEGtVmbbzBsEe3PzWlndl15T1wFAkWm
2KW0MZHRKpVlQ1qa7RyEvearS1Pnkvo6fBDumOISNOK12buv0GCjVzQYttCY3h4MI08+BtSFx1Eo
woQFmPgGHOWF5oEHigvsa649sVfTmFxtQ+g3K8eP22WiW8ikC+3VqP1z46dqHwRwe5kFbSJfUCXu
yZYQ/pW9XiPzVM+VY2KIzYZmWwWhtQbtpHdIbvKa8EwwMMc0IeLaJkA3e+1fFsIBw+kz2DcWNCFZ
ci0ODdrgxsq78DbnPrSGiII8rIrhRXs0DHOjpiAJr5f9RQyMZM04tkyKTs/bioDmGdAK4BuMGuMr
NLUq2siAS+fKNdm2dZHt3E1TUl8IMLLOF5G1mdHd742oFneAJtvzOPrNiThF8+Yp7pBSeM0WMXj6
VFH8CCcSM23kXyHkfpqOW2NFRa9bFRYpHRmX1i2EfLHr3Kk921bN6cMxuJOyt49iym9LPnhLlxWQ
+swyWJ90w34K+EAGL++bdT1EXM58tw1WGhPYQ0Ki8qSxODx5bideuk5JwPEmlMNtSOCzW5WSO/BZ
pq48+G1pHpnexWGcVENVBjf8I9cmk7Gjsj7kbIfHjLD/qZm5/QRsGjYqlHrb4+kQOJWVepyqojuU
yTi+EdovD35XwnXjg/WADLITfRqber4Eiq26ORrxWQWV/ZxaPj+t36YByhK/4IWp0T8YKjPWmRE/
jwm4Q5oDYINKkEnOejDpiNAazOxIZgvnqx+x13dQI6GzOvFX04bVRgxh+K7N7h6CmPtoJQvKrPDC
8Gy3Mn7Iq754IbiGEzaHZxr0VNCyte2rzzJFp2HhaP5kFv0qZVf1G+U1OVDoiqoLow9vtHqwVAR8
/E3ztvMF1GU/cHclyANy406IYtqXoEq4K+KSLpEfe3vTTjS5ndKWVdVC3d8kYWLHG1ZItDfi1sTD
aFQTTuzQchIW0cW8NfMu2ocjWijfnHRdpsKesF5yqoQNc4E9y+onjnW3d8fOe+1GnfzgEMZiAdVr
45Il/5tKgROAd4ZadTQG7xPPfusG8q2rYHKHYUPgPL+hlGQgw13TeLIIo3z0pdaYJFwj3MnKDe+T
QcZYvbkpbOk3fo27pqM1QzpXLE7Ax3iDZ0x8Y0lRgEMcI6Vlg2QOS5r3kC6FZ26l2OHsLtpgUPR3
qnCNfVQI8RekA6SPhblOGUDMbB66zw4N7+SArOYJB7MCMBhOMC0o5U6KsaMQmJoeNod5z+Q6qBt5
mfkRnprBBX/yEPfyXB8T4ENMdJNHnUPtbygXDDFxRv2XaxfmrrLr8lYlMkg4Qcx4EwnBPSPyaTyo
worxQCUxYOZAHmm6Du6btFNfHUfR3ZB73gsprH4zRR17Ae7eLiVPNl+ERs1ZsEJPrtYhAvZXVlMg
zzZqvBPoyYeEiMktjalJ3Ni2WX6kbFZ/CFbGOzow2bRlZndta0gMVhYnP7VlY4Qy+qU/K3TOOPbS
+zkY6a2cDOe1xP66qbqi30WB8BYHYO2/4elQL2wnw6NtF+Hr1PT3VTV3py6F41/Se/MdcXfeEvbg
tTG11iqGm7GwUgS0HZ8iaJEZ3Ql3ZPvPa3W/498Lnw3f5EbcuDTP9eD1T2CW3Z3FdZ+AlzfdyVCM
xzLi3B4KNjeokFZ3nzAX1fTHLkAuXfwOU9nfl0D8Lq5LgAy/J2B1cyRlmBfpD0t/3u5JbCwoXd18
9SM9smh6pxFe1grqc/QPMSt74BpQf0yjppym0aJ8mbX1Sp4OAaOlfnBddwzbQe31DwHA42wJh5fo
Q477pg2sduTyvYG2BVee1Iy8qUPO2bIvoptV6+Y+bToNo35sihUVbMMjFEW94xE16V4w/BPietDt
PcQm/Az/R9oaa25vox/pUwd1pD1RlNgfqJgpLgoU6EoOXLNWsHE7QGR5afDeTaKPzO3pRCaLJld5
NOa7ZIi4YaIKv7qtKsnQpqxqAbXeMuide1rHfOBQJhWk5EJG/KegjzSJC2IjKwv63P/1E4Q5bE0V
Lu5WImVMDtzLsRAVcRgeMBoG443Kk17e4SLKNhRLhE+ANgSTPtCkChL/Uk2m1jlc6Z2StqIZwl86
WfyUSmhhtb9wOJMHqrLc5FNPPl+3kXsCz/9LayX8SMru3tmIZJucDytfO7Mvt6nLsRihNL/5sE3p
CB2jajUYklG3w9mNsjQ4NbKCsA+jLOv9GIj2O+ZQ/3994n9iE3ToUIcfySuk387kXIrjbDQqQbAN
2FuxoqEBkvmmzraKleNjSNjoJ1TgULMmlGDxCucvcnuFJoMqfsdbJzBWLk8OoZW2OXrE7OVOjd4n
5FJg89Vk0zcEVeZg07DHNypmbGPdQD6unkxjhq4KbFLCQ/4HP6UWl7QmP7GGAaTOM3U5T0MHGYLI
WXwOkrH5FyvV3sKgzEjlNuoj4a10IlCrNxFdrU80gKTHgFzvHVvUbm9I5qGkcPFiTo5Rbn2rSw65
qVSxDZxa3YQh51ejiOR5ygzXx5uHeRB/Q4FBDzVF8itpzR2o+HjTjW5ysq0Ci9k4djeMoeYxQIx+
z5rU2pKnyxC3y9a9z1Ojw9vJZCavtW007wm7Sl5aSCh16EwkSuY6OYy4Lz/aKJq+pZXP18bvsoep
nl3eCVRb+I0pHkQrqYrWRfnm0Ki66ULnF8RVSzUFVNO2aI0vY6D/ZrR1cvDAiS2+/fKjHS0k/KWm
IixiiXrlxt8Z3g+WAaV1lnQ6rgZtJ8TxCZ2B7Ig8qGYQLK5hjGlqBTlSHiMtbYg+Zfq4MLhWOqZZ
Sg58s1NRQ9ggadUya1q5fyVC3T2TWFaXkjselZ7Zrh5w8vb2ATKMvZ+xOyAaOdOFEkr9NbepAT5i
RvBPA03qAstpWbaMUuiMEVnz0S+PJocZkf8gjO1LX+OKMtH/cXLm8lVzawpWENXeyEUQqDYInHyE
Ya3viSwPj3McdceSo60kEEtviCMJltvgNDD5QnZg7zL4Wyoa5l1fyHyfBOHwAkelO9N7XdzEUkEC
jcPB9cp+l2UiLClktVYEN8PF4AG6GXdiSlDg5hYElmmZ4eZN4lqn3Y7WU/eTQWoYd2XfUReIJVmc
qZazxM4y2LiDOGCUVuzy9n0NKJkz23kvzBnnBvdKcbIjf8r5b2IUNVEYbyxRA4AaY+KiwrdJ/wNI
Q1hYxGTMh48nb6uqBDdPMEqKMJYsyc7BLfVWLtT7R4RnIbdg4qwTvjN2QcjRhUv9n+uawTZhTnpm
54j81BUeW8AkpbTtm/Di8IgSHoldXA1NvR5woYxnO27x9lJdF6VXHDgWTUpccn5sKUx7XeQsVC54
/9sKAHGcfqBI4n2ilDSeV8R+MDaLbHRJRk78kZQbcYva6USRvZjSwia9lg2AEVHI8eLzNGNQpmsI
w3LAFbGbR+Oi84UzYymJ00xxvlHI5GVPWeB0aFoiKVjSZDqNKeeJMTQUgYoeB2xJN2BKOCXizCAT
DahlC0KQ0d+z7fJQ4/FgTslLv8WoJxR7vgBe0rEwxALS9IL5HwkGAkT+3A0npWcxn4Ba1s8QmSHD
KbbWUBSqZR5LPRH6V2ivrICJU3FmOjHQIWhlmcHv3B0IUgbcsVDASkKNZ4vEK49E0hV0GflRlx80
dDA4+CN0MKKgNfw3UO3mfpAtSZW0zN4H3KoMh6Tn5GJOphxOV3VwnhPFryUxrRlaHwDgNUg+CwGN
NT5WWi7CXhGw/NRODPKjMYBcbMfJN/9lrUEnCqEp85zABuDGWdVQKvmfJHLTJpMAlFe47mkYes+7
J7JT8/TXgkZl0/CM8yR0EW4tKcpio2Ck1OdCBN6BbjazOQ5ZDg7PGxPxtWBOmYG1qv5sd/B2haQT
Y5WyaHhmB9vOdNKAT9g1dKkN50SYzp+pey4weezXF2gQzgNlLd5bxCudiyxq6HMbclXaCjzI9PtC
Ldu7RQXVJuCMBeFpfEA9NY+AajVyq1VU/g73pfC3XsFmdYP4hTWDwqP90OTDk4Xq+mN02Qt9wXBc
ogBFlVA70QYHhIqevmAMn3DfYs4OM2vCX9uMTyBX/DMXG8aPiAv6Gy56mhzoSUVbgzcfZnobQOVc
5Zb9xv0RmUEXxp55O3hN1Pg32Wmyo0SFK5/sUdidIjg0+O0ZKMg7oIF38SMGDDpYsSLE/+wegwcP
AwRr+T3x0n6D7nRyyZOuRjq3K3u4Uu2wLl2i4lDirqQlb/6SWwwYJQngvsnWxcQ4DopycwC52wLD
1Ub0kvwe8EN6FyNrh5WKtKus04PVtjneEL/fW7QjwqeUzT3hFu9adwjx65B6LhgG07AjcPKO03G4
oF6b5zSqvaPp+uLd6brwBDCPqivfCKqPuW6CS6YX01ToPOc9DvfeDJLfiev93iRsTcAW5kiF0yYP
2Ew7emVl/p0/WuNFgB5c55UpQYgSZcPcED83bM7cldNhFAWGeENkFq/Igv4F1a76iUKhr361jCrh
Bf4QJEusHP7Zy0X9wBzgq2Wgmg/dYtnPmE1HS/iPMRhYeFEAFArh4WFRdUG+fnbAVuRQr6BFvxW+
+gtYsO8g3ISfEzylfyGl3NyPtXN1oRvusrAeV7ZvHFiLIX4XPse2SUrnrpeC7JlsOX6SsnqJDPex
Z9A8CiArO0Vh5D10h4y9Kq8oFl6HKCNe0gahsSutuF6lyNZqM0KXv5TaLc5caVHi/BvLwgSTRSPP
4IJDUrGxGTMdDk9izidn5StAxvlAo2nJG2eLrszmAcveHqcJl0aWWKgePdbEyf1QxCNWXW+/+iyZ
tix3ihU59gevDsJ7Y7QuKem5VU/4egcxiY+qzbvNNHt6N41BvUEPLrezAVC0d9v6G5Zft8PX2u1a
x3mLJ3KRtLOvmeYhTMIxZo5lvRCYnn+HyVSeXI0PWQm6tFSI8U4r4s+WDp7zCHgcfcKgYeT3TA4S
uqMu7bOHo/pYxrF8Yzd+dmcc40IlCVXJLspqLz6mSf9aTXZpgSG0jbZshFSzOdthke5tTx6xrTob
6bsVyk4YH/Ao59tIxWiJlTvtqk5ZV4R//+wm0xm6HopzODxD1nGYiOatjp3pjOHyMxa9R/5GQcnG
trzD/PQFDZJNW0SxJH5OuBG0fS0+w4iE6GxFw7U3UVRyut95S5gnajmw94y1t1GjIwjb2ZPTrLy4
bD4E5uPd0FRggpsB+/CZvk5PrrXH2cCTAZ1ViNXo4+VlzePugSNZj81icmCIZaidcmfbaggUwwLM
4/WEnVpV8r7BBIoxXcQbk2JcxDUKy5lZN4I4NLZ4qzuQGsOjNgi9inX+r7D5+nT+bNwUs+DJN1V7
gOoyrJWfVHeh3b0ELCGfImUjOKV4HTUFpG1o72vPHr+F6XKpcPw7Dx2MmxjsIFgXagd8DboWqb0D
+KPsvgUfs68741tDMV7Rr9XhFiZ04UvZUpnBq+jgJcr7pmcQu0iWDxWd9ORfTc0WKg+EvsdJdiG5
TOG4a7LL8aey2trOFB5zz+DOy/ycnOKyR+SAFLAfPFOwyCDNUNAGAEIybSiypbLAIXBLh3Yq6D00
5Afx7q7DoZa7gDU80XMlx5e5AvLVkSQVyX0DemgHYarZNEGdvMTC+Iba3g8nPzFgaBKT/sN3bMKV
AWC9x/xfYaBOaPs2ytHdzYoWW+TTYTwyXXMOVnZ/BmtjHFKvr6+UsqQfXOsxSiWNw2eJ6pbUU3Wl
E8K7s2y9C6Yfp0oclCJFUHYhjUGkmAkhVuQVpbTkUQeoF6nZZ1c/t91V4FvGjeMGB8vw1eDASfcj
MuGHY3fyV/c+JhoRTdNap1FrHVkCc7lPPvrWCR8kp9IZdXGHq8C/EHe4c22P0tW0dKJ+w+bgrdQ4
8jlh4VR1XBYSyn+KMcePXfVkSfnusyr7TVoPa3nQZBv+JjiZ8VxPZzGX0VtiUGDth5a3RqbzKQiS
X5M9/WsGrR+bmD5zByoJwkH+bfohBpB4vvOpMnhoakxfZlTcNUWj2I1aGS7mzNwW9PasZywg+cp1
/Xo3Db3/wnKYWEfec7HsqTLZp5biVGq84M5ftu19ggZJzRJ0jigyxbkeFQdg7RbPbFkon+WxHh2z
AuARZy9csnghsXcj08br36kQBVKXTRP8UVl4DyzzH6JlbIQTl1+yuW9OdtlZO9z51RMd3SGN1/Qz
bSyTFncZkbQsGNc+MVZRW953L8rAHVeUvqTkrwKcVHvMUia75iZYsCPsoG+j0CezH9/8JtoFHV6r
kpTNPNojAPayZhdtFb+RPdU1JR8G6BWPkRAt+9IlqfeazTS4jFP6YLqSI6tR7qkcwl2usu/WyGHd
gPsPYArKiV8mcTMSTtFva8z9mWgPAKaB9zWAF33vBIGNWJ+o/RR3y8/QRg/SipfDT9runeFH7T4S
SfvMUTptzaGCCOIUXf7uSSl/zFGkP7gQQKvESbWlrK76C73wmiSkYrZ937239vygZYrEMLLLWnc0
BMSzbG/Sqvd9B8DEU98RpuQ1C6uU5NRoHga31HesyJYm6YXskrG0GWK9dfE0rjlCvpngTrBJx2M1
86JxyGcfLTURHhm7KFm1ija2XtfFFiG23Lu96RMo65etR/3CLuhJqiwkGhK158wss5d2ZhvTe5om
T7RSzf6wyl4qm/eqZ0RkXkEAH3o/2MNl/4fiPcO0brc58LFzkmG0TKB8H3lMnEtlxPtxIgY22GWY
blqk8I0qLdDWST8YLIPZbrj1i8KUs2J7Dl9FMPSOZgGt06XAJ3OWUvV8du+J2g0ml2fw0GH7EdT6
AI+jYMdSVDBngmuWksvyQnwYpHoo6PKm5EiFXnpm/Ir2I9aJO12+4+nBj90/G3SWSTAjNfEjjApo
6TOQk33kVT6Dd9lqKttAjRqg9/b9gO+wHLKD2TZi13hO8agJDm6rZFEM04IqqDZnGC7kQ+SkB0GS
j4zp2H5h5G/2tmNMO2r/GL4tD2hf39cXPcc3H0wNIwlo5wKwc72I4ZZwq2/CyslPm7VPPECC+s58
fC4dnO/sWt0fLutUNdjkq29ZnauLRSiRulEEZMvvP5XrknpZaZHc4sHCTi2DaNE4GaIyyJtgtpFr
ZFLfBZ1+wEz4WAvczxP1hSvgJd+BLqszPJpq200x06Je6scz1sdnZdTNsZNJsBkjooheydyWRN9T
oTgcndHZYdd4jkX5UNeKoxSBdITGEXmHgXHo1rPTJDA0YkdmG5UPib9vtWc8kXtcJFy21RZO3eXZ
F6/2wqlLA8YcvJr5wXDjx5klD36crNpEmKgfjbC75hm4XYYKc4tiY25rv0l/TdwEvGZ4cDs3yPYj
MtaWN4gC3YRXaUvfpUsVvdE/Jn2v6fshvrHC/ZtGWIqW9r5EJu+1S3iFLq+l3bs5RxMLTXgAO83P
WdeOtyNZwk0vgsfLBRgK90YlTnlQaQzKKQQ2I/2/sI3vHEzVIFDZ0mT+F9cBeZzBkOytwXYvHq/2
vZESBR75XpQhhyMoE7HFvMuVFsm0G3Z16A/PvhtVm8T102dKEE4NO52L7TX2PwI2LOz6NHy3yewu
zD1gcHXvb9msvUa+2RO35VLkE8KZRjw71YyuHgzTwBIMW/DGXIaOjREytZLQp1M7CqITLOL7wHAG
tHagMJlNZ8JpJiB9yQHpn7wZhiLf3Nr7DAqvvSnDvq/BGrDoQqA/Yv3HqBgHXXKOfdD8FgPHCnN7
+jBnbE/6nnqBlKfjJVRFsh5r0b7PLOqQP2jiBk+TnJI+iuSxcLGrVughzPIoY3CkIfYB8eG6aeWx
vSdilW941qo9xANFtAXAn0PnHJxmD9cycyfVSdBI+VDG0XgAZscn4+bGO1MoVHwyZGv8kvcLPpJ9
rFWcasyRxEwmjsaz5Y3FkzNG3Ytu3Oa+yiJz18bz8CyoBUDFQy86tRKdwi2mc65p1qmsgtmQouA/
aNYB4+SwhKs8Gp42+AMhYRVR0uc7Cpfq+6Zu7V3fiq8sKE+u3w0/mjvcmSSg4N1LCmZk52W3fzEf
dL7PCkdiMGwaAAFJOofdnpqHgR1rGF7xcffnSEcyveWINc5ucFGDjlK0vPZrrswkPVEhVnHdtoIF
TeW9NsQotg690VcvQZY25g7LN87H0uEMyNpHz/N/RJ/EaFXK3ueAtbajnDAnZ1bgAmiW49bh6rWb
GST2lc9zU/QeKKWRNFFECRBG9mbZ2pkjVBw7snGuO9n8q7uk+ZoK73cqW7nPtcq2bMHjDENhwbOM
3HaYYcg8pm5hfPp1FdIltQTZ8RGTNfUtinnBHjdcTPN+BWX2F4gvQUuL02bBrK0zqjj3XJy6ddPR
KsMPDxYjXu713OWrU1tFNSF7EuZORFkbXurOWs9BenTLBMtcozTe2Km545UJlADbOJ5ss5/e2t6q
IA0Rp+JlSd9l/tzbLCxP3jCkmDdUydcUzBWuxS5mM4jAQFFMwieyw7YjvT0IgfaYlxiF1hIb2R7/
mmK5mRTqlXoYMr7AZRz3VIBAqIZ7D5MWm1+j1/Eyj2Gf0GRfqwQ7ntnfzfiYIbBIz93ORfjBtD3f
HALV5oq0unVAotLHHs7CM+llD8oI1sDXxtMA+zEkFjdTD8M+iwO8lx3/umm20R8gyn4b0Il5Ihv/
SYSjPMw42RdLHdWwxVLQbkxgRXegVJpya3uVc2N6787ZCIIMCxYCXqBF9BBKJbdJwPcSzzs2jXpA
rLXSdwpj2lOsWeNzwVXwSz2WYqTt+5MJeJSVOjok63+WDOzLY8yI9PJRm8Ei+5swGaFZO/atFcwp
erMocfSJsyCuoZis0ByyPesHO93mAvsGrv5YvFiZfk2nEhlymoDdkP+3se65zV8bF/A+oZWivVvb
wZseMgp3V32M2YjnZzOWvX+P40ZeFJZdaMbQGhuH9e/kUq7EefCb2L3YhcUUswcbXiPLhukKcA6k
DHe4YzPPPUaQOgtR5bQ3nCipn1fJrPMF+yPEuTdj79IyCB/IiNiU9IAohVtPp04DCQwL23AaRUJg
i5XQNqehfbarGRXhYDbsAsogjg+d3xC7TkB9O3kbbBQ6DGZT3ryfTFe42sPOeQlj641PdZHAMemu
IiO9m0NvfisdQIZVO2BsUxa9mnNSXkVm6q2vJ4zVaXOjkJTVfQjfeam+EH8R+gdQwGWpg74nSMiD
pOA/sqwZkLg5qaB7AmfxePvy7ZnUxlcYeWqzYlJKKS6j+i2gpq8pz9SR9LRThj7rpTbbpsskGoIt
pCNj9FFa8NtviMiuKjtligwG6qNAhj/Uqfc3zf6/jkQ/yRoQJZ1B+RU+pRzPZedgBZ3pad92rmdx
d3JxgAIqBMqZpNXO8svFPzOX/IGz+0IYjT536cnkg4PkkbQnRQuCNDvUcgZ+2r1mthnUUIe3CTgI
0YWpG+85f5vHkYjmdCR7bpOp4i8TToOJtwYaYEd3jHNNLXHq8L8eEFWLQ5p2dIVYtPWxxws2LAgq
lp0Cw64VpecRk8bND8ZNDGB475k2S/Dc/J4jY68bRZ1lDm6xGXL0rdgKHqeBggVvpH0kn+qjX1NK
hRXMeI9o9YX9qMyQp0nOIAQb8Vm2fVzvqBmFHzKADC2l2+0ZQtWpmDF80ZFZP/hqsg4qGRacA61x
gaXJE9gBm540PbOjCq5pYNwG26o2DjhcXLIGGm4+WCNNQA1+dzW0cGQ6qjX9hbs6fdYUsMHep8n+
3BVgV5ZshP9Z2dqdtmM6zcXZBH7+5CHVVicsA+gVWrVHXVQDVFPlh/e647F9YK1b5duxykA+xFPR
DztXzuRjN2z/ypb8TWGdR7W8vBvdPI3ZeEst091Yjf4mXTTW60njuUQfYvKrZwohoZ+TjlUR8B2c
UhF2NhcGwWbkZngokoBf4Gi6v2MX1KcQnQ5zI9Kf8vMXwyCCGE3o6CamsBiG+kqRfI/I5o7stccx
QpvMsfj8x9l5LNuNpN31Vf7osRBCAkgkUqFfg+PddedacoKguYQHEt48vdaZNdkd7JAmVR1dVTwO
SHxm77UzO0N0YedAikJ8wUxrGpGfg4WgVznn4yXzcvBvQkX1OjdBwdM2HW1njWSBVO55dN441qtP
qoDl3dBcTttmUdMzs9bh2VvAkKf4sQ+CieQpt+y3Gyp7S85Eu41sR78ggu7w/MQjEnG3a1lU2ubk
23VwpJgQ3P6T2iI6Z2DnkNbyCFphzjEn1ynG6Ci8SJ5K2YPlDmI8swmeTyBWfARcgekOiC1GzaoD
GVNKn3pQwxjeCbGAl+5U9jEXuf/NkCp09ZbcfSPila1AXQzByoERzV00kCG0ZlkVYRYJCcQuGAlo
SAdQJ43XvKb8we91XpldP3hbphXEJi44dne8RYeybJC4oTnFw+XkqzC5JlDZ7sYAmhkzMZBasCLT
aZfME86VYpTZelZD+zOo2M23qmb8xEm1C3ya7Ipr1yqSOd7CnYAAX2NMO8Cyq7kGafEIsEXXTL5s
mmygSCGIToJ5Y+MXOSSFVvfVkn0BMx5tF3zFeORUfYr95r5ol5cKZpUzsDKCzkROjbU0n13E9FCr
CkW2zwpw9D3FgrHIrZXvFzVsiFj2t9d6Ccsk/1EgCNnquq9RYyV6wc1qZbu+Cb2DDegZ5WZevS9+
uveS4tGPk1+ZzyGAEx9bdpdiUWANwfPLjPUtH0MqssITK11HMfCktIe/GwEG3ZYtAzScfm3xNnR+
xq4MDjdzWA7YBkXTzqLtP9qDm90tA7b7lukzkxsWRSbUhxYh2SGjS1BY3ebnntj3R/KTKy6amSlw
Xw+7RHfyzPiG1lkV/b7C1nyJIA19JsAFoApDf2KcrGk/cqd6UPOsD+ymHXRYuNGXqVa7VgWfiuTv
M2lAlByg1vccOaBaZcqXwG28UxM1ArrWBTuYX30YNgkBeaQLOTTdINey6cWhCpxXoae8wtyS118m
RDoYeUFKxbs8Uc4T+vIn0hzcU3vjJoROcB8YS96jFGSbyWaZwFqRQa+Pw6eYLeWGhEtHbdDTd0SC
9K7eAoWcX+u+E98jHymwE2CU6tNKPJheUN/U4J3tQ6kbfyObqngodDptXCxOV8iGUu9m/nG5al13
AJiN1OnMktO8uVLVzW4Y4vE5G3LnfklDLlc3SQ9YJPMTtSAbEt/BKQ7F8rZdp7hldUTQ82ihTPDr
vBuuo5LmW9dE3hfqmO6URbO1N4NIzzruOp95h+XtoW2JHwzx4097FsjeGZLnc1veqSm/G73hoWKR
hKde4x0f8yS/LmWf7Qj2uIWu4H5a69F3gfJapFiTWnUs6Hj5i1fCnyZSmq0CCR1V/ZkkcIGchmOd
QSwPPHzzbAlLxjmrpSyhxY7i2tQTfwj3LDHu+YdI23o30q2ka9sm9F56KtyNU0meGFEeQDo0EYds
Po9xDRSU6VW1zECNWEgfyklEIcaOzrWOFqc5ZrCqHq+tU1sTMxgRXuq6dPpD2vFbPC8QjOBzZj6d
sQd5muQe0jMHoBsbQkjRqYSKjbsHVmYvoUjuRRsi3l0k50I9AjKTpJMxFR+wiBIf7IsfMVvLB0gJ
pH4bvopfsVryY5+PymK3w3FX2gSFbEcscQ8BWrIz2Cq94wrMH+dC/hyw/21DARQ5lvAM8RY0q5G7
LR1xUc/+QLQ6HIr8U0tcZThHWMN3zJB+pSZiIN6JfNy30jo4ssjx8ZVPLr0FeniMDQx0SG6ITIzy
BWYYKwHBEkT4lrN3Tc2XgoXqGeY65l3Cg5iOmgkmFYvNHcI9iBpTic7bH/zpbsG4yyyoliEDXEZ+
SBOZmLqBBplV+tUhqlgfoJ529fIiuzb2t02j2q+DsYuc0IZiTjbhhBR2jTWOmw51RD+8QVVCcuNV
vX1RxGmfdJpZ+plYNn+rRA2XtYSjsiU42vklcAU/+V4UDqsJAdNmQFjwEbfA91ZZ7Ll3dTh3RLAh
/d6lOlnCPTr3smEGVAy38EG29NnUMT+ZnLZLnmkAJ3cLH5NxdlkHxaa1pvRDxk62c+ki/K/042N/
tAYzpjvPbskkBayFTs3n1D47c1I/VQ2cKjDIofoKCF8VjzEDTO+5lR57JWgPVfw08DCotjrUpnyA
ui1p+wiU7s1pwAU67QaZWvI2RIsvbUKmoxmT1H1mr4nBxbWjoF2BRCGMcE0fEu2SEOcyYxoSpRmM
OSRFmyW/YBh1SbUurYAaf5LzMDLMIOmXTRUDjGPhqYyJB9pIRL7VAE4rIZw5MN6ANzunB1sps0zN
efYdkT9PMFysfZeo0Q5XYqgr5iFotQjMWr41BTF1Zw+K0Te8qs4uL2W0PKC+TJttE7bR/EqphpOf
OXtS/gi8Vj5R9BVqn3tBiMexZ4DUFrK9t3I7E0S+Z6P/gcG5Mg+uEXLZsw5A3bJaBLPB9RwDXTEr
hk09CMQMBmhohVjCEsfjiVcRB2bW1uTlE7dfx6iadsum9kK2q4k5r9wjnkX5zfNS8s0Rs8kNjwgC
YMNU9PcJi8T8EsGtRUmDPOy4pE3h3YsKLu8doQnlleYvkwcaoJFjN5swEIcC3ugqjnnvqywAYAVC
pgcCOfK4mBkn8LTUusi5Wz2HvIFeVUZsOHWSD8pDl2xF2xSvc5P19TukO5XyCyKSh08w7JswZfFe
k0IbnggTs8WxiLtourBonyXBv7Rbayj78XtVNJXajGGPkWXgi78UifTGE8qzsgUp5wYHhGCt84bP
l3BTjwzRvU9t/CMlquONZUgtfySTl1xG2VGhSnaoWygu2QmYTfeQj6I82DdLSWUTS7WyDCN2Bhr+
TeAPLeeNiVpGImWpovBrRcU6PvlokDnDiJl2C8sj06Vqy1u7W/Q4mfw2TMZfE87nalPKWNU7BDhT
9z23Bh19T4k7H0+2MzrZJe9Ufxx8JqZECjX5zZQ+NiiTrSg8GRRH9hWB9nTFlggVsGkHgrL9YoFu
TyJOTPdzj3jJQQSXcFxMboL+a5Fen1xKnHDpvV04BDlGs5OeXITjBkxN7LElo1cecgaIhDkcSjtF
7ivqKEMl40bXaNBEFMi8wXjfFzlxkV06Xyyk3B0LZ5m8W0vJpN0riUl+qN3QQgbrQtPyif1Wd+m0
BO99j4J4ZU2kx4eM4N9qY+SmnEL7GlSmPMrE775FjvYVoBNHIoNzcIed9QJuNkkA3YK/m4eyJ9qV
iQfz4rRK9gzFyOkbh8iO946LzYGDHdMBJw4RL10TotxG1Vx9df2od6kU0gHr38Su/mgie/xBUlT/
sWRMNGOMb3k/bUGIMw9tIgA4N9mFCM0xbGsHSVfeLujC7dquTil8DkirWdQzbCPxpZhYuwCXhh2E
Z95dnOW76GU3vhFDEbW7dKrSm8wjTgjzqKckSPfNaHt3Da34cnWFnz9moI5UucJ9IwEAENBDxtFg
6sd4JpQBHRnpfSvRW0QAlSVDoO3ArpYZLLP97txaXe8x0IxUcG+D5w8hTCTOl4pmBuQiYDuxj4nY
OtXMtCeUpo71Cl0NKAGpHX0A+PUGVo7XjWBdTRvXOtBkT0GGVL9mhJSSrJ2nEbICO6xuKdeiBIjn
Ag9GpsCje+qa+iWrAS3Im8z3zfSNq38NWIT7B1ynFWB5OWB5sVhuIoW5F3NrM86sbJXLU0Co664K
0U6umx6M1SUZe2cgXMEt46MJqBAOPXv+LZLF7tVtEghpJqpoXm9Cm6PyQDeg24X0Q6KV+kH5324J
gUNUFEHZfNQOq8uzEUj3rp1/Uxh2c+UAKG1YbaLtIxLovhd5gPk6wQpObBaZU4QJTIXjVnjwBo2G
OS/r4yBuwkD7pqTZpUbHv4jKEME940q/uEdv6aEF1SKosQQLJu+MIlOpsHSlI48eFdud2LnsPNWD
q6OYzQrrio27AF3dUKRm82XqeMA+2lXD1AuhUX1WxVi94fKYKJVKq33PbafeZklhxAd1W3FMqE7Y
PMvIh/6CZLt9NXjMYxYvrr+xGzaSeycKwXH5cXBMiyb8qWD2M0PvzRledngivXm8qEQUIHN4Bx7R
xq3boO/sMH+k7PdAhkrkBC2NGMsu/gYdz41zwAFqQCRP6xjvkNS308aLJYRANFQe8jHXYwGLZzHe
RgK78LksdHyLvuj6JTj7ngOMa+xxsHRcC1jgKtnn+xYMAUuiUtmvQXkjOEPDYrToLEmxzdhSFmtd
z3Dz8V3Sx+WcKut0qFVObF3jrmNq57ekV/qBj8leD/1uf9OZzvGDYrnlrJze7eI9hXeLlJj0DfnQ
oNY9WgGLWezmE5pD2Kdo3aJa2qws3PnNFZ7/5sSDeMr6jLX5eIsmuAsat+nubEJPyruOEUz4o2DD
x8nhKM5TwHQkXB1oMZk4MmsirilSSW4lG42ZMsp5THD9HqwxcXnkIEp5iaZCXZTqRitdkWJj5Xez
Tc8DpiqGED9x7ptVW1jqg8pUWE+2zZr0wwYtukfqlL/12OrGH6hyQaDxPHfjD9VRnuxRs5vxWqZz
TA7MpNDy+LOZN40hFYT4W+Xh1FHVkwuxdsZfTe+68YnS4WerMFmclyId0H/d4K3vvdWkW5pic+Wa
CIcLfj3nhRASoshtmoZjwnZVsdOW0QfmqW7eoJDT3Fr85OE5BCiJn9PUW3ggPQlJo6XWbjuVHlsm
R8b+vRxokE7wGAu5rOCqzOih6ii5kSRcCACvDDYiRNsu8/g51Nhg7bj46YuAP9ZBBLllnzW6aL4o
oQ/h7OgjDPyOFT+3ydae+zo6uxP99DpDbV88pLUPBIJRFrVvPtY+3MPOYY3n2BnAj0r5rYXCS0qF
sy5wcOKqFk0uGEztbwl08KevGk7pvSX49ZwNk+PxrS87yy03RGC1H0CzCQ+vDYWIi7OiPUddrU4M
COJ0jRLiNizwPS44L/UafIkC+GSwEoHnJEfp+UIfyzRR2dqxeGKsmMEiR4yVP24xeS0XRsDLR9QK
u9n3c+0zemlmUoH6hUwrHGrjGvGedykh5wH8k3GZbjICRBdsvGFrvaH2DI+BahSHIfwq91o5ZT09
Jbg+q3SdgynCLZbVUSB3ohOmeSrieWR1ARIVK4FEgspFUA/wSNzhyDx2uCDIcshOnoGMWFJeFCAY
vUGqLEFVpFUrvtYw5v1N31A1r1MgJTNyFZHoHBaVKseT0LcdVRU70tSbCsyIpo1Wo5z7TTpyTbL9
IoA6J46b24H+a4c1MNpEUy+/p3jv7wKu0gMJ3aoj4W+ppqtn2cyD6zGEiN7hQ4EsnKceJvuGgbzv
6qnZyBnAXN7UaGpRVY/fWRLF8Y/AEDx8h1c6x37qEBO4cxhkhqgw0zbrnmKvZ5nudkGZ74EACXll
Rg7GflRuuY/r0GImUIcFBjmy7MyAZf7g23hMt2mVVmcEBPl2qG11iCZkp5uiYv7UTxL4lCpjdYNP
RnzNS3NHIjG1dCTHtt0irHN3jNJHNFdsAmsAOWlfvHRTkGWXzA7GCoH7Yv/UcS1+MqgB7VtZrhb8
51AIv9bcMHKzNBBtoqmDG75K/ILVcpd7r/g5vQ3GiR6uWGmdbWzPFHXMBitrY/JAlMDh8jwn/hrw
Ajoepwy/LVM7bgdYHb0HlyxaQHh2peWc6sizb25F9ts9prRXP7eM/81u4+YOQfgCfclUe+QJxKCw
RkpddD9zvwM3NrHsr3rmNmADvZjvI3X6LazBhq7GtN1O1kjUmVoG45UKLq1egbihOuApOygchB1V
jZEzT4F6CPxgXXpoN+dqQlcO+j9aV8RoomE21pw9kSC9BPuhp1Q7tp0XykNQRcK85Dd/EaN3WDLf
pmGegAOWIKfSm3LamNMCqwxTuLKdnp5giZInVOGN9wRJa8QV5g0BzbiOLaA1JFubcTwBWIwbYvpK
yp4XIHL0URvHvxExK23JrfSTnl3rwtOxpa0xafwYdKQRrvoBLWGGxDqrcM/ZrKDIDCGbst0aNXaf
Xn7bg6eMZ06NCgDe0JKSf+V09WuVRHqfSOHWu8gRcYCQS3ovxdTq567PuhfR6PhzAq1gf5UgGm7M
90D8RHY4ojLP5PBI0R4DJoknBAmZrEce5DGcn4Y/pdUVg1Ori+IXq5+tLwyJ5quOUi8kcSIAdAu/
DwTYJQQs9xTSrH/WtmZYxFngv8DFJhYpz8Z+fsghpN8Z3fHhQSe4RK96QxFtPVN7DqGoNUFQvR9X
zbYQ2EPXnsjns5WyXiSOVAwvU9zE3zQKLLFD4x4Xj4GxcZSEGm/Wltkxp5o9UUdEqI9f4FRa8jR7
QT9R9+QQugFcyaqE+Z2RlMLmg12d3Wt9h9nFGBJea9KDCp9R2blAgpuTsUreJq6T2BPbngCPs2NY
QENyI2ybXR7PvS1ywHB6xBqkP3CC5K+spMdh27C9PqrCB/YPGei6OKxeTrSkfnGK2Hx+j+1meAvs
IbjD0WDNjDCCmVBsB1qojsTYfSXesh7NeamZCVWIqHhW3ScDmz9igy0zfCHtBoEKIp6FlRm8wRDj
pbYRj8G7XRiQcayDOg8QxHiVVZ8nYnSrNYt5VkFx347sBUmsItdXBn4Ddhh93nQ/CD08DHWn7p2k
Kp59oIbhgzVlBNU64TARn2xUp8WmFKal7guNrrYO+MsY5n6dHJLeyLfYI7TuyJJetS8t1QvW89yJ
xUYTJqNopQ0Y3RVuyBHQjAWzX5AxeAgbL/kuY1G/Sq8Bc5MO9o88zfUJGUz9q0vs7pImgXc2eRTl
e0cPJCVpzBGM68Yi+VnM7Y3f6i7RQPKO5d+rkOXWfRuHsaY3pCQ+z9JunAua57Y+uAOfGMWWl6x1
XGLVqqYgqcEiO7771Rs664jVvh3fcKZpm7E7DSk09wbv8WcV8PB/KLyCWS9biaXSP6XXeuldPvYp
EyYHzheJAjxSENqF7sTzRfDs35TkCIuVhkB2GIYlGe5oO1BT45KnRZjSFJYhiaZmIUF4odI8+n6K
JnacjSbwfB6ia4PdrN/2s8hgii+x6z4gdrF6JKmU/KeJ7AxeY04xy4RuMN4PPB6eHLXMD+QI++aR
4KH8S1lGjFRHHflwHxKTYEO7/XaQalEqlfiZNy32F+vqOWAvyoOISBCB8T432jxZnoaHbKUSgt5q
4Mxxqls+cAqHXsYasIcKZYUqVY10CSsWp6MFw8PICcgX7/cUgjwlx0GavhjeLTaCsbuWncEfxjgq
maIDs2a40Y673Da/HmmnF7vm9EHCyECOMdIcv0XQ5Qwe82ppNuzVcYIzSpnUq0c2GmhwpCPpxdOt
6hLAgaBnzIpHlm4ukpXTux9OAD06SBE5k5IqoskvZvJSU8gOwCMmr8LpDAmezlLKjNiQDlOmeC+K
pgPeMg9xZN/RRnZI93I8myzR3crL8EhgHEEqF3iLxTQefyx7K2ZDR+rdiS+vrfxDIUqcGlEzWSTj
BfLo+iprgYhQlYCFBX/iP9/Mx+YTZm6xj0Zp9m5Ny/2p5O0i6UnqOCrtsJkcTFL8mFLXSWnuxbIZ
yDxXGwK9uRrHvmbQGvfksH1fRnysh7yi/bhPLGWqB8ex+nrXIA2L1mIovfxotZPtY8L2SnmXRRmC
SWL5MJ4Q3nOYuP7hY7qjb396SPLzPU42js2U1v7sjxE43STL6wf41TzKw8xMdxUbA1uvmi6q/Zcc
26X3jHuhyKMV4idri7QNGaGBZ4XgT4/vbAIhMiTaRibPxChCy2Es5y6n9H4V1CDF05KWybPPxJbe
jbnxDxI7KO0CL2qeRNuk1YaQheBccl9/we+4AE/GxbulIWNYxC5TTNlK0npMINWrwj8nVcQ/AHcP
ZJD4hQBiZ2s15p71WgIENV7c2n/zhZoPAAo8PLMlaYUM89xVr1JQv2VWH1vXZNZDSw+EhEO4cnqo
OE/ZiLJSKJbN1KrIR/Wi3ZcEJiCKqESX+Slhd77WCJN7sxmL1GnuUNMmxZcyRj371fP9oSfNENH7
2g/bblxniW2Fj7GFQYjNukeFgCu2cvyPCrCHslYRFDLnHRMQSzJEXTo7Ij4yd87kgbZh1yC/aaLi
QixJRCCT9sNp5O+theFFQZfD8P7OEmEWfuqKuRXEMg5l+LpfDb+of+C2ajoiDApb1HduSyTy2yAZ
gO/S3jECE6at1JZ1FM65qBuXLS4EQogVeyigL523qEswwz8AUrGou5KwFcUaaGb0obc58xz2NxAu
X5h3xejX2INShAQY83FCuTRRFSYIlfWnNEAydORAW/wrud51BCLFCltqZsMeMSe/z33IF7dcm1Ag
aaRgjMvgtWVKRaduCjX9ZHyOjJXOc0a1wLgR5yxKFsNW5tPVfMK18BJmFHrq25csj0tvXTAN+pg5
i1mHWn5cUIHN00tLcf2YL4PFnRXX79B0vENtRL9cajnQliZwX3c+8IXo1RP2xDBjEZn/kx7Dw7zG
est5zuM6eF/IioiineMsoDwmTn/gH0pk0LGI3HgpqyoKH3qc+juyMyCnt9ny3IuUX39jO0PUv3pT
LuKtHmYgqmSX1WX3xGMnRfBcFGX17tQRtycumPgLR0zw0c6jYuCSL2TSEkjuPQpLahszQj0MTNTy
BcFE4XlPM/2BfezIyPhaBX2QvCMwgmM2ySYjSjoI3etQhQ4+oTqjJYpH78Mhsf6EGxlPLfWqjF46
qF3BEymldFvcOfrbPEzDXrsiuBBFUJwbcZPcMyTN3ylg5wPjX1yUget3W1KbYSZC+O/ggSEbmO8K
OTfvGCWS6TkL8nFuVtXg8G/eJqQMHSltf3Tssm/KfZ/4K0g18JN6g7GuLBq1XeiYMbxE9ILrpdNu
8hlCnrxMM5GNJ5Hqil1d1vlm7/QLBShsPrOPkz5lKdPUUF4cilZstGy9CPSdfG9djm1wT040JTcO
EDa7WVUEX1g5m6fecwY4G7IY2mHL12/Zl1KrsfkioPxYryNWcWu94PhaGw5p7yiUaKCAVcoaCGZw
h/inoj7Nj80ANcIhGENdGGYPzcHFoDxsQM0VaKN0m5mHQAcjbjg6LUv+Yv4kcXZb8BbMNUczXW2F
UvgR4WOCysZePLJelVYePboWjDc7mQh92FpLWwfXKG2wlFLDhGtWnOA/AHgBr0rwzFlb3p8yd2a0
K/THASczwQowCquQtn4TLjL4sbBSIrOZu+A1Ar6BziIDwIyfwiJBk6rQydftUox6Q0/kuN91iYF3
DUSZLTH0H3umGEabz64JjgGIIZyAjAtYkT27nUVeRc0WFPqjz5pydIqtBNbVs1NS9AEgudCcOPEN
VqvsDisKk91oN7qYtAdIpu7aZRv3gkbeznYp1cltQ27PwbcS8ixwK7iW5Y6ldIiBlUzY0zRW5WvR
NQ0Lj7SfI5SVN34n3S2Kvl1MgYrDtwetAlgvyr/2nGDTQ5BpJzuLtE+6dmfPRlnvBviW+mJ6DZ2x
i3junGBvoc6rBf+bIR7j0xc4BzmFMcXzgzP1drasPBcZ16dt+ynfGweLhkwMnW05IOfvAnAs/MQf
BhL28o5bwI/g6aRF3D9XxAc+s7udIrIUgugXpO0+e6rrwIPzjVJhn1t8h1TFCr0TqZ5SfyX4SRBG
4Cbzt7kj6DjOI7as2ELdVTBHaLCVHdFCsKC40ZOiKL0zfVR95mGgGQAIyV+xG/g7PxiYNd3W3/MJ
ebds3ptkCj9Z4QXVt5EHBemR6Lopj6ywaV5KAA0g5JkBXkNZMxrIwATx/HCC5VtmxQZTHIUdxj7C
yQmvMRw6skeWeudP9njIF9ucm3gMuxfEPpN7vVECmn3ndDALNqavZ2JF+pBzxItxzD+3VlTEz6yY
HF7TzvCcuhaxNXtSK/xPIopoRNOgi1ktpf2u1oF6qL0hOzoqq7e1SO3vClsfXnqU+cjRCLipL/7i
EFjFWAyB1sItucOnYNuIqJJlL6qSJqjn3ggm12K844WMVBg4gdWw5fLUWMisNl4hx48yKia9z0iw
nCE4hZrwBDdlGrGGzV6SScjhAZ8BnH/oTMtHyRIMoagol3TGBsGzfc1Oyr8hMKkwVoMjA/PCgi5Y
jhEG0IymZw4Ar3Eu1odYDg2ro9ncsY4sGyw5snR/9LFvXgOrFx74nnmUC8Ibi/+wK+fh0S+b/oKI
Rx2IzrHw7mQOgotyBEUwa6VvI/8S0Ksuh+Xd7UwCysqexncbP7RkwoQ91B4KLuGE79U7UCxFpBOW
+pkFE99xYQWpxUGmJfZOArokntwiFdVzpE1B8h5HHFLJvqK+DiGknFCgMl2MQGXnW8qtBR2G9oy7
zlDhlvuqZwsaoUH2AKWjLzwU/iQz7vuhkV9QV1Zpx7QhrZkLLAvCSffgYTfgFdLZjoMnFLDJ3dIW
eQXYIBisx2EJRpLNau3bD1MtOvvEWYaJkC6s+doQgvOY2ZYJ35TpLXlDTjjNMQ4dZ1djxDiRtTvf
e97MTtZK/LuZ1qr9GHx2sGsmcc5PpixV8kosw/JaW4qqjV5QrauAr/WJmMTktWWLs0YHa+RPdg+L
ORGiqc9FT8DOGvKpZg+VkkiElZiIgzPs/eyR5wLWJFoC19omqtZsr9MCX+OuLdSChWVMuEWnUw04
Dxqwx+SXCDzCUYmUFj4pDwBR9ZiuRU714CB0GXBQHrLO9lW6ibg/KXUL2avndKSz3LT9MtLdu7P1
aILZwmdc3AbalwU5ebQfU5w65ClpOXwVwBezl7mdsggQnd0ylpCjxiaD0YppcgRxatpZA6Gb9tol
16CwVr1n2MPUAaEgUO2NE87DFTNAtNS/lN30A7bFwczYKLFFdRNzywrdWjlvhjouO/sZam5KEHho
sdpvXxIXYN5bF1TDdIdQxzLRT02xnYY79mfcYGi+J+Ty+6BHb0zUWoGl955ebyGPw1O2jnJAFoAg
DgSLYH2QM93nPTP9YNn0lVN9TRpRDfvUs2oWSKJ2vX6f8iDrsetNGITKtSqQcLoH1kVx/CUePE6s
w0yI6Gx2okQfJ7tf//iv//l//veP6X9Fn9Vjlc9kGv0XEKxHRCBd+9//EOIf/8Wxfvu/jz//+x+0
IbAqpQLpQtWmJRMu/vmPb9eEsDf+7f/hZlHR4b4y30K/q+sNnc+4z+1cvPsO/QRuP3zaGOdJ525t
PdO9NAGb+yljr5UgT/r7u1G/vxlHMeQmNELj6fT1bYP6+5thezf7I8/9L5lA7rERntEfAk9Lt3WG
Yi72JKpgB66zmJLi//GVMeVL6djK9V3w/a73+ysTV6c7K7bGd2rFbN8UM/ksPuI4pfzogjnyhwjB
XP39NYX+/eO6YOfcQHjMzCHBKVLef39RZFOMkhR6b5JAxvYucHsffGTnyWLFPpbV02rktuFoNq0U
j9LBdwoRX+qcp7OrGAsZtqkb4l8r++Azpk0ZYjU9RQFJmzd9okXudTalZngeRR8Gp6igsbn8/UP8
8ZO5tnYBCwdSe46H0koHv38Ghy9okdFgX2clBuRJZvoKQ2/Yto4NsMulqPmYHSc6/v1Vb3/qP121
rnBsQdIKU0wuFCm821X9T1dttbRZLEO/egb4SJqFKYPiMmQ4C7ERL92acbBiv0z07DEOiOn4D5ep
/Dev7nrK42p1+Jvt/P7qPVrZpm3t6jmsxu6aFa58jtqbTBdK4n94qdsV/+cHdQPpuAjzfO15t0vo
nz5o67gWCwGvem47OssS4ccaM1Gz6zM97RplB69//2L//DmF43FBojcMJNelY//xc0qAPfWE/eFK
/CS+hVjf1izMMcDLJeWBgT97I5/y+O+v+q9fKK8qGeB7wqEIl/bvn5IZBx+U5du1yijRV4vlf49b
Jthszazlx99f61+/UY/LlMlYIAX00z/PGK7N2mbEFoKOLOM7YQTFqpsCL8GTltxGUljq/v6K/+Y7
9VxPqMARHttW9cfl4uEE95lf32KCbp5+QHbf5pslBx6Qg4mNjp2QyTwR8/bvryv+3Udl8+LzU3KY
avf2xv7p4pEWClJH5+EVCdbJWG6T7xoXLG/EwIXA7RZafTIuzbfCF+/eLbFnnbUdqQMh2IqGI9fH
/TDS1GkgMI9wS160Hrz/cCf/m/fo03UyivaZPNr2H++xjk00thAsrrNHTskqLnxmc5imvXPZkgKZ
5FX9/vev5c9Tl0tcORxWXGx8JZwjv38rMS3zEsSWd3W4wVEHYiLomAwgkvaBObugpA6eb7HCx4PS
7RLictd/fwP/5mrn0BS8D0Zcwnf/uNqzQeAV6SN19fvJOeZeyzjJ5CGK3KH/Dy/15+Odg9K76YI4
bFG1wcxwf/+wUTqFfVAY/wrbTm8M5todGnwaQ3b6+zI1Z0P5t8IE626ECEFtVBUKgWYpDn//zP96
YEsttOTN2HxyW/7xqOuIdkHMP8mrNWoH9O0UiKPJ8w8s9ZT7FVTWIbfnDUbZ5P/jlQkFEiIIeK7z
Nfz+DehlbLQ0nndF98Ea1JKT2kwMoXbBkskLm6mHppjkZ1IH5vz3z/yvv7Pk8cSjUQhKCtQWv78y
T6gAz0Arrk5KJSvSsZqAPsXLxk3a4fvfX+tfbyNfKZvEOs/hjmfV9vtrkTxNAEcbhFcbOePObvWt
oYvlHol0ty7tKd3//fXE7b787cGk0Fa6ioMNR7INSur3FyxQXAyBXbDliyxhzqQcpu4BWnHxK2a1
6O78brSPBXE3MKTmiLg7tfjucSbcbnls4U5+r9DauyizqvgEX7wECJQ0WM6NidN7HUv98Pc3/McX
5PvI2bkLlG/zV1foPy7A/8vZmSzHjSRb9ItghjmAbc4JitRESiVtYCpJhXme8fXvBHvDRKYljK9b
Zr1QV0UiwsPDh+v39s3UwRqr5Q/6nM8n6MJq+G1reBxtCHODUF27edfrGapucyJw97oUbBfrqSCO
kEVPKpqTLkq1+cDcOkyiPmT/9CugGHcO9z/w1W+9ORG+ELiS6gjIvBzuvbvwpD1wiQL8UvVAG7l9
cU0lO/IS5ls7VMdzZMzGP8pgJujBjaBByqxNjjON651K+rK3dH1cedOXrud/v0cQMGCP0Bq6i4un
pdCpdDpsSsBl8ixE27M2/gxx6Yf/+SUduHMdjpLiR03jYw5eBqZh6FG/mggVOZ6B6unLygYtUp3X
HwQCyTEMHCFNlcV9pFOngZZsOZIgS/strNBgFEz0mjBOK1Y/IiMJhpi6LFxGKDZOxsHqFPW/tNSj
cNdnJo3G+7/oho1ownVdy1F1R5rL5R1yVWUg5h9bbo9l7oHdhKiuQ61F2cH4q2rUi+6vt3DCcgN4
CTTXtgE666q+sMmkQwOno8rxUEEbnW3LWlUoacMpK2h5A8k/OVVtj081he1nVDb7esVEdekUFiZK
GMt7z/5rhGCLsL3pUmRjmrB5CMd0OrdI1UEMqo7f3Kh+ItY3YdEKP0r92j+ZbNWQ/Rq8SBXVchsB
1ROSSTCM09YZNwIIFMzAmvNf0MOvFNhDvElilbSNEcXnhqcAegnd/gBi9tf9TVwemkPGzIHBBWmS
9FBZvTy0xoTKkKQ9PZf8dCRvbAvuGhF95OETWw3Ngi/311u8Irbj2KZrMRmt6vTC3VdH/CaIC/U6
FBCCK2fHcXuVGU9qzyNtxipg1G2TZhPP9opdLnw7S5KM8lgbfKemavbi5tqMJlDqd1rPbNXyJCh4
o/sxQVfUms3WtqpxD9VisWIci7CMRR1hkQZotm5JIseFcaKaN2WgPRElcIRD4zBjOM36aKd0S06V
WtbTAb4vRTmPjVa29OuBNWzjjsbPyscb1z/EVWEc0XlKLYd4YXHAuQqyp2bky0PeRx0+0GYL2y8Z
aPKMh9vumn/MTrOZ6u2o9+2MAI6eDJq1dpyeRR9ZzYeWfqv6jcKuRX0EKmE1+jEYUjIHLC+Em08x
GL/kSwUhh79Taau5vxsT3s29BmIfxxN2tfqlhLM1JIGtQMrBZwGTPajoNiQ2KydIegjbS009NzAD
oe6TmSMt0ykuFJmCRmrkDV3W9eg4RoDrt4xJKcGzMcDO/BIDrU8/EVTDRjgO49jpG0Qk4Oa+b7NX
d4TU3LUMA6Yasjndllv8xmZ10HpoIoBQspuc3mjiD/aG5iJkOPpc/qGk4qwcmjSOt44F26efpuoa
fxxOTjqeNwsmDZPbSJJlnjqM7WeocsuvaKMGK6tcPWn/W4asWudS8NIuvquEvCUGbp55QDWQc6Zm
eK5NA7UWszdQfS71s5JBsYgOeMjUE5olaZk1WxFOyUpoufTk/BCSSQt0jEbxxTUXb/2YGNBdIhHg
Ba45vJhVGh1y5Km9HEG+HpZ5yQAZFaVHslutbMKN66FTlLIpFAgyiuVWa/DyFWWkoRvCYOHWzvPo
YwaL0X6QVjgy0nEG7SPQi0SHOKUY8+m+ad04aTIZA7siljeN1yfmzUmHWaPPUwaOMsg1AK+gQbM/
SpRF77dgHUibyjMJgle1F7FCPxSdQJCck54ZTITYdLQfDcefrEMQD8F3gPwoANz/shuXhhMVsCQS
M0EbszCuuAnHMszC0GtMZHHMvnlgdhBAfQeuzNLRxLi/3C1jhn1ZU8F/8wdzvrwztZpMLc2w0Bvs
lGd0TGr8m4/zGMfkAMkDUilpCcPGFJcfAp/mwOS02ke1rn7f/yFXUQHGTHGcipOwZQF4GZb05gh2
oA4yDwJVHYn1UYyOx5jOmPxjolk6byp0q4yfYwNmb0vupEc7u6BWvJkdSwn+JGJUy49+p0O2ClFL
PdvKhsaGZexqzQ10Y1MQS8ZeHM1D+TQDSOo/Vppg0N9VoThqtpnfucapyM0a/A2AWqg573/g1QvO
Y2pQZCf0JBQ2zEW+D0ckOtI6JRgHrPpfyRV7bPsecldgQwgA3l9sWfThHWU3+WOBIKacskw8wDTk
TsQjAWdeauSHEFah30x4QpKdOJN9wqkJklF0OOeDDmqgkupc/XOJJE/6gX80/6oDhfG3wmmiR4Sz
tfKAlq/+OyaG1VZM8IbFk5NRcRfcMJsC4MICp0JlpLeJPJgwZwOYNpK1ZiCaF2vWneKxpUL33/3d
ueE3bXaFbSEFNPSlzY92rFNpVxJvmNx+h7aQBSBWRF6MGzuUht58aIwArcMyiF/ur3xlBOiCG7Co
4rZ5oOi5XH5rk2ooM1URdmijNssQjx5k4D676CED5P14f7EbTpIA3yL5YsDPoLB6uZhhMQuglRVS
eoYznlvGK7falPw/HiH8FI0jYeo2idUimh9Qeegj5p29Zk6oY4JvBjqqagpCnlAqwaPQoTo0AYPz
02x//wNvnSOhmWqr+EtZq778wBlYjtuaReyhKJRSuNOLYwvj8C50WD5rmFllOsrcBvo8HO+vfB0b
03GQfhqD5X3QFpcZCLsxdG6SeK1jFuJjqFD92aOMEn7VA52e7ohcI/oWxei/33RlLCXfe7J8xnYu
P7kuTWOqFT/2SjRe9slQKpsJMPuHcYztvyM6dMhhBAUjLVRZy5U3/8p4ZZ2c2rxKn5BSmiGP482j
C3I8iJxu1j2bGbptwf/r86z7MAHGaraSXl3tLxkOzUiNLiAfyRW9XMoC0pFTH9I9ZJ11BvAQdhIg
zjeB3Yz7CeY9Or5q9l5HxKbKVXmFgPcTt14uWqeg9SfVEF4KdccDaRYkVggDbfK5jY4trY+V/bx+
e3kSSHRsh/KZavM0XC6oiwwBnSSzePKYHGAwEhHxOP6vslEhQMJk2uRRxteXOdztIYMeDDrqh2KE
suad1iyfJk1Qe6A9gFktjMq048T0A9/0mrZyj00LsBNWinxn1sLYANRVn3PG01a+/uryykV5p+T9
YUl3sduRDyPmqPqGlzaxHYLd7WawMgPx+sYldPfgN4SMWliZONUgV98b2bE6nUoiDZ3wB198ufWm
qtV499iCcIk+/PdaoB0A+UdRPAHJSqDICBpGDd6/zXR+bHwkPTzqc5drzgo6jlnQE8whHcY8ShXv
faVwPzqInRwDyfQGHjaLV6z6xq11ZSRJo8vUNU53sapGa2MIWtOb1MxQIaNqGnidAp9irBYCo73/
jdJULlIwua+wQXKFeMx5fi5Xy1LRxYqSm55Z4hnaUORbevbaIQqnXwZcht795W59HHkA4SKBBw/6
wnI7BtkiuJ8M+CKmbNvqEWJ5KnCWHHKClZTjlr3K2qqhEy4TKS8C80qrhtmkteKlHSIRqtG5JwWy
7kMucuPcgnh/aSNN21G+hBfx/ldqNz/TwTuRc5FwLrsXNcwH0MeGrmfAu545gJvnsthCjDPWm4qp
En/vRqDQ9ihtqAjsIuBrIhIRuJO7hwTbsKHo9xnY3/DPxlBkwrI3qYc5h3LiBXCFr6+gAW4ZgYBG
Ae9GjRU3fmkEfuv7QR0xCzw7YBB7sJ8QZYjslMekNFOYKCv7cxXoYHQSOIHBkTa5YpHDzGDwy2oK
4BbP2vYPoo71kXnU7On+Kdw6BMdWNccGpYglLEzbbJ2xUtXa9Nqiar+ispQ9tC3kTlEzmyu+8Xop
qheaYQgZwhPgLD4IYQJLgZRCEKD26tYPW33fVSZUz1FvrDhCabaXF1YWSlSGjh3Nvoa8JIHV1AwD
CpD7DmirABZkoUftN/Dh/YHiqbMHSO/vJqNkPEaFk+X+pl4/9Cwv6IqDOgKU/Gr5b2IKA64lKCdy
15tCZ/6QluZjUsJzS4nNR5Ee1KEeQiBwf83rm8yaAIsENkpk7CzCRrgYEQWcJF0Fpbov6jzCYiYG
A5FGkT9ZBVrLzdAzf10ov+8vfG2nMnbCcmQbUsKMLu9F4wxlVQEG8uw4s83H0mzgR4ctuUq+3V/o
lv3IbF4mVZQRlkiKXrH6ajLwFyH0EB763eWHyA5fapWtvb/SLfNhG01ZteUAl3lmErZqNOmB45Vh
rQBgs1skKaM6ftCGAca4JK/6z0kqsh9Dp8Z/Ld7Gz/d/wK09lUEEBRpbJwlYvADkrqWiZJPtQRw1
f/RhB0THiHz//T6GfI3w0OGm0K1ZYo36WJiKgDLBs8I47iE2bSvnmFBefLeXYR3eT9B4FJ1pklza
COXb2ZlLgbolKNOfwpzzByaJanI49c/9nbtxDQh2HVsH9yf/I43ozdUTZmgCn3YtbywnZe+rWnag
xj1u+75CYRvoGTE20ssWrdKVM7u1MqEfLscWBocn//7NyvR5JDocn8PEePYDxqR45+YtQx68pzDW
xiI7wurX7YCUrTWfbtwMapO0v2hIArtY3owi6hknDTvhhW7OFJZCd2tq02TXDU50vL+/168g4ZbL
jCfORqWgsngvwljpX8cuPUaHaWP5UzScMpOiCnViqFYU5ALvL3jDl/JZDg0i3l3+u9xWBU6qsoxx
L1oAlXJvnTvLhdokMpBRHIp6J2D9uL/krW8UOBkNU8WKLOPyJMkbhgpaNsNzeyi2A/CzD6bO6IIq
ChOKmcRdcTe3jg+EA2VKmxwU4MzlehBiz+pkVIZnmHp9YGaR2dB5Ro9kcN7vq+nKkuwaVKSuyxpR
O41VqfaGNxeW+13rw37nWGOxcttv3QSYPiyKQrgUseyx6Y0GByDkK15ZQZ5cuZnyDSmAfBf0Bdh2
q9GbLUSMPyPhvxOxiWOhDmEIxwHmZwL0W8RosNcn6PMRqGvAfvMNU7D2t6Zwv+saEGtzZCyilmnZ
u81FJxyELVMmCYYtnfnbi1+0Iiz7hBooBatjGyTBznQL/7mDk2RXMZoZrUSGN+xThwyRyr3LQYI4
ulwQcgLmtweSzL5tTESuo/6s57p/RpcoPbhW83L/+67QF3JX4XkloYQHGJzf4j6ocT1ZkdsZHpw+
7dYKYhhuQBruomFgKmEkNtj0kQHfRm8KUoW+fizkjM9A7xdmh7AZVjb8xvOsU2CgScTjxfVcnPKI
zuJU2IPhoWvb0DV3EHjfgElhQtVGFvJUD255aBhjOFVgsL44dpwe7m/JjRtLzimRKNDmAKWTJ/Tm
yE1/dvyoq3WUcAb/GNFN98aqbvZhVQQrH3vD/xkauFVajg7AF33xdMIeaMBP2ulenDnqAzMmEKJ2
nf2tiOfo7yTi6bE1enXFy9/YYTDjAADICKTXXTjd1rVEL0bL9HIVHl8Ixd1uRhYCCpdNWiEru+lh
FHwKWlhvtlCziwdhDmG38uXy3iyCeN5TcDwW/TDu8uKYYZ5EylUnAZoQW/wRNYP/ee5DfX7/bQI3
Y1FulW16OGYuz7JIBwj4Cs3wNF/Qd+mgMy3KRmcwn4E8I6fT+37bcfG+IFU4TVzV5XrIFA+Ix9L9
qhUt+zMqpu0hIq88FUwerLydN8xUNvp1md0TSi7hoJD3BUptpqanUrndwvU6olvZQp8c6CHU5fe/
64ZXIvgAgiNTELDz8jjf3Ak3iefeKHk1M3Dqz25PVrdh/A+RJQMJB1ReXcdfWfLG92Gc5FhcQt60
pZkyEBPznDm6x+iW+qEurJJiXwN5nw276f2vu3EjKGVaVKf/13pYWEkToenmxz4qT5rE6FgQbwyb
AGnwHYNzTHgb/fhDMQb7MEBpQIo5WV/u/4AbfoAROYdmG7cB8OXCCU9RKvLIL5msDIdZYTrekNA3
OG9g3dBHDXoikDvJlrksp1q5ITdKunhbJpyAW5MUkdFeHi0jzFVTFWFKGGSJiSlBH5451UZ8aUZA
G+0uxYGeLwqTp0HX4m3voOftzKHz12yFvb+/Dze8Aq1UUlzwzRj26+DJGzNLRkUlq1aTh1lJtL9Y
BmCvNLbeH8y/XWVZSe0hIuogx08eLDX2d7o7mqh+QArdOlnxTVjulzkqa6+L8jUE961j5mER3CQ6
XEyBXG61mQPkdJlZfxiYCDMfphoWh2c3sLSvNC3Tn+2owgIotFSMK0Hbjbskmz+US0jkodpavDNx
q+g2vJTxAwwQ9cnJG/0YxxqSFUG09n6/NpIWnt1xXiNdRzAdtAxg2oG/MxC6eBB1aqKlAqoV0Z4o
y5C36MquLc+I93X+IUAlElnfMQfgfaoq5o1nlKMZKFp5zq9dF7hJuj+yZq/jJhfPeaDV0JjB4/Ng
lBqqsbpWT9FWJeb7jHlVT2KYx3/uW/H1bku8Ns6SOQ0JYl+4E4aiAktVYhRpwzE75qka7Ssra3ZC
N9dilWuLMiyX8owcwwJB7S4OFoXWFpEhptpiu2p+hVqUQ+TJFYXQJ28ZOQ/1bKdOLqSJ7/5ECSTk
BQfPw+DMwmn0dtnFyMj63ggfXc1LWmePXRTmxbZMElr291eT/7ZLk6JSQzsY29WYq12uZjCyiuoI
6Fp4bZ2nFCa0vV92SMWg8Q157tR17VYvJUydcrf/+/7i1/ZDO0+OIfC9gurCwjcXzHSIAflJz4oy
KnxpN21qq+wZsbfdTRpE1UoIce0DZXZDp58SI6/B1WCjkcFehyaP1/oVRVQr1Y8DKJYVT3ttozyt
NoVhGQcyu7S4FYPQYfBFwtybCKo/FY0zPymMkHtpm7trKc2ttXjWVMo2lLqJ7C/dnohEWoJ3mjwo
hiSwI4OFGvJvxpSTteLsjaVInCRknssE1msRf8UI2bcDdOLe1InoF1Jb6ac8VtKdMs/xilHeXgoy
PTqB4E6Xfg5BjlKF66qHnrMYP0Eokp/0wsz3sIqv4Z9vmCATEhJyQhArm56XG+g0PVJ9bjZ4PWRf
R6eGPDuLBjAfBfyA89B2K5/2OgRxeeEs2uYSkCNo2kP6eLkgg8RqONh+7yEnmKG16VjReQpH/2th
VtYPtfa1YxBOfbypM0ondsA7tiszfTjpKVozuPISJVo0d+/fxGtnZ+FwyFwAI1GDW1bCshppOD1G
8AqqA0g19CnYi85PvBAqGXg4xiPUoO8c86LowOgg6GUKxdKdLwP6LjOHPIWX0zPg7/1HAdH8baxC
iDMhgzhoDVp197/xhlXJ0AAAAQNeNm5nsfPuCLNOFnVeA020l0OHfKbGP5+EaLTj/2MpRmEALpBr
06W7XCrSurEPU631oOlKSbcD/2wogXkIScxW2mu3vgo3Y8oyiqwtLuwJAe4O3qu49cY+aj45iuYe
CXi1ZwodzsoG3jASQSGawgk5kbCWTc8Ijo1SrUTrqdUI4bxSu6dBIKgqwnh4rKsJqqq5eH9KTcGN
0yKGBuVCxnm5lYHb1I7I1Norhhm4yQ62Ex8oWopqY4Y6dQjXMvpnY3ikdQ8VVuEaqf8HXpayWWn5
3vAUxF68yxqgRCoTi3ig61JUjusCDDj8vtPnFrWD8JzXFVx0JDkKFKid6afbdxuSY+CYJKiJdZfP
s2gmCg2z2XjCyMbjhOrWIYID5mQq8CbdX+rW98ktJg11iS7dxbOFKNeYIBtFdC75dnzV/ZPPkb8H
dzfBYKD0h/vLXQceFl0vXkeaUnTQl2havetJG0Or9lxuPmT8DLhPyGWcyrz4jLxQdGqkUhfsPs3K
3bz5nYQBJMAUEa6AF3AV5pOCNq83Nlb0DLFH+s9gW8EO8gXJqljW+/sfeiMLpEItbw2RL5CA5RMT
E2aUVVv2nsUUFgC0OEGnPEVMbDsNLSwzTY1ASTBFDsyS2TySMGXBv0mtJD9HLWnO93/NtbvgLjFa
JOutINWW7iKc4DOHjWam7lYNwQ4NtvnJ7ZNqOqqNVqzZ1PUhy5sLf4OcqZW2dXl5+7COJzOtVE+r
CpTM4gQa+B1CdcbLBIX4s2vDuI3oVJzs6i4pVxCP1+6KtsBrNxu/yHu7uLBAjbQJZiXVo0dSbUUT
lz+1oY7+FrkCqYwrlYKtNnZ+vXuDgaITUFNaYZ5qibOMoWo1rQFR3kCDU86MW+djnunNzgmabMWS
b5wlBU6AS5SqiACXECKnsarQtChODUVi/MzFOJ3hTIF7UIV77/5Xyb26jFoYUpczWib1c5XDvDzI
gDdSUupPXgBi+kBb1YK5ObdOKei/E5K3AAMaBQxMXI6QTJT5yh268aUC+DvHyVtAtrB4BBzYeDM5
U+oRMhXHhlRkMyBLsoFUbi1Au7EU6CG6IQCkGMNbNpUaVTGIPZPKKwHD7zV3Sr9mqCMhgFpHKy7w
hoFSFKIvSHGKlGHZL6sp/yAMPfJVEKMC7x+VxgPzniFeD0n096zkIj/UXJfi3U8Z/VZIFTTySyba
HbkHb2pB4GOjKQzRfjRQBwG+FIhJEFyLed61UOX9Lt16SN85bAvWGbyMbZiE9HKQarFmiyShiiB2
7mXuUGbHuVJdWsxJ37sfQnNKpl1B1XfF2d3aYPBZsukqmR2WGE7qgmWfOlSi5wS1VL+yfkWwRW+c
TsCFbpd/csVdg0Bcvy58JjwSwB/kS7rspGmjFB9y/cyrK6N5tOemPLSjnjGEVWXHQWnWiAOW6wE3
llU9OVVFUc9ZRiVaB5uuPTrmedLSIoCc3kDEEnnbMOie4lZNu3wjW1TqigUt/YFcltaCbJtLqqBl
jqsWRR4yL22ckblq+lM5wVO7zYzahgu7gzU2DzQG4TLL2YU08PeDMw77+x7p6lnF+KF5pAAF1gSX
sEQF1xUivHMW6Gekg1qKudWYD8+1BX7p4M5RpX4aEey0D77i+v6hhDUE5ay0TILHoaTGvg/hpo9W
YvGrAh2/iYKNIeGzzEIxLnl5scLADgCxltM5LStrUwRB/TDSWd1ajM0ApQjRuWHCdeugKEUNLwmO
JQpr701p5Y/gqZUhHJNKYFQuf4TGC69ETJOcB2A6e+GwIFrioydE+1tFy3glRF2+8XI5CuukHnKe
njD1cjkuL/JGmd6fQ3sY609J5qZMJ4UTQuCHBjOJxQbu2gTdZkTfoomWJ6IIK+YoP+nt88RvADZG
aYJLroL8WzxPENZHaGiY/RmFPP0/e57Sb2kdpk91E/Yrn7usIbEUBUgsD5QDXd3lTOqM0J/aDFYH
R14u0Jqomr1NArbyNFxfa0ot9A9lHIEDW8aMbmbldOKH/tz35fRYp4z1QlKBKE06qhsHcrvN/dt0
4xAl4QqPrEzFqXteHqIbM5+Za3N3Nji94blPCuLxLjOmMUPsMLNTjxE33UcgEd3iTZC2prrSOVj6
alryREuEMgw2A4ZTF2Zkl4mAdDxozhhZjERBbOZTemC8jmGSpBIQX+VK1KFAmRlIeK9xKl0NnMnl
+XSeKMozBDpyg948iV3u9gJN9vmMDlegu6e+JrFPNg7yT+kBNu3aeXDo/akvuQlTHuV0py3dYVvP
au/86BBa0Z6G2XGMY2rrkfJDgV+vPBg97Od7RYW+4NgwYBbU22CkXPA79Os4/aR1sUCao5CDUD8d
FyHmLw3K5dBoRiEknO89YVAlPBMa/RmuyTKEMiM3Au8b0PuKquc87FCCbtG0aZSUaYq+zx86obcH
Q4uUlSj1+sIY4HElHA8PIbP4y51NDDSrR3vyz6oKkjQm99qG9pR9e/fnsQqdYZOkDutZnF+NaHCh
m51/RrJOjzdB00mqKLMfqBp2VukcHRtw+F6MiW6CJc2Cr+9dH0AJ8xuEGeBmUT+5/MpQFPnIiJV7
noXPbCieqt50PT2nOUz8X6gDBrskSDsXqi67XZtPv/YWcNmQzlC6Y5SQcPJycQj5SjhtZvc89hry
QKqVfYgrJ/vUa/A9Vg6r3v/YG+tRiIGOT879ML0g//7NZXHhuO3DeBTnJqmQNC4Mo0frtGa4rCkV
EoAmqFaixxsvK3Q5BBykIRLTsHzUbNsnAK9ycQ7mVo6CIHY+F6Qf6kSPXFS+AXllFRY0MgDTRBHB
8xQxrTpoYfaYNG6ar1ynW1sAtpwCNbdTEipdbkGdwgdAk54tQIHCU4LxGbLwau/3avKYlUq0Eu3c
WI4Oic3gGMBWOXJwudyQx6JF/Mk6B2OcbcKWwZAimOy9FmjjZlLpLtw/4ev4DqAbRQvSd11WFxfv
wWiyl4jSBF5XoGSwmUsdNVIYRLRfduHnH6respH4msz+BQJ4RIlc1Ery0/3fcP0i8BqwPgOLsFxc
OY7MppHsGw34rFErTl2DWHsShSkaDRRJ8gCCwxR39852LjVU2rnwPvK/Mt2U3uyNaWc0uSgSDIEH
mZ67y+iZHt1C5AcG+9fYLa6DFpaS6YnMT+iBLc7UUKk7IxkTeGiJK/oBDsqg2Fsqc5r7Pm3c94Jd
+TLqljKBh3FE9nEuv0wrkxIpIx1pZqE0Z6QulU2e2ckPVI3XChO3biugIMpL1LuwWGtxO0rfQD5U
61Bss6z5YCTod+Y2SmW0iVEdGAZzG48Qo0Ikh5w5k0gI8Lrh4b753NheXhzSahIECYNdfK+fKoFa
9q57bruuOAyD9dmZ5viDDwLl/b6AiIHgBcfP7i5LPlHqWrMFjc25Zz+OTpar5aY2kEbY5n1ab9Mg
i95JN4nXgbeHR5XqL0k82eblYUazCTX/oECYNmr6I4gHi8l8rToxUdau8ErcOExZwKPMRA9cXsaF
nerBkGkBMgrnuWyoE1RVo/71y0r7x+4TlFEq5qY9c2pHJJ6nTn2cTSX+jhCgueKSrl3g6wgZRgw0
i/RGuqw3N7Ms5tZgbLk6j6XiUKht4c2qk+TRKer6rJHhH+/bzyu/62VSwcgaIQuJFK1isuzLBeOM
fu0AhzJqKxGDbFSAMqXwoCQX9vOMGgUfbPgZ/OSSm+bYumalfBnRQ6k+WIOaVP/5lTJZnh1Niv1l
QBsV6Zq6yYxfIu7sAGGewQijrel3UXYe9ansDq425PAzRzUyRptY15HxRHcQXd/NSDtXjTZTELjG
99AVaPcctbpqwoNlJj14fWYp9B8qgnG/4dhCYdGBJVzs0yEOkk9OXmSI90HBoa4Y/rWHhsAYq+Cp
YOCC8PJyh3Kj0NkIfn/UlP7RHecvdEzHE42R7NBM4HnV0R9XYo/ra02oLon7qHnKLtRiTUUx0bm2
E1hc0XHcRTXqzWpu2ahbUYS8bwHXnwdcirCKwQsyPZrfi8+LpywPlSw9j9WkfzMRrwh2beI049YX
ejcey34EozzX+NOVla/TMXr6DOzQqeRug1+9XDlzg6yu0cw42zAAjcysByroEyVAv4ViSHJwzAjZ
yKpHunXGx614zhvfzUQ4JAE0L9nmZU2Jqa+q5tkaz1afGRBzM0tIJWHc91R2HvPUmT/nchD7/mbf
OFeXlgSdNYqvTIzKH/XmendApem5I0Mt9DGsTn3O2OBJ1YsQbuzm/W8hFGvCgHJTdr3pd10uFgWI
P0xa05/VSrX2doNcOAGOu5ljY61OdbWZr6AwHW4AQVpAs+tyKQFn8zQWYXsuwVoipJlWe2T+hqcx
UDUvj9MEMdVkDVN6tZkSe0Lth+4WKDHa+otFySvNoYiac+sHsN5TDrOeRDW5JfxpZfBy/+SkMV74
SRiWiMhBKwEo5fgWXxhNMYqb6LKcu2Zw9yP9radsKN1NAEUZDHYi2U0J0aPT5VKjuzJXnND1+yQT
L4mkkCV7dAMW71MSAYtC7ag6FwYD6xDiu0czH1L4puc6/Aifcbqd6DuZ/AL0xHdIEVc6qiLvBrcT
nIP/o5pP/wBLXnLWJG6BgLKj1edsNmChaDsL4QN0wDcpPLbP9/f86jGUa0n2EIPOMDW3hRfsLB12
Teh3z9ZkgGTN0cyMN3kLfekBj2IdzLDytZUbemtNMOVEOjTVoJ1eOKXAhGGjtv3qXDVWGZ7KTAvH
F7tW0LMuKAt9EYzNv7fxI/fUpFWJJ5Kt4iVfqi/SUUk6q6Kw1xV/bWaotvYc2C9TB8fH/S29Liiz
FsEFhkxsReS92NMyjuBczLr6rHDCcUd3tszTYJvWbUPJVvEn7WSEupvtnbJ0XwjUS2sfJpHefFHQ
L/XjTWNURbvii29sOoElkCtQ77LKuvhRsIq0LaLW2TlG1u07kMT+J/l9qGyA7fVH6lJB8/5jpohN
oil5ieS9vvQdZT5bQimM7NylWdXQnR61aBeizTb/9M3E/Ga0iEauxJi6vKOXPoRpF8qPDE0YmPQy
OVGTwYgsymTnGWBHJjYzFycqtxZ6hRMkJrJMpodpOUEMa6BU9Nm283g4VOizWU9TpUNm01rTUPzW
0NgxtqWltcGrzmKMtk9nUwVxo0B1u/0Qui6ccyiADdYmLBEse1bFONanarbL9njfom6cnaTCJYZw
bEBHyw5FWBiNyMcqBZVbRKdcsfRTotTjXi+tl9IJ45Xug3m9h5SLSVkh4JUcPAs/WGZZoZVR3JxV
+nteMrbNQy6mtTriKyXq4qgY7wM8wZPGS72stdehC8PWXA1nRFd6cSbDzaFiUREXOVSOoMntK2D5
7d2ooJHwXMGXqnkBsRoc0kaaJz+SGaGRT2hED/43yjNu+DE2UX+bdpabG/oeKcEApb+ESFkqto4l
kmzIZtpnaxjx6cyDOnDCT1Vq7K0o8dsjKPtIOTEySsUtr/OKSUAgB/opKs1eQwa6FNYmmdNJfIbW
VoUhx0/d+WdboFGLBiaiXv/miqaG+8zXzfIpdLUo2qcQdgzbqEETaJc61Tx+S00TypdI1/v/UJ/I
pqc519ruIZ1CxYCm1ghnjfg8zHPFq90KuqGNpkOrkWzAdVjuE5SHvkM9ckKE6L6RXT/1ND6IFSXr
MgPTS0AHWBZ+A0nAuYVMdzw1pT6i0R2EUbplZKb5e3+1q8AUkDCQA2Jh2OEwg0VgwQR5MLk0rc+j
nYoq3EEkblafUKoX4phPY5T8basg7rSdg2SZ2Ecj0ipf7v+EGx8MLJuBTyaVqSws/ZMy1Clw5Kmi
tjDm3w1GKr7XSM4geoqwyv9jKXmT6PgwybF88dw8E5Md5fW5VTJN+z4zMDH8UBIi1P9GeLrMz/eX
uw4V2VpmEykpvvILLmrYQ1fFJUAA+4wYXPOY1WjBMeF6TrW6e0RyNd2AHrRWPO+NNWXhmLQev8sw
18JpmDEYVTSpEIWtp7zb6V2r11tbMbOXPmiULeQ03dfQRfTm/qdeHaIcHQP7IEdyEI1ZJvOENTaN
Y2EDZMvNR4HctRfRrUbOsl1716+88OtS8AgyWCtn8xYmW8eh30CgYZ+aUKl+mY0713tUNpNPOmQo
58yY+5UbeXNBnL6keKcYv4RJGkXYUKdX7JNtzv/6sF0/Doh17TRn/pPpavRyfyevw18oBHH4TIRw
hkAB5LPwJnFCl2ZGXVKYp0JVks9aZ6k/zI5gYh8nuR1Cn5wXyCTHQ+ufdUW02kb1IY3aoTyr7+//
lKtEwKC9Q6kNeChDODzll79EdfwmcBqhn4Yend2/yhROjdhnjjPE7YdytOJA8pGl6tMcA3LZ2hWg
v0OcGNnw/f4PubYul6QZVg3Z6xLM/Vz+ELdraGBGqK0OcxNsAiNUj7rV5MceLM353UuRPkrNHsxZ
BR17uRTKt6jYlwiBonfrFJRtwtSwv+p1YI/fCdMc9/n+elcOGBYlSf0DQpP+CzZ2uV5Mz3gaVaU7
2rE97JvMDv+dWrSkKP3Ux9AsGdd22uDBNMtod3/l6xYpVwglAaAWMIloVy2PNJ+dGoqb9hiKBtk2
SEW+RIj9PiiGX+7ZonLHjCsMP5poATprAsrEYv7QNGp0trsCHTkT/lCACdkOfjrIvLKyOKcwO5OY
uRVip31nfbbKITirAxqHqV/rT6YWixWHd3U75VcgbMUAONPutEIvNzACrhKYyB0e2Sf7Iayq6pwW
aryN0X44IGi2xhp7BfgnAAITAqkquTjQhKWrIxiw86GMAXWZZlgeJtQNaKEbfpdCNznPlR58HWEa
7bxa+EnwsQNpnxIpAOf54KDNoT67Y+goR2Q1KbVtFMiUzLXM7jUSvYjp+I24D6gUSLOAGi98pAJH
sNWOXX1skGfwtGbSN3Ud1pumioptOCjRv3amG3t1HozHsfBJMuF52LVVjLJtGcdHrVOdnWYGaFGF
YfwZAW7z0FhWtWvmIjnD5p98QH0QEVC4kl/cttQPbh1Z2xTneC7Dxt5YyKoegIwoJ+SCpxXLvfJL
8ut4vh0wSxCuLWnIIPqDQKhQ6mMWiHzHeFX64VUvvChrfecnXft/lJ3XctxImrZvpaPPMQtvNnbm
AOWrWBRFUfYEoW5J8N7j6v8nqfl3WChGYTkHilGwxUQCaT7zmvOAZtRabtrmjmZY8NYjQgxPuQnx
HdGAn19AcaUgSzwE9S7NRyCnZWjvgqqcVp2pLeVR16cD4FK6AhohC6nAnHCqwPEbClOLDmUqO1W3
VuLI8ra9UQ3RVptyL7+3VTPSvnl+kE3fp4ry35trwrCQ2F0avR8CGTBas/1lxL2cVBmPECfDKfDz
eoVvaH02+rQ81iYbXWqmaX/7bLqKYsSgTBhSlzjw5+LiPQKulW368cGp1KYLV1WD0jjK4mZu7WXs
Raa/Y1VNo3iVxXpVLymNX103CAGxukR7BNQvseLllMe+KtRckb291KMF1hoW+O7OijfUmeKFpXw9
FJVEengUcUwOlLlESEAyY4bp6Ozz2kz2lBDV9yhoWKsJI96F2/zqoOSSofBNoifq+9SiL2flj/gf
y5bn7Ic49Ldyikic3anmCT7ApypW47e2dxiOWjM9NIIj0Q+9HC4echyWAiglCUT5jYya+ipBTG0v
BfhjSQUCxbeXjDZ7lfTQQRQQ8T63L8hPZtE2dUzZ07VeutOBiaSgQ/Oyv0sxnIm3QdvZJeXD1EKQ
l3KaX7mVJRfZF9x+e3kX4w9pnuxel1GXxZ8EoVkYi/KWOLqdvhYkpb9IKTFpjSYDzPJE+hptdDM2
x50BNGCq17hNxXdDH8vmVhmKOHAdlP/LldcMw4jV1eQN0r0De/kBVRK93UcjfMUVQtx0PHQPZMPe
igpjWE9F6fm7sPGslBQ8VSZtCekxO1Bg2ILvEJYHArkj0v3Lr9IZmM5T+fHv5ETzdlVVfeoaw3zS
vMFaWXprrqPOAs8zdkt1r9mOZmASTOI3aKlEGro+G1ghi32uKyNV5iOkISvf4dhImzJu1IMS6P1e
iHlsby+JV8ZEkJMzWhMLH/GWy8lilRwWxmSXd4Nvm3s/RK8gawv7VEX6iMi4H6+B3y3RjJ+j4hd3
LxLgCK0ypABsIl45T+D9juvdqIzpRAFHlzddZ08qtjxNktNDU8bgR155/ZcyljTslPM60Vc2euSP
PubGCDhE8OxXZWnWtTuiF3qvl2VWbb00sKyzX/j2J2OqVP9zHqVS0nASA+ZD3jsJNAzK02As8XDj
VRSu42OsfI9OVhOtu7Gx7Ce5VOxsXcp5U7zX7GJSPlV93qV3Fl5hMSUVb4zzVZaAoU4RxXVaVqIQ
jPeRB6xwrcDYoQd1+khlD72OlVyaBRAdq3CGcq34dVatW/yGTnUNd23LPRJ/7gpk6lz65v0BGfpJ
3oRcm+8GqHQ/YhztfjoQFG23xgz7bScdXwBSl1hnAMLpqM9l6xyaJfUAEfVUtNX4aBRT/qVR2+pk
ajQzHaFkd3udXZ08COQJFwFA1JibkKpcrjMDVc7QJ266LwNj3KE6Ft1NU5DvQARPuzcOxWXILsIr
CMcYQRW5HGqKvTKDOevdlSSjH+RqGN3YDJqvyTAssRmexXteLmSwHhRmkNp4Vr8BiXY5VpzapULe
VZ84SHISFE1v0qOh9tI3TYr0wgX/CEi8jzTnEfBR364klGqcXZVa/Uc7Uf0YahsmIfvGpswLPQhF
jHJslc/N2ChLoOVnPOD8YUml4AXAyOIlidvvRdbcEHTKaEYUJ1kvG2dV9lafrhQ0GyzKwlNwl6Zh
Fn1A+cX60te26sO9KxRlW0RSJq+R/EzzdTjqRexWU25r91HQW9tChpXnEtZb6rYxUzvea2Nexgun
1NWRLIAfAOAAt4BzJOi4fPLJzylYl512KnN9/AoMoTh2nYYvvawlYB0hto9q9l2KqmKhGia+38tX
RoUIsgihrAGNjerv7HjM4tpM+0yfTgBuutMwDMnd1FpLom6zYJ3NKBIRakLCohKujzikX3yYvC2w
n4yL/tRMabWO7bLbpHo+ra1J+qssknSvFEbzMDR9v4Kr1+xv75dZ0PN7dOIQesLUirh+Lkc3gtEC
oqR2J63tOsUFX48EYmwbO/Rx4RV4wmn99oivzZfzX9BxSA9AtlyOOIzZlEsZoTJW9Tinq3YPqEdD
3Tx30Of0y0Su3SFtxneyj9tQNzpL6+nqNMLZWETOFPpEf/oKUKGgUQ83TTnVxtStpdg0XXKpX83k
LMlBvzJV+iDiGKL3DjtudkA08C3jLGmbUyD5JcYSdGpkXerXYwcNJwZQulXkrrrPBuurM5hLSe6z
h+Zs/YqjnsYl35fm+OxN17nicZREzal0quxT6Q9SuQFdH3gfNK13EhfYiv6XpUxV5HaN3uVu47S6
gzyr6mmuiBmUJ5+WWLcv26Yr13prxNh3qNJnbkQn36SN0R4np8HAzFRCH2m1qlL0Owv7dJpXtAai
jZV27V96ZsrxCjGe/D1SqGq8lfVxLNBEbqt0Zw6BYq7aZvDeCAlg5rD6yVFwaATgD+Pncp3B6RsM
pazkk4GX2y5FWNTtLK+7p5fRLyzp603E+S0YicLjD5Lv7H6r6k4xRroBp9zqfmUlyb/X+/oz2T5y
jULO/769ha7iNpJ7ECNoGgkdGo7Ey6l5wPx6M+jRmExU/deAF9GmtXvH3xqhdrZaP/uoFlO4UOV9
JnpcLidGBQENBwmPsivQtTVqXljljn4ykIBeF5nuH5w4/YEJEKis3LdWRlOmZ6VQpH5lCfHiaRot
F4h68S2ze/t9pSbTTiuCJZGTeUFYrHH4R6DghUwHF7/Y8C9O0JQ2dj5i7XvSfXs4RmQlbq6O1aE3
4/CpV8r+M1WCB9usjHcBUe2dFxrGx9tf5PpM4YaiNQPcFO1DGBWXj8B7iBKs4c2TV7bTJsBO5+C3
vb3xh3BauA5f+fgAT56xyhjJov17OZRvdLbuK+RjmhcrGxnV0X2rD4QOBcIZMnY632wJJ9vb87te
4aB5noV/AWkRQcyOktwJemfilDuljlKhTKt8H0cvvNfhc+/HMNIWapavzJH7SJSP0K7kYpwNV8Gc
8AZIMEiMG9Gp9jrdDYFHoX+XlNupNX5kDvvrbVMU0RxMNtxRgV4ItOnle1VTBA/MEQJbyC+P3mdt
bCvrGrbaX0UQFMVD7/fGG1s1wjuW+iN0QmoAAu4+O6MmezC6zhzLUxh3yV9EkXa6lqqmODtR1NZc
v9347a2z5OYTeA9K95BH5tglC8ptMg5efaq6Mj+r9STvqblXnyNfbtGL1JbUOubBGzMEZcKRiDIv
xIG5QDVhY6fmKfaePrB6n4RfCZu1b2upd8grjLdcE0HSj+ZUSKtebafPb54teEZEDxCFpMIy156x
jYxiGCfASbL8XoEAJEXd2mkLJzgPfS5vosTgQd48piBUgbKjM0TpRqztF6eRMNZOPcvAuWxM8k9D
T4YVap35LQxVT3ZDW6ofbw84P3u4iEXLR1R8STGusvhaN7l7VWk8CQbuPqHZv60ckJttUi9lV/Nj
QAyFOxtsKg46BAZmcys8R62RJhlOWC9qm1LX81U+OvLOz/y/J4qgC8fAazMjcGI0MH2CZXz5KgWc
pNegwp8yNDaDVQUDv133gd58M4rwrfqeOK+LmEbgvkVDD+PPy9E6Zwx1G5z3LhmmfmOp6eceItu6
Q8HvLu5afeE+fd5qL+9TxoNCRRRFm1awfGaHnE000oNwLXe50gewlskT0/umtZ3GBeyVwNpSw2I3
FBhYYhGdafTaJNSD9im8ow+4dzoB6pJFFrtlkdqQYmq1f28rsf25lKpadT2UVj/ItSNlqyyVBprc
UCntVWpKycaP0BQFnC21Gz+DpE5Vq8qC1egj5LcKrCL9eHuJzgPh56mK8jyzpYg77wgQPWIU25XV
rm+l6t6vowDMtFxu6bplNKLw+hlMyslKpic7y/HelnIgYSPEKJHppp5H14fj/fLLZkrSqDZNr+04
mPHeU1P1OEp9tNEo8DTrXpIKhN/CDECHUXz1Y3lJmnyGtPv9ACBVYIhw4MO5nC1kyygdPwZkuNVq
PFwzFYZ0pEzyYwDMeI338nQeVNt416hpd6iU2t+UQEvXkSkVC/f45XH8+0Fw/KH4Jnh7PM3lm0jL
oJWcyZaxJvcAHlAlQ6/SR623Lev26MHOfihby99CJdF3t9eA+NX/We4cGKKiSsQiyL1CuG32DiYs
v0F3BOoutkz/KfYm764mVXhTKP48Ct1Hrrjn7uPVYZiE+SS3+qTtbJ2KAcm7vVZNz9soo1qtnchb
KgJdnoj/Ho/WP+E/HWpyvcsX6gHhyq1A13ah1arvQqnhHquU4avnD/Z2mrylQOzySGQ8egWkNOhs
0dZD3Wv2Fm2pa5yK6t4uzDqoN3KISxdiGtueUsbq9gd7VrO8+GLoi3JvEinwyeD2z7aN4XOhY02o
7iqjaR6mtvXWimTbLtxWZSc30Y84DYoDCfrwEcfFyfWNwD7Ldhg/mRkWTxL0mR2LEUiGltvrkcjr
OJoYratWFN6HQSo9Tthub8Ie/egKXuOu8+0U3rVwtURAYZOZbfn+9pxmzenn9wfSkxOB00hk5bM5
KUY9Ut1u1V2JQusHLuoIcQJr2muxVlH3BrYt61m3V7tKWgXJZO2TzKzo/krVxtZGVBRs5FxvP9PV
EuI1C9gkvTSRO8xfs1wEitbR2NrZWmy8Q/L5fTPW477K0JLN8+nX7dHmJwALiDBB3G9E1ryE2QmQ
m9NAz1bTdvCAnKfYQTmNNUCJXK7lXTHpiltCV/saFZyPbx6ZjhexIBJ45BLzhDwOCNVgsmi7gv15
DBRQOpEWeK5lFeMHWQulU1BP6sGT6qXW1/WcYVlQiYFcyaFHn+Vyk2qGV1GAHv19QrqxVpq222oR
3oG5nlgrx67yTZKkGAW32pIa9PW3JcxmukK/2yC/mL3trjCyCkhdvJ8cPKCL3Mo3uaEF59gmVEMN
TFp4x7Px6OEJwwYRwpBRcATOxksGHZkbv4CSpBUQ9rd9LBGepSSEtoPS8jChr0rZutvf/rTXw1JR
gzLH5c6ign54+YIrK0TO2ayUfeppEraTWITh1v5DL/thG07+EuDsMpygwMJIwHL4qAZMWXL+y+Fg
V7S+jpb1Hv+zal07VruJ8077rGVh8M2QnGYfD7a55k3LbsrXXojwZ8vpeXhE6uzfDun8n8vhTVyp
2hF1iH3CpX5sgUe6TSj1u7KI3oVpI2+SMP4Kb1Lb3n7LIrp+cR6Lccn8KbzAhrS4CWbj+pkcOrWv
K/uk9MLPNn6UKz3u/QfE1tTdpBHi0W9OF8LUVwelSgvaS/gLzU8nNUSCz3ZSdT9UhraVUtNGA4ID
U68DaP/kdOuyUZasTV/5wGjdsF1IVaFfXKlvATI2p1RX9wF4th1+iJ4bKUq50yKEMEwyrJXjtfXe
y3NjDSVI/XX7RV8vZwr+ikaWDBkNbazZJdEjMquGk2XsUZ0eNklrpCvV6qOdHRiRO8nB20wKxXrm
ISEskgNQp7zCzY+hqsV9GZv7yB7slZnb9n0AegR+aYnS5cK1/trkkE3iVselUOTkl6sXwY1MmrrW
3Mes4T1G0tW92gu4Zq/3n1I2zkLcN6M6/J4dnEJYHZy8VNxnu7XMpwERltDaT9Se3TLSprui79MP
au5Vrlop2q4KzGynJjqWcqA0dyN3oBuRvu66tJnuIk/tHusIO3cShfxBK7L0obEgp9CfClaAkFLw
LzIhUe/5fboQT4qHu9xzXMjUaDAr5rRBGPvybVHG7bTci/CMVvr0wWhTY6UpKAGXVbsktHN9rHBs
C9sUGZUFQvVZAWrqPCWrrc7cl7kd7R0VKg4i49ZDX5tgHuDirvIktLdhiUzk7fX+2iRhz3FFkTUK
b9zLSZo1N2RgAx3CssX4Mjk8gFtqJWo/maI83R7rleWnvxxrtrcKZGLxOW+sveUreJRb8ONHqzWP
JuSFVaV31v72eDNTGpaf4MQDQgOTxv6ianE5uXAqWtOj57/namofpaJ7yJQ2Xqt10Dz1lRP8KJ3o
pLaFceiQK3HRhKMtI+onTSyV69sPc/WiQbqDPidu57ZEC2G296wOK2oZNvd+sCRzhaS0cYQgeg6c
Wvvw1pEIcoVmLQBwnPDm2r9g3nRLIrolPEdYQYomadMXlnoIY9V844FCD48hIHXwcmk1zSfV2s2U
l5mjHFSzTE9ZE3yX7OJHmAzpo5LK4+ZtExMdQ0JYQX+kcHql6oCzUGn5iabDdjL1VVU70Z2TYROZ
dOmShdn86mMokgSuPAE/o2E5u2+7aqwwt2FhhHI9usXYmGJNTKu08ZRNMGp/ValuLSQo8+3xPCaZ
kLAthIomz1aIMUY0R/XaOAQo/29Venhr3EyzVWhW4aaZKLjdfp3zQ0eMJzhUFEaAHnFYXu6OOsFc
ICMrOQBkL9etUtCiHEAtrsd+MP/uJHTw5SF1JliBHVv19uDil788XH8PztigrLkC5uVE2custhsM
A/RmKX/VikJet16FH9ftYV77jpQeSDqgFfK/2ZGTp4XROnZvHLCIk7bmOH7UJDhDkYUgNmou/rn0
rXLh1nvtOwK3oOKD/tQ1acdEc7do4tA8RJrtn5Ct795HphNzhI/5Sk17+a/bc5yfLOJVvhhvXofQ
s0I1Y8pJh3zIP8pV392hjzj+7ELLXoKSvDYUaQaTEycYy+ZyyVBYguJX9TBoSspVSZOn92AIirWg
gSycYq+9RUjyINTASQrtmMuhIrnPPBs0wsH2ujhyPdO3V2WYxMQNyGq5nZllC+Hua5PjrofmR7VK
yLJdjpj6ta4lcmAeaGBWOw4a6dyqnnGIQcS+eSiUpEQLxuaQVsiKL4caR601oiqwDkqY/kgSbbyX
I0y7Cq8YFl7j9aRoD4i4gg4p6dJzA/VFS6LtervOrdY60EgI3kHQ1zBJ6YUkZLlk1ny91xiK+pO4
dZ+tWy4nFbdRPnq+Zh00tT2aifBptvsGaJwNTM5CEEALzOnj7bV/vUpo8UDOhIAjICVzp5+xnbBD
tCfv0PiV6poQaY9ypQjZgVrfARt9m8AbeTxtfpGVUEQV4ojztkTqdcNQEyEcuUvN9ZhV/oOlx9pC
WehZr+fydGQYilSIjhKYAdm7fJWa4ifGqA8+HoVOurOSpF7VU9I9htI4un2UdvdFSffAirzgsdTD
aEWI2gcrdNPDTcQfbl136h4KUEsbU+2shVP1ued79XzkLrQuBYRpDmDWuwFNsESRDpHZ+W4NFOEH
xlPdXdX2n5IcySUpMbUtdG5trTUF8IA0c3aGkdXr0QvUY9cPzT4bYn2vRrUmBG0eymECi1omPrL+
traiTVl9MfBJXGHfx8GdIN8nSaa/MY3I/BFHvXlGpiveFLrenyW9tw7ZkA77rqidtVEB3+4jy1+4
L1/ZSjT5gUCLihLbdrZpczOtCdRb6QBGdTgmATKNY5QZx4YsceEFvz6UwNfTGaALNrua87iqdSMf
pYPBBX0P8x2ha8BER7/LqoWhrnatKeAT9CtpCwBJd2ZLLUFiLkZ9JTxaXR2sw0hSD05Qy64V1NJB
syEQ6jrKVbe37dX8GBRUFH03BhQmR5frG0Yix4g2REc0z+pd2Br1TrPDbpfp0dJt/NpQlDyFSjH9
PUral0NZEkybwPSio9TkWOAM5nDu1aFZDXWaLZDSrw4jZvVyqNnt2CadMRqDHaGnZrduFSjZZgy0
YM37/8v36WXefokzECqHkRjPFggvrhHixdmCdEaIulaJEmHX5sYqk/J87cdBsVGHCXMhK/PvegN0
iJFZ1naUtBa6gTSBWEa4QY2U7J2Dys/T6HcFCjQkJnmR+G8NaXlCC9M9BB1YXXyEy5fvWVmhRBq6
Lxz/6buoNT4PquJ/TRhz6+hJ/jblxN9vhG4FsE36qyww7XI8rGX8HhH+GGuXLttG2VTdR1mLOkpm
SS7KCaXk9mpQriZCt8wd9Do6mXjQLQSAM1TS82NACwIOBkkGwOEcw6LapZxltRwfHW1CMlKSUeYd
imHS7yc1DrF7Sirnu1l3YUPFJ53+rlWPBosD679865klcI7PEuRUvyG3zJYkkCcUZgs7PrYygMfJ
R1gL2YB0a7C7F4aaF+5YjRgtEEZAJiH7nAMuqibvohwDwGMRJ+q9nyaWawB43wSK1Z8HrzRXNj4M
D4EZyCfPx2Hs9m54ZfM908AMAH/P5tqXn35AyjBv+jI5Zko3bO1aDo55JNebYszHDwadzYXxXv3I
FIi4EjSQA1fKUUM/eVORdsmxMweNBR73wFimpnR7xwwS/gyM1QT7wF9NSauu8gHBHjblkvHia68d
kLnocRACGfOQ3Csqp0MFMTlagzV8GACPbX382o560n7iJ/1nTXKSlTnW4coEZvw2U67fS52oEhgD
CTP5jvgsL+LLZir90Sum5Ki3iUfRqLbva7MIj+AoliwBr78wS5jMn0opMF7qKJdDFR2SAd3gpEep
DEY3762e8rAjfUcl9EnFmm9JJ/qqfCTA/YC/AT4SjMEWnZ1e0NxA6ypOfRxyy17JEfKONfLFkKWC
3JWyDOmWFP6h3DrJptO0docojv2e9qPx2er0pZ7s1YIj9KAeyZITAn1gqGevuswaMxmlYdjHVtI4
bglaZJ/QWV+x1ApUSab0PuQ9HMai07/S6y93YSj9/bZdRilU1ClRo+B1wJRSL7+BXUVG3udQ1VrN
Ge4VLAdcw8qDEyIgw2mwyqXy+Dw6oTTO5UGFgMuDtGweKGChTLCVGcrR0TNjrYPKX2tq1bo4Iqmo
gKjJKvYzc+H8nhVGwKkIsUnQpERfog40m6Reek0+GrF0Z4+5dgSiHTxIjdxhLtDSlm06Yz/k2IOk
WbZUoH91ZKHAIRjKaAzOjuth8CkPjfD0lNiQj7nv2Du8CetDlyNaXamF7jayEpDY4Bl4+8PO6jHM
GSkoCnhU8cQJOi92RyiZBB3dnHMNRGodd4q3jfrqjT1KMQqbCkgg6Shp4lxQ3qitunGyKT0Pg9Lu
A7nRXL8ZgnNVy9MqVibpcHtWs+DveTzqFRrpoQDOzoPbFNBP7xtjek5sK1qbRuXvq6HBgHxSl9q9
rwyFDho1EViEYPLmQCOY72GXJnZ6JsvlOxW5Z1lu2qOU6pSRvZQgiqj1RQImJnYx2myJgsCepDrF
LZNGiGatwgr2bdubCW38/AOBvPbADV0+FXrlnJEy01w8pJWF+HN2Hv9+Bo5j0j/krMDpXZ4FPVYx
cRJY6Tmv9NRfp0hlrWCIah8qTT/pUooQ5+2vOT+Qf48ogBzUZkU5Y5arjA1TtkbeseFP4yk2xjMO
V86vrJXKY4tzHxg4otwicj43juXJK9+g0oEEb8bDFUusTWV2Nv1+GlJ08kGUVrgiLuffBnVdY7ac
nePJkOj8Vom56spah/kNc2ZoIr5GCptK7a10JXlJ47sK5NYz6OJ6YwQ6stYaVUK/sM1PbY68pYUs
gbb20lHZLLy415aLQp2JXcdmoBh0+ahNr9A2l+Ts3HVYZ8ZQePEc8M2V5enyXSgRqTSA5L6Vdq1/
rPNI2/h2Z3cLn++19yVSTPTgRclLnqUriYiW7cjMzjh1TSAieqOjeW4WO6PsYteLGsm11PiN/eTn
r8RtBdkHBCKp0myVelJqdXbKV/JjzboHw/olG9QckMs4bTpApatcD37mpWx/nKpuWtinrx0KLwef
Xdm9Vw7oWtTZuaCRd98gHbiG92geQ7X4evsTv7YZCb9UNgfENcRSLr+wXUhekBdjdh5LL/sGNjne
WHHbUwPionZTMqHt7QGvryrkB4Db0dNCXOSqW1GZUdFS+MnOVVgW76oAgzUvNNtdPzYPKKSHyKja
w1PHl144019bRmBd6OnJJFd0aC5nKmv9WMuRk50lTG12oVyGa6OHnqukVnCSLTT6Jx9UyO3Zvjoo
WGQLSUh62XMSBNrL9EBGPz8HYTt9iEyruNN8HBCtKjW2nu5X78PCXFJlnmNHn9cu+YUQaAQcxr15
OdU8kSHhDQXLJ0j07yMOAHturnFTl1H9WCvGL/xczXu7lj6XkOfPWIZUFJFNbYm3/drsURSBq0Bg
JHpwl8/hDUqEgEyZndPEUbb6aLY/5MChM90n4bfBMby7sW37he88Ix0R+ZHGc16A56RIhAby7EMD
SrDjcaTMr1YIx+PkLn0oWwNFATsaPmqjLDcrv5Sn76meGFuAR8HOCp2RT5LnB8/Liy3N3uCOD7dU
53nldaCSTfmXi55MZB6IFyaN1dZMgzO9HKSdWntcW0albawKlt+o2N5uHJN+98YVKC4ZwlG2G0iR
q+anJxV+GuP9c667wMdiC1y1K7c59hAEA+l917cI1xiVufAVrubKsITd/AHyiJh/9hEKX5cMqOjB
OWkU5VeCd/UBuEp8TLL+SygONW0Yl2LR2ZjAEGBWUz1hsdFaQSTjcrkVQx1rfVJm7wpMZcJd5UEh
S1xQtbmRr2jnWc2D7DVtsnXUZjTfVrJicFHbRdsE3BPiI3Of92gKUgpWVvsuL6f8RB73iQpXtC6H
WnFRVRkWLsXZuQ0UkuSSJhC4D8EheyZyvsif26IzjVw3Gmjiza5qx+Brb8QIzWOtswe7qD3cXkXz
JJLxAOSDxBScHCJ9Z3YdVrmlZ47W648yTm2rQSWFSSP0B0zE4YgUx2HTy1W6Hg1l2qadtPedZMlf
cXZz/PsRWFek8+Kumi0pgASw5bVQf6y1Kdo43dAdpLSSwUSOzjoa1Cejt83VQOl5fXvy4he/CJqv
Bp7NXat9rQn8Qn+0ozhf1yhvvUd53n66Pcp89f5+w3Bk2C1oR85rkD4eE3pZ1Ppj5MTSl6qDMCmR
bm5H2/L3eZk4pxTDhIWpXS8jPiuyS5Qp0F4Canu5ZSqnjn3Zn/THqcn7LW515tpsgDXjwGa4qeMt
AT/mV9Pzu3yWFUfGg+067wDhEhBm5mTqj2VXtKtMMcsV5muo4Gv5uIY+5G/NqIq2CZoiTzmCuis1
kKv3JQTNhTrcLMQSD0IgwKFIWClcG8RHf7GB4toelTiMjMfA9LON0ZbhUa2hlE95viQQ88pLxrcL
JgssKPDjc20t009KIGG98Th07UNpdcpR8w3jW9LFwKWsoVziFr+ykuj+UEsldQX2OgcvZGrteFPV
Go9jk/j7LG2dX9wC0rpHF2Tj6aODC6G+xKJ4ZXdqKOBAhxQWcxyAl+8TzzwtitXWfMS9D1SpEzUH
Z2iR3c4b/Tx5MCviPH/U5QHG/u2NM0+oxKekZE8sKSpLAnJ3ObTX4zzWZorxWIzwZxOzpI+rI+nu
AZvcjp7cC77O37kexxSdcDyiZ95u+yDtVhbWvkhVh6jBjvhfeU1kboKskPe1Xy1h2S+/ClAS7n6i
MYFiJ+kjV7l8SiWKg4DyjflDcCecE/XPRD15oVyVztrTNDDAXdZE3ae0zX3jbc4Bz4MzLExsoFAw
T+aItqDXKLhipfZjKKxwG2MJceSVBuvYtJa41Q7z+M9p+XsoWhdQUzF4tIDRXc5TjwhibG2wf4wg
13aJpVTbXk3GvWO2puzCqmxOTizLH23syNwIE9U3XcRUSRkcBJuovwE3gTl1Ob6RKENLxTv6mQ9w
SPYOUo/yQ10Gnfk5LgOl91wJ4YJpaRGK9f1y2pRX6YKiYv2Mw0LR+nJYNSyzsdFL9edUpxLMOScw
4w2qWGZ5sJKq6Oo1mCK5/aBBRrQfQIbK0f1Yp0Ht6qoHCh55C2/TeCTVC5HY5enDEwmTZSTDqYDT
9EOs6vLBCMJA8Zmh/BPgJIwbdoGyjbys6dZGnZZf7KzopIXg5PJspbQNrx5qKbARAcW+wk/aElKC
nWUEv6iA1Nh2D/1HrBEHV0nT4MftzT/fVc9DidBE+O8Q386O8aBBXcUqx/AXJL5Qu4ucFvgbjCc7
eVLUyHoYuwA/RPaaZSx88fl7ZaWDq4c3Qc0OYZC5oRzlboyvnCHy3biz2lNoZ9puxGJAc0PLlPZZ
lWdLsvNX7xWkL9pLlELwoeScnX3KzsOaKnUCPGwli8675DfGqvA541s593e3X+zlec43REFHHOSU
P2gEsqkul43EGWZJTVn5bmSY3j7PUlr9Sd67Y6GE7/rJ0t+h3xa7gTWl+9tDX00T1K2o1LFohQzH
fOhq6igdIlKJ7bluj/e+M3qblDTmnVrSF3zjWAKx78DtglAFOGfeC69DqQXnknlMs/Wib2gvFqYL
gKy9S6faqd+6MdCZooAKV0onnmbVXL7UWImoo09xH9BDBnkI8ChO3TpKHMftubIWRrv6hCREtHuw
wOJoQu5yNpo86f7kq4kZuDSs02CtpplxqIzA0+mIJEYs4L3wFBxjzM/aqNtfbr/aWc7AEuLFopBA
dYn6IV3e2d7sqeUmWqd5gUtfRJURNtaicV30qZ0c88HBY6zK/QgDcbmyfwQ2hgNu3Djyl6apm7f5
j/EswnNY+AzQdBSuzLNnCQidJ8vprcBtLS3ctWrSnJq86PjiVoY70rSk03D18uk3Ut/CRA4qF8fD
bP+oXesPlCqhL2R9Uz/SW223aHlJrp4k3iGI8/a9b2r92iAaWdg/V2ci2wcMOJuXaVMxFTf0i9AW
ixWrstOOoQctSr+OafGIEbT2Mc9k+smWOh5ipO8XzotnZaIXFyC5Psg28I8aQr44xM6LPZ0Xcgfl
msxqI6CvP8hlXw/rakjHDNGwWn/SzGDI90MyqF/NJg3fa6naZt/NROnuarQhe9fI4/GjIWeh4g4W
AdldGGX6F2B8xlmx6uGhagMY7aFv9NKuhoI5fOMw7O8aGSbyqiF2qx4sJNLa35nCf/09/Lf/M3/4
PYf6X//D3/+m1FmFftDM/vqvc/h3ldf5r+Z/xD/73//s8h/96133s2ra6ucf5+9F/ce2zX58b8I8
m/+bi1/BSP9+kvX35vvFXzZZEzbj+/Yneg8/6zZpnofjmcV/+X/94R8/n3/L01j8/Oeff+dt1ojf
5vNYf/77R4cf//xTlCv+6+Wv//fP7r+n/DMXlkgXfp//g5/f6+aff0qG9Q8Oa8yiIH1CEgKY/ecf
/c/nH5nOP8DCc+ZRlOFEB/H35x9ZXjUB/4wfEY9QqyMNfCbM8Ah13j7/TFX/IfBJHF2UTIWHmfrn
/3+4i+/1n+/3R9amD3mYNTWTYcOx5P+zONkLGEVDg4PES2QqWHGXW8Luu0rtNYsYu60Gf+OZU57C
pqAl3J0zP1T7J0mNR5kbrpc0Vw7gvHI4Yazyl0FUBwqr8KxvjdJE/gZ5BKlZgWgZIzcxdV9rV/QE
UHtsgOE/NujehFu5KOKWYy9yDN8dpmEI3HwaM+UdRByU9NCj6yeX0p9R3slyrtsFGZkV9E+ZUhjn
PkIUcu91Fbtp08UGXKgV+BBMtBFFGGOAkmC3DnqZV+lWr6z/x9GVbMeJQ9Ev4hxmxJah5iq7PCcb
HTtOhBiEhBASfH1f96Y3nRPHVSC9d0f7zw5y/t1CyJrtyIzOH75maS1s11Y05zfnR+5lMoMogfTD
Ot2OD56Jdd0NxuKP8rcU3Y9/PAv6Vi/TWGVs/fI5ic6b804AB37SHRYffapQU28waReSQ26PZqN4
v7XeGZYEee66RGOZ6uZdkEp6hPzhnOikf4g6wdKqySKkO8V3vW686iapEAtoGQo85+W2ofQc/ukf
62XW3FE5kxaknW6Jcc1xbtbp2SwyrQls3kewqGEZrAkamJP5rxgCVwUqe2BAL49q8U6SjOgdWe9R
0m0l0qW83eT4a28WkAs/0dkZjBL3oA+/kJQDG0je4xpEdserRKBt3eFyrFu/+/IY+S0cjMZ4Lsd9
6m9/cG55D35kIJDjrSriaXPI3FvaIhz58tzl5mPFS/AkJX7ViXjoshKMvnbh2v3meAJQspLK2tNI
ycOeanEWot+sIJk17oUHrvG/7aa6t3DxOep5LYxNz0rw9ZjmcMae9AIm5psuIKLxQI6eV+oITQnh
reUgHHaSw2e/b73Uv8gQ01Kd90zBPW9I9uy5+SfGoli9pW8rGLZ5YKtoCchqrmSOm/QxW+ecjDXR
gUjIP+mzeV0vIEF0Hj7CE+xZxgoL5QA/6SmRooq3bFF7lQxRU2O2ME/Ml+N6JqOPhCfmTcGzlUn4
mW2QvSDBGpbitlH3nzzo+2L1dOBhkpWBSyEzXGbalCmf0w88tlG5eYYUIzQAFkqFYT403aSuE23l
vwjgWyGYGBV2Kj89WcHWm2FdpnU9SjSY6jfN6Yr8sLajJdq1wpIxy2+Bix5ZNkaVSqMBNKW38CJH
FUBcdbTFU0wsMFRkU8FmeQrhe5AZ6sc9tx3Q3ynLGMl3Zxv0/gFqGVfENInK2PPWOm9CWTScKn3R
UrEJZTKIAKi0cBT987jA8q8cvWKHPvnBt2xD57mIGaMHQz2G+Fn92kxj8tuzY1PgjoYgCAYTu1uN
bB7jEenHmecFde4F+W4kwt/FapqhCWMSfUwEGXkgLYpm5B+bTLyCzkIdA5t41dQqNP82EwqIBe/u
vN22k44HEncFi6OWPGge8vNEpThKNuGFTSZXEJg+doTF08c4rN4ZMrioghiOXMlm208GrV3ROTz2
bN3wYUSoHIqTnz+yIXoGhv9+TzpL9loHIBY6GLrPZFrI3h8nNImHEHP34AFLiDe3QnOZX7otJzek
+EfVmLf+wYf+/GwRnH+GWDx+5Ql4Gc2wD2s99ejEa4+6cerZx3tS/P8ju3lVz/FKSYGWqp9/Vf7G
JpxYhV1ynlb4OvBz+Tx9/P8Njhowzui2qCLhz9/gpfbv5CZxSIbms0M799lhQD1NY2OPSHp3L2TF
R4Kzlz5Afq5LTBx92UySH8UyzztEJuH3U9burD9Ck26wSiOoNzoiDHsoLFCtByB7tiY9nh5EJDel
dOkvQtf28/+fP0Lc924zKC06jT/hK5bf/v8MRza6F/il5iOZ4sZdoeBv3n28et9MJ+Qqoib6RhWE
f9d91n7qDC3detraz85E04cQdPtyA+oiEMNtwoIsK44+mLF+gfVyMDd4+Qsmp+V52oT3xhGkV6CD
l8MZTUJooQS52CDtygGJmv84koVQA46I3xzugTKYRC7JewQFsZcdJW2d3/18xhg48apvY7+cIpfK
tikhOQrYCBgjCJuu6CX05sC49VRgu+iOnhi7F82T6OSy1e1nmz7Q0X+eVfe0puLgRLRVI7F1k1j4
efUR/q5daFYIxaIvScgI/RyLKwIy/ORnCg+/JA82UnjQSfBI2Pa+cDSbRZ2aSpnG3W4bAr3fEKpS
xYvBw7RuKzJz5wnpzbrbIZBS1hRptOXqkO5IPM5qxnN4/kkTn3U06r3fgNxPFx6VqciCIkNM82FK
8Yhrmw5Buer5M1NBWKIKYimoXd+wzXJ8/uNLF9LfZqJ/EN0zVoHwnoPJqhvukrw0dhVITQuHujUW
T3eGo9hsTV4vG+kP+dylr6iBclUI9/rH2swoC1ky7zzxBaPu2DS1mAK3T3VzDHK14uCOyT/n6x3i
Eg9+sBQIDrO4svj2pGdqzmhQ22sEySDzMaokgO6HsPOyq0wcVOV2ZqXOODmjb9cvUZ5XD+gRL6Rs
XqlgbeFZpClZpU9qbt/VvO1lGjo0+y7pfibRVqig+8NjvhZIbhJlP4bTvxlwHGA17Vc5kveKiQdZ
0QfrYYPCpjZJNtR+7kSFXbWE6YLsWDwe43UJq7VN+wvrZQL56+CqUQDAFX2DYxAFe6fF3+AlnMwR
72u79xzK3GE3PEKkg7N6bMqZreKzXbnDpThHd4vAsz2zCy0TqvLHAeGST4FOEYKb9X4lSE+exykL
ET22RoduoA5qzJ67ig2aVxqr9Fb1oLkOC6CtOxxJAO4saSue2/DYoSzU4uFr+A0AX/+Q98Gww1m9
NBDneP59guLwHWXvqSqmhZsj4Uj9xUBKEMQFPv6QruF8Qk7VN18AadAwsFdfzH05djGKwKQc7lAk
wPmERe2IbJegpsMEnQAm5LmisYHhPevwvMZLc6O+ULvJb6eXQaKqAUcbBPwmVdtvkQtvn5lkqlwy
aYRpMntclgEZOkhB2HGnvDNH5DLcITo4R2mbHUCQAhM2SANds9Z7aMdpwWPKukuQT9sO52JwXKAs
ROaes66UDYLMYS7FIdMgI36twKOGCtdhhmS1dpZrxRBq4YowbfIL0hBYlcnMYFYc5XXk41S1Xdfv
gAWgVt3507OwvCvXCBNjio73UnbZ+nsJPaSWIUyBlWzK2BO2AwuaHDi9cLb5Cx1pUlth2r1SDRoP
G5gIarMGUzEDXy18TOoV3ez6KG2Y3yXVPyO0g/628252tPQP/uLuMUd0fD0rnP+LP2+vi1v3KY3n
IuVee9xsfoJYJK4gx1r/snBIv4nM/L2XZkjMRMI976L4wFuqi4RSu4fKweJCTDNUQI5opZaIPMUQ
S//lCMiu0QGXFbiTP+bO6msw8fEedyIvrRjfFJ9gRWp8dxJT17zkGBkrgFToAhoTpOnPGEDn1aQ1
SpZ5TTLxDzf60xZOoqC4yorcJ7clN0/Ujxv4E9oVLxESEQ/ThNuE5s1wj1fCC0w1ONWUy95RffLS
YrQ/sUR/Z7n548NuVUKFFlWik3GJTjVcZizc0hnHJTLyl7D9Sm2bV4a1nxlas3d2G8YiMOphwjtW
dEDhizWBR2+UcVNi1NAlIykcdZ3flz71oZWasysUr+EFu8iwF25rS+f3zZsPiQ7EXHlPzgzKkXKU
bMaoHJY5pu/CNKAjncA5OmG3K5gn5I774SeBnemAgUt8zj9PBIb404qszcJrxvxAYy7vTmS2NEGv
zkPTCXxNIUXte77AyeC2kvvr8yrQXIAOACQrAhIsFm37ivbxDQ3Zn6TXrwAdwh0EQVu9ziYpgy71
dlrBSFr4fYeXfpNPXoaZkjDy86X+jTjJCq5S88hG6+q5U3+t9jDoqmkoYE3uCh0t4jlsMnOHcmwe
i5Cn4WnzQpR3Kth+Imvom1YS0W0YsNKdxbQEmHVTRxA18T7Pmql0ff5nMWFXdqkRJXq2gRtOIT0u
uOoOsJy+dGN0jDyiEHhq/QN48vRh6RQ8bsG295oBlsA8ZlU/ihynSJMXmuXpTnpTWPYGoY9oSwdw
A6Rb1FjS2ZElMR5nTODVzJE6R5vIe7ezQOwzdXe04H0Gm+xfhZ2KeI7lk/ai9gUBO+F+iafoF/Yq
vXPE/1Yo6IWbxeIszNSD77yHzR9vAyA3SzBpCebJUspWHLt0WI/Id5oKPLhfneMXxDuRdwoZZYFx
Hd9jYGEY5PmpSxddTBR9s3PC0IjZa6jow77bJzMMLUXey/hi41k8QQc075TXqhLhY4AWw87fLfmG
pJ9+o3UsWH5eKMN45v3ORGOuGSQFVTR4y1/akukt4lDdoesq3yF/Ozng/GK4LCV9Q9SxuPXct/st
TejVBh6uMIqSIOtIX0UcMw/Fh5n6yNmxSDWutlUjpGtsOgnbDrp+gGLYazKj0kQAMrsCoR7KZjDz
rcXhXKIsEyz0Oiio8tdhP0nniyLAFl82/vYt4hxFZq5Z7m7tvb372UMxrKTFGs8JFm+F8Owmdhjf
wrXqA/g3sPU0onTe/NUsaKqCQI5DbJSE+5Qn5gIA9tN2MviVbAj3T0gbnHiiYjz/K2adOf5YLUJF
VOvQ0okz+114GSIZFc1eep35d4YUcJAuEuCCsx4Gc9j+UX/JkIjb3Re1edBpw9Epwv6d8CY9kFgm
lVxIVvazWo52IbogDZDCkqVcwWjv6CN+O14rPd5QptyhjRvM+fPWxr8m1DMUSGNsTGFknD8KIbaa
I170CxbLuBQtwYc+BBQsr49JxBh4ZqhNDZLhWH9IZs8/i7SlFTHYoTBt5Hf4tpdnjeYC7OxtG1Zy
jNYn0CtBjV24A+eBsNkMVZ0XrKhzPWYsOy5NoCsz2e5lzIfxKRIrroEY5+xVRf12GNA+fI7GpLsZ
Spbv1aG2PBrQtJp1PXseftKl+o2I2o2x9zFHqTuMuYkK5KDKh8Hr1C9fxRKmoDH+zYVPd5BJ2x1y
F2eMTGAjWkiq0byTgS/cRlOpsFeXXFtw3Upm/aVfk/aCur3dFC4SSbV03Ru0plziRPz18yU4M9ts
CBoPbRHExiHBDobGbTPocyB4lfKW6UMsAlYnKLeEq5z9AYeqa9rSLwiUzb6HcHz6Ycc3PT5MmRP3
LF3TfzSFzCpizFxmTHJ3b6IckjoDra6/MCR5i6S/4CPhVdaTeJ+tYV75fqPvGYbsR4Ml6kBG6p8l
wIQS+GUfFPBdpZWX4iUo5jhB3ttPrRT+QRu8MytY2Ap2+wQ9aiD+4KVV7ZNtNFy8XGR7C5QOlMZg
9znMeyWUjd5HLmlcQjzcVKOiw/Nme1cyKHrwwSBaXGLM2WkJ7BCfL4znXZKEeLgilxRBpxa03q7h
sh+jtqnNTNWtA1N0c3mH0q5mHSrhRPwbkbZIfl5Yq4FfqPQQSjVAU0OiWjSB95rOWDsaWAgqA4Xt
Xvxs/z4zPlJWcIsinAxif38+4N/VQDUBkAgYQn+Nlx55AvHM//Ub7z9FJgOks839IRsHBB2pYf2l
JQ4Vn+VTX+BAi/+koUK187iRTwI0He2Cwhy2ZCaHVItxtwKO+eh9s9YtjxnqBM0cfOfGF28zkbov
AihBnwJJ/Ae1tf4fkc+0ThYyAVzP4r8GMBGMoojvGhE6VRiYmHc5Us3KkPYJgBEn3wAt0S8j2vEG
WfZcijkbL0zOqmRW2D88N+8Ri7ubZVwdzKwxsCS5G3+vzsVPofNtgVRy94twOeNoiMnXwrfmLD1/
OXS4kKE7s2v6hKbS9nnRFIfrqGRph58FGh2/4JSCDb71BhlnEpfL2GAbRuWT8KMiHgNy7TrCz7KF
4BHZWT2a+3rO0mJB6dkj+puyCmbxVhap5oj911N2i1KvW88WOXxyD+mGLviQ1qgv6apYZjoqgobj
MmmD5fzjmjoCkFj+xTj79xFT+YNwbfYEJK1Dvn3HPvtQSV70Hpx0E9o7yqUhyzuIEr+iK+72CXja
C6T19AydhFfBsBXuwpzZ08jR8W2in1fc87y/Ro5DgYZUKBrY8hgOmTuNFHVFKco89zRQOPe67Qo+
jO0XYIkXVKLTu4evDgPnmj+GbkDfM0SU5Wp6eZXUpyecm8Ot6ZDOPCTKQb+IGRad2PN3jiFHjuwL
UYVfXuI/xwBOL/Cvvc8BfebRhlln8ZfKT5AGnOFRIU34DfeGKcMo/52aFhGJ6CWbooGdARz2LzMC
tzHhhJXfZa+plbwErZ+h5oHtggCWHosc8irAG1FHEAklGFJRagYfZNOHIWSc7U60DPVgCuYxKy2G
xxW1LiObnydoHMBxdldIXEMcef22W1phywZ+gpOKwqXq5/WNCfMxqlyVTWLg7F12IzbNIqD+cg0C
oIOUDge85FuBTiV6lfMcVhsA7HPmi+zggl7ig7cYxZDOUrG8yUq0MrVHOBznw+r0ivabta/8vDuh
jGq+YgWCNCBw8deStW3VMNzq3IT3CBVqB5V7O0jCeBnyiO3ltMV/U19Oz2mHAsitiwG7RliStrVv
y2gK0oNtHEEpINr50iYJa+xNOWB5012tyIGrDnNvC5UIbIht+2H8bqiQMOs/tjBHXLnygraA5imu
iZnyB3C2TZ3z5WXgfVAFOoMiZkUKmprnoFQJVOAqpc19mYEM+DbzKh3p68Ywrese0KwxE1ocdDpe
BXCiXTZZ7EgRFugJPnlD/KSc0sA7Rf//ZngcXpxYn3KBMZijhq/ATImJTqmp+NmawrxZapX4sCIl
7kRN6Cr0wcubbcdjOLbvUrPrIr1vCea08ni41P6a8ZvP9N1ffVYs2byWzKdIisuTtPIZwWSXkC+S
6gmbiPgAfKPKBb45LEikOa4R4mAk/ZnJh3AHgSFGLTPUHsRQ90VGeADsALg58kuNVaFEBpZCIRgE
Ml0OMVHhLHlo8HKXcSh5vbTdcCRDdgFhvdPh+GFXPykgNcGKq0jZxfxdt3yssRrQIgX1s1PxpndJ
h6ykQG1+BeLhGrfjC2p/ccdNwFtFlF5EjrCaaAIbIJrG1irKXL39n9BBJBItYiB3jdTFSF2ILLwu
esk8/cvkgOAQaE1K5mUOtybM0uilLtuV2GpoiD7HxL7qNecArhBrPUj/oyURw9HSLYfU5C9jinFK
zZG7hg3XXYk9c59HMjohCukpSyWYD5TL33qg3uhKTj1Z5yMKshKxQk+9/IbO5jmhgDvasd3jtDcV
augozl9JjsZ1/gtGw3bP8z8bpDzA5gTAZT9/wYz4zrh7wBIxooV4bJ45aNUVXM2tQx3QzviZuMZe
8J1RNB7maCDlWxGg72Cfq00cbGSa04/ODLdmjzMNj0QWcLtff0b8vBe7PpbfyzwcmzF8pQrKh7Hz
nzYaj6eWDe1lGrC15kFbhTmoaNIAuxqw0wR8AW1FY33sICsqoCGMYNwl4rK17QkbEDtZdB3uQy/4
0wfyhXX8E4rz4MSkFxw62/aHIe/BEmEYPbOZJfsIo9rFTxFJj53ZHvSYL/WabvnDGoXfEdzgz50f
uuPoqbVMUB1xj4haCiIaRDOgc6/EYj7dGTwceyHML+5wjVzQLlHx5gVHuj32g5VF1Jt1Hw4gbZZ0
ZL+lk0FlRoFH3NdtidnrONu2xW/jtZVOln0khmNvt1+DCS6amR3yQF2hnDn1HWTsBg8gT2i3C/r2
1zrGd3zeRxfFNfJp8Xh2gBtX5ddAVPe6489O08pB5VUrI+gjb/CHFjOcJ6XXytPyCSzaE/JGdwbd
sTIh1RCGXYG7pg6GBf9CpL2fYzpXwjSPJg/ePIZXXbpj10XNT6blN5pSu4p6wRfaBI4J8moWPBoI
h2+v0idHLyTPyDDuyyUeTk6zUxLByBRHxZZ34aNrx6AAd2aKHOhjBXfSqR91jl1RpW/NJD4SdC03
UML9Us57TLqmjAP9HMMujvicAMaF7KHBJliDw5Uf/tbeGupQDYhWikRXrpevfmM4lpJ8J9LoFgVS
18G6hkeDXPobo+NhnDktJ8Ljmg8DBesKHiv0eAVR3NcWR9nJm5C1sHgofJtn+pH8TBeJhykq7U2F
YmhbSMN0jRqOX0Pj29pt9BpiJUkW368nRLvW4H8A72RgZ8f8ARqIaEdUdmKkgdJUBxzbWySyd4Bd
SYGVjxeCzvYBDoWzQqNIkWKNrId0hjR0jORHPK3zo8tihJ+0nF+R/iGBEsAJy4Z0KlDevQeGwo/I
gkh3c9ijBgqkoXyLVWu/YgSzFdoBU8FDLvpPnibYxDFbxxRnvoxWr/b1JGuHcc6T3XeaLihIhiYD
ZItvKpcj+xczGPjawdfg6gArNUuc1RG+GfRMtDVsCLi9MZrENKgyPUG7DZSYAangS/bMid8dEMG3
1LE2fyB2BKoAAgp4RGHgccc3WGIiHAGYGxQ32nHCoZEkp9D+JA+mcBQIDwvW+hZTcVJZh14F339M
zdbVYSbRWUvVW9+YR7uEr6A5uyKV4Pa9FKZMFbDpCL/cWqmE/JmYCrB0+2a/tOn4YsYlO5G4fZq3
FMlkebQzKqJl5IK1QPb8HeVLsh4g+j/BTFjBr9+Daw9+QceoS6vQWJ4AeNex390TfKNZ1qXFwBMM
ryzbryA9CwLwNUIoZDn0tKscobduYE+ZACChswXsPZL4cPsckKXpF5TR3WiS35oEvw0ymcoJfGG9
SAhvpnZ+Y6P5k6O3VdEcNEma1EvMOJ7j6LExVu7GXoPm6f0/6EoaDl5KhiLOwL1lCJPD6BDWaOdE
LmDfnyeITJlB7NuYtb+8EUQDIj4wKs63ybPRPm5UsNu0eiI0wDqdPM1pNj0w5FFUE3XpZRpjU0GT
veyWAbcyjs/oRARKVS0bK/DLzQk9xvFuC9R4yDuM7qDGAZRTLKIZ8lHKCdWeQd7qm5Bdcm1mftZC
mxoBN4eAuoc2xmPo/1w0FEvG1Hb1MOoarCQvFkS7A90BO9uF7YP1M16M2g+LNoOYyXLU3xqQ8XUD
tWbZkbDBW7fyY08ASMMVlVUeVoOC9ssl6ePnZVvS2iX2riKoQfzMf9O69YsEjhL8Z2yOfAk/IweI
YhyuMxPDTzlhf/VZ3GMARQhHEGNZQZcWNpzBywQQWix3HJBvC0wzelsi6XqIY5gMor9bKKmqqAIz
X6RbPy7HaDRZhypC+EsKqXQfXcG3BlMZJEs3HTXxguCCIqgG4Xj9pMAyTQwOyV2icztVwMinzxY2
QmDws97eG8Bw7q4BE8mCA2i0e/xPm1xn7KCIRCfp2jzifqfTw+SN678N2cBTDRpdAosfEGR8GAZ0
q+04FQsLC4T62LEcmBr9qk3QL3KBsgMDYbpmzS8lLYtuM7Ts8ikE4YVpGs99xy8u4aN5WiYKYa/H
QmRHGOiPxEmwJje7HFQ2gPkkN2kpI7X4+zGFxv7Z71Cz7p0ZcNX1Zh3FLwezH+CqJIr1XLWkxbZQ
5Gg05K6YZuviD6Hs5p/yFZ3BGGtcHMw15p6UPHAII/Ac28FLi8CDjc8GLV8gbyb5I5QS5BZnwZdT
ySOZErS0LEta9qng+7nT9gkBV9B5tFIdNKW0xeNk2O+htfLR6zwYmicxb2EZ+rhLS18E5AgRx9MG
OfXLwLoPNmVwyCA4o0HtCgqolh38yY/EDt8RNWgmnLCltOsU30GKjyeGWFVS4jQ021vMDSH/lmkK
f37+kp5zoV+tnFMcMM3OY/RPE5tgj/ydfd5Oe4mAVBDxlzXhQUXbYIaLbeSgOZoNBAtieBwSY0BM
9Ee94H+Kdt6OwTBC06lySHrgSX9TW3KQkxvPdA6xvGHsPVuoAeErcuF5SJqmgvkleRQIKwOsPe0n
LxqPaJld9zaSX4iWujUIJ8eOpE5WYsbDduRwwG3K4bVMmtpjOEfTUE6l3+ANsXMWvFINiafnwvTa
Ix6tAjK5QqbQ0iMqZOP31Rlop+32jqDN7xFDRzW7ad/qjR4yVO+WDCkTJd+S9l3I/BudK+3RjOY2
onV2Py72pXHcnRegX3elSF8nNpt2Lfd/ixlVOLzRuGV+mnxReCrZrsWCJooG6UafGcFCm2/bLnbg
wNFzf6Rzg7YK6NKwVCmQDGo9gZCLDlmOSxCtlrKOA7vue9anmBKyD9O02JSFdncWULRPJgMr4SJr
AQ0jFAlqhfxKsukpFkS+QJkKZ4XZ0jv0evnBIqsU3tde/aG27wrLc1bnKnHgXXRw0Av0W9NP+0/Y
goVt0IRcRPjtC9yzXmEmJY5424GpEnLmEMp8K5ACAO63OhLWbg8kXH1UxudJQRMvLCztfnVQNVea
42obw/a5axdXom2I1KBYnzc3DNe8o6Bsc4VpMDMzkveG1r2NcTRgmIH+6QQy26xQUeCzLxofmSoF
PJDbJ6Rf4Vef98l4n3Msh8iJW4KdgOEDSoB1bPVu9hv/lLSD/NoQYQQtyYJf9BL3QEtLr4/fOx5w
sIejfIVqLTlD0IiG3Qjkpdmm0/ZzZBWzpt01JlKA6hIX5HqOJfqdgYbmUlf2Z7gJtIccm821b20n
G+iZGgvrGHUnHGAYrAntO/RO4TmoBZ2QrjiZAFOXFlb6pwCm5baIZgN/DJY+OAQWk6BmwVFxmfKu
GmNlT46N8ZOXpPpEzBBWDsn2j/ng1h34hvY2oybzqZHiTzix8IqXWJTd0Hv3sRvuSF6Ux2ny4uef
vpUw6/8mU0vQD9de0iXBUbjF8V2awCwVD6hXbSlrKZQ0zTafScp+R/34ClbRVCvfaqN8BDWibx18
FX9y6J8o4xXYFO7hA1GR91co6AfGPCv1Ou7bUIylU5s94oTYJQk0QgQvST147WrwkHdxFSQ0wM2c
dleW+c9LDt7O7wNosYHyh7E9y3gOj2Hk6ZJCPV8u3O7QAY/P3lrNH+GIXTDOC3CNc5MVakV2SALy
/zWUc3Zj6ZBpLIZ6Lsd28kvEHcwoQUeghm7C6XVruzeE/uPyNuobC9D8BHkdFAyjfW5w7G7QVDn3
F/lJLwCI+M6ASwEL/8QGvynRBJJh/rYvGEHbYvBxTiikdu06I98Rs5kDou3tiWofX00wg++2qfjZ
LuxkUcVZrC6f2wtLkqQAOZ69Rl0aX3sUA+4gUuB7l4d1C43Pmg9bjWW5wM8GvkXaDVi4SdGZinCn
+ZI1SsS7MPC+jE/SGjgROYaO+zdi1hhvHZ4wGkCDYmGFK23EfNgKkhTlylFrixSdriXSMoPbNs6/
u0RZhIkE3b5v9YquAhafQTRqWLJVXCy++BZ4HiuJaKyzmiBJRQwE+5s2HCogVdvZ7YDqXyDoPyW5
erbLCKkaa3C1q+WSeVkV5EtzGCKINaJ5CzCMC15CF87xqIca808O2UU67hTIBg1VD2j1U26CgwHd
FsKxWA3alMsEtQNU4c85m2/ZIC9DCE3rhsqOnRwYxLPxlHRVHyOwgW25vLQtyndWlIQVCVRIFbLq
wJQyG1RpQ8dCcUIPeorlwQB4w+/7H3nn1SS3ka7pP7SYAJCwt2VR3eymtzcIiqTgvcev3yd5dHa7
UDiFoPZyYzSjCLWG2ZlI85nXAOqC8v8p09pin9ohJX1WKWmiAMhunO26MX6nNMonpU2k9Za0fjdH
f9cO08xTb74psj55THOTfhXd8MjPmkclGfITQE+PNtx4CDVC8qKgUCkStQfY4HxNQzWmgqL8ENr0
HoF5fd9Sgj8mdf9qGGLlpCB5UeymmfQQbalfsgB9gWXzS4tbw9lrVt8eE0KF3aDN8yVnsZ78vMvJ
QH4Du/+BmF+Bp/8Piv3/N7C7cRfsvof78Osl1F3+6/9A3S3rP5DP4V+BSIfQ8Q/KHVbvf+Cjg3UQ
CMaANOf/8N8odw1wPFKlyMEhu2khJgUZgwb6b5S7af0HGpMk6QCB5SpQxZ+g3BnkJcQdnDW1VeiH
gN1tqYAgWSEvWB9gnESsaOP8qIVmQ/XFKaz0LYjj1P+o51mhfQyDuPjrBQ3gn83yElm/oHOjZQEZ
H5M8y7ThUbtQH68HjUYzyPwgdR7s3etg9+7zq+f3b//ZkvAo1uH714TS2zEWE3On3igtM3Eekt2X
bx+C3St/tyG3s7D4uh1CknlerN1klVlFpch5aI5vvzx9eBMf3sz7r+puayoLStTtQAtqDtkUPdqJ
gR7dnXb4EB6YDC3EDW77b5uBF3SH5WcxF8wvXw81NS74LIk/0NU+21m3y+dQBss7W6/3vsgOLtxY
+71W4LOd9YTM5t4H8dqCaxXGQ5K51LO6w/3tsvElzYXYkDH99zLPp9ev3f35GQzT/+MQEE5efsmK
Cnzvp8w8230L9x/a3bO+21peSd16sbrseGw/ddsmvtSgai95bWXgE8W6dntGFGM4KpQPDlYkxK6i
9P7m/opdU7mgDTCUReHSQDKGW8RYsMhQZ9JB/lTtWTH94kNgOg85gacHVDd5GECx7UAbbemxLy4S
QDrwLvF8M6XMPNfJgsmckGrPCQmGR+EQhKkKJcOENiMrtvkD7/CWZ8ZvKtzL9ZQDItssdy3sffBc
19+McnSl17rOgBmkGb02LNA5tbUHM2AfunKoDklS+ec2Bi8btlg8m2Zdeo020GNxg4oMuB2+l6Va
l3vEZro9KHfnkEYReuZdNM4HZfR5z62MiMLM3Cfbp+vbZVHhBTWk/3LkaY2a3r4ALMgeFdBGtJBc
FMi7qjqZekOv1FbDI9UnEDF2lh7LHvGm+99Z8o+ulkCK7ROTohKOKAEqEddLULSZTasM9QvMztWT
m6bAJIuh/9NRkLiFq4zyHIREwLDLa06hMpOoc3WarEzfD6bfn2ql21L4Wh4PvPrQ9bOhHqJlAu9y
ccpJo8jOp8w4tfhOfiqdXHkgxR3ed2gAbzAdV4aSWjDSYwwSCc3i62XTEx/xLmrEpymwc6hFSvJx
wr0N2zqje3f/C60NhVMN4C5kd9BQWJwKGBJOEQlVlhsD81jVZgwdJg9PoR5u6YXcbAYEPHm/oXjz
uUBiLRaQTGoufdBSJ0xfzOPslMOhTZXwvyK9//FZXV4t+JYjNs3ZYysQntxobDdd1EBg7zzb1/S/
EdyeSVVTA7CJT5fkOENTeO82vbvFxJWb7OVWRwgW9jPuzAjkqoYQi9mpCLpUrdH75yAgzwW8ltZf
ICMPyQmzuuhza9r114hYC6qC1gAVuv8Zl5cbtxuhmAEbGAI9AnSLHZMh6l72sJ89LYGDsZ+DQjO9
EasLCEQ1rUG9dwPtD1ca7rXUWcYgHlC0iQjH9S51shFAbq5gVloVkcetG3wpLdB2hPiw7Jy5gIJQ
tBtHY7mJDBP2r43ADZoBNkdycaliUo7IsOkUKEtMAVUUs3gCMh/9kSEJd5YcxSWKRfsFJU9rcSo0
SPoTB7DwqrbJHrWMZMtKYehRqdvSCV/uV4bSIZhySZLg2pizXa9iXIBghnlUei2yyrQCW/QsTvAa
C/s0aMUAlCgTDE8xOf8zBwc5S15ek7/9VmVHsfp66A542pjo7ehB0scBGTfOR+zoo30Ol+P5/v68
/Ww2Pk4kCxwQ9JqXZx/CRFuEpjV5qu/Xz6YPAozi+bgR8K6Ngt4ZZp9wb1VNXURJCvo0gZ3hGKtR
LT+1Q1R7SpX/9cdTAbjBpY52L2J3S0W0BlRE5irx4JWFNh/joaD0G0OD//v+MDcnmtWC2y/NmjRU
Sq3FviickbKFlg6ewjF8bXeV/0qn4P9UTs5MZWqcftwfbxHEys1g2nwdyO5SUGXJc9cwUA+6qRg9
KzeCt1bSKkdNgNiIs6w6VO6QHNqy1Y8QAKxLK6ItFbTlO8Tw0nULUpGkWqPwdL0XE241O9R7MARm
pBz9MlIoykMh2NHL7j/en+rKNkGpkOcVYg66I8YyW5nULM17bfACCAwpyBaqci5eAGLjglybEzoR
6ARSxIPyvdiONGdFjJX95I2TkX9nRe3Gc3IqyOeCwYrL/Vktk1aDWIvVk/4hvH0azkPXS9gAe4xs
kSpeHwzCOUEjqZw3qhIUn8CjK8/znGfN1zhznQ+D7zjvUHIRzrGi7x7sCnSD4407dOHHwfVimTo8
Ol21ELLhmy6ul2C0YiMeVNULWIeeauvYu2cafXZ6wv3cqA9VO5nNMdIJTUHbEXGdktDqYanGOrRV
iuktQBcIUwi2KjOyGiGwr09aEE1vdPh1W9rqNweAXxdBD3IDjbf0ZvlGy447VP8mL8Zw/GfuKypI
O71raeDr5uOgBzFNOKd56uzBPurqNGy4ddw8BHJ8JDzYMXw9pE2uP5/dYrxoZNXkTZIGqOeusdeG
PjqLLKu/+L0RvQLCvKUee7NFGZT6CqJ1pioFEBd7Zu7mFtFDZfKiKO6/JS7Gj/sgaQp/12PBOe/v
b9HV0ZBRQg8MEaUbtcVySMYagcfJy/uov9ix3US7oMFdUw91dWP7rS2ng0Ar8RBHD/+T6+Xk2PsD
TZjJS1sF4g2JEdf0FHWeW0QDoHd9PI62HRgbZ/53AHIVB8oV5XXgLUc8AvWd63FDTYQz3FRIggXs
zGoO0+6st8J/A+9jMPZwfLx0otxb2slnNRjK18ZoHYNcJHsR1kDmxz560kguUjo7QatvhE83rwq/
HcEa9sWmSnlruSpKZCvpoEJTlryKfZg30wcK5coACFMi/NV0K79Y+wzI2KFuTKAjqwvXy4HvJtAV
VME8M7VwJ8D4CkZBU3wsjSo4drUwzsVgKRtS7KuDchFSggRbS7xxPaiKPI9ihvrsVekAdiEHEgGm
SK/eY/EbvgsRcwl3MayILSOwlf1NiUEgvUQkTil1UZ8aK5CKoI1ULxpceGcJwBXlmPq989Pi436+
f5hWJolWA4GOhR0EkcIiRlVGl46cbU+ICqgKu6hNMZ+IrO6ZBmF+5PfogAd1zZ8GcvIdI2KU0lnI
8CxFeCw8gFNRWzM8d9oCu1qDcbZXB+zFjvend/NI/x6I21guJG4ji2/ohKEQtEDhnsS0jkl7Ei8d
1S0N/bVR6Ce7TErnyVwWelUYPyPdEs1r57pAOg53DfWABGW25Z68rMXK11CKB1JZQ+GW7GVxH+UW
blN+Ao5SF3SHj0LLwYGVkNfmvQjk8oWlWgAXiiYHKQL0d3ZlrTfBXglrG0rwkKr2Ti2hm3iRE5lb
tmdr60CEbttczZStls61YE7yMspKzYtTp3RhQqB8crKMEMb8/c+6dkReDrT4rGSU0HcEA5kQTFBC
yytF3ZU43b3T6gow2P3RbpJyrjhAKTRfcR8lul0cyKpqARkm9FZNBeZiINl+Vkw3thnHDNpSY7/G
KqI+uJkQW05AK+EEmH9phYTJB6Ksi4lO/pAAmeYumDI3/2A6c6vuwZCM73gXAMJjWaO+ChQffIRr
lvupT8t4Y/Ir35T0jrmjV0ieskxUbL3oKtdqIGlncVrs2G/N8BB1DZoV91d5ZSB2NtUqMmZMzZbV
3BxUcpInGFmr0CsPaVqCdp/aLfm8laeLDIUIibdVlb2Z60u9Ed3QuiOQeAAZFhX2bBjdQz9E2Q8u
ojAB0uobX+5PbGWzAkwB7cbJMGhzLYbUkyIsoWPbXkGH+1AHdgOFAzklUkB/I3VdmR0uBGx/ImVy
8uU7SWTkIGqjGRSL2/Zbho3PG+H6Sn9wqwxdIoSq0Qu4P7tl10ZeSdINFU1LqpompnTXK2oWNRoK
WmB4mT5X9glNCX3ahVWWvKk1/DfmIS/fBeir/o0+NUQKa460tzR/reKw8YtYKzuIbJqiIHGCxkov
LkdK5WYGANny+rZz4z38vbY+wXir3irgBa1nTa1FfnbMsgVrj6x/jYKLbv5oA+GqJz1prZgTlPfm
0Yqc5FMchBWC1rwgxQWi9ASJPq1DB2KDaD/leVR3+yjy9egQ9EYMnzuf/fcFGKDPmhJlz2o4NtUX
MSe1AH6pja8zyx7QqcEa3jr0lJ+sMxw7vzwpaSwQ3NAVMB5hUrXOfjZqA5JbP9kgW51M+1nXffs3
AWhVvAp1EwRIOujJpwrissIGbm10q9KmeGd2QIF3caOo865sALYeC701fvSuM4AXQtwdFkuusSTD
pLhfOhd61N40xqQ+JGavOKeRkzHslT4e632WCP81XZy+eIfhsukfbAE7eKdQKTNPIgYpuTNIAlFv
rxzdP865MX7T2lBpX8dRVz/1AxDzHWyc+ltcEqCDI9CU7w3aJs4Fuv4wHWqEFT+1yAB9KFssn3YC
LPkHgVPmrwkM3o+QpK8+a6kyv7UgLet8zLgEsO7r7nTwEzI7wvDRFG9h8dbBoZ90/20dqcoEiD2w
3vmlCYhUQ2rqR5i3o73rY798blW/tz3m1H8sus70X1tdwOthWrFaHVMUw54RSi4B0VHPGve1GJT6
OJh59m2A+i3OonHSj+NgasnRr4bup6H2E+qi/BnJDl2VUENZQzV/OIE2MJ+qzPPHMGvVfG/PYxWi
dJHQuLCMTgf92vELnZoscKpTlJOVvlXnATxXllfgLK1+BOXhpEIFmZfFU79vdXXQkXPo4VUGWah7
QBkL9TzivujvCz1rxCGoBjXZjYBzfxSww9xdommDvU/sus8eHKVMv49ZN/4ghJwvE3IZEGg0HS0G
U69qcaoBtfwVOGrxlyGQNz8VdZeCE/JVJT8Wk6N8UQLVAnHepPXbkjCCKKJT+TXYZ8HRUdsByK4i
BjhpKtIvB7iamXEMeCT//l8oTAxjE1eC57ORf/Rk1S6isxGI8fs3wMo7LSXzcHEjEwUpKn/+olEd
i9KtFL8xPGMQcElqNa2SYzKO4Zc6GIduF5goHIGjDIhpkdjaSv3Xrh+TB9Kg3gakcNkEyYTi54Na
6l7LNflc01c4ZGkablxz8jpdZIZkvXJ+pIc0WxaTHKeuFYXIdA8L3x5IHvEBL7+jdtm8U3lBU0hL
qf1XaE8oNt5f37XXheeZ7hWaE/IVvV5fA+1tGSroHsy7KkO3w5zOjVDnd2bp2OcRYaX7491OVUpl
Sm8FmW1iDH09ng8VDaz4YHqzn7WI6fYKOCm3Gko0fLCHsnZKY87jKZwVwt/7Q99uJbThqYE51BDp
ai3fbFpDGszAMb6UUxC7x6K1xV9BlKig29TBqXYU1vPu2OncrTs9DN2t3HOlDEfhloaaTFrIzZaJ
CzhGlGWsOLtYEfJKqO4gBLDPI5TeIJMTZx9bUjoYCUrUCI+eQKmcesQlwDc3avvRUKEUbizJbRhD
w42aFj19QmC2wfXXSJSoAoePgENVN3SL3aZ2H6dGMx/6OnK+31/+253GWJxlTCuAvJHqXI9VwkvM
CwRFLrkjumOIbMTR0fTuKTQG92Q6fbgxt9udRs5CY58lp3JtLPXJe5gSToT2gOdEcXIGt+MAIsZR
D0le7QzfT9tNqmg2TvLKgsoCIcB+5ghoQlxPUqij9EETrsfNnT7zkDdwWi1wjp2qbszv9mpC/ls6
qtI2UW8bJ3UQWnYLacErzFI/KUaXPLQA4U9//NUQcObUUK6l37yMvzR/JlkoO6AzKpg9iL7K+yYc
+mM0qAOnVAs3qgi6LH1f34XSlUOnREaPzaQaf72CMQJ2w0jWRm1YL1JKXw7XH/UMUT2OQyXeFlUO
v2aAWZBBEoRQcIbHEL5uhtp+EykGOpYO4nSoW/u18sGf7CaA8Suy9CnWccbc+UiG4T9amliaqG3v
P9v5ZHxt/cn9OGP8tgVzWNkPtOvJ9mjjOSaurNeziSad0NJsfW9U9REBF82vwqNw2UC7KTAh+N3/
WqvDSSACKsxYUywzIaVx3HIGn+OVVedM0CnzTDlSNa4/AAkvtlTvV3YgsCAuIk3X8G9ZthUqRKgU
G1qG12aQj7Ogt77i9lRvIILWR8E3GEAQfZllT8atGSFNJxTZLQWAu5KIuPuojpbmbAy08j5g2aXT
aeWdkBfi9bdKbKOvLKP0vdmOUEYjXNaJ/uCj1U2XmSjwWMMRVkb4KgK0ulUUWPtyshxA+sq2R1r6
enDswoTSY2/tqUobfSAiavUvSSzyj7oCjPfDn28TSoMkeeSwwLoWxY+gcQKE/DEtUmq8BLELdmOY
qZV66TU3+vMLhI1PfZeWMlHGDThmRELXQDHOC1Kk1NK+bSGt62i81NNfUEb7jVtx5danWQE6k0oa
Dd9lOxlNzRbnY03xDHAqr3W1qg+476SvmiSFbF72yqWG9rixc+THWdxZDMqpNWU5B6OA64/X9mE7
8nYrqKBkWH5IED3KrJXWmMfOapAgtJD5dVErzIfviu47Z71pJuOPS9tYY4F8ANqC3DNV2OtfIslH
KzOR0vAoXGaahzIb8K0e7fDhhOrPpB5mF4dFVFXRGL6/ndZOqA0a+L+qSSBcrkfmKIZ9hwmIl1az
9YhLlrIPSGc35rc2isPZlK4j8klaxCqNUs5m7RR82WQK7d1AHw4Vt85t7I2BVgIVmm0yQKP1TYNi
MR2rd43E9EOmY1NNit223CMe8dMIqLnWeMttFOPWTj7HwpRREb3n5XCtG8VpKRwX3EqDQDOKnLSf
WvSt4v5fHA566LL3CniMrbLYIo4JWlTHftzrkhYQV+fE3Vs1zAzwhhnEm11ulEwvrlz3zy8B7lOU
z4l9MaW9uQTwb4Xkxxw7lJ08yrKwfbXZ+ojEJvUQBDCO93fkypqylry3Nj0C/SauNVOK6jKZ9FLN
hM3jQ1OaQkdQfGy2HC5WtiVNFq5RFRw8Rc7F2aeVnwvE91zcdM3oGZ/P8KGz+vj85xMiBKMwB8CQ
vb/Y/AHQgKEgkvcCZAEenSZuj/Ctg19uYOaH+0MtzINld57QFYMQRyrcY6azmJGelrU2pLHrxW6D
ain1lRNqvzBNatWCoenD0k1bHyHUoANLh173rrRc53Mt5uCMPLWzUf9ceZZdaW4J4lG+zMu0LaWw
kdWjfP/RfqJR6BTluUCKFq4/6rSREqTHqLaI+HjQqo21WNtHaJZyKOV5uWkVR4C87C5jbHotUMoG
awQO5eQG2FkLg/kt49/V4chRuXa4wG+S8UjAAMyFSbSouOUltEbhHPhcw5uhnGBS3//OK9ecazpE
9fwvVm3LcAcGlTugguAS7gB41sYRzRehi50P+AL6mrplVrlSVCYypTMoLZL4zzIWtpR+gELUul6T
zu28y1odTQPUMQx0J321Vk5W4QfxI2X+JjlnQdPDN89FVFEPRfpv40D9TrYXbza/CrUIad/Bo7I4
UfFgNEbsGNCk4gExPZciTIU4dlaEr+uiptwapjHaOv6sIJKopEny2EPa/IX8W/cFSeYCdYEuRSLT
GVFq5F3A6umstp39MFFWH3adj2bgxq229sVkdPG7NC87k9fvbO5HwajOoe9BV65/ISMXfVWTpPgK
Xi6dDnncozR1f4/cnj1SMTrlRMXSxW15FdicczOE5Q0oYB6qswHz+auPDqp6AF2RtscG6dfkACjH
eD83SH9tbNHbu9VR8QyST4cq89zFe9WZTeLOfuIQV4na3Y8BCr6nZATgt/E+rQ9kCO4Yag6gka9X
NgSf27WBY3tVEDioh6b5pWuNLQvT2+PNdHglAKxRbGHPXY/SpEGNalnDKEmYnrS5Nw5ZDaIaXOK4
sb1XJ0QKBEUJOCLAx+uhwqnoQtDEtpf6gGhcUPxeqff/GMX8j4jq1QkRRlA4pKpDVHY9ClBYdW4m
y/ZCu0al3dWqfd2ryEgr9Z9HSayddEGlFCwBSYsvpGMgGWEiQqmfq2KPUcB0LFHg289Toe3vb/rV
WTkgYXjNef6Wmz7PCLChoNreHI6fNcBCwKWHBlJ9OWw8bbcHWiKsbKyLBPAPAs7r9YtMUIazNdoA
u4r2Emm5c1KzZNiPbq7DSBLmH18gzInkCACsAE62rK2gaavnoIscL0ci4qFQUQ7FaLQ55qLpYVwO
W1f+yvzY7XgTOw6GdcBHr+eXJ3lI4IAYI20v9U1Hq/steRtOEn7Wmz9Uv4j1jUxs5dvBVAC8CWBP
cokWRyzAGTPplNLxQqWbdlExIHzD2h8mpPM27sa1ofhwBAeEmtJr+npydlu04MeE48357DyEZtsc
aAGNh9zIt0xrV04zVUMOsgyBZAh4PVTiVsJqeXQ80VOlbesGwRsEZTb2/drXejHK7/f7RatFQLwt
26lxPI4G4EvEuen5Tf2HCY8Jb8ws61/sRjY9FXEMQGXQcz2rgfBtopvLtypmREPywn07WeOE8GGR
nwwjVv+8xuJQXoGF4bIxKCctLkXF6W1qfFhk2sggH+0G8RQLQB5drnGL8yG/yHV0QREYhqpso1MF
dhdDdWbcEBDkrGWNBVmLm8QhMdiRSTYjNDcI1Sux38BZwNLg9Nf6z/tX2EoMz/jAE6iCAK6j33K9
tm0xJ6GwWNvBjmGBRyjc/0I/rsMMJnJsZJ10qyneTFVSD2cHQ5qKAEg07zNLbx5KSmR0m4cwzjaO
zEo4wV0AwhM2CpiqZcyV11Pc1aOwqTuZE+o7VqE9xbVvf++6qhn2tJ2R/HVE3/2tVSYt4PuLsnaK
6HJBR6HEBt9vsd8yCY2uXAJeq1akihmy0JB9lcv9UdauBen3DG4MAiN/wPXKh4FtjJFC28FOqum5
Rhv2GPcgt5yx/HF/pJWAWlKoeal+84rIF66HajlSMwUexwPy0L8ecsAae40+B57geWp9NfImhqyP
pupFVUm2XW2g29sqW02klXWFyOg4sqdHQnETpSF8CQ1mcr3cDZGBTsp+10/5H0PzpRE7jwndKnyF
yQivJ1tjdaIPtYbofR5H/u/qCCjsyWm3fAzlqi2OrgSmQ7GgyyDLTdcDoRwvcRUYGEEyKPxDitJ7
haB+jQ9Z6lvRA2KH1ZPQWtxh7n/PlftXJ7tndrAtbzsfU03nPS9S9meaaK9aVhsHmTB4MoIaZeHJ
sc73x1vdPxJvCLSPVaXvfD1Tu9CJERONKokh+q+J45dPGK449EjoHYSDPx7NiBgVUqp7bpI4g3bU
bm2etUnTPmD/QOI3sGa//h1Go53nJqKLhW538hXdwsY9W3YWY8+SC0Mc+QdI0d2f+MoRJQRH1ICG
O+/q8uGh7DGIzOWhc1q729cz0mWicMtTXE/FvxiKsSjdyGuYKPl6esJEda8zQ944gAwfUfM3fjVc
zuYuzMyg2kiXVq5XsKr/dzB5UF884Ko6jLk5kcVYXagae4Uo/Gs3YzE0Ah9DmAlJ2zeAPRx7V4AQ
Hr37q7p2DZBuyMY+vDV1eRvpUoTLnRTHU/SheI6MZHgFU0DfCJnXvh05lLxodFmUkT9/OceEeKLs
Jq7XyayPhsA1BZcc4xhWpb+xnGsTolJKCxmg6C1rxgiDeVZToi6/i3GmQAPs4OSi+BejAMGU2bVs
5N6AAtoYjh1SYV6YZuF5TrLiMEdVubEPVyg3uEvSFiQsViXofrERKWCP5WxllldUaQnXTmveTUJx
kSg2qOkZCdpx/hSeSyR2Dg0q2Tv0r9H5dQealobUQFIGrKHsqn7OYoR3/Tk2N77s2r1LnZC+L5kX
CiGL39DvZagYQk51Y73bo0CFPPvhqOahehxxed9Y9tXL7+Vwi8MCrzKLMM+xvBIFvO9+a4ifHNU+
O3VFPVj7rDYSD6m/4gOGSSWlP7qtxmEsnLjcaDes7WjYRVxmsklMVHS9owtDR43D6i1PGeL2ixtq
0R78VvA6MfNwYxes7WiHoJQ2lWR7LG8jvnxo5Q4OWoOqiD2okhmxXTCP9y+CtSudQr9LoYoC/E2Y
DYx6iByuGS8MJxvNVEc/CMBalDmK/E2FodPGAq5sHMEGsFFUsKnALwvEkN7KtnR9i7B+7h59dJmP
9Zwpz6zAuB9NE68DcFMbS7ny1Wh9C0JrSjrUyBYtVD1x/cBRGFS0qb9L8lI/DINienpnRhsg6pX1
hIMAcEb2Tji8y50aziiTVyFfDZucvaXhU9OjUn9G4zrZQ+JrD/e/3+rUXownf/7iisUuYY77OLY9
HEqifR3p+rNdNCMZQhVvvBmrQ0mXampHrOVy75ejnXbgbS0vK1GhCoC8vh4qZfhYWP7GpNYWkcde
snNBiROdX0/KFaKpAHYFlwEP050fDdWxbpz2cUZ4bB8Dv94IruSpXUSRAvgKrEtEGiSd9Hq8PsoU
MYs2uIjattNL6/c5PkuaVuwRHB6+OdbopkcqQg5OkrHQH9ukjy/3v+PKaae0ATqD3hQB7bI6h96i
yvvrBJeubLSjWZL88QZVG6d9Jejg6oKNjIyHxIIsdoupp1FaVSIgyGjLV6h59E8WVtVPdm1ZuAS1
hXtghVq0TFs3eHd/hkvZH3ofdPHo0apAULB7t+VXf7FVW/L5TBnz8BLaBT4H4wTumm4QNqCvumYA
YoxSLvXBsSSbRNOlCf0HM+3pdPZKVhYH3e+Mcz1is3OSqgw4/TmxjXmu4jjJwXTKGr0ETSKV7cGo
tigEawtnwqlh7eR/l/WjDhS5KPGa9ALKuNju6Ip98rswfJNGc/vgqoCVnKRRj/aUOcf767Z27HgE
6DRJYNdNN9G3Cx9b5lHx1EwdDm4362c/Q8UtKcZhYxOunQNAQlIvgSjqNsfg0KlZPqM/14WJe65A
fMx7kM5p+83yhf7N6YX2dVRw2thFoeG8SjQyoA3+7Np00QrTZT5Hs2fZ6RK4wNWIwYYXR0NG3XVq
H/O/4EeDCuTGLbPyFIEaIJXRZZMbMZjr/RgncaAaUwSwxi07vPoitPr2UafU+AdmgCN3veW2wzEC
ah5vnMOVC456DwkU1Q26NcsLR0emT4i+UTxB/bp7ynoH62b0tcn5C372rjHCrtp4mVYWFuVkCVii
rw9aYlHrGMNIL904UTww0h/Tqs0/qmn2MWudfuMLrq0rq0kACJYIKQD58xfnPLXNTtH0ApfhtEZ+
XFUyshm4nA/VYPfo7gMtwGLKLrKtnHxthrAZSQP4nHQeFs/GpGpth9UIzee0DZ1DUiq5iheEFoud
PdbzRgi8ciWAFeTrCZ4NroXFetqdkvKU0G6ux1IPzm5rQ0d1pt5pvQK56AL9Lcf6Fdo4a+VK0Ewb
W2h1eCraqsyLoSQudi9izCHHFeVIQi3lo4Z5NGYMdoM0e0OYMb7qYPIWHg6fBf7j89Arn+5fSyt3
hdSpoXpPz50ztJg+YkSFNtVxeImz3u5/wqdow4eC/dcfZn2A+FA6doz4qy2t5juQ/+VOc5vyXxT2
JdwfGISl0qhbHmKAcJjOl8CZsJEMHlOni3dO2kEVsoNs4wCtcMIdw6EhLCkO7OxlOlvg0ZrMiq14
dWXhRuyWCJmekC9BTLafhIGOfFFCQOyUBm2E0FKz5rObBfG4V/UA25Wqz+r4jC8Z/g8jdg+PA5bd
z2NHf2dja64dBL4MVxsP7m2Wgr1YqboIpYOmHjoTqbwk+Kb0fW3s/QTZ+o3sbO0yYxPSeuYy5WMs
jl2W+ChdJQAUw9wiMTKrwtwZTjiLSyDK4HvE+ZlO9zffSrTEiwhYXCf3pCa0uGKIcdA7QOrjYkwY
3TalXZzmAW3/+6Po8jdfxIUEKhi3uwC+ZBn8+iZLnDkiiTSJWOo2zH5WQaKh0m9q+LrVOurxu0jo
gfuAT30+njH8mJVL0Q0m7BbAW/EF46EUj2LDCLE1qUU9PCIs3z2HQ2S1+1b0pbnHSNyeIHJY3fSg
x3ZZv4vI1q1fClEYzupZORLVQIHY0mlZoTfA8OTQgNKlG3xzfAdDGxMArtFFcVPhXjRrxpdHkVAX
tIsnN3jqYiyfME9DUWXfIbdVnDLTaPSTEEr6XLoJ1Lf7q732TakVcZYRMCVNk5v6xbOBK1OjDsKK
Lprtl5eoskqstYDz3R9l5WgQ14BPBrNOL2tZuKgq3elry4kumW3GDyrh8JuknUscATG0uD/U6oSA
N/CXxYWxfI7mLK6jemaJ9SBAVh3gxV6DfrixbCuvrfyzOebQZYgQF3s0VatEpWoZXdoOXLdi17iQ
DzVggqKEL1YaevsUaGF5/jdzYxF1aj+orSxen3TuRV61HEA90IJs504Grj0FqvMba7jyyoHtlNwC
VCegNMifv9gU/uA0hRWk8SXBaMg4MEeKlJGtC2Sfk9zHWcl3ovKZqn//EdWV+M8B0eQ7TNCEU4/s
1PKiCaq5HI0EvRZjqknLXN3YI7JePue16nt524be/XVduUuZKlpDkEQojixfdTQfgpJKanjBHjw+
zcCCPWMuxSGawumzOsZbwgkr41HPRBgYkAGN3eUNB6rLhoSAq3eWNOUxDWMT344oP6PcNHpqlf+L
lwn1X+i8DvjS27aeLTA7pXUR4AVbgwfBkfM0cZWfoI9ukVNWTjpD8QIaAAxQmFs8S1zd8RBWSXBp
rMgFKGfpj5Vaahe8+erL/a+2OhTlWraqBKIsgxA0TzWM5skO+wG26Rw36SMeJ86DknXDBuVm5bij
jElNUKoD0pRdvHxzoWVD3yXhZUapN3/EaFLgW0RCKA5lNcMwnsI4xqMpw4Dm8/1ZrqDw6LKBK6Mp
S8x3szk1M6mw/9YCfIrQejoDIoHIOTpu8bMJW/0xGQk8T91c+eJA03xCrhfsm3WyrSjEKz7ucE1Q
RGl87hvJwa66zn7VWfyDI8YBOPiophF+uv8rr30YIPYaBC+qD1QAr6+PBG4SqJZeukyYOLZD3MPC
AlduMp8tAcC1GjUFDnSyZAv/lj2kGMAhaOq6EsasP0d1ZRAIF8Ox1wNcZKowPA5ZMx6xw4oOVR2q
+6qNtiSMV65L1E/omhP68SIsr6umcQbsx2vZdy37v4ti7B/QyDAOPpKj+8mIhneOmWEgXfUbe2Pl
rSPboz4BZpSUb9lWnkMsf6KRhm/S+62HNIj1xh6HLdWRNaQEEQteiQai5LeUqXEqOzGqMPYIt5Mc
kr1i+LhBtF140jNRfwUGE39uMcn+bLY9/4IRhzm5ZlgUxUmZw8Q62+3shhvR6MolStEOCrqGng7r
v3wMtbQJ6dyDla3r5Cmyg/lvyw1mJJEmvJcmv/xyf1evfGVgaCw0XxjV5Ru84GAHSL/Q6xpq+i6u
9Temgq/D2nqqAutzrYnvRQ5c5f6YK/eOJJ7avMNggm+y3WaAFFAnIwBkbBC/Nn427VUHIUH8sCjT
zuVPNbGMjbtu5fRydEksOLiSkrdYV0tkYUvoC9nCjb9SaWr3DcJTCOrM9eH+7OSftAj0CQUlmJvm
Nq2CRRBl1aaFnLNBYzsy+mivtDqyS40VlzgOVpy2XWG1Zn8oQq36K6jnxt+7Wa38ORyOOJzV5ZPS
PlteVkWNlWdUUVDQSkXPdnaiWs+NjSvJvrfaqvjzQJjmM5kNY8L1WgbCZjMCaTUolmDbgImXWQSf
ajOM95Hoq38zsRdDycvjRRDXR0ofjFnve1ET5+eqU76KMh5Ok4ZNyf3vuHYSKehAlkP8CI7j4nXM
0IbQY7+DM5ONyqXUQ/XVXHM54L/T7p2xMc73x1vboZApuYtcCXNdhmulEBTT0sr3hIo/xw4ZZrU7
6k2b/RLarG8hNNfOILkRGRuNkdveGZbrldq0FlwPy2wwAxmjLH52wYokB32aSgossa7hMQL6dqsl
vTZRwnDAyVzysh15/QldMf5vzs5rx25jadtXRIA5nHJFjkYjjbJ0QtiWN3Mzx6v/np7/RMPFfxFj
bMHegAH1YqeqrnqDPcaollwXN8X6kgl5EmWhHgwsgU5vn1MqeLSVHUBeN5gsZUrs2Y3hPdUlNos9
fdZDa0bqVevdvQrw1leBD6ZCAi4UtNLq2GPmplYA1J1rVo75x0LVsN6rZucwLNjI7lygW1cMiRNt
Qdluvcm0R8cT2aLSGKzM3vlYo5gQ9KGpPgPNRzRA68b2Pc+sFiewdvw50prZe19vRQ2wlBYKWuQo
N/1knM2VZSwsHoZxGKqBXuPQcl4om/yr5lH4P1x7h/YYjbnxnWwh38PzbU2196JbQWGfX7DeQPTw
aDt4ztUp5uJDV9jTuXJbtPvBkH9/+wai/AiMB44jCFz5U/64brBdj3GGjdxr2Q/huUmN5VgPSfag
tvp/wGjDpaR+z0Cs6frKNvSZt5XCUK3nLo+VbaAUA8jtENfphE1js7dhNzYRkyfBNODAbpsjkZWK
Pllc9yrRvy3YL2v5WoNibKhEldHP2cqIXo1AU4lHRPkw623y7/3J3Uj0ACUQkrllJfNpdWQwXm8W
owQ4pFeYozctjkgDKven+6Ns7BZ6hfQpQVhAd1q327BM7nI9Bq7dTy4C2jU2q67Qp0vaYC16f6iX
1HQV+0nb0QaDPrAhPREXbl9aPU50WPZiNm3hXm4Iv6O38TeiYaP3XavyEMeGvs+bfyOlsx6XyUye
tCo0qm+LiRjPyRwqZ3wa0SuazmNXz/k3ZRycJsi62dEQdCqj4n2hxcXnsqLv4kMIWp7soe0xhRqb
bHkcKk39TAO4a04KMuL9ZZnD+beXVuhsJGGrG2d9nDEtBROKR9jcxVjF5gj9y7KzhpQTFOP4YR5D
v/Fy74fmjPP0jDAffqtYn5vaVSRt/llbWpwlWkjjw1FvvfJ/rdnngJyrtuoOaSF0NO7spPtLKWs9
RCWtZyu5dRt/sjN3nvzKzkwR5N1Q45rqmBUG95i7Vwe1TzsASCptMsySK9xs3co1n1JvTrPvaOQZ
6s7e2IjxcPt4bHMK2IDr4z1jQZv28sxR1VIOuFNVgWKkCGEJawkGXdhvT5QYTwKdEDW6VQlJSEFD
a4SeauG0+lziwvHQVQCvBtXbOVtbu547EAoVvE7UDeR//+Pi6gYUXlCajYLYMrPyjD9jFB20LHLb
s56kYg+BuJFOEPmkyQK0LZqt66NcA3bg7axce4BBZ8Jj9MWap9ZPkW8+pqaJP6VhjjvHbfMb+Vul
mCzYpvXJru0G3xYV9r0YxjZg8cInNLTsDxCdu9P9k711WcI/RyAXTSgadavHf+tM5jy2DX0JACsD
HSE9omhhNYmNao80HjRyjMMPSa6aD9CtEGPDE9Oor/d/xdYHgzuSLVcoxzdxH2p6AVGCaiFOtNFX
0LLiYC6N+61Q9HZnp74E0fVVxi6ldg5iFmzy6ouLpHGMDnXta0MiOH/uPVH+oh/qVH6VJ2Z8zvNl
nM+9Hor83ZIo+P51NNAw48zsHxl6/E9FXnldYOSWIo6Iptl0by0QTVCQFDN9TiJbGpBOFobDStw3
X+tcZO5hbDsV9bEuU4qDoDfyF9iN9BupKmbVkLG1B9yIcvyAETh510Qhbt9vnmEpNu9JQwlgmet9
PFGTUzRbV1C9Kb7iyO5dqtlGglmdjJ213Ah+UoODcZDaJgTLE/XqgKa6h2ADJybrctTtC+7eskp2
lnGrkkSpmVYjjRlug/XTrKwq02sKk2VMzOmxLg1kMSyp5e1pTHEqTPPvCi7+abKzH+MQJwgWaf/e
n9ONS5afQBUJ0O6GWozWU8gUnsIxRQ3gqphZPvplUi0ngELaWctEtAMa2DgmXHsU+An2pkRfv57a
drGzMW9RHsmAt+P/PuQH01OSS68Qe+9/2+YqkgNz7b3UyVanpF4mI7V6Q7la2PJcUfear6PXWDtA
x61ReFhLQJdUVV0XhRJR4+Uyhsq1jcwZMxXp0d6B4b3/LZt7RYLkEFKlpE4C83reSldJ3GmmgK+G
WDJ6UGKvYjLMD4NN5dvypuV/9KxV2zcHz340CmuJjyDA7Of7P2MjlCCognU2f2QNYxVKJm8s8ABK
KOtnU3ydYZlip9mkJ1JTlJ+9qb/QNtyT+9saVGKVgB+ALYeN8frTazpThRmNdLnjCO11VQkfDK0V
73NUPDFPEPUnva+7nQrDRlBBNYYNykUgTT1WV0DT1ok9TQibRHFSfdMQJz1FXQ1IcTGS46Q0xbsJ
ovohnoicmvgvDAyJN8G6igfObdVGRaNKarNxLmlyvhddJY6aV/0bulQaJen2zUeFugbgDnDoMPFu
2l+p1mmVjnvwNV4c/YtjzLGku847Z//mZSpZEFLARQKd+SOP0h/X6qzXXd3R1bhiYuw+N0NTfeg9
vT32ee881YXhQMKrACWCX3rzQ4OhIZVILUfKyeT0r4fG1CxM8XPor9MQ96q/2HH9qw2XBfNdYYV7
FPnb0yqlw3l805KiXUtb4vVw0eyaCyTb8Zpi9T36hZUj48jEl91T7A6mctQqCqGHRVRYA9c8PHQ/
10dBTm1ZabqDZ9mYdh7IHj1LTo8U6nn9Y9K0s9UoFQPfLpCWzQDuF6eI2fie1r37w1Xr3jxHreGM
NJUsHhP374yN4akoywBDekQ0XV3D/RIbw0iH/0raYhzKjsKS3y1264ssGR5bAaqzynPnQe+L728f
GaKzfFkSy2+aFR6OSRRZmpEAEDZolFT5O1WY+LabhRgv2hK575qm7o9Aq8Pg/tAvbimvUjT0nsA2
knDTIiJdWe0AFMrwAPEsdsDiDA9Z05nZcRahftSHeLlMuHc/Vmlv/PTmfqBrlLTnVDVCv7bbRfYw
Gx81vPifPhR7qj83t6kUoiLg8w+QQ7YhM4I/DmFpQIyOU3249qNif3MFEliiWpwLHITlS+PFxtce
I+mv96fjJs2g+GZRzIBxzsOHgPx60FqhkAsav7+OaY9cshJ6aTCrc/plMsVonBqEdcVOxLyJy7Le
ZyJwRsdG8vnXux49dz2NquHqCd69lp7MJ5Uy+On+h22OAnYIMQyCxQ1UrHU6LSndlrPFi/xvw4vF
U6cv0U4w2hqFNxpRCLyA7JGsps/MXdEkFC2a0bUu7TCVWPJ4e52CrVFo2DsqKFnkI9awt3aucKdE
BPkqqlI5VCK1D7PbODvXwS0iiYUBliMlI+juUbZ+/TFVTaXCRmvgao6Oe+n1MmqOIrS1j7nh8H+d
dKTOQAHEelqSsvyIG2fpHslJDZjBeWeOx/sreLM1YW+AI0HFnISGjoK8vv48Dw4cfkerFylOkOm+
Iai6IECulrFve6Wu0Pie5t/3x7yZaTkm5TVc5KB53jTZuqqMhxYA2FUhPf3Ym137VFThuLM3N78M
sixMGOI6Aen1l2EUaVnorS6kMMj2liYmi2mf1J9o3+oXLYm9PSr/zU1PP5yjRl+NJI2saXXKowkN
blZ9vi65mZ484GyPjmjSz5MRV/6kRc5F18r6GnVJ9NYOohyZXgL/I8ZQS379qXZCMwgUiHpVlLo6
m4WRPJszvQTbU7o9x0r5d7262eVYxDNWT4Ji149D14Cr2VXKcgXabJ6a0Jsfu8aOP4+NiWv6/Y1y
m0gwGKp38IxIfslg5Br/sTsnOoTIzmGNM+ZK/d0Y9fgd+aibnIuxGTx/MNEg87vW6v4ZI898cgdv
+pCmVAR3cojbHUsWg24B/DS0NW4UohUljbvWHIyrULL4aMbAGsy+3eMD3U6tHEV+J2U4iJerZZRl
HIBYCJhjslsf9DkfD6MxVZ+TnpLk/Zm9PRx08bHhAVYNnu4mv09NPQ+zRDWuM3xS38WQ9jQvrXvq
iiI5jkAUd3KRm7BLvUYHU6xJIDk0D/31QhIUcGLoY8wbvHy44LBU/yrLFEHTqIqSU5rjIOyD71N3
XqdbMyqLp8iksXo8ul8PW8KbdCDPm1fQbfER+NJwyDU6iKViqG++SKVbLCEXSVg4D+t7XURzWqt4
N13rPKuDuOuzr1FtL48Llg7/ejN1rJ3DISP464MIAIdIwhHhON5o0FooiiZVDCVuxCfqLwSznfoB
BiwobaMqSmRiEW63LnlTYFhG+TMQpl7+c38XbUyvbHIROrhjCf+r4xnqY5tXiUCVKNQUv/cc3PCy
UDu5bvpm8SgKxZwONi0h87bbNc8xpfsIrvBSGvEFppB9XJib0/0P2jgW8AU4FKD2KDCuwXTw4qxi
gLHMFV479Css9AUqqz/CpqsumA1g83h/wNXFQnuKeh6CDgRe4BC8Cl9vUIfWqKDsngc8N91HK0TD
tzPjvaR3YxR4oTokeLJQCW17PUre9Pg6tnkOiSETT/jyNceldPeYb6szLr9Fx0+Mt60O+e2mY+GY
dZZV4OECUxO9n/eZdoLp/7czaEvlmzOCHH5Ee3hnBlfH4GVUUAJkuhTWaG6twnzfdRrQ8yYPRisR
XzDraB+GECdLxFjT0vPLrJbcyj4BSosOifExc2ky/JffAFWUvSmB3Ws8mmKY82SaUx4gaet+sgyi
ENY/Dl70YXqwk6V5ryhe7dtzWvzIzab6en8TbU08mCV6HLwwSMLlf/8jSlY5/bChbMqA3huyf/No
/Awdu/a7augOuqKL9zBmuPXePCoG5jT5QYXwlFsD2ZexmVpvrstggYHzHHWqfqntqf3WqpP7Pq2y
fxMa0z/uj7mxkdlftDEdKv+3T1qtFHm3NIMIvLI2PtSlUvuxoubX+6NsbCl6sgRg/cWi3Vs9XpGv
ATVUKyJAjtT95dZpmp3GesyqqwBxFh0LPRIlVi9RavtZ6aH5ULVhkzzf/xWry1VubMA91DtJf6jt
r+v9Y+d6PT63ZSDCsP0RmsM/s5gtX0l6/cv9kbZm9QWJBVmAi3wdJWOtWrBwK8qgDsMO3/vIOi/G
lF3uj7L5PdxxL6GCetvqEorbJG7MZhFBm5KP05dp/NIIHdI35Y0YkJepw+6AdxbsB2kR/PpAtJZV
pgJrqMBxJv3baOTQ5HqFs/sehVSrDRK9HOwgSuO0OlKdsYq3Hw3eqzzvAC061DBXdxLiGcALk64K
lj5Tjm0/zAFGdf1pLM3iiKgxGc/UGTu5zsYqgsxwDJXSohQ3X83vmJYRBkdDGYyRapyNsC99bxr3
POo2VhGqAIVh2dwEVLT6NAO1ch5AoQhiLTf9LKmqS2XoSHMpynC6v2HWT2W5jIzFK9HkpSGX8/Uy
ZjkFTVXhtLd13EwXownr1scdpPiYj/hynSvQuI+R3QzzcUAkJHvUoTEpp2Z26hHrUk/sKahtTTGC
JThpwxnSbzTvpiKO+kWb+fhhEv/U+tjBEMZEcadGsDkM8RPYCdWIG7HHfmqzmnynDLK6bZ6jMXMC
XDmV4/3pXT1XX2aXvx6YliwO3zCQ6yTXm8mrRWANXmb4ggqPfTSKPtXOXRSPD+YcI7+bDkp6KXV0
8XZWd+MjPZPnAEVCeBls2NeL62F6FSnt0gRTbRtfFKscHzSv13emcmsPIUpLQi4Z+dSOVsNQfh15
lxRNECmm+tVTmvBD1ajORWm09lBlJpUe7MQOw7B0ZxztvIOeTfUXSymynSfkxsGhcQWLlEaOxnNk
dSclU9/oXRw1Aa1x8TTYlvjO27lGWi4adm7aramlEc9rlfYqf+RP+SMfSKtkmbTUroOeQv9pEDCK
2ENv7EtJBAfJuBTHAYlP5re6CeCAhgov5SxQHYGkZc5O42tGb+CMEj7VM/XJ9mOkh+MbzVZfRibT
kQ1bmJE3COJckAqlNWwpijjRJ6ODDAtnr99hl97MIt8HooIAQoWKvHK1YKHXdMLVshRijdP7Ai6Y
L+Z676zfblA5DCVUKIEGD9T1Bi3yKCFDDZMgGmrO+FyAzPatpvCqpyErxvCrHneL+jCOemucB3VI
QPgWllBOtYmRpUtbJU314P7VsNaweJlh2SuSLEUeKOvcLqxEqztxmwaimo2JuKWSPs5mVNAwmthw
J7UI56BqysXxYzf1/jHIfkMf0oyavgvjRFb3uyzz1QaTQn+yjfanNsPYOOOwFX9pmyoTqMRkyR58
/+aQMZlQ4wHmwqIjxVitmdkPIsbcJguQxpjepbZIgqnMsezLC28n3G4ORXIBxBRdhZv7S/HonBXe
kgVQNLLr0sa6P5WZc02W/Ov91dgaSfpz8/gFvXdDQoyKElxP1KUctML2O6PpgjycDNjmuXK6P9Ta
6ehl4eEA8oyThShuzddXx4CMa4SrUhaQa+q/S5PmAXwew/uqQHOZ8YHNi181a/ArTdUsfbChIrq+
FvXqT5g/TX6om940/Jq0p39vVYP13OWdpZycPHHKw6S74m81DE3NH9rJ+Fa6GFT6el4AwRsjY977
ms2JeylXArm4vfv1GngzXcg0cEZcmwBWpn6tNvVhoNq8k/FtXRY84VEwhgXLWV6lKtj+xQIwZxqY
Ca6oSz8nj+BZ3tgIeVkdQjbgH2ncRMno9eqAUuy83HHSwE4995jGaMGUyWwf72+CrW/h5BOb6f7f
Srpj6LkgR9MngVXM1hEPLuMMGeuNHhXyW7jBaYhLBKCkMrz+lgQQf1xi8BeMmR59nFykii27L95+
iTMKeSQoW6DL687brNijMPqIUdS5OUHOyM6IZxs7WcbGRkPZmQqYVLImY11dO43ilVT/Mu4CUc/O
yYmyFjm6yXWFb1c4mpzvL9BN5sbUSYi9ZPuRQ63je1bE6NJ1SxrQM5+v/eAKkPU5VCUP79Tvkxaj
lKymxl9qnu69rOQO+6Po+LJqlDjJTeW1dyMh1caOLQsqaVB6jXFsjKhWoINoi3GdMPV8r8XT+E2A
//kfkq7O71q1ft//9K3xpY6tRekB2uv6BNihlQnReFkwiKKcz2R9bgOlMu/dwPayLMJRrW6eWzBJ
/YkbCwV4Y3GzcifBkuu5ngUUOenkorJ2mzrn6CYaWFJkQawOxcWYWi5iEzzLp05Lxec4SxP9oTbb
vRLzxjYzKNXy/CCTZJetthkq0SOSoBZejaNlzIfQFbXlJ1S/ASSC7X57gOMRyUUjS0q829f5neG0
TmwJEZT1qOq+hl3wp9qto9+TMdt7Kd3GjL4aTH99G2RmWFtWE/Ji77PineKm0RHxctVv069Kqv4o
Q6vcOUSrUq/cyXCmabUgD8qVuj5EfdKNtVeZWWAhozv4WZ6OX1qBBCu2vInqSnmZYnp/f/euiZ0v
g9LxtGT3k+LAGv5XtmgcDth/B4VbL8+IX0foMU3zFQEwnHVtMZ4HvGSPU2preA2WwyGN6uZE/tj8
3c5ijxOwNekERsC6WEuBE1nVudg9ydTqLomFlfLB6tA/TJ5bPfZRnB5D3k1gaDOsX+9PwkZ4kRcl
aTUlW6Q/V0EMcZtM2EqZBRhFL89dCSqmVhX37/ujbC0vnRh4VVI1wl5n7+iWYDPdkcgssaucBXa9
Z2ja9eeGluynDO/onaC5dTY5IxxLzgtHfRXO7I70vPUU5tKg3jwsU3myoh7fDrvYUyzfHoq8nDoo
QWfdpFAne8JNoMgCu9Et36qnvytTWw4zfvc7cW1zqeACgJyijX5zBaRtoig5SOYg7lPxqDrK+BBS
W9spt26EMymzSBYtqTY3arOe2rS9M/LQwul7GT6IsI0mf/KSpT4lSJU3WNNGhn70wql2HkRcxv+7
v1XWgkfyVCJmwE2ASgy51frVsJit47QLqXwmXBTugNOq10iBgB0oS5ONPwwtcfLvoi7xunUpqo9+
osxIcvud55Rf5yRFhRX78aY9LFZqipPAXtA+e5Wn7ZkxbSwIv9QDMU0MuCWFAL4URtxwdtqWV02W
J8U7ihs7R2drEPYxbWF6mQyz2spDaFL9BXIaJK41XXjYZL61zNVOPWTjgMq3JZsYUC+10lUwQ1ZF
DFIrMbDGxvmkhXPyobWm5K+5wv28Jlff01DfGlAKyFAveOlYruKZA8wLJ/shCpSyrI9dgsBgN0Xz
e1dZfho0v0/3d9VLarlKEsjU6Y0C/5Mv/FXlqQrxMBjLIQ66oi6fDXuJTR9+U2wd6XmLz9oYDuV7
N1RtCFR0PK9jvwyU981xfrDnRbfORo97+lHIlttfaVoYBbiANJ6PdlcMhq/OWRQeulRM5qGfdC33
I82Io5PtJUZGVds1qMNAfFB8UaSaciibKENVVOqSnHO1KM+ekyrNQx26Ruc3U54axyJ1GrrWo1c6
50abyuTtdyQFcRIK4h/vy/WMlLowXbh9CGvM5nwaXVxlYCAYx7Br552hthabriq5OMdaFqhe5xM5
/2mkvApoevLmIBS6+NJ1Zf4LQpd6SDJF/y+7i1om6ggI6RDYV9s5BGxuFhFOl6PWO8eoNJ4izeS9
iT3Vw7Ioe3pwW2eUhie1fi4vadXz+vuWIlN7XI0w1lTV9pgYVnSscCzZuZk3Ig3gUfR5ZIf6tjut
Is4c1Z6tXDW9U+G71Nq7tmjaT6gkZJ/vH5etD/pzKLmgf9QsYc0gWeuiLdPi4XUwlay4OCUKPf9h
FODXFAWATKAs83oU216meJA0gihvGj+jLn6hi7dnjLgR0AAzg8RCD0vSO1cXaJ7EU464fRSEjoFL
QqYpJziyyRmuof5Q2E18idxcPUY5d97979va9p7UkgClBPh6fcJ6tdMhY3DC+mlODi1H/lIOueZ7
GZ87DoW1kyBsZJCULnHQkwILJNOrXe+BS+Qd6qDjZM7Ks9lq7jmj/HeeI2y3EJbIYRPOe0SozUGl
Aj5dIf61rlF1NFvz1HLjYNT08JSNy3Dom9gK0OlwjkNpdVePmupO1rpxFNC8wSEQkSyIe57cv3/s
T6e161BRWkRAXKE9VZnd8dh1+m/K4Bnn+4u4ORTkEiCLhHmO+OuhcLGzBzcn/ookcc+9HeZ+oRTR
k1sPv//DSLzxwNUSgEEJvx4pFV5hFRUyVa5V1/1BS3KzosFWFj8LvAL3AJlrNJ/Ms2A9kOBx9ojB
N6TqKYqrLovjoO36/tF0lezs4AGOO7ob2Z/bEYmzk1UsS3Eww9b8hW96/VgvRbHXnv3//BDZ/OKw
0FpcfXdU1U5d5kg0J1ptHGOtzi64IfXnUa/wdxw8hTdgPTAVWukekBLiVgr75nR/8jfOqrwdiFFQ
iniE6a8nH6qDGK0Jkeo269GXSp3fhaG36NxkFoUV2/kPG9ig6UdlF3Qzlb3Xw+XlaOphKf21ZX3v
WE59Ameri//uAI3uqfVt3ObsJvpcVJEpWK+bGlO5YH1RVso1KcbxAF2peZgzVQ3uz+DWQZHgRSlZ
icz3OgjORW33Vg4jcqqSdjha4LWucwbXxR+6xPh5f7DN5eIdhCiJVIBat7viUbXLUoeGFQ9DbR1E
V7JyoUYXJC2147jwLthZsa0RwWWjQkShC2v0VQ5Tmc5EbIHYCzwb8XDXLHpgDGkUPuWKPXdHKy8c
dedC31o4CiO08CUo9AaCWlcKD7W8j4I0STmGhemBnLb3Rtm6wUnLyCuoPNzWsUMIF7T2SMUbofQA
MWwcVS8NLJ4z0tvdO2kmhxmzEVuX+2u4sWFkqxnRQWhQMEBWM+qNFJdiobItrVR7iOMyOWXG6Pgh
sIGdxVubm8jLzpbABdmKguppy9X9I2AghbzMXjokwRDjvX7Ri7Crj4XIw+XQj3qjfAtHq7bPRqEX
yVXYllIfQtGCjNGXEGiMmqruZ9WN6aNGmVFes74YvuZFm9rn1AotdSdx2JqZP3/t6kZslDnNu7ZA
cAHgyNGcBxS9xk738Rl8o+H3/5sY8GI6EtZY2Kwffnmb0r+jR039Zxm+qNNSHkpB69hQ2vpD2Vfm
se26fmfl5cquHmOSOUIGCbZaMjxerwZ6tE1dNuQMjvDS527UZt9WtPjQYy98cO1cOSIMYP5kedTj
0HvF8/2Nt3GUQeVItjq1RhkGXw8/lLHdjWkUB7YuDHGMmpzGqWt1hX6JJtwK/Fl1+r030EYayvMA
EBSJLq+S9Tu+QKUJICYS856iJ++0vmzP1jhm/qLkGpuIEquGLxpQwfiNfISXJSY5I0ui50KRfPW5
U1SlmQ4GM1Cq0P5QOmpFwy/WDnraODsLuzWzMBEQgpNgPNoir2fWmW2weoXshaShTOlrQ7sUdqZf
7IrKZaTWy85J2ZpVTCV4FQE/gCqyGjDti9QAIZgGcTRE38c2qwBc1empsbTZeUja3it9rkzvzOtd
KXYGf/nbV/sYC0cSbd58gF3XpSqr10K62jUz28dpD5tOMetjLgY1fjBQgmhOUVoO9DuHKD4aHU9e
uiCxqvuN4YoPStyOX6NGARabRXorPsDDa6xDFWnhg2P0XfYchkn37DVu8x6hUkwiq8qtlnPjWqXY
OREbgQYOHtwObki85dabc2ri2kSfMQ7qKp0+4LyoRX6PL8/5/sHbGsajZ8L7hIbRTZUJLkiGLFse
B2JQ5ke3R2lGmM6eMuLG7YmeJjoCbEEEZtf5pN1aS2+PdhFUljksRyOqPMSClQqEnElZ+Nf9b9I3
tqCLMBEAH5qnIKhWYWzA+abKZLMkNFo3Oodthes7CC39c1KYY3+w40pEPtu00y+zPlepj2ihB+20
xbP8V6Fb6XLmO5L8OKdz/9tACGs5mJPe5FendPgLpkJBlrv33LC9lEs0PY9QM8YPphpH4+fOtqPs
YApMDg59HUbKAzKfNRFr6PN3ZtSLZ7zllnpnITemGHoTyiJA7yiyrPcL6hBF7/RGQbYsiuUQ1sN4
MSIzroI+5Z87adCavypvMIwjAf/A+IGktx5uyUU3YHnGFCeD5h4Q/8m1Q1+oTeELK4/6Q6x3xa8O
R7nqUYVPq16qSElH344cCkzgSlvXV4ZG66nPG4jVjUtR1cf7+2BrSlD8BddPTo86wOqWFapWLNMA
3l6kLuuvVv1ZmebWt/L8jQKAL9MBkw7Yp/TTvOludGYZx9hc5AHqkdoZhajun7AIxaHXF/G/t38V
krpwPWR3lf7Q6ws9kt3tCl2MQO1K9zxnhn3sEH842Jn4cn+krWNEfAIgR3kWnVHj9UhjmPXZ0hZ5
QDXmV14k7slDks9XUZJ4Nr1xOOBvkR1HrUp/3h9441J6sUSRtpqA4NbJSNhZkVpYzGZZdtXJmGfn
/Qz46+39WymVQVUG9SOkFFa3RN6auWiblu2Bh9V1yZTqFE+YICm9tid3LbPDVVRiKOqRRCYgSuuU
LunUsNDUlA9yo/ghLkZxaGxeZEk/awQgJT7klVp+vT+LG9vfAwHBDgGOcIt3DjvpCjFAnUnmpgUM
1YbvUg0Xq9JJdkAkGxsF5TvYFTLHuBUf6RLda7iNs2CclGEJPB0N04eYy7Q61MYEu2NJy2l6GoCa
2p+jyNXDvetoI8uR3RguZQLMLeyhm5tCjUoVAo9qJv+ECjV7DHbj9Itm53ntt45dfEHBiEotemip
/UmZK4g2DRmv7feWmXzQO4yNLwM09XdgvHDbrMYoMv08HIo9PaqNzcCjh8YkERE9jXVRKXHMoU8z
umkVKdml0CfbL9VsuZaWsRzygvw+TKZhhwG7uUSANHlNUl+iy/D6LLtVOaqhM2RB7+TGT80r869z
KUbe5WZ8SdsueyyYX8KbagX3t+FWMYkMg1NMOObFvB6a6tEscMjLAt2ZY7yNC/ipPkyVJT3k6FPX
RyJNnqOyUFbiMAyZZuD95RrwVoda+XT/x2ydCSgAEjpOckij8vU0dMLg7exYOZJ8du36vO/1H0lk
1tLPQu2m0/3RNu4xWDKQZKjFyvRH/po/nri8sou4rAhAQP8caA4t6nSIbh3vj7L1TeS7VCMkfe1G
nCUiX6Fw2DNKrjnPgGgNP1ZncYqIizsftHXMSEYpaJtQ2G6yRSzZslrpbBhsVphd2qJwkoMxxc73
KRtjg35BL76+9eNg4YIjAk9FMkdm83oKUUqFyeylRaDnKFr7ronlG3p0VWf55YI/9v3RNooSZMJ0
Pyks21xna2KKMCkDKiH3iDu4SC33ZYrAriis7BtOy7xkzKJ160MHQbB69soxjvww9ICPz42lzBeb
QDxTH46G8CRGO41Pdm2O4lQLvQtReTFq880LgowrejUy64Dctn7d6S1iDwLtw8ACfXRKvMl6sLIK
r1hXzz50XrfsjGcx3a8DGSxhupNgdKAO3TgcgKerqLuUaRCip3og7WgOqYvWvTAG57qzFjL+rsci
+6BASjEKmscqPiOnhImU1uUBl8rcHuN+QKXallq9PtR69UvJs/1nmLd1eVmcJukPM3SNyYejmkZw
pesq8+uuiO13oNKnh3yKvN+AmJoedcxJhccQjWN0hOpqj8chHYnGO79fv/39NEReRAeBidJMfb11
nQVhUKcGQJU4WvMxpNz29xiS10H11Bf70ISW+S8PRw8WVOFxA2WOmX4usqyYH22RIxwbw6dJdpKe
2xOMdgf7G2AMhbcbAWfms8d+S4Zqray+aIli+8boeaehGLSvVT99vz8JG8PJyj0XLjnWrRB3oqjj
mA9JDnOO90iMlPNTny4Amjyboo65pHusmdvgytElKwYQ4G5gZVKTK17JLLA/SZd8GmMw2ZOqzpD3
TRe/xLm/gtpMd/Kf23seTDMq1Xi1kLDSU3+90rABSjhs2RBUmVqfFrfNpfiusxNI5RG73VK0THnU
kuXAn1t3vuwiCdUhy72gjRojPtuwWKInMTvWydNmJfaLEcfnwxhPzk+tG8v2FFtT6xyRTRhmv3CV
4TfOFEKXtDT7RzdZ0YcqzOPiyapbDKYarRjqR1glXXsYxTSXtJmbOALSo0ftJZxDFKDqqJuGj+0o
cttPFsyXD1MW5liy9mrRIAPueH81aq78MGur+FgQZSPKeHr4w42iePHtnLTqCOxQ+d+C3NN8FMtQ
PmlF1P01z1NePHrLNP1jacOQQo2wBnEwMngdBz4lzn1kyBBSAzDWfpNHOPYnyqLWue6seD4snjNn
H5Fvyr+oosh+OKle/tCmJW0usZ6332KXuvZJS5Zl8fNmHLFI6cMs+xfdjLgMempDiu96eTz6lYXR
5ecxFB2uCnAjM/MyjjatE0/p5+qvKDGoEc5zbX1S1NL9Oxm92jol5OHjRceuKkNGIeuax0yhVfpY
QJeKjr015dm7vlBm9R2gccP4e8i9RPFRnBmXf7jRMiSI6lwHrq4tIjwk3py/L3RbIeI1TYX2jQjr
z4WlhNEAW2Ty1N/LVHsC2/Z6NN6nRklvFn/USdW5mh1F5E2A0TDA1N+6G/f2ARyWmMh3Des3nQVh
v+MBP1+yeanbQy8NRK4TFafhmrtD/jsO9f4HDWMylQI4w9deRZf4+n8cncd23DgWhp+I5zCHLcmq
UpYsW6G14bEti2AAI0gAfPr5NJtZdPfYpRIJ3PtH0/Mf5Kgs9VC2yvomJ3YuoU0Fzf1EQZjQc4GA
qP5KhykIC/yO7ZFvg+w/RltrzN2y1pAWc5o+k/bq9SjCpHibo2qasZgt/X+KmMu+8NOVmdxy2WVo
3BDunWhkkHOOmsc7cnn0SHX6ZcjQXOGY/6xqMqkKz0PsgRy/tnWJTi3rS+Be80o5uvfAGKP+Q0Sk
hpOY1m457X2tl3yhAGzLYzLQ+yLNyD8tluhYv3jHo5IEtu6HXbOhyRur4jtn2FKkdgnEoxy9zivY
RLqiraZ4K/ZMND+cdSELNSJkdsux+W+3XZv2Iw2E4/Jaz11/20bBcHEGOf2xQSyzi99ZbypXygT6
IiOZ9UejxrjNncHfTcHj37V0x4VukC9HlPzz9qB6P6gPuxlb05gTrhoKkwa3D/pSudwzd2Kefcwl
3RTeCPDqMXcnvd5uDXFNeZfU1Q/vcJv3jCu0J2u6qX+OXdX+cqP5+BBOux5F1AjPFq1f1X+phxFO
3vh73xQdLss6d+hmsmXVJUN6NXnKvAb+HDxlUx9seTPW3avpjuglq8NNF8ds44dNoiwtRZPqv2Po
WD/f9hH8cknTUeDg2gKs/+vUkmqcUOheinG3W56Nx+7wz7fs1KbbUhG/P7aPpFbWHj9Zk8xtua1j
NJeBXRv7F9ser/KaNZEoR/i//spRc3gnocwej0pkpcShTpIJTXw2R3YYHoXasf+WI+SezCWBZoXs
V/3sBPGyllZp/zGsg57/iYallNORysIcOhKFzLbhvemW/osu0QDb8DB5/HZtnSiewoGCdEvVdxHZ
ZnsTdb/WxWxqeeSUQvCC7ItRxOVGw/yni2gCyisOM1mu1HZWZyXi+DV2W/21xmn/GgxbZ04q3lVU
ZGssniJCt+oLenKMQHaYt7oU/RJtSLQAAksG/sxjyqmrNde141/CtZP1ORghkfK9Xpd70/lux0kn
9Uvl+4BfQ8jcnI9JG/xt3KYWJ7vMdj13nU2BdmBf/guOoRVlClRGhyXJWC+rI6qtkE0cvYHvLerU
OvUy5vgyjy8HnvfbxmbSIz88x77RRjwsRVY78moJWaoLPXceYROEVXZlzDOT5Z4zDU943Np3BBZo
wPZV7SbPMld91HU10ygzjO5vQvTVW4/WggiD1e8++sjG86km6yzOM60Iw0sa/q6ibZpvjwVusyhv
q2b60g0SonKJ4lae9t0kSTGnbv/oYwf44eFKMIUyQiiaqETwipMbDNJttnR6qZQbKxRp+/D7+BaY
8Dp6znI66oE+OT+hfi30pHJL6q/UUqSJMK8TLh1GU3o8IypwBnp7OwIHyUMh2t3Lj8UnTRDQluDT
eDiO5JQ6OkGDkzjIF9CpkiwZhpO9Ht0qqi7rOH07/pKw4UvxDYh/EXWd7xRE43ny1GrHfwUeGGcS
MDUCvW0cg89VZtk97iPshonF45LPctwGCv96+yMw+3QXdWJN8rBeEDdxRXaP1l/sSzh2x8vYzzyr
NU0bX2nFHHcaD8Zpzo7OvzFtRxBmv9TpfA4NXV55Nm3KIqskIzF3Whn2d8G8h9dNvYnf9cixQGWc
EF1h231+WcNAdOd2x+SyA/OPN0TxHDP0T7hem2n1ftPI1tIZMPEnbERgNxzzm1ufhiXRX9N+BOQM
Y+wBTZYrx6C7jtk9JoeqLu1mk4vnD+tcBFUUDwVBiOpfNFR9lB+TK8S5tSqRvGV19oWJe6FXk9PE
yY+R27KgQvwQNFw29CPCQcuvrYn3g9lCjGDRYx/a3ENWoAqvXuo+9/SQPYpaEJri2sgUtqfxJw+D
uX3f+038Gydf72WVyNSCajvxjzpwR97/yAkHGKc+YsAg6hGBEhdrN/N7zsNtWB+P1N/WwjIyP1cO
drjzytl/vcWmykojK4bjiZvIByu0W4qcuiEOFKset24cV8ubH47+gQin7n4t9qCVfhgRwOZU7KSP
E3kDe5mYimdy9JVZrzrcav+CwRmeOmegZSSSodRFnaZTV+g2201pu+9TCxbD/jD12MRXrd8290RV
kbW30mGGniNa9qeOWH17sSMm/zOnhPuUUpNtGAo8exo3OWUPrPDtDzL/2X2XcE5kOUQWqZt1vuUS
3DeWE/mo++nkNqT15VPtcu1QYyUSAnF6t7lznHoac7WM/VRozBbcj7uZeEU57f8Nh2qfjtWy/Xuh
oEiTqobDvzrUYD4zb6svazxEGe+LMr/G2I63wgbql+tKrkFyyOEfhnmdq3z0OWELQvYl4auhy+Xv
dB0xKWmC7iBedPxfn7a8Ye6xBDdVK1PFTwD0mVcLh3Lh9XqiVMwR+5jX/hjfs8s1Jk9I9ZzKsA02
93R0o+8XRsyci0tgoqhEpIOMqCedwecVydJHREDUFSSVqLrc0bYaePyEc7cSSiHzaV53/mWzZ49j
D2/HPZNQtVrpTOvLruAM4c96Bq+WKPV/kx9tDc58hljklJL2xn71eVYqu3WflIKaivxY4f2Ucqpf
nGjL3pPV5ZKve870raX75qKFqJbzQnUg0USx7y0g1JMzUu1hYocHfnCgUOJhfN8zd59A7rrtijJM
MVz1pgl+yWXrA/YPrwnyafHRNGbb4g1nd3ZCBN0RGo0SVkNxV+ihegzT755ZEcIUo0WKyP9jw+pp
MLS+0GcBVaPIIHMIVDbYy7acgNDuz+YPx3I1hMJ5ltIlpGhFqP7ifQtEimghQC1vY+TjOeoI/2qQ
joG/IxaTPiajt59ZM81u0dFz/rG6Xn0nKNiwtNoH/XzFnuy1BZYKbhKHZadjPJThwxJWA9xgKrwb
bR1PXySyuzXvU739IiYl4lO7UU/7kY3dj25q2xsdV7orhoQEx0LNk3mbEe2pXHhrrGlHDYwpxLbs
KicGppqoYdadOHkbg3iRDWw2JY+qNxRQSctf0YU7aUVZk7Q5t4zj3nsOQpBbloOkz31i01ildl8+
z00zrjnRP/5fbOcRI0g2kOCbzJM86XbgIQtpr9A5gR/zU42kccxJHqj+BJunXo9JLqY0DB8D39P3
JrBII5dyt50COE9Nt+QVpCXqm3lufq7tkT1iWOD+P2K76PPKmBTm7ZzVf9UcVL+hPT1ZROns7kVc
hRN/LdmqDyM80ucSRkzYwo2fJYGBSz44S/dQTy4ErB0i85uWFeKyMw8fdBGO06pLy+T1h4735e07
Ycw5a+aRd+fwti9S+2SHh3RLvw9paVXeMb38lv3Oj+evdgddxgfwUMHH6LPv9M1fVjTz1U+9WCEE
eh7RUE5LxzaxzzpvRcghXJmID6y1R2hLz44hVyCmKlD3KBqisOiGqf9Lo87yN6wzbo0+JOAtn8V6
NKVqnfA93NjNitAk+p2FloOMAwudZMrxfNfVMmwK6zW7KBnzpu/vRxIpoo7efkQmnqecThN2y8g/
gg+Mokw+TrMrU3ZR1i/4l/bxvaka/RltEilHK1mdcsQpziMTe8T6us19ddln6el825Th19xHc3Oi
fXvFvIDOUnErGvufbAihy1WyuE7BBd/eVDREcNosnf3j6Lq5HX2ztj8GDynQ6Mj4VWAU786Tthlm
hHHKgltSoZupTFdZX9JqUV3J3DkhYPHsPl3kTjxDbhYb1MzZ1TggO/E3NmcZ+rzW0vSFW8XfgLGs
ucapq1j+0SSadrm2R8MOCPbXn74v7Y/DCY3KY6RBXckZXT2YOWi+4liFbRmtTv+8+24zlN8P9e1I
wQSD+xy7c4GvwCfnvk0A2laFek4zPf5Mbbwtxaq1cQskIQ7Xn9Ntn1114EnLnIPGcpZcczW02ezl
jFbLS53a1BRJSwJF7iyL87vn0vhTmXj86IL6yHLdZxtnfzRGbMQxU5cXGi/l+JucrGj7aX2zfRLR
FO6YJTlz79ufrTs2v5HJzD/IX5IfS3x4ycXs3qyKjITsOl9jO3FjyGEbC3HIhONfIgfOJRsOy3En
wt/btqiHoOHvzRtqEj7N1MmerfvQFTkCbcBVw10dFe5s9FPPv3vuGydzLrH07H+VlNlztas2KysH
4RVvwrxwM4cA+Pn/LUK5QNZwvbfVIQqn3wLkYOkR+aXWQ/PSMfteMplmH/qIQ87xbGgjzjuyu/Np
qrJ/ZP7MXc4wuCynbKnC/kwuQtoWQSo4UG2l5RtTo3enCZXe8nCKPCqqE29dz6M7p79N1dqPUPvq
JvK+M+ros7SfHNc8K6mK+AszuQ2ckigG69wDAvhUNkoft+SYjyKI2+YP81EW5jZ1hhtMGSoBpdhQ
HIAHzNW1mA5wpHV2D31pM90C2bstt0d8LEnGQhvIS8tmbq4WipccTPGR453E2q/36FasLRqVNiMX
0wwENTg1v/123pY+X/2h5zoLrE5vnUm7L5tYtkcs3wxDRyjFHUMz65oVfT2gklh3Wnp3H8CuOZyA
uRClX5+LiVDyk4z8+odLmcLV4Pvjsz7WlVD4jC6OvPJSM5a6EsmUH+muBwIi0rQphLC8HRuWCuCy
3benNBT9n2P3sg/XUUtLGVnmQcjOR7ble2r9Op9SQPJi26bgV+Du40erMkPz45JqDfi8Tu41e+Om
mVj10hRUfrleIQCW6zxKiV2tw4l9I95n8eBSHz9/5y8L54wxEbYDH2T03IrYG8repwyYx2qmZir0
YgJP2sSMn3G/011W78nBXZ+l62vXmupZm6CqSkgG/9/KT/PQZT5+wsTr0x+mUYbPKNtvN7KffFRI
smTetSxl+VoBaufhktW/FXGOdSHHeeKGqUU6nya29n9+oFNRkq08cq2oPTjyaAqwhY4Iix+qQHKn
zgA069n7dtjdqGPeH52+lQI9oMqepnjZOKAd9wDYSJZAlQ5o63A6otHhYYDx9nJXHv7NuI1xyAeu
4neyXHCzpf0ufzihJ+7pTDAxiJ4Z3xK7rWHhxo35pVu/5vuqbXzjLKOT3CA/Tj2Ipa02hNzWSXxD
ubP5mshmIwsf/dzXFFpgmTp0yfiVyFGYV1S/fQ572rG+VXK9ZzKz20V+W/3yrAHjKcwwmceFMfZj
yOKNnBrI+JeMDi3BQr62I3mQW/pBmVf/aydwnqvCEJOKDjJlF+uOcX/KsrEVbNqj751CecgYS1Xi
/oQQdJbrQbFb51nlxw99VAU3CS+un6d7vX2YOpJ/mOD8r0BauABBuSqNXVNAkM9UJZ1gYju85VIN
jXuLh3RaEFZXoylTXU+/m2CzKRRaVq+EOGTxelJHvbzuYG0+w3vdTSdmAaDFZDuaNRdSzF+9O7sr
HFAl/+5LzfHZg9mmpU5HhzfvMPJp7TzxhUKHHduft/3X4a3m0YZC/8fzETzHNHP9EaCcXW5W1KFE
Y1bzhyQv4r6ux9q/HN1e/7ZMjGmxtBYeMEtYxvKj88e3Wu/Df0fnue/74E0/F7KC3h25LvFFox98
xK+f/G6aupqIRbRdW84gcEN5OJ65oEtDVciQ6f87UIH/txJi9N4PRpqCqCMWVyZV/1NacP6SJKmY
Z27jJdnSoCM4z/W6X3FYEZ/X+RWikpD7380zopmz3Mo+W4rINcZcsgWEhbFlVK8Q1/6PNsnGn1sk
xltvbpLuSknXFWVHNkhYaC4TkysRuFRD+JTH5VaH9a/KmW0ND+e3bzoTDsem0W5wGscl+jc4iQVO
hfJ5P5qNxE3RN1MItN250wnOR99MsTYJqodEvXq1L2YOtTpILgMR0mnOc4nkmZ+OqAG7uXccRBxv
TTVWMK+Tt38hJeRUca2gVA9yaXTOfF/fbB+P+S87JYZ9QbHlXAeT0VFuR3jEfMo6k+aMHvvHjGtg
yLG9pGBxLbNs3sMKDPk8NSFtD4oTJpcIsBsok40HK6j9/t8KwACe7bmIMZc1GM4h2kKvCBVN1KUV
C3ZcbCIcjbPTsxIfE6kqeQRQaMsR9LRGStL3T1s30+MrtIxH7twxy4q6nZcb7RPvxkds97aUtDrf
0weSxQUNNu5rZZb4a4W++DnUOzOG6ng+N5S+CzhhNIYcT6uTUWLWD2++0gTkmiZpXvYt2IMX2i3C
5xkp2TSc0wnS+w3Oev23zb7DGb+mG3WRl5W7LroQkj7dd362sc/McrnzGvQcVwTw7fJk97H62Dg7
rpkMjTy3ExqKoo/V+Bk2VXucxqpPF/JbY6Bn+r8yVudx317mVQtQVs5scdkTtd1nSuEFpxp7/xKz
/t7YWBB/RLabnmzjJQNJB0ugGf5bea8nz3/qduM2pxmDVpOn42q/WhkHt6NI7K9o8ro3yVMakXQ8
6ydrguX32M7x6wDRDoLWxKybQ9BuLz1y6/EuoUxkYSPqNWvl7DM879JrgYT2PWKX4CBt5ocJdHXx
rvoxDfYOECayUQC079pRUdVO65GMAQuWtT7BCgwJU05rmdxdhMHdSSxexc7lBc3NRCka/3igWyp3
UuO55cL5+tI6XfCUgpwybiDF+acJAXrbutV5X/gsXj64WWXhhVYPeyLb+meighB6hRU5KFActDcK
TGsqxTp944CcMg8Ey/YjLixfz6e24uPAapj4BmvEEJ5dgUHos/dwK9OCvmyK1LlqZ5LJGChJ5GKj
53BAhqbIcKvipnqITOiaYrcy+zno2cxXPlG99rJLUl6/wQV3uvI1S9wp8qXZT30w1G+Dg04W+GIB
0qFbTsSFS+xrWworDnXrxnVbnUxwJFk5DHGq8madEl2OSDFSxhI1POPYsC3EvJ2RYieaL6LLFv0T
IGJcizbr3fRTuH0EK5iKxb1ZN++I8oTbUxTrFDCeqbTqO14mxvQLxNBx5a8bi8McT7MsZylnC36K
deMUeIPLAtjULmlcmUXgcaZD03hPVITsSDe54958W6WA/0P0neo4hYF0TzRfmNc92VRW6iBROJhj
qKycehJ9PPLrm/1CxTBupdrT6ZZLW77viw6usraf/3bcYOJqR5nbnVNtZXuO5zl7lPsqu5KXBQih
9ZNZsGbEXXYaPdyiebNFDIgNAPt0/r4evetaN2Ny37Io/K36kEaveQ/+G5WwY9n23jDkhnSWsch6
vCqkzh3eVzSETDY5cJiKL14y+erJRs12vAN6mPX+AAKPTyFjjMirXtf/cPHV9uJB3clbSQ8MK8Em
Evk6kkHqn72ZKIwSUDCcr5EWt/V5TxYxPoR2qkxe6yMZrjVw+sImGlKfzHvBEAwa3dgbGYSr986x
xUaTTbgQmrzRyxbnfcMd/GDcvomenIzgkyB3MmvUCfNo/4upqoqvfWD8+jGedxa7Lo2sX0p3PD7H
Bijw9/Zt3rwoHjTFK+9C3InG9U4BR157amr8fsWu6JHm1B2kd57TemM35fmBSvU0IW4N0cGK/3Ks
whvSqGJ1m30P3S+UKaTmb9s728obzOGTd6yPfF9rs5oHslc3jrbRbReyevsguE+MiZsbtl3ZFdgj
WiYxrQXJoRU3fvx3jKMpuwDly7ro0xV+RER1tp/gJrJXYTMHLeB8+H8DG67mua/idTuNuusyWNVB
rfc63MktEFk4u5de+L53T8Cs412ctoHUc6iYGM+cc/OXCZzFpSy3IrZBwYWe+8PTn1PdgoN0lTWa
4SXzvnb+8P0OCG7uzgEgpnohZ2zo844+WnMnonYPiglzAsMtCTxBwQ897+/E82x3HtVyyycXSaoL
mKbBe3KqOQ0KkU6Z8xQysE2EMxzb/pBVOoWS5H3XP7xxW/Q92HQSvnsEgCSnlSZ2mJXR+vqmtalW
9zzznirYKidyORUvQBmOuOLzfV8j968Hr72UaQMUfx3ovp+ugXFJE0Bvz6Wh8B+snFNcDldLpCZR
RnGj14u/IR/KcapY/1cPHLTmstMuYI4LdF7MdjTD/ZCsnP09e+ta6mVAkG7IqpF5T/JznyOMcG9d
b28BmZpgsYU/hZliFSIQ9SYDaPs8JgunjBZ9VScW1So413NF8l/N+bDfDdnMcwOlfZhSMeqMP9tv
swR3U0MMjtnM5pQjvbodH3Or2uyEBiA2RTWq/cPvjj0sMozQR84DpuKruk9adV67I2ZryCjtPvnD
PqhiCSnwLFdq2uypIlHOL4UKZ/vWpdJ3ISfDLf4VrZOX3GRwqSyF5BgWgTPwwan/Ui/LbCocLXT1
jsWOqdQUKwW3R9n0+04DqLJKmZvvHG9bmiNs2hMuGp8fKz7wzwhn0eNDpofomT+cC3Hkh3tdlV69
8lBbRpwFPP4nm9NKVb1f26uFl/01bsgHz6lXTt07VxhXn6dMM0lEmvkShs5hrBNxLaebtlbcg51w
jrhE8XHAdqskmGwBbDoHNxS5hD9D1lnUdq0i0C4HnOwG1oRqO15H61KwRvtcWkEnDDC9Y7ZV1dnd
3XB6gXhY+cXsraxvAS5g/ddGKTBl+Kz41BuB8BCd2Qp1Xffe/grsLurzYSrSRXFGxHM5pRiFb0SU
KvMwbIlzHyGnSK+BD+Ipdya38W4jsI4XbqNqLxW4Auc7GNJPn28BJC7sQlpiEoSGRW8DkvBXX04A
cp6sxFkldSzztmF5vJmOiAhgmtG8Z4BYNgrfZnhb1tjBEslvov0QoTce5aiPpipkfEy0g89j2JTt
gFznv0lKBt0ANqrNk6Af+qtlbFb3MeuwTJ7lLlP33iXejgN7ByGAwoQWYcjBCRBEJ7JVW1IqIbv6
U2oGTGTbsuLkEW0Ppush9HUeggq1+Y/oO4DjrVNCCLjfHXL2NLUVa26I0Dr6OcWNu5fbTp7wZ6uq
dIYb4NjsGceBa8BiXZ7z2WXnuoQLCOXD4XttUzroXIOTinSmroY6XLdzhhxQ/NwWszA9YIIbzsYh
OHzqdzteaRppf0nip28Xan6X0m/UAYmIrKMMhBcNd0nQjtM1l5pEWGgaEJFGrfCCSxPsNHgHjXwH
3qriopnTStACE21f8lBxQx5Av4XXU72QwbTj/PicJm991HBd71jZzf9hEhfcXykbnEGGHf+6AQES
v9I6Sy31VWEyl/7UOhXRQUzAhsxjOC7EBMF5GEgK/EVUDQr1hD62f+22muNm4AzUJ0c3KaIPTjxi
7ydYGs3b5j8jtxhHt5AdaPe/sdd9e8Fg2sligbZOSn9I4v08h7DyuMiMs81jnhxtRwWy6+77dF+T
Ir6TTgwic4fEtdnPcTvOHzypTHQEchjMHmR40izu1ZRRr/6BE7/fj+WNtUHuj0uUiTvsw0t9EYvd
g/MIGgwcsHcQtGt2eAN6miGoysnvOnqXtUqR8cQL6N86u2GSR9jPZG6cQN83kPPZpdGcIoW3wg0W
kTS+vfLnhbVtc9ZmOw/dPF0Uqqq6CPrgEHc+7Jgsqw1r8FVKEhZyWzt0tqRodpuK0bfeUao6GrcC
MoGrmfu8CSCww+/y9Sip7w29QiSmDzoFwss68aDQaiIZElvED9Z4xyluPBVcbDYs/7XDUj/s2JMR
vTR8bo/kX3k+WJhehZjjB8vnHoqsolIe8LIZ37Tp/d+kHXTPYdRPH3XlSSQW+xEeT98Sm/TeC3bQ
VURKK2k1oNtTAQo1HrkmKvYj6PykOy89DW+9i7Lwchhn+Oc1vMvn3lRqOFP/FkUX3j+VnnyR7P2Z
bAhkUGq0drr4TtyZS4xmYC3Wpk6iM5aftfq1b6zD5RKG31fAoNw3/jBvuVOMpN5vqjaz6DKOjueX
o9CHOE9pvGZn21JX8rxVe/MStiFvazMu1X9dmq1gFCYMPiB0UGq1BIP9VBZI8GRqHX0sNSaRfGaF
gw1mLOEt5yx6XUHVRFGJZf7StJ3KsoH9eQDz6xDOxCp5wvy/IF9Io709w58bXh5fVG7uBmODomjc
3IE4wDoG+5bu8CJGk720Np6+0AWH/X1o3QZ5ssTb4O9jL4tkFKBokdtMuNZmPtlPFc2juEKcRaWb
2cGmf23JNy3BLL39iPVs/3iobSRxkilbaeqM8ycUXNvc0QXHFV/F8RreBlat67tGEZmcq85fw8si
OFJu7DDOzQVLHp2s8xrsqGJ8LTGZVqwuLaCRud6aRP0kfJdn03Hi6UPiVvuj0Vb/cDKymouhJkYG
XJgSXfpCCQQo40RP+iWohx0FVbA19kpYZx8vzj6b591oOB/gfGJfFBx8VvqphR2qnV4ByImGNoBp
YoFFrqHteoVUadMl/1f3CRMReNiIWZHkUDZacZYsfP/GPTXQTzaBbp4RPMy3h++rsYhp+HqWmzo+
q2o38zXSPr4IxocpXykCkee0s0O75gBkVr5uo9Lc1tvOBUTzJox1ju9jJPt48ldx2gBY2/tubJtX
obu+K+cx89zTkMzp+N73gXjHcjCgXlvirEUlKDevsJVXcZbTE6quXE+Fmhgh6f5RlUalg/I+OtBP
6f3PqpyD6IS52dQVsiD6EZIook861VTvlInfRY9uIhb92c8bgMoWwMUV2l2xC/eDI0bkXEvcnEXY
EiSbEbBHFF8wTa/aJ9b6vOiFDlHOpS448b89JAn72sCl7PFor7NUGvNpc7x7oq2GC3G+BJ2h0QvV
d3U4u7aPrP6l7Ws3uZ/jqlaY7m0gTn0vtYG0deIb62wTyJBI5h7CZvkeT0nAjIooiVCH1LjMQVJr
t0J+BNsyXA89/S/lPqQ1IKryF1HOnh9LYofW7/7QKQUK9MbEebWDZG3i6/rPdVL+1TbhGYPGh+st
zS7ghBBWuigeOKWpOqzN4ZfH1ifLVQOT/vtYG7CyBKB4Z4irO8aMRsy/9r3J9msjjPcvXkVcnRbA
7h/tsaIo4qIU2CimJP7mIuV2woMd4x8xIiwhD6NfM9qZ+IR/ofpH8CBCnO/EnKcj9mV72ZoqTq4F
rZMIfoM18Lkmppn1NzpcBEMs7+JcMzOml4hf/JfL9zUz3KqkufSokvvf60Isfs7AAQGdN8ngX8EB
1DfY4J3tGgdp1n2LXo6piKVhmffBG+fnMQY6z/0hBdFb29QztxyhrS6ibEpP6bdRLFfQB95VREqr
vLAVCax9dSf6G2TKnUGBGa240BNgtTOP/NDde6hJJS8jkMYJd351Myx2uReKX//5iDf3J0zZ/pyl
QfaxILdYvjk/MbqA0S4PD6pE96tZMqfLFSymKGF9vODcZQYmA8i9R/5lQL23uVmeEx26uqQix+Df
3IYpzRUqOY1KedX+CYi9g+HzGh+xOIB8c9tRYLLgjfNUDWsPiPWeDMHo3DXBtDVlNsP5FqHbkU3n
C985fiDQAGZTc5XFpe7d6L5H8CWe7f9IO7PduJFtTb/QIUBGkAzyNjOZk2ZZtiXfELZsc54ZnJ7+
fKwGGuW0IKG6sS/2RaEqlGQwYq1//UPFX5yS5Ft0egsFJbnJ+8kq7+Qytkz0ujn2D9JIktU2v7Me
TUSXOPEZiZgeGr+KUAqbdf9rqvp0vJoAfKs7CpJ5NTDwQqrh0qzMA3NWShLb7RtxDwxV9STHulBw
ms5Lv1bdmNkbGQqnfVoAeymmsgggOKSaML5aTWMM13NuMYpbUJI4t2Bd+bAnOsCxPxtVvsgdHK4J
nNhNpLe2KCNCDRhK8a6jrE022Zj2Bo+p9u9TujOwaqag5hH2sv8ioXqn+17b7Bvfzyd4i1LOr3rw
Z67DrGHOHEGbYVOFffTbqFt/eIykwWAOlVEh7+3Ym6GMggyN94vUwzfYs1kLfxWa3qYZFrc42D3M
JzLHfaPDwnnuum01qeF+0WT3UsaG1UtPMRQhNqmMF6JbKRVzRyBh8mUxjE8eoo/+1QUBhjdujz1K
mGqpp08LKSHmfQ86BD9CaNtujsk4cFdF0N8ehJptG9DD8b+WVm5+b/xWfZHQ8vXa5DUvRZSn/icR
pjDFxVKk/vVo1lF+Py1yhae8xGsOAo4thF4JcXhbCya7D0sCjHTdtk3jX1u1Yphg90P2yUFU6t4a
vRbpgSooFIHImJoQS+QPBqCWEba0tW6UTNepA/gUjNodXn1u3WHbxXXNUd1VZkkUZkOfH1pWB9CP
2dtdCgGx2LhJreFalLTB9zNoUbXD2KsMNxQdRb+36yUfNnBgW6wwyZ8DqJ9W6wK6roECpl5Ifm17
D55eby9hv1XtXIF7VULLbcRzx6dKN2NFoeF69dbkwF3LWESCu2pm0A2KD2HyHPIJ+ts5AbDcZk3h
VZQydVNu8TzmL/T82mx/L1MqRbySofUctL5wxNYCA39JsjEnW97i0g60ipV907UV79HucGq+wcQC
vnTti7p7ygFkl/1MIMm6G30QOGQYab5d3K7M9za8lBneJb1Nim0HBCgJbsC57zrPVg2qtKXatYpD
ZnR1ezUOWfJktXXRbYcunY2dnqDkMn6VEJRtwOq7hbgNY0/ccyGDso6i+jxaTRpf2V49ULTKAUIm
j4ZStEzG+bbEIQE/ryavsFKd0iql5ezKjvLbn8+IP9L8GXmzOmIPqh8bGcMVmpq6/j46Kv/N4NF7
IooG/FuLEK79IpYbYTrZXY7M+X4sq74NJsYS0Dn1LB5zamIG3My2H+2BS4gBJn5HlElj22/DXMB1
NnU37Meyk/41mKSldtqLu298Dc20K+j/mYNbIxEOFQXpS+ENA8qIuYX7NkeO9zuafBEFadJl0xYW
XFcf/biRvwsDLmvg5jAoaCMJ2MMnt0lrl+FzNv3Q8P2/Th13xDrAdru9vTSZeWfNnPNbZhaiPclE
h8shg5/+AiUKxYOYC+/JIvu1vath5PXgVcoaAVm8sLrT3swh3XkDnnXD5Dnf4yRL1QGcg9FYFXXJ
WarZR8GAXX1+5FLv4ZmqyAwIEWyLAAIrTLkOweXVUi+MI1IMI+NzYfnWQ9V31TEsK9hLogn5UXMy
hhQylWmfPVVwysq26l6GwhDmXsUp5ztdO4csfySNUpbkbvPd4kL5PMVu125jvHBkYDqx9AiAp9YP
kD7ZNVVO6WAEFUaVQuRSQyNL3bF4nXJPf51no9FnQ5njKeujwX6sLaee7U1YaPEzUopRml0KcP8R
47CXYRFAfg1GzcZ+4fjawSlPS4S4dePvF+3QiQHXTnGxt4zJSlAtjPo+NozyJyYf9MSzabbfqiRP
qz3sLCjK6TCA5lekYDsU7KX5lbS0Ln5CejN+pmVBRjd5s7+bF25PiBLSRFDTchvP1O4/SDccp51R
aY4zgoJhZJnSg/Fc0GzeptAsP+MjwITNbuLmVUFP6zde5tdXSlakCXuhBtDpliy5Av5gF2FyO3Vb
LxbONwKU0y9z4iVq0zEjiTftDLMDuXWyDBs7jxOoV+u88NojbmYKrLCDjqF6C3I4OmvYG6M0BChK
N2P41WOe8WQvRcSoAmrEq9IInE9qGBek0+bitnsl4IZvQ3OSzUFSrIXrKN9PtgOzi6AxYmowTOur
14TPMT73JUo18EQh8p0xSo5ZbVQ2kBU/KL0uCqYYkPcb6CSQCOHMl4I+Icg7z+iC2o+mW8ySRvfH
wpPEWoW60byqlV0gjEq1GPZx4msZuKOcs2OuJrvheTmcFPmS94h8hnhKdvQ5WNZvJspJtoPJ+ANc
vq6+YbeFzotXIZMd49CVY1Sb/g+zhmy1gSyeJ7eL2eVNYLgedC7qEtvm4dolJ3TZDKHet+hjuqNn
gLMzvV0gyra9xZ7roLt2O0JEKh+SzQyrl5RykDA/IjkswMRbwGaJ+9uMdu5Gqb6LdiruI3Xtytn6
ISfsihmmDqN9AFya5kOX+GP9PetUJ7bJAC3+vBLE6h1JGKAhwHzesHONCGEXBYbnHTtrTNObpbGq
V7rl+ZFTLUsOiGeSG6NzdX0YpyhxruCF+084UiWvZa9nfM0gNtswgcuWxK+qTGI6fFy7N4UauKAh
UpVJMMUwTbfoC1AgMbGNAJoq+sY9Jmkk+DWJ5IKGe+cshzEdevseLZWV7EPRp9c4Ly990FHwZrcd
fca+1BKrLd9oWs5MUg9/k9tjp2e4hsOzb4fJrU2/QfccZf2vyDXVcy1RWt16/thWx6U1+weVTzJ7
MYEkls9LNIzF0evnqGePIhzZ0UIOPoVCprpTGiluGI5A6/NkYXS7ze2cs46Sn8OXe1BjJUrv1GFA
a5X2wRi1beyQJ5SPYNjJ78oYjNca5h7dnWaACFtQF9+NoqROJA6QlHjGRG4SOHGeUUSlUxwQprpO
uTyZwEmipr1ugRjKXWPCzEXOLjM7yCxlOAD3i/pRTjHzOmtAHEQN02TLbioRlga5SqAQDjivyaNr
QBo5pHoRL0pDotpZcLHzg+mq8Ic78qe2OtSYHDGCu0MoArtKTzBhVgMc6Dt9Uc79yQH+3mfuPDWQ
HNhLBRq4sv0ap4MhjjAXMR1spTNOhwb8s+FQKLzvyIblA4wK8YOzfXBX+lQW7QEcm/iTFZu6hs7P
Td0/xNlYMcSBWBoGaTHNI5eQk2RHS0SCatudaTFhtpfVzgAhf66a2NYHOdNwMcaKquImFuSmIOcL
K31vxk7d7YZmHq6zISuhmMKHpIGSDP9u0FpUJkzYZGHeX8iaMEm7T/R0NCwg7g0oq3UUde6aULsm
BD3oNLp0hwdQeeWkZWPfETMRt3vXWHGZbvCTe/6g8hvUYp7PZmE0RtU2WzHAAuHK9ScZTsw99DL0
MHtxsUcIM1Zzd05V5ReBb0JKy5DYQb/Hn9w7cMaZw9GI4azCh/A7TkcA8yc46TNVtNOI6CZqddnf
jv6yaEANtUBYMFFAML3okbl0GnX9oWjDUD3yR5VguKh1wu0YmvJzWDHL3dZWQtOr4tgP4d+VHMZ+
DEtwNjVK8wHGwHUoDEftS3QOV1nGpn9QJmZJR7p1OPl0WvDm3MYywuc8mzTIaFmNvx24B8uJ5qud
DgaTXXmGIU+56ZaZ3MNuz9lIaZLd6MoaIaRCi39CMAXhi31a5Y+UoP4rLMcMqbCKdLNFxSXoW/EE
jZ/cJo6+Qy1S877GvdOhnyCOD5GWrcS+Kf5pPjHHk3x34O6vYqzbcQOFNr0BOmqTM+EOxbCdiqz7
PYkYpDtT4Jic7ysNwmhK3nZC+b7sTUfXy7niU452uZ0k90lUpIgyFJ/yF27nEvo/ZIDoJoYg7Z3h
kidypzMUqPAjmdzuwrlvropcpuEWSM/72uAzlR2QC1LP6CJL65NqrSw+WyKpCNSkxECTw5QJw0zS
zpNNFDLq3ra53dVfxyrjKxMixccShzSSD5zS7PsA3NvL7+DmYrDvTjOClFnU0R1pcRW37pBPAYMA
OwyKdATsrg3pfSZKvYKE0sxjeMNHBqtibek+mZFt6WO+eFQuofI4IlwHbZKLvtfbdVbH1e/LunKv
9aRQGijAAA5fa1Q3Y+Yuz0nrQJHrgOf9bSFDBm9+ZtLZiHSY7wvW4akgTkj4gGv6ESDpMtmaMAac
QBK2MQaFRAoYlJZtmJywwH0b3UKu2rqRsLMDDJzM24vEK+zDZDAvxYarbA+ml8CobbpZJkfbDRN7
PySxXCljTnrX92NYQWvL3PpuKdqkfOD7rdxTaBnjdEI7AX6c2/ouVohnt1UdD3BEeYhU5DhWCbO2
9A2mQJN39uu2vI1mNOwnf8ZoBMZLttBJJLMH4SVMfy+IW9sTE06aKIApPzHvC8Px6g2uapnNbkuX
fFf0sVPtWiapP7qC6X2gOqNqt40CSaLEWqKHDinA9L3pJVkXCRVbFoTwQdxDPTDxOtZDq6gcSUT4
LbkikXUoIpl2pivS8jBoexjve6vKXPR8+fxFjVj3s4RbeGgUZHvlVVNkHswequtGLxGDClweONjL
CIkiaFTDzVNksF82U+Za/KFhygQEiC6HoWwa7k8/VlG7jcQUJ1uvnRsrKHCxPk0+x+cWgiXOpg7V
csv9NbXd526IFpdZFYFKFUWTjSor0vPnLgu9h4hhj0XpAIt/Z9o9Md4WXCQozlWM0rnEsRkhR+50
48YJVfOdoQiTe7/0JZ2sHcMu5OEkIBfUhdkR/riVBUKqBcDG1XbCJAwdcYBjTqT2Vss04DTDngG6
KmGcUoJlZgckCKNu16gxMbZp1nG3hZg92qdpgUN+dKbC+8kQAv0VoFAaBXJqJhksVTF/5itmpIj+
ct541lxZB1liP4uHwmA/NVAOq+vKH+f+HDXO8IUPfA3lG3QUFH5V/ZS9nH/D0E0QjTXGDA3Mo3gG
Cxfoq9GY7rlmiyQw/apn6I2Ozj8YU7e02ykKwyVopaSLYrvfV9CifjNH93fQ/lb5Efh0+7zMw5Ly
x7nUwiPtBmqSIWruGFc1lIcTNJcTlfvoUZe3rbepwoVTT/q4OmxR25RVQG6HA+VlbXh2U4wT/Iai
dv46+E7/STZW9zIVaj7mOBMl5wa0+kphjrbqVkf0NjnZKVB3FZb/IFthet1Ae3sWceuVlJaVVcO8
5uBmy6tmCrCxCsE1SVhRR280vGwHbo0ayB8x24g9+A6HGm4fLg5G40FK8KLynmyw5gWH2/gxmTPj
xdIlk55CcZtcY4eVywC4cnC2cN29a5VOaEcI2bHhPpnk+MlMwZEoQjEe10EoQz549qDrkOpuOnuq
f5gkHo+Bnmy8B/BQQCauvCpyDxORHT64ICyjx352fRo87p4NzZL/pYN+lyCVCbWLs1DoPDkQmNMD
WML0pIql+eraGUlT0qri7z2n3hTkhal+NAYkrw284mg6YERvfmdLYBZKm2LSF6lxusNTwl5N8hbH
JjqkzbKg83XX3RPt0sKjlov16jZLSTfCYK7cVQoD7V20qPpTguGPDJpaR/cJrlE/ucyVuzN0Pgva
adwfcQTO8x8lozsmBEWj6GuW0YZYJzNmXO1QwSBaJMX8UiNThQ7rZc5RCZqzbQzVHghJYLvMZBdL
iq2wYuYa9hT52FIkOBj1cL70IYuqIeSaH91nwtdHJC2ycO4iFdELWakvn4dQCSgAlZoe0iSP8isX
7spvVw3Jc2fUfMsF39Y/QOmid5jcFWqLG1L8RVVVOhybZEGioSLlHw1fivEWSRjRXoM/aSiUIpHz
2XMhmlI8DmAiVUZs6SbrJ/dlHieoApP2+/CQaToYC51esq8JTDEpjboVPEYDaR8WY5mvddOP+iRQ
3fk7N6NpRWQ4+uqKsWlX8BE2/BWGroCjkWamGUNRbCR2jtWn9W0ZhbhasHvNzxmnRXmApUW8kyGz
uXvMXJ3eZ928vFoIHE6ThZCSMZ0mg74fqiYiKH52FvRIHrC1H7q+2No1VcCpdBvbhI1iYDNnJ3EW
HRzsGBjMO3YV7Sab+vIALh9b36ZuGp8qezC6PTpG92bpo6I9uLhAvCSazgKQtS4e4XCW42Z0eHBs
A8wJttyYGGyMobs8Vrl25g1AwgxhtzWwXossF0KLNmZaHrr9OTpGIJWBMKeE7ZsUlk3hMjQ/e+HR
JPTQC/pNP7qTTbezhA+FLqSxl2gGXk3mcu7JHoX8pZfaKYBWXPM+XLICln3l6ec1NbqDItbWlAp2
6TvnBW4l6e4YhdyV2FXZaPsjttbqg3LX+LD2g7kenGWP1LyEJ4uWZuPgP/p9RD4Piu453XffLWLj
pMHbPjWoE9INgujktodDnO4sWdv3Ftg4G26WDAfEXCXhDerDBJVn1vp3nZXn0wFVJhG8Yh3RQKhp
PhlWD1JllsKPA6fPG74ko+31nT9GUxTMY06QWIfve3XkpKL48guLOF92Zk5w0ORlOVtL4SSSlFBJ
4ohxGYdS78lDLWwHOs8/YFGx6kKBObixtjPq7iunmgY2XwGniRoqZjSDg4uGGGgxxPqRtbF/l3LT
4Q3DnfLNRdzVnpM4jERgTAooAmxilIHCYSTZIbxVjyJcLAjvso4Lwipadd/HDQd+p6n3jKJBG4sh
Ts1Rjkuiz5jAzyO5W7KwBnATtdqbDKpgPJWxdLaaYQyApGlWj9Rr1HRjZVoI3TpOrMPiyPkutzhO
N8PMXG100mStplsA6GVwU0CyKom3yQQLeDOERCldydrMu1WMQlX5g/ZGKfxAHHHHc+ZacRyTvDCG
y/ODjRvX17BqOqwXYgkLf0k4TPZ4dvXt2aSZeYxGlSHCd+oExhByqmFTpZDRb0AgwMSiqrO/hF4W
3vfREt6YjG7CK7tyF7XFccMYA98frWKzzJY7X9WRjXva1JvFb7IH6xcj1uGXGeroclr9uH4zDUmI
MyuhR2y8fhnwBG9iYDIr9ItrzKE5f6U9xD9wM4rVAUs5ohLnOZ9dOiFMEU6Gqpu7MG4sIHmXHixw
WmZ/vIa4RMXkuKE8KgMKPWp85Gc7r21ahhKVZ+3ssoDtStSgc2ROxuwCykwa7uxFeVDZ4DmTvJHl
unxE8aDv51QPD7KoOk5s6OwdXPx4+traa6uCemQ448QAi8zLCjVecdyF5id2IzIKd5blAIHNcawg
CsFNkIHCZtvQo662+2Y/XoXeBHPSMRy8MpnmFVvXiywz2mQELP1qGLmvDDZ0xhtQ/OFFWx78b1qW
9jHuawj7eOFcVZCmnCCcmcnh2hShRgtllPyMGm1NOwjjGL+sjhlis0AHCfcOEEyPXYD0vzqhiL9g
1F59yqaEDyexy/44u5VpMpeJ7SvkOZHYpGwajP8pfdLAySSeEnNi+ofKT+U1Y9q+JIsb3Puu1DlE
HZBr56n3vaHb1Fq2fAhwgkKQhYjL06aS7G6XMGn8TYRVlbPtrHLVcEeUOIERWemz26XNsm+YvOh7
/tTpseWewpbfaHzAVNeRfbAgNoBdyTXm8rgcRp6FvXRfMHxiHJTnXv3a+YNqN1bketwauUa3AcED
Pond9ka/idZohG0qwyI5tOZUMzbQLcEdAEOyuxWLnzyB/bvOLRsxxzFUuDoMrMbhemMawCw90nCt
wS+dJgrMbMQPhn91aALMj3EtSNWCER5qRiz+ebYorkCSwGAxdlDprh3GPt13GNrG9FrxcCvEYK4W
Al58syzS8D5FoT0/FevHCFKR0vDWle8+mS2YJnSqOruKWi+X+Ov43fPAFHQ6FCjsbwvuBsLUSkJh
I+ZQFbeEHr/1GEP/wi/BvraNwsbYSHmht41sKNRndGwm/s11NZ3wJnLObUvg4gZZCzSJhSKL/UrL
73yzwEa/WvA1qaDgI4FtQrJUn1yRyzoY2sHF54a7edshMTphQzE0B/5ZnG26cWJekAu3NncSXRGs
FVvP33I1AnIvQ+xHO0EzXHwDn/UCBL4ruiMhIBzp9Ax5hF+oz4McgJQMr3EoUZTjf2ecJnIk+Fa8
3g94Q6OWyEf5hA+b+WnqRP5qsE9eumKqbmI7mlfRSMgJ6oRz+YpM31z1yRbImY+F3a+4MIiyYyDj
TpuZ++vKZ6fPV7ld5PdGlmbOdoElnG4cBffgGV+MCK0bKcRo0zBnBsJfaBq5Z5g+7/qpHh+nNF36
x4r5Haopv+2/FMCTMEWxoX+GcjF6B6hlsoEhVHJSEgmpnE3T0IMeR7Myum9Mys1yK8akqa+BOKpz
Ram1HFp4MiKIzchA0AC9C4ueYoofKEnENysKKUTLBR4JDO4eYtxipk2PmQ65D5uGQVMFwizr9LAs
/oyerMypo2vX9NlzcWlTMXMATvuCbo5ToOqs+s4v7ewWKU2bXo917gSZMgsIWVkkS7jDqR0FDrBy
TTU5rIPRBg/GBzzQEK47VuKVJ2gzrtzC2Qq/478Vpfe1dtp0TxCGKINW+CMcTU80t8Q3N83GSkz+
amQ2QpyFBxkczraXH3KryOMzWGlFCUc4EbT5spvN596rjZ805iVPd6zUw+wWNkzMOW3dDaaROvnU
REu3l9E06yAXE83/IoYOPqwMqz2Mu/TewucIo6iqqpfbpGkkobMIbYh/g4wbFbf/A13QNfqkH0+u
N8RnzDlrdTOIJPQ3i5ona/c/IpStDUe2OC3hQE6WVZR1ieGOXebBiCfwtIeTblb8pxZYClVaz8e6
nUsV5Joba9a8OGQT2fiBt+cbNqIuBQ7mmni70q6s//xfxrhMQ2dmPrU+YRdtknFYSYgi0HkFLedH
1tCrzeaFjSgWIcCtLkaU/O/CRjRdvULR8+iTxiRhF2J5FCSu8G5nrGG2gEXqmxEutBY+dSBDbthp
FYU5MsBUfuC9+ZZNpJIExzMhUoQyXRiCGmxpkDNTnzq19HuNGyYm2clweN9y8w0HTFdhDecJuWY6
yAszSiMC0Z3pSE46bD/xAqOvMqZt5F8wTkAJ9FNNjhz7/UWtN58y9vcW9Gaigy4TTUoEkGMI/nga
h8G6h9fgHWxhGVub2cyeqgvfIgg3QdG5y64eUSkTbepv67H6KJL3ra2Fadf//UNWR9J/bS28llrV
ujzkoSjw3oN35XlWcoVYdPggoPXN1wl/gzio1db9L39Xd3JzZbf65DJKPkhPOrcupnEfOFa/uYqy
FU9LSphuF69zgLCirU7SwZLNClBlO8dqbJ3g/ff35qb51yoXvtiyj1xoWZM+1UiiT+RTRIHHoOgr
PlzlOW1hVlLzDR98D2+8KgJ/TCJMLVORKnzx04iP98EcbX1SuCEGjPD7W52NIdZtiP7e/31vPEXY
otBsXPhLeNVf2J9rrJYgiKT6REydQD3bu94e7iRz9P+6jmA3mJLsGwsj2svDJi45zmG1sPvSTt5W
i4A7ukzRB3vib1ddVqGMlKStib/9ZrFqhCzusPNCzBb3XtWIz6E/GdN5SVJxAhIMxQfB7Ov7//MQ
JY3KtMkRMBX28Zd7XRB0onAj6k6UCPpL7NBmGGmeBVPpRhgqr07/mVvh/RYK8YHt7T8xHRdrKyIT
fBfHcdJW1fpu//1FM4BBFpYsp34wXOuUhSWiGqYMPg1wXYrqNCiIiKdWU48dGRC4DW2K5Zy1RrKw
z0y/oa8KURQzrse1xcnVXGxRSITOsURMC5+gwAWUoavnR+dCOQzka6jfmxxBfhEQBtXjO4rjCdTB
fLGfVLvI+oPj8+/ticc1F4MNhcYmueYie9Dy8ypJEjFDbc3cJ2yioDQssfnw/ub8+3tbV1n3Cyc0
0UgX31ubGZnNeGNmaoXJQGyM/dYYYnEa66U7vL/Umz/Id33PtzFQxJTpz3dmIlRdvEixFGnZQWYD
0q5cwg++6rd+EBEX5MdJ13bB3P9cBfsov219m4hB2EXbuXMwPlho6tAzfJQ1+MYHAMhpArPS9SgG
dH8uBdm5RMXoTaeIBqnaQM3GHUqPq6ER9oUivsZkNf4++hoersiNOf7gYFn/+xcfgcfylq0QrDIi
uDjAAFbTQtvNdAIuMUATC0a31QhvD8ThqmnMdOfK6qMI8jeerwcY6JBTxjFDbvOfP7oO6yRVfTuf
UiMh0MMd80C1egwkpjf//VWy1JqSYJPfQYzkn0tFboqFfMbeTO3p2RaTRuzF2NeVdvHBSm8+yX+t
dLFp+sbAQEYX86mnCH2ExuXeln41I5sRw6nB44TxrOfu3/8e3lzUZ7AoidExqTj+/HnI42igPcQe
HTyOH3wx0WtR07x4JTrewtLi+8wQ9sf7i771+mzuPJuHanvmpVs4KraI+U42niL0L+emQHhl2Egg
QKvbDx7qW0t5rrAh5/koCS7vB5ynaVHHejqNNpbgo90gTEqGX3oa/Q9uojeeJDwK02ECwl1AAtWf
T7KZ7aocLHc8pd3Q3+MhKvcz0SGfmfI2114YwWdMzNf3H+SbaxIUhBCNOxCq5p9rJjOIorVOSgd4
wgUD4C6/yjGY3yUTtkk4BJiY/8zQy+3j+wv/fdFLy+I+II3WdNd4jz8XhhZXZrgiNVx6ToyYmrl7
TgLGz6rQ1S+JRUn0wXv8+9xmQdt0uGeJ+XAvI7NaPrwxFl2Dk73R0TPiJFdkSffBO3x7FUpaimfB
2X3xNVhdibfj1Denoppgkvjw+B/81BUf/Ji/NyU/hiRaj6tV/P3aLKBTewj79tSOuJlB5OmWgwue
OO5ivIt/v/+q3ljMXW9vMrkw9HW8i1fFoGtWTRL3J+x2jKue8MF9PIXF7WzWH8UtrVv8z7tAuoJA
X7biGqlwmcvlj47DQCHsTnXdNf1P3JrpooSe81vsCaFRD8whh3OJoec9+UU5na7FVf/+z33jFWKB
xOfH3U4U3GVbgv/jEmZAqicnjPW12WuYLwiQvry/ylsPlWrFp5sjPci5vPW8ZKkIl6r0KS5EvA+X
4jtC3iJQNvTj91d640tbv22ivhXNq7j8PQwXxtiaVHty08U86MmLUjBsrKAZPw/6gOFq/98Dp+kJ
ifE1aYG4+i7vhLoiSkFiVHAyW2O65zbAU8hd/CuBTnf//q/7p4C82DJc4Nw7fNIrlXU94f5VQ6MC
jKHEYIlkowstzmtcXcvwHL3OBpmFfe6ctvqFXnb8ThSBCDgHzSeByfcH59kb75MNIwQBJJK67fJG
guQ8iUasFAbovU841zKx9JLOOM4FfPv3f/Mbb9SX2A1znJGJxDX4509WqshdnST6lED0ujLG2vkc
NrpAAdgBFGECSULM7r8uacMo5+i04aoQI3RxBkDaKcs8SbsTARP4OjhuwBi225mYnm/LEQH7+8v9
/Q2yHBGMRKuYjBHVRSWzjMBdce+1p9iK9Qn7CxSg/NYPVvn7nbEKZe8aV2aC1V08xxyKsR2OYXtK
en+5xWzHO+SRD896NXp5/wddLsWbMpULVsfN45KZdXEvGI2Nb782mKW3Q3PuKtlBWlXVPnKS/1qw
/LMUH7v0cBz0/wpsZAADoazNzRM5IuWRouUZJeG4yrSiD57f5Vu6XGndp//69Cz8HLKsr4iniOtx
P+rQ3dkGZh7vP7rLO2FdBU2NSZtu0XVd9idDOlvcFNo6WVQj+K067hcpfXWiZlfB0FtpgCekf0Ni
ShdMOBx+8LG98SPJ6ZJ82xZ1Cq3Ynz8yIyiZ5CIMIwX8i3NpePqYrLqD93/k5SfNj6QcIqCE/Bvw
TfNiK2Ll5doJJ8upzBx06wXC1AQTT1JkEgjehMH8x1yfdb3/U6MI9iS6nD9/lV4MqqHQME8MBs1h
WyxZ+ty2Cje693/XG/ueJ0cd5EGYMf+6CQaIP7NRugI5CwmuOD+mCw5LPUAuohtMDz5Y7o2XBQmV
Bwgc5qMPu7gMnKqBQo4UgbbZQZXUpOk1L1ed3v9Rcn06/75zeHoc9LQdwlTE4F0eHKJ3U5pZCHl8
8Z3/JanKGIDDrrqnpjagg3lkuyVgKlG8L+1uJvuiEYLrdsEjEyrrILZGlFj4n3haJfvIN9sje9vq
tq3nQ3ZulngmA4FjFck687yHqi17Y4e9jnu/QNsBuskNae/dMUv8F2yZ5+5bXIsBKjbSAsFQjJiT
8xSamd7iJ1PGWzJ6TGjkkD/nD+7ft16wR06bZTLzUAAWf26kKRK40OBZeopNLz0tCBA3qZFXgAmo
z95/7G98I8CmPHaC3N+AktIUdwvc5JeTOcXDV0V+zQl92rjTtq5/TfPwQdbyesdcvGTJ6EDyoaz4
yGXD4LWjLheT5Qjpw2VoiYrfxEx6nyNyKrZY34o7DD/IfS5IK3n/h/5T/P21tEOrQscCDHp52xZ5
lHZNA/MKbDdyrurSTp7hQ/iPg+E5a9Kqh6NdrKO7RRvNsyh0s4fi7z41YSW+jv1Q3A1AhsH7f9Ub
b/of/BeyOg/lL7i+mCwrSjKbENS4c45R23dnzECqz5Dp0g8ewNtLMdpi+uquuN6fm8q3F7wNDJc3
3Zs4RlYtbB0nKW8qA4LJ/8OvWlF6AQjE+X5xMReDaEhV57bE3QQZExbZ/S434vgRCXp///5ab2xg
ufZPLhC3Tcz0xc9qZkqQtPOWE/yAJfsSUdt9niAT3Ogcj6BXIWbjg8vrzRWRNq7Ik+T/LlaMjSKJ
rKxcTtZYK0T3GEpCgCPnRUfgsHn0US71JZzAwcg9KR2mBFRtf/Vv3WDUqsn6+ZTFkdhNAhnkUMOk
gp5RQBqNXk1fuv+x8v5nTfYkBzEVD+PHi80SQ+ksIocDuFTVI+QQBJ6wgQ/VmCf/n0ut18+/Cp6+
Yn4dDd58WoSXJkFJ9MBDkcEN2hi5KeYPtuabD9MhWFa5kkTDy5oAo2DXi6GBnPxutK5G7P0P2s7z
3yuP/hgtdf0FV9z6gz361qcnEHTZzLAZK11ebSsprx41aKWD/uh2wl7w0Nft/3J2HrtuI9safiIC
zGEqUYE72Ds5Tgh7+5g5F+PT348enGtRhAif7onRDbhUxQor/CE6zSndRgyydsFStrcZTLdNa3nK
46aG+J07A7x9lSZFUFRnGIsKzMkEIbCe6AdTLDxKweJuVGm2Rp6Pzd/fEenTWBpzJgkycV9lFugn
Z0RSdMidsz4o7a8ubMAU1GaRbwytrI0993A5bBjb2stnpTLKjgZ8wlft6rrgJRd+B6JxjDoXkeDY
3mM0Eg5uTlrU703Qxt4IxTVGgN937pDVspWdDBcg3Nu5HiBwDV0adchx8O1dbVQNVkWT2kOU7tEE
Oty+v9b2BlUggh/6EvpVJJ6Fma+MqJ95VWqnx96RLBctgZToUbY39v7axUVAIavEcdxby3xJ7hB4
1vtp8rq6Go9BETZnzHIKVw7G6QG9kPF0e2prZw3hQNqABPkGpd7LHQEyWAsCpF+9zvEd9ai3WvsI
tsUPnjqtUG0v82eZCSVpxMvtgbW1RQUxAhOBp55IeTGyGfDOySheeIU0qCViE5H+o3bwgPEEAkH1
SQcHYR/x6UqiQ18nIXIHFUwYcJaD8bVHRyH/CAElURGWj2A2+YXe226JXxvulugNJMcGGrh8Lqou
/pQhjDaL5/hle0RFAWUNur2YFwDKnz7FiJCCVBoNEyApGDb9uwjgZ+8hKYn3SUwTMhI2QCEXOk31
NvaxhUCzXQ3A9Ftk8O4R09HwDrq9PCv7gJot8mEObwqx9uJyH+IcAcD5juDUzApnpZJK93ES9t8B
3cbpsWnbqDr++5iKRaGMaj+F/2X0VeIrEXZCog5fyKjJVGU+svm4Hw7AXn0F9mpH6eN/GZM+tG44
GoXdRRhSB9SIh5oxR93y+QgKsGbBDXE0pGF47WRnY9vNL9UiwgR2wYMpaxTh6W5c7ndUC7XOR4je
CzL8G3a+wMpmbyDevQWfWTlYOhVqg0TJNIkOFh/QQSUWJlo2eDoiECHCE7IigYzPcCxFrzVB6j+c
poe4GeMft1d05VyhqoZoiM4kqYLMP+yvO37q48aUDTp8KlLjWESY0egcsO3RukOnGupGE3Ntn7JH
FdTlUMGhKnc5mp4N5VjBrPIqMbVIHgnEQfVIUgfXEhMyJiYi5hu38cpDQiPDYIuSwlLqWWwZuwgD
oYXVBC4Jqc1Hkcx8YTNMTICP2Q9kMx+t3NKGfW4Lf+PlnnfHcvfQNJ2TAMXAF3gxNHppudyQpHrc
LNWZJyA9ZAKYXm3rsYerrH42sa5y8zqWpl3ZVfXGaq99W9MhxcasQKOCt9i9FIIzQnSFW0HkzzZ2
Qh6mBz8nnFhOtzeRsjaShY74XAFyiMLm///XLkqQ3+jzoOK7EiypH8PYoLQK/UDKXcR76IvsnCkr
HzWrhSyM70v+vWqq/AxUy/4sZ7kGFhGq409OQWXeRaBXhIe8MtWk279z5TjzaOEcoqvEUhTJLn8m
SBVhOdkweXoImVNtBWrgDbTkjVHmw7r47hBooNtTXaTWvYxdJFXBRRDFSE/h7U9Pfpe15T3g6+Cu
xSMI5nLX1xpEGyW+tzDjRAQqyKdvVHMLHEqHBIILMPr8JFsR0H8LhvGvRgbfjbqyqmF0MqmW2CM0
JuUnZHwgmpBoYvflZyOkj9hxYuunKTUI3SILLav3ZInpeLabCuNlU7eSHnXTzEI5uBQjHylKSkT4
BZf1QzeO8c9BD8tnPQqC32ppZsL1eyWAzutjwrbHsBSzGtTy6zsNsbrAzSRzzHHJ6dU7TW6y/Nvt
lVw5QCYlfGVOB2lILjPBFBFZxBMCg1y6jdR3QoOy/0+LBNAX+NZh8yTrja49QpweoQpbCIaeLODh
2cajs7K5qeVzfKjMEY4u+wi2guxlWim6pxXg3XeBoXwiv9ef8BwcXm9PeOV+JBuk04VXusZ858vs
r3MkO3XeF6WBp6bEfYKqm6hQ1YktvIUDAXn0hQZD+O+pDAUUqo8AaBhyeUEGU6RGSP5rSEJkpnkm
VHCiY6/iPfN11BVrq882n7HF4bDBAxlo6c05/jJsCJuRtuKkaF6mQeTW4CucahPpfxTXsy8At/tj
JpfPt5d15Q1gE1E2NnW6GMoSJkTSaHUiD3X62RbIUzSPZktxO+uf6sohbq46ClTBlNzDgw62oM4r
lw5G9MAcAe1wDTuLb9pnE8R7fBbBo6LUDckJJS301P/9auPxBhNIjxQKyRIj10d4piC2aXpJa/R4
UlrYa4fKls/9ylGwZyzQDNakeb+sh8fCcHydIMwbkL13HWS9sFgT0kEr6Bne/mZXHUsKFmR/BqpV
jqOwevO6/nUWQOBD38Wa2as7C4q5mRkPui2iQyQZ09karZEacSa+6m2nuaFkx+6E38nGqq6cxxlr
wpejZMsvWfwGE/YB8lKx5RkQjr6ksSEQN1f8Y2H3xhf8wYOtlvDarIET63NFTwUWa8+/6K9Z201q
ltB8zDnCzTGyNyDKTDk8TccoXbpI+PWN2OIk/YA2axD1mDJO1saFtzprm8iesJAfszwuySiPQ5jK
Fiqdjn5MoObucclBtAowgVtoVryV7K8cEUemXK1y0c/I7QX6EfZ7asZ+a3mwnWIblRAnQb9Wz11h
Y2lilfpsd21HL0AeUI+y5QY7eyr9oxHXu45ir4sOvX2KEKL5fHsTrv0wKp46/lEqUjHyImBQCqTo
e1kyOLu2/mIR1u6Mtgs25r9yJbLS/z/K4oYwUEnCBD0yPTlRggNv3Xf86NUvQ6//6JAFvmt6oW2E
pn9aPItrmIeGXjU9XSg0zmJnI1FPmG7ztJZ11kq70pLa+ljkQ4kNCk7AO4F9CwydFOWAjzmiFrCU
SlSGHtW4zbWHRBbdN3RbxzPuNn73LUolHd8HNUeFZ0QuBaUQMFqoLULUDfZ13ycvvtnjYpSonbmn
MjpT5qV0+Ez3RsL5MAgaA1c+o7HcCKzKKUwEQmwalr9wDZHzxyqmjhXfxZHE8F9sfwCRVGhzRTEA
hB+4TY/AA3q7hr7VvF09kBpFPpioUBtkXb08kBYKWahLNyZFsGJ0jnFMwHaqK0sOz0qC1+uuqXVH
2iljZJ0Vsx1RYVDBvULFCn3zdHs7rly/c1OH3Qh5BBj24pw4UavMbi+mN9FjOMRmgC1arGLq5WTy
xh2w8mQyFDXxGWQ+9wovp50YCQQjW+XVCqLwVwK7CQnjEl/CoB4fobwN5xYxgjua+cZW+MzfvNyZ
M56BwhmXAm3XxcgZKqDxOJleM6EAlxtqt9eHaKtLtraUdD/JDImysPta7H+UGMcksi3D66cBk8RA
ybjZYu0LmrWf/v2jcbNBZrABShFBXs4H1wy8YbSMl9nB5zlJouIHYFvtMRIAKW4PtXaRUCXGSHoO
VmkBXg4l5cgMliX7Ixss7S4wpOrNzDL1ISLRflAHRNgts96IrdYW0iGjoibD4eAKvBwziFFei3Eh
9SwtaK2DRBCWUSnrygMiK/FGQrA+GMkAOGyCVnVxGPXaqTJsewwvwsWcm6GYVc2V+IzOk75xAK6H
IlWVCRih4hEea4ttOEaRgf0yl7KjptN9VY8oV/vG9FpO4VYVd16iyx0/Z8Ua7hSUcgk1FkMh+pBw
qaqGZ8CwhxfNI5+hfHi8vTnM6yOtzNcY6NwZcnZVsHO60A/VNta8PjAq5zTQr1Cfjbbow3sMnzH+
wY6rvZ/31a8cvwqEjHlWUQxrkjesC+U3RwdRuK+zuEK7SolVGuZotlkowOKhhvVCI5TajX1hfx4s
E9a5Eqr57wlWw2tXgsw/+oWpU5UcfP/dTGEx7iQjDD7BESuyBxtJNHsXt9Qbd9ArJGVvd775nraJ
oZ0ilALfLQOVBQSzJeM/OPRq7zWGfR/xU7V/CoR2iz1pK54qSaeWGB5WVnMKnbK13mCZUdZKpqnq
XpohjfP7BMOG5yk3+uTod+X0C+fEOjv7BZL+7tgDBkJTs1LfenjxoI8q8L17MF25cqQOhwOMnua9
tgsQCHhPEz/sDsUYC+RCCJgfk1IyMc/LKiHf4b+IMKAiZ/KutWZl9dTUWnPjGV95nWi584Rbc8JI
VWNxICIhy3gpJJpHFIwzI1pXTvBTrkJeQ6prkQ1nNonxsAxNJ0UTnVIm4ufIRKKpYJdOvREu/YmH
FzsZvAw5pMJOVqxlLtmJrkcvUqYfkYWvNhbMCH3ESJLhHjzUj/ZoiQOmzihexHSsCkl33FAPY0SH
NI3WkoR8EGXkt9v7XpnXYPmjqIxDyCKRoO+6uICnrEBYMi1UT0/HNkEtBFPghyhHhoOt5gRfrAno
ynnIIzRZGgTQ433myJN0ByVHpHdZmQ3xUY8yjCk3fth8HS9/GL1konyw3dQmFz+Mrhfw0rFAsCos
ig5dMr+MD+nYV87j6Mjtj0lyknHXNYld7BF0lMUegyYsrnY65mGf1UwM8llC7UlzNexxS9QghPhB
V378WEZK9+v2r125pFTgPPYMpib0WKZCBo6e+KDWGj3yTH5NsCkd9qOGlOPGqlzXfPAP5gUjiaXw
zsJcviddC//KDmXNk/vc+ZZ2AUYOYDc/asSpqNtgWpMh9dwjQTQ0KbJHFZYKygYe4Pod5WkB7I/m
CPVCIIKXv0GC8o1QUMWFzB9e+aQ2erGZisoIyvEB4rajc05BQ27kAWtLzCtAGwdMvALs+XLYqETH
qRET5a6pU/HdzeI7sgZ145CuPGyqroECwGVLo329WGA/hcAPFUX3KPvjE4JYivPeOmXwrAOMjo//
vGvIMogjqUBDOVveT4T03ZAjju0VZWZ4I/4gz5OIg41C98rCkTlaFHVpuYJxWEyp6u08RkNX84gp
gztfRtkGDlf14fZc5r9lcVwBbADSUx1qu6QDl58nn4Tla33Ve3nk+85vp1fNxIVOoKN/2XAAH3Na
1RtjruxEHQoD/GIig+s2eD6Zg20VsL6USmu+9/IMSkFlZGehruOWqAc+jAX2fbcnqs0zWcwUwwKD
yge0E6p18xn9qwjRaHhVR4PWeV2CtcljplZA5JDop1kCiql+Ynnws8JfVMwSsgGtbTS/jENgNGE5
i8VDyenLEAeRKMtixQ3QVAw+DpCKP/XRRGNrxmc8WmmV41+QhKXyFgbEOzsw+LPRcsKF+0PDZCX5
VpJa/ZBEqBTnhAujAb+lRtaxTxOkYjNC6+AltbvM3IXFNidzbe3ZU8Axqf3IfPnLVbBCR7P0Sggv
jrXx1cfYBcMQpAVBsQj1OFCxxiJFqfqX26u/ss3mXhwgfRpy0G3n8/vX4od5hYSbDmxdgTv1lAao
oCMHZO1hutrPXFZi48Kdb5Xlx6ZASfOR7Hbmhl6OR/2rJXoGPx4NofHc50rzjnRXuEcsAenRWkzv
4GuqPaJP+cY+Wzm2JJbcQQZ5Ayu92GZGqTalX9P0bHU0yHVkxk5GYAyn2+uprCwoI3CK5tsBqbBF
eF1NdtxXpQk1LWpRKhGGLzdnM1ZUzyx7M2DDFsm0w7tIktwU9aHp3mjYE68tzqPJDhtlX/yqA4wC
jlx0HfJmaq0C9ymk/pOKB7W+8XtXth23JY20mbJ0zSPCZgTD4jqma4fKA/1gs3wa0xQR/k5oSbuL
aj/1ikGkjnt7ndbG5YoGQADSWVWXWJIy1tCLQezfkwqrPKetiJ71usAIuEuUjzyTDZKsdfT59qAr
3+ZPYZyy38yKXDb0u25AU32mDWr2VKKRKGP7ZHf2YWiLzz62U97t4VZ2HG5/dGN5X2Xa0IsjXeeJ
rHf4V3pN06L4YXUOdgx6mW7hMa7UMIAh03Sdo024BQ4XxeWhmoyK/h9Olp4BBHpy+0CLfuSUl2Zx
33zECzmsdU9BwbcDm5FErzKK6+qp0ysDt3NVH3/cnvfKt7UIaTQ+E8EbmMPLnzP4uYSirNx4ET6b
eHinkfVcso9PolWL+wR1MfWgpGHx71WWOVLkWGjzt71q9kxJIkf0IyASdkiB+z4eimkSNOeOsOBw
e4orcSPiyxQ/SGypsixTj9EZSVSjsvGKKVT2RmAqu6qWnb0cR+I4aKV/UnxZHCPO0jHEWO/t9vBr
mRibilYSdykFiiWCI56AtEdqKTwUMybfVa0WJaIco4KnCLlq1Jy6ykBZyOLVOGhRqlNijZXgixyi
/btxo69EeBYxJBEsNEHgB4t7dSDFRuwRws6A77RrAsoxd7o0tLXbdEW91VRfOcLc4BAXOFcg0JbP
JMkuiC3RQOnqC4B6ImzPpFntzsFLx0UkP9/IeddmZ3FBUsngaxMpX+7lEIe2UnNi4SHVDFe7qjU8
hYZ8DL7hytGoH29/15XXkY4s6RkPFVtrORod/BLxxFpAImvxZZMUZPkNpfDaWJGO1oBG8KBYxnOF
CNTGfWyoTOTyYabWMofNTHNu0C4+I3iW2C9SeEMQ+xKOakeo7ipGm007ahgy/S8YIx+m1O5fnTjE
W7HQ7fEL8t9S7wLd8ymx27ZvHoJpsm20oEsZ6yjb79HN60WDzcNUDdFuxEVBcRGBKutD06do1jUB
6JiTnRTDrKM+oQkaaL7yO3PwoEHKMRitneWX1qtSNlK6m5Aw++C3ivE7sRQpPBoDLQNPo2DyVgQ+
WsAdtvcgO5r21enRnTg68DNQ/xOGpPHxRvwqO6t3OsT+zAQML6ZkrgEZEVGd0O9/FyG6dh5cPWHt
8X8xcrdGYtLfKxgHD+HOyJBd3gdVaBob2+z6w3OUgXBSK1PIyZaQFjMe4fehwOahnl3qr7P+gvMb
m602PKGQDnwkzGooJjH3rb8jZFO3sG7rP4C4iLKFrFxh+qogxNrNkniPTV3EL1MDmAad4qZ6DIjm
TjSM4g+gOZqPI0TSr7d3/fWZJl6a+x3EH1xqfy67v2LQqKHRNiXahOoyb4JsIS8qYyi369FOOY49
YdHt8a7PNAEHQSBLTbqDyMzlmU4TK6xw/YFeoDf5IULD/GDU8n9E1/b72yNdv4SXI82H7q+ZDaqa
R/hWQPtrjdGddDFhxNRVR5z7kiMKtTkbeKxOtwe9DjsYlFNsK8TzlKIWEaiIR2joIdNTfSqofaTZ
d92Q1BvBDf3h6xuDKPpPwZrm7dXFn2djL6ifzC3zOO8/ax0qt9+dqki0H6UFl+Je1kO1P0Eyw1Fd
RDUK4z5K1wjFp0grHvRGdSqPUCWhJAVaLd6V5igmF2NeNcEINpuMnaaIstqlGITNunllGd/HTkpF
PDCTskV2B0ity0XTVl5T6mn3RGwxqTgA2N2vUvchxIZRJVCfDv1JwgBAwSazSgarc6uw4W5VGkWg
/Z36eXIKcLXrIM+MWvskhRZRKFjucHgDBCR9MqMYScwgDdrg3uhszOVwmg9+4w6ZWK5eIlLrVm1E
21E3w2Y39QgO7icssOMTRf/yA+3sKD3M1aUJtZbI/KjTKAlRGxH5e0GQeNQNX3m2wbw/1fz4e7V3
lNANwkDGtRKzsMadJkoRKHLHcfUAj9mg6ozq+2dFKHayD/EiG5ieUD/0Qpnir82ETd2OsrigzO5j
pMrzmNXldztu7fqnSAuKoih9OeG9gWDg+GGSpfizGMfQd6uq6YsjSqfOqVNzTbxjixO9oheaJSfT
RB/6bGPgVTzJBUfmPacmUDNfqQywZzQboFtiUl9R80fCq+nbOD2UQ9kWT3EFI20vD4Yd/VAbyqN3
jV3ztEgsjLZXslpFzNDIO+eM9L8feRxeREMmDDcgj5cC+fmkVsY7XGNte5+HMO8+pqIze4DQOTYS
Nq4f/jezjM07IVT8vKiMU9vXKPd+lYy66aiHK8nwlk6l6rg2pBftox/FenmA7JAlewvZZvtzH4AY
fJgqYIOfTVS4ix9BkkjKTrVqcdZqZNeo9cvWsNNjxEEfJOEH/W4YWqKriX61fl9PkR6fg6yoyaca
AOQ7tIAlBT/s0Yxw3p6q5ohOIq9eatc0AOTY0MovXRNZ/ZfGkBp1l1aq+iOotLC5L6Ic94+gCdEx
Grh/5fOIa+iAn8gczjlCKz4ahsk1CefSko+YUsjoOJro8g4ZqF6XD5HXrqAWH6E7ayp6fBA1bunA
76b0Ti6wQ95PpaF+x2LPR0wXIz3gsakYnzHSwmPPDrClclBr1vijOTwWWTJWKGrmYbtPQFf89P3a
pDaUZHF5n9vO8MtprIg3qi/57BSqBozRQ8uQPEvAUNileLVGuI0S4xxSnCHMHRkEtnw8zWq6bzpb
KJhr29rP2gAEcaDtQ3sfH1GklrJQNJkbqLUcufkgRdlZwY83A6vmI9gflU78ucDP+N7E142OuO2n
z7IhTONgx4DT76DzdONd6ShRc7Qmy/e4g5P+I5lE9IjbiFyc0t4U9R4Lbw6WFY50FodwzIIHWRG9
dk5TuX9NEVx6h/OOu66eoju6nwyzDd2+7wLsc0opRuzRrNtk7zdog55wHJgex9qu7lk1Fp32NX2s
iv5TthttOVcOU+xg9ggSxWw/D7KorV+wPFqsaJsWwy/eBR//6lrl7R2NfDbPAw8Ce4sn61eOv4fy
Pqhy93mIRP6kpKryyYAdE5yiMI28fmgyxR0LzM3uq7aq6xN/heZ1NpnXrqgN+jXoA20Fryv9GGqV
c/tyzq+dq/KrnZRGFKeR7fkiCiqiudA+6pmq/9DRjXtN9FH7XhpG+liXWv0YRYF9bALV7HdWbYTf
gy4f/APOoKjUYzSgbOSkf+LXRXz7pxvJzwNcT3Xz8inGkbtAMsU2vb6yA2mPd4bxgbK4oe8pBTlv
ID7j31AuDOywQOmVuxkUW++bus9N9NSBheyo3ljlEaU9qTiZftcrblcGcXLsbASOXHw0a9sNHLOs
n/pMqK0LSEOxnnLcrqSP4zRBgoe/MbudkMCiKY32QL+nG2R73VSPVNziRHuncdiq7/8cD9ChJxoA
fgNCeAlxqIpuGlEbsTxR5fE5xD7tfpLzdiOBuM6I4XdDXyCMhRRytb6OE3WlI2kWtfe+eGnHOvmG
Dxre3JoqFA3/Miu8yzOUp3dqXRUnjHmqL7fnuRJGIgaFdARyDuo1lEMyI9UeWgkRAt+v9txs5XFw
nOE+l+vxXu5y49+DO6QduVtpcIB7V+ff81dwJwJcC0XJdo9J/Z9rzFKGHYFKeva5rsJdHpnO21j4
7efb01wJ78AHK9QcDMrFV7ALjKQQP05Gy3OQG3GpQ3QPPn3Z4+1RVj4nEBLoBNwqYICWx6XlEAnH
Z9NIqeakO/J+H+fwuNc+5JqefK6rML/XjbJ7wDiyf5nqqdrYtStBOtJlJjUtFb6PtuyyoM4Yq6Jm
dXEIEm6jgTMtAyDQAxZo59tzXds4GhhTsp+5hLEElciQjeWhVZkr9c+djzc7WTfvPgYCzgcFctvG
UVmdGvUp6sNIS1wF6GrcNHhTcFQUNfyhB2Z1N6WO+ZL6k7wxs7W9wm1Mqx700XwBXG5RIBBqwosB
tjIIyX/TXvlgdP34cnv9rrMchEBoUWHLCmEOzZ/LUfzRVKtOGWzPaCT5Po4DCUvZ0GIRRXmm6VPs
e5Xdc3vQ60VECODPXQ7ZZabbXA5qTnjcJx01WxVrLKQ2sesAI2BANOiUw/8yFG15dght2uVZwJml
8uW+ppI5RuERlU9tF+rGeMpiP9w4dtcfjKoiUDTa3pztK2A1zm1RSOxue1UIaaJqh+mRxKbaKDNd
b3hGoduD8BBgTAppl2s3pYCn4l63PB5rXz4Ayg3SnRYYFp5fUtbtkClFh/3fF9GBVkFBnIYDgcLl
mHLccBrw6UOqVp3DZk6BsifWkvamqPqNcsr17QUs3UQ5FuEnBEGXXeemaUKBVZLhtbMZxQ6hnyA8
91UaA23ugau7w6DZWMkTvGOkDMrTpak71Bvn/I+K12XMoYFPmWvzcy38CnIhN1Fc+4j5eVpv5aoL
7sTMX/ukrNt7O6dEugdX7WT7lBTprcPQtME4SsYmGsJ+JL6FSMn2rpAwpTrDYMMxTEa2tbqv4t7S
DqPUY1Ok4Ci5xYZe2YMk+8RIJrTbmYp4+aXSyZJKohjdE4UyHaJYyfASwzfjn/fDHF6h9UTdiz2x
2IM9np9OHTmGl8/OyyKhSbArI0KuqUrVLbmi+Z5bfAgNaT6OFGXjmVNwOaUY2xURyLAiJHLifesM
49du6q0Yj5VwfNIJUqt9G1ryQ6SJTTWLlfXUmCGNGZlqCUt6Obgmd4GWmIDsK4uyXTCayV6MxtbN
8YehsJwjCs0spo7OA9D2y2GQQmmsumptD5Fa8QgBj+mNGKc/N6qEFB15yShRWJOFWpGlE6VBfUnI
CpJc0nr4/XKgYHJvTj9gbYFqo/IaELYVsVLs0FUQGfY5U45rCDX99GAncX1XCnDde2xTo8eKXjoo
5KStv5kdzxHuUqHddq7F0yAfYN8577YiENnCHVf74GRk+aR/qlTske3BkVubcgRu8YpwNsKItcU3
6MYaUI5gUy1RT1mX+fzH2PbstkkP2FdrZw0Yzr9fbmg+0gPh1qF6qi5ewMKRfTMYCD0j6Pj7QVgJ
BgM5dkrVuHW1rU4IyC7wmD+yHoviZaemXLH4WhI8NLJLDdxwQyK5jereyus6k6b+O8piQhT04krX
E5ZNjSZQO2V2DAa/e4vxEdoYaiV6YCjUNGYMNs/SIkbx+ygtkyC0vVZWesyXRywmSSbwuaQ29OBU
NOthyFsb4cPKEwh9ieM449ttdclg8ieBAZlC8VIP8Z4x0qk/yj1ukTQUhkONgdLT7etu7bPR1rFw
D2N/XcECM7keOr3vLS9hLT9M+GvvAZ/ZG+/e2lrOLThuVt519vHlHeCkIIaiDh02KpDOtwKLbwfT
Tuoqw6TelU0vefhGdVty4iubBX6dPvPsiFiuHgybEl9ak9p66YDDR1RKgYfNG25xTmhvhGIrn43b
m0YcGRDcs2Woye0OTi+XHUSmwpyEJDHUd0mThg90edJH+JTZBjhvpdMKSA7lX0D7vBw0fS+XdMDT
IcCJ0Peo/gaPyGpZvwBKal+oTzlvA/hHN08EF+KUOG6iZuZzFRf+cLy9e1biGVq1ZNXU2wFNLN8v
Ip0CIbgiuCtMSuu4vsf9/RSPA/IkiBJ8DsnwHayqwiTcO2oeEMEpeRltXHIraz+L3mAfRTkBkcvF
SlhhBncaBLYnFHkad44sZSMoUGn8nU8+V2pohsXG7b3ybpPPq8h9AShA7Wuxn3UD3dBwcCSsc6bI
G8BvPBVY5O27aKzPUVgNu9wJp11HuHm6veIr5xUi+4zKhPuiXX32PsiM0pkoXhqWsJ56E/s0J3fS
jfP653JbPNros6GTRCozR4nzz/irhhDDIg0mp5IwOhhkBa91hKg6Bb/PXdKDMdiB5Zb/I0tW8hRD
hMbLyhmjjzJ2oz9UZTKmtyxMYn9nEhyGhNTGNHwooqzIduDLUZQtlcpU9o7UCQxZAilSjkIolr+v
lVjGNqgNHAqd2MtPhw4m60MDsRKZkjZVethNKbZgoTna2KmPUZ88dCl9hl0HaN04l0GgvEFjcPqz
Arqa3kbQaS9N3/hfkOeJXkSdp6qbYM7dHGilhOI0QoJ9npC9AiPezx7ggnwVmPpY6RjPJrPHcBfp
w6uZQNjfJyjvDRint8pHjCZMXMqMLH3p8jAzXXxT87eOaA2PR7sk0hC+hFGVEQEr3ddDVgPHrITV
uFnnlNle4D5n7kSgYDJn0B964ZnpgPaXYd3uwnao6OUUQ/5sFCFGTVgwYB9u5+mgPuUxSkNAxjUs
U+PEHu9yMpXfmSHU320AwLscWeNDH7TZd7QoE2c3UM5u9jKN658QjbW3Oouyn7Q0/W9tHdTvdorl
wl3cxtMniFV44dlMtUZro7Uf4NHC4ootKT3iEkYR0qd4gDEmWlIpvLbY1j9lkmWGG2/vys09R98A
sGg8zxzwy+03tnajKW0rQTaPvoyDatIdqBX7oOt5tPEArg2FfDSqGMThREmLiKLC4pifQaAi5/nw
jN5K8ZRjrnUX4fC68UisnN0Z0qgigwE54OqtpcEX+3jH2Z6gY3JO8Pb8MMb4ZN2+IVauQ3umQhgz
yo/S6mLtTPyksK63bA+jEukrH7C6DyNHjqCpaDYpU2EXnXt7yLWJgUMB+QOqSiZ4WXyuuAliGnxU
jEd0NiSr6x5TFeLq7VHWvhSxH+vmUMml5HE5ih32ShWBF/f6RpncpMsGV2/7d+Bkycb2W50PNyyE
9ZmQq83P3l+3n25KqWmGzMfCkPqM7SS+pqW/1Q9fn89/R9EX85FggeZpDhCNSli6T5C7ONE4ivYC
Auz59tKtTYj3iprwrG6DxsHlhHC4txM8/ChyKPjUN9RCfjWSFf/851F4f2cXvJmZdlXQxwHZTqU6
dLyg6bKDhjDcUSmK/N9PEQRCmUcJTB0h5WLZYrQfMrztHMwAIlshQ+t954yvdC82Fm3l+5Ax0fWY
lUpnLYrLRRPy5GdZU1PQLtv2LeljgAKqhmgaXfQq2Ahi1gbT2Wngq8B0XfERVL+j/CJIbCBj+C4U
e1C4TTfsMBPbsoJbCV4coMDYolG/tsh0L+cVmDmRi0qhPqX8Ie2x9aQ/7id2rO3GQioFgIDO/pmH
mOAp5N3PtzfJyvWEMDKfjhSH0Gl5V4QaklXZRFEW++psJ40SRqB9WOpQbMvxDSWTYOMzrk0XNCIc
XPoF/LvY+1NKIS4GnOGhBpG8g/vF57Zr/Mml3Zd+kFIwmDAy5A9NVyOLd3uya18VmgQNUpSlKAcv
x0aOLGrn7Ap473QnzM4g1DFq6xH4h65u3I8rhxx6l4bFCRkBIlqLwRouEH+yCgtUXmAeas3JPtiZ
mm6Mcj0lJCkoqVPdnpt2y+XstBZPxabxPQe4wxlkQ7Nrm7D4OFibth8rnDUQxAiOGbB0HKqmixkB
MFXoUoe+l1cUelyy9DF057JRRBlDsz+RUtT9Hr9Ys3cbkTXDvsjwPd/ppZ7jhqvrxIcHa2jMLZjt
9Z6afxhdS7gYcNaWCiAykkJmk0dzfDIFwZG6Z/ITXVH9iPGwUqKu1wh9r45BHe3SAjfUw+1ttTr8
DKSibM1luzxDg13gsyErvhe1rZHt8ckeO/SMQH/upKAp7rte1r6Ai0yjg+iRMvvnCEOXCfMojCDV
zXW1uECKGi9MLDZ89MBh/eBA5ri5XHaH3He0lyxItvo4K7kuDwp5tY10DPnuMt2q66qi7Vb4nqzh
oN7pAjopUgfmaWyxOG0VIR8MJcb8o7T7J2yLcZXU+/Ll9qKvbXwSLhAkFEytq+YEBgtd0zi15IVD
r+1HZ4A5m4r8oOaWsXHGrk/y/IBSMuXOmHnsiwW2ksYMir6QPHXAmUKPyactNdP+h11EAxNhNB6e
WaH88h2wJtGWeW7PqxqPR1lJcW8UeXwYEgTlWxxT3DTpNTeyUG28vZTz33yZXfJ+Yw4xa2iCmFoW
ucIWYp4/6b6H3K+5r0xNfwzaKt/bspR/lOhAbL2uKyLZOrTv+awy5nUrEMM3HX8v4XgT8JA5b8sS
9TuSYEH1YnSTmR3zrM2/WEJon5ou19O9hZG9tc99OyqwpS7q3x3UvWetaKju3F6MtVsOPCSg6lnU
AiT3fNr/ijaNxJ5SuS7p16dGkh27PkleZTNW0WhFju9LP8pKeYQ7nn+XJSfQdyji589aZKm127dW
PO0rqVSSjS14XdkBgko4wqkz5jrT4kc1ySyFUluWF0fyy9hmDwXq46fIaYy7MVDSA+HBL6y1JzdI
q/Tr7RW5rhayDvxDDoNaxJUNoJmroWZmVAsDxXxs88RNwnoPECn9kBYhsDfkNc+3R/w/zs5jR25j
C8NPRIA5bMlm93TPaJRtSRtCkmXmnPn096tZeUiiibkLw4ZluJpk1akT/rBztkEHYXfLtWkzDdFe
f4IwHFJJq2vn6gQRAHBHHvwoU+R/KmV+++ibzi5JJdcZYsbcIK+X6qsZvhdQnmts5aqnSU1/gvLV
HXy+3QeCaSKgL4hurROPNNZIUmnBXIHp4WFK4UeFAdXw8zJqFBtvf3sGNHf+N0wKSctfPxICVKoe
TJTQoQmoEOxpcUIPx8DeOTiqAcW2W0UOwNgELO49BpjrsYlcwlq3pd655obRxw/dAIXMDSYcMVy8
pqbSk80YJLo62OFnGafHo8O6E7lYnzSLmoC/rdEf9D5sUiziiGxLy8mGGOAvWlefSmvIPEhrR7Le
OzcBQHAe2GJgC51lFaPhn6rKLIr5vjXGdxRDOmL68dHMc++paLZA0iIh54Jb3TfzIDEHoDC5hrNj
xjcjVMrPeawRhuXKCnofpaG3Y92JwjbDXCQJdsbuI06SrRpSxVmj9keV2+apypfgHZ247IjauXcW
EJRFDobGCz4mq3c4S3nvjOzR61TJI3quyBw39CQ9OUJ1780ngekgYt3gPoQQ6GopeQEeoc2mdo0s
NYr8ZWTyQcvMkP6tojbNDy7wvZuD1iw0KxG4kNZYLZfWyjIuyBZdQXbW/465hhIYuGM5dZOMGvky
L2U5fdKacUFkP2xQhxkc2NOnNFUburAtbFZ/kis5O7jfd3atDWqCFhR7iW7NKsahflKneQiFP9Ol
5u9FDv+ejEL6dP9d7yziiLKO8g1lqs2kTI4CTcGm2bwqlRp6Cp3CqzSD7r+/yvZoiIYWUA1w7NzP
69SzDWql1wWqrbfL6qNk9s6MVVdsgsZckp/xHOoHwXQb4VhQiKbSSDHQvlidxRSZS6tVENuDxxd8
7Ew9P0+xU30uwY24yxwN3+AaFZ6TGO1B03/3UcWFTw8PaPY6jLdK0GmJPFiA3Kf5AqSoYpikmZ4K
4ZZJpPZ2VQRE2w2GnNwbDMI3USd1TCb8NbDcYJgu5RQoD80wWm++2tH6Ec0oFQVicsDVXuxVVDbp
EVlXyMvwvGQtfCqa5ZejDuXb3x+SpTSKxK5n4r66BnWrH1J1BK6HTLb6rPYOsOiuRWi2kZTzIsfG
QZdymyYxaYRIg2geE2Mkdl9fu401JJEJ8woIAWrniRk3/oTShDdIwXSTEn32UO15q1m5Dm5IsLJN
biOu4fXED2CGoy5txUy1ccxTXOIKwoaqfCH5/vX+0dsecCBtwBfEhM2hTll1YQH79Kw/BQ+TGUcf
h3ZsrnaljEduWtvrQSzDFYvcGi9xzQqetQ6BS7h9D6WtS5UnKUp5gpKI9a6spkcjgN3F6HuBrxQn
fC2KjCayTmjMg4dZNrNL21fYMJl18BAp9REM+GXu+SpXQrOSsT45Cc1yY0NfU/A4s3OziW7SbAPa
i5DnsHy5TxFCama9+z3n1TidSqTWTVduMrSIeqMrfhaLkxR+aBkFkv3TVP9dGGX+ZyxoOp37pZ9L
Og1Z+Sti3fis1mMdeLrRW5mXLDVg2EmzJeu9FvLNVDcMsal1syXRLYSO4j7zyqJEXjdXkUY7LX0a
Bicu0/lvrQ7qP+OcJgDcAXb1yEcB6CCyz71bCEarp6HGxR8uxVj4RW91g1eNQf3ekBZaXPkSRlhU
Llr+N/8BCllLUwz/LknYPIArMpRTVDgKBu1jn0H4kJf007TY0GDeuGHFCxfeOUxm6TSuayYYiHkR
YHx0C6Y2PDHqKa6FCsDh/iqbLQQCkxPIGaTiAkm4CjNyJCFR0E3StQUT9lWXK+2ULUr/HAXc6feX
2pzAl6Ve1CJYaYNltSNkIAwDdIbVtLGvDY36uBT5EYhgdxXuAfpJoi2wzumXrO9N9D1opo2Zc4Gd
IPkF/LWDZ9ncbsi1IF8iRD5B4W+63tXiNMlgG8GV4aLqB1aXeYqkxt8Cp09uejPFR2YGO9+JLjei
uQL4xoW+ungYhbXmgjXxDT9v9Gpb2boEYPHcKBqOqqItoJOHw2GeKQVTTCF2//oqKJVZrYFlStcl
CuqvVJZadxLNtCelS5bBpbkxDKc467MRquMyclQis7vhFBh+StRk+qQWk/x5MrQuwohuknq3LNXE
9jm4xS9Gz83R6GvnkxOV0FkR8ZbPsXo3ymImUweV7WrlRfJRbvr4B+RK+UA2aGuXwmthCaYdjEGB
56xuSCVMpaw2HYhVthQzhI/C0eFO1igx5gau3EM6TPbitkGMPuuM2ZX0EDK0xxpc6eyfeexo0Uet
CKUBiffB+IYBEIypCKko7SEt0mZ2mT92lj/KBM/HAcWe1DMio4k+KsGUGojF5GaChqzaGRcpjqXW
A5Ke/iwmfZi9djDAKyKLWRDhkBfUfMPq6/ocaejT0eqWwVqAM1r+pQtcw30LAvXIGHrvK5BqqvxF
XYTM9OtdIxmJYmBXQB830SOCbT3ftKCGUHo/iuwdBMHzQT0IpfNNFBladTSKvgiutS4Vv3tDi95V
SjbprhkP5psxX3xyAGbiakWI01mXRMqAyAft+eCaJUMK7XBRXUPN8ieQdIN//7k2mbpYCp4EnSp6
hpupNyrqfaAFTCfmeNK90UT3IU8z25/lZXhqaWxdpAIHnXoyzT/3V94051hZCNARXGjgbvrDQ4RS
pWSPzrV2gCi61ZwaD3FOWwDhxtqTbPQYVTMDXpcbiw8trDzIPPc2DmgJCndEoQg5q40zKovMddo6
V6MIotsYmYuHGkB+vv+Ue+8XBINM0xbpAehTr7cnYpnLYASSc9WtBok7VBuHS2ZE2XfB5XuQpPFn
M1qtByjvzR0D3i8TJ3EdMeUgN3y9slQC3sJgO7ga46JdqkaTLxMoJ9DFVfHWjgH5O2eZk8Esjd6L
eNX/af62+oDCn9ivgd2kT4UqF49F3VvnphqOKsudr8ZWBREilIy3bbpZtOjQXAlvyIm3f9VaKBif
+XAg37fz1eDciLqE8TK1wurdmWUYzZOOAJ022Om/oTqMl2KAYetXzej8WJRcI64ZRXTJ0yo42DF7
TyhYHC9wXTEpev0yrVSy7Y4p2K0qe+MC/14bT7IOHed0f2eKZ3idWQNBphdAgc5Mil7163WcbkkL
xgbhbYH65YMzf1jywXfibnrAxOTITnvnjQoeExxCWh3s5tUbnbU51tUojG+RVtV+llnOuepnExcd
M/mq1Wp9Ve28+dZBIDnYnJsKU5BUoExy/AhzDP1eP+eUlg4ilE18y0wwfpMyGJcuy9IvMGa1x2xp
/oUfHxw0XF4i9OrlAuZEgAuHCgZT6wg+5yYwQyvLblATqsCntywhIWSXYetao91PfteWeXLu4qTU
HoJJaYdbDqIN2NoQhX9n2PhO7oxK3G+Y/KrhDnpcVD5tf2xDVKc33Kwt287VBrap2+pSeFGkydTc
xmkMmzBmyO+nSFOyWzOYXXVroybo3NLq8EqPUb/8x85nuASSE1+Hqm9Utyqd+BlsbfjNxG73WxDK
479xKOPLFdZgvdyoc9Tf4C2y7wVOBaFvIgYUPRsGNrxdauifGNAuzxYbFrL+Ipuzh9By/eX+ft39
jpx76lsQq5v+bu0USj9maBbQI2fulS9Kp7i56oyG2+ZhZV7GGbc2b4Iwqh0cyZ2riqKahbFLpUfx
wg75T3xDryVGxzyPbonVZ90lG9IQHGMb6sanMm2bd2z48ZcEXvo9aXGvPqHtylzr/uNv+6Ts45c9
JfJxgtPqvooVLetHLY5vc5J26cfM4NoGz8jEHiIJYcntUVRdPAnT5F8w1KcPEwZF8gkCaBt5Sm0N
n5dBS6SDimQ71uZnoW4I7h7pPygyq3BlTmMQth2hsizadvBZqK28oa5gtkwMIRXXyZXYuCjKUHVe
O9dG5hqtqReunenKQVW5952AFCMopTHJ2SBV9B7ABO2A8KbinHQSY04/qebgOcvAWAW5iS2rVBSn
eIKNljI0/n3/E4lHXR96AIvM/dB73BYwwTyUY+Pk4a3Qm9q1pdl4CkiqD87BTiaKujguJqDU2JTr
ufpsUwFCtGKVkEoT2BOaKKxyHuvlKHTuLyWGp4x2QWuvkhfK0NYKnJQrIlUdv+sn/aOWKOMJDYv6
IA/dX4pmO48FQXNdP1dhTxaThOEtyccOKytZP+XFsrj90B9NhXe3LOUsFls4Xwqw0esboRmzqCjx
O7xmRWo+ojtT+FKgGV80qWifp7hEIUwuMk9GIfTcTQpMLy3I/rq/V3aPM4h/KgnRidxQ+musxOJI
IZHpldn6zpgzJgeum+p9K2cJSiY4xeaXKdUjoftNeHuHmUa5nMpQG7+XuiI5rmoW2pEP9V6QZQcL
VwpsljbwVDnNF4soEt6424Zf6LBPQNmzUP5qBV37iKQmEg/qiPPb/bfx0p9cHR1Eo6hEyMexINe1
158Ek8mBCaIU35i6IEBf45ryqwSX/rOcZvl7ofb1p2G2suKTmgwlyiW13MsubL8EfZ2soSh1us76
hAJO8nVBRjdzc2uRfmIGOBResfTKF61y5siNi7oeXFkbJd1DxUbpT7YZzXQVpKo5D6WuQgh2uFjr
sWph4/WJ9RlDhMy4aXD/8JmKGuxqoyVqfzC+KLLHHJfDf3D6Haj8M6vysYB7gaojc+OhABQBW5+z
5FMy1/U/UhKXo1fCAwAgj94J2kh5lGh+WpRBS2Scy5+trZSKi3p9jS5bouUfKA2l8ltrG+UjANFW
+xwuU+rneru0j3U7Jb/rKDP+xGE0/nPwQbah7NX3WB2RKpztOdXYnaOR/lSH2PLnxqq9Qk+Xhzev
BCMbyDosTgac6xjTzxROI3nQbdYBvRkDpl3FOFinIp6MD/eXEj96tcnEXEOYYzIestZlStHWCDBL
XXwbSqd87BZo82bZlKf7q+xEMtQ/qYWYeyFgvb4QLUCw+A1MyY2WeP83WmTxc+EE8bnAOucgzdxq
kwKUJMkE2QKYgH9aBWi6s+j5GmFyGyWn/tmO8vJjhln4l4z2y+e+6sb3Y1PlP5V6iKuHWI5GTJZG
ra/8UbeDH/efeyd0cO/yZinr0V1YT44iA4TxUJOfgH1rnu1uQYMIX5YzE1/LN8pE/eYYmXnwSXeK
GNumHUPUAKG6UXtonEwq6lKJbjVaWz5kBMgdCCA/h33TeRiYhF//j4cUgzjalDtcMYS5+iXkKW9J
HNNjEmrln0OlsPjHLA6+M/2fFlenC6UdRMi9vWsjX8kMBNDIBnFDLETaiZntLaLcjV2tsBdcqCP7
0/3n22LM2FHUKwKXbuA8s76HZ+zIO0udo1sTBVCUAQgOX2Q9Q7S7C3Rkz6ow+yDBwfxdF8F0bYcq
Q2qtxY7VH/Ox9rpOTpRzvQz1wYfeO1WCmwiRgc2+mROGKlSJpo/I/lUlfR4la7yMge08pUt6NEvb
edVCcI9ikTxEdKde30VZNJhFWdXRTY0G+YfVqNq5W2BB3n/TO8fFQWAWHgPBAsOw1dHFu7p2FkcP
b7XKhTNpyynuA2+Wk9kLUihXPZJKb49MwDm4Zmn50WJfh9pxKlDd7PAuLYwsO+lmKF9MhYG8icrH
QVTfOZdgaxGex3OBFdfNBcTEEknOxvhWza30OCR2/7zEiTR7GVl/dy6kUu0PTshOh4GiUAgUC/QP
Q+XXn60C0auECidE1rLmXU3m/bm17PkRWVH5FsVR/2iYrS0x4Uuk3r//MXd2pzg0zLPE0dnM5wd1
Ma1cNmkjVlp+0a34+1BL5Qe1rv/cX2hvb+IqATcF9DpQgNXenFNQRoM4niVaw++BC/2UgRsclFF7
i5D0g1ZGbYou4upNYiozaguNiJvSYrIzoSAa+ZGmN0c00L0jwGUgADCg0DabRDKUIo46Hqbvhs81
begLs2vrrHdZ3EBklCsvbuBWH+yTvW9FrQpSjLnjFodtFkiDYdNHJJH04ENTjblnK/jCmOV85Nr8
Ei1XGYfgv9PKg4ZFYF3V7DA2tDY0q+wGiXcKzmrf1sl7ZPL7fxvdQPkR+ggKbVMX6ieNfqPlMsPo
PlSoTQCeXaLvSTKgJmnFQfWzBSr0Ww7D/nORdWgu5oVR1e7oVNZRMr79/AZzGZFNIFcMLEN9fZA4
Qno753N2qzQbH6I+UHy0hquDxsHeKmJuJosO2XZuYzs9ya4V0iEbi/iUoIviz3Vavflgso01ujZ8
aojcm6DQR1PUdTWSjIuZndnw2aVplOqaNrAt3no0GdZAJxFDYIY26/Fl3diJ2o5jcrMksPRV1lZ+
U+ZH6kLbMwN3ig4Qx0Wh2b6eBuZz1+dhlyQ3uUP/1VW7euk89DGs90HHZNZVq0lp/AHIyREU46UG
e72ZmUiRFog5ESTJ9SzYpJhCWTLOb+CDNJGItKrtDWrfTKcKW5DITZRFd0aKLNStL/RjTdOV5En+
WWVq/7VAHnQ4jUkPpZLb1GTYNLT57zrvFEyk6hBNwwhMQPjklHEE+BWY+B/akNN7A/1U04MUob/X
nSj+VCsmeim16jS5a5e5Np2WTsnw/Os62/TRKtWAlEehOl/4XsXsxdmCcrsRDHYGg7nVGxjaSt55
diOkWbI212OvrGT9r0UroUsPjkHIScqZAlDPGhsxIYN/fX+vbGMQr9Igb6d3hszder4ALB48paZy
PRZdcsnw9fbVskq90kqdg2C+t2EE1x7+L1idjUBOFczRKGlTfJsQOHVBrJq/9LQB52sNzWc4Kdiz
Te2bsbhcgsxjibF04VCCXoWQoe8UrU5Jk0GOKA/tDOFFLh384CZVOgHnrA/O3rbxB1yFgs6kuAPT
vOnotE2H0lGR3BS7NLJTnEb676QxA0WQAVOUYrmBztbsFKMP4sX6rYY1MuX3v+k2/xBmG6Q7GKbt
KUEmUSq1wUD+USVF4A3BHH6hF509tvOYP5mdXF91temRleH3H6y9t58oNxlz8Nq3iPIGINasjqxd
ZJnjCfyj0FDWUcXNjhq+e3FbOJ2Z1CF04tevOpVqSpyc/RQgIuxPdlE9lE7eHcTtbf6IvDbJFKon
dIRQdnp9B2WztnBuzfSmSrlXZnl+Cei/u3KNtAuwi4NcXNl5f3gOiaKVR9pKYYRJlkpGCYYmVHsV
ZYA5NB8S0G9f7KhoA19Eg+lkhC28Y3ugm+M2dSo9DTmooiaOM6+Q8C18MEdkw7wAovpjIodHYikv
sLpV/KWzLCZYQEC5OFfvZAqJeOiacZeFOANcFuAvIGGYCGDL1CEP/qQgPSf7dV/178Ng0jsPnNdQ
+nFfZV9k/Bf/xQc4Xx5NOS6vhip3Qta60XEojhPLN6HYJSd5iG0IiJlcldeM/pd0wycnGzzbFn5Q
AUIsk58HZpuCzUyG9mAb7+wtgEYoglii9ES88PVXN+lkxHPPZ1BQA/mi57rjauhIHwj0vVxU6xfJ
eBWnTpgOICZXL3LR4op7HKCRYzfTfIvxUFHc0mQ+5qK4UjSPADrR3O7j2lA+GlWpS56WMr5wW0NQ
2VRgeTlqXvMYeIklF5+DcNER9YCRPrlTL3e0dFu9R/VusEtXxfYgPzs94EQvCYus8cJptt9RjwBh
nM1KxhNqigbDmwbV/JH3i/bJKOdRcxXgcbErt1Gc+Kk62eYp7CWjPbUZdC5f6WtTPY0Do106LNb0
V9loue4N4xw+lKUxdm4eK/KPuoqDP3kVmM+KOePgYAGI/RKPmfYL+jx6vV3hVM5jUCDc7FY0PYPz
nC7D92aJcsklgKOykIVSMvp5D5n2yQrpDLrlOErNycFD+SvZlZSeF0zGrnOayf/YQWGNrqQ33a+8
HmbOLrjNEB0UFNFduhqx8i7R6+kvpcFy/WxDfjfICWbtqNTd6YxRwQDP4ilosG9u2NmMcCFCB/za
tBOyzPRJT4nehF4o59N70SN8dtqkZFrWFe9yqetPHfMTz7J69SCS6Tv3ArnSSzEFhmsLvg9VLU/H
2b4iWKLpvhMOUXWqk7Zuns24dHpXop+cPqaOMyaXvCMzQN1eSuOHNpkaw+06Z3QuQLSC+axpI/rz
uYWsSopAruEatOXtJ0Ymc/9HVpq48xBJouWds12+yr3RZli/LhFy8WEDt2eSBrn8VPX2UJ3LLh1/
5ZmFNQCa50r5zrYX5525zKZ+aiKz+ZAYUvLNrnB2hYihpzn/2dTyy7t8nj2ptcbElVAS+I64nWE9
LJGej58gkXNAZoTQi9sw9+VtbOMeD2ECynTKnFl5L2sL9nCWw946CB47iQ7FhIDycKxJBMSV8p8h
7VAjlrNMpXNVZSxxazWvHbejpjqNCt9dStv6FJHZHqy6t9FYFkEKuOQMlNbjuKAUAN1Gsq8RcgRu
YoLWGNO8PMVVz/SqLzPPztvA61rST1mtxkdUtpqL1s5HkNqdfcZ1TPnBb4HZu8GNoKmeMOrgh0Al
O411ujxL6tT5zJ6M566XJ1Tsc+tsGEeN353LUxVaFog/ykIGexW1LXACjlaJDS47xTloE9lLakc/
C2nGy/0ca6c9ycXEjJDOB59605qYCkarOrr/Vzuduo8I6eDxm9hgrt1WW5j5mnm6fEziAYl9q5aZ
XEIA6+Mv/SgtPzQVsYQaMUbYTW4YB3LxZkQZOH+yFsGIpHLeNGcmLFZGIR1iS03mp3G+3LRpzA9W
2dvnYlJGTIMUssF18Qd5PkOqx8swkRhmAZT9MqdOI26M3rlNfWphv2xE8VHmp+xk2YLJwGzdAO26
QcyBxB+tro6kaxhk7eRrTShEEnPHAKvCH+kg8rsKkWBjmH9NRjz9If50n9g3DFOLdFYw6Y20zvFN
JTDqB7LLVD0FVjX8PQMsY3hnJdLZnhrm9Qk16KeDrbP760X1SnoNhHo9l6F9PCpqCB+9WohU4EaZ
YRtJ1gIKUHL9adawrYDsGZ6rUpEfpyBUG5c62PDgf+nPI94oXisN0ntHm6TzYvfy53BuxwewJ9I3
TW+nS5RJRxo+O2kwAnncYtTKwE7X1X7vLFbrRECMiSPZNVny6DJWev4nmab0S5xLysFL2jnKEGKE
8hLdkm17MUprOCQd60GXyn5nMEpqrxz65kPIRX/ENNhdjAa4hek1CgzrdnSHkjtGdaZ0nac+OdFy
wpUFo4AHpNeM8/2Pv5NYwk0nNApE1la6sUTvDVEYnovB8eQpCwYC5WxoB1Xo3tcSmGZ2NI/Dd3t9
A/GEpFBRQU2QATWp6iXzdVpCl5Dk5xSV6hGmbu8FctvR9YaCttM/hXrSYAcSXKfc7E8G2ZQvYZru
op7x9qYpkV2IfjF9UbDeXjUy9SCwpiwUjxbP3RNMVBmpZRuTr2yID+Lb7lMBzKVdJ3hhGyhANzJW
7VPpqldD/K6XnOlKl7L9kSuR5d7fFkdLrT4Y5jJKNIUJxwsRlrMl27TS4A5/DYP4zTLndNK5Fkz+
YjoKluH13rDA/I3QeoNrggVP5Paz1niYu4wPk0UQuf9YOzcEbRCUD0QBzbxMRML/ZEJS06kJGBL4
5Wkf+q2+JM9RPiQny1h+1H30R2+V8eBi3nmT/13SXuUAY7EY6WQszlUxY+hguNlNn0u0UgcS0vYI
MrD3fLQHwKi8oJvXKVctIDUy5g/XyjaLZwlHmse0bvXHwmxRmx3DkUtwsQ76aHtPKLwSRJeFPtoa
wMq/XLq2D2w8VeX0ZkY9vdZyUc+hMZYH23InjuB9KYS0GGaha7valjN+rUrbkVKWg9SdFmQYT6PW
YZSnx7FHaW769/fL3npChFVg1lCRX898YQMH/VCg5pD2Q3KOu3H5Z2yN73rXqbfYHJyD+nvnTVKR
0dlh7Em6uuaXx0pcSFkjsCVRhAaxgYVBjtHOBSnJI/OJ3aX4Vi/355Y3O5UxPEXYBTeC7/ikFcb8
TJfH/NDbcIvuv8QdQJeB7hkCXShvMEJf9/8NM8PlzAyE2qijnKc5l7xqKvTTBA7jIinWTCGyQKSF
kPbcaFX3Vz6mhacqlfQYhnS47/+cvSdnzGuCU2AvbSZPWs36paNCpkLl1J8hvD2Q00l+SGf2AIWy
cxzRm2HniGuP6099HW6GZghGa4DLh/fZ/FS1ZfigxJJ8bpYw85vW+DBJZXIANhFHYNXCAQXAPcR4
nn6ptRLqlts8Q8h+lq5JW4S+MxfpR2YPzYE+8e5L/M8qqyer5Lw0MSCSroOZxNTg2Fi6iVPHLjrQ
gJXuf7G9ShI8PlxXvpZw715dEX2QCQ9DWorQOqyfmKAb1xHpidMQwAggFXW0DzUObY9dMDl/KXWq
W168aEDH6uDNrHaqCwgWYjpBmbGppbWG4j3RSM2qWc5unWllNyd0jlyNdl8vknZCrgaq/rpileTE
CpO8Cm+tZkw3OwM0YxtR9+w4+f8xnOOdQgEgTRL86NW7HUEQJnUNaNaeIiCXqlM8ZEP++f4X3D0I
QuWN9gON+PUVgfCA09gBUOgAGyh3tmbsqMwUZ8EE2dshi1uvT6MD6629d/gSuIHrcD2tdUEAIymT
hSDuTZ/Dln6gWmIGy9tMA0jC9x9vdykhIkF842/rYqQkfGbolaEXDePOm+cUc41Wzq8Bcm0H+br4
HOvjDYgDUW4II1sgNxOzppRrajUEWbNL39syEit9ekY0NTnl/Zh8pwAzvnbh9H+0oAEjmiSfIFcE
e+N1MBsnBHMQhyaKR5VzKZHYOllxPx8MHPbCFwUW7RLSaTEre70KivzKaNgcdYDGaH80knxNVTU9
uAOUvQ1J4SiUB7BeguX3ehmrVxivOkiUSY2xhC6SVDWo2W6YFdfEr6h5CKxF+8NAjMFpsyhTdWra
eWguebYYom81DZVL579zTpZjAZ8VeyNyy2zJ/5GLpWl9Wprq0ehnb5sJ0WTqGjoppLCvf7SqLtEE
IVa6FoM83xa7yX47har5pjUp/8eBtYDqM7VDhHCDHkQXqxnlKqOhUeb2ScCm3NiU+0vVFcM5TefC
zcsyOeCW7X2UFyc/tNrozNurHQaS0YkaGXiZFIwDWo8KlpcYP/ipIX007Rl6AhSs/+PoCvK7SXlK
k27dmXJUeDMqHuU3Swn1z2nZxB7K283v2Vq+3w8SOyfXARxJMiky9M3OzpNFqdoEWJtUoIzECEFv
HrU4VJ4xQnOwkzTC/LPZ6dVyAUp6VPjsHCtqUwI8nUg6PesIZSWYHeH4Gt6MCbCtqzQyGE0Ub+WD
17m7Dj0wOmECV7LuXOhlYEZ1a8CKb9JqdAdjtM4jNu2/3v4uheMjWD2Z/GodJaIc5YhFH2hioox0
Y7iMiNUM+JP5bnBDZr7znBBaIBYfR+X+3gPSWiSfdcC1bVozKsMtsw1oszZ9PnxigFVDL2mOLuW9
jId6GL1yBGcszuAqDAb4oFhzDUU1ioQE6xLXrX2CnCA0dat5oY05FpXl54mTBy5UlHGiexuNDEgW
rbc8rSm06iCZ3XtyQZwFswA6c9PMLu0pNJIStn2uy/NzS/cBBsB0lJ3vPjkFHsWCAH/y/K+DnJEh
iFhBTrnChlAeJjrTNzyyylNoQunQMkkF/5mHz6BtJteJ+uEqd0596ke7Pui27P4SMWvHJgFI4YZW
Nxq9NHBo7WsmoVxyyiMgC/DAjbg+FeZsmQ9IDvWINso1DtMqhYpfIcrSnDWgBbabSuaYHPyknQvA
AT0PVEXUohsFEgMoZTMbaXBN5zg7N6BynrRkUs4CLPh/fG0waELdAsD+Rgc4X8oAMbGYfW7JkW90
deJLU31EONqpr5FKRD+ZdAIhw/WNNs1FoLU1PhRmCmIqqqvwYZCVFMhPE5yqJfl9P2zsvT+Qbrw6
lW79hpHnUEyXWSmceE0o/XKDFERVDDjGDGn29rtM+PYJWJEgE687B/QnarSoQgnRsji4tFqbSK5u
NtXT0C6GRiYaKZqbGtHy1/1H3LlDSbOJiqQmKCutcZUl4ukdhriUSvguXJpeam62NYePQWJjdYHk
wG1qtaPERBNF5SordSCQEBgI+ZRbq5s7qqCz4ypJfl9Jhe7HFWJLXhyhvcL8o6Acg7jZ33o8vDU3
0aLmd9/YWHNZNaA4qJcBF72c6tIJ0ok1P3RQM1K3h/VcenXTzL1vR9n4cV4cCaxJk4IMVeJ+Slys
N5KftBcnpun5ksfnDrmjb1gxpqEHv7f5LncwTT60zjDgKgfo6SGpGtvyBkJYeJBS7l3vhCwUSRCv
BHG0iluWFFVxXVW0nKWoRER+stKneq6cc20ldJ7zqC2vkZM6zH+q+HL/o++FZiDzNnx8wvNGUTUz
II0XSo1ot6rGfl9r3SWPgyPkwN5hdTR6IWCpxFJi6/2neVrmzNTlkatPqpPswZAbGVwqJs9BZWBp
UmrpQV/xBU293lX/XXC1q5oK216IBqicWqVJf73NPSHI/T6cAATyT46rzxghZQDcXDVA18uKmZTc
f7W7D00LkChFv5Hi9fVD4ySObgo8NEJGVb+fJKc5x0uoelKtGW7olEeT0m2Igq/DMIF81EYi8GXS
+J+XLNVtMkRoxOBXMuAmPOgo/cBC8M0gOyqCtqHi1VLq6tHKBECRkwiZZtsqfi35MnoO6kkeszvt
uWVOzTvOj6SBRIf99TfloYRUMyM7YVmx+qY1GTbTTb7plKi8z8AB/wjwxLfjIBvczGzLj2lI98+R
WgynMvPNJriCIQyCVOGIQhZfF35pa9jLpPbRTdPy6H00LcWT3dfVck0AswYHO3jvY3JOkDtAT3Yr
fdUO7ahKONff0jDMnrWg7XBPCaYPWdklB/f13lJUhSj0vpAt1q3GSQ9nPWkywKymU526xMZUCGkC
v01Ru75/JPaWov+FNZkNw2xDZ5ObopLDDiZsPMfS46xI2T+tNnQna9amL/eX2p4+emD0GkjBhNDd
um+U9bk0c+0Aqab2lFpuC0Mbw3MajOmJJsni319uJ+VjPWG3JkzPyP3E7/nP6WvaZI7DEY1cpBHt
L0NTBO60BKCPpVzxh76fQZ2Z2hkHhvmEsVX6VGFb5U2poh20Qba3Ca0WmAZ0QgCU44by+oeY2RgN
1cAPCcYu+eCUhuNpJrUpMgWWp0+z4ca1BNa7GIwDA4/tXYKbhnBIZdfyG9b3WFQqapLXbXTL8Ely
mypIb5ihHaWX2+cDFsRUj6KbcdwGG2R2fV+hW8GLDjXpuQ9j65RwpT8tdtpSz0zWqYrKwlMUdBrv
f+Pt7n0BJAm3TGpx+KGv3+wi4c4lpw4UnqUJH+ZSFsqGUv8RpfVv/89KYJ8AewtvktVmGiNbm5o8
j2/wXIbvpVHUPFncfpkqSDz3l9qeE6bqlEzY56KEtuGvJc6g2XEHcweUd3kqGgcyYJZ5ZrH81UXd
3//HYmKgQYMOWYJ1beqUoS1p0O9vYx927xwjjty8l+0zOlWqP/EuDqqenR0pHgt5Z8CvwIdWmVW8
6Go2amV0C3KMDFDQma/L0Jhv3xesIuwOgRDRdF/ti7jLxgl7KyhXWI++n1owEP/j7Dya60S6MPyL
qCKHLdwgIcljW84bamx/JjQ5w6//HrSygLqUZhazsWf6At2nT3iDCafksWuGI0z+zuaHmItiJ7JX
nO/1CzRlECOMvSNfz1JH9xNZpMnJnLv6Dv1zxwBFaibXmk36xalm880zRvKFpSIB4ctgYY1JyzU4
wRboEn8c0lqcgiFTnoNkSMqTHKnT5fZW2Qmo3BCU8UvTmPHw+gxIaYiEc2XmfkrmelaQizgJeUyx
nGulS2+h0Rcrzick+2G6GLmDV7wSYVAnDo7izvlYMHhM/eiaMvpfHUUmDBXymX3mp2oR3udl1OIt
HQYXI3NQeO8T+eAi2fnCiB+iSUyTgtnx+rFVuZB0zMxyf9BGuT5Zdhx9k0cJH2ZLCSY/62Lzn0ZE
8WmCIfr79jvfOS7LiIw+PTfZUgm+DnCVPSBrFuiZ32R22/CBA+N9KFvtkRTfNn2k4EC2V6WjuWO/
qmZza0ilwacd+pB+VC98JnjWOW8EMhE0cr2mbrK7//BwtL5hW1HewlN8/XBhUnIL1kru64HcPGR6
nd3XQ1Id5G17j4buAsU7lAIEuZfP+1ca0DaGXmIwmvs5vhy/mn5W7wLFEt+dstAKFycrO6HjJJrr
2x9uqd6opGEHbwgkAPPLFoeKHLtq0Z1FbSF5XqnDm0e3fDRqiyX9RuBvPfALuhxKLhxg2MBlIbtS
02uqO1hYOrvoPR9i2XaOAt08jh7NCGjP635e1VJTIVnNUQhMp7uzraF5ojnef2scJcJJQpsn3YNO
0aEmE09jYRy81B1g7CJRD9EUfSyqyXXFoQeKYNvYqS/NY5CdZvTeMd2pgxriqJOAv6yMcr7riRuR
a4kw+61BTvwC8nz8WbWqnXhWhI2nK0ndFBxc2zu5yCInQ+ijqwfZc3VUVWiCpI4mPy2khJZDe7pY
WqrfOVyHB69hJwKSg9C0fglLoINeb2mpTgQc7yIlmavKkzEX/SOY2A5E3MKwo+d7EIV2XzuhligE
4GpLPJMMzHeitk/9zgnad01iGu8jx6jsC8D6yb7EoyzNwEZxIzo1dPpMX0vN+pkim+a91UmJfD9n
QrszW2zGD6Lz3mtfYASkZAyZ4FGt3kUZDYUysiOKxMh+Saj8e6kUYvE6GPqbyzKbN77cAAt6dKMS
jM5GOpJwLIzh+I8R6M6jXXf9RVPb8vPt4LH3UKhf0BdGknhBLL1+qHFIzCBWjdQXkyhOkxzHmOli
eJthBXhQAO40ZoggqBhAUGfrbuIj4GpjiuIq89s0SH4MCO5/aId0DnDUdcS9Mjj61ayrDPOwJCt+
lXZhnId2yoc3Hx/UKBa8OzpCC+Z7FaYTJZccVAIzv9KUQfdyFJDFCakseBnapNZH1eH2DTu0Lkgh
UEukDbZm3hVgwGw5yqAxL3GzEFP6ZTLNf6nvtTffcqxE2UdCCvpjI2nSc63nATMHXwU45RpyMN9X
RXrUtd3ecqwCLGux9yZbWQdGfNAGrbdj4U+0XT6zT+Q7sjg8FCUco1w5MrtzLzNaOPhq20jEjBcw
D4FP55/1soJLO6kSaJI1xPNnGkAqXJiieWdOehVeey1W1Mvto7Gc59c9J1akmgW3QAdvM7nCxJwK
zdBjf4hDSFUDXoOoKSgHEXbvdbIrXtTgFrLkKphjYt2nzVDEflOl4V2Nh995yjr7XQyk7kIt0D4j
gJe//SjSj6U/8lL58a/VGcBBqDGUmXI2TnLVFQFHb3a6yDMta3quaWj8GXJY/UpXp5dBklFSGxqR
H3zSvRdMlIPd/wIMWR/E0tYHGOUQ/IEtwEeNnOCB7OVIz3rbOlyM+dDTBa4EfG8dtrsecgcTv8Qv
JWnqcDDRnTuJy/tTqCamc1HbXpa9Wo3Sj+Dc485TAR29f/tOotI2aViwkzbqt06ah22mRomfBX14
r2n4YQ1yMx80f/ZOCEcTxhJtL4x/Vo3ZjpfctYue5+LS7k2IYrwXKLHeN2H4M4Gzf779UHtx7UWS
hhncwp9dXYf5OFF6G0PkywrBTao1DTAChqpYpR8JaOydEcC7CpNtWMUM4l5fUn2mamw/i4ZolJan
DtmrB3rd1GAxJuNLc60N7+Z86r7cfsIdBCptEZRNFijvDpylm6RykAsq7tBAgdTDkU/1xjGQH0Mm
qn8MbIBbr9Un5Wpgb+m4FIt6cK7m2f4HqJU047oU2r9u/6a9M7N8XKaQeDyh8fb6VWQd26uekJJp
hlj7KUI7f6+jInFwMne+Ldc0DDwE5EAWr4OShI0ZErdx5NtGG/jWUI9PjtpPT2YtH01KXhRDVmGW
PbtIutCoAbWweiKKYTinDoE9ETFkXlLp6rHKBmyVZ61qKo/kGnRcaJVCvSRcoZ8AkWbhzzosojPK
Ws1X5OK7f+S2zepTa1a9drUttjw9ukUxbY7QdnTLFFC4m4/tUF7s1jHOACXK5ip1cnkuG1tP6SdU
8bdWc4bJ0/B67D1lnOUeJlNcWN4c4z2I0jFFz0H03/mctKl5RrC3ILjXPZ2kGMj1JJv+e+F8UrrU
fErpxx/UpXtfk740IjTYbgHCW53UUEvVVrQojPQ2/XZoYv2pUOfqwegH+XJ7ey4fa/0x2Zgo1/Ip
t1WTGolyqmz08/RBVhglzAjmtWr0hASm+m8uj0fSYrvr4Re3YMRprq8frbdyJiUWd7SUyslnHLi+
5VOZ3vW0L/9BFto+uDf3PhewKupCainC3irESqXTFzQuU9+q5e5urJTxHCZze7DK3vfieRZPJSjX
my53Fc5KU6SW8BetywelM8tTIanoivRFeVDVL5Fz9b0osJcEAKUNspDV4UOscWD4bCbUd8b0S6Dg
4nWg8u9QRei8UrKTRwuA0Ps2OcQq7TwkzMcFCkVspZ+/ynvQmg7IgHXhO/SBjEuCZ8G7GMP272ki
tT/evCsRa6GPgIwwr3SNMzBrbYrSkaIylqf4wvSuaL1OH0ssNhqpxlBVVw8KuJ2NAh+DqgqPcHOx
xn4dpgXmYvkYl5k/R1LhwSDXrgvU4Hz7ufbeIVB92hNL63kDTDGhkuftjIBQ3ei0uMMo9uFnmB5w
rCMxuL2lFk8C2JOkUBsothHhXAa+PPMRZ5z/BUgaBl5pV+a3OO7y37cfa+e6R8gKTheKAwjpr4Ni
T3DWE3xQIJkM6ZMyDlPtBVmjPseBGufuiF/WfRkU6UEs3l+WLhoIQZzn1rGkA6VhlBNyILU9Yr/S
EVZKt0cP9hyNumR4Nd7b/iQPzhHKcu/dMoZZxDMW84z1IZw4Jb06xKk/jB3uacBKP+UagPdslNWP
t1/t3lJL15XGOoLem+JNEoY6isziKkDt4IQDQydcq9TTczZo0DBuL7YXXLhvFpVJUoiNI/gAMwbd
fsaw8mCYX5t0VNCB0hrr3kxrA/Jtqd0pZWc9JTn05IO19x6UHjPqLrxUHY7C6wOom2k16S1ZhWED
5iwqLFnlKq4ucWyHB2d95w5S/15qdb0iIp+GiIShFWTjQJAndnMZuD3+IIsC1ASj+iM6215wWazv
Xpp/sEdXC2pSgwpJztC+U3AV0PvgMW1i6eA0cM9s74blomO70BpaPAxfv8LW7mLmDIj0B2Vk6J8y
ypu5cC29l97jMK/Kl3SOG8vFgki0HtgMo/P6zlH8EKnIhIl7nmeepXTSdDUrYDBYKRnyB8AN2lcL
jrfltlOIM6kaZqOBH0famO8x6qz/CL0XCSj52vkUCiPP7xxTNAJ0c6XAvURovHGlgfFoqiiQ+ZxM
BLIX5ePwx5RRoHfHwpa/KWbuqCcMa8sPfT8EH0Vvzg2Cqio2HDApkdJ3krB/lEa0qS+Vk2jfbPzF
+5MOvxNR5lSbs1PKnMY5NUbVY3wlV5IEvnye342qhmZ3OXRm6w3S5GQe1ofil9FQWH4M6LQRMwJT
KFe1rBuFjtJMn7bHQt2b4kKkXhtIFvR+o22xdqgcFSjslCGTDqwGgkmV2mlJdlGMP7Mos6JTQG+p
vI55OH4Zw1F8JkpZ8z+NYzGYcuusTY3fKMmM06ltlOh7k1TxcJ+VmHJn/dwk95I6NOGZbF5JkNyR
7fQcyKkwz3IW6sLN9VDViGuxJnmFlsTv5ojO4wmIT/M/osdoPqjpGKvnUJJq6VEMSd5/TiaKnBOG
6Vn+fi6q5rlMKvMpVNBncmdzGOv3aPBEpZvW5vzNNoTza0AD5eKMQJfcLoZTficpZm1dc7nKOpfb
v3/XiVwVT0Mz9INrhk1on6grB9L7zBDhCRcVhJEEHOn5TgYSGbqhzK2Hs0pmpSdl6lCgKwcTQGtJ
b6q5E3KvZG6YlhXCK60TP+TT0HTwvYTzDZnawfbaMTc+V47R5C6YDtl+UqVh8I1SGVK0hpEjRFgk
zse7PiqQpsoVG0k7/F0xgXBbtPYxU4pKRPXTKcire0VEJpArLgssCvqw/V3pAUKCQSqZFShFRs4Q
yqZMfijb2fjSSUF0lxtGkntplzf52RQMqd1JVZXwfU8x2biZbVbSl3ysVdMLy8L0JTx5n7WkENb7
HHbF7JKzJT2b0pn6+zGu6s/91Bitq5et9rWs8Da96JlmFn9AIqsZjMgMBZs3hnZ64EwLqY2Zz9La
XFXkgBUnHaBm5uMviCA8sjWL0eKA6WDp/NuHlna27TH1giAfDhCym2jLylyW8PrIrOgir1LwQomj
Iay6jJs4GM+SlmfnFBzp1RDW/KjGxnRUYmxukmVBkh5SH5WLcz2UrZ0OF8qIBXPw3H4xyaM/auVH
LWUqcvulblZi0IQcJE1HklQmiKu4PiZjM6fozPhgXIoPYzROwHGDgWKtFpf/shRK8MDUuUjWI6Sk
z/PQkYUAKNTlGEOEs0sZbVxUfBsO2lI7txUAs2WPLDq+G73EOJqLprNzxrzVUP1eoFm/lI752Nsf
CIcp1KwpZLbjyTDunSgJU2omDW8ft57HxPFsOzH+jVpMmQ6yi72rcVE+gVROI3zDA9PbUkP7kLJJ
hEP96MTacO2ZC49XUxtJVisnRmOhz5VzISvj0dnb2ybQnGiGMWQGe7I6ATlupxmNocQ3GnDCWYuO
sKuy7n0ute3bTc/AzgAHAP6ISvsGRZObMbqoM91TVUkcZNMITHY7XhspPBrL7KTftJoW3SfbppRZ
I0xKMYbCqmceq8u092nvBJ+cyrF/IYeTPleN8rseyzfLhlJkgEYCjATuAd/UVRhrBCo7VT3nvmin
2GsMkbplLCXnSTJ+3t6fmy40UeRFgYPuAVKv6ygyMimUYTVlvtlg+mSPTvYh1FrTOBVO0n4re7iR
nWgKLvNp/NJodnIk3PtCSXtV6i8hm/yDDQsHZFMsqqZk4v0xABNAy2I4LV3oh6l2mp+zntv/MyOd
JEDObKG6WV3nTwKPYPtp0hF5ObWRZKeXYEzj73KQy8zBB7oFt1/QS8hZ/z4MIRfiIKMyvsrrdBM3
e2y4Z4jRQp2D3lWHMLK8UR2MEAZTW3MvBhXyf2Qs9OXSKkeDeJiS+ocqkuKDXGj2J9WI9ek0T6Aj
7/ouH6jvY6OJ7jSnsj5nTWMO9+NQih/ABdLvqRoAXppGYvsZkq8yn4dKm3/l+JwaAKgD7Xutxr2S
gpisa/ULu79r3aSZx/4DuuhdekZmRMN6Sc6LzCXtMWmqAdP7jvAu8k2UA1bsASxPHDRaS3zSwgJ5
Jxy+HPFcT4EZuAoST18P3uE6Y+cTWxSS0AT5vhsyQZ5H5hjlNX0OnvWM81j72YgPNZQ2AX1ZhS4Y
40zIZpuQIFtJP0dymvly2qpEvFh6qrPqyJ9hiwFjGeZTRDKKEBCDq/0QJ0lqpoBKfaQU42uaBgOy
BPhvjXHS8f2VwItSVf8nitv4oVBRYolqS/tnYG59uv1WN4Fp+SGMAcn88PSU1+W5OQQIiGrM/WOh
T+cgVQj7UsNsWkYqWdgSe5IweZALbG4YFmU5joIO7Bx08evTQJrhzAvwhB5ImP8vNLL+PpFC23Kp
L61LoBf6jyJrkqdgjqzm4HbbXDDL2hgmgiMGf0AG/HpttlbJIStz3+ym4aGW0x7AGX53Ue/072+/
292lFqdZ7YUbsslDpJJyb8EuCcwnaHDiuFu0Ye+OYrYPUp6dz2gvVneIrdGU24jAUEWE2gQK3Uco
s7hOuij9UljmWWHU4OFOUTzIVpAfLLrzfDSUFs0Qgj653epV1lplkpnPmR+YVfsD8dj6Gtdd27mx
OltH0DplJzemX6YjjATpecvyp3FGBdGzaWrKRrfuDeXerFH1Lpo0PusxtN1hzpNzLTr7z8Co8FTG
gO6EKTd3yRxaONPOxj1dsPYcVsa8mEIVB2nazjXIuJduENwYWF/rBnpfGpEyjiTTsWEBn1IVCT7m
mInxgphw8SnWkubbDID4MgpBf3aW0unu9o7bfUfLmJQjuyPGj/B+jGg00WtW8SpD0vN9mlej1w3Z
fJnD2D44S3vLMdehGczYUt2wHkqzyvGUp1AqbUX6bONWdZKMDAHXsk/PszUdMtNfXuHqHgWXAFaX
9hDE9HUehYMMWr9ZC2gVp8x34IhCPEHLqIY2KJLvk1MPl7RqS9i+uTN9Ctqkv+9ztTi4zvc2Pi13
9DMY7GkbLIo6okiU6YBsMrOJHzJowCdcqCq3lbI3E8zouzLYYsa/FBmAx16HqyyV58oWQ4bgidmi
Vx8jVkqX484pQwtTqtr6fnsH7T0avX19UcukT71uv6nRWA6D2aHYHOJbxkrG7M1Don82+r7W/8P+
Yftw6Jg46VDoXj/cwjEKR7kQfjNDqhKKmK9KpVYIaRim11lj9B8ejpQY+1pamouk1Ov1UiUXVjAb
Sw1qB9c5yD/2zjieYzSRvrz9Nf690nJy/kLLgipRwpl0yG8ZMp+AhQn6XvTdlMA8apjufTFSX4Ts
GUuqaF++XkptGiNyFIrDqSkLtwDH95Q2rQnbMo4+/4enWjCjdEMdeLyrp5qw0uzlEHRUIuetH1sc
9lOBtiotYZUE+/ZiO5nYgtnGjgOy8BYmL2iVyXSJEr+Lws4bbG16iEp7PkhF9t4e+vRLam7slIBD
Y8Z6CxzWl7JZ+5zMkTiPrTFfyrk5qsf2HuhFv0ijrbTMBl9/qD51KP4qBnVNmOJxFlmVD3jnCMG2
XLrrCElLh2t5oUxuhiDwrlC8rzR0300jvWtRBHd1e2rujd7El8emPRtXPYYbunIUqvZeJRk6HA5w
gNtxdWamoAq41Py8SGIIG/J0B6tEeCmmype37w2MvRhjkTpvuQuNOZqZHZnYwaATcYqmNnWd3joC
N+7eNmRTi8IP5K/NoDMqCYeNtZQcgdOdkyaZaZTK0TN+A8mF5JJJwNQr7VkTM2X10DWnOrGKA3LK
FjXMFbDQUuAvcPFtMtYAgb+Q4ieFgNeq4TlRA5TjK1RvL31SU9mDk8lyFzy5idh67tTdtSiyDCa9
6IJHWo1ZBsk97+7JuY/aX3ubjZjDL6N7sgVr132IeYXKECAHLv0wmBVDDNOS3mdx8XMIMHNBLqH9
0TNyOLg59s4SoYHigTrNorH4+iypgW1KmoNV0ij35pOFo/RXh8bj6fY228uqueUB70BYMzeWU05a
qLkos8y3Yiv8lXVj+M2R2slVRn26AiFCbWMUR2zgvWPEIxHSqcmItKsg2+qdIuw2SX0jM+SnTJmy
0g0cq9VdIFnqz9tPuPcBURUBUMsIc4uQNmsE3+WMxfgxRehq8VBekTMIyI/rSL9OEHLejZWMSrlV
Nfe3114eZBWpFqwy9SVYE9rdK1W+qExDJe2IhwyU9I8Isv8WY+r8KZwmogbu+iN/rZ0982q91UWJ
RaHaQ+ZGoS5V8BfI1Xb66czqkSnu7jKYg0AkIaXZGGLRaoffGMH8l4tCepIqEfsMcQ8ymb3QhLIC
GsWUl5horjUt+Joyc8s89ftI7fs7PQJHdprwPjqZcWoqJ8k0sakw8s5U3ahua8SUOiBopyyB5HNw
GHd2LL9lAYBTfnJQVjtWtkRN8CNnrIrsh2aI+m6yO9MDdVq8/bZG0wHNZGIyqq3rIYIc6LWWtC0E
ii4rvrSFTdcqL6AHppP5HzKD5SPCVF9GFpsWTc9wX+tSGnF2ac7PpbX4tSdlcLLG3joo2/baQUtT
kFBDU4KTv0oN5kLPJROVSrreOn6r6qR2fzJRFj+R/iofx0QJLkraVNcxRNT1DIeyR3M77xR3AHt3
EPT2vubCH3BAniEo6zivQ+vU1KUtKSTJqLeFX7t6UjxEa2s/TcPpfDsC3F4KoNTrpYqqEz2ulrCp
pwBbra6rTlZUZe8kjcL59lI7oRzeAOZAi3HPgr95vRT6LjFtLRLySChgliz4CWOUxPfO2IprpWjG
3RQdYSe2kQDkEnBB9isF3EaxclTjqk3ymjniGEyPRRAan6gbZefg0bZxlGXYjDSAlrx8XbJpUYhU
s0Mvse/t6RyHsfbUDFJ+CqTcfIybRvoP6yGUA9ab0IMo1eqrqaIqtFmh7RNHpeI2pRI8qUMk3qla
b4JfGrs3FwIvpqAANZigLD3g158uN0enbSqIqvhlWc+dhKNrKyvVwSrbvYiAOBJti5MlGc26jIp1
annTJrQMpP6/qqwKLgI/wCdNFgdD3u2dy0oUoAt9m+pmXQcIncnWFAGfg1JS/pqdKbM9q5WNqx2M
DAVCIe4Ng0FJbMvhm1kJECZZc6F+UPFspFTAcUA31gDVFUZh3TfjqDzGY3mEJN3bkX+tslZR0YMo
yiY1Z0carfwecz1xKaNpuphK910C+Hy9fbb3lkPlHQ4CyDbC5/LC/yq2k47EHJo8qrNT2Xo5dr+J
q0ha+BCbXXNt+G8O9CD2viATUjJeLMC2s2yz0RREjKmxaqUaXTOygNggonCncdCfJbDbNCX75Htf
Ns5RHNuaj/EF4fku+2cp+td0gRE8f0dBlfkYIbVgQywyKLdVCqz5euYjn8pKKERRGSSKFnS+GDvp
EdS+6rVKGX0lnzP/1dRU1K49ZgnKeUrQH+zvHWbBa6GOJS7+9T2kXKRG303kA7MME8TtmrI1zrIh
xNNsD0HllvUc9y5CzRXOpEqt+R0VUOl3aSBfGmSsWkqd6nCbbHMmdG7g3eOAjsbAtoM8dki+06TG
ZzCfolOeN+a1leb4kvQj4ohZWj5ofZOcWuIoEid1dAXBLr81zCy/gR8AwQxFyA0lsdGVRpVQVGEo
a1hekNfyd6XrWs/MkqNdujkWLAWJYsE+I2K8SRHp1FQIrmIzLMr568Kzkj2bectJakrrGRb3kdzO
7vslEURIYSnLNlmMFul9hcwamLqkSy9qpKAHG09Uoh1tr1OhBfrZqFH5KVQl+seoUDjuI+ftsh8L
2hThZs6lvZB7X28+mDR23oR4SStVYv+Q69b8p59EfmmtsHnQ0Ts7GkzsveZldmbC66Unvb6eLCVJ
gtQBsAh3BURmJqcfycOzB2uQog8p6fJBtNtkMnxWAPQmfHi4phuvsgJUqwbZPkYxocCGYhhGr89H
WK15l0wAe/uALoSufXxjjF1WhSPGtBA3wY2jehSik5f0IQxFpx+/j6hFuLkUJe8GqErAHOMjTefl
M70qDpf12EiLc+xeH7oiUWpzO/KtypzddEjbK0iv75MZGPdOkM0uvq/Cm9CWdPN0+n37Yfd2Mk3i
hae9CP5sFHCNnom7hqgL6FA5YzYYKtl4URRIF1epNedL1iudr9aqdQl7MTwtV8XHnMGxdX/7h2wy
SMgLZD2gKxgrGUw+Xm9ms8LsLx270E+ZirmpbUbPJb3lg6pqdxU0GUkjKeHsdVUF0H22Uxtl9Smu
tN/o2H6u8lH/evtRXi6m1RclW7SIeosvxoYNpA2mUXV5LKHiJs2GC80X0d14jtunTi5LfODQ0/Rl
O7K+cXJTcRqnETRk3uPFRjcAVzxXioK5dieHzegqedmF3myORX4SUUWTvcuZtYKQFUI6KFO2HTg+
w8LmIIgyOdhYQKaA9cBjKghXmnrleNIQzY/JGDX2Ne5iXb6DagnqNjXV9luYyb2BuMkoPyiBKP8N
W5pwZpHa2QnlrGI8uE52gg+1CYR9lX7yVvR3oNhJc0PCggnM0mWsWu0S4TT5W00L+cOYz0eIqb2t
AjgC+V0Y7ogrLX/+19XOVrGkHkkMX63m3jfUQM/dDof597c3y457NIk4tC4EP+DybtTjbQkRQzRj
Qz9Lk9R2B1WL/o0CU//czGrFTshAKngY94b/qpAGxydp0rI7vcvr3pvxhm/eaROI0rOaLQp+mJ+P
3yPLxE+jtFXJvrOM1CYBkvrpW61l1s+6T1r5qoyc+JNpJ1XmBnOWPRd2MMWDiwK63d6Bys6dc9EV
DUaomLTb7iwX9nAZRt2g4dHa0+xOelE84IXlhO7QK+IZupZqPslR0pWIFndhfVXVcvhh8T8Rf9pI
Jl43AGesc1OSIp1xk63C54M3uY2jcB2XPgYoE/Bgqw9mAd8u5qnFv16eNF+uHPPd0DT5QQNj506C
zULAJFoto+BVnOqduKAjhUp5mRTyQ10O1YOZx42fziJ7hzf3Z6cIlG+3n2xTsHEoaTtrQA8xoN8w
WlqyazWDiXo/Qa/yxkzP7uknACoPgU/fXmrvlLHXGW/Rrtyqe3HpJ2k1Y7EzVUg3OHbPNxXTc6zP
zj9B6ORHFe/OenQOQREsFyCTtlVBMwV2iAVLhqFGgGiDm9QYbFyqVELeNZS0evSgssEIfPNDcqnx
TpHxA6W2njQriPhXU9cH93RKlPM8qD+taG5ccyqja1bO6UEXYefz0b8HnAic60V053UkqYCTYd+L
mncHTY98O1yiN3/b0L0CpMTBF9yJW1ifoXPMPfmSG75eLdS1MpSrxS2lqFqXmbMFWk7VDi7Sne8G
oIkS1AZiBGxq1anQ9ALLWxMzglpGcvxSqWh5PpuDE2EY6NRzcS7rAk2V299t50W++Oks0hgAgNYU
4ynpjUZSsSWoBr062f0sXUSZIKaPNOTBW9xZCiwTxiF0Shi9rDs/aTMlkZag3OJUfXGxEHt86kst
ypAoOwxc6s4nW9JcihcAJiTXq0OAQbopqTNFtpXFTn7uAwWzcnOWjd41DIgHbkwZ+avurPhHnGVd
BrmhH9F2iVP9f0Ik1RMRt5xPWi3r+Rl+dcp3DyP7ok+28gVojG16kVOqDtbEHS660tA2P5VelX9r
dmgKNymS4dlGAfGIOLb3XCRZ9MqZKIGaXW0SfezQ0xwlQAixU59MztcpsIvyICLvrfKiRIpG6IIN
UF9veJ2byBhDanBDn9O7crBnz4Guc7D39lbBAwwOOwkq6cdyL/yVDkyhAqhIY4SDb1b7GONc7DVF
eyTGcLTKaid0FcsMasMY1sB4QxvN6KKa1ZE+3d7mXsLR4tK5w7bGzFLJWqxYfbQwJW/QUFdFrb64
6Fi5HcSJ5Qe/ToXpdRMkYA4ww9lwoPFYGZtmTmANBGFce1QT9Tlgov2xV8wsPGmDYV1yVb7TLBEd
8Pm2T7k0iwG/LDq/xuYIM9IEDT/Scp9zPfeNMJZdTe8nP0LK66B42XtKiHcoxgFMQRt39dmiqspy
qm5mixE20NeoSZruUlujjbRUXkndL9XqFd2FzRP4LYIbR5j73fWZ2+iEEcb36xFZXIuBtjlvuUWR
70Gfh/AdasOyawOYucuiMXmH6bN8wX/5zRhToEx06OjOUaNjs7xs6L+ORatabYyrIivPsjJDn5Lt
nwZMttC11fJo325PBxUyx49KkSU3eRBI8LRrUsaaMYW0i/F39IiPdXe9fctsMzwax7SNiVu6BUls
FbUSLWfUZDBvlGP807whGsH+yMxq0f4LKmIrwmbBk0nj5QhWsh2O8TY1HKMBKdO22wziarrgXaMJ
etZ6Pn0OCvQ60pQx5jmDrv1rYcB8aJvcOo3C6B6EJoXCEzkEJte0BxCgt9/D3vmhbcdcl+avuRG8
CvEfTOIoSOltlp8qWIz3EfTxkyzi6NPtlfbeOAiAxVNtyQPVVQTHk09tOzPKfEZ+6T0cCvnDJI2Q
CtOy+QRxK78gZ1Qf9W6X77gOTToywItsNuj09RXf9BW92yyEEIYew2UyQ+lUKMb4fgBPfeoQ5pyq
zrmKuu28NIXhR8/jCMG0t6H50uw0+iZL3fL69MTSEMTpjEJEjZz0tatszUuQXjvffr07PR7aWUA4
me5SYpJlvF5G0m14nQFzztGp0w9wWHvHldXRSdyUTvniyTgwtGvD6GybcVa4eWkOn2c1yMODLbXN
Ghf7N+DwsJ50hniraAGf8gXzwTShicXslpo1/CwFJuluNYzhOVfEfznMC6oOUAfYHdoxrx+97nJd
6cgLEBmL9fJsc7k+oEFUGh5IdbNyQQr0AtmovjYOnnXv2/698upZaX8rlQFHx7cLaX6nD5Xpj3ZR
H8xndleh2qVFgao9k9fXzzfSIEVoB5XukeFPDrbFChI3iMPOOd3eRLufDnEW1GdkGTzaKipG6CVQ
CnDFBbpaXQztt27EPxGTUL3cacqDXs9OQCAaEAfpwS6l4SogdK08hpbQIGgMqpp8Yk4ivsLiMdV/
BOKlVwO4xb0sd+Pdm5+RCRlQTLowAGfXLR9YuzqeDgac9KbDL7CfqQ68IKEFFquieVDz7og3se39
MqiHkGcR9Un/17N6SJ09cuD0ms18oLvuDtWgVo+21Ep4yNlF/3GW1V67VIgbRn+altvnkg1hq396
+4Mv4GvAp7T3Nx+3bzJVsDTwHewDnzCAL06lWveYShXhY2TBpLq93s7cjOfGdhIy4qKQvq54egIi
o5GeBbUud9MoKBGxmPTH2p7ba22Z1amKRO3Vk9p4pibVXpeLByGFynfSuv7gs+/ttuXeZcy/WB2t
s7fYSTpdp7HjF5Ggo5l2upRdjMaZvlS1HZ/6Tm/unVIJj7RYlrC7uoAwCaLxx6T/Rcrj9dkNh3EI
kHlBlixEmVaf8/RU2xclOxtm3D/2rfNeS6z84NrbCRgkqSjILr2BrX0Dtjr4fUCy9VF6sM5m2Vrv
nLk4ck7eyR1YxYBVhvgpY7LVAUa0NXMolBADM6TYw8q0vszKFJwAABwRzPaWAiC17CI0LjZs6xz7
l8KCDuM7gPdNr2rruXcFSsqpm/V6drm9c3fCIHEB0balwQ+uYPnzv/LdSprGrokkJABl0B8Y+DFt
xm7jzpnjnzPSQG+PusCLaY8xduPeXucoiFIVelyr0HabrLqP+tKGfqE195SI4pwExpEG9d7LpAm3
tKOp2Df+UXmGWogqsV4/4AERDcF8bpXcORUoZZ9vv8ndpTj5i7/FjkFrqoyTFI+Q8KSMpKScc/Us
xkb52mrBkeL+ds8DpIPqxu4gvm0EbJomdJykHGHJO4L8ksrzrLaYh99+oJ00a8HraQSQZeq9KTgx
rDTZ+CrL1E7qqWguX5dy5lw6oX2NUs1+Xzl9dbXmOAGMMOonU6/rg8i6vVCW32AtwgoAMzeV6Ji0
YydPZJSG0bFhiOJ3Yy9Njwnf2xtKZzRc4nnhxlIIeWlKjhQHtzGN9Q1yEYbj1KHr9rjchkg2o2vt
j2qDsolp1v/n7LyW7DTaNXxFVJHDKbDSjEYjyUrWCSWnJkOT4er3gw52aVjUUPPbPrJd6tV0+sIb
HjO3bVYiGuQsfHL8oV7mj52TJQcnc3eROZiU0OA4sB9fnsxOa/smdWGfREXcnZY0qS5taRpv3rW/
CuN0S9m2aHatv+K384/QYplIdGwepliJgor/KxgbzQlF2xyBz/Y+paYCmKXU+UsM4eVQbGNN8bqa
oaKuuo6O0507CzKdoy4eLsOTesZzbDxbXWsdORrvtAGZJnm2TlaGau42I2ul2aEI36YPciidj1Nl
pn8Xg4VX3tqJGC6UJhPrksdK8kTnrZZXr3NgJlp6H9pTm3xulxisSdu8vaTDz6Ltgj0PofUdzkMY
w1AqhrXqNdgSrRzwCJ+WRZnaUGkaLPZeP9B7OwoPTiBINicaJNnLBZhEjXhfxmUYzS7QjnEW7meJ
qcJwcGZ3F5rDugqTYUm83VOJQ+N9SaqUrL9vhnNa1dkXlMSW4dbDt3usuoLc3raNXPi5aUQHGYS+
gs9fhiF8VI4qQQjb9w6khxBUXsNsTB+WZZHZJ73opo5mnVhEqEGxVL8VkBwR1S61ZOQrpKM+hwa+
T4avazM5ZOKadRwoNvBkX0nw0Qonq3Xba74s7fdu0msMTPt6uLYzfPlzXcxTclXVwYh8tP9j4+Bj
3j8rNK0hIbukQ+zdrfqb5SRRUZWIZzeqDmsxm6YQYhr0oMU42h+7F/7KRdN0AKL3ADU98jTZDgOq
i4CpnqvBREjASKr8NNcqorYymZ5ca5xx2k2Kf90uxr9Ka44g6Xu7VF87dmRLsLu2E067pBfo9wIo
EF33floGJXCKwjm49/ZGIUbFsgZ8AHHjJv1L8xiJQhfYQpHJ4WY5jXJtks49KhDsrR5jGLC5mBJZ
7csjt6BsWmn2THe10ewwVhNElzr8zb1cOAeSmfeR3C8UMaqOq5L9XWWaS3u0Zwfd43ipuyet07Vb
blKynAZtCBfDncPXb5Pd3YKzGF0z6lxUcTafsM8mxHiNhOxyMdS/TMWch1PnlIP5mGtOqYUNxXDp
5x7G3r5XZpWDPFvpPqtZh+Hv679l7zOvIpqUOQmItO1npmYrFHf2xEOMpW7oYofxEKeec04L40h1
YXcocnh6vJyTO0CJCYoE63RM8CqwgkOo5WqrPY317AaRNtD3fX1ie4tKXknplAW9B4nERUygo2Sk
VJ1VBhOQpkeRgj3wksj8GxDmkRne7qKCD0FmgXznnhamo+tFVZwvaUejjuqMmNG07kyzvs4tgIRg
rKgeRE4tPs9lnMpTHWE7BiXeOKrP7HxnAGRr8X81GyP+enlyAHTbo5Fa5HXjMgWFtmSeD9wqvQ7l
KA+ejN2xuFzJD2jF3pGZ9bxnqUWEZHhT6lfbS5uT54x6kGlYtr6+oDv3Dq1e6k2MQgt9WwlClsmM
84VpVdWiXoqirc+RGh25t+69gcQ6yLyuJCMCq83XM+YJngh2ow/I1vWmP2f59DdWEtoPgE3ue0Mr
ATrjfaqXj321ih/4Bh3vn/bCqTnlsVF/6bxZ7U+mVKpr1XRCDcc6HTN0A7U5d0+aOSJ9l5J5Q99P
3GwF8LjOyUTj+Igisbc2KMasNGKgeAThL/eBWZV0mCt6rtg4ZIElXc3PC5FdMzu3Dm60ncMG2oar
k2cHDOq2blIMiTH80jutcEp70pS+c4MG894/k16ZzoYZzdrB8d6dHLo4ICUpeNKKfTm5uFv0ZS6I
vvHAm5/61nQvUhHdjZaed5BO7ARlqwQ/xUeCTbKpzUtUz9UyYIJNF8gVyQel9NLb0mR2deHjm09w
7h2o/Kk81/iRHwF79zY9SQxxDCgjYv/1w/+WZEwiBbpRMHayjMppBox56qykO5jh3seEUAzjkxWk
IrT5mJUxaFG3dtM8KCC2D6zJetBHJf3PXsz08vox3tsqK+QG+B5FtjskgKakaaq3UE7Swk5PyLDX
j5MiPtX6gF+h444HROK94YBRrKE7fEs8i19+QJi4Yz0Cp4OfXZhhy2vzVfToxypokl4KwzpqYO19
SkrGxGBw9WisbzaLlaB4ZmLn97AUnRZm+hiFbMkyLA3l7S0jmBiUgyAlQW65w8CQr8wq8QLhXjRE
j1o9yFMqiqOG8u6E0KWjaQJI6o59CLy6702XMhfirhB1qM2+r2rPRMjFbL68vjXuq69MCOPa1RRi
hZxuLqxsqEBH1Yg6uE23nBXuRXpgsfsMdLa4tG2b3XJkQN5cBWVQKMfEy9yTdwjdEgSflNCPAHcS
KltCG3jL6n9en9neLsTClbokkRZtr3Xmvx/jop4bHYP5BwMU71jWjV95cj6LeZChopUH3/FotM0e
NGXZ8iyg8DdUifWuzoufqcyyDx1HL6jbOTu9Prm9HQKYjVidMg9kw81wnj7DqygFWhwDPIMeyAFq
qni1i4oT8PpQuzMDlAxUb3V/2ebhngs4L53YjKaieOcETs9Vb0UXJGminpp4Gs6vj7d3/bLvoWvD
WwPctpmaoS+eU7oUXrxMy8+E8vVDpGTJ9fVR9j4gsdOq8fbrmdns+9psq8LrUYSx3cE7WZjWn2Yq
lVfR683/sFZ0GMhQabcQJG4m5FIyzjEVzR9EqifnKoKzHSoTTjIjKMgjMfu91XJWSZ21lMCFv5lX
JRanEQZ3oRKvAn9aPAaJg1yXutCvc6r2CIGyd3+AugGZipsUALr19/x2ykCdwDwpecbQcC6/IKXc
+gIfpnNSt+oXtVyWk54oR7DVnUEJElfpWhrq1l2UxT4smmytk/MB2ocqj+fCzzukpGe7E4GtFPYc
9E37/fUtszsqdyRCDVQFyfdfTlVxdBzZHaQ123JwwoQM+pLTIjrnTew8Or1Wnpel0t6+TwH3INEA
pHqt1W/Wsx68ZajThkGRSHiPfWT8KdWSLCz0yTwAi+0cCfJ+qlHwi8gttkupO7HpDRGuI5MTa+45
Qvz9WWQgJ2+VTWpzkFrsbFTukxX7gWcyj8EmSJh0IXMjjsjHs9z5IWMZXYZethcrGZXWp9d6JHm8
t3w0IUjRDNQM7mDHfMSlHIaJZo6SKkGSeEOgo2YAl1IfziXw+MBU+6OKynq2N9W9NR1Y27q/AqLN
8unS7Qc7wpdMYgT2wdGm96Sx9jlxHCx5YplcZlFOlylq/4eYaB2T9ACJtvu6lFY2fQbwhEKcItoU
TqaJuWgxwmIabDv6H9ZyBa1T9ufevitPzZh9xVWuJg/IZePuK1NoBkFt1DHFsApK1Qe35KE/eJd2
3gkeQN51GOmgFbZRX9RJ1LldTH+0tddie2X+5IpDhN3eKKjakmAR8XGHbxYwtSW0qI6atyysOszm
tdxYD+XBE7EDPeO80fJDPnclYW0ng+byWFvOCuTTCCKCgbzvuydr5UPDMUyDrGZMvy1lWfsaTKBQ
CNOKwyUBaILvXndQYdj/OSs4FQNpyqtbqiHkBGQxO5XwAoHumxiqIijLoXinLaX9rcYQ4Hupdb2f
Ijx4zem7hX0muycxVeLg+tv/JVRWUUbih9xRxmJvyjm5q2xWnllNME9m8s5KlYQtbeceTH3RvW+0
xjzPlTU/j3WsPsVoFbm+tXRv57kC0oASCV0PPv0d7dSLY3spK2q9TRb/jbTySNaWtn4pPf0ypor0
X39v9rYeURc3P9f+vcyVyLGMHSx0yQYtXT5ZjsyeY6AKB2d359bHmAJXH7RDd9gtRYKak5gN8QD4
bDyhmfz33MbdmVC5Pnhfdu5CfHy5JDhGK297ne/vocIQuZNTquIhaar6pxlX6XQr3DZ/r8JeqP02
LkowLzIeT7072UdOHHujU/hFxQtRDgDrm9dbLG7d5pQrHhRqrzSAgduksq3OWjPF10ya9qWxi+yk
c5EdrOPeF6YMSU+fi5i3df1lv827F0Kb5xwHkFjN5lPqKAiJOVF2oVJVHdwjO/1nwAPAI1TaL2sb
+OVQyeRwC7ejeMiWtntQ1a65tm5RBEUrps8oh5R+WaEo5cQjQlk0Wd/OEiQBXx8BXhwu5m30GbXp
OA3rEs9DdoKhghhot8Cz6dokZGUPPuzOi86Nyc+EekCZd4sGcZylErHWRLcy9cR1UKzhnevEc9Co
zRxm9G1P8aiKzwen0rh/0ldYLoQRYkDK95tv3BJ5VyLnRVCrJZ1OKL7SFbYXuyhOi6wkAmmgxUYU
9LNKgzc82p9Sq0OEO7LsaAgmp9a+aZqQJ8iW43/qGOcy1LO8hWslC+xB6kjk8Kx1fIQaJGacy7BM
4mOiTZ2JcHxXP0ZVtuCA26UiPSPoXX03m0qbL+RS6K7ThO9+0i6S8ZlmV/N1MpYEyz4amXE4517i
4pphz0lYaKL6UEIP7MO+7bz8b8rjJHc5hNPT0vWmwJatEto3Xe/mzwVN7iOkxM5xRLoWagrtXT7m
tuuKroQGwRFvRCuP5KWYInEeEOkJc6VO/01rGjLYgqApHiXq9fUF3Nk10BEo4CBasCoKb45jHGmy
KUeaXHodVw+NVsPenOL+I1WPnFqLaIK8zY6w8zsHk/gdHv1qM8ZLv7l9ZI4oe+/Bjix6UZ+8JVfD
LOnKb1I38nOy5JjTCOwSWwf82TBV/Z+vz3nnKaFagF00buxkTds9WzlDmkELJUBbavPWoqp+VvOl
ebNHBbVo1GNXTDXi19teaF1Ms+vNyJDlFG+F77gzau55OR2UF/cmA8yHDIVyBIzTbUjWLjwPMehF
Cx3mwi9mUfws4yo7uF12EhRmw4XNhfYrwnx5l4rJFDM7P3mosU5/wqXNuyStofstgglhNS5H/ezd
aRHMIqwEaYdN8nI8Yxy7yCsJostOqR9SFIL+mPLhqNeyP4pHHxQZNfbj+t9/e4zspLZ6wVNPvU+z
k1DMqhWILE+O/IJ3Hj2Llx7gNyg96KybRXJSaOwgkeIHYzTxaBq0inyrclpoy6MCyP31/X2PaF3F
agDK4MxAPYAj9nJarp5ZYJVNOFW4An0SWZWdx2aIPnMtD++gwS1XzL7g5eWgJGThqj5laCMQQ+s+
5ZVzlNtqd8edn0O8urL415dwO3tLxRcr6YbyYRy5y/zeLqImSDPDfBiLEUZ4H1tlEoLnLuazMlZ1
FboTRQ0/0YzcDTC4MgvfjRrbDbB1hEwntC5OPqRp0zpBN6RALJ1iwYUriV203qeu0Y/kY/ZmABYG
JAdVMu6NzW6MpRtXiWcXDx4qoCcTXZVzz6UZOL3bPOkRF5aXE/vO9VhSVmqOynN3h2/FjgAMgI8C
HOFOmxJekQcFVC8f3KFRnkd16M6alVuXppq9gPDuKIP9dQO+SNRXWScEI3jagTjdaeYis6SUQoBZ
kamnQr9u3EBaxjcTqr4MrHlZQH7VFa40Rl0N76W0iq84Yh/FT3df3UKEA4AC9w5B6h0EviptqK/g
dG6QY77Lxiw+ZMpsrwYc1rWpm+LZWBr8wFRI0jhzWbfXT9Hdy4hTwcrVsMDTkI5uk1AmZoN+mOyb
p+AKXOEg9oyLwPAEXHU6FzqsDWS0o6OjexcJ0ANY8df06VHaJXZ9eXQn11vcVE29m2eSSb2Dho9d
cTtmZvZoWpP3lQq6y7uV94lvN678MPS1avsQcdM4zIhUnqm/qMo18mY8JJYoE3+UbN73qk2pZzHb
5REdOf0I9nO3P/nR9BWoHyPfQhyxCSKQLJ+mvIKoP8j4Wwpm9mI6Iju3vMJB15ryIK7fGY6AkzcP
rySipi31GpxzG60ckBsJ6PQpcto2wCsESuMslL9c2Xx+60ZANYrEE3LAWovYbgTXEepgQmm5VUZp
YG2QRf07ms3flTwyPxTk4VdKAN3l9UHvXgxABlBpoLGsmgCkS5t9UNRyQF3Cu1EMmW+uKd3AnEmY
xpF87fWh7h5BhiJGoZ5KOg9IfnO5DX01iaid2HI2qUnoEjCLq4kV2j+vj3O/bDyBUHYowxMR4Snx
ckqDxWlCtdiBMZ+7YWrCnXd6LJ+iJUnOXS21g21yf30ApyIpAYbG9XEX2nb66MpCb90bb3zz0cuq
7iqx1rkKq64eUB0ZfMWpqvfuRPsGHZMjIfX7+4MCIDkJ4TVBID/k5XSlmXtQmDXnVhhq9NxETf4n
kJmeUa3S+kGuxqPsOfII+X2/cRiWCIPHAh7fXbGqbzoaYQSlt9hRlgsAORw0MRo60x5JDzbOzoJq
uJURQ69+6vdFhEKQSBmDwrFXv2DVqd/GRHXOMAzLcKin/Oub98+KZ6D4D3aLk7+JakjAimpt9dxS
uxkLH+Pv9s/RzZL3U1XQWxznoxr5zvwYDiwOpSDoQVuq4twiRIcmrHdzx9L9Q5GoJaWksd8xIEUG
QWv+e31+OxtmzaFpOKyt+zviUw+EGdVSzbtFq7bnmOvx+znrtWdDcaTfeFp/W1TkLV4f9P694ZMC
iQNUjAjJHbgaQ2Job0vj3brC9MRFAN6sfa+IHYCy+E1lN/JS5YeVl9rPqmi6I/LV/d3D8Ku4xar3
xTW0WVPKS/1oI9Vxa5j0eXaN7BoxyYNa294o/OlUnHjH14zs5VF0U8Poo871brKR5jdJWeShSsSb
FahRxYGzpiHWtuJlfhVvf0smCtFOwlMGtNOSEkF2pdVPfZ0dRdM75/vFKJsv5oLtEKON5g945/Yk
vZr0KzJUH/3Zo2d957NRimBP8iasjM7NhS0qtr0pKBI63SJDrZ/1m9G7Ufj6DtwdhaWhYQJS6q4Y
MMW1NypE9Dh1FMtNmzJcU8XyZig2iwNJH21CEpCVNPVyC2hC0wrZkL8aafl16aL8UjRaEkjHHg9K
yMiA82e9iJ4ZizYMTx3J66rB8HIsvYA4OSWwwNrRdZ6dSorvg6HYz9qCJpXfG1lchkmZmJM/Vght
hYh56PnXcrD6D1k09DaGoHGM16M5Jtdszmkim8hTP8dKnv6X6cKtfY40FpCrp3j2lNg6+lmIXal/
q1Vs9z6mvfonp3PwSi0ReAYsnw7mU+wW+ewj15TafkZICy9NAbLg4MSYBF6XDPo51zqpfyYoL1Tf
Eu0ynOioOASaeaGmYSUBPgdwWXA9mJ3K/mAvWYl+XK04+UkZTV42r9fcf0w3U2t8bAXvTdZM5gd3
7smNWrF4ix+PcpnfE+Raj1aLpmEwTK76s4L+/V8cG85HPc5EFAL88mLfBszxr9nk5ac89+RyKbn9
n4EHR1U42g5OfGqvZEYwAGT5lipl9aMd+sILRstCriQf6mgE1O/EnzMXj+WwM636ZETu2F+jfrKf
ILmWw0ck+Iw/asubkGRtI+N72mHJi3K7sVo4xUjajb0xCd9OFwV9Hy2R74oJ9nYwZkr2I4kQ1ruW
9upI4LRa41GBXOIycD0FhdUcLoWFHfLUqEGvW/IZ3KYmw2jq9Dow80Kat6UVxT8L1JZvFf0uCbI8
xvFYSZZe+lbbubZvZ/GghBiMO32QVvyFfJpVP1OMVbJQRrU3hDaxm8pK2QqCtB2v8Pu5ARUajs5s
PDqFMzVPil7M7cdWGOq/ZbVoRpBJTbP9QcpFftCjLLukdgVqQIDyUnx1kQ1yW7kYgnHJojSQbYmF
sOlO1cfFmUbHt1JPNldF1+V/CxqG8a1hSNZDx1vZtxI39T7Yaa2rz8Ngo9RLdtK+48LtxBVjtBpz
Lid3fgL6iDM8s4ci/RSJOKneWn+jy4A7FmguItt7S6U6XhS0XcBngkXK3qf57P5wEutIz+DurK+j
cLUQaIEJRhTt5VkvhkyJHMXOHgZuRiyNmv4BxFx+ff2OvAsNGGUV+qd2gjI+VcuXo7gF4q+UKdHi
lkkwYZp50lESOOVJg2320tqnoTqytrub2HqJcSuTzqEJeTeknUhNxao9eZg7MT5qRhtBBS6bgyR7
7zWjTEryQX+edu8mzZl5ySbAK/FD0o9JiFf2gqtLn4ZNNB4hqfaGooZA8WZtYN/ROUBuJzCb0DZU
FgWQGNkblkNJdiGTbA/oHDtDEaaCIaTaBWN2G2+oeluNViqVW5R2qGggqnqupS3eGd3gHRX71g22
eWzoia6qxtSnkIjdPDadZQOWxSCUxr/Zn+xZzU5WZeU/lULk70bA3m8GBBM/rd0ewEZrqLpdsrwk
yqqGMrotTjuFBW34UHJLHYAifwUXm3mR4vPt1jYlx2uz5TucN3M4McRsRKNhjvxJ4DVQVN2xQft7
1M2/USPLrjZCx2Fhi+pxkPNf3Ad5KBa7vI613gdd83Z+PjEEKAAq4SCiybA2552uITidRbi31q7p
zwovxvUVUazOcasf5mxbF2LaI9+lnf3EoKuQJAgWkp9NzBdxny85Jp23nk5RGCWaPA+LwDKmV5yD
W/N+OyFwvorkI7G+dmg222le3KYC26HfNCHyHgneKUq+NmptXMcybpOf1RjVbz4tbCcYOWAa4I1R
7Xt5uYnSpN/XDtotmUY3bJoEVS4dL9S0lEP4+j16f6kRyK5cefw5ECjZ1nEjF9tEk4bhbW3+/zmI
qPtKunE0yu5tjRwhxAeb8tQWpeZU1LlxZsA8sBjHc5fQxarhn4bE2s3NWRxkHMx0Pgg776a2PhEQ
RLH2Ab1wd17KuqIBFFHzh7gefe31zPxIjBIffMC7nfhrlBU9D6WcVHWzVoNmJDAP0CnKJ1kEFPa1
wJaK/NSb1XB5fa1oHm+vNjYEqTB/rxvyDm1U97WcXdkB1DcHV56gMNpnXRWRHXTxHOf+PNXOf1kJ
O/ic5Qgf+KpZOO7ZqKI6DWgvO190bDlESOk2icJpFEWPOJU7ESBVTuVnht7KMO7h1UKNqvTnJEm1
CaJfRXyu56OZnZV2tD54DQy4S17O3Y8c69V/tTQrvlreLPSLR2/Fu6mC9vY7g+fFDApEEoiEvEn/
x+4aqz0D6Ri/OxUKA9faKlrnFFHH/bMEjZZcMABul3Nn5DmKFOOAq0dTWc6NnDivz5qXzm5oD0BV
HpW+JcYUztiYoWXmiReoyoh8Pd1qNTrF1YTlp0Zs/6Pw9KkCtlHI1NcxAbbCxFU63W9Mr/mjbYcB
Xd3OxZZoGlNHC6qopzREn9JwaEcNTewrU1dFvuLZCKCauci0P6eisqugli1qYwIdnL+spEmigPAt
+1vgamGey8Tzviu1ixe1J8r8sdW8qLk0hKhVkJt2G5/72ez+ygotys+9NXWftKzuUxrxSTX5JTbz
uV8ZvfFuXJZxeTRqpKafvExxhyBCp+q7NSY2WUjs5HlQeNnyGKvzmIcuOr9dMKgNZFqzj6p/OghS
4MshiOP4mESZEtJort+5Xp4NQalOs+mnkzD+XfKi+JF1nfEI2KcaT3ouptZ3nFTIa5q16hUWiNr5
vVfg5TSWyj+6nSS+qzXWj3n0lGs26PlfIGrl96YELoCH8aehC5GzTMxrHhneH3NmzOmpFVWfnNaX
a4QxXaSlHy/p8C+LLp9So1+0D3Sdbfvk6kOffwSOCatmkKNsQqkr8+chmdC6KfJhuKzOBcbJjIrO
orCWeM9uMysybPkwdMDspTsVrp7Gt7JHJCcgIq5/5HnGsOh1WN259RY1uzp2ZP5bTbUnQ3J+BXe6
mMAYhZkF23hE3KKzVEVdBqhR9ElYtr1gC6jK1Mz+qE3tpwiRlpWMWhnynSpI+/yubC0nHNXIQFE8
TZBYmBalu9pDvnhXGktedptgJD1LJTY5Dfb4aaki76lFwOOPOcaj5FqLLk+QRrHzL3hp5DOraYrm
JDvXFZfWMdofAt2Tyq9LuQw/hb6MWlh4UiNvzGZLXuIEg98iaZvMXzpZxQFQ3XoM3XoorlOi1U3I
g6l/6rTYWt57cPP/bCrb+8uhQa48Qk9Wu8c4FiSHikiqxzG2Y/ckunTEtmsycs3Perd7bjIjny5t
PYLCmmHtxEGL+v4XUMDT+IfTCj6lnrLDOZ88yM8V4V73hzaRSH5cdEwRgj6nMvHAquhY4y7dtyim
W3UxESv4XFeNPNJpuSvp/bqjqbKiqUPnYFu24WmjGO6glcftNCT+2NeAOJoMJzuhKJHfgXc66XOV
nzMkY76/fmnvPn2/+lYgAimBrK/UbzWwKqGW1/YA7gEFOkFbdw5FdnM65U6HqvyUZAqS0ZX64/VR
d14lqFW0KVetGKSrNllEgaqkBgYBmH+duO9yyH++dJT0x1KCuX37UCuNhnYQCq8ELi8nGCtuV07r
x10WMwuwuGgvmlGUyOAXylurltSC4adB+yPMvO87GW7UmlOOnJpeas8Jwe5jI/XlIM7e+3SA4wDB
kO1Ry98smNXhIU0IgyZqG0cgayPhW7mIP3f91BwgVfaGAkPLpqRGCm9yM1QEGTiCy4ooCiKdT/OU
Wx9xlBgnv8um8c1yv4DRwDXBzVxpQXcdewzmIUKPCEnodoYsioEGiKE1RwS4nSkRBFkrsw+PQ96i
l7thtrOloiyKWkau/MjasggnpdBvVR+Pn17fd3dxObEQfOA1qvRYq+1IdoKVaNkZwHx0J+MhVtPh
5Fo0zhJZmr5HycV/fcD7qdENQA0JKgu9ARg7L6c2qjFM567M4OlwcjtFNR6zwlwCEUfNwUbfmdta
OWGTk3WASN1sDKxTlMpowFcXQhZXmZXZqcm77iIrtQ6EmR022e9Ai2ung8ic4gZ1AFxGX84NKIxl
d8mYPZhdks+hVHD3gClp5B8LJV2af3UtIxSKDX2kh57F84dyAnU4xLOm+fOMDhYOj5Nz7Z2VJfj6
Z1/n+iLt5adB9SUTWgFqzt0hMeNiiE2obEruogK/aNHHNur7g920PwrGtiwwwKRtQukZDcWxzKVC
3et1qAgZvydAGf55fS53DVjOIEIK9D6xJaJisPnMjgTMI+dZPMhMH/4SSIrhHzM1Gq0lHfMwf8aU
T36sS8f525hLtXnMpyE9cim7nyraT7yCq1TI2qjcZCzaYEh83Eu8XDJ7BjoUi7OpVEn4+lR3RoHT
tva20ZpCEmhzWrqlmji/FJfSdOgevXGKrcCBY38kRrl3Kn95DtLWBuK7hcXBCbL6uowTiowVWg5y
/id3Zri9ifFmTuW6OZyVlgq6iFRhc7WZ6bi0Q+xkD0Yedf5QUvTGLV7xoUsfwY129gnYxbVjAhT+
HueDIwfymxI5T69SeziHjfOnZyEFmyu6+62qbPsLUx5udSKc2lcwejuoedwrTK1zhSJIxROgwJ3S
3DCgAFnVPOpz58jpUpSJ7YG9V7365NRRGfkG/U/nYwMwH+mcWsvCzqOLAwskcr4UeeYittHFtuML
TbGOOIX3S061kn+AMdC8vCMKTF7rGa1FhdkUqfZQL7Z5odGhXCq4IAeXz170RpFJp9mtEzdu11wW
/UyJgYWApDWd3ULL39slovzjCLTGjyO6K1WLKObrZ2dv+TmdIHrWPvQdHLdLbauiz43RtqJYp2aO
uHRHaV8wLrMuSOONXzRaR0E2xhctXg4C1vu3hygZowMKjUjw3N23jjECD8dm40EqVvUFeK3ii1Tp
/KgwssyvtFg9qHbtfWNw3ogdAOuhirp+jd8iZCDuaqR0KHpPlhV9HWKhBNJmi2XdWDz1dbqsFYm3
XxvM8v8HJUZ+OShyykRKaULU2lTVxeqb/HGUuR7W0tEOVnPnJgRKstJQf7UstoGK2daydyWie8Ok
U6agQv6sRtlRLLnePi+fSSaEQgqhl4t51hYCZsSYFtroVT/QeNQ/wYkqzu2Ayk6vDKbGI1PYlzQe
vyta+z80fFY5RQB6jH7fFwGWMXW2WggUNxINmlAunnMM4g/SjJ35gXqEykFZHzW17VfU3MzWx2I1
mOqLMqBR60FX1BZKD1J/79apHsSDiscn8LG3R+lkhzZtJuBuPOCb91K3YnVIBtrxiUC11LSU6KSR
UYa9WOKDo7CzVajssZCrQCP2r5v4AAW9UeemgQrkanD7Rkf7aQEWPhhl58DROeMnMhSF322ssyB9
1it9JB4qF5z8SZNC/9fKbK/1iylH4xaSej3dKkEM/fbcipGRnqW1BU5qy63Iy6GpXB2oRjdSdPEQ
EQ6TeanDCQu/2+t36M4jQe6GzNRKdQJEtFm1UWuTHDAbWlN1Ao2DuLQEqCiSsxKV+v8wLW6vtY8G
9uuuLJsNWe4akSMerFr0kc8Fal/nQaS0lZMSc7m3z4w+C2E6QGS0K9ZN9Nt9OTaW1yhJi3On5CVy
pEv3X0ZW6CbKkfby3n5ckx0Ae6tf3ra4jRRT5+b6Qo5VRuKJKtV8UYzxv9fnc4+thtkKmpnnFWQN
/aLNhCqvsUabEOOBqLs+pUbWfBzrDEppMxonNFPR44gc2BWpYp+iZLQuUzm/GQ3Db4C1iUgxh49Q
cvMexInTp2pEGDmqSPnmhtQuxqhqoRTtfLBb9j4qp3vlQWuE4Hc7U0k8NS0L1i+Pu6s7pfNlytzk
wF9l96vC8ANCRvsKwanNjOjE0PSERvCg1poexhUekdWCX6VTVmnQq30ejnhTBFW6CL+Z++KjjMw3
e1mvXxXXHxD3q9zPNtVI5nnIhVojoJ5VFax20wV1WY0+yJf84KvunXfyQ+5OyDGgrzfnPYbdV/dt
A091Es3Ptp8dv5mm5sfcHnazdofCdhPcHInA3VMrHQxmrWZgqERNT7qk32tM0OiKxHgzdhW61Kpc
x8yIje4SxrKMEcnJNbw3vL75A+CM83X1DJt8z47tgxR4/UKbCGIFbTAcbfN7szeF0+2Y5ViQaHfD
GZ+B3l8KZEmQSlYualm7f71+7nc+I+Mx3C8g2t2xV5U+FbraFQ+4YxVYrrl69w5lkuwDmK3oYHfs
PHloha1DrehxSmAv78zBRHBqspviIaYznoZI4bbhoHVe6btJVvAvzCy9qN3i/PH6HHeiFkgqvAig
biCGb+sqqlUZdZ0TTC96tZwavU6439T8GX9nFcnWtKW/0avPZV4ciWztfF0KZKiCwFpZq4ub8zAV
hcIpsRDZ6sYptEQch+2w5KcJ/eX/4aphj1pgrDnlhLqbq6a1Z0mPH7YkjUJT+k5iT6da16ZzWtq2
8KmLy3NvVw7SGgCvwmqSvf0oPaP/9uavvYaGlLIo1N0/V7ViJSLXFaSBor55ijFsDajp0DLMon8z
PWk/q3Y8h9OE6fjrA+9c6QyMhQsBOAjzuxcsW4y5tgnx40L3nlD3N5+6Oj1yf9xbUiqC3KdITcAW
XTf5bw9/KXLJG0VVUKej/VlT+/Gsizl6R/u0PIi2dyf021Drvv5tKEupB2eii4UfVm2HHio+oaP2
R2WOndNBjgnKlTQXrMPWHgWYa1y3a+aXjWPxM4lr8UWHw3OpiTluZlqixP5/nJ1Xr9RI2sc/kSXn
cGt3ON1w4JAZbixYBudcTvXp3595b2i31RYzO1qNtDtUV7nCE/5BaFZJ+8/u/1qQi5Dwz7FX50M3
5qFVycOuZlaUR6P0HPr2FPy5PTQ/YW13tsi9UsUyILUEKglLaL9+CytUT+ZOQVEK9GcU04uO8ksq
MvcLlZaMEK7HIMHvQPkc1BmVHR/WtfHaiir5bNlmsYfI2NpL7EOyNkLke6eE1JR8fcVDq2JepPcc
mnPPNi3x2jeNsf/4+HhsvCxwhWgPUcpeGLOr+4Gq1WR4dMevs1Z/K+mxneI0HA8wHZMDTgN/DQ5i
pbHYXN4Vrvo74IcXOw3oVCwHtcSrr7FpIu7pmMohjmxrp1C2tYPJSIkaKXGiTbreRcgSjbExUBNs
adIDFw3jd6NSySc17kFOjE5EabxN7HA6AC7KPv31uhJ9LBVCroX7mIe29jxZdZLhhSZtEB/Nv+rc
REdLr/t3KVaxO1t4Y884hMiUA5FauY97tBHZ5Rz48XVoB/HiWb35q4nG5p96UPq9G3VzrIVeSvUT
P7d1OOdadBl63I2vwrGm12VoWxfUr6xLb8GxfLyKW0NB+CAgRxcDwbfVNyxDzOYNjWs1FkP8Riqj
PNlRMXxEsUU/Px5q41olxuXmhsxCeXdd/89Qe1CrkN5iPlnpywQw+AncwH/4ToSlrJy+KA7fxaca
elJ246pLL6OJ/5k70QQC3Mfz0HfGzoT0jQNA44jnlnQGXsz6aCtJU6Sh5B7B2NNRAC/XTnusRq6S
0wRSIwmMtkj7AMIZcB29dOwfIZ5fOVbChvpNyH7MSE0q9A8tS8s+dgVilkEsRjs/FsrQeX6bR/yz
sGYLTudIIIx6upse596du+OkYzobeLGnIB8yx2z4qCqMf5u4HdOTaoVd76OCDgDk8Vfc2DB0AZbY
f1ElplV8+zgCCuqBx8NmyEz0PaF1zUevlO7buBtfHo+0tboGiT5tdcyP+KfbkRQ3C7u2wfvI6vQk
QAhXPaNtkJ1FYVWBk6HcYvTR5KudGR4fj7xxZYMM5qPS11+IkKs59o5ow0LH9cAc0uKYsh4+epXj
ORWR8ItS3bPa2jgZgFpp45q8SPdgPXqoc6xUwJ5724yOVRXKryDrvZ1wfOvL/SaNL9XmDViEHscS
KFxyDRHiv6SDPr5XxrY/G2q9F/lvDUXnEtcIQKPk+etPR53QiiLkGsbWrg5NgscSRJHcz2Ds73yr
Je5bJW4wcResPWQrHvNlbf8I1pQZ5r2qL1J5ZqqMZ1sYzVcdN648wO08ORVTWryDa1rvaUVsTnFp
l1I1Ifhf1xGbUXNklKKwlsfgyyBNTf8U4fSmD53m/ePduDkSrw54TiKIuzoCWAIwsBbWb44SpcdU
j8wA1VkzmLVqL8je2vjLFqSWTcXi7vIU4+9a/Zxc43kuAhvC7Pc8zNXA8qL5tdNQQHk8Nd3Y+HqL
7QBlGmcxGVmdtFJIG4igl11xO7C+0vbVvzQAMN+pgCO/WHURf5zyJsPIw2njwY/0UP9V0ZP/4EKs
UQO1d5QZRT0kYg7O0JQXBAn6GWvZGFPFSBTi1KfO8B1rbremR9dMcJ0mqykOrV5ZeNGWpti5HTea
VxD1mQiGofzXujzJWzGYbgi5vuzdga6sUvysyXt/VE7aDoEpTZf6T6tPB0k745Mxup3ceZS27hL0
e5ay00IfXZ+HzkJHrG0QYZbSqr4YNpDcKoumHYzG1qlbZIrJeGk835G3IQmJwVoQA0o7l+Ddku48
JcUnz5sw3NGnNvC8RH96vFm2zgFF1wUaDobgLtGWZJ5daAIYGhzlB5Qj7bnO0vgJS/F+p2CydQxQ
s6P7C9vgXt9DRhQoCLhAXUhV+eYqpvbdwNUs8tNSVq9HbG53prbch+tLDOXN/0dqQxNcXWKxN5Q8
gcCTnLit33Ik5sBLFHGoFdf01XoUn41OmY95zt59vKj3H9KgmAXbEpT/BtimM+CmVBU3tfDGHJfT
Gt0+w52OboMoy9T3KH0UWBw8HvR+ugxKHg8nkr7SHUBPNkQwKRJdVyUU5ZOumD9GOzODXGJZp8S5
9bYLK+uge0O1083aaO0zMicTq7UFN7E+He5sGW0yokRt4mT0le5gbvljgruQT60xOcJLhvSctjiA
CeEpI/eO5X0Ou65605TzuOgbqZUedEMe71299yo99L1+i//hBLcB9cGFTNdJCslnrNT5DPAAi1ur
y4GqW9pQ/qvZZWUBUlfSt90syh9FhAXo2RS68U8G2l5i52AXex4i95cJvwmRGyg+ZJV3BAmtmiol
7wmm1aIXT8aQmie7hZP4eDvcH2zKCqDY0CjAt+yO9e2UKX3ainDLCwvrOiiZGwd1nii635tesecd
vbX5SOFAelGMAL+g3wYMvVYkLiYQBLBxorwqckv1PTWfjiSTuHioxnzqo8p8ZaLxc/wP8ySZgtjh
4uWxFg6FvQDzsQceCIACVPkAW69teMYQXN+jgW1NkjogiTHUNtzSVu9qY3RpAZOSWC+Ki0sMjyAJ
ytBTzIObK+UEbC10PzdhV79KpeHt4Qvu709aL4QrmL4v4JF1/BylkZ2afMFrY8xdMOdJ9s6JnNiX
6IOeTT2Ld948Z+sWo6tKdRuFlHtXCvA5c9JUcO27wUifE12MFUTguhTg9dsiOQgep5aPC0A/kJUL
OTWnY/ndybzOPTpuP1UXkP5z+35xOTdeY7EEezYek/HNYEjhfhnQXRZHamZp8SyRuuZW7IGEHMjv
LNymbPQUz0KOSeZ3OIt4h9jstPQ0NV5nHIsB7CTux2HZ+ZQqegNs+tA8j/aQCr+Vod36vHrhqwK7
gTioXGl/oRvtRr4aN+XCuqjM57DuYzUAbznUMPtF9T53ktQ+jJNiVEdEmIrk2Epg9r6Tt9TMIt7F
wZ/MfFgQM4bUAdJjVcukkwruBuwj6Q/9bEyIN9nDDws0p34Yrcmhw9kOOYc8cWcnKDupVIFuicVu
t1PK8SDVDqXkZBoy26+lNeiHvAtt96T3SYyZC55GE+c3NuurkhZTf+qFbJsn4jjjU1HWav9cwBqo
D800qC8qHf7E70N7QKtXjJrx12EzOIIFaEgLgCbuutPYI/DAy0W7fU4j40BZJzoqhIfnZhRi5xHd
usAWmQf4hEDs78NmmtVNYue02z1ZnLjAWmTjrPBVV6kfH18hWydrGQh3I9qbd3GXBYNdFgnyfoDR
LANFSzt9TxJin8Xkih9Wo+4B3LdeAErFtMaA1N93N4QjB1CbDbzfwiktXwlRJj+GCkdp5xHYmhkU
PGrEC6XxTjRKtXubNoKZXKWatsFIO/bQa43wqcgNBPfznprY1jejNQU/Dg0+gIarG3LCKzyeFq0/
Q5X1eZza5lBlQ/e+p7f5H+59yMx0+Wn5gXZfiXhFPDSDiobo1Vb74VWEAvNVq43uOM+2+R92Ii8o
8T/y3vQUlln/kQ2XM5C4PJ1YxbI0j0qXmX4Txe0xNkGJP96KWwu4FIFoTdpL9r2albDtyYhrBC3n
YkKLTxmn9AktsTAk/8KS8vFgGxc8DFQk6CiP/Falup1XYuJVVajIPWeGmwWG9NzeB36KyrZw67OY
+/wNKf4eLuI+m6OdBrsRQU2geVhJ3Y5a53gahCqhQoGy9g86Ns0xM7XG9Vtrkhj1TgaO9sKGvukv
ZepPEV5Pu3HhPe0RuBL/OmYOFPTRb7z9EY7aciXztFwh/TtUa8pGeaN4Y1T6ddzkrxFjcYv3EQTX
1p8HyBYBuuP1p0JVC57eBNGWnU+xcVAhORC8g4uhPr1uxE1aoQ92gmo/AhCo4aHA6LdppftW3GZH
W4R7EPiN3hEqOuRhhKC0csH83C6A14yAqRyiiVhPdV/M3vTU9PgOpnXsHDKryZ5sp6pPJq6gx0zK
lDpsH16lixnF4024cRcuCHbYMYSN/L36IdpgqUnhkqWled4/OaGVvPMKMzw9HmVzvlRY6avQUUZt
cHWwWjqBHZoR2SJzChTBLbyT2cRmULvIpHSDW14cr4bNTooQtBbSIlEHxsWk9rwTVm2ccLBJVJwW
qxnA8qv5omdXVQ7KBddpnqIDcn9cJlYmA1tP9gpBW5sKdjm6c9TsCeCW8//HvTXVUWnrNUub1Q3Y
RoARwcx3f5MSZPy0I2fYeUc37hOEhq2lH4nbBYrct+OhryyF0iTpNa8wFQ9M73VhO3CIQzUyfiLS
3b0vBrx1/sOXBbLCHqILsvR8V6N2SZgU0OyuZtgYg69WnWtBmNTbn8SI9VtUO9JPVdJbT1Y8v8bS
byDVK/VLF3fd5fFP2Zz/okYE0pkb3F6vt24zX1nzaa1OgaIZ58Mrulv9i90n/ZlkvP1M1QEf8L8e
Fs0COEu8uZDh1+WxSAgqdFRUL1o52aFfSTfWAjxGylMLDaZEih0NfL+rXTQc/3pk+HN0C5fa2L09
Qe1EnT2IzLuYlnBOel2WF290prNiwvRM0fo5YfO+J861cWEAmV3sCRYaw101EHlx2JUlgyZaFZ3A
yORHe6DG8XhqG8cUY3FaMlQnqD2uK9GgqV36hJVzSYGuHpQmjQ6taZw6mLg7G3hjPoub6MIMROnv
rhIdSRkDVeTWr0Fd+JPR6i8C36adUTbAe+gCM5sFjMhA6wy9S3NLCD1C6HUW0xiMolHw9cGqPRjH
KFF82de2+awC815YfHWD+mzcVdHrhsJOevzrxeXTcQ17aA6waVfdewRmQyfEOv4akiyeKsjvn8bM
WZzq5Z6+4Ma8F7kGUMm8cku0syT1f1yChPY5mDdQ3nbpyNelF8qZx1zTfnR6IZsg1bxGHOtahh+S
RWIgKNNueOuJ1vj5eM7bP4SQmFcXKsRdX9NthnjoeYauUP3DQ+VWSdC2QBd8CmUhzLhOO3VxPQd6
gt92kUy6r4em/e/jX3G/rVkNBB9+MwHRVFo245+r0VRWXQ+1cunVGpFnfg9CUa6N8rC1Z/OxOWE2
GjcEYQZbTr8dq8aKMR4iS7lkQAC4kaImNfykMkJ0u0BPPMFO18W5ilUl9Z0Qx/FTYUXtFSFk+HKP
p73x/AN2ZL4URiGrIox6+1sYzsuEZUX0zroY2HZV2x9SxN7eFFE9/C9VjOSJ1pP5fs7bGRd2tK6P
mdKZho/9FRpdj3/NfQR8+2PWC6OpvMcSzp5equX72HJQ9Bq12XndpPUY5LPmojEE38lzoxc89+a/
vwqI9wC2cgIRUUTP6HYxmq42+gH5uyuy3hD5TdKY38joH1OI2WqQZ7X3ZsYM9YSg36Jyp3hX1kLZ
syC6v/gWqDkhHxw4vNzWkVBqshkju8c6xHLEU2HZsxLIPOn6ndvmPgziz6ZWseAWaa2sv30lHC9W
Rg02iTnBPHJScJlW1Z+kZcc+omjKu8efd+uMGaSKlJZxbcP34XZ5Y1RxpOlN3G5FrRy6qZ7OrRx6
TIYNb4d3sTXUQiIDPMP0UIi9Hap0h6h0R+6U1FISP6Kpd4hciUpficbDToqyORaYTJCCWOoQSt+O
5aRWWZRlFl1FGncQ2AFFWp06gS2z9tptm0Mt9ABcxAlo9NUtVWYACKbYRvQ2V+N3aJKYnwp7HN5U
ReF9ffyxtjbhgod2FryOTTn+dlZdqDQ4TKXwZ81hPJp1qJycLC920g93a5iFHQOUlGCCws/tMEYR
WVU4zuHFS/opOTmJqYrnGbJz9CIsrf+StFmuBQX+MslxqBvxPYG5k55RTyqzIK68ygp4IOYEDJ+X
fizmqUtP0UCt2G/ErP6cMASUfh1OVYfGTJtkge2I3Dy3RBbyMMiZymUX29GvxEzb2uctCgHFGMmU
BlWbY9MuOgVCnnSsJA50Kkq/Sgjc5D+WNb24BnZJPmWwfHrbhBXbWUUUUwSjp5ckxmnrOE+RqzZm
MOBXVfKk5sYJsaICxxkKUO1hENPkHSlsZIPvTmCJnlVdup9SLZuK13PnCdSqkcU8zmZqFYcu05B4
ccoCfIhTx+mTxBHwm53jCOCHZR+Fx2waCnl2cmz7jpqokO2s1Tp3XxPuz09RhGDnYvwbvzGUCkz0
PCr959bNi/ASG237kxzei4+KWmfPeiMaxHrGAv0VuHuiPwow5MgHhQnqkC1U+crv1C76QFaI/kQc
JXrrY8eDkkJZajMaRF1LcTBRzOo7tX8swh5vzo1zABpoaZqqGrYja833MKEdjD0UuBJzzF/xrlvS
zyMgH5Jq85630X13g4QfuAxcco4BweLtFg3btjKisk2unh0lR/oJk49ouDwUUhVHmOuHssiRD3Ti
vYHv0yaQM5RZloKhBV1zdbH0etUbrePGV1PNss8p9gtfRm1MEWPXXXGZioy3WNSRvXOfbbzCWClZ
VKIWUXaoOrfzdbGC7JvMpJQdV91bl0V5Qnr+7Wi68lXqmf+jramc22mgEF/1zc7FvdEzpWZJDR1i
ELAC9CZuR/csqZmF6PF6seLSQ6ZpqM8zRNXe7wUcxK41h+qKIKTe+QiSFN/AGfUvveGRTKLZmvmT
1hrnJO7Hp7/ecpRjlkaTy/t1B6B2iqiQSauCmqrsGMU9j/wx7afDRFNsZ3dvfXfsMbl0yQJ4VlYb
LkHFS5dpGyPhltiQ+mUf5F7xr2pElZ/2nnekZ7zXmd84UVQm0OaBkbLAm1YPZpzORT66EBWhmesn
LhDtEqJt9TpVtD3V762hEC0liSQ7Xwj+t184E8DPCLDY1hrtVovez2FoteE0ZeV8fvzRNiIc8mE6
yYtI6uL/cjtUOHou4BSTRyydQ8Ovci96PfbVIGi7p+KcQA1Td07PxpC0I5d+JHbGNE5W+zfCqqXs
bTe6xlkdHzEasD7Sf4pOXoy2VmZNys6B2dgsS5OXDg2ErPv6XZUaIxUMdLITT+eJ7qcPZZtX38Bl
24HkmvStcZ7/w80EOJmVXchS0ExXN1MOHNyxJ4/cMWn6oB10+62Cv1owTl0eIL4sgqmu2x3uy0ao
QJpCQR7xP+Ti7dWgNkp47mAT001Whd5eRN0VKzcOhPMfPuESjRCjkpMCg7vdNVrUVQiGSeVidBLz
H5un30grF6fodj5XSa4cH+/SzYmhTcT94gJzclbjhVlYpI6YlEubtfU3Bw/nwM2svY2y/Cm3qJ+F
iUx7gZYhVbH1sVOSQaZO5iqXvCsxyZz7Mqhk6QZd1Vp/f+xog8LPsdmUpPSrEz5Ps9fnHkOZelQ9
jwqEj8LwvqZp4x4rJCX+w/f6Y7g1oTQFw2zTHyZ3j73Ej2NLO89GKQ5WnOtH0Gl7PYmtlQSMxuNo
0eG4M1cTRtzNTjh5l9mUo48YcnVFqtQM+kERO6jkraEW9jFk50UMf12cmmtoHBr6iRd865e5VPWT
WU+sYg+b/PEu/N2tW20QdsgCQKOJfV+H6VrOVubEzoX9UT7ZSI33JzsMo09iQGUuzqo89ces9bJj
7lnpz9bs29EfKT0DVOpnTqRpzK58EqWxeICTPNsf1MST4iNSvaY4mpjJqAH69GFzKCqpWi+xY+hn
t8ysL6kpqjGwwOa8ivPS/uBU0vqCqCaxu23L3HhDUc4JTzzz1c86Nwq0GQdXPIfkQtEPl8Bz9uF9
YO+VTADLgknX4uTggGFX/VEJXc+vTSDyPlr/wv3RyUGoR1is0bcEx5LZz61RNS9uW6pjgMnh8DXT
07E/o9pifaYexyNFhoJUvhEjXmcqWpT5g9PNYA9mJ/1VUDqnPfb4Y2zEnJQh+M+Sv/KQLPvij3KU
tO0UfzhEnGM9s1/lYxYeZg2l9aULRvJB0qwAEvk3h+K7c3Y3dhxFV5hDEOzRRVlfE51GAKU2GpdR
aFWnkf/HIY876j2zNb1/PMmtQtiClSDERZCR8Za37Y9ZiloR4MwM5aJIBxo/uS0UMSWbia/ZgUo+
Kz6P1xi0sW2+NUvjO0ItzbvHP+J+vji6gE+nPWHSeVoX/gojKXpr8forRO0FNjDeIGwd+dEQmdx5
qu/v+UVpZulkoqcMWWp1LRaFWToRlp/Xke7XE9Gt8pRnTf/r8YS2RnFREnIZYqPKYkkwPHVJ+D6h
rve6mkfzghiqvof50u4DHYSLkJGhn2UvANlVoCNwJc16cFag9dz+nUbX7Hs2TNIOkCfLhwCINSV0
lDHEW7JZ8Ql3AXme8dc8JlKzv0NeTf6Xjq0HWFmNP87YCDyNbOdPjxfjNx309lKjzErLCXU3gtu7
+iblmlx3yzG+olndXStqNbOv9nHxa1Dc6Im0AgE7HWrg67mMBvLeQn4sZDYe61RxDtbgqKfB6e23
A37Tl8c/bWPj0a1BmoN2DT0Oa7Ub4l4mE+YwaKe73XDGZrB9skI8bkpbyw9/PxSsASC/Ovkyqlq3
58xVXNpgObIqQunVg5r3eC6UTXjMjWxX+nBj+wFHh4nBMwKWc93rLAkLQMQRj0aQvr8PlFALv6LM
mJ1Dox+/2+j61UFP8hr5jRX2b8H4DIMPpEl8tylriNciQvpiMrvBBBJGtecwSU//UQPxst7GLmQZ
H/1qOZ3iSBWU9pSqyfxmMLqPWDgmX9y2GGPfoJf9NOtTmh/SKNSW0ks1ffMswLgH1er7l3rBYh8M
W6Kj3ikactJFMSGqpUVWbUGeUo3vgh4M5d+8slofv2zv1zRWsesLtPRtGhJz2gQ6BiIh1egq+dDE
0tsDKW3skAVSSYZNNZqW0PK//3E9KnS8si5GV6VwkyHQJ1kedWDb7yaj2sMnLZttdUwWpAFGCHQc
sAZZbcbeyy0j9Ej/ZJl+03ojPkvFEoFbGO1Bdzv1xYMNcShg9vlJKead/Xmfw8AHpOBAuw8xHhqY
txPVgFW4fU5huDUy9VC0njhAQ26CyPPCZwwGCmCNzZ40z9aUDSJ8MHsExFQ6bweNRqfIFFSmr5Oa
useW/stF2N3Snu/H8H0ZhjPIm7AIz3FdUVdo+haI8ONzuXWHLqSlJU6m30AN9PY3IJUzzl6oY5vd
i4x95+XFhTZQ6P2aMWvQ/udRaOr9gcbHRYCaTJ5weOJRlLTRlWNbmvrLmKXuZ12W1i9zrEYkQJ2B
4r0clT14xtZy0YwAuk9taKMu05hA1RwcvgtsaxrgIYDm0DpOiAFrile2L5JEd+DuyKl9qu0oVj9p
SWe6O0u2cb2ApWanggkCV62uQoYyUcmMspbwxPDmAAmn/MUsRf3XlAwSJLYjjIGFqbrOyESWOR2y
38plrhN1PFiKF7+fIlRsg2quWv2ETHP98fFe2HhO2fwO5CTINPdVkSgnxsw6EV6MDOvPQ6vU9rkr
htk7AkbyPrg09z89HnHjegEBw/5fIEbQolabr9NCoOddFF5aLsSGoPooDOoFU54VO7Wz3/XY1fVC
LI+iGNK7S7NpddasrAmzZBbKZZxs5dmMvdzxSUalGiT1NP1gw0n05wFcgUCuy2K+ZKmW/Bip3ZQH
pazb70i9G40P2877N7TRj/ZNxdaerWy0XrAEmUa/05pUC6SmTqg0ForandpBKa3rrNdUzZyOCvq/
WoeeS6BH40QMENaRhyj+1L7vxwRDU32eQrB9mV5/spKOoipJUlzgn0IqeRyGZgCCEPbiB+0WpJL0
STE/DpqkudTWXvmi0Cm9eNSzSFiEYnrviUrUVziYadrBHEy7eub6nsQ7OlWgrN0+LeQh1HJw34PZ
yHcmIbcSuKWXQcMtSqV9SrISOXS3bLT4oOiticca1opnDzpq/o7QH0CPXs1oRbSuN1kBUvOOCJJe
V/ugHOv+baOKtqB66tA8jXP1Uw+X5EOPrFPrK7EyPCd5U0eIznAlB3ICwlkVnvvBMEioAG4PzhsD
wNtnV+sqF+AMotOHpHIa8xTTNQXnLtNJHkopp8Yv2oFmFw6X2LUL1mXwZYQjk9+UYewe3Nh2uY+K
MO8PONCkmNwrk5ojyCI9CCZTlcM70SNF9Z2sLv+BKYEvE/qf6efHm/3+icH4E4q7C9MNrc+1zO/Q
Csul92ddVIrJR6Hoydcc1d+TWgzIH07WdELlfi/u2khwFrtRdj15HJzi9RsTC5IZy2rty4y6GCpJ
ZmOic2VWs0VPEoC/bxtt9G/eGhieUZ10+SR63M75KwhLWbezBPfn/fbHLFfrH+EEMkR8HMWB3Z8V
0aHEk/BY2Y1+nNRdW72N1cZWEbo2iFZazGuipWMXHKxRNy8aN2cAvF+99lYVF1hYSu8kOSjPwkBd
7PE33pgg4FmCGC6ZpWGyXLF/TBBmnkj6YjAuA9fmObTV5oC0AdyMcU9pfmMkEnOgAvzFLNdapYmw
Ub9OcY3pAagfGmGl74Uaq6+a3oq/Pp7U3bvwW1UPoI61wNh4H1aTGpWkHvTIu9S68l6yrFdt7D56
XYKGoDSivUdhazg8ftgMS+nhru2rlWYFLCnF5xSrk6OMhRkQTGiBl4ZGYBZyz4PzbiWXztqSmRB3
AvtcK5JiOBFboSrB6IVO8SkcRAi+SsHntC6lsic/cRfDLINRsEMSgdfortCKS2Bk5cgKXqwsScKn
EhyRFeSlXhwb3e76QM4NfnsDJg8Rt2Scv+16We5UsbcWmHjvNwvS4uFdfU+p047A29S5uLStn6PZ
dPLzAKS2IbbPy1c1V+hOZPFb2+fm9WXahDMG2u1knHcpmcntXQDs8S5x5trdU6N1uTwY9NAgBsPF
GABVYT1RaokFB87rS+OgiSH82ZWjfhFOD3k5drPoU53EI/iGuss6qPW52Kt53YV2/EwKMLR1gQHT
sVkdX8WVPD8KbrANMMaPOhLD/zqD8deq+csoSB9CFQP6SdR9e548HbYaBkWYvpbN9K0uZhuM1UyP
P0Ih6dPjs7s1o4UmBqSP8sPdYaoMbwwl/YwLaifTkZi4f5XUiX54PMrWEULoxINUtMgMrY8Q0V1R
kKywq9MxCzIsVc7UV2s/9KipPh5q6wCR1IMLgRDNS7qK4+yxw3ERlP6l00o18h1rML7WvNvv+r4I
v+SgEmJcc6KW0DWcQPDZtE3mnQxg6wAB1EN5bKHxM+nbD6jhjYTf0uxeZvCBiycoZQPIYN2QUsgt
FfWCI+nevDc+JKU0Ti0pgbnIU9+OOaPATWiu2xdSGvdQlkXzZGBUcXm8ur8hl6uDSoZFnMLlxIW4
bquZreYqqYq/WwSLrO4OlezG9kh8kX4oEBQQx5RE1j1oXdMJHIhsJDyxbsrbFxRMgdDIxKqaAAcU
xfrW4q/z0ocYofhAxKMoUDUp5jcesjjxm9CJq6+isoTySvYIYwWz50Q/B9MsiLGVUp6Q2/W6QLVw
mTJDBa+mHl8EPJM6zcgv9ViFn0XppD/dPss+YIVtuAeUfWb3STexmwnGthm+qc4MxmQyx/F/ozCr
PQj/xqZfBJCBfiyCDtQMbr+IOg6uk434Xzlu2541NepO5WAop0pk5enxZ7kLZqiH0JrjlUfVkIdx
NVSZz3FrKzhxz8TaAWAQz+/MOD3AfJFnSy9ImZAROz4e9L5wuYxKxZJeJ/34OxQGJdystpBNvCDR
o5zIy0vSAfo3HypN064JoWQUlPT0nqehsd7KLiueFQoab4WdpRd78CDKCFO3v3nI8cY7+dzGcbBY
dfRqoPHz61bXAA+XJdOaWoCu2NX/QsWS7+Zoav7LupNOQMTRF6L2apTU6ByRNK53USo06lIEgqog
zGOzfe1AaOgvqdJV/2vSDEuHx2u/ccsRiiwPBAnBQp6+3Vutnrd1mw7hBWAyrR5PeAc5eWEw22l5
HNNKvYop945Ci6b3GPX+NQqWL0/5geCSDW7e7Td8eecMGXiP4NLqL7XwkkBJ8+Ipb/saNSstf916
RX/s+lE/1bml73QptmYPII9+jEdIBuvzdvazZqe51iREgK7bfl7kHN5aRqWy9A5qfVpXHhot73wS
yDGYHHUXHb1xv+MCyXO2iMLwC5aT/0cUz3xnNyzz8GIu7F3k8rryJXXzVDuIXuovk9SVkgyxbf5N
5Riz8TLnn8aKzVcgOkYN0WRpTE+CRua3MDQJUkoziV4m2NH1zjbZuoI8OOcLr/+3KNDtD53bDJfr
gdC1TNrm26SnDmCBdCYPH41o3HnkN44cWDfI7XQdlxx2dRicaJqUNiIN0EG10ikV1i97Uvt/Hu/8
jbUnfwIgAEyXYs167ctYy1VFqXiAMmk/obylfYpnIU5qaCpqIJq/5rjBXqYftiA6UNy9i/4zQ7T1
2MbeZczK8NwhJJ4enaJvi53M8F7ugoHAmBo64C1aE7/dHv/YVFJHiiNMCVxKTWDxkGuz7VKD6I1v
eGop1QcvnIcfnW4ijstDIL7reWJiN+KZ1J6dMqmvqVMnw99voJsfpd9uIOwhHQwTGxfPxXY+oRUf
vtPxCD42aiiDxx/2vhKxLABoBV4y0FAEF7djNUbptFWtupfJDPvzGIN7SmAg+07l1U8Ft00A0cLw
OTIJBpcTRaq+zLOdTbxxYrjYTKr8S1WEh+32R9RpIzOl7ojweW6fTVuBj9ZW4RXV3j0H6a2hFrYZ
HUp0iO/C/LKX7WwV7KzKFNGvTgz9Eaty8dmxq4+Pl3bjZLJxweovLHlu7FV4oFlU0hKwc5fO6sxj
EUbVe9nFzo6WzMbJZIwFEAl2+b48LF0al1ZL1IsUlfysxiJ9GvEYe0lY6ijIvN7+8XhaG8/AQkFa
xAx4CilJ334rkRbCidTSvVQdMGXfGZvkWz456fQ11gogV2blxd9lm/fvpxwecjCgobp3QLZ27cL8
xX4GtQN0+VY/AtFmp2vK0bmg/Dl+ozcXnlv8iDvfHYwy9UNSgNiHzFdKGhJt+wqMgLzOLr4cO+fn
Do9BorGUlniPly7V+vqdZYj2Va9aFy+m/Bn1ruFr1pgdUw2V46LOxbu5l0pgISW08xz/fm9XSQFs
Cc7som+CQuDq0Dj4wzhj1NgX16kdeTSnzjx5GcAav47aSn+DyGXd+gb80qfKM8KPsXDCj6nnyDdz
l4V7R3gjGMYLfkEkc4ks5MbbbRGSYsV5HloXvWg7XHn4Pv4I8eFgI4ty0uq2PrpFK78/3owbZwyJ
RAclQYDB9yxwLnRA8k1hX4re/tbIpnwFFyHeqcxsXBkoSoN5hviNP866B0pamcNiZ2oiaftroU4N
uuFzP//AB81ujo9ntDkYIA26LwC8MVpZrWMaLabaM/XotKguJdIt18Vn9OB1o/n30ToVaHCatLSX
fs/qk7VqYYe5PVkXqjigM4panGbVynZOyOY+JWiFMs+ziEjhKmqe1MIYwzm1LtKcmuzoqmWB8k+R
p+/DRktF0Egtfd0nVZoFOA3Gb/oaaJNfTiPGuqVaoMj89ysMp33xG6V7ftfS9pyq6/I5Y6fqVfxq
oLBU+SO8u+yg/h9n57Uct3qu6VtZtc7hjRymtn2A1I1OTJIo6QRFURJyzrj6eSB7xoth1ONdLLsW
RbIR/vSFN4ymOlw52t6bobBXgFcAeHtbWqRWqc6r2emBQHvP6eklOdjJ5ldSovdmDaRbALcQizlK
Xw2lOkvmWFZchTY+ZD1Fm5xMbRYf9M3wP3h9sPA5zzZcFFKXLycoUoa1VpdcCj5AZufWNAdWOltu
GLXSlUu99+6Ymuygv0DTr6POOGmFtYYgGoiGUBxGrgfScb7mL/bOYYKozFb8oz+Aq+jrkoFFqcSE
D86SSwrre48jc+iEa99P9qovSB1LQFO/EyPpaBwVa47nc1VmrqJOFLV+PzXfHubcyQbu22RkibZf
vdsuomNuJpIWGICozmOWjTWbqB6NeA0bxUleevla/vDeJTf407YStvrSq5mjg1hNIkLEQIaptoe3
tMneQLnyI/yqDrMyXKvmvp2qlAeApTOov2wZXh3dFNHHQjETI4BAMLpp0UY+9STNK1sQhb9/ne9e
ioIEwnFb8fh1d1mZRQWEpKYHuaAXsKZFDMaQLPWbLhWvUES31/TyMOap6PkQTRvEsK/VMojAaDTj
/hUodWt4YjiP/tKPT1Iyq16WGpREYzNEOqvBoGFJr4PuNjrcm+uT/238fl0Hzf1yVYqpIsTAf4xg
xpkIDETUPuCYJR3FMcQLuJGm3aq01WBnOC8ltlLG0wVtnmtYhfdeOHsd1TAgK2/TxBGqXKqpkRGI
nVT4MuQKR1WWfC/J9Ot/P7bv1ME2cCGjy9mycVS3e/lr5laBMIbzrQeArhFQRQBMfs7TeCFpMYUP
OQiGnaAV1kPbznowzyWu6QM0zdOai9OxNZVmNyRjem8M2fzz97emGvLb0WB6IyKCnCDCw6/XsZqa
PDqYzyDMImt8Ivyq1btJyyXBUQTFaHx11VEwMxAtk0+wenqQ0ouwLPamsCb5c4zbZG2XWoMCSJKB
BtTv6loou/qkZaqW3RLxd4nXFHy8PbZzldijkTU/wbKZ1Y+l1PvIbyQQrKdeLFP51Fh0dz9oCRmB
PeAPbh7kaoyACy1itX6Jc6srHb1T0Y0TNAuPeCpgUfoE6KeZ3FFZBmUnGEoh7XtT6hXHqkNdddD3
HsKfBjZbBYiDGTE2h052lJ67cWqRKIWePrsjmvEcR2o1POV6nGY+iHwwXHGBMJ0TCeiLOKU5FL1L
fEtPokNed7mJU3mkcC9YXW53bdochiWZQjuBkzDbyPgjYIfmk3xrJhUdlLZrUNjJskUqHFlJOmJP
4NEmSKN5/NZq1ag7iRwPsSs2A3/ZJmF8i3ReMxyypJHCfRQ2ouzhYgduu4usqfuUDUoh665Bcdx4
WqdWivxS7YzQqxWA3d5sJgvWEGBo1/wReIZZn+Y0kcrjlGpL5bc5KcG3qSpm0QHero9OOctq5SXl
gApWhexneyfmtZCjM7ouX9tGK1UXpkf+0KNCL3zDt7u6RFWmiC6s+lKbgm7tpLq3Bz0S1XO+4FXj
NKoynzZuFGiKsde+GYOshbeS3lHtRuGuedT0Zsxc5IUBj0l9DAoLZrUs2sjBofqL7og47iiy0bZb
rA4gP/p5ml3K83wqGtiaO71m/tzDwC2e6HEYjU25Pott9GGkz0soC90NbK1ZslsJ++cTjR7loo36
OqGJpabfB/RL609xlOfLjoLzdEIdqypuV86E2EsiTU7tdMyWzu41fT7gkjOG/rRW4ye0YGTLXWRh
updCTTuKYiZ8sha+EC1eFg7hxCicYYnDLxV5nWaLbZiN7tQvK5IIllQalj0kRrw68Eyqp4JmbuSo
aq3ctlQ5xqOOpA+KhgvPaCvFoCxOrTR4b8VsMB+Nqeyf+s4cZNcqUloXIoCd4ZiFbaHsMiFRhn0y
DuUPuFb15Ja4UH8rrCFr7MzSWsWuyUf9tdeTpwTdkK+FgeuqrYs5QmGRMFkfky4WJRpfmTTY0TjM
d0ItEAymaZ10tqXRnbOHRk8kXwXZafnoHGL6IpCHu/PGtajj0ZBI8pKiDHrMr5d9phR1yE2qyTnF
n/R7P5lS40pSPX8cokWPXSx6zFsdlbxydPV2Voy7WQoL1VGScNB82uvwFVq1jnvSs0ESH5UO+cAg
z/WoOrZQIkLBafXeWFwF3jTIvlgDalXWGyCxVQ0S7KmLrRBNjEkj9BsURbg31LowjhTc+o9FT6Pv
yVwy2CFLN4TxWWpTSf80p0u2J1oFT59UcQdUt8nnqT/OWaSEN4acJO051WqjcpCYtI60yvvUiwRr
OdeWOH8b05UiGMwBXAdSqVHv6jjrxdsVMSqLvRBxGLbSXH2W6IFkDoRVaz4oZqeOOzqR3WmmEqDb
OVZakV0h/IKMJFju/jZJZ6CU4dhgibjCErFDRRqBnrVp+Thh1gjjQR3WCX45xbnboe7yi4Cwe7gf
wzobvYGSUsSkKxYNkbukuq+rUgJ4vPDGGm1tHromq6ZPUjyEuRexv9ysQ58a8F0E8atem80Nirq9
ir5lJ0qQu6seWit1qcVG3no1bLPvjVsD+TcVwg/6ayepRmbjDgpf/3ltBdaHEpntudWZ237MgQBa
tM1MR9TnJnWQA28WR1ew33JLxBuXR/yvssWPFPBsx2qVEoxgojmpHmOh66WdCkX9IR6W0vAZW9O6
cNovg4Pd2XhTh1U0O4ACp+lcLwZYNGRhjN5VknbN0IpA59DOk6UrbLUR49wxqnxs/DyT9civS+Jp
zjhpyD1FRhGfiESqfK3A3sxJohH415jJ2vOgzr1kl4OcowBPGmdTyWPyLviG2caSV/cz0JdvkjAk
PwyjVW7zAvEY+Ixl+j3p2um7mBl66tZj1Bn2BLVAdKdhUR8oladAU6UVVzWB+ffIidwVrjVUyxdL
asKHUZ+7YzWXy8/Z1GfaxvkyfBxJvNknyrnvbewPm8dJXnMsXnNhbf28kMqPhtLVX+pQSh4oJsc4
3mR57aHvKeGIkYzmVy2jaIz9a5lkbol2z0/dpDFwCMV4rAJpKKvYncZYvKlMIWsCBJ6TyzqYk+5k
QMpDux8xmnNQlIo/orxdG2QlzGonFY2iDnrwn6lL41tfTn2la48xmKAQd4jBEG1UvOefk0nLBikt
nKNM2ITnFgVk1dZaDZnhXNeik5qXdWZDa4kRal/61g3Hjv1My4yVWnDfdwwZ+MC7goYLbc4+mldH
KNPkea3DVfXIKjATUnu1+zpGlVQ/zrNZfKK5OAlwkSpUeUotZqfFWkkwgmGp48DEaqJi31Csr9O4
1M8qNjaqx1ZUiF+WcW40P2xDCbOGeBFVr2/q8iIbRftFQWOQU36S+/MgtPJnCgr96mhKN8y2MpLA
2JXM5+3qakl0t+lmcC92n6+1eTAgSyuQw7qxtbM2T9CFQNwOVXO9Ku+mNZo1at9FPjhhJ4YBsaTx
WSfbyxxqbOEHs0TJ1jGXpmtviSFlzpc8qaHtWqlVuYsgrM+lMYqaXQ24rLgtGAWSR0NflMPcy2bq
QtZfJG8W8lncyaPW7jupNzRXqNIxPuWysd63Y9WoO0wkmePgnuZPbQ6g0hl62Ric2LSynBFpyLiz
FmwuWCQNtzwChvqCk9u67DU0Ukn6o3D92EcxT0kpcLkvqmSSHFWfUIicF6UQYki54ap/L/uuaR9/
H/e+rYUCNtkKZIiZbiq0r7LXcWQ1qHEmBYVRqEEmpMPk9mIGmlFZyIHsSAyjY4cm9CkdDKm5koG9
k3ugE4VCFmEmELXXWTx0cTHnRJMCK7e2KC1KbqEDF3atp9fESd65FOhFir1IpNMOe53ssSEXudCz
F6NcPbnRnIWOEYbdfunr/1jyhwdCEZ+qjipRXn6dwlaKGFXx1GhB2SmaFyKu7kdTEd39fuTeKQJs
impUbmXKVG9au1VfDOJQTVoAiFhYbZgw9aeZPelBCacWrqcYPf/+gu+9QZCt5G8wxWFUv0pXR7Wt
iim3QGQSV3rS2MunqTSQ8sqza+qp78zKTdEdQgfeBdhYvSqoziNMQXwHVbaeSmq8FVFpL6yXsNz3
odDtkOMzMTrqp5KzsZbia1Ycb1/t1p/YZiSlAcQbXj1pkXVJGVUViNA+Un1DTMKjnAOuVa1RdFHT
W/7joi6STTAnqUPQqH8zlLkEhxDavRKsW3xMob9z5TGyrmXf21t7WW/gMrTjeSIqK2+I/pJRcuI0
qRqAexqg/2pdd2OVadnafTaVP+iZlDdLV2q7LEY6zrb0tNY3hpCMMJaSfvn9bHo7xECjkKqjCU7p
4Y2ysbliH2oQ4AYYWFQnKyT4EGR5OJDVGXckcCkqWdZgm2qR7X5/5fdGF0DEr37iO3XXPm862eg6
Jeha2bybh1niAFkKXx3M8jJJoXClIkp1482LxwedK5oMLTXY1+XXgixuHU1ZRkEyFp5q9CtDrDmY
Y7a+tkrutO0gZk5fjuPo6IUprnbWdd2pCRUR2F2JyaO3RLCqManB+5tZmZpPcofFlZ3SwkptNRLH
xm1FIiYCAaXCaaoRradFaVfk9zYFMjc3sgi/YlXuH9VoFObHqWzkzKnVUvs8ipnKMSQkGbj1tdYR
Hw8JyUVE41NfFQoIU2vb10TFI5pBpHp1IniZbPXhgU8J12Otbuc4eZvUunFN4y1DyHkyb0JgRct9
1xhm4gljUZu7ucnj27YWF/VrKymzgk+ZjAw+6YIUOTX1XAR/YsKXyM1rC6K6CP8w3FW9gOMzwlzt
wbK6atNI38zQLmkhDfMeJI2MfktSzqYN51PQHVHsw8FVEwW9VDMVBWlHl2DO3FGINN1PrFkqXULc
ckCHR2+qfTMbJFRyGcrpTW1GQnqArNKkHw1kBAXbRCc4OUJLb2rPqNUaTSlc4HFeU2D3fFSp0Nys
MxQKJ9V7ZXDqIV1XJ1IwCLD1DvgKJb1FvJ0Lc8zPoPW1h1Wz0sqJLUjJ3hhHUuFJVlTh5o6uP5wB
ej/qvh6r9WmeV+lTiHATgVZR19FJkIyutGlfElmoRVUgm5MUSbsDptncDtaGzENwprCIguV5+0WE
Nj0ZpyMovPQyYnsJhdWkyRvVgtePbdI7BopglKIGLe2csra6O0ExC859opTeF/qGd+Bk1aJ8KGs9
HyK7sPSpZ8MY8uZShEnT/kzXtnzUxUQnOdTUxTwmkhmdUInFFZRMORscgFnhoWkzXHytUjARGBXz
qjsVk9xp+0XQSUth4hefrDJvdFg6ssY6AOPxOE6DfqjrWbZ23SKlcOeLaDn0udZWdp1o4bibilRa
3V43889DAqkTnclRje18zpSHQautLySx6cNsNfIxos8sOEOsFfmpNgFB221VCtYeAYThnKsLbNop
W410jxtCFzpdRh/I7/OUsLAAa165WKoOtc1SFZHTamTzksVIVoE5L5GK65qorB19LKonVcUMkSWY
W89qVMQT62atVY9QWqTdHEWwj5CdkFZHhuekIYpZjfeDWKrZScxR4ICmuoSPalGsBSYLZvKZDMDI
HT3X1g8WXY+f49qIq9dE+fwhW+d62AmoCfRI6yvbZ6ZzkvlZO+r30dpvhBzR6KnzlVp5qce8qehr
a8p3ErxVOC+TNTxMJcK99giDXfRyM2kyWFqLYexCc0io5hU4j/gVUJwfQq7XCwQmcKD2qBRKgWeE
ttyjaNiUTkwJWbYVXCqKwKrLdpd0hWU5ParylSMuViQ6JGhFeZwTcIjOZIkJgzX08MpXa1AqOxaU
0EuyOrRsUdCbzCdfV8jdMQtnUAXNV6Z4oHklhfNxkMchdegrzQWE7xrEglH104cxaU062JbcfUjb
ypBdUCO67kgauTWNxRxjbjzBPkddpMo7rYlmN0zHGnU5mnSx00edGGStMo9e0bbC4GQL4LVgliPM
JqQxTG+pqOhfC3mI2ysBwLuH4WYCDU4LGdHXoZUaI2841Y0SbKGeXVl95ZqNkvh5WH0NrUL/TIpU
UKxsR//3Z+HbmA6BeAK6DWkO1+Z1AC6kI6xERZcDPY9WNLC0wZ3lzKSqJS5XLvX2EORSlK9QQIO4
gV/hy9o/pY0sTbVICRolXN286KJzz3S/QYI89TOFnueoG7rz++d7240E0YflM2qEiNcQtr686Kgv
XTWsqRj0atME1hA+a4t4zaThnYACHgqvDx9G7JdeN3LrMa4SbATEYJZ6vXHMYSq+4bPbn1G0txqv
MxPtCqX1nWFjtsDd4X+AiF6DWhN9QOY9UtZgyVhjohYn6CiViT8IZnEFsvK2SbY5NwPVsIiDKfa+
Gja8F+Wx0gYpwAFl9dZWl79t2mI7SG3qoUWSwSG/a1EfGMjy0U+9ErS+827RidKRv0D2AYDFq8sn
cZYbOf2aYEQGzmtHMLyZnoYELmvqDJP6P1gQAFO2QO2X4sZrgE6R0QorenENNIRu7N5ou4Du7hho
2phfQYG9VccDPcDk3LA3vGAi/5eTs9X0qdQGXQyKsGJli4LRPW0i/Y0tTXH7bOWY5aCMpZS1naaW
kDqkfHMPVbSVLkPfZHAdDXHEJ3m2yv84ueTWyCpRDtx67K9fg9r0nT5wOqNNmmj3LYbJ36RxTjN3
Mmv1uZYonFxZqe9sDyQDAKNQPsPH5XVrsMmh+elGBisDuEUwit3sLquCI6NWD4fN/dAZ4K3+fnd4
B0UAGB/3JzYkRJnYI16OABmZrI7wNwKqdsYG/W/pSOWtuT6iJA6WoJlaLXQ7kjO/TmbkkKS+KNys
7IxrXh3vrGhVg5RAX3Lz4H69zIQe3L1UNORmy5r5IXW8QBY7zZOa7hp24p1LIdBAcWLbEN+u6NLo
+6TYqtJqU1/CxOwvmdSj1FAKsvf79/vO7rutJLSP6auip/pq8UKz6aoOl4pAphzauEKo0QbQqkK6
ske9fSIq1BsbcMvXNSQPXw5jZZWzpK2rEmhh1XvSVNIcnGgXWag7Xpky71yKKwERp2pmbAIKLy8F
IFZPwpzkUSq1kDbpNOQ7ZH/0xcsGFB+uLIq3L5Cji4lJ1YUDBoLhy6shkI+jn2DKwTpCjKAGrJ/X
XtWuvL63Sw84ImBiyIQg5kAlvrxKirtqkzeRiD6VmJxbjWg2kQv9pC3wwkdRrJ1FyaWn/3RubBhI
VBzB9L5j24EgaGioiSgGOD0Wx05tsqCyhmvqf+89GrssYFMqZRtC7+WjmfChZBX7zwA2mHkjg1eh
Wdp3t1kWqR+axhJDe4mBHF9J+d+7LIcVSCtmiIEBzcvL9hwhyZoMYiAptXgnJCnKQ7mW+CPNTNWR
MngmRHnp2Fy57tv5Aut285DdUC1M0lePK89xnhTY1wTanFYnwP6lu4yyeGUNvBOtEgzAhITVBoT1
9bKmllkKWq2KgT5zEECngV/jz0uayr6ZNvXoaP2QfluooNFK7srs2qD+wlO+KmRhILRVB2Xmz5vN
EnaGOkT6IhHVUYa0O/SSoa9kJVkhnce8JudZJtEGky7fo2Bhof/QKOozInHWZ0uvlWcxm6fPIb7o
GBDRa70MDSV7Z443PfGJ7uXXTJnk8UmWhu7eaunf2+IAjjZQUDi4UaiZPWWxqX2p5SRuXJzWhc4x
OmP42mrpelS6rBcQr4Pk4dYLOf2VQX4nJAK1u210m5LxG5MfLTWrLgPtFyg4G1CNmVEnFyL6viRj
DkSz4Upy8nrLgxNmbg0CkUHf8F/bz/8C2ukKRS5NHXbeMMYtjTM69aqQ145QxHXw+03hFzrwryP7
i2ALNhgEITB1Tt+X10JRrDApW80cyCkdvy6UuksuGLN8WTOQ9I7Vzv0RyQXcCoQoib+wVQuVrY2W
ekO0Yp7mFdCLDZkMeb2eFrjspFPVVp9TNVyMSwMm2GkBJz/NIe7w31stt07i1HfibJtNrOuUFiYN
RcNRkzIXJQstvuniWaNr3tZD5cybk5gT5XoYwTc3xC/rYq3YGSIj2vtzLiKVKtdNO7tCp+edI2z0
KxtXNTjW4to20X6YxflRE+QY2Gyh84B9YZqRG6dTXd5O09T52tyPy0UNC1LdDq1Xa69OVqLcNnKU
si1HY4boCUFqHVAESqJdRQat7wHqLHgUmhQGP/5+RF7vZAwIAZJEbwa72rd8STRWcoF1MQSJWZso
QCC3tlPCcMiPI933cU9dSv5sVfEcXaMGvwnOuPQGTd+47py0oMVezgXcU2RVEPQxUMw2yhwzrvGO
iqcq+ipWmTE6MRYiwkHvkZgOpF6QPrFakTgv8hW4/H/8FjjwWWoirR2wrduS/MsSMIYUWDz12aDr
wtGt0FSwUynVny0VRINeF7WjGl105Vh+A8LmBdDeASoHaA6w92soLc4BlIbqaggmgHIjKbpu3UgF
lRtU3yZUzlJ1pl4YL2Elnos5gknRRE2vu0Jad2B2pCi9phP4eiswEBjazhf6Wxym/P/L9xCXSZog
X7kEallZN9EgpIEpToq7Nl12ZZd7fZRxKd72NgHICOQ3AN8cGinJ77TSAhrSvdoX+aEGf7f7/cC+
dxUEZMC5I9iFHvir+kCRWWsoyKMYrPlQuPGaQT9u82uEk3emskKr45c5Dy/vDWpfQ/VpMjO27ARH
9E1qXEQo0Ow8oxkkV842r3r4NlXSHC2h0S9SWU5XNvG365g7oM1CgwnBDDq+L0eumjpwO+oiBsOU
h3sgd8m+gZHrJ0ZoBJnSLk6lR+uVQOFNhrsNInUXVjDyp6ST2139Zd0oI4p3+YTaIuad4HPk0MCn
VoDkHPtDOYvBWGeNSlWbgqAkL/QzRlVsjgDu4h7ZP6r3sREJBkBJhFOu3Nsbfv6ve0NqAZYDZ82b
Yy2PLMQ74n4NcimXj1U66Vu7wWy+GSu2NYBaxmJGLo7SvtttZW0wQdZaBuLYqrED5joqHWChaEQt
9VQmdmd0hbxve6INR+gxCLV1VL9aR+mJb50wnvRHRen02W5rtGjcQW66W50ke3ZEQBxfMBnuaoS2
m5ESO7Xfp4nVfzMXcdra4RbO2G3fFKUtRuL0E1+LhHZZb6SJrfUUlO0coP2tiqz9F3Ho62tOVq8D
vu1VQRxAQoZheqsOqup1mFh9twatJoUXUSuNU5FG2Gqoa2Z9L0Hl/cTUeGh9o2r1D79foe/sgnQq
qcmgD0C37k0SCaVM7lg/awB6N6k8Y5G1n1mEWIWtZoUxb2Cr8KZJhzR3OjbH0t2CiMe8nzFzkNSe
hurvb2jLuV6GKIqMZAW12i0gIsZ/OaexV0KyrunFgA17EijDL+mIPhYGbZKCkrTdxxndAwnEV+Eu
qpIQUYqCciV7emcjRpCeAJzNi1bu66NhVoUyCpd2CuqqTYE0iIsnCln4QCBYX9ki39k5kAAlHqP/
S7D8muepdmFIsL/OwUoV/6bpM5qRRVM7U1SLh5Kd3y2yNP/nS/6v5/l/RT+q23++z+4f/833z1W9
tAkr7dW3/7gZf7T90P744/xUd3+wIXx/6pOq/O/tQ/7vH738iH+ck2egNNXP/vVvvfgjrvSvO3Gf
+qcX33hln/TL3fCjXe5/dEPe/7oA97z95v/vD//48etTPiz1j7//+VwNZb99WsTN//mvHwXf//7n
VhORDTbi//rrNf71C5engr99+FFmT9kgsE321bt/++Op6//+J1Kff8NkQ6JPYbBAqRj8+cf0458/
Uf62ke2ww6MvbRLN/flHWbV9/Pc/Ze1vlOPh7opIkhNfKdwK1fB//YhAZ1Oxp1uNG7Cu/vl/7vHF
2P17LP8oh+K2AgzQ/f1PsoQXa0aggkYEp7BmXq2VdVINAPvKOQ2SY3PoLsKNsAd269apbZ7BFfCt
ejEvOo1Ve/TJovbLQXoAySbdhHfJZfRDrzwvj8s+9Ga/8NKbaZccZKd1u0N6yp7yoKwoi9jyYteB
uhuOoE7d2afl44cOWGpX9/TDGGTeuEfRnf8GR72r3ew+PMhes5uPsbM4zb45dp7qCN54VNw4EPYA
31xpn+zbYPHgy+/UQ7NDZdddPDRJ9nQkH6IDukpudul2yWwPZ8mtg9qvfc0vLtGFkqzkK26/V13h
TEuySWzzlJ2NfXORD8aNvmsuyxmSZaC66yG/JMG4r/1i3+1yH+Pl/XAwD9VdeCtc8ofsYF2qc7Fv
Dv2+9RJH4jljh1D/rO3wSwjMyTYMuzjHN7mJsDlQZTv7GN4OdOjmb8WhD2CyeDTxPXqu9o/A69zQ
/5DYliPtdBf/Gy/8qTu8V7/e679uQ/WkPZ/gNjuiuj0IyKDzPfE2PM2HZFftMk9wOp5s2GEU5E9+
E6yesmuPgyvt2r3+pT2yHfiKo7vKITsZ3uQbuyyQdtNtuR/5q+m+uIv9dWfdodLYBaYf302u4WS7
4jCodrajduCUu8UdncQJ7fSAe9vB9JWf0iG7zb7Lz9bXfl9xH53b2sMHJ3JAq9mGM3raoTtNvn5T
Baof2qOX7eq96BPS7YeTcRfeLKfFJW72RVdxSrtx9Zv0XjwV39dPjWxXGOGiySvTqHXai+i2nnZR
Lta5C7KH+mPpNcH8U/R7B46XW/AhyS0cxJ28T3dakHpUHL3MT8/qGZgFwshBPLg0FZMH0L9By9Us
J9kpTuav2W15SFzNTXeJKz7S5D/Ix+lRCDgoXJmbNb3+GXwFX+JevS+OSjDsLZDYkmNe1Hvplpm4
o0fq517DOhH5t+/DMf8o3SbfWD/8ZnpnBAudV1s/qDvBT26yh/ScnuRDftLP1dG8T88GK6A9pUF8
KA/qsbtCu4W8/v9Y6q8CzAkzXCwfG+mMkCuoBlZh79YubfT9YBt2zT207s+f2LT4BqsS4aFgdVVP
9Band4UPSqDYnVc8xbf00x3RFtzenzzZEZ3M/pS4dLbsyZEd2bNMGxNDtw1YYX62l/ZGb6fPiWd4
zCIndhtHchXf8OGsMt4Ks5x6QXQodpkz8wUc2DHdYjfvqzvtKO0FT3ejXbRLdskP9JJyA7c3p/ux
fis+jvv+mO2yjyYozH2yW27qvcXsz5AgPN4LjuEIn1S35d/6ffgl9gHhH+kjOJhefjS/RGc5kC5R
cjKZS2ckx70siAL5w3qv3Rte548H41wY+ygYD9EpP66X0O989UbbKdWtyW+HduSktnSed5ojMb3n
bT34wFltiX//Odi58/Qlt59LdoWJtQDm3O08tGxcxf7+M+XvJ5c1ye+CIHZSh7TY5ZO8LtAO0ynd
j7uUjdW8NHsKF67mjwFVM8mdvIFfTuDO2MveYj4Kx+iRGefWzpNuk744WDjb2819Zw8/qTsG5Swc
y9Pqj+7gTU7lDUfrNnc0vssuq9/7pmfeq1CDdhbTQd7Rd3cNN3EzN/dyr3RgsATCzXLYrpufl2/R
DVhaHBgiLpl6lR97LIGg2VeeuoPq6M1uZteO7LYX0CYuqAivdSeH9OGYeaKD86af+RhZ2K2/7AaO
ms4TbEga9s+IE2F02fXt2S0DzbXcKLbRxeG3mr143+xTx/hgfAEIzPRLPrd8uuYqgcAJJDCNsZDz
TMdww3vw0LZiyzthX/Mh8aH+GLmD85dT/l8n6F9PTJShtqPx32Hmv49M+eWRORlJRjhsiufGo9jP
UVY5kOJsRLT3hP8CY9K6q9+6psMT8CoHxzjFjETJWTXzKixXcB8yDqDBA6vMypnsT42t+YtX2N9L
p3QGG6yFE+5G3qTh1rv8sOyHI6bgLLnR35YsZSl3dr+aO303+hzNtmDjw+d1nIqdB36evhjTZjsk
+YEbedwhh+vIX+s7yW8D8xCyUbW+yVaOLj1LWPw6HPJg+8BurzPHRKe4zH7Df8VsmrTI+aK7Ox/N
3eAptuls/8QMetrmc7fX3IrvRacNsnuVD2q8am8xJRA026UBpV8edvvwxpOClMnSu/98ECAi7sjs
zrzYNd3cXZmVacBfnU1ncgy7+TTwdDLTB91cHjm78NI4xBWf3YsnZ2341VP6gc/nvcp264Se7om7
3l95n5JbeAlfukNUceDzeN3MKeE2/xh6ptdwS8tPhsWpXRbgNxHV34eQes3H7tgwd9Td6uq8udwV
HLQQGOfEBhdDnFMynBbT1ILvw3amsvGZu56xhZnJ96I3ugsLZ3EA63P3/3xng80C20V+xNkBXYWD
ESFhFgKmq6xGFl1QcgRtU7nyLP5OcisuUvIMRWFrp/9N3Xkt121sW/SLcAo5vCLuwM0gBpF8QUmk
iJxzf/0dkG+w6HOs8uMty1UUtUkAje615kpzKm7px3583B9nh0pjOJ23A5aAt7exW1ggPsH4IVuv
OeyLVx/Fs31ZThvLMXDXNu8ePBHFUXuVHodTt29U34ykm/1NW/52qLEBFhs4CfuoDHrvnuYdnmFj
w9XeB4OMrsPtpliFgjO7r4Xh5tx0yVf7Io/cfMH/CM/gOJDdVrmddr+dg3oeI/NgHka8cubHgXOQ
ztigs3S7HOjxZh/v19JBefsZSfw8SH9uTAVXsXCjuddGPYH7scRc4ngCi5O3b4n6Ctt0gNQgirEu
MlssxXjEQR/BDOWDO7wWhzUE4lk8p8cmMDc/jTBXB/r9iYdx9Rb7W48YmSrZeTJeufvuHI1jH6qc
WTVKo+UgcYr3nZpd25F6mkPp0IeH2FvOSAUd0mg/DiMfocnK1bDAcwBNiZ8CdTHRnnRIj+Objhl2
rnZbVUaIsLJl9hVbWNrMr1lRjW3Q+xa7SmUtt4AVjThSd/bjcqdfY9N415WvXKhus94tN6N7xQH4
6/PbXOr+vBEYhTwwUthzH3VU7uvhZXxm4/kbLIIdLbyX5Vrhp3fDr/Ez7XHiJMTYIo27mnEUnAtg
tBzZF+PN5PjKd1tk42J6b/Pbb1LEkAnHHdsQNE/sAFC/ypMMOJecdyNzCPcrO64Vqryp8gh+9YBt
h9iv/TZ0eM6EaytHO3D8xgfMeSWLTHvnafblk/bTtsk/d/gaKlis3fPspxXB7N0MybxqTqrH4Inb
8uiV218NBptEwmoiIe3Nbuwrrhoo4ZiyjMCd3etxK/MVEz/+7K6u4hZf0vfmel/q7mRwoyXLgPXk
39vAAZLbUf4QA7HbmyrqACqpr2GfukichXmpb6q77cd62IHCCLLJgCv9AcvBUY8jOKcj59qp3PlM
VBKUnOPikpzKGiOtHPjrqQ6rU3FCgjsqtyuJn7tZz91luAw/UtDyFjqR6RYeIEh2q8cyJKQ6cC+h
5DYewzUhG8xluinqPEZ3L0RFbulOoKQmasPsQIcpnwKN+DkhReZSUAEV7bBLIj7pvHT/Lxxd+V3y
0LGLHK8NdtzSBrygcLtM1+sVPZ6h7Y+BCJxoBKith9Z2B369GmhEJdDmx55z3R60iDZHIHvhycf2
bFzHD0bijnwh31uPnfm49YF5BRAL0hB6kiqyCSWMyNQ8ogA3Y1ls3wnMhxljchzP8bF5ZH3ZKLqv
3qCMHNVnNBdo8G3d7FE/qiA47VV/tx/02yxiefhsfp9wO+ZL9sO57s/mbRUlQRnCEsncdRLAxJnc
SQHqDYcqwkUCM3ccSlXRCJKI3BDPWYEUE74dEy/RW+LO3uTH7tt4QL3WNSK+4ULz6d6CTb/V34bG
HWkluMqudqJ7bwq1aAnbAJh3GMpvenegWT87Oq8GMvL82LN6H8u+wT7hi+aBD4P59tcr7UEfMKwH
L2qezRo2xz0Oc36+N4dfOIT5N309S6/AUzagNFzFh8FHie9Bowf5mPVHEaVh49V+/qKwH95WXmL8
xtBhuAbf6CTGKPSu7aLHZXGPlmcFumu6Jrtr8Fv27sjfNn+HoTOwW/+JGhPOuE1FzKvswiXmIryU
fSdSQ0WJ+O7O3Dt+DJjVsfPQBaAxOXlQ36pjduyD9FoY4fqxhX0Qc7kd3caZuxJ+dVyh5PerHFuE
y/a7cJ0osQ/SnRqaYRfutzGCk6mgJe/ll/J6SyI9bHBuO6wDBGHWGFb32gOB6MUK2O2Y9STMg8o3
OQ/ozIQKn2mxDfgcXhx71/s2ehqOlpv39kPTcnWYP36C7izcwfa+ucVJeI8febTj2X259hCEijW3
MxHm7d5D/ipho0x3PsFS4va47P2mMCguA+s80+ai5M1XCoGAyvcU/A6/Gb9oYf83twFJ76hOOuce
To1gtMbY+RC84kbt/TlYdMLQqA4oT4aTL7iR1qOFzt/hoAOIzvCHdtg9NBh/51hGSHlz+yJAGZZP
4n699cbgAfSDc2IfPXRH1guntATDkwgL4HXv2fjePJgjpviJNnCk0Z5/GaN0N8PBvsqEABhlYMHV
nLnNxwBilMKWC+XBgm8BuLj8ADcMkArTo3zKrvPjjrFpic1C1SUC0f2Vh1HBCO0PQm08zB4uSqCK
v8ffNDP8B/j9qehoSwxrb02rXACpIM1KeDWJJfx68A5OCRjq3PAhteYRAPACkJXCyc7kgsgcYdMK
LKDuObg6w91hrvCTQ3m74631qOx+IUoxcOSnyCWBTF1xEz/Gl/jSXzk3/VEN5uMSKWQ4HBDr4JFj
AlQvJ4Oc0fBUPmxBchiPMRh58UwsNv3ae6LmUJ2GSxnO5/5Q8z80CLvTuIxn+H6wiFNo31OlxG2l
4fx1/bq6txZOqIqGR+HWN8Mlvx9+7G5Aedj9W0XyhuGGg+I2uIDhzjqv7tvM4a7wB7upclyD/+Td
zuPtdLZz6hsHevgF/zxzjHarRnXSp6V6Dyp3v2L7/VnCGiq+fTI/FIAv+SO/ZVAFu1mzeCSWSNLt
LkUQWC5AVK7vkTnxtrDkEhRhdtAa7k6Jkkm4+JgJPrNjtPhuDXd0Y5BoADW76pPwd2ywp+/UoA0H
DNm+EPjSSIrMsPFhXuMOKUUBCjvMFG+Ecn2g452bozjV2t1gctzdhlTWjEVHJAMkjSVfvbyOJhJE
Q2je8+iYgdhliuNJumPmA3uwBtopI9Q38NrzAcccbdhLLeBwEGdlYQ5WYgwG/NOHO450/BqEuGNs
ogWeQSOyN8Yb57a9yF/zu6o9ZDJQL78sHO/diKiulHheBQhrvQyNRLZg7+97cuHrnlDrvJ2T8DEH
KU7H3k0x04gi3q2ml5763YAc9tCW4Jozu/AeAeYuB/Bmh4jw0AY7xNOCTobSwIWhNpC5oR0Yrizc
dMS1YktarMYO6VpgGZkcQF2rXe1BCaPbmNTdcmHHruK38jq5XfwVm7SnHCrMTA0as38XLRv/6bR+
EpyvYFWGOs62LvEP5UY/QQpGGmLHe4/yF3FvFq56mUPh70DWxjTu0FIJEXi5Wcgyjy/GMbs3bpsz
WbU78VZe8f2P4toKtQM+PrBPNpAkvYnJH+/oIb5NTvX9fG7PSqSdxEdDfjMB84hAJcu5hdnRBBiO
VwTQwBhC4+MMJCaIC/vDdlOCNczb/mw9QmoILB2OOM2gODVskeyqukKxwLm84Bwx/b58XWDwRBBQ
8Duqt+rLeKqu8EIAWhVfhngmSc6O1IR5GI7OHS0ky9u8ud0RlpozReSb8oh9x4qTPifzpt2o18PZ
OhJ6B3uAn0fOH+Xlf1SveWgq/nwuvPxSrPn/VJ7Zh07/c2XGa8qm+p5Rtvuj1rMXdPaf+KMeI5nm
v2y68KgtW0wAQ/pNeuePgoxkK/+y6GlkBBkGSLo7TYol/12RUYx/2XSv0lcBQyXcrgbJn/+uyEj6
v6ALpeRHNQaafDoVzH9Skvm1fvhT6QQWONrpGXOljql/OjjUglpLSpsqzEoHfd0Q8inGvn9HO/dr
p9rPq0DqAbkVjTNw9sn7sf1T+T+z4QO0p6EKqaSGtV1cLasVKel6Xc7Klz+t/r/JmP3lUhAqw6SM
ACkq5KgJfOpMiQdNYzCLFksLZNmmpBJIgsj5oent4O+v9Gtijof6dKVPvUDmIme66PdmTu3Lot+X
6+Pf/37l1wz6fgEan3gD6LbuDPXKpwswmpuNDCAVod7kafd1G2hjC8e6WZqvdiFV3TXctQ1pKknE
3QdDlat5bzIO0h6LoRzWp5beINNyLdFsw7mtJMQTm3WyLE/fRn1+qpxa0wJ97uPpH8kb/7xv9jpt
yjt97t77+uvbFnT5dhJV97B1IL24kXLVLYqH3yzOr5xpPy/CeaLUqTAvvU+I/3qRpd4HTkWchZuU
vasmSSUhoDHCga5r2IsaKaTZ7ReyZOI3O+znuv9fRvZ/Lg2DIiIFyE593s3GMNR5ozpZqLmvHRWN
Pf2xYz9gSiCi5MHB3ta/c217uvcvF4VDnhNEdztkpr8+LwMJJvOcZR42wZ7rWogjixNZhLNxUv36
N1tP3dHt56vRUQvPMh07tv7Tz/7pwJptnvJiGTzrAuNt9bMvyUH4X0qiGpwbUcvuy1P3g6jAvb/7
+zer/erD/1heukvZOTR70NX76c3quQKfQa6SsPaon+71V/QrwJSxb33BzT52ftLR0Q/qE9542TNd
jkaoRIgYDgdS87f1jpHuhsOe/vn7e/u5yn9dl/+9t8/mUnOS2h4H1sVKfEi3hifrkAXzqX3qjtXR
uBvC9UTa8jdvQ/t3ex1yQqrnEPTS6bvvjT+9Datu1hwyBxJzbnLQQjL7ISxw3nKwqa1Iz9Jzdh6Z
sYacx9Vv4xs9VM8S8fRy1Tw0t/1JP2xEZn+/Evt2+3UhEDDfD/gu78Q81qeXRM8A1DrlBJ4Ws9xc
McnTfxmTbBjPE/Jhv4vC/nIxXIaCF2W6g6Mu7zfzp+dvpDKGBa3Iw6yZ1tLfSpWm2H17rr95v399
Kjp5DGipcVQqfCifnmoZGBtflo4LJfqbWU22N3NGvEkI6zfn+S9uio5tRgLop4V50kF759dHosVW
qu12k4KkkyIGOwPVOUEx5Gn17xyi+hfLsV8KzQnGVfD0sD78eimIvYd4HCaJJHp5O96ONxNF9uFu
umyX3YKoz8aJyvaNeBzv8lP9Kn//LSz/i6e09ikBOk8YbUP643OnFNRfjqQuJbkoItvxKOiJWIkX
1XALl6uKGOT97zfn5+vBBavyB2pksMDO4v7rEytmBjvffl7QcEAD1hPGP5tGxDNDQa8ZO3rbx2Vo
bfz1ClASqvWUbngfyjX2bUme/x8+AowxMLxBE6HLNPJ8XrKEfqHO2qQiSFZUNVNDOK4+Lu1v9vvn
hcKP7OS5dPRBgc4s7qfHcMoFGvitqYI6HxR3afvF6+z+d9N1/+4qdMqh08i0GTN2n15H24l57ce6
CtYYETi/HzgWnjrCofubQ/X5+O6Pw7wDlDsQitPiut/In+zEuDhOEqs9jzM3lquoTKMLvVq8bB+2
+WfvZ7+UA3kIAnfyPjL0CZvNZTk2vcTKparRPSLA3V6XNZPT//QqjNxiZKH22Vvff7ZT/emBOgSv
FWcay0A0Xfy8M/Je65YkhX9/lc84k+ZqJNpo46atklm2z+a1tWA/Y5AnD3QZ/vk1HpyDvPTzpbUq
BO1KVQ1UdV7+4Qb/eVETqA47NJNtn8UWrVGt1Lgy86DVeipTWw6tGajnN27qs5n94yp7UzHPR6j1
6TVNeUfLpKaTbhjlnapEag+6gcqCDpHNoSVW8P9+Kem3233Enz3jPo6DzYH4CclK7N4n9GsVczaU
DmxxED+W11pSQ7dxYw7oa9uZ31VtT/2MhsDKG1qdo20UiRj81UDelkbefHkoBTItjMX3shwWhgx/
IJpkA4UtR0soIVuL+QHZqHZDQMc0W12OcpQgNfhdSxsrDeQtkW9zU2sbn5bpyvY3xiVCW7YEqTPd
oKlY79SeRFCjN4k3Tio6rlmqTeTuttl4MPsUhsu8t5VDUomlPEMOAeerM8I8G5jTBiVXMU5DTH9Z
JouzVdGU69cpvPe+Wsrd+sSCxxTiCs1Z7zUayZmoSyFOHL1c2wlqbPTqKc0gyz5xI8V8N8AwpPoC
kpXbsqAJOlKE7sCvmC0PdrFxoy0TEZWbrjq3uM59+a2bEkjJBrvEWBUQd30xUVS6dLE8koOCu4wm
sNZSIM2cykGJWEwESjOzjG9Qs4PGgrdXtz6qFkrrj9K8TcyItfO7lrSa5TryYl2b7TQjDrzoee6i
EmPezW0uEMzMhVyFRqrMJYWLubmuuSkSYAShX1GuIuOWpYk2ugxh0OeXwZOzhNnaQ82SCgb3PWVE
XdQTVrbU/oym31UjhHHLMM1COXcbRecKTDSj5rqKgDCibXV72kqYOtDlTRISpNgY+ulas4aI1Fna
107bqkw9KJsl99CzldaHysQmWXNoDhp3sqZR9uZ8gASIDnfo5eB3kzavyHsJTtxMim8LMcZjkCL/
nWXH0pqdJI962Ce+5epGL0CN8DH9VJB3UoNRtZZMrNjWC7w7NgFARx+4O9kQ1fhTbjSUKHVG032n
n9eXtBA1aS8UgSmoO1p1b9l5Q51MmxrChraACliVUWn323oZNy/P6o2iTVX1j0k7Z9Q69EkTV/Om
U6eBqLjNDpa5xnZgLPNaBmnNDnS7rqDNUmnUaKvqhfLTQPOqW+ows8ApUhMiSKPQvlqMUDwxGFS+
q3ZlfLMa2aJRYJwqzRuNRuEN45IOi5Yp95xpYRx6U8vJUvLpb5VZwacuEc6+TRnKAy6UlPMHe0sg
QVvHOknnxtmofBbjMruDOsjkxBkSs45jrdtlmECqSo/fWlKjhaEgp5/PGhTWa5G7F8doVrY3xKcS
CWh7sB9hu+F4daNRJV7XFnJ9UNGgobtgwunBexs3tp8yQH1uy3iDRNCckYXe0NEWF22u25scRgrb
ZYqtXKNEWvv0yCjQLohEnPc25FWWBHJXSvcykwipOyAWJEEybBkMKIg8Ll1HpLZGFpwJfG908rKM
Mi0vKBA1W0GyeZuVLMhzW35hGEmlX8NarUd1yeaX1sjbxE8kXQ4k1Opmr0q0Mqqlcrq2LUQpOKyV
cWVURj55yBOOj5Omzl9sxqgU1tGE3KtDl2OIOj0fz4PUlsKFfkL+oa5Tt3gLA5XXeUumwdeglZ4g
5IXu5T5dJykhzxozm3fsUtXOvHzL8o+CIEIOVIisYp/9BpjpVGfefAhhK1rwJmNT/WZNKuiPMxgA
3a1v9Nx35KkjIVpBmj+q671RK5QMIcOu/DlDVjqYG8n4kUi1jmJvoUP7YjujSakqGTJ6jEBwdVCO
arn6Zg1bnQvrsEqpDnGMa3XI2tRzaqemIaAeFvLwWlfv5FZrO7hMPtW0p5Q9O12K7bgPk6bvRGA3
bUXFIFESKmF5HxveIM1p7fZpDJDX0zafjlYao66VtAUaaihMbZ6WOtkrTF9OETi6JOhAtorqvuRE
0UyzdBvMu0s/kZifuxFj2kAY5dlzq2CVxLDSZwjt+rdkmnQjWCu91M7TljbqQe+UlRJPm9o/Fnjl
OGr50E9+nncmDRNbP9Grq3UoAcyZKb46Q+soTDw6Xeoh/t1eIbunIjVZ2SVXtssSqXI4dJbLwvBK
EXSr0qIaktgK1ETVNNMBY2stw9iFk1EczVX9OYFL1vC0Zco+ulxKzYCTHsNMg1JfwfzZTNI7t3tM
+yImmLm3xB5oMYE44keL8i+1KEk0kssMO1yzaS5Rmo11TiQD95np5gQK75NdZZCF4R7paNEhzfXN
NLFVmNFtTGudTQluD+IkwWG2JuzTJkup2wxlSxuW7EClBMVR82Ja+ai5qaasM/xaCTM50mSo9LPD
EXrGoMxsjLaC8tmV7ELp4J3Kemd+SSZtbYKceVccgZGPNA3HnVl4A+NPzyhfYnjiJWne40kkNW6t
apVTupo2FE/MxloHYJ2aQ6xa6nfNNE8PwtmlnQTh9Hvu1LRh2mNBT1XOjnJJmkoqnqBabma7rVKv
VRftXbSFaKOFeJ9GhXhzKGNmfZy6azVlD90sd7kr9Yzm+LY2LLDNLon+rWL458dmOfHKpdPJAs4k
K+04cw+AsNJ1i5pu//aCRDgkOMJmPFbeYckACZriauMCKfEGjxRbqxoUJSgbju5hrQXv2NPMWXoZ
LUXQezMohRamUEm9So01da4KE03rsePy51Hvsbyy2YE5dKbPX+cV+TOv61BXgsWesYzZhDXMFYs8
QtpR6s3qdRBe/SS+lT/MWR0611r0XvUGMrDQjctifOlhtJp8SWLg2SUdMT2VqshWWhXgR/eNXOnv
cxytEphyPt/H6+TIQawjFOOZAjtngRa/6Vm8Hw5ryHQOA5TK77m8QuA/SHJLX6tjQ9t73Wfzakd4
32YIp0zNvvVI8wlP40gdpz6fDA/DanwtCz2jljWO6aUbK9iird4RXzYrqSFoXpSdDjZd3jJjUXvP
KMa+9sbciL805Rqzv+PFeshMg0pTgnBHmCmFMYY6vJbqQcT9nDBJm5FoRmYgnV7njgW5qyfZ+hAE
DWkwaGal+uUC4Uw0zDNkkE28aEMksBVa0CyafuV0HXhQ7WWj2lnGMxHIJGkeHWjjRaRBtPdcTOO6
unIzpPSR9CZ5s8ksGWTTEoGOMOz862056zZtCkhsvCXbIOgYl9a29A2kAj46RprZiz3sHgFcuLSy
yHk+X02KkTtuu1XGyVhKAxPXac54Lrnwmc0+Zz5D1x2ThKJ1tHBJitEJjFLLP2K77c0wneo4aLKx
paysA4bQ2gDEbMpWPUFTOdFKv+USoirxhvDtx9hl0vZICl3bcg9gxMCTnEtvolLGhuK9Ns6LL4D9
S4T2tD6z+bJsNq+bKi2Wy1zLdnutVUlc3M3jZI6HIR3VJSrMZaartYuX5zSjCABBlETBgsCy3qIO
lYvRzwuOnZeXHaOD6ZKvKEFnhZXd2VIPYITdX5YpcCib4+boSVS+qiXpm5XM9g8oA3FHydqkqGd2
VaE/jVYNZX1FAPiic6cJqom1kC9aNwjlRMEg0wckg+H720UDic78ImHK5zw4om0cr8JTXwlyc6Dx
Mq9mJ7DmTNJNP1eMQqG9yI5tGtrMbPs+q6ujBQJhz9exT/QnzdC1FhL+kfk4+LU76ZLnGNmDMy4x
tWcxGQp87goufoVreVQNt8igB49kJEvHr6MxozShZno8ZBiWXnku7IlefBN9wSRSW1ElN/BlanRP
6gJDDby3qqCfDFMwRJ/NywkuaMy4stnmctKHrqfQ3sYJdkePnRKDGjsPoz2J7LlO6u1Z0kjMRDGM
tuK0ojz9hqgGGegql5flYMaznngDvIMzoulpuhhRLhI5O3YUi9JwqoRChzIqRModicPZuoYPs3OC
WZUwIPLY65Jr2XNS+lZdKvqXvJJbStVDDOmy6yCs8UNNipqumx6Ic4KGMi5P0BrCRV7X+OUbvVgr
NYIrUDXuIajO5a+z6AcdfTHJKBa3LQqUsWxwIY1qiIEBrxZm+dwYCDpeBnnC8I6TNvTfHBjO6bEj
4N9ptOrODEu11pNbKC4YWMWPT3RU5jIEcGgxrHTUL3Xc+TkqrYDIqoCjs5bMgVOjDU3pQVjTDywk
XMpEeG0de32+bXOACbGzlwna/Mqrx2ZDVXCVlgpx4zibbpxKkQhlKqnRfVOrrfta7sWX2Zns23Ua
tCaCGKF/MypLTCemPIvyrsm15au8Ic8aTLBmOgeY6kc6dORmloPOWuGwlxiDXV7UZdOTQzGrzRLU
1dQxSaDHivJlLLL6tWrUTIGsO3Y+lEy0JaRSBEXXg8xL8i1epHyyCmhvwqXvE+VmtvpCHOeqb4DS
sj3AYpI5ErPC/irbHdBQcsqKGGCtZt9OEQ/ycqvQ3+EElbpT18bwIbqID7QLXP1SxjxLhmqDm8oz
vjXZSIxdm1o/lmj9DXuho0mTBOYiOzVumpLR/fOQp2KFlZ98tadPGZyabkxBAFwjxwryLZmopvik
qaWtPzW6jD8s23j+rscmyIMx86dY2jK6KTtzftSMvpvuITMt6EBkUvgHajBTGUJON7ypkg3Palpv
jKLZmVREsIqI+6adWzqZ8jT5Mcr60vvQwJbaezU0c/zUL3n1vHVpmvlCZO3FyYSKjC2kDEyf9Qvh
iU7O4N3exjU/VnKdfaiD6CSvTlujeVYbWZt8w06s+txUvfQiAaCcI+JZ8JwZoq1mApBsMs/1tCac
ZWUqHvV6dGyvWNSlvyULCKm+gVjQSSmssjiiCpAz5AHF69eOedSvcxuPzBLqeccwriF3sc84L/2a
M8QbEhGzvjInNy+gTdNsIeXYbVN1M84mjlVFwpYBfXjmiNpWdb0qKwyHm+aloSH+0jo821DMEJHU
jfKYVtgCT+KX3xdygoNPC2MYL7qymvX9Oox1dis7fa2eYIQdh6tZIgJB3dHsnOSqlfTmO4SCFimU
sZ3NoKqJE/ykagU9oLDL12GjmuldRZAwurUFBWuoZyI3POoHVe7NRi/RYdotdkeeBxJHd4CMXr3A
LbQp5ywhQn0DlBWclg6OESjk23m82uAwvZ1omZm9NilMwjeECXQ6+La+fhv6xLw1TbWKo3xcUQ+x
elX5INkC/01nD2Mf6Xaepm5uQk/ji8kxsCX41hEboNXlDvAJqnHCKqMJM2zGfqrFnXQYwZlQspqA
FDfZljmnoy/emY0JN2836OzEFSUluTfcWYI19sVKk/ZhS1HXOKB4RES1cVSZd9gMeThZycic4ya1
yeKW6gbpLBB9nmnihQ/VW9W47XwrTxi73Ivir8NoUxzuJcCEuxaT9rSkuXgxyW4+L7ChJghx5go5
SHnjgEkodS+HPEkTekFh5y1vt7XWOQGoFfizIXTEhvXUFEye54njsegbUxPovTAbQZJCPiaETpq7
jp39hn4U5zfpKkbBskmDzSWulS2YOpU85DYXxm3cS9ZrLNL4C4SGcXzWU6mgmY06VCRSaaGoNxWc
vEIrbBtKm3aoo56A/QTXwjqeIBlKb7N5Vxcw5lqc0sRpJT81a14QkQUxcsta0+ZWDuTwViR0HxBX
aQBeXS2ngOdheE3qwbgHtoj7uCoEN66s9uCpzqDAh5Mv87dWb9fvGpzF8DqTmJyRMMiGI6Jp9BYL
hUMUKHHTPdJLIr9opHVBjqox0ICBIAQftiCmdbNtHk0aTFggpuHKgcnUtoPVQLU35Vaz6s6GsKTD
Hw4QLN8vXWPf9Ula3aw1NRC3R4zg2dk0GHoG1DhguR7SATod2MNuWy2v6QbUrORL31lW7jeptL3X
pYkIVb0k5qWYZCC+BTWc7lm1aV5nZTwaESxcqRQOOXPX0NvSy+E5Zt/fLsaMF0coNHcHsUofWVIR
QNmplkhBY28q08SWXqauUsg2WVWbStAx7uHLD4x0RKZKSckKAFUS0jFDq7SrR/DkLCeOD3wS/HIs
y1AzEO2RYdKvjGmgmlygKwXvRL+1dAebGRS6fe2kBA9dkjMMAl4A8phOSutHuryiD6akXlc3yUEX
kNt5UJjr901sWq/TbFqNj1gKLxfE033AnIHRy2tRjz45dzIN6jgmP/JZH96cvkPbtZrS7MPUmo3U
tLJUjxDpri9dKlc3DvI+bSgtdCKuaj2nu38afsCeJr3M0wJDcNHkW0mG2jTuGuo/j0Y7IuELh7NF
L7A6idYdHWnCPJiLARFXuaTb2Yy35nkkzSr7mVLS3lvEHVLDZQxKU+PYfuug8ySFmmXibHYdfTxO
1jqnUhsMCfKNHSuNtdj0AIcN7hDaBJuX1ZCutZEde93F0PaAtVZWkElvIz9VTIXilQjrvg1bUW8e
qEvBUkD+tLmZQX7LtUyzU3iX27yL08813KYQXSHYN+eeaWOuPQR4yjgQW13fbZlc9ZzuBpDcE15n
/pwsoGe4wabUW1DISWlBnKt75D+yjyk3cfjo6VgPeaIvD9OkVpvbJ7kRTKBKxV8FQhFExJUjkT0u
5/cUuUFf6iyEqnjD3+A3IgEIxsvvlSpWoVjt9JOJbnyIAHjKYM8saYubNE5M02hsLl8twFxMXJvn
N9BKOS8jaYePNl6Gg6pK2sS4wjjSAi5bEkyimxOoaZiY5mR6mtMuNw1h2INIoTkluRZfjcZWG26X
lvMrDHpiCC285AnRFevdkLPSCmiD0midzFuMjGhy8dDbo3ymUUK5SIvcjp4kleJdQqe2cMnLDs+J
WKeXZlpsMmJSvn1zinWDE6a3KIFkupFfEcOXtFiQVoa1WoNl1ssdMXyDR1Dn0Fra+oEghsxvy6f1
EW5UjYlxypz0WQvZ+a6PMwePc9fDo4KJFL5oh+ZVl7JSeMoSa0wbgFkQJuoW616biFzxau10QWBF
1OxRwIQrz5bJoCKassyXj013LBHQAUnPffVuy531JNM+QFsFdMwPmTzUj+pIEgOekbUafGtbLYhj
MrTwPMppVerX+ihTAymy+Hrc+sFwYY/fqa7L2nl10rRmtNKOSWJoQum+aFbafk/ATwjE9fmem5Dy
+gcSkOujtTn9s7GsNSdTT3+QnMTExRQoaYdxdMa5ZVG/VdS/a9doqpgqe42QYa7MeRc4XZ095umA
BJ3cqNYXPckJfjMRj1AnQFgv+4lsl0poWNLOJWsuEArU9qK1QdshkEseDIzgTa2uv2+JinaP1TrM
zZPj4KwullC9os0TvLmd1gxc9qnGUYqL4Q2qzFXl/ubmAk+4Qnc/uXvJF4VIIOJWFfS5ujijtUlC
l64Pct2pQTgFvlwyc5UzZ6rz7X9Rdx7bcSvblv2hwh3wpptAGnqRFEVJHQxZmIB3gcDX1wTPeVXK
JIv51HvVvbw6SACBMHuvNZdsDXZFYjAMvv6uDO7JuC+fFr1p7Q0fUfx9Hukxb3w2wiO9LA/oPsAU
/U5ZlfPFNtdNGcvZiHgpN6QDiiUwenMmOxilXD1DTAt9jmc4v2s7TTaAPPlmLZsC3tYwxnjZSpM8
mmgeJRTymuIB9xxnThkVPETM5NVIXGYgetMimy6eXBj+qid7aWpSrKGlHo+HgWxBjF82x5EbZn90
5e/3Hl+12RFWeEgGEIkFZLSaJ5KS0WtSPQ+aYqsthdp6FG4Os5t9+suL0PNGjQiNzXARI/knYhJN
uF0xqhLbgrYkO6tt0ytBitXfNofRCRCTAdhrhYWAdzxu5OfMZyhaRLE1W625yT0jfkjKot6/fy+n
fW+kAgZQ2pVrQisfQvXxVRQZ7I4nLDAA61c02/atLl22i2xTKZRqd2SiJ2fe0alCgUui96UV7TPo
baBBx5fMM7NIR3pEUV0TP1drJbXSoccTqVfnMlZfXwrlAAJSWI2O79ruiepC6xfluvOI99sMqhDE
Ly1koilpohbnuuynIw88TGCu48E0LRrip5fiU3HVwO0C9k2p8aSd70Zda7Alf/+FvXUdCLjQ39e+
vveidPpDDkEgX50EcWZHQlrWwYFfHNazZ54ZfK+HhUUGgB0gz0JFhIj4+B01qqfHivwnoohtPTCJ
eGwVNLPciTQVX8eiovJuAXA8MzRe3xx4X7oF8EyNAEDPyWjMC9+IpaIWUrl1s6MiQJSg06S7v32E
iNuQRXu0/NF2uubxzWU5E5sHQjNK/W66dDIbY4Hs5Bn6x1v3Aits1amvXGnr5Pt1ZpGaBVi1aEIW
xOlRx5eXd/OZ73f9WP5UWiBoQxe4QskZ4chiT+aibGCjDuTMitxumSm+xwaRLqraUAR1olLP2g9/
/eygJNlo5UEjw1dav7g/hp8jW0dSVcOMVRjjrtOC6cGr5/nX+1d5PfzW9HB0ekQwrxP6yThY6h4s
IKkllAhd8y4D6bQfnbb/GFee9mERdDNS32cr8v5VX88Wq7CUqcJD1Iwa5+RZBuMSJFORWsyFuFaD
hCpgbONVr6bmX57nX1lE/p/+jyOXyH8T/PU/EOmFjOqP578iw45xXt++f/vTMPLyf/8vx4j1HxNM
Ft8OZgifCYiP51/HiMufUJz/YwkhUc7kLf6XY8T7j+sAJMVGwj85YngZ/AnxLEK/9e0CwPb+xjDy
kpRx9NWhV3352laM2EojP/4KjLxxvSX2Ee1wstsr4R3oZwcbwi5+m2t+q/zoNkmP3kf+6BMC/YxM
v9AW+h8VaqR66a6LajJvqI7vCs0ClTR8eXmSfzW87ppf1ePQ/fo1gIx714j0/+8QQ+r43hALu/rb
j2Nb0su/+JcTF/zHfkkYWNcANLkuc+s/g8wAEwc6HKkc+lYD4B/v998xZrv/IaydvzL1OQgg1+T0
f11Jtvmfdf7w1syaNYKQP/0NJ+5oYkfobtF85z/kssaTtnnKFR8dux3ZYachodYTPFKtivyq088s
hdbx+vHPZWjLUHtxXRbEU6tQIU1rqmP6OV5mjA8u+p1PVP81qD922z3Ecz0+mfkkr+hgN/qGzOhp
3kxImUlb82elhdni6c8E2JPErJAh6LSYunX/aBYwRyq3/JgKONFXwiGZdsPn7twGxDLmG0R7Gsbn
ETT7FiUM6DYCV7QvJR2KR1lk+adJiHncK+m1eGfLIXjMarJ0SHdz9CguqvyqFYbQ1gK0f+cTxHqO
OvTGg0HRypZu1R4jYzxZglQsKqdAHBWuac2UoW5p3z/a1VPiMKv9H6vch39mjT/xRsdayZc3cHSh
kxV1SYUwJLE/YZuMz6qpAXP7GxdwdyCtLVBkSjTz5dCdS1M4XmIZU9DLEYavxgU4iJ5/sglKsmyc
rArkP2l/VTjVgdwmeYHXPvbinU0+3cZ0hnOw+pdDy/+dOP+5Kpp08LerBJ4N5vHE2eou/UY5YxOm
YBXWwZRtybSpQqlK80MrSgLdes+FWiXMJUrbod7Pyl6lioZ/bnu27v2Pfgq2GmihvGE+ZlaZk5/S
l0TTJ+VMr9mtHRgvZKHdOOyGKdJacws8q9aniuBvO7j1k0TOkd0X5U2b5U52YJsQYOQbRv0aYPUQ
bwirVs9ZLeMHFJ3jvTYiirtsOsPAEyWSOibSTWlqb+fEB+/azgXpMPgamBIIxMC7u9r5VCx2/723
RqLgLMLzNgZpc9/X2QZOX2lQqrM621XbjmLjQ5NMRhUi+C2hRKLq2dW108OemAp93gZOn39tldDb
6P2Rerw/4uXxxIDemms2jI/p8mTVY6eW4KMbaS81Pgog320/EaGnvhNJp86cck58f/9cC2Ys5dJg
jQHTT65VDk3voh7SkEkYIHgQNLih34/DtaU12Yd8rSTNngt/0TP1W01oFHCLtrt38no5kERM90qT
2nhNnHV9qfQOepqV59Es7OHvEgj++aUUEGmbMYxWW9rxkPY9MQtFojEyRE3uyzxAfNPT5YyYMJuH
wm5kvX3/PbwknZwMXVxhFAXYB7mEM51sVIlca9pBTUgk+cYenMLzf420e607aU0WiKKmAxpX5tpM
q4oI80OpOERspCvQj2ZOP36zOks8DURJJeGkQTBvl0yUG1nROifyoZyeqL2PKLGyqTfPHFjWefP0
twc+1RmsbURVnZ6T0VGNarF5sbLJHxtfCVaBab36+8/o1fTGBp6DP25jqqCra+r4raipFogjfCYa
21Z3A1FR20CZj0PdULrufIkuKffPZVi9MaXweQCD9zghrf6L44s6iYeybKSCq9NBczdLrBaomEHr
1GFej80Xu1HsDiWtDmvj2XMxEeSIKCvs0Nt+fP/+33jM+KY5p7EbWZ3XJz/FVtPC/gLN32JxMbI4
l12SjfG5kfjmZbBvBey7qVSd1glIW+ZY6jTaRmCBu6CrWW8FMUDoSqyYDCksZPbXSc448M3GpiHu
z/CpQLz/aOomu60LX+QIqKnRJl5qnskpePO3sYnDpIdBhdbT8dtQ9SjQ2w+0S4p0iJxR1y7Y7SR/
fxVsMHisTbjg67p2fJUmwQHTBh299NwYPni1hK3WmNbz+69zNUycfDV86ODScfag4T794lEEuQbp
lkA/rLTcITsR+3YwygOi++V2dtFoWfZohkvpxRfvX/mND4kt6BqwwlEMzPxJCc3M5gk9JgNJiXTM
rurCRRY4zPWN7rraZ09JuESySfL79y974jJ9mVbpnJuOjm+FL0o/XZ6TVh9tf11sZGaFmVYVUZeD
4chIvHvQWDYPTTck+360pgvba7orgWf2IAx3jhA+DpdGIdWNk6iYhbZfpjPTy8nucF0K+azWBRF3
HbWQk7E1GnXG5hwlgeZ1xp2gcXSf9GwjwiJY6OwWNF527z+Qt0YA6+A6m7F1e7XMzNWcWZWF6IjJ
FYV82S9XttTq71VC0BYpC32UkfZ+o3pffX7/ym+NAPyqLG4GtVTmlOMRPlHgLvLcSsICjei2oO+5
MRo5RVpmdwj/Rzfepn4+Pvz1VRl10LZ1FPtsUE/WOIJGu6mYR9Y4vcyoz7XJFzmVrbHtUEEDujey
MQvnaSn371/XfmPaoAa5VnLZpq4nwOPb7bCryNFtk5DwORtUT173h15rTSDRiMQuk6qOAZq5+hoa
zDbsshlza7pELav9VoPSWNiIik4OSIb13+Q158mhFEi7w0SUZhmODh2niBLd8j0rrcU8BOMqHXWS
qQGOVthtgc4+XuTOKHz/o5/YqJt6hAjjwbDR7V8gSlQ2ouSlr0KEqV191QsFkk/VWXmw6H9CdqYU
/mT6M71AUzPxDcjRVnuz6wscMVXuruV2j6Sowu6NikavCEDmUiSfacXK/kw45wko4OU75jRsuXDY
2fgTw3X8OC1kYiMOLr7jwAQck0i5zQ10V2xn63Q/ImwP81LQBZ8Kea05dn0VqFm/DaicHpRo6wtf
jc1FnlrBbTvo5h0iR06ZZ97569mViZteCzUi/OWnczghCklPYx98mV65P3PmNOhr7fT1/ausM9bJ
HE7HgzWCNizF+9Pts01ck+Lts+VKG84bpZ+iVZUuLh16xVnk4zG5pqVluZE/+DCOybM8s6t+a2h7
kOwDPKgmK+L69z+Kt4MUY6aUq+Fc04zPBiEjNJXN5FxUzxsTBucphw939akzTx5fhlMcOjc0aTRH
SRhH7wDCQB+dTRDb5U45JGdtVNkEFyj1ICCbXbbz2zn7gC4OZwnEX4CnKLA+pTXTNs1cPQyMVUCo
kMKeeSCvJ1W+dJvKB8Ua5pgX7vAfD0QFusgG+rCbsvJYKCrU3lWj589NLZPbRQXGhUry53nQ3TOr
qrFOX8eDAb+nse7eubLpv/z9jytLDTGUNrFtmHQXgU7eOoeCiK272pVy7zdacqjREWw6NRfY/Nv+
W4nP5nIY4Ay4WHwRDcj55/vj8/Xo4CfZnGJ4ImzOTwkLUDdUllUt+yXNn6KSlJwQm9l85lt74/Cy
MnBWwAAPnjBC82R0TNBc5AhpsjMzUOad0Uctt4kctNervYaC4EJT8kFy+v+yGDpy7S6X+SZBVB71
mV7bu0K3qu3aRgK3ieYL7mpd3CMS9PZVm9mbqe3KL+8/mnXOP31bmOhZf0l/Q2hysgRKkZX1MFAr
kLL+brMiNJtC19aI91kMZx7Q66+HcCSc+4wN06X+ffJ8ktKuNUPxfJaYEwpStQJXV2E9tUp3n7Ka
eC2i7dzv79/gy8s9vUNSPKmPkwJECf10u1VSg+tmXdsguHry7BjSaOwwS5t48MJCoVncEnG3+jgW
HwH+Qs/M6v0pDcWcBeiH3Oby/V/01iPnOE3lk1oDX8nJMlxZcHok5yk8Wr2+S9qZipTWSFINZTbH
ZzZXJwX9dZXCxMI+k+atRWPwNCvSonmrdwEP3aw062GUM5ZGK59bth6BngbiUCMaElHjc/Le6rhO
1DbWUzML0wLJRKibDkwO37Szvecu6fw5KJIGmrWbDjkqlQpOzrCUJfw+x02Nw/tP6o1JDCYK9Rgq
JWSkmSfTbaklhifWD8pDVXc/5TmgJx83BCqqbl93dnFjxgTEJ3Rx+zNj1Xh94mXCoOjxUkDnyZ1c
u63E0qOY0TaF8qZLUu4NgfMGDXKoa1gj7oeg6K+xXrVwtusiFje6JZePovPz+NxPeWP6olJP25rZ
dCUFnHw3yhHx3EwGFSO7yj4iHEVg0CQegdDOk993/WFaVp83zs/tuGjT56ZoyYYQhsqfWtmjWHcC
9moxApIzW6DX6z71B94LAJK1qn/KEcpUoxduAh6XVtDyZSQ8z931tWncoFnrl71sgi7Zzlk7XcRo
O7MLektG8/T+GHnj4fB612r2Gh7IMeJ40lVa3AfkNCdUs9H3ME6qaFbJuTPKG9/sPzAqmiPsM06n
rspXavBrJhHpBQn69TZPw9rM0SpqtTufWbvfuCW0Fuxk2GggdbNPNpZ5PQl9LNjMdBbljU02GCDj
8wyL/F8/OkqePDMLKcka/HT86ATJknhz1s8L+8dFWo3EV+hFdqYc/daySC/TJNMLBZ/BUe34MoR6
4fUe1/kucLNN1yzyUzpOZCtnWOO+ImRKzQssGUBuV9vFktCD3CRa8tOU44jBayi+YdiirOY73m9s
zi3yPRfLHP8xEMYTdo+wxiRfPP79w6HssYZhoXBA7HD8q6kwOkSUTnz/s29sswE5oNIb+8wMt77K
k8WJYiFqFN43qVvOOhT+2CxhO6D6kXAVrUKg2TOt7jOzN56sOvWu2dT2Z5YD841pzaV2xmugKQZZ
7WS9R0eu9eyM2Z2lVFKbudWeTZN0W2vpx33SzbhWERZe6wgwSUAVEN7FvOQoAC0zagTxbKN0UB8K
vzy4vY9G1e/MDWAW+6LWrGs7QCF9nQ99d2bn/dYnAbqJiGfGKrCskzFkLvVsQDKBMcvJiTNqlx00
RRra379z+qYsNPSP0KetG5g/3kY6dCgCCw669dI7l92Ckd4zuuHMVd6aSxyDKgsbAL7u01UNZkWG
fZ0tV1/HQdTNbkNUVmDlUWGUuLXfv6W3LoY+zGB80fNzT5t98+IgZi6UBiyxTK8zCfC77qkuwQcJ
Lt6/1FvviE8c1xcTCsvCyTvqLdHKqmVoLQ7C+QrT2EUxlPaZ8tkbm0gAkOgg0dG8tGuO35FA/AmE
gtlkyrwhZM/f7eploJncP6DhjfIpa8+8r9f3RbeGz8VfNRkc+05GhdNnXWONHPoSTrc4xefmzhm0
+cwIf/2iCPO2YIEColhPsCfzjWFUBuUO1rFp1Iudrnk4tPEbelsDq8H+b98U16JXyazPPPBKPDhi
ck41wvpCrJt61Ppai4OlX87MbW9M/NT0iO22UKU4nELXW/7jcxIKhFYdV0kYT732oytcXBxGmVwu
bisPY45Tvs+L7kEXSX6r9eD5MUlUITBR48bJ1XjIPW3YidxtI6MbfwhZBY8z4Xs3trnknzhSxefy
3N94B65J3OILm5DS7Mmer5hqKysDxlY/pOthsabL4g0SdroVm1/efwevxzH1AxORLZoLjsmnE7Ht
xFRJDGomve41G6uiAag0FyclQvB1/euSx8yXwzkx54vQ8HjFOb7uyT0GQzzONfnmIXwN4M6d9S1v
GjjIRr5gzy2djwWt0n1uL9qFh+zzLpjEtzU/t8aMJerdNJCKoISsv73/OKA/Mhpe/TB6W9TTaF7T
wjkeLaWr6DQHSxa6eto2971aNO1JR8VbXHYJdJHHBWUR1r0kMX77BNt2IYgPN4+8bsibe6eZqgBZ
uqbfVm5TOLs8HVtOClbiP9Lyc+0DL77gHC1t/dM653Laii3AS9OUuBqb48DZBk1eQ3zTF8PEnlJj
8fKbONdCH1MOu+g+6MTlFMD1iWhtmaAFfNAOeBkXI48GNH0E1khX/1UsvftAtZzT7SLleE/ZCkZq
lWC9m2oj66/ALTVkBToNjrx4tmbwF4mvnLCVDO/rwqMGyoK79nOH2qyI/mtz9Wy5eQFkvzMwFiXx
UpMloJvNFdXEFv/0ChyMxCLkjxlRNXU39Ccd/zCAWBAToxqVOYWojeYF6SfPa9D092O7YJCMA+NT
28nKv3LYrvdbdmr0uDJwBtNWVjWe22Y0jO/kblffA+qVFbu0VLd3gmeyRPqcaugcNM3+SHM4YQcz
seM3fOk5YRnMJtHubJfTbV2Z1hevreyffd8UJkCsyb5M4gkHSOFM075qKi2aDb3xNhQMO7YevYcT
N+6H5Udrjc2zO5AKgJEmlDHAG6AGbX0/AelbIbBWT85haXngm6ocHJSZdwOGOEQFMI2M2KfgQguI
01LakIHipzah8lmaWvsUrMhDie/+c4904/OsynurHfOLLnM7Y+vHZfer7U3jh5ja+jkOtOXDUkA6
ClU+OD99Oc9WqFHPqj/YOpyeEEVuk0dWmabdplWVZ4StrRSZNnjOaZxjy/loTKNHeRpO0CdqINZy
CWrCtwBb5cByyhSiSuRUJUE5plvIHW4qmUbmNDhDWE6N+cHj273XOxcXKEZh7XnIlP8jbzobwL+f
pI+I8AgRVHPfLaEeS9sNm6WRX3uDOvmmx+3+VLR5iSjPLdKwNOfZ3IrOsNZQRm9knPnJYPDG8Ifi
onXjRyUxUBI6nBjX0nXrYoU+DbeTyorvIi/lbWF7w3fRqTq/AFVBJFfBZnCpZpfBaRj9I6YtjDht
l2UO/kCFN1NYs3Gl6rrzto47msWmsWpU0K4x6yRuWUuSbyFQAXmq4libNyoYweKgVNVJqsFt/Q0O
B2yWsrSRn8B2wRqnT9Be0rJJ97M2CxJBvMV5dCYtwZAToFWkCTv2SWTPmBL3s5/MBBlrqEhawCNY
h/SxC2ujohpCvav5VJR5RdJG208QpuhYfh89AYi/ATU5YqW1EYfDDbHd/Sx6l9gjWFTdFh+GKq8y
fXU3toGxlAdtcsT6ESrrWXR9TS/JUNYVv9dEAGUWExwjr/powGfzNuBvJOluQy8vYUV7XrSYKRyh
XJbZrzowZLHxdC3+7FZJfV0p/JrIp+Lgq15X02e7hrsDA5r694Yil/Q2lNhawferG+SCBWN5pxVl
Tehpag4fUb0vn8e1TDF2rgG5bI13DxVkozRKh2X4pLfSqjgZOP3dYjiKCKTFMb94Uxp/wAVmEOPW
Z+MDBYHlPlAJGp8K6Qgeu3ax1B6tAk782AKQcdnixCZtR3VGCyCuCu4qQAI/8FClUyShlW2dJgcu
kWSavF+6zPneTkV/p8u6I43AnvTvsh0L8kECKXQK5Xg1w55lKgQEJH6PnaM/Q0cwgS3ZfXKPwivL
+aSd3g35jvEyuY2vL5u6XlwigGjTPEjforoIuYcw6zzrvcu5WQbc7q093hTjELuRY0+tvIq1sZwj
Pc+Kj4klW39Pscv+aKyOSkrVIn+ACZB+59BGTT2Obf+bSVX/OVPj8Gib07wckH6DBMIuFecbVFbD
s55W8csEBKZO5u1t57lEoiapDuDDt7T4dz076nlANyEeXWspPjNzB/61bnNYxurf1D8GNxbpwRvh
Ym0mqQqFrKt48ot2KXetzmK18adseux0GnVbjqx0WVo1JtqV1qqYkJslhYOG0Qu3Sz+NHVJ6o1aQ
94p5us7iQV5bQ5zeaCD2vvVGD7kvkYX6qcRM8jkeb2+5CBwYbqFlV6slOkiDr0IXpGh2heyuUhbt
AoBD2YYiyA03MivLvB2KjnVrcKzeOGDeBj8G4Vjc0dKOuwixEbIxuEo2WEIqlqTmVcylEVw6WaMh
pue9ERqGcZgZZk9HJfOCb1wA/+Pgij7dpf6Ag9frrPRJ+ktn7mO0PHim+00BIOUSU3jGZqWj0Sni
HELf6GeNST9d00jDYwiqQ+Iv2m2P3xZrrWMnPxZbYexbbGneGjHati0tLbLdYgcNj5ZW8oe92Jgw
BXNlTesgWBudejf72xguGgRSv3PpNzY2UHI7Hv3vbl2VnwqX+td1kNTLVsAmpNXblunnZZngCo6u
Pc9RV9r6vVkuVKOXRFrElw0WLUsmh4TUYGKlv2YW3DaMciwcGwUL8MNsGLRnZz3mv6dVkNFA9nj6
ddfMtRY1ulbfJYoA9TCbHdCRJtnhyWE0puBzm/gJMoqs7y9HrENMMG033zA16yTPQxyIIZwaJRZi
jKpRWZgE2/VOZd/NslYOLc5mwoSKRK4OzUZfSBYTy+hHMdZBsNXB0Ma7Fg8mxL10noxtAsFxvI55
cz+dzpNfKGraBX2u2HsM/AUXEbiDwt7QgC+/sScsTMQQQc8An2zs54YjrW/0h0oEhOz5SBgr5xUk
4M0OLl7NZ+aNx8BsIjfIzVu3HwMw9MPwAI4jvXWXNrnDAOqpy6rn6zXxCBJUA7froau6AD7AlNsC
NBpSR6ByvfrK5o/DR+MIM49i/DLJRgcWMUF4m5Ueslfp7xOo1F9EqwsmrUVhsBGj690WfUqykj1K
et2pHo1NG/zOe1f7RkiuutYXlWIF1VqLQGfW0Hijg6DZmZnUp51lKePg5J0E0WhqiF7oGZEvMgdF
++D2+pxHzmBOyQPfR4rRdUjiOqz5DouNSDT/i0SzUlw2eV4VVwU2ZjxMGfxOkJ1pp93nxcpm7NMi
FxdARu2bsSprA7poC3VKM6ihbUwECN2NM7aAXwoAQuW2dYrAitqxrUhX1NTo7z2zyprL2c8F+wQ9
hwGnxbpDqsjUkTctRpyRuL/np6LDu1xnZjBvO7oMGMZ7zSZyJqm6J722hB7aC7549iyizEEgBonY
zk4uVDROgcDyntsETYHx+YT7O/no1GBwLk1vTi/xfxlL5Iim3A0CUk80MFQ+dJ5gi2XFfn4gQkMS
HY1b/aaibkbzakZogDvWGqtILjhoN9PsFSTeuL23StPaAFFNtsyHSvheGQEyZVwrR/Ouxawb5dYr
+tK7LmoC0zfsq0a2L6kWkLMp++AB37v0d7Wa4p/TNCTebpmLpAi7wjHBOQI6gh5V++nvyctjfhub
lZuiUvqtE5tgF7xV5hCl0iffWiXzJz4mZw4tVOT3tSUdiiVN+aEx0jS+aMy4+6I3QXWHfFvE21KX
7b6Wk8BzC7uJbXVjTDOsxIFg3BFCUUR7oL+2waiC62t0VV534PKS7QJFpts20AgPnlvnfWRLNgXg
Jh1z2RU9xMpd55YCaCJaNYcvbBQ5hvrEgABYqpwcmbgCcEBZzoXbhDuu3dgyXT4hp2/JY2BZOaQL
lA44AL0o74VMRbP19SKeosSY2nYTG21ZbhA52OrgWIp//7+SpRPQZxD81A6bqw2bxDZMhklrQ9ow
vXmm5PlGA5AaBzEoq+kA5Yt3Ur8RRRGoyZSsBsppECoPP8fU5pynUrRU2PJ4Dj6R30Lq3yEfdpep
PvWXRTPHv3BYpn9f5nFpx2MSxdiG6G1tef1RE1GIv6qu7JAcOWa6bzTR//IESKUMPlN6pr7/urjM
UR8zDzozpFMUNo+v5Vgxu2trYPua0IQujYRNNCze35UGhMvUS/PMGf4NZZvjYrnAPgcZmfLSyZO2
WhQOjU1dyQYCs9GHqSLZQVuCAW7U/DNOS9xDTsUUaJTtk9D85q5VgNHAKJKOGC85FLQ4aHBpa/O8
F8B07TNP5K2ii4vUnfouYhXjVLKDdFOvXVCGYCT5lfOUAiMN5rwJl8nXPgwNioyxqtWZEfi6jclS
7SL10kkVoQp7UtoDZdPGfFFc1arJqp3hP23EkAdRXgfLrvcwr2e+NS5hW8/iTBHu9bUZ/Kt+Fd84
ds3ToqyJo1aAMAEMtOTqshbSP/RT2X/pzeobu+L4w1xSKOiBOJwpPL9+1LjRUH/QMKPVTZvwePDN
mRZYtXRwYWhyvOT4U15aetxuF6qg5Mqq4jMt8vzMk3494pHEos+hX4tg1QhOiltaZwTFsvJArSS3
LvG5cFBY2AfVTpZe84di/37V6o0Rz8QSMLNAwvYtKi7Hd6np2Ti3DWrJXqvrXT3kxBHZMdQc+LXg
PgI3NiJvJpJnYwYx9UqhjSwpqD3Th0Bvq92CePfSmEeafXYWQBcxbXbF7//INx4KyyAzILIU2gCn
sj+ZwwJNTRgnxtS4GymomKO1SXOCBVvj5/vXWt/qcREPWTZuRNSFq935tN0gNb0o5wrUpjfV9XVQ
e512yG0tcLdW6jlmOAR28jyC3Un2Vrri6XTcrmdzXNbXfPwreCNU6wPKiA7HibXU+Mcki/LOcaEi
oXmI1VBe1ubi+mGXZvZjaXTyQWtb4+scT0sRVSw7dqQsCLtoMDL/p6ZB2zjzAt6oueLHRgyl+xaO
SvSXx78HTJvWvLgaphydaYsfBvE6G4xmEf59mdYUuMuUVO+6hQAFRSgqRqvdtWM8HTpgmF8maoHb
senPRTe8Hhnr76IHhTwK08up9rozITlCb4MNXJQA75ZexyynsEslvnYolvacGvH1ZITqlcYDphIU
sHRXj58DQHa9ZSDSOofp/azoV9HcHgBJQQjjSJAodte5GBHg4JOVZ97C6/oyd8hEROuDKZHO2/HF
3RGlbwNaO8yk6vZd28hwmADcvP8BvPFIGXl8BPhmbNd/pbtz3XwxViFiypHxI3xP/UNnLsaur5ae
tAWojmdu63XPghWFjhgfCiJmFt3j2xKUKTTNYUkbgTTfOaXuR1VeEQM2yD56/97euBTxHhYm0NXm
hj3/+FJTaXbGYGPOSYsR7M7Q59sZCc1maeNz5v83ekdcgcHC/pYmNTd2fK3Ew442pTqL9JyWV+5Y
Nc8pnPeG5mLl36RTAt0v1iSWskDTD3Ixf5tTRmxil+lhM1BBHr26vkTWLaC9aMuWik28c0e7waoh
PEmO9pSeWQzefDymRYgRCy2miXX0/zHrTIA/iiTha6J2lf+iezRdGbWEWqAvy8X7b+L1jEJ3mncd
rEYy1KjO6avAQicKv0pDutWAvLpR9ESfyn74hbIcCDeLC0AnwifKy3y2EzpKZpZO31ozFcO2W7q2
DP0SbVhk0b4w75s0SP7NisTCn/yqP/wz3f7p/nxRSBzNwugmyOYgaIwNKI6uk99oDXofF/qShgv9
QfWcZHNCqDG2jgDccUZhPCGgodi7RpXK/TCbgXpCT9QjIBZeHM2eo88hqogOvQdT/K5t2hojYNNS
qfaLGmk5XSDtNoHM3u0m0Q5y09pxZm5MjErNZh7jSl6WjtXdkAzRk+1ZJPMWSVc6X2hjTLDFDIdP
3fZ0KcwzH8rLMndy65iG1iY4T8D2TueaOC45rtYxuy62dXupEZgXFbovvlJ7sMil9UGDQZXGYRcJ
ZRfNjjWV2hdaQXWD4WdW121Wa5CspOs99qOXW18LGg6PVparHyDwKB7mAWi40B149Rt2X+PXHPIp
JYbJVsU2n7O0p7OYpY/vD7xXkyj1S44UkNFwS9h0NI7HeJvE5HjYFjRMnYNe0Dle2HRKnlFIvt5W
ISLgfGQ5bJvZRa7ZmX9+SjwpPzPiAXko+RDXeQlUZ99Xqk9JTrG7fbb42kIsfFxR6s6q8oDqjuiA
bARAPjV0N6nROcRVJPOAWZtKB1i1yZ/z5Yy06fXTwAyHbJaepQnP41S9I2uobTXaJNxJjU63R0yH
kkiR7d8+cz50pkFgKuxpEGodPwxqIk7Ox0oRicwXauIoCMJpybPmzKhdH+rxoEUm4mGeZgaDE+Ke
zF8a/7vZQxcLZdMQ9Zy5xiamUrJVJamU+zyZ3atp7RaF/Wz3l0RjCmf3/p2+2h9gIuB54tpGDaW/
UvlIvcKSs/ALbLOG3Gjr9cbDgXY9eHMyUcIb5q2tGQTJ0yj88P6lX63bXBr8C1gquiBrP/74Ic+0
3Uc90+itynYJJb6UG3qM8QOTjnE/A98+czx6Y+isp1BvdVhBQfBPHnbMV17lBcUWcFT6xVxAXcOG
f+aNeq+vsvq6OQmtns11R358VzEn4aFQQA4zt3SeBWVqAWvfpprfsWsgb7oXiaBBma6kYX2sJgiI
d+QPIQ2T1JbaKwpp012d9eMPzTaKYWMrOsXeaNfjYaqq4tny3Pl7rK1RAE3dU1/vTbk8IGgzbwvP
G7wdESLeuJmX2uo3E7/069wYgbYdhZjsaOGbckPP0CQx83pfcjRyvHq8q1UDhqFAH0m/v9K0xwxR
YPzLB41IeHgJ0HZXytmCvM0rKjcS7XARCQ2BQDTY5bBsKTyXcLNFktg7FvqZ4xcr1bMZY72OuqYx
7zmTSPITKf+oq//N3Jntxo2lW/pVCueeCc4D0KcvSEaEZluyLA83hNKWOY+bm9PT90dlVqeC0lEc
H6CBLqAKmchK7+C0h/9f61uTTkBCQD+kb4nGwPMd9GIqNL9q+rLy6WuLrwv6LC0EWGtNIWzceuCO
StJpoMd67CgWo/6gKJFDWsgsaFwJPpbbGOWV4ZdwJe8zpRseRWM3SAfUbBTfGhrQ55bTwODhLLh0
f00Zv0VJ+W9CeN5jqfx/iN5ZUSb/l0Hxiryz+yEff9bdS/jO+i/8zd5xrD9YuaDnsSQ/z6X6v7Eo
TJp/oCtc4Xp8L/jjbP7Rv9k7f6xlDDS/GJw4KHkUOv7GoijWH/BFLNSbKlt9dPy/AUXZ6PQRxzLz
8KuQzRG5yR+22fAqUy0T0BDKbkFlQ9f53ugJuy9/VZZ5VkxYigikLx6JOyqcK9cZdrBPfcyq560i
D1OrHxK927FxOH9x+97YxB1Pi+uvQh1soBFGukuPZht3VtQEM7We4u0kIQfBMOUALQRRCyIBNJra
nnLiNPM87/2zCDHg6iFbnVzcCaoV+nbGWsxsWI8gu3Shi+C3dmWVN7292BF96RylZGyYHanzleII
FDAyS3yY+sonMCOLSl6QgGwxoRG+kcucdj6pDKrlY9ESGVBIodxqbdJ/afMp6nZVngGfpahD26AF
Jfq1QekKS35Ili8JEo/vimTdOSBdn9mTuu6YfaqIS9B2pW4tUGLqlKbXeiX2ThSShEV6gVZyIDma
LSutv9S9YDXjaRZZRTfJWvT+LhIaupB6Lkj5nbTBWrcy8UHhWGiFhSILLEB6IvdJGau2XzeGfdHW
RYVspbVaiz1tlX2JrdLAvWImNFs56WVAqYdRfmtNe62lizbZI1oa1sgFvRBh0lD3D9Pc7Ij8siYm
K9uLIOt5cdzSftVKSp4ZVAlSQxLTtgITZ/8PN2opGHuRaL2LnDmvIWPRcUihIA8gD6t4nD8IUjSa
nU1WDi0uIwOnuShFjW6Erkq/i3GcRH6VKFYSUAizbF9VC+uzXPBDBVPt2g+TghooGItR689itclu
NEUflhNv0/GO5vllwhHoIkhdNX2UpY+XP4Xkk2ICEbEzU0Oc22rh3diEbTQ+PiRTCSLox+e9kiEg
KQpJ6oxKv+hvHtp/eQw63tOsvwGMBb5mmg+cWDjUHv8GoccNpmlb26F5QalVrEzXIJJiUS9GFE+/
GiITLGRgKu39yQFxvH//C3722734oig9s3VkX7OCDJjDrM0PWAStcLnk6m5ExH0v81Z8BBM7hrMs
uysShapzLD3VnpRIDw9F6l7hv0NTEsHOWYokDpOhP5XkebwtgS61Ykax1uDVxKXI9vn4njiK3aSz
ui6oWlRcQ7YlLsKyu8/vX/mbo1BBWAW18Eyf7dAvzuOcxPUsk6lGbMpUXc5pVeyKaDFO7M43RqH1
YjDX8pZp+FeBjWztDYQ09VEdcTFNnbsfvcG17iQCtCfNJAtucc0bb/a+MjObYWNCTuvbPDkxSW9e
sVe/YL0RLy6UmHh1ITxGC3mhfjkmAYhIvAeELmhg7JaQpjiaqSvO1QkqyObzejXuZsmK5qw207TU
wiGR48XS2MpF1prf24QQR79v2mYPMRgpSWUD+yrVev6tPftfd57k2bWPg0PjVflSqcggiE2Fxnve
xnssuFGQJJb86EyiuHBm46SV8Liu/NeABmH0Hlt2XqktuYwjOYDuxVYRFXX5TnETdnpqo39OChvt
p0MMhlXk3u3QKMMNAqrpabZL5xNVITagv/tug3dScdji7mNH8ww/e/HIa5W5ecacFUYZ4Yp8Y/qd
CRjp9v1Rjns4z9fLF8rRFr8IRsXtMXx0aw15HtLEzFSzeywwy3mVT869lRBYPNe84SiZiuiEq+z1
d0tpAe6nvlbSqDKur92La5NEUubFmntnUcijdSzzHY384cQBbH05j6ZFymeQRflycVqxLdwcwOo6
tmYepxqaDpIiumA02ImBuUIIXXx7/zZuNlF8JybuKpCPrEOqzgJ/fEGY89hiYaELwa6jU+Dg8aBM
lfSxZ5s7nHzZb/WY18dG6/W5BbuWhWmjHY9H85QmK8S6sE7r9oAWkoThfMxCOWEBef/SNhAELGr4
o9aKAyWKdV+9LT8njt01CPjtXY9mctnFWmWTuUoAzJ/GHLUr3k/P1/iolpiQMTPHM10VNSLiuG3m
q9Jp1B7WRDt9HMn7kLu86VGrTKkz68jQFJbk93/u5qHza9lY47MCMwOCk1rW8Z2RcW86YMb0HQkR
U2gQjg1zPJv22K7jE1/oxmm13pm1OEuddmXFM0ltXjBtkYus8lnfSVuq38eFNjOSc0t87irpdYHg
JE3pHBmPcUiRvyFPiF3zQnOycQ5ccsPpymIvJXMyXbzHEt2xu0cKAsm8nAzzXohCrXy7FjrHaMeK
KpQW+OfOf/t+sWvCIEJvjj7a1naV595EkkwKrW823Cu9MNyLRe/mS2fI5d37Q23mmvV2MZuxtad0
Tjltqx1AyibyzmZ5NnsyzRbNXG6tJUL+t2Sd2Gnw/O5xXcoTM9ymUvv8lBxQmOvCTQGIfdjxG4Hs
ReVVLA1yeVJxl7VtVAUwTLqHciElC50eEqq+07CDw4SYznHDoTzuS11bsxRJ+UTRTHIA9HeE+UiS
FvsipQNUHyRZTgerK0sZDMJLqwtt1AvrsmPlKENhlfWPYhkKEjr7wUXTpWXuGL5/QzfT6PMNhf6A
xoSZlDrM5l2vXBpAI/LQnd7F/bUnG49O9JKcGGWdS15Mo3+NAtSaIq3J+fl5d/RisiZ6YqRigkOy
6Kviyh6k/bO2MzvGMekmF4TFtMRcj8tVJU3vXrJEnVgs3hh/bYKgPzLXApe72YOQsKaLOrOYR+Pq
quuMy0Y3LxKnvWnt9KmUpkSj7DygzP/x/t3dzOnrdQNRxdsEDoTO+tY726KhSatRtXZlY2CbXTC7
qQ0ZqPbQprueVOHfvs/UmTHDU2yAz+ttlQ1EJ9perNQI8UhCoLFuFJ/MMqnOc87TJdqBxNh5iq4c
0GOPNHFNBJ7vX/AGcLl+KdQA+Ero7rPpcrY8blKkzVR3Wq44GaNPjlO6XTCPWIQ46/ZABWqNnj9J
eatiHUSdgVEelJTn28QXf25T2xpPTOavX3CKOBRQnzuShr5tR5JAQdxpZ5i7lZUXuG31y1jcUzKW
58v65wXHpgRhjZIMHV2EVPzHOJ4gHEvpRdUQAqrmWbT4RE1YPxqRaBNYm8ox9yXT/Me0AljpFz0V
9FDkaL8O1LKTXzYpl9+QqeCccOS0gHko0YQhDHfEZYLVSewNlNU6tZxaKwMzWYovAl1teRbnLvmy
XeaN1WER/fx04lke37rni8L2x1MEAsWst60Le6hJsTSYdEWKci9inR1tZo++Jkv7xzItk+ovWqF8
p0nnEOg7tPLQ19m0RoSn9NCWRg+oIVu3pqvkn9//accrNL8M3YPpUXRZfxwYlc1p1VPoPs9554Su
k7bh0LsGaeKUcm7dWLMefnMsug3oREwEPBTfXhlxpRxbIJu6Ezos0WHnxmUo+6UNJocYqt8dilMD
8iBO47S2+EOP3yIvMft5QVMbUlcykJqOzo4KznCwnOJUJ2Nz4OcWricUKpngiei9Ylw9HgsNPO6H
hrFwJd0s/CrmI1KcZak5PzwE+DvXoJZUD4vcq6ioLxLWOOT4OC0MmcFwzWPzxEHx1UNd9/Gs7iyx
6/Fp2+zQSa01NOFw9Yo574WGq7G1R/vc7fCY/O6NPh5qs/d1zE7VK7ChYZrU3W6mvBE4omCe7Jf4
xPxzvGNZ7zOFSiJGVp4//k1js8HT3az0EPvbpJyrw8dB7eaHmjSuu2Wa3dsBJEaYF5VxYr3bdP7/
HpUFlzdXheC8XfC6uZoTb8gcttCjQx4hmYjeZGbnRCjpZ3ERuci8a+EbyVzv7FQkV0zp9cfETruf
g9Yh/Bw8a7hbilb//YfM+Qbw0VouRvu12UnRfMnyKu+dcHQnbw/GdQmnTo57XJrq7rcfMiV5bjwi
CAeI3mZOHuu4NsfSdsJyqVXYcMK+RoOY36i1U5yYj17NlMTh8NIyLa3LDFWk449p0VbVgbcOJWwn
sApi11RyPU+8tccVnOeHijIKGDo7X4gc21FsxeoaE64ooSQOSUl6plnfDBFXl1OZWQuNM09+wFOy
XLpDJE68xpuF/a/BASByM6HYqda29SlimEdJLDGe2Ya8oKIu93Hemh/sMoJPXSbeIQZk8EB9A5uw
0xbnHAHSx9gZkXe//1yPN3N//xICDoBxomkBcHt8s7FHYMVAPki9ei6uxRLlP4TdTjcl7dgzkN7z
3qn15rMzqvK+EbI60c5/44MGQsc3xZz/vOIfDw/dQs36XLFDz1Kmy1JRjYfJlNE+k/09u3+5t3KZ
fP0fXPLK8wVgQ0N4uxLblT0roGOdcKrJL8tXU0vNKfi8SVzlT5bX+XIxtfJhFPN0yEp7un9/+Ddm
ZjrDUG6pUlON3fb8Cc7LM29qnTBytRZjlSERBOfRdY+I5uf7Q210+H8/3RdjbaZmFfRc5xaLQ8Qm
+Xqcxa0LHAnGIVZkeznbSXeG59egKr8Mt5YzRjdqPOXfwGXZ1xKWwIk55K0Pe5WyrM+bo+2W/jqb
cyxTYqDDqRpq/MZA29kITSdGefv+/jPKdlJU4qrKFUapMCHgTtTNXaWlGi2bkwzzt7/jF1e02WMU
xKQNRSGcUGvs8cNil7CXgM9/SAAtNHab7dwOu2fROuiTRWoM19047guQM+H7D/rNa14PCxQoVynH
+s9fHAkl1UqTpcAJjWHu6PGTMqCPvbGftPSUwOGtoQwk5mzi1jrwFtKcRGLWCvRRoZFM5qHoemuv
t1gJC2o8Z+9f1fGB76+3l3cF8aj5HL+2eXu9onEVe2JjOla0GImHrb57aicvIXeV+wUWyQkN1Fvv
J+sOkyHiXPIfNm8OVjvOBrLmabaaE0g6UwCn9FOoqbdmXKThTAAU8GBpb0ZBJVHqrcYoQAzERTti
izQSCnaKinShq3KgvH1qXJemUd0YeKBOTPhvzbgvh9+8spMhHGgu64RvUbzHTufu0ZeVB5LX1SBn
rxxQLcoO7z/JN+8sEnV6/S6F121V2xpi6OF8BjxJE+iOWRXnxIbmJ0Z589WEn8KWl00/Zd/jr4A4
yrIxHS4NM557cKvJOqgxgFoHm9X71/PmxMo3RW2AkjlVx81QecfeJOeME+ZewRsC0ZcA0bSfzopc
hlWUzrtJH+r9Yp71uWy+tpazPNJQB5/UUNQ9sZ148zt5VpFBsaFNsvn6G7Nz+k5wd7OB8yVuyvba
LA3vWmRGG4KIk+fvX/2bT/PFeJvTjpqs5uGY8fLEa4K2j01fZ7wT9/itUagPwk9yAZWz2B8/zagk
8tpQmVtFoZR3WpchxBsT9X9wLS9H2dy7vhoBQC0N3zyoRQjCtbMXzZLu3r9jb33zbNIBF1M44wi8
uRaBu1KrFL75lFyJi9nBhe/nbTZ+G2Z6aCBT0pbCHedl3+laTTsU+iBP/IT1Qo6KKuynzVVlCIOM
v9geCAmPM6KhrNxwGmN5KRO57CPQZAGpsubD+1f7xhRDHAyanmfe0av+u62S3TxB8gnhblffKLlO
eC+sQIi6+d6xhO2LOjqVPfTG28KY2PxA2q8Hw/U3vVgBBfFBSjEzZgwaIUyyTLtQ8bid+NLeHIUE
SGjHbJVppx+P4gz2ssxd4YZSEC/p6vUvozWKEy/+m7cP3cCqwl8bWJu5pSC2ZUahzXnagMDPuuDm
O9IvnG+LI/UPlJbz2zHTjBOjvnlpVN0giVH2fIXcYhdu2MnAqC11iWtKreZlnpxs5+pvvIUWyWlr
XQbd/tYNKPQlJdJCY+oYp/yQS6f70kPg2QNmWq4ape/vs8VYDgSpd+idR/2QN/rKKS/IEsFDdKoc
9eatXk1LGIXWOWZzqwfCsmsLzSQgmAqqxphW094Y9fZQkEHL1F2O17NpIPJ5/wN5YzpAu/zPsOtd
evGyJmniKGyanNCaR7HTmyF6WpTG2eW914ZlDHvId4zO80fXmoN+ctMT47+1b6XDvApB1i4pX+rx
D0jFFPdFHbuhZYxsVeupx9cADaEgZ0TYZKrHvardQ0IyH2H0JoPfl0tZ75rFirFrls7vgpyf93qE
R2FZgJDGzmi7hvV2n8Cp4dDPthXRiASG6OtIyW84ILuky4MYn6R5yEQPQUAnPri1JJnf0p7vl9E0
n0QXfXOcIgqULDXPWy/O9mrqZh9SGwAfAY/RcKIq9Nb3QntuVW7rRNBam2c4Ay10S3xXIUoXI7CJ
HDlX18Dp99+Ut15QSJUri5fOJjzB4wfVJlVLtzMjOWCl3DfpCKHHcyKI/kY8Hbxq1mHk1cpinRj3
9WqBAwiyPOqpNbb1mRz24g2tqjjLHI/Dg6vhc0oQ9uw6Jyn2Wd/E4fuX+LoQw1AGrSRESRwstk9+
zBpFemjdQnWsyo9ilFoOiWeA1ZGgPyl3QL6yK9mrTvndyYfplFjsOTr1eGHklYOnS2DdqoPfzulj
Q/py6cYRfIlImkGetvkTnlG2TggNzZus0D3MwlK1r6ysmrA19eMnDEC0SYUhgIqZVbLYO0+VpDGa
WH5HX1dKZ/KF3cxdEFl9Fh+wBpmPCPuJDJ6WKOr3LIz6jUvQXebrTtrh/3PU7o4duX7LrKk/CvTc
ZKsvBRbXshKd6ddlO32o+kycCoB6/SKbkIQpuaEosMio2Jb/6TDrVcYpK7fScSdqJ7vrKGz+dqmS
UVZNBt8Ka9V2+9FIK7ViL6fc1kn6ONXi7a1leMr18hTV8a33CWoz0xr9Ql7g9dV+8epieweqJhkJ
uWpzjo9H/6zKxdgbTUddT5lk+0uf+92oWMYJcdQbhWIu0qWKBvSAN/r5n78YWu9zswSbx9Bqp0G7
mxqxYzlND4Y6O1+jMW4hegO0jF0gEEPKCtjRor5kUtN2sB/grOQRWL1ovH3/E3vjuLKeajkcrKot
/mK9Zy9+WC8slrZioOZEvAfkG5APn2yUoPe0fsybCS9jiS5CK37MsYEHqutddJOLy0eIGZB0gaC0
5fzbpT9+E4QETsDUw+gmH/8mQIIJIPDZCXkr65siI/hOymH5qZl1HU7tshR+W8an1DNvTWxrOCVt
THpe7HeOR+30hI8Qzk+YLuUYxLpV7Tk+/dQmzT0xhW50Oixpa2gFQaCkfrLEAp3cDBVpwvMoboat
6hYXLlJlvzGm+I7pRl6lLsnRgI5G/XvRi3IvM0seauBelH/b7E7H3vTDbc3kJ94I9aMNG7mG8WKm
JybfVzuR9TfyYiCF4lvRtiW5KI6VpEE8F4KimT5Kq1N+RF0UPYrcXnr4dWmiHho7mX5JftrXWV/E
4f1X89Xss/kBmx3YikFMLBMUoZQFSvPE+7wMyanC46spYR2Ecxf7aYDuKDSOn0TWY+eCWKmEmatc
0b27yAsD6in05M4aLnvTurNEd2J/sD7do2VlHRMFLEctykn81fGYY2sS4q6kSgg6CaAe6ZAx057d
cYhtD2kVK1/fv5EbUezfrxuGNTbXHL5gbRwPaGG4UB0YtqGjyiiMJQRK+JnTioAyu18TNK8/Yc9Z
CPtwHs0tGkK7PHVmf/V1rRfNhmFVaJAqtT26TLxnSWyBxUpRyPoJEx5NT2JaZSObT+9f75svzouh
Nvsv2poxEhlenKqazIvMSe6WUivO3h/krYfo0tblv8/ivs0gs2MOU6xkSqgD7It21dIsru+2rnqI
SqF+mRC5/3p/xFcbPg6x3CUc+6tUEifD8VNUxDyjwGo9ikiRuNTcYr52hFPcFhMhq/4is2JfLVZ5
Yho4NepmqsojwqeKufPCwfPqPSHw9i+9jUGNC28IHdtqrpRZRCeWy9dPkNUFQeDqDSL9eKsMbPNl
AfajRyGgfecSoKd9pWlxcf7+DX397TMKahS2OMQyM87xDR2ZXtxFH6Kw8LTZ95IBzX1i0qRNR5Bq
CGzL+FDm8zz6dVakJ96f18IA2BMuZloIK6hm2GIej54rbBmL2orC2dOzG1G4wglA9LT3tiGu9LbU
gqpom3Nsts4np829R05m6t6mfX8BWCW5tER76qD/1g1hq4e/CifAKpQ8/klNaqVA2doozDrPReVX
52eTY9gPQPj6aLWBWtdtZY9lWMF8PnHwRAvBn76dFtfIKGaJZ8z/5osatXLGnTHEu8To3ct41bEF
8VQvcpc5japy6Gf3U5P19CGLNVKeOwuQVqCmY6Hy4ek22T2u0gHss1rbOlSySQ08MmrxhdU++ULP
9WMdkd/sN/R8zF0iks7yk9yogMZFdUsnuVbmFLNibX5NpPRAmBo12ZJeLbqPrRoZpl8p2nhrWoP6
QRodMMIMT6EMcqoW0BGFUuRhK9zB9umUoZWWpYEMqcHmqvplNxg/cVpMvyqU91fekgtvB/tlDX2y
qs6vaOxSXp8W85PRzPVDh+plzSKa2wcrd9TraHCmioBJj/T31rD43ypa6GEBti2KoELs/mPpJxic
lt0rPZEyjZ3icanN6cJRB0LYesiQSQABocEyie3lzCPH1gpwuQJbTexGxoSi6TMSdrVr/wRxEceh
3S7qOeoU+WVCIJ3t+sZIjdBu3Dq5VUZdBCUwOhesxtzlw64d264KKCG5A9QzkCVqG3vILirZQY1r
lrJz9M8aLSIORg7XV7ahi0KgHQOrbKLPaWzQ2UjJEr3Xkhgfz0E6fVGGfbtm8ZCY1SbYocqx2GlJ
7hkQdR3wf5Yttc6Pi4QGidKqzmM/Jfn3bqDnFWSq1xaBUQB+w0DjWuy6ZT72fmlNnPsXoIIigN88
PQ2Wod429KCfEng8oLLsEqtroZCEFbq4F5YH4ZbxuCeWL8rPhG22g78sag/WYKIfFDaagku6ky7b
tnYWwydNVFRwtIIaVtgIi1OrnrcO7F6jww4LAE8sF+yd4fJT2y6ArLqzrodeYsTKbjXXgmAByvNr
hrTqT7D6KK+YcfeRSktHrRQegyBkt0yUfVZEPa+6Mdg3LugIMyik2ulBUluF3zW0bojRFNjfEmX+
SRfAyYDrOPFdazD3+FoSOR8HBIwCsvVUtZwADKRWilXmX+cqZnswdHrxge2le9vPbfMJHQJM3aWt
G6qceqV9nJs2QxitTx20B8Mah6s2qoW9Hx1F489HP0CooFqDlOHJ2fCyrUn9pvOxfabSM8Cd1ano
BEtsd+dpp6qksFm12YXsj6Y/6TEPj4Yn+INoAmIvVEqMvbjwhuWTFcXqJ/qd+neLciDwzCGvCQSR
S3dfFYKAQWqng4kYOLJBoMpUhTtMJC6feOamT70RzRcZgV65L4o0+RiZ+tRfGFpZXpDvLKqDYNV3
/dpKpi5UE2VEKTi2GZ3xGAF4S3MwvnKFOd0pneJ8X4bc+mgJp0/O7CzBu0j6EIDvyIV1knBKuTaV
bJn8onKcH6P0CMktuVHquaLY+uIjB8zKkBSlwQ1K2pgL5fDEJD9RNYQM58own1pczcXHQTFi7PBJ
poxnNqm/LsFgnN19R5/q9Dzp8upbqzfVNy2KjQcs5DPYzLYbct8RlvfdzcCw+rMeNZQumriYgrIc
waP2aV71AQXGmDWut9iTgXE9jJkBGm7K9TNhJQoOTs9YoCNdyLxI/5xm9GO+lhfZ18RS09lPmrxj
Aras7s9yiJv7GJm8FvSu3X/F7m5rZxD4ZmedGMhUyWWefFZj2/6sZ1BS9qabTSKcx7ScvlE1M6Zw
mEwr381pot9OaTRMBz4KqJheaqjyR9q1hR6Q2hfzGa/o4Ms0npX+PCL/zdhDMc0cXxMTPW5PRH3t
6zB3lQAquLB3IJLzdI85CiCF2k/qBTBPtQAA3cUK5eZc/Q4BfpFns1mXmj8USk9WosYpx8/sQZ1D
R8DyCCeoFppvpzoOikq1QFy7Te98HyYRP5hWjNZrEUkUBc0gsZeRMKmIkNCEQj2vyRYE/gepxDrL
QVce3MzO3AArSC7PtMI2HnRlkNGhqe2uPBfOQPS5isLJ89EKAStTxxjGpVSjMr3U7Uk5JIlQf+nd
aiY0JzWXV4VVjp3vZuyoAylINfmc94qoPjpLnednhe1QN057E9a0gap/8l2JVBgf3GLPvltV0LHN
hsbvyFFIPcu0vE4/G/hfy599no1j2LhTSty3LZpLTXrjIbZT+7PaestXkx2osWMGBX2eGlH6xTY6
zLxY6wv1Ju+xLe1ys6oy2ASsOr6m46RGiODRDyVaiVqtoc0qvv0G2YfjJMojgVVeSR2G0kQIlqEj
a1dPUqAq3nSzlNmY3/Fqg2gBAaDxS1PyLKBtynNDRvWjSosE4pAllsoH1xwzd3i9txgXqSxYBOpK
gavOWWU09yOaHmuH7hIRQd51fb6zZuA4adlrD4oRkQkYpznzhMI+5NFNvfjKTPOO+IC8ZGlXzd68
J7dB+doKc+DIbkycBxQxGEPQUyWFed7lyRcD+Dx0zVxUn8k9nfWwrQftF7mf/dNoLPM3rNIjH15r
AoyNOkKsmmp2Bt8DvczXpajN5dJRSd5XBHfGh8JJi3MLuvbsT1VlfqSQUnzX11Trzqr0KZzhufef
jS5Lr/tqMQA810t7I/h/RT492QawO9ihPxMDtGmQZlVpBTMh3jiR3Wx40rWRxTpWI/sqI1b+u6w7
opEnVQNUNMw93mMXRPZlX3miJzFqafuD2cCODLSi0pGXSCTKgTkkzJ9rNEO3x3Rj3ppJNX2KiO3q
DqQduM3NANzZDe2RMijbOOk5dBV4r33sH3XLSoqQ3ecUVCXhjF0sCmzYRI95X1Vkc2SlIog2VdRr
xalRQTs1dnFc5gUYiDabLiK9G2lYlE8GqIk0aFpTuS6MJIMvT7fGGm2MzSmvEKsNNaThkPR1flm4
TevuVW/MvtV8j30wSKVIw6prAEEWval8dYXGR2j1iXjsyBGwCLRPFWtnK417UdVG3fukXeCs1FDM
PVaTe1ANCB3xwO/1y1LXD1ndqeLPcnJidZeCdIar4pYRfYvJW92oHBBIaSCjN2Xxd5YLIxtrNcwW
ZbwkBym5QS5W5URdOOZdkcKXt60VOESO7RCUecb22Gx1lpJRbwrcgEPN8k2+b90je1XGGUtzU7U7
o46nSzdz1eiQKegFds4ICtNn5p/yEHi0s2vLuu0Dm0iHn2Y5yV+u2rIjqmK7vPZw2Fh+3A0I74s5
s1UsUa5CznrqdUYAV62L2BDhvfaBsddksbZWDAaoVvImYOfLdObRs8fablkV0RYZt2Y9ZOmnqtbP
bYHjgwTWFxow/O9aRNwKUssOAWcxJ0qICwWYLRkCkHqjrm4uZ6pIfmTPxgUv83KmtMVw5jr9+NFa
3DacijT6lNq1cq4IZ4EiHTt35eJZFKbT6LLqBsu3hsE41LLoDxmY5GCsAGGDG0CvvoARzXJBMkvT
fn7/nPq6Eoe1FD/zGk8OlmJrnI9k0k6RMkcAtp3y2tQW4NGNaV3bHnGLhRZlcOz1xAwmDFs3KiSn
E+O/Lt3gmOcov4L0uK3bEjEY7LEbpsILTb3og1Elg5tZho14Nbe/fyQ/GmpzAlWUvm3rjBoH+RjJ
WZJr4pMSFxqFjbI7FDOuiKVp7002xl/ev8dvVBww86xIYhcxBA6t46OvDchqpNHtcaJYw8dJktwR
YFHt3h/lzTuJdpmzNVLHVyH3iwrnmoxzL8QNVn4hJcUV5A6w5aTedtKR8/Zg5OWhyV4jzjflDS/N
8fKnVG7MbKrDrqY9yp7zzps5Mb1/Wa9P7rwglDH+PdLm5tVlB8jO4anRCpvOEieqz9x5AkpoOch0
Y9iO0FSS+/cHXX/+5iunoIlcAOcon/lzY+NF48KSY5Q0hSSocOm0cNaht6XqTdJcaRFhXe+P9cYX
yHJDm5WCvY11eHOBHWkfvXBA8Uetbj7BxrfG0LB68xPtcTUshrS6TyoDiK5ctMNUW/rD++O/8XZS
NCWgyqRSTSt0U8AdAdfmrBhKaOij89AW+BgdIx3+asT9v+AUDU9dL7unf10/NuJfLOI/H3uyvv7X
EaLofx//rfjr78EVrqCgo7/ZVT0oj1v51M13T4LZ89/onvX/+d/9h/96ev5T7ufm6T//40ctq379
02J+1ksA0Vrk+6+JRQf5OD9Wj//ad4/VjyfxuP03/0YXWdofq1FpBR3ik+X143mNT6L/z/8gOP4P
BCwUL6krouIwVhbk3+gi6w86DY6BKQOF80op4i36m12k/4HcAmIorgbaLRQFtd+hF/2F7Pjn2wBL
h16FsrSnMQgnr1f1016j4FCNGHuIdcrPQW7qfTCbbpNxMIL1xVGQzUiAB3YqgjFtx29Gl5jyMPZ5
jZOOFT6oJ05lIQasGoRnrZYTrJ84PhDDqZl7mvX5PiXkodz11jKe1b3emjvRzS4njNxWxoCCkv2Y
zNRq/L5L4g8dbL50j3OHM2bcYIEKIp0IXN/Q0LqGknixcwTp4pfnivJhaMq09rOo6a2zxYnMKRg6
9iU7umORejBnoTQkjIBRCUSURNMniTzkYhQD6brc/O4bb1vSB7h47Vsg3satHedDeVaSjPSTKJP2
Lod1/M3T4oEQjSFpv8Z6DxZNgINUbpxqnM5G1WhX2EE7P5V6DZ2yolT1A8RY8rWHInJnGQUp4WXt
LPqVGWmKEaRLtURBTX7JZ6p0Qw62X8nYBI9K+VPTI7t8UOPedh+oJmlUWhQsoTtXG4z7oSrZTMYO
6Xq+uljgdpE3EkDf21MqfUkKHUc6TNrpR5Vo9tzPPaRH5NobkqeYDBOxaBlpNNdEsYD2h7W6dAdZ
dYRl029pL0zdbX+i6VLTQJ2NrN13zuzCqiLpmyNP1Omr7HSpb0q5ltm0TAh5gacLRIZsCnilgB9H
0nYW2ZIgU2KNgcBk5R+qZhA8Tt0um7AtCfoKFjLcfyakjIGxIRQjOkf32X2dVcV9rPTR/GknlSiJ
NLDnBzNT4i+FysHXh4Zetju9MW2wdMBYYt8oPQmxuhmFaALKvvq16bTmU1y1VfkBXI6p7ZMU7KDq
D+WUfe5RWpjkvVUWq1tpUGnR5Wq3hXKSX2uY6So/pX5k7EXRSPvOcZqOY7Viq+cYmdfq5ETtNLSp
gJZh4bRxcg+RgJMQ8RjzOPltw3cWDBZC3a5SS5Ptbzz9qdeohthkT6kIEfR2XxFgaDSmO8RPXWm7
t3XCtndvwLQubzV0MRSDvXpUzs3CHP8Pe2eyJKeWbdt/ee1HGnXReB1w3PGoQwpJIXWwUEWxqWFT
ff0brsw8isOVh1tm+3ZlFsKBzS7WmnPMn90Qe9lV0UOue2EOG1w+gthwrmkbEXZCZtgQ7yBXw8ha
i8qO91VZkiHX9WMjgnKdK5tTSEGpUSvSwfNH4oKHoO3bokGjnST5YU3q7JmWSfqjpeiEjNN2Gs1H
usjhtzOMqeRdGXU0W0n1iFPeRNdGo4HRJBjvu8wx1wF6Dt3LsJkr19hxWBrTnTJ65k8F/lTDKBlO
tpwcQCUe87R6cTRAV/5kGt17MRkmuGWjgxZhKgUJXfAVzPZWpjW8SJ1Kr7ZTwL6Wp6xgeTV1c91w
PoIhqOmNmkWzUpWHObeabpcW6vi41m383KRJpxDsMbh3JRhbqnKeNjwVXZmWO083xFOCfkT4oz47
n5JS9d41A8EkKqilW2LdjKBIwAPu+Dmp3NH7h/DdUf+yg5ZikOSjbe0vzJDZJw/S4EtsLa57dNn9
FwEzdVv6xpwByopFXN1TMBjT0J50vs2kyqeHpWjQW5aajE3qUkJUPgVYTgarYnlA0srJ1RCDCjmf
ztpOlKy24FC/KP18VZAfN+7cScaM+tEdirDLRo78vxaw/13U/7XeH7//v/9zEmadX9SPffHSs1M5
bcNe+r8t6fzdv5d05x+cGZG/qPTlT8v27yXd1v7BBvMkTqI1htzuRMf+15KusBNQIYqhnubYwuHs
JCH7i0eo/wPcFaxl9geYzE1sxv/e1zz8c7FmS3SWXLbRjCg40jCGoFQw/n4y6ahaoc4WRSRm635O
gQ03gyBSysow8Qyd8UXthfLBMYr5ORNMEXW2Tvuy0exgieclQPrsHXAgZ+FI+sxH0Y3t7tXT/Ncv
fY2W3tDBf/+yTcMuVXKyWVyT0qIBFVw3lwYvdceBG2jCrV6JOFA7VAUtAjZfAy79fjDWD6OSansd
zAfqg5gkRnMtEjCchb6PdTzmRt1rB6d255BIFuPdhV962if/3hf9/qUbKYlaS5u5kiKojBHzAJeF
Z6o0qOvJLvqmFmZ6TQJYHY5rKogrIoCLtlNfX6LznLv6ZvduuARajpTo6Yjp1p7ZeNopWWKFbsva
0qVDGSF/h5I8TQ29pGm8ttv4UvL031u7f925yth9Le+qKyNbcaqIaEW3ScS4PWaPCWXqo2L1VmBN
nvouM7LF8wfHuaRl/vsB9Pc1N53tkewoXdH0PGqELPdTKYEsuFVxi7T/+4UXeu62NgcyYP9Kqa6T
iEZydK6pCaQhp/X6CWDyFOVrDEwX/jNcRSLDnKasImLdhr2brHeimH45SneeWc23nui/Vq1t7gnM
koGmaPGFl/7LWfSHIbflRGM5qKvenvJIFznk9D7LQ9ut+31B/SEyqARcTeDJrhLPKwMHwdsTbpcc
YlPrhbWEtL/ESe9jKHAOhiB7S500/a6hvnptwGo6qr1H47l1eoi2y3D39lM9995O//7qRF32UzYU
rlVFazyX5HValMTm/JQH61xQ6PyigfzpqTDLvr4EZYCkMKlsRlguC8gwBomUFb1ii4Sna3RIbN+6
rD5Q/ofLXi3dUXZteTWW2uirs9QeiZxcwrRLrftasDIr6Sg+DVViRuTaysjJFyq3+GmCeEVQSZId
4XxzDdgh1ajM9lILRbGABsdZWsaxvh+HtbqmdN8e54ZtYGNxyx0tx2szMVu/F3WzkwknP6hbt3oi
3f2UdMZ/JH/9/ZVs5vV8sdYcG1kd0clXg7rJgAjYkEzVZnH2b7/QjQDs9zU2M3RLviUg/5nH7eT9
HoeRuhuZq4OhkncIOz9NBJtBeCKczXBIwCyN5cKL3shLf195M+M2SiyhP5h1JEAzz75tkTAaTFQ3
OAel449ydJ2Kk0vh2LBFiPALJCTqQ++BH/Nbe7bUaB00OngXHsTphv807jZTMFqSpl5ri4cNXepm
WsVYoNjIymhZLIeWkHlFZG+Bc8AA5irrKVQ0IbBAtnM0wrC+9DNOd/8/f8b/gOmNcPC9UtXqCGVE
FlU6gFuBLTfokvhDa0zstU/HoUUd2EJPrRuu6HAOrrvK4O3n8Pfa2b/fCnCXv39+1NNMhUNuEbnT
6AQah7NdUhftdYUMlW0qoKi3r/PnmeQXpfn1Zx4vLl8WKK1ozOfy0JNwyWKPgUXV2qe3r3Ca6P/0
JE93+Gqu6grPW8ETiEgMkpxIlGS7XEBGbi1NHtE3oJpGzfLp7Yuhzj1zue3UOOeyolpbRRgSl+8I
SiHUoadYrmjDKN4ezUHV+4QQFyQIdwUpkInqko8oYxJcG9OjbO5yoA+F3XQ23QVxC+CHp5MRdhsU
oytu5wIaPCerRf2GKiJ+acuY1D81NfLPYunlZ2LwEqxIAxI8DDBdwBwoUPtYTKb+NDgk+S1V6omD
DWz9QXVllwe1R9wfcenOqPrLrN/2clzujLjQZbhSNz0WS++y/8g0AlmKMnZcEjEF8iCbLdrBRuKl
YTMDQQD4j2LIhHv2PiFfdPGNKc2vM09SpZjtsrL8qteVT4vZCco3SjmHg+fU5c3Szslni33FdSbz
2b0bvUoLLXs2jSC3ysRD8gyAzZf5lNuBByXMDtOmSvbEuCeEXqa1/QQC55QeS/L5T4Xs929Tnnmh
HiuuFQFQNR5bl8MuxCvFvOly23taepyAoUbwSMNFlwqxKzk5pl/UsnvmQDaBZ0m5PR+WMpj30jU6
62aBRWMoA//IuT6SRnFFTgq5mdWcaVRUYLaOgabL/CWnLvJkZKW4FxzGj21FG8hKdAo3Q2fx5vHh
NC7KgSZdOG6bUxb1S0/RtgIzBz08AzC9ikp7tlFkGf7UkNoeTJot7m0MNcoV3bX+R21bxU+ML951
1zqNpN3RVyGbhDok22REBZN1QxuQChqPGEhkKQKtm92n0l15y5qYindVWVUl0EfdrdEplPazsma1
oH5gipNKx6MX5oxa+UyidUURY81MAnYbQWs11ROljLw5NZ7zxR4jwxXdB5jW+YsmbPtbiZKF+N6k
XiCIDar9DXTNquw5tcwD/mKipB7tzKjagEzcOqUY4bLh1IVev8P6UH5M9LpKgBjrQo1EK9smMLRB
3RNhUuHKGnv9SPykIvfZ1K1U+noyfEu0LTe9tXiGj/cAI3zWZMg1bRdnjj+nqnw0h4o9QyVVZGRu
hnVBmoqe7LJBN+FjLVWxmxrL3pUeyed253nXVlcTpmmscUgY/UQUYgcx1805Pflxkq+fvcVq2wAc
mF0FejwP79sGfKdvmYuCbUw29L9cMz2Y8yRbGGHe8JhojOtAxi6DvRiSn1ZKUoFvWtOprKflVtjV
IiF/Va5tpHhauZ/7tsnvp0Gz3w/pLJ87lTyyULFrxiFDJ9lZs8FqbatG/tinKVlo5IB4X2u+tdZ3
is55H8um+qkYvf3NTUZt2KXLaP1oQeySStJKBGBjK8cPudLrtPVROnwdxn5IA6s3qh91YuYfsrov
kBdSEZRY7mna+rSrFtJVNVm9tDjj76Rm6J+WWcq9DrD6ye6ypvd7xEXHwa3jJowtJdaCGNmB27sh
kUbU3Bowiz/nxGpwrLiW76ZWc5UUy/w0aCUlsDkv2xeH4YQwqkRlGOl1me8JKTUKEBGu8Xns5ZyG
9FquplJNjy2aReqgudY2kYtU9oT6yedoMAtHh9mtrV+F1zVDtPT5soZ6kis3cb9CRWBSKN/FbTEz
aw7NZ/rES3mlNrF6m0ljPbYyHaBDAmb6aPY5L156i3ujAYcfQtG1aJIUZDTE1GR3Wsvny4tsI6ud
ZuL6LCB6gSeQS2iFs+4WkqSZKADuReNiDqXfzZ73w6rVjJTYYlK/lQmltVOisyWOlTfLry1b1mrv
NkyefoMupAxs6lK3i1cPdNXtjg6nGJoc2oOTHuLmpBGclMb8rHpD+TIWE7Nt0etGSRp3S6i7LQTj
uR/HOGYOZ84MMiJaELqlqXUDiYrv8O0l8MyKvjVpDQtYirkzTmeDXN+3UP4ZAmLErIu69e1LnM4A
f1jStz7tZvHQ0nE25TAw676R9TX0vkG7QPI4s/XZdkPdmKDc0rGrqG2tLqBB81R3pXfdF4gjJuhd
F57T6Vz9p5vYbBSqcXIrbPpVhJloDdVBne6KRLlFybvelKD3g4n2a2BLixc/xvqFR7fRUP+1sdtS
BCqIyVraV3UEQ7n9SF4TN2QrOfO1Upjrc4adM/U1NU/YCkxJho+riGvUgwJJaRC3irghJL5HJhJn
4ifNjvpjTZvFxak4dgrSFRK9GOanbYaysEiuFfks14bV1ocF5uhDU87js4NeT/gTdfKjrlNi2MWO
mcZgWPkID6roWbEcpfWYVxECPWqiaah2mx1YkXnox8csluJjtZQUi8yqrdcLL+TcwDX+vlFsJ0NS
vSc/nq+031uVkRwLFCB+vRqXAhzPDdzTpvHVXnSWZV+im6kjarsdPbTFiJJ8WaK3P4uNrOX3u90c
pbJVJ5iW9O9oLn+JLgQtMI96vbSShTZT3b8vrGLarzq6UQo66EBikipkx6bbq7N0LzRMBq4lT0mn
NZJ3tm97k8Sqj83oaAdFH0qUL30W5ZaDIKchZprCynrVmm5/p3b5pdTfMx/gNga0gyPdtW6fs3PT
A4Ry5aGs+BRSJfs+G4tz4Us487q9zetOnDXDlNiIKBsN8yahp0et/6RaAYN7YURtrPJ/vRBv876r
arWVwpiLiLi+dN9NSG+KzKAwC4QdfCXLTzBb+fJQVV7Holh7x8ldc4Azevzj7TGxMZH8/gmbMeHA
Q/BGSiiRIof6SJDmctC9Kn1Ap5c9tslA+46K44dKA2yOC9G6zdvSelxb0QYLPqKoiYvy8PZvOXcS
2xytqy7JYmseRKSwbSYLUKVLpVroiYtaCbSyzkOHxO//qmgCpv3vnxrlGgcQEWuEdA1mODtxA7R3
Smh0cf3u7fs593q3brmZdlecDWsR5XLKb+jJ9r6VK9ku181xn62LRm5hfdrOeP2x5SB6KAhoudGa
UQ/f/gVn1pCt7dxJIVULt80ia8nVe8g98e08NfkzwYUr03fZ7zBLJLz6Kj3ka3IpIFs/8ya3jqTF
WQrk0WYWxXnefkcEDsArw5xC0t3U3EijtBHAJTJu/bEtpw+DZfYvAwULOhJyGdWD3QgDZ4TXE07j
rHMZQufO6DubKARxYIztR2p/tF812xqhIPVF8qQUZUJpLy1qL4QxYn9WBhaWYkLUSZnOiNmhmdUl
Kum553q671fzdEXcaM3uFV2ZnHWOlempVNwUQyjnqSfPp2UcowcnxcIHcF59T/u8voQ0ODMvbb1m
a0eoj22sSeRVdvnZTuYlpD2JF6fJmwv20jPVPlrEf78/WYEbKFuuQTHC2C/CFo+FcBTK49RGhWb3
O1Kz06NiNj+lxGdhz3n1/u0h+8sk/Yd9zxbJRCnEXZZ2UA5ZllZXfYMkQq3d9fMCWfK2YUMUWgZC
g0BhcLOv1ZOZYhDQIR8NgfUVPX7X+gPloWRnTJl3Vy1xbOw6a5FRZk3lXqHgEhllpjUBCtPmq1Dd
8hnOdnPwpIrWQ9FLGkoth8Ful5nLTEcVcfF9O9je8N/Nc85mZfGGiW4WYvQorvnvC9Tq+6Yf1hsD
5x7pLiJ/btMiubBb/XN/A/TF318l2G6jqd0miwgh+2EYw+OJCMfpML8rlFE79O5UfDET3Glvv75z
c96WdqPaOfExLi2qSqY3mivlo1qXCH9OOgdHz5q97FNvX3jiJV4d5RkJiOpLvtWHt69/7uvYrCGC
4KGGSAYRmUR6BTmorTCjn7jXyyK70JA5c4ktZ66j5eLOY5VGtOLkkWRaleCArL4u7HLdvX0XZ+bP
Lb5zdbEFNFJJosEoMaxPLaa41hI3Tac1x7nFIdASdPXt7Yudu5/tZHaKOls8N4k4mveBO6n20aPg
TFim+p+laP+1ydiiq1MHpgl6BRGV1PMetLVRsIkYCLpwJB3iAXPR27fyK+XlD5OHvZm4vKG1ZqVj
4tJiu7rOm8UIeruOdxoqlH2lGMqtdHtx1avyXuME8eDYZRk6Wt18lJWuvdRTSSpxqv2o2Aj7VY0b
0x3Up2TKq2j0bSVuoiJtez9NxKc1y+z9SvrwqQZBfJ4CNWeRidgr3XBI65OEqikt8mlVh7LSKO4x
IHzLmdwoIOCazPHSR2ONi0t10taXNfvL2U7Lx4rXG8aiY7eDt+BayJ5QkV4HR23HX5wha/cOR/wL
A+3c57olCAwFijxX1dkDuA3VFBTuuY8vyw5sUt92CNDcQ9rpatSR5bkf20L5nPStDIyyUC+cSs6N
9c1sWI8olldDS6K+dBL8J2v1ftWxW+pS1bBG4BT0cZ+OP94eIRv+/++huJkPnRbi37CIJILqr946
NqgbI67WqOm77jhhfD0Mdq9ztul1IoTG0s/wJAaljtQxzmy8y3P9wUsVqLKl6PAGderenGYki6W5
frFptZxahPnO0gt9x2ERdRI2mvDtH3/uUW326t6INdjJZBI589yHhl6pPhPRgpHJ+oQBL3tcC+pH
b1/r7MjYzKTLiRtUNm0S6SUnRtNY+oNaDMtXZ1zG64zgpqvRFuQdFGn6fhJljRYs73dtll262zOH
4W0Wei68LFPUgbs9icRIfVSCMgMNduH+Tvfxh6nCOi2Yr/Zwbd95I4SkJEo0+J2rrmVRvU5diJEZ
m9c8O9eNMusIzdb82FktdkDIQxc2WGemXGsz5arkLQBEoR6iWtDQajlXO2IoMsilenfh/s4ckrdZ
fNT0cnNdsD44y6I/G7E+3yJ4+9a7AN0DTviXynm/+CZ/eo6bKdddiA4DdJtGwkH80Xrz8mhMa3k9
dcOw0+tYP7jg1fdTgUaSOLvssdIl5mQ7o3ZkNzldIlonSGaVJRwTx7haLL3a9Y59KX7s3LM+Da9X
7xmpsTEsLst10VX5Y6xTbddWvaAjZWkf3x5L5y6xmcKyxa0lNs0sGjCUH36lMqTQS+5NaV6Cwp7Z
xlmbaasHTQBAIeMSfd5fOZOGDkcR3l63Sg/jXKYTM6XJkJZcc2EtPXdTm8kGCWy7Nu6QRbw+fFyz
Lq4Ysn1gInC9sJPahOT+NRlbmzkGcXAymoXH+dRR0icq3OVh9Dr9oei6JlgSxdgtWBzfc932SJM9
jfQZG5aVuCvq40ruZlPDaOnMZrACodmZhJQF1GiGXdfNl+qwZz4kc1MokF6LxYYEceqwODW9yRLB
kjvLvrZpojkYFw9vD6Jz19nMR7HdKrqTMH932mLRTC9BxNceGmUO00Fa4hh++zpn3uvJO/D6e/Ag
vdVNa2XUGOV6LMY595WY6O5uKv6zMPS/Xqt5usVXn1xNs3XAW1ZH4zjF4Tp45u3QVkv4393A6cZe
/e/4/dFol14VddiGfdBIVhjrrBDuQtf+v7vEZs4QbT0YWHyrKK+ITLcAOtwB7L1HxDtdWF7PvYXN
lJF4hMZ0S8FNpJ573wjMl17drQ/jWF56C+cG1GbKUFIC5ojNJnWojYePcaw2yLCFdrTVvvGRgg7H
tx/WmV3JNuqAn97NUhh5hM7yPZ7uuyTvbV+Dxb0bmxgGhnmJenbuoW2mC3IspnVCGh2RhQoOuiII
NXdajXZE6l1YNs/pM7bpU0OiV4PbjHmU5+j4QGHGV+qcKYQpV6Q/TT0K+VNHTKdPEWZCw6xLAMRV
V+J4JZ7m4r78zMvbhtC4qUVZoOIYndZtM/uT5w4wRixN+xJDzWjgEeTdcdRjfO7ADl/Kvta+WLJv
avzGpvFtWJTpyhMWRHvBmQNpXMExgqwlOjFvv/Vfv+QP6/7WyVYrmcXxHs2uIVtfYD1/v5gSaQSx
i3onuhB+ihkgPTzxAmo36I3FC2jTy72XyMk3C8vaId1awK7yGidw7TTTnfaTTDT3MFgAaMYynkO0
lysMjCkJ8ySHZiHS627qb9qx7P26x6QhCStVacbejEtif7JTdzyUiSH2MumueYPtYRwUjItZot/N
ar/TuktzxJkVeYsWLCCW6I3GQEFeoR9zbeac4uXobtWOw+Kq/1TWU6x5h23y7ScO7pEZ7k+PfDPz
odRMhTuneTStnorgWdbuddaSwAsUROCSnFV58lUVthc0ABJutaweJX0RGoWhYWXZjuMjih8cpWwz
M1Za6AVzw4o65RAOOsvwiIFkJtItZT92QGtwPPNsA4yz05eygPiC10KJD4Nw+6OecS7wcS7N39Mx
htuSsmo/WK0y3lMwNN4XhgbsD4DS97StUo1E3bEgJrnP7NuJLn/m45GQaQA6M74vPcWqd6PiTe9A
uNjjLmnsWu6V5BtN6KrGDxHrd9UAQwMFg6DFA7rwCupXk++8dWgx40Oq3TmLikI9o8k1hzB5ktRf
XKeI5DrTu1IcZS12WFaFE8Y9xiTfha37w6aQs5tJgwPWOBv9525Usxd3cBFSKm3nnUzKFsgOQKnx
i6rJ+SMGtneDnU5XmjK5+zEeP6DtWPzWrOofZpcCzBgXEtuDuXf0mxpbtwpfJTVHPwYk0oTcXvZd
FoV2E+dJbAWQh2O5Q4LU7e22Tl90p+tpvsU5Sj0Lc38aGpWpPVtDq18VgHrDNHX79qCWFZUKQLM4
38U0dVrgNnEbGQp3k03ESwQuK1f6QFKiAf4rljm+eqOaf9RqM4zvEE6273InHxEiuB48h4moUes4
xO10U2l2jCWlWUogB0bSTXeDpxTfK8imz8XCydNXbMBBAJ/M/CNxdvjWJzgQn6YstZxgJiUq3kk8
7B8GfDp5MK5J8zWXC5/HKgpIA12yjEdtzg3pqwgUAmQerb5H9SQZxqsOuAYzWlX4DMLpedG0OsE6
NrofGj3OfiqoybID/q9S7JyyjyOg0jkko65C6WAuKFt8czLyEwjJikGyJIMkP0QsUGiMrkIWJrM2
33MKsfAUV6U5H8SJTW0Yo6GHpFqbZmClTnY7kc6qcTqb1McpSVeHvFvcVZnupR8SA9TTratVWCLU
ZlaN47iuquYLsDBVWGM6845tr1RfAaTYhM7JwfsyOd4+dmmaBxihlgfXWxYca4XnHEYs3gZsEHMK
cpukXdxiRX8zgQYXeypZ7edlzJKXXl2zvTIW+alyleaBbveqdzXSoayDlli6sJlofFxNmQaN3qC6
8YjzrXEjtnQ0E13oQkUoO+g1PjO2+dUjC+qDEvdYMfkSnKtc14CwiqpSAbqACyOTypLPsWzHa5oM
wBh0t7PygAad9z7JegUmSkMHhGaW1+XvqC7XhypXrG+jvTQ7xoJS+jIuV+p7os0+yCp2vtfSEizU
OXnMwez1/SlItKpRRrfIDPaD16wJM3Xc3CbTnIm9oRT9Y2IRDRW41DqsYBUeWbid20kgE9gbEr9O
Vwt5ipzEk4JpDnNVr5cfkEGDQJ1F6n6FDsnpUgDZWrEnnCRPeCqt+9U9CfdrMdrFLneG+ID+sEtD
xYutdd9SQLwryhmmx8yskWGSXDWml2ZUcJQUPQo9MDNKuBhKo+0KA6dAWK8uKAo1bp6wySDxHlXn
RhgTub6pVw7fx1GzPCBhzrpfMk9FI6JNKChME5zWCgfB9fWc0eANI7VxY5huR7MHxs7/5wb6HCdR
F/e5fiXl2pght44Ss0m74rvnjZPclZMmCZMorc9Y9FWmKzEsPKF2HN2jYSI580uwYfguB3e8nley
iH30Tta9SlBj4nvdMB1LYDMAU7zMeuSrb1Flpl6bw3Xy5EIanTsF9Qp67ZBQuf9qWeOtW7YfE5Xk
uZ1Ggur1rCvJj5K/ZySgj/KJFcjuzdIxvsVposBhypsGC6ytW8cESb2zN1Imp5CcTJrakI+cx2bu
ASrV6qnSOReO6dstiyg8KDkS/Q5M5yXuiVyGlZ0ndNtKTWt9KjLqc7yANo6GMr5vM8O5L41Re8pq
GrigjNLab/XGZijm2GhhWEFvR85WmTcFUh0GejPFD7NaWKZvDo322ak9WYewEBm3fdze97E+EFm9
fEADemqUenn1pIhVyZGqpv33YrbrJSCt3QAOJUX5pfAKflxNxJlGhLDZXVFVLMFrM2R3S1Mrkz9n
rgrlcxDyHSK/6V1KRNcXIu/65eAOhqKHtrC6gSSnbFrYb5Is5bOMq2hb6kSNKh4BIX9F9RUT4fi0
1lV510CGwUmqJmvjV9XUZrtZiZUxsBk4Ebi0BcyZqKckUJ05haCSycw4NJjQvqV8u5/ZDIAgKune
NSgX+/jkRE269dT9EgD4vNgbaLE68dGUFQU+muTyBqmA5aONM/AG64qPBvAmG7sGtpel9+/+rzcy
MNgpuIexystPKEn4aaC/mk9vb4LO7Ys3VQk3AWy4Aj2MYrdxHj0bphBk8SzQvRXxdueYF85nZw41
W06CSNSS9HPdOaTe8kCUQH0QAL992Caxn1gCayyKyP/qlrax7qU7Qh6s9figdvN4s6CeCpgUp73u
qojqEYpeYGKf2bBuqdR5zAIDVsM7QO3pfdLKvplT0d97TPvHMoEf1Lss0iSAexfKO2eOa7/UAa8O
6qw6c5WeLshS3jwKZOk/KQvYR6fIvr396M41qvVNpWFSgaxCAfIOzkgRsTIMdVeXqdjbmdZ/HWwH
4d8wFrum7LsoQ/y6I5Fi/nrh4qdqwB+2479kVq/uT0WzbCsUPQ+jNj0llqYGy5ji/cG5HOiJOu70
0cpC4I+Zr7OgHSFUqtdTO2GHNkW1M8gc2gt1fHn755x7vZuaxbzqTdmMk31Qp5oVOxntfbdW/Z1H
YioRgyQox2pGBCT7uwtXPPMt/mqxvLp/dhyDsHWBr0TJxUcdW9XOKGe2a8z1R+QDl6D7Z8bRNidC
Ck3x5thMIgs5eFAXkJcsYxn2bMcvNVx/Bfb+4V0am3qMxGqYGinzCr52bwfzatk3fOcBBJcEWjl6
tjpfJ1x+7RrWVZx8JhSkg7gFV1PX1+Wq0Nluxm6XHNYJe3rZe/FtTBLhnmMT7rDEe6jNongUQ/2t
s7xs//Y7P1d83+I50jpOKllQeV7jlbgB9FlBCc9u/09D6Do4D51hf5vd1rgpFtOKvIwisZ6pYMJY
sR8MDQweUp0uGGLTe2+mluXrvaddmHHOvLhtOjKMWCK49ck5ALipwrTQi1vOUOOu0TPx+PYTOHeJ
zXqwFjHQyMZxD2QmUWX07PtiXlDKx+slkd65K2yKTn1eaoZCk/Rgu8qHITeMh7zQKrRwy6WYsDPf
0S9X9KvvCOpFQW+Y8U00th5OcEuu67nW9rif64Mm3UuptGfWtF9V+FfXiclU75sU3mMi0meKNUcg
xFgWyvR7m9XLUdiDc0Fc96uY/IfPaQvDt7uiU/H2pFEscSa3dZE8OF433tNRJf1n6O3IsCUi9z6v
bvFaGkHdJVqop+m8M9gwffQK7ycISvbp2SBuxnjWPublZOBlM6adTgUgdBPkviagZZZI4DFYK+xQ
LzL7wYDlvM8cNAU2/Rd0WZVznJScIb6YZajQbd+3GiHKhHsU9wnw3oPhNOI2Bh4e9HKZbkalmcPU
UctjWQhkEAUEGbaNa1hNOUkxOF52jkRbTMUFeNvaL5dKj6cx+6eHtlnM2qTIEYoVyqG1q/6ocbYK
mYhSiMey35kxoYaADzGUC6Fc9dmgvks1jUOIm16CVG0yRv4q3Gunb+DVCBF60updXMaHceo9A2jp
WtzTDTdgK2LKOjia3eo7+BKehqau719GfSwRf9ny4ILT5dS8CG035ZZ15+X0YS5skM6ss9vEEyNN
+sEkli/qilY7VBmbCRSL+j/Lav+Lt3iFt/iV3n2eb3GQJ2bVa67Frz/4N9jC/odJnDAEQRN6GREC
jM9/sapOYAtXB3tB5RCk8WtWlfsPDtVkS0G+VgnrJm3lL66F9g/+QCdNj7wMkGgEyP8nWAvrl3Pk
93cDq4rVRAOXZRPMA4hn24iwIBTZohrTICWIQoPWYzgVkOvabIJutmFuAi5Yv4yrZn5AyKgh8HG9
PAustU3xxszD+H7K5hnxtSaML2SWAkria+h9ArKUpwVm9PdpbTx9R4D3FRj35h09bSxIgzJPo19T
hLg2Gg1NRmKMybsaGLQTKNUqHqUcrBushA7w4bmzPs4io6bSrFU9oXJuJuDp5mIWKAHBfQf9CpJ6
SlSPIj81wmcqPsMdpQiA6f0Ua8MeSQR35MSif9ZUYrpoexon9BFyrZfOlMlj28Tj6KfSED+SPgVW
3SEzosY+iw4C/jSQctfx8XZqCrNr6U66WcsGv3FQqsq5bvXYwiCKGTHZNUVp0+EwuVio6TUEGnvS
ks9Dn8jbcQCDzJYH5qg/JuXymHLuNw+URvurUnUVahOka9532AKLPbROHMo6xdzRFw4VCL+UmP52
oO7m+PReSuvYrCpJ9wlUiztqbgCAE2t2PmvWECeBSTlL2cW98FCdYl3iVO+MucWzn/DPYkPJKAK2
XY96h5iECAaqsI7GZL2nOxW/U3IzAUnWk/Lmo9LV3illmhQAuF3n1uT3JTuMr5YMEsNZPyQdbhMf
l4t7VIlKV04tJjfnDIs03lfMVIcHPw0ceItS8b7a3WykQfP/2Tuz5ciRK9t+EcowOhyvQMxBBuch
+QIjk5mY59Hx9b0QVVKrZFe3rd9bZpLJpMwiIwIBHN9n77WF038ZM+Z138qMejyYeuE8OX2iEFa0
fHyestwdEX26dawcGvCmMcRmc3BOSZkt22lKQoIkg1ffAvphM5L3kJIoj3GN3xLXWuGHKK+lPzRG
1/FuQwaH4uxpK9jJtBuiba2AKz0SGw0qpWH1Hmz1bXVV9WtchP6b7gP9TrSKZXVYmlaNQRYSTFBP
uNm2GUIktARb6/nIGpV8xWLqJx8MqyJIJrsRJnVYf7hlFQOTICtCgEfZC2sdWJf+4ky3C02cyVbv
Siw6k0xJmoFwbT/SidYKX0zg4SpzTHaGnfX2Fr1SnJyehwiCfejCKY9i6rPJvSD5CLOq2y+lhfkF
qnNOgCR2u+OQRC5v5JgX9hZ7iOPsXXPMF1aLg7lszM45G6lVhFuQUvWzrReWDCgVIoebmqIpgzkZ
S85mERGlfdWm40NLIUd6dGnyUYEoWVQEUlvkV10usG5aGxXV92Dli8usmeiNCZP/HZoTZF4Cjfl3
b8iuPbeeG9/UgviGb+vzrO8NutiSLWQa3Q7qhc9ihefWv5HqYyrI8vCdHNryqVV89AH7avGjhLHP
Z6fb9Y881vBEVlE6aht9gnUGYN4pUr9ZvKSA4BHPz5LTZIq+Z46XsSbM6TO7DB8OQvrnlBEqpY80
ToGZTyVQtWXRPt0Bnt+Gzinvu69n4ASRmLtn8quyP1rc/mLIue34lCb59MA1ZgEJ6cxMD1q6GMtt
rs2o1/DkNSR68qCvkuNjidOVCxfENJbB3eDGdJGXlVkP9BvVnnEa9HqaL6OdzC4qrSuTIJzHoT+J
yuPtsBug60HhrLzowcSwD1JoacUzlRmZFWOXbCCLwRhNucmFQ1HNG9s2hvOk61V2ceoucbctpPJk
M/Z4jW7TKY7sOwKh+peWQu/1Q+pz5D7PFwE1K9FXF57o5/muofuLsJBV69lNRWy3BI9RO/dDrqn+
oVoQ1wObFqqQ2gJhu4+2ocVsdGNV6SetSVgAt0PhiNBfEmEMpm+PjRKz7xZMIiioRtJtOzXoL+4y
0bykMF1pQWm7k06locb1HccWkAxTRqp9dR29z39lOSAWHySkpAqCzxUWdiOl2meoPdwlVG6/0VUq
7zuuxc6HS4bVpZhN42utPfpiWZYS6wxrxN3MSiYdGbbonyfem4UMblN6u7Tp3BmreyLmTafi+OLo
2XTq4IO8J2kRDoFYvPR2gThl7EM5jiASldTYA05V/TPqo+Wn02XtXdVk6UdNh+g5joXxFvKF/mmw
aliCqffgBXLToZeCiJf77U7T8GKBrceSmIxFH1jr0onsUBinfk1bQgsOJQRSa2a2fLPG2avOAoWI
jeBScGBu+paSUtksBU8JbjnDBFoOwHLF3YaOGWvZEM2tMIR6+rzwvBTIjlghn2BZ2+owdbXzWk1T
zhZlHtQL6GquvTHLo4gNQ8T2zZqmMoZZz3l0lxUtTm2OdLyBDWbh5mQkYKthE4ZZvDNGNpt+Fs8u
sNmwGV4h0QIa0FzbDn3HGJKUNZU0sFCwaHpJ3KmTgXI9siu95ek9jwvYeX7qhdnN4tFo6nM/FlvN
iRYus6QyP8AKsv2suKGMPP6zfNxBo3c+ROQUv92INQcSh6jbHfWQ6Y+yquZXx0wd6A+hLr7wJvTP
lmnR+MD2Ki/8nPM6T3GCjz/dSvOOY+913zJR2b3XDBU3DHvET9c6Kwa/jp38QZVJWs17nrZeqZ9L
OHqvQxpSxddFfYMRknX57wz30e9Rj7zfhl3r3J0K+0IuTVQ+ptfuzilJ9xMVq25ZIfXvpWw4pZDB
r56TzmkyfyFthKXZNkzI7kbtHmDdoUyU6CM3eU/9hN8mpdVvXR0v4IZDRn8IQ9cathjzCiuIcfIA
3I8t/VtM86I27Kjhv8BXAdhnpbQ36fPoZQDcTfNZWoP9jGs5wgtH8iD1oUqHLG+jmplrTuVz34Wl
CBIva0mp1hRkB4AL9RVrOL57etlb606WCh6SLlZCet1ZLixsQGZ0w9Ad8SlK20/qPL0MdpSPl4LS
AGPjQHx/4YmiZ8fUy4xX123MKbDmLtzFnWCzM+NctTcqlma0tdxBWTtzLoEIlWUrXnqLTdue1h37
vaXwlDOvFWfPS6rX99A8kigYdQ2Jdo6y/IabOnBHzx6/C2iY30yz6isHZvEhlwz7AwssPjrQXCa/
pctHHfCdd0la1XXH11yE/X3ihvELexUZBtHAOMayV0F5D7Use57SIczYqxjihxrS5VxGidPsKOz1
vFPtAhbw2ynsjWOXhBS2sMA0XptirO7xL1XFAdbYDJOUvPDGIu10NsJhijetXRoja15AjX4cNu4R
rspo+r1BXfa0LGmO8pmKExgx1iMsJEh6dXEHqZNrOOOhabITJTRfh3tpjdwbF5PxYAGqHO2ocupL
P6pm450ZoYixzTMkbmTjdW9xD9sfjCtWex9OZuYClffYcGKa1NKDF8LNCjQ7NF1Y/Iv3qMqFZhNb
utOznTbxW2VRaQD4swxbKD5m/FZqavol3RSoXJkxOvml4eC2yTC+nKngjB8GtrwgaKfJfS7qlKgA
z/jokrCjXAPStYKQS4W9SW565m/LOvYui2tQb5HyNSutQXu3Ss21DqlmwWGvhqk8aVNGOdHoKOeY
wRJ7SdmdcYOlJmChRaYL71hT8ztMZcjqbFRGZPoIIhYy5RCzJ7pKav93IP7XA7FEfPnPB+KngRvR
Z/G3E/H6N/5xIrb+8KSuU7wo6T2UNPX+80TsyD901+BGwYVPl+712PsX6lEAetThP0oWE5CanVU0
+4v0aPzxZzvwSoik3ND5X8Gb2cz/TUjiQExJI1gumu8s6JGcZv4u50Sm2YqU7jjYLwk9P7W5UJog
Tfoj/DwXMt5JI69Z9ushFhuii2+FKOezE4WTCbIsTcODnRrRK6Yjnp1d0pWLn9l5ZlJNAX0EFMv6
X9cRe5ty1tmlY1yQCp9Ya9D9ZiSMelP6kWoLEY4Cf4e1l26H69t2C33ehJNTnJUrzU97HjgWOgzl
g28tbjz4mdlW7oaFpGmudobVHJlCCPHLZKjvYGzoVaBqNqdbnmQtBW0rZqNKuihl4scPtGHzQ3XY
QkWyG+Sytb+YcUDLTNUCMnIQIquPUeeyOxx1lTOCE8TOHtjzLtALI0cVWyk7yi+sKvU4oluClTBr
B2qXpIxfS22alp3e9sUcGPHsPdjRHP62hyF6CZ2pe2mtipdDoMp6a4cofjRncwaI0g/FdrBMRqPx
in6lhre8S0tcoNhXoFKTNCpiYi+wD+Sxjtz5EztZ+kZwSXwkSVkPwZjGswg0T9C9VBlpMmxQI8Zq
k1mQaY2VUestk3mP2Bo+TivBtuK0soZ6svyZkQfErd4lwzPPnvU5Slv1pbnicK1eeu/JysjNoW/T
8xKNxb6udRIR5crTjdgPM+6slN12zBmOCIhr9LvB3pm5MSMK3kI6AdCbXGG9nRcB7mVmap/kFeeL
Jaz8DK+QXzNdsxxRvsJ/IwgDv9MrEriZVzxww2uVVPSt2OD13ro2JUEs8WnjAi2sVsowfOPVVTxC
FQREAYY4HScMoDBOwBNLq05+0fuSvOdXfLFSScHjQ0RaD6B8RRyLK+44zMtK+F23YpAXy+Ymrl/x
yHyPQCWHLQjeTXlFKC89xQPnGNKP5Gls8CQujUFLTrDi59+FtGftWGtuhLuBWEXxEOV1jXNO5N6D
uiKcmdNAktta+z7nJMVOhp3r6VHQfvvUj0MVIuvO+my+ADN3mi9QhSI9039L71s9jfKttB16rNyE
xTveT2TpQ9Nq4ROspqgPBg3xhOag3K38JAfa/KgJuCQMQBoDWcAaHpx67JjRZQyxsPuubUTQhLoc
HEzJeTm9mcxpujUq0x02nLHgqzMB4nQwhwpXPeVeS38fQhQS0AxNOACp3mGDw/8/gxYWlFBlQdKl
abnrmxRhoVSpMZzGyIEIrWv4pfysKO0ZQ5NDWxU8lvGmq2Clojo4ThNopG5KotvriXMRsLd5njnj
A2nd4Sn19CzerpSV/ji1effcXc+vfdF73+UkbGvD0KV9wrDJ7rxE59RbMQxrvJkchm1sbR/Tnyfk
OZouSAWcm+f1CF1fT9N6Ay0If427aAwK64k7nitO37XZ1D8okFoauCKd+EE6l5N64zjqk81V+K6b
VvSL3GX1G+/HYPl16tCTZ15P/VXPrgvdflUDulUYAEPZtmdphdm3o1sl795VRKCrDN5UJApxaa46
Q3XVHPAmyi/nqkRYkSsVlM88T48Rw+1D4wlCkl5qkKLFxImeUVy1japvTRlomIGf65k92LawrXPW
r61L4+hmy2rIQCnpliTHN3RVUNQqpnhXXQUTcXFxrmoLqQuUFwptGLO8SLq9H7tuWGwbO3NPUza0
LqbDatS23NyC5KrpGKu8w+TBn5V222iBuipACi0IvheqUNrhWJn/1IokNqBgWCUkbKOc7Kpy1jlr
YXbw81VuCkeP2hv0DlSo6qpIzbJAnfKuSpVKG9XsZdvikQKo3ryZV1VLlMt3uSpdBGQBhHdXAUxd
xTB97hDGgG4jkg1jgmBGATjiGcIcZv486YzfzuRgPR2uUlvIx/VAe5DzkeSh4gxqnXK3lIHXZKi0
cVqo3aRmwZBK8O3Zvmp6A9WNT+ZV6dOvql8PGPgrGYQJrWyVBZOrQhhe1UIvYTfpQ5rju7lcFUWV
NPJIXayBckos9nW8qo/WVYlkl+neMtqiT05twQFXs0zXD68KJhiD4l2EvL4jeDqPJL7q4z0cqFX9
vCqh/VUVJSIRP2uAFN5G0D1oQiVjAMUCuKMf7HTQfa1Q9WNUQteAvWTEWIhG4fCMq4qaSnbsNX91
Nv/fLPm3WZJ12X+eJe8/28+IVpC/D5P8lX8Mk/YfNAd7RDJMHpmCf/9zmBTmH4JwIY0TjHQCcLj5
39xww/vD9AybidL+6//85zRJXugPoQvYJvyL/yRo8b9asPxtmhQ8a2ybxhrLsVn9SOffc++MYdKc
KMDYWlH+VMIx9AVfPpzmkfvnKu4/Esr/vmr/x08SrqcbFv6g61b5X9aQ9pgJQ7PTjF5bpS71oDv3
gFZttqF4o//lM2DUUVFV/ity/P/1o9bNlMn2iFco/m27T03O0Js9L4rU930MvIgHk/PYtOH/sAn/
+27/z5dkWSSp6WsSLu/h30dx9mNgwDMv3Waz2eXYHFlecMo0zkTsYKGkBMr//y/s70v+v36gIwWH
E4cCin/HrI14mRM6r4nHlW1+51USOT5tb2nGtHdZ7Gm+E3fd/7S5llc6x3/v4Pixklo2PjNJean8
89jzrxtkGssbzeuseAug173XYLX/KmsVEpUhgWlhXn8a53q6qHWFb/VdfeBgkp9mAFKXEMF647Qw
/Jw6K948hNVdiv/8NLq6uF+o8g3sAspmrIb26DGYHAyWRU8p9mvUtJn6tK7Lw2ApMLn4RYVvrh5z
eRJzlf3IyUluXTNGKqPOpuqCNqv7jT6y7PZVjpwQQvXGIZ+5P4DbF/sYjKftd1On3dH/Kn+Gemh/
2Hx0NA4vgGeKNgPd0Q+9uuFR2X+6Vf4dZ2MacFi8jJ0L1dT0aBGsM4/Uq9WnvB+uizTqsDnHcHvm
gQY7l7JOIH2J9mbYsbw4bjNtjQK8uBBDkwRECObXkqF0TzNIcpdNkuLfWiRHm2DCwdGLT71qzAOm
/ZUhO9IbqovK+GwxTD3VnGMQbKiPHigCUT/pDKqYFieZ79jYDHuUEPy/eUH5qCYGjNReAiIwyBlQ
7hzUu94XzZxjofNQinrR3MQ0XqYYJPRswxOufSfMkT0yz07PblwbR6lSZ2NqTHIM4+aXWCwiU4le
+h2SkrVZwkS7mc1IwqvXHUQlOfyMhNJ8WneMZ82qVx9nFTpJoPoivREVyaexyMNji2d2ay7QXMLW
604x0Z67NG+j+z5vwqPhAgemHtiCx1/oGsbbIs8pKFPOLiP/LFhPzmGQ5OZ4qgFXPqnCaQQlIeVk
oDkV7qlPnfhHZFjC8BfJKXgZc0GQPaPJZNGtE4Vh5acZdbSpVH1q/uSRzfyWFd1wmEKysX4MKgEJ
tpUHI0lQ5TEZqy0nQWNjF9W416vkjm7ZBUfnMnyvTQCnYvbIS+kCyZrYQWs89nrf/hp0vTunYSRI
5/HmLg49M0nHYjpAuI9Hv2yYvWoT7SzN++a9EWN0FGNqEUmgRWTwtNjdWANRqXyEMToWybKx1DiB
YDWcV3aJ1T1WaMIjUZkFYVWHb7JfUs7uKVBXu9BPmICyVwdHo/SbJv9Q2lrgSEM6/hb5qzdKhvwy
cd/ZiaF9il49J14RPZajI+htsb2XECmACiQh9wx+0cmDBH5L3kfO7K4M/cVa4rXpvA4vhpGwTIW+
NT/FoaNvcCeH30kSxXezU6bBotzs7CVz9kCrQPfOic7tQbPWTb6la7XsfmqxXcdbU3lFeuhLpVe7
qRxpTnOZWvqR6MiK72qzzmr2mM2bBt6nmIuHUTfTeNNQb6R/l14+5TukRSpyy6WR5T50wBz6lmdV
1W3M6fiQWZ2XvmSZZRl+pHL9u2NGdXeK5ly1jRLUPWIXwFhveaTwfi9sD2QQqt7+WBpN9JsZpcXd
AXEZ+o0WZvZ0EkntduRR5L1OS4Ob6oazZ1rlRNZC4Js2iMGolCVQ4+ITF/3wnIyVnW0cZjF3i7PB
vgXeTe0RLr5iOsXOFFanEhraG0OcPbJ7tObPYsScQRIJDT5ozG7+OeiIL/i0O+uVbhjPPWVu3P8u
6k49GaqIrec0C3FRccinRcstzCU+tpqW2ZvCLaDoxyma/oaJIH8kDCZ9LaFcHTLJXse/irvK1oKw
628caEbkBOjpbDuX7E/fQgoZWdqzIaXTqZpOEVJTwzoooOcxfLXGhK77Ik1/27FaApaZFHg0Hr0V
XE4zf7CWrm9D6dhzljy1Jbo1nmT9rA2C+wXvx1EbtV8wBscbGlnr+x5xK9DzgVMefXkHnPZEGNT4
lHF5Vb0eUExKYQY/b2/MjOB97D13Q3fXCnEIy0LW/Cyp7yhM3deROJnu3GxkSXtWGdrGHeygV+wb
QbnEe55ANG20Z7efziLWjkXtnvM5f52m5t2pmmQ/h+qn0xif1tj4aW/vjXa8YSv8IvV4fOE5tGdx
eNAFCwzRYlfG6E8v1wTsNTSpxoqi4ViV1X7BLu2PYnnNKBpnqxnhw3CXzzxpb2hfvuUpicmh/U3i
c19Z9p1t15sir5+qJn8oLa+kG9XeT8LaJyhpHwP3Br+IV6XBxXlNZMjPys6+jGX4O7anZyDQd67B
ReKVFNfD8nfNdlvF3lsLrDvw2PGAgwmLXdR1D7LmOhqXg6s3YD+wEqgGkS2Nf846gcNB+ZH3i3Z0
4ESOt4mX/JWzae/nzsgtM+cYkgEgBsYFWbi8cZz5RyLcg2XTf0vbmlVx382MbU7Jrd33n+3Ib7wY
N3Gm7kB7so7tVmKowbxZL/yJZte1E4Qc967vJiDVurhElclz3xpuHVuaT7bbbh3oNc04PxfRlNFw
21a3jQwPSGFcR2ZxAGS5UzVIaDdXP8AQ10Sw8tM09Vs7kQTQaEDnZqlRzoo7GPFQs/fD3FSbaNag
0CNEBMaEB7iSje+6DqRurw0qmWu+6Zp7ltr4D1R7r8UcWg1JLXtt2e3dAFXdGm0wDeFsVTf5MsRs
PLHIwI842YQyN2wjeniq+XPiMBrqWXnLojTaZ3m5G5bkqC/y7HTxZ15l36WlN4+xHW2VCyncNs1T
ilQ0rrlTFldPXiHPqomsu1RLS8hOEIf4Abz4tNy6IYXdraXv3F5j1zjLNxWqXzad5EgeYgjYrJCf
jIc8WDrsTaI33AfTTesLegsFZ9jofV1vL3VNp8HsacMDbFbv6FXOO6dv3rJOnT03DXdrYTlbXX1P
V1//OLZDuKuqhl4hLTx4izl9mtoc3zbu4p4wX96HSXlQOhtqG//JbaY5x0Zq1SGZlmMbdTNRTe3D
4ll/wPw9+oU0bjlBP5QzBS4tKDiW6imce12Seq0vOMW795gTUoCKBGasM/cqnOCad9mmH5J37MLd
rp0xwxJ55M9EXTDL+aEbk9fKmB4R+M7e1BGTMquYi5tG9ck0L4ar3RLog+0tkNWqPn6alX4xrPFo
FfWDZ6nTkHQ3IzR1eOL4gzZeXE77ppK3bDqXrdTJCjXRWdjtoZonluxOuVMD9X8OCpUyfmfJdHCt
5rGJw1dk+kfLsS5R1t64eXyfecO4Gxc2pWpZg6UDfYFq/ikwRShiaXYmj17fHrqJ8rbGvtH4urLj
AlbRZbfYdy55mqU7KZMLxeFf1lzQs53sxx5LRwLN1zc0+WHYzWOkjCJgcXGHdLzFcbdD66B4Mc8I
EhUbI160G6GXz/2ifxEn0P0yHzexNiebFdXJJTvFp84iCtbywiPJqlbNM5phDgIyngYAGrwvPJeW
G4J7N0vKdx36EvfCCuEmSRzr0W16kNnI5tIejEOfoeDOLZWQdc22sK8H1/dq80XrjGNJ/HCrt4vr
F/qojnSxm4HWmt+65EPM1pixRuujkWk/69zW6ZAdxAkgpc5NsXvJK/upjAcNjseIkX8Cd9+Zjodj
zmqTB6ddk4Osd3w2KQubP2Jygxx/jlEVBuVY3w5i0k7JpG1Jeq+Xivfe5eXH3JYbt0uXp4Wdq081
AVZhl4cTiL9mV08gPYikvDn9qPhHTj+Is90WOc8bV+AsNojywSDsjIO9gK3u5y79Nkf3y+zzveq0
s2qrz7X/fDsTm+Y2tbUFb28e5f2uFsg2jTCWXRqj2rdXe0M0PrFK4eFSiyOvn5ciykua1L/yuTvT
3k3MXqxB1saiCIx2KYIjROxnKo1u9dRzfafoNL838+4cjh3lRj2SN50Pq05uVOVBpFm5rxaR6ptS
r1Nm1qjZGA3ZXqtSv4plqGkNHylRtIa1faEu8Wg3zb7HFl4iNKcgPDt9foVbNZ+6iAgpdSbZMzT2
SweLHct2WzwtAwy8pdbololD86YgQ8E5qxc4M0rXQG9jPtapHPoqEUSjwCxiY1tYlXyCzMcEEHHm
W7+LXHURQjQaS/XLoP3sRqsT5xW92sN1QXt7P1kQ3ERBFk4lFI1Lmoi9rVwxgtGYx4+s8sVnpufz
obWtW5jP8W7SZXYh35H8okLU7TeW19H/JzwtQPOH0I0vJw76KMx6XCjesZTxDFms09UxGbCT+els
ElzAud75kVGYNzSQpifYlRS6T02zKWHH3odSjDsxOfOlzar+qe87547O1OK2zbwfoKdZ+OMg+xXm
tBBAKOs53ohIBFHGNVp5fXXTchfc21TTQw/MxFOrynSrg7K+9KWG5Gfm8y7EmLWpWbgQEXLGO2yc
4lWNHTWkdjxwiFJ1dyum0T13iUEILqWG7KH2omKTQfkIrBAPkk9RwFuiYvPMash4QBwgkO3FVnZL
VD951qKM8TfU9akJMifMdlyx7k+cVhWp60q+zVyFv113aLdjOplfs2flN3q21MFApPgcF22C+gsJ
efDJLncxbbRTQQqI7/6J+Hu0J+7kHho77G+dkPrDPNF/DV3j7rDR9ljnY/mczrN113hG8zQtprZR
3cR4VhjH2FlCqnPk99gaOAi5kZy6xeODnk2KI/W6UixEl+GxdYpV1XDTudmTx23KDYXNRnLCPapN
GH6imKkJcpHOdatu9MKktft3SQJTVlvpcDncu7Gp1HCr201iTJuGpWJKhr2nsa73FVYwa9uojJxC
PlHyuiUHm5MtnjXjtmspkrsXmTTeervAbrua/pCO7Sp6LGx1Yzg2N9di6o56HI3Yhmnp2LPJY4Gk
HIvDFo4SO5yKgltMtRX89gyisbXD6mDuDCNvbmpp0kWZyG4D2VLfVqoZtnAk1NagPWY/gOvdGZ6Y
DuOgM54s47a1FPzn2NpUU11iqCpdJJjUpiPG6jfohPLGMmzp20N430xMSwaZb5gl3ryvePAD5kzN
tQiGjyurxz0vdT7hC6v3HPmf1DhTLxJN8hgqAD9j32zTfopu027+Ycvll0hAFikNQONo9dqWEhbr
FOMWsdvlUbKyyExLP0XA5CHqsHSaI9Vv6Mp1dvNMznukW+JE7WF7W/dy2g/5kp9j3Nek1lgkasqy
3kOPyBTf532kO0AAsT3ucGQNW7jyivCX/RyaDMHK6XaYwTxOFCbruHr24gA3jjj3JtsDx9HG27Zw
610IxuXYVw61FkVo8qxcZu3CLlhQ6EntYqVtXML+vuMsX/QtcOWxEgzokxE7ZRAYxA8zFEERiwfH
ts+to8RWQjvh96F0T+FGb7mOGr/yqmpTS/1IRYt7w1d55oHpYlvDU47nLrbv2rq+zAkI8Vjo/S6y
Z+/UeJOhfESs9K2rChyaXR1NR2qHvuqqExuR99kWs/247WRW7WdFM7PdRZSR6FYBZqL7TNRS7khz
k8pLpLaLwyg5xots7ppqeGQHKzZuG72OOt4UV03Ztm3UB+W8No7AkYUVpI4D33fKTGfB5qXxeFqP
+q4qkCHG0rDeVVE2u3DNp83oBP4krQtSp2JvnXcbTpXFhiPGcHaI4gQW5ZWMRKzrdhiG/IqJIygM
LsxIz0IcqyHSHW3CZw5qn7qZ/W4BhMaSWzOwuvySzkreJl54B+2M40Rrjj8sfJZHT2GS96vRwgln
wqtee01enJG7ILzph7rXkxup0VRDOsDbjTqJJ2wf+g+DG/OxzvR2Q62Me8stPg2cRnYHjjH5lgfB
wELIzQOS9+ZWta5DD5+z4tuM+X1BXt12QqobdPDiLp0nxUEnLb+0MJweMI062Bw8J/3h9GW2raUR
HkNe/JYl6bJtzN6eKJnhfxzY+J9MnQ44ve31R6920tXuj80zKjT9RTYDD0vNEtukKIenEjrqmbN4
va1aMDyRRu8DiNQGm23pHSGEGQA2lhRhM6VyBGaBV0PZKGR40cRsYL5vXtWQLUcVZlYwgpQOHKuF
BmGaBZv+/NMEbBHwuOB6Ax+w2NbFiGr9jnYHnfuSx1TmNmW6doMTuNpkynNfTfrFNjjbov3stdqJ
PnSICdiGESGqlwyPP65Qg7R/7AZhWtkMizhvJ3IXGzVb0jec5Z3LIT107bKSE1ITWyZENd8cGUFj
vh6+M3Kl2AzKnfFR2PQuWL2B6GxhCeD7dC/mEdarLORuyNDrUzrIA0/W4h4QanGxW+tC8D3v/AVD
3YZFtDhSTf7S58aLITHudmXMQb5ymP9U4/hh2XKX4JKQLZ3TFs3eVi9em9V4DVCcEWbZ0XSGw7s8
eqzG7bn+4abykIbWvaXkB8CpL0YphxGXJkVSxP1dbM/fdr3Yu9Tuim1ouxw7uu4rjiZCYnQ70jnD
Ia/R+6PRTs4937n2dqmy/qblEX8oUqPb1IT1D3ETzVtRQ02KElfT72layk6Utt86iXqzGvWpYVnj
xDapp3LRu0d7QuBo+ihSAdXJ5O56864eCsZM2owkFnQDwFMynQdzmHalU3pvYafmN8eqOUdZUrsF
l3g75ImNIZPIRCSpG6I86EmM8tX1xBn/Qb7LQbzkmcMTro2wIc7Nj1KoZmOG074e55MLcZKhYYOg
e6NcW340iudoFusbzlOH0R2ephY3/iw3RbY8ippSaxT4nZMihSR6dUvNlcnsSwzbSXvQJknyMLXd
BgF8Qw3WpnK4FlPqHKcyObqzc3ET791r9XNKXKe2TQAA6Slq7INciufZ1uUOY0xAwPowVNwvveSh
04bnMa5f2nII2koe0FR3MSj7ATnEK8ZT1CWbPBY7Mj2/ehYEHY0PSnT3pbY4H6YJsxyfaW7wsKW5
a2M22raK2m1XqeUtdYvDMgKmix0639bedSrDcu3cNnx7S+9sucauCEeKrEYJRWYmPtPdS8/aeU7x
WuN9jpP2B001cC44Gq9HmyU6gQvCsFVT8gHRFmf8j7EgQZ6BdAN4XLcm0RYCXifliZcQM5Ljmdvc
HriKlo2XNUDiMYimtLS4KP/C5PmG92qFAflR8V1YdXOZC687TGa14alxwntSv0+WdSqguMfjdLRj
nupJOB+j6L/YO7MduY12y75LX/80SEYEgwS6+yLHGrLmKqlUN4RGzlNwCJJv06/Rt+fFeqXtvyHX
cdtwXx8YEGBIqlRmkoyIb++9ttilDXg3SU0Xw93T0NRHDqZcq7E41QBLGBhs57TfTvxLi6T51OZm
l+RYNaJsV9XtPWroq3Z4DIYJi7YbnCpVP9Y9AyT82YxWaLKAfnfQjYcq4PFljNtcB6dZ98c0mLbM
PO6FaKHyUEaP9Xmvh/DgREV94qO8iVT8PAyGXcZXYf1Tn2UHgDX30srrLh+LXY9dJYjL+yXEZrPO
/BCmzxx2In+CSZacEuDNNLhVT3BvbsqF6Rcruhj83dpVZwK0C8nDiockhVO6Rm9QmACCENtn8WA+
6lzMfr4XYvXx9s4nzNg3fdjyvAhvnLG9pmZyVyruZae5rGOO/SP3WDQj/G1aS1Uxq/xDWyYnMeVv
th/vl6TOkBCGKz9ft6mnwkcG6wvbgHLXxOOwD1RwA+Af5JNzHmBC1q+baX4Qhc9YG8MATq38ngX/
oQyGG8OWcnULBgg+ozXefTEBFVLRcA1j65GOqXFj9HTdlj0YJgaxtFodM1jwrfSu52ok+Wap9GHs
dE++6yRBTG+DxD7ihn1Ky3inc58mPrBntejtfhSm3AwRT9PYIYuVwpw8DJl7kaXAqwTXFWfbfZDL
NxHG1BEW46dGjh+M5NGJH3fdFb2+lv6i8aKZb64dWV3GH3M6XxqbX8om2s119mlK9QOK0Yuv6pDJ
+/hWiul6LcLoEi3iWfLUatEG0TgJnqdflmm5SidAT3lwv0T5RRLGPC4Re7wswhUdRwftmUerGCr4
NqJgLZuvO+ldqqI6xpF6CVfnTvvskxtnJbaQyKcxq/ttDBIG5/mNnarvOU1Lc+cf29m5i4L0c4Qj
a8vc5TKWHPzOR7mGt26d5o6zyU64xbUq0+s4mh+LoHscXcS8VPVXddvfsv69NRkdP4EXvpRJOh8r
f2D/pOlgQxXcVmt9p01xMsBtjrGzfkTB3thqvgYLdAeJbOVcEbsnQGnZk5dwDneoZrxdV1Q5GzY0
3i+TPz6tWfVc5HbepjQm7gvXSRZSUYZjl4y9Sx2BcvDcYjlZz8UNFK23rYGNHvbcF9wf5WW/dPqY
zDIEyiTai6HT3sty1gXpfmVCT5Rp2Wh/oIJyJgbnjzUDn9DQZmLZzr46dBGsXHTRep25wrvBDzVs
i6Evu0NDfdreM+a8BQqDA0IyInJXnltAy/SpopvsSyH8/L5cOqY+RbR0REhidzdmmf84LZm6FzoF
5rRkUUJVVuF+n6aISQyR+pEHUYzZPIkpdujc9EuZzrG5iDPq4qFIJOMnx3YLK6Rt7D0te62FiBWO
LFZUHNL+ln0BzkkvXVWbhw718KIpfP0ksmj9GDgKWGg1hbdO1HmYdktOzFGWrLt+ki51xuV8z+hQ
fIqd1H2zTJIvcFThq1JwEgDMufE2R4Yr91lChyr2uuoQ68w+dnwz+4XtzT5uCRER9Zz2dZ9kn6NO
E7rv13EXzMO8RVUX7MepXQryAafwOIsDcgIu4CaOHiGu0WHn9pwbSzYXGelMXxw8piQ82Cd7QxIF
cNqiAr6j2rcfyjqeIURO+mpSNvycUg5wwLM2PyfFKDdhCCnCynJ+IQCLqxHzXYKBbNdg6yRrY1kA
vMhtL3q/Hq/CMwHSZv23PE3f9KCGu4zpwd7DT/88VtIdN7LpJ3rsiuZyWcfiySgGq63NGMowV92t
xvO2ulH1tkBKcTEa8kmUCaIkA1Sl1y812iCIwyiyl7PTl8e2H3j+uKs+6LBrr7vG1NxAPNq6xN3J
xrttmLkfZsZuj5G7FtfZoI4YEx6QhsRjWq3sg2n86fcurp7dHNb1fmK3/XHuZ5i8YMX2fj/U4CoV
679KSgbq2TLtB0aoO18wapoEw4YOq/BN3Gjnlio1LK16wsi4URnVJRj2yjt/sUhmtUyupZkta4eN
z6sJjosNBLXxNiPyAsLey6/jVOYPbqPfOuN3B+Y//SEpgvLI3iki+qQqgGQNC/tIIdStO+km4wro
EZsKCjyuYLtFT9FQgNnqx6b/tnoxmMlkNNWh03a8C1u34rgWACccV388TjYiFwUKYuaIr+Vxlb0Z
2BZg4tuYFCssXS5C3sRmllc9oIcrWbQlkalupW4tSNtiOlT0iV+MCKBnu3Ies/f3jXzG4ee3OzUL
giWRywSAKFt0V1UjCdp2cRZ2jMNyOxegBglPDK9e71UXxZSlu0iRXJmHQd2Qn2n4mU5w28a93inC
dnymS0WEI2/8zb/WGsdOO3qMEiJ/IYcZJq4f87yOOUo0Zey9RkEepK9Ca3h7VKDSo6CDMyfwX0Pq
dV6HFLlPJgxWyBsQWdHGhs69DTrdD8d/FVWRUxLOoKLNI/SsNOO1tgvX+LylziL9kMQUox5+9Qr9
lzvvD+48HFJ/4c77bv7jf//Rmsef/92aF4S/kKSgBoWshFSapeL/WvNCyAdYQqMoUKHPb/gYzH7P
eTjuL5jytMd2U+tISMxl/GbfjEP6P/6b44W/CIXxDHOed7b0QX35n//9Dw65/t3//2xjO9vHfrJd
oZK6GsGdLC8JUjcMMAj+bLtKVcyB3eTJvnPJ+7eNWo+BV/wdQv+PaKngt1fBfYjkH0rsEO9MbAb5
i0hogtxo2kcnD49tlH0mKHlDO2i0y4rp3hHNj5++hj8x6L3zsf36mlrxX0BYHFzEO/x6HbZE5tKe
8tQYro8L3u4xCcf4pPr180zI+mauCYn89Wu+MwX++poh3g5IFvAuvPcMaDsUycJy4TATzz56UTpc
lX2ybmBclL/deX/4Hn/+3v7sE2WUF7iwKSQX0dk2+JPT0WtUppNwYB499/ZDU8MHFIlbAkDgYELr
tHchXDscmIOVf0Pr/k/vkdfzIXNoPxDs+9x33yW4PKEK6XcM3MMJmUQO3lPVqLMlJ/ZhBf71J/qf
rk/uHYWZ08NiKZBd3r1PBZsh6T1JuwZK+bbNep7gHif4/49X4ZU0bjZ8j+47M+ewgMov88DsR6gS
N2HNwk6Uu93/s1dRSvtaau40RfBYe+9eRdSt6GUWm32JAek+mnzn4HuUPP/1q7z/fs6vQqoMZIlk
W4qI+scro8WV3ddl0u/HYWXbWHn2qRFxcNV2Xnz865d6/+XwUpqX8aSrmJnh3fzjSxUCnwHBx36/
cLjfRglES7bPf9ej+SevEqKd+nzBKlSReveGzDKXY5i1/b61TDocNnW05a7JP/9ysJ26WKjZInjq
/MT9+YYCnshuue36vWVbDywai1w1IsH8s0+MBwPPeh6BEQ92dpnvHkqLyiWhiZzYesdBL4/bmRz9
4HTybx4P59vi58d6gH83DM8PB98lihqw7vz8bvgSzEQBhUtSugcqR7Lhwnfc4lMiQ8bZYSHr+79+
Y+/afgK+fa4CxmWsTFxzUfh+IakauqrorNoT7YHH3AFUHD0HoKLv5lcyaD8nksKRlZ3MfuEoee1L
etU0tri/eeewe8S7N68Vq+l5dSQiyTb4fUNnL/U66ama9jbxJQTmnqKBjTOtmsk6zUQt7rjWg1Il
cXr6B1uYqPpw3rSHD8jLycI53ybfF5fE0xWi89zfdDPBvVdCL3KAxoc4exX1TsrYSlSGx/tIkjeD
7eKbR2c+t/GQngSdWjVyNRdlbtv73ivsdKhta05ucybQw36ZQ+whbfEMjkhWF2kA9vuYgZ3Gvrtk
YbpjiuYPCFhjoHcuqSROCJRYgkO3dvlGEC9f93CPV/maeF0PfzMNquzaZbJYMCpwcNH0RTJfj7my
EU1hQzVtGdRZNvhLuy63XsE817n2RTGEJyhCBc0hiTOemqwh3VRG5yRYr9zmBVAv5W6Z27f7qFYx
HCDM4dd5vZh8VyQkwduI48umHt3+placEekJbAvqK8Oq0lCjzzduUGQ6Z+AYGyJbo9dQglym/Tka
OVTku+cAhK2wo/7Ya4MpzfcHE9JGP7uoMV7KRJ6aT3VPgjRotto48lqy3oVEPpmu71wYgYfG6ckK
1Ynw010VdcR1ROaDPuixA6odmYN15mA060e30mSq+vn8U9xiDs0ePsMCct8wanFlhuwz9XH/NR86
Sy6xSsdkr9w5eUu9PnrEVirenNTqGiL1MsF6lkWJri2ta+mX9oE7ZLlncQK1rf3UJ+38Y5U16zMI
gNexk+ZzBpMk3lWZZYAaE7PsCZ7PwasEo4EVO46oV2plr0+BOQ8FGDE4dy5uyK8F3qz0Ine1ux4G
gDzltkHHAN5EwfZVwtmHk60OuCTjhosbF1jaH8TSkO/B29lsnES7t6YLzIe+BtF1FFOQYA42Wesi
JcWQSNs0oFHOBwa/o5Y7Vpt2nrJiNw1pdXSKXL8NSda+kv8JPlrRApC4D6cgD5uHyKXy/maMvGYc
9wMl0ccMXZ/UUOpHj3xlvmRSbsH8FGyO7IYK+uhDUDC82FfOr9xyutPy69DB23I0OkAXLEyBeSAb
QiJrfqE6EqNjjzRqE6XvZBEzDSkBnDhw28k8npI0yXFzGYqH409FuJq7JJktaTmZBN9Wv2yf22HG
qN6vA/mxMLLz+WjbTW+OHRVghRaD2gKk85zg1Iw9mTjUT6llqAOFIG7vmsaHCNQOHmKkjxEaN6qX
Ts96zJlHmDCPnguiy+pyFmNxm5pKToxgpOgOZQkO+UbYUH5y1gl2kzfMnnuN5xq8vWMCX+xjZ6AU
egSpwey6TtWNX1Xed521a0j8U8dXNvD9chul5FkOyjMDOlWEpow8a4I+uelyz3O2YbaO68aLPQ38
twljvPI+fbdBXU/MGlKHiYeLOepaFzy10GTxoO2poiObnTuMVTBA1ajyY+0MP6ycAaDgz8wwe9Qq
mrAM45edJhTYK2htDReldQyBO98k32h/7Gg+84wrb1Tbpl8aFrSFmnYMK5tFzer7KKfqgzCov0cz
+vLTEsr0DYNt9mH1BvGpXGfmdHHSEm9YkioAgpsm8xPcbZSgDhkP1+LZr0pKgB2GmzWQ8tWSOGqz
aC0/lVYsXyxVT4+YbvKcwWU8dGQBZz3hq1hJBYCEIcUooCQ/uyLKaFZwOPsDQgcLv+ETdr82Egly
PyYVN0/JXWExzio4YUHWBz84ppV4eA263UUs6RfYVCrR3SXWVHExgebicVGl3ceS5EaKmZM5JwFz
2Xw32UjrbVGGHpbiyPukVr2+nsMf0TZnn9FuCsfHFTcmmUX9kAt3oxaFTC+pkJFHrmUtQdZ08+fV
tb1HvIKhDsOEceqvR+EujxR9hj+iugPtTlwBblVJa4+zw3DUflE8A75B1nVglUsnePC7QSXwXM6s
pCRCnN5MrER7MsY9MkczpfeR55PkjGciKmfudx5t7CTSL+PQO1iKwgx9PTbjaPdOHlEJ0sRe8RRz
zSc4Qn1nOmaGYPZmFM1YXbfQuu4KJna4jcW5wGVJy7Hcx6npfnhpJqadkkmDe1Rn+GdmyKX3EAjU
g1DEe8rarb7SvwzPxDFhgcxH7+VmXYz5TCOGAUEy5s7zme3yCpd8oFOHXjaINn4rviU208tl6S6E
R/IYpDGTm4pAxyJbSt5xvCLfeEwE+6siWaXZ6CHN7ycKUHBN5KP34ML2azfE6JzuALRwsGfjXvtI
mBcdy3dTRStNPZc/Ithay6bsG1lDnHGWUz+KSR98jn4P/gA7CPxe5KUYFoNFXQQybT+GGTaEzWw8
sCKdM2QfSkghSMK6QetKF7H8YJAl1G6sx8acZI3f48IhDZ4A+1NghQPjnkvvGl101z3nl8ewTLm1
FxPoKw9TcbvBxlvfeUMB5aRizo2bdMRHVg2lCG66UuizAR6+DagUb7oGoYcvErxT/DCzxA08a0f3
xmhNrrQr4v6FZw5AFZb36DYHxevi3pyC753r22NJldt3aqThiJRLmS9HPI3j04QdRlPkQo/dDcP5
GS2CPEUEGMw6b0ZW6+voalxZwGP7x1hkuM+7uVD7FTH9jadFyXB1Yp2qAw82PKQv87YEi3ueHssB
KHU8yI8g3vyvK8iJixH9sN62he9/aHCEZtvVZM4djiv8cDoTKW7krr9jG+B+kUhO3abiZyMg+1wO
iIHS/eL10runTbX7zg5PoiQnaqDYoitB5cXsZPyk7WkiCsN43XXTwNCxw3nw4A2x8+xUHvavCB3y
NBq9llvYNdOXtQpttxt9y02GhbW4JDsf5tiOB7Z/RShx+wxMOtkZe+NlTcSEgis/Lh45ZhJDC/JW
PqEvBWYbx2sD2M+4gGjCwAHgImFn1ru2Jde0iYTfWdB4UX7Zm5T2EOAaYGPCGacTaMcwvC81T7gt
u6yg3a8yKp5zZsGk14hcfal87+y6jnsii7ZbnbP7BJUrNXZlbp7nIKp8sdTubrV9/zJ0VXhjJErG
sXO6uNzLqvcYi6+xT8FPhdn6wmHfkO35qnpc5CjHAXCH3oe/NTllyna2ree9nCKmwEMakklIij6r
dqrBHLknBjICXB4D/CDqzAikysJImtxnJ8S1m/bzB7iK7eBjrow7DJGFX1TwMiOypBtsMurTQMfu
3bA2SF+hzdmIEfDjBuDTd764botdCMJm9cI4OYJQ4VH1MXdkgXZu4E/3ukrw7SmGTxOeoaI5mAVe
BADorMwPdTqnzQEjYYIo2BUgJDk9eS51WhMOAEgGPrhhz3zt0C55ZvhdhU1X0Zq5wZWExuoYOkhB
90TVt05P4zmsIuW3BsEl2HYdeummwbfHWhxY0n2BdiCpkRIsvIMcBF65Ze0HjhcJk9tD0XX6kf3c
SKCuq7OXiTNCt2/CXqA3UnWF83Ze0LTWov5q+smcHOUSOyDngtKp4C18B4ZV302N6V9dYeYXPrXq
O7Jq5yMyozXBVUnbL2ufmke86nGwjdOUfXBW1tEb4oXfbPrF0E5fLyK65QxEWwheWGbyNsupjQmX
Ga6DL2cQELEY0A8BPtQv07RUz65m+oZ63ukPMST5bzPxiQC7dkIt4wQBAA7doMrLBHcaj83S8j4y
nk03/mhI+8m00E8teQhvg8kUA7dyshLDVhbXb56RltQauYoWy7+CVdN7ZfSldLGobqPy7M9p8nF+
4f5yC/Y59fwjLSe2vkW09p8DUdpwKzjD8YgtYJMcus7mJ2H0OeJRzAsRBkTAz+1owwmjVz5+IvBl
XnVqCjBlq798S2a3HbZpTZKg9gpSRsJfnlXeWrlxFUaY62GALrivpyT8FhZddSXkuvasRv74Nqql
BpgeJ/HJ6Qto0osSzzJq7V1KghP/r867+xTJBBweTiv21ZxGL1IJ6A2BYe63ztTD6lemmT+mTRQT
56tXfAtGYErftFMvvo5cCZxGMsogNhro4ucsKZw7pymnb5gFyXIMY82GdqpIlAGmzdW+GjIk/Noa
+7zUo36e8vOdWeVO+iPk0Po0e2OZXvULfC624lZydKFcjvzA0FQ4pzxkxw3sq/ohly5MTR1SUk9J
k7VUwljsg3UX11+KcMFoGgYBnslcNfgXC3cxy8YjPwLhtY7rZZs6uv6qCtKoQDJMyI4pGFw0xDFh
H6IISn6OdUNmEhEkehVOhvuGSMAi91htNXpN4YORibMWz4nVbCLyLFuvg7Ce6GuK4/CrLVGZNl3p
GU7tXuleqRaf245gS/OqSpsu9H+HktgH6RQfbneEY8ZMJHE2QUtr1KYNQ++lXcvgAWzcUvI+elPs
GiOcTy1Uv+8RNnY2g00x3rGiABXnQV3dpZ1ZPq3Q9F40FndYONWc/YhNZ9o9vZTDVzEMyfdxmoue
j2Gth12YOBn1PlRD/1j4SDHcTwG9FG0csGQaXz5ZwLHp1tTNuWpZeOk21Mv0poMo/TiCd8npkEuY
tfc16M6tGw6Bz1MHhfkQjFDTdnEeidMAcBJJju02QvzSwZtA2ovs1dB67YyVPdEsD5lijxDVAYML
M0BF3lPt1Cx7TIagFssG1xX37gjR0e/rWe/M0k9PTDvzc9u8w/JsZ+SrnehaUvhT3CtuZC4Ggjch
AauDnvuSzBp1Fz1V5ZVbbkldAQhpaM/8rjnhPLg6m787Tpv3W0wqNjsDj9eeaz7B9OJjAFs3U1aB
CO2mQOKXNGtO2yFUY5n3HfjQYPSwsPhhHuyg1UQYdJDCy30jUnKyIycY/ll6KCsYgV2ytKcs6sVN
AODwReaxrcXz4HVx4L/oBOF2Z0cK8EgljHOIPXwdVGYemEHgaabpBz8WvPrxo+5W9zItUjJ4jmu6
L1AIZg8vj9snJ9AiLIhhVXaKiDG2BRczNAmllHQBrp6QAScF4HK+kjmh7X0QDM4A6jil2rDSc/41
IM5bsgDj9ITNkdfRJktrfo2mM62EEKx74+DE/uC43bllol2aD7Av5VPeV6HaDsH5RnXnOPtI2xWt
htQA4hjNzfzDjxz/25DXLHT+UnIGkuHc4wDqOeoDNMnL4tx4R+Kk9LASbn3MfdG2Cgp7P4j0fnA8
eJltlRrMDyIoNgkZwvRI1Eq+zqOjQCXMmtZ7kj5VvQUwfU4ymiUFz7AQT2JiM5b1ZaLLoHv18jF0
T9Fa04PSYF3nCdijYRFX8/imNr6Bu2TO6+vKs0P6bob1rNeWR0sJuERwJozD/FTldYzOu0KFCS8n
spREhVRY0VgTjunZ5tsrW/rEFBIc9yWr3rZpBLDeLk/DK9vayDzT5TU2tzkqfrhTZDaZbeJF6Yer
eA3V+GxSO+MimsVMtm0tmANu2miQI8GyaI2v25nc7Mks1WQy4vJ12N8xNuqxrCzdwMB52yxS5Pdm
IOn9IGBD2zcAQkF5m7R2mOKD9WOhjzIlTL/zRj6+/Rhbw2CTm5b051xTy+VwH9A1ZM4pqTV7wF8Q
ghSmpD46jFp4HC+HhcovZzdAMmKZdGTrdtXJgzQMQQzLMKTd3YSKzKFmqE0zZdskxSlPKheBHB5v
JDi1fZtH/pcYVMauwt+4wLrFIZRrSwfgKOZz4KdwDGnd9XwEcYmffU9919yIySoeax2gtL03WoI6
qZ/L9biMDRvHGRNuweogmE6qTGoO37yLmmFN1mULEdyp4ZTwwuMwB/PorHIZCCgUYzrRStjyLPX4
6AtVfQvtlGmmnwt+K0SJpvoOJScUZpfPVaCvcXNH5bXrdzmfWp80CEh5zwfxNdM9ydDanUA3c21n
c3eaw6Szzwr7bTAyTUMIuB9r6WpmZn6pyMZ4YAOwDeDTGIuNdWSdPbFu9cWHgRANddppsKag1VWX
v1As7DfHWHRhd10YpbLHGb84dXbBLKDEkXIIr2eMmWTcynGkoZLUO2LAjmalxl82POSbQOywX9Ec
s+k6opQXuAIccVmgtfhbVTF7fa2ggj2i+TQ0Ec69iMrsmCiTF/Pl4vWzt+4H/BJJeCQ6NDgTBrEs
EQyPC0GkkqEyByb85MLtB9Cr+D542G7mti3NyWqgVmyOHayyBen1dOzXfaArZOnfNKv/8hH85CPw
JSLN/9tH8ALS7x3k59e/8W/IjwALid4W6BDnO/ZJ9JXfOxQgRspIICtio+WvuBEC2r+dBAIrQciE
IAImib9f/YSMdIT8hb+DSvTvHxr8EyPBO9kRd0Mk0WLOZQpnDSh4pwWCbZuktAzy16p2P/XlOeQC
IfmZnRspjJ8+mT+R9t+J37+9ludKwTtmOxO90+oW181E1hVir2vdIzsH2f3k6/DAAG08jsgYT0Xe
4DQ26fo31J93WuRvr8xrekis+Ar8d7paOAvMtj4o1iIhhtcoSLItIcO/fnt/+lEK3l8IDAeZ/Szu
/aTtV3IcRNHwIpkKn+hWAygw3RR/11j1XrH77b389DLvvjFvouYPH4Zg1jBlt2MNqMF2xnlupQPV
GA/TeGxmxBHGOtieVFl8zFbKGuYx+RvE0a8Fcj+plb//S6QM+U8iJb/TDi3biTS0fJ92C6pu12+b
G2ebHVkTjh6/Mr2zB84CGyJuW/bFD/jTt9UXTtxXRPAv/64k/E+/Y5BV//7XnH//p4+fZ28WSKcU
+8kmDaEAdXLmWf7D75gjFwFbrSK+YMhd4dm98tOLSLlYG4+12Ad+qw7MgstbzA1YJsXcXPz15fT+
/egAMwpqKPosFgc6U969lOgTHLo88dEAwIkWLCzpMPwdekuE7y9bXkdrbA1cszg2uC3/+DruSG81
njdWFoOktCEKkK4XfjMuPQf5NK6PchrT9NhmQn4RGJnXjR/EokVYQvxn1MsJZQLP5DLRUNZy3mF/
HbdHqEpz8VBMHTh2xrCuvFOlUyQwQ1vyrsh2MFM5HXsKs5uv+2tTZmSfcayXyDM1ddAP4NABcSAW
uQSycga0W+2UfnhTLXwyl3nRqm1Bj9VteHZtR+oECjbBZd65jHCcotOcc5PZgxejJ7kDQLS8aDuA
nUAVkOFuls5QXmTnX49tkfXRRWrmNn8Sft2iHNgOHlTYdTjD8ZtHHwDDxzFIGw6zsDM8Ra4XfCXo
Bydz8q8Vx3gOnrb1PkG3jx3uPcYXewqfvQH4Xut8CL0waHbwCeadSeo+Pw5SZoy3qzDpDyvNtv7W
rQzWyA7SzfloykgziQMGdnbJSyppYsHo3LMZA6xsuJyrshovktVxbpjgshkjKxx+k83cenf0ko7d
NhqSwd/MUwwGKi29jIDn6Do3GTp4d7SAGZe9DcrwW+TmhKeOOprD68RZeL+RXsCaOyLEh1DMQ/lZ
YB0a96aa1uVQZzOckILgwcppBxIwMdTaOUPhvHvf+GgDQbCE9x3tpfckrPUDmkjwRXGPNNsSJupj
NKVsTmwawbrICgiucHSCddoJZ+l/pDO7mx0bLs4VZgY4vGllap8LBSuBzKxdEb1SHXK29TrjbabW
L7+yfjKEst7UfcpkPVTbnhMXCBAnrPEUu/KrQ0rxFhuDE2+4YVFc0zaFRtbqJEFmG5Lyk4zq0jvv
h+nxxkfS/iiQam9IEMZfEybK9/h3V8zw2ZyYra/H6c4ubf0RThAP2KRNkrtMCGaIGnHnoYfpt25E
3UMy15kzPc0EWr/Zvs1asnJ2ZirXOUaeDzzpx7Wb43xXuVgdNmFGo8NGeqa8hXDDyHnuwuGERpEB
yqEq+sEfRYnOIxZ7KxIxo/BMFCIYH6DYLuGE+kK5QHTJYBa2sF9qpq1QXhXrgutQM71U8FudbHIf
lrQaqXTNTQsqK6mZedAeQidKwYV+5zsmoxCWaTRQ15IAiITYjiBfeOIbOsPkXjdRxUGVYO4b6g39
XFxm4Z3tqH/lwxwsoFpdum9BVGs6a6CftODVW/kYxRP3ZYzI9oOQc/B5WBcsLZFp8jNOwsvv6rhd
XrikAKsltJXs8JjYmbssb4Hr8KC8BUbPx5QTJHjseYZ4pFH4GjDfL9zUKwHWm1hVkj1xIIbXZQor
Er/LoHYZV8xjVcOcgzhjqu+1SMN2Y3JRcN0ibFL4srgt61bd+cGF7PLqWnl4QLZM/0t1Ufjc3ETP
267AKE/1EtQNTcBwMbavtkTeSEdm0MlSig2WYtz6TCffqCJCuyFhM93POLtmWtvC7rvrOuDEMMxB
n1ocbz5xKC/VKSs4VW7KFMv3QWd6LQ50WERybymOdPddECt8GRM+lg10ZDU/tHlLNXA2NgvDxart
4p3f9Cq8ivvWGAp6OkP7/NmGcZQrfRcnj96NDziwR2pSqE56SnvGUpSqCzfdxtkkoEd5QpX7tMnN
enNG5N6v+Oh8mkm8Umz8ur8Do5G3e+X1eib9QI78HFJTJDDiscsv3GXpaEMgjSAuJBQxvjB3oMMk
CWTbbynPYJpHXDp6UhpgxK7DAG05vdVucAzI3/AYNIFDHU7lzdPRjxI0Kebpsd2izYGfxg+UDvs5
HAtAfKh466bXrUtSmkivy0CUHtQDQXBt90Xmjh2RjhDIf0EDztKnpX0MTJsRhImVL64xFqSWpDP+
SxaCtAwvakmMdSfWWd3PvjXwivUs1D51C/zka50BZvAa/vGHSjW+c+2NvjKMVxvga1RSOze5Z9oX
NpiJ3IfpNN0Cg3eCfVLkZbjHGIkxpsFP7OIePFvginM4aMuImFrvwKU49aTgbKLNJqokDOWmoty3
Te4PzwHChd2xcIqPau5mfUHWco6APsd8YDR3dfPhfFSft4QOY7vh/lINIwAP1QLbUTzRopQJZw9j
RbgbNSKgbLxoyG94rCIUh6YNLuXiw24G/Pzk6TaDCTjF6glkDMqaif2aTSNY650a2yjA7pMqxY/w
S5OfwnCyP9q+0MD3qpxRfsV6zuGa/tnhqDN8A1clPlqJx786R115bxxSa+1/xO1f3i2FH7wOA6DI
k5M6fcOTjHr1M/RWnDrRA1KSmR6KgwGl9vbrruq/jqw/HVk97y+PrJfmP/5X/Qfr+/nP/3ZgDcQv
Ar8up0LlsziGit3gb+dVKX9x2ShyxdLsx0nqvNv//bgqol843kq2e+yLz38dZ9/vtndf/eIqTrGR
lOjN57/2Tw6rf/SGQ1HVKsBB73GSdnH6Rf+HtjPbjVzZtuu/+J0X7IMEbD+QzEaZalN9vRBSSWLf
9/x6D9bexi1l6SpdNoxzgLPr1JYiyQwGI9aac8yjE1Y+xwI8tKquMoRI/q5v1AhoXaP429HCIPPD
KArCZ9Sceq/0Vxv/f4bWbXz0Bg+csI9FwHk1R1Gi+/KK92HsSXk83ZG007gd9cn8xFjHlwmShjO5
qSowd22KBkc7f4SGikE5avLCIRvWTaO9sTUY13MamI9K1ZaXKKeGE5ndX45JfoSqoUzSkF9+PgUY
UjKORSYmz9IJkRfaWL1LbRg8SmUiXSZVySJq6SfGXH7nf54fBWcNtM5CUXSou9BRjnNwja5F5qrb
k6eXATR6n7Ddq2Qiscmh7ZfeItIsbr4/U301Ikxj4iJVfcmiPNIkD1Mzg8cpJs8YqmQPTC3eYwRU
1+CQhgdZ4uj81+PZOrUaBElMV8oCn+9qk8aNNSsEG9RasA8hAFg94Vy1CTaDGslwor7yxXdoG4pC
GQc0CMr9o8pA3di4k0d18uSkCtxinK4UKb2IcEOhKTO2mhXefn95n4+ov75Amzm6KMlt4k3EUVll
mqhPpqB9vUg175s+tnfGPGUn7uFXg1C9VBEncx627aN7CC7Oxp5WTzBllTzwmqGACjQXlnXCIPHn
3SMRgQWOG6foqKKPLga1QCVzJCdfeKgJ+mUX3UdXKKGW4DsJXfgCLgrT/Uw7ZjS872/k8dgsq/ri
dhGsnoYmjo02ahYDPgnrheQ/SW4flO09WkV5jeKDxCGaxKQncaNPrDPHd3YZ1UZxreM5XObo0Xwh
T8oX7LVnLxpzP/N000fHElpKMK+/v7w/BmIlWyw9QLeZK9axrL2VzBpohzF7LVlpnP3C/EbN5OpE
PeqrUWz8Jpammhqz/2gJE5ZEEo0BEILW1fQjie2G3g8bolPB4H98WQpXYnAtKk/0MtDnh7qvTLbI
BQojozOTN501dSUbSnYlm1m3z3mJuTEexn/Tmf5L59CvN8zvqyVNH81QUQprvJZl0zyqnuKBwh0S
J71n4genTWclK9GMG+So20YytkO8WFi7jaydmiZ/XO+CmDExcZi6bS7PyOfr1akEAYltJra7WnBO
vS/wWquY6Kfnvb4K9CLqvXZS2hPWhM91KSpS+JU41mnYYWxsEdrRsCK3+0FltfNIkQOZoNfajNU/
9qdqdAl0kaKLv5ykjEcdAWsBwFSZpebzZWZFPciVL8leUNP1RrNebH0beuL3o/xxVdTyaYArGEpw
CsrHqHvRKzzTVmpBAuutPRLQ9F2SJfLHx2g+8bL7aijo/TiK4KUDYDuapxQZUNTOoeVplJ1WKOUh
mAsOmTXHVd4Uf7uYcGFs72SNJscvL8nn2wc0AiGKZpPiJAjJq1uL/EyYA/u/v31YT7iHhra0R9hp
/l5/LaM4NKTZEqg+SvGTdlvxE7EAR5tUlaQTi/JX94+nx14eNyqk6tEEbEcxlkaKjQNCfLqqhgY+
jqlGu7kfpxNz/Y+la7l5Kus+5WsyxNSjywqIb4mJ6BSeinRsj8+HU7PImr9dIJdReJ6oKbMhl4+9
PuTm2uhwEwg5oi/uepQeuyyI8xNf0fEeSxyNcnQtZqZVjWYw7TDCSHta0dP1hLDGA+iveSjZ0/vv
p4Sy/MJPC+OvAYk9UJczhnFck8cSgoBR5+bV8FnvyzKOiNMuyMYhFHOtxCbhzjz6VAgaeYfYp/MS
VOAevvTBixNjLQd9svv+I/2xYi6fiC2YqvN6QH57tJUIk1KIiQa2J5o+W8NHrM+zQhHrhkxSt5Y7
ACS1+vD9mMvT/MddoIC/HLZQOS2+5N+fjI4SdDHisfRGDSGnPOAItlMpg7XXSQgyi0NAWONFm1JI
+H7gLx8TEMvsy8XSyDxaZgCwT0LKDHj0Va9tlRLkbQSZ3oXJKE4cGJYl+M9r/M+hjpZoK59TwMBc
Y4d+4xx94UHt0FqFuQFXVMvgiMjzLRAsFSxKUZz4Ur98RjF9mxx1TRmzxecbjFpVg6nAl1rHQ7Sh
D6JtJogI/zeLzn+OYh3tdtExEajeC0GIRD/u9Y403RwEmWuU+ql27JcXtCzZrAg2NKijC0rnQarY
NPHFqXa/IVGt+CGK7tQZ4ct5iZueVyrdbvpMn2+bRJa3EcTcttEw851N3t+u94fgEe2J/lIoRr7j
KG9srAqM2/cT8+uRiVkySWBZJujnkcEUykOmMnI6EJzkhFWhbAEnS2sDEctuxNblmYSmremjJj+/
H/qrW8tul/0hj4RtHH+LhFGX0iD1DK1F4nbO9WIXqWNwYuX76sn7fZSjWzuJBpF/M2OuLZV47UuF
TiG3qdcRkROX/28XdFSSaFGsCCvkyaOZ1pzFFaDvpgXa8v0oX706kEPoFCGwxqMm/fyNCZIKiyW0
0psItabYjiWrgXvjKQJfE4EdRXNiinx5B38b8OgVj6waG2JERCxJbunP3FBTZAlp9NAMgLa/v7av
pgSVq0UbYHJsOJYgVFagd9TALa+va+2nqGFX18PYnnjFf3VBFFKWBjVveV0sf/9bf7pqdNh+Bs90
otujy0nX36uo2dcF397q+wv6cig81zYcAzZ82tGUQBwb0OmILa+C2eBEmVS8EVWQbTs/bE/sZL+8
d1RtFE6q9JOP50Wqx3PNeUB4raYjiS3B3mUIE09Mhq9HwUYJxYNGuHx0QWDL6czURNaYPr19RbPK
86kYurPvb9upUY5WpSlpOMJIfEM4cVnlA3L2Iq3I/q9Gsf6x+XMaPp4HviVHI7pjD4YOwcgTHGoF
i/OJKfDVtdgyZ0OQFsyEY1ZH0uNjnjOuhUMy3Dk1yFjbtVOFmS8mGvVW3rrIbA0TI9fnOQ2gveti
WuvodIGQ0hcmCmAFHKReG74f/Ktp+y/P2X+OxlPBpp8p8KtgcbQGzYaOgp2+vVeVRq66IVj1wssy
Dmp4wI0mP7Gl+fMWGrpNwR4kh4LO6/hAo6iRhS4qhK9XZ8qarVRNkqH1d9Ik3rrGgpRYtqMKt5A3
8dEttDoVxousko9SpZCoRKnV2BACIPiVlSTJX88LACcaJQrqaAYrxNE97LOKLQW2aq8g/OmN2tak
EwEwEqDx/bP063N/3hCaYGkox8PNQHZF3t2n5a5UVGUqkc94cz8lw6ufV2YlVgQ2gFyH4dZCcbMa
vGSPOtgpsZF7bajdPlPpkMcq7HOLswB/c6DerUZrsjysam3jCrGdwrfs2OXvlBxmmgzLe+Vje6YV
3yu1tvn+Ov6cc3A4EPSxUeDFx2T4fBmAfJBv1BrnhY5ndi2E0ZOgqQEOX49JXhz+bjSE20gHqSSx
nOo8vkcvvWKslkhhkntyjMYDQvqwSL2AH8Gw2IWo+f96OBtiEglWimC847pVB1YO+6+OrgTOurUv
gYAqFJA0CRBBl2enmifHD5RFERWJFk1+ajhUjo5WcVrmY2Ung08ZJxTUIOjAPtdmr55YYI+3KvSs
aeSSsAJWh2LcsToLcUkdEwWCZzvF60BDuRTvUxarTmAQfIoLBuT79/fxzwsjcHz5L693yhHHOi3q
vwMVYtXnGR7qbdnk8Vk5NJbz/SjLk8Ns+/2h4iTHr9cVhPlUOTXt6Olt0DVgKQ+L1aDisn1JZVOq
tsJi33KIVMJhYJNiQ4Co5ndPYZwOXtipyRVgYOsq6LUR0nU4a8C3J1KjvaAI29uK3KmXOctwJdcS
Um4WwuJpToK9HSh3eVDoW0XFBOlg29A0WDQ2uWEZm3ITyP01e9xUOC1Fl4dwrtpViXfiFntUc5BU
uyKMSwnrYB9jAy73g5HUHm3yNtxO5MU02CeV6TIXOIyc1oRNabTdsCHAQD+TU1a+FYAL47EP7HqT
+tV0KanVe4mkC6sT5n6a4KHyRn97Ql7UxD+UyW72ZSPS6wHxBl2qog7vCLrI1sTGdZ7PJwEs4Jee
bkyvyUgQHlb1qb0d7RQbq91POWJ1bBq+01eSWMJvYXKQpGUF5SZIsEeuZOyowHfx1ALzsMqBSp0+
b80hs/ZVKyGHwhKcYrTSVacy2vkyawqMK0aHIKBvShVFRCVrwBblCQV/V+Ba0xPFaRMfmp2mZzKx
hA0ZJZHkNxf49rXYBXMrPwu/Hx9iFBNrvLmo6owGyyQ8um4thaH2rqs9fsFRksLMCbsIv1rBO7EP
1HYbh2x1H9oS9N0SpLncqTwIxGUYD0Powo+YYdkHFCHXZBzg/bIiuASPJIwNBo7QSn4YCl08DeFg
5GBQFTvz4JsXL2mcV3x5ZAl+YADN95hOgu5OUtKCUO+a8MuC/lZBYzFwTJwXKMFCyBTkj4hQuW5w
q4J5rlXzSkyK7e/4tYD9Grw81ApGlJtrulY0xeIBdPcFri+1X01pXW79IAVZhTwFA51WgC5VM18x
9wEEv36nFGFfXlUsOsZGZEYkv/VdFpXrHGbmIx59aVerRC+sOivIHtUxPijhVHhT0TVP6qRicCOx
VxDOiDldWwXtjFJp7Av7J0CF5Hoqu3mNGxvHl6oEyQWKbPSUIq51VycvYrqpG9kUrGalOXjUOyuo
I3kEMMPNh6wY3TaaJuxksTkY5BfFZmUU/ToSSligHNWn8gxseJih3rMxqRRzAqKccNXBHaqmvGwb
BnMHE+yIQ2xRROggDBtcLrxyp4u4RKaXHQpOMJRZRtJNxnutGxWeo4HYABedi4VlPSNi4sC7sYvX
qopQDz9VXMYH05gznuzBMqwAmZqe9gUO71jKLoOFUtC53A4V27ARNJ03t0uGjZ0IQDRdXjcPUM8r
yxWNLQU/cpKxtK0g0VCszTiQpF1htc2VZE62hPSqGRrb0YNJDml0lhnSNvTA6qYXDeJCuxAFFhqB
2N3pVH/yoXg2uDxNK5ggsLHG86glFTxL4ifVtc6zumSk53GxzierhJnCkwTNO52vA3u2cs83+5zu
0kjChYv0x3zDzdGQvoDsPfRyljGA3GFLBg2gDR93VTBF+UqTUYh6liyp1gqOzvwgQcRA1KXZE5r4
CH2bM6RjeBWVMbhdsLbli57I6pUx+ug+O7mC7l5ggQeaKWjGh8pM0qY1DMlZlzTmuC/tyX4Kat5+
Xt2ooEjmKSYmtWBa206cx4PtidqfX4c4kclVy63+uZ/VBKdSrNBakYomeDGbcCAPsAhAqM4h6gZc
VVHM51WS8JFcsgqSfTXA9qWxL0XrSdPHzaJ1I7gS5K6OTKgwyYGa5Qp3vlZN+6mFXO7WAb0pB19D
0q9KudFMtwy0TB1XMEfG2IPBGYszMSiDecG7nfIscyBTdnKBdGwtZ5E4T6ZoslG1SuAsOluMg6fj
vEZPBAUcYkVEFsKINMp05ryfPghGicOz3ipJ9uzDwDy3E0IEnN4oZZhF1ohYtSonmMw1/mlW2VB8
dArYBHZNmr4No854xr83yzutrTFXliO5H1u9bPqCoLScdaSIdeUdnmyPIR6K+rMq2HsCIZ0QOvlQ
ieGwC6V9nO3WwjMYzQkwY14dNyRUQSzVixkLXj2nGtkNvrB9t61869ynZfMmJYUg1EcZcCTHCAPJ
dkOJWm6UYtIwUnbC/MkkawOMppWsrJRZ4QpKDTKqO6M3wD/dYiKFsV5rNyj6YmMdVhJZ8tVQjG9F
EbMGWRj/QbOmom7Xup6HsZeD3hFumQkdVkETQSKQ1WagyQhAO3DJ+Ox+aPxGFVWBnyL1QyLXgh9u
pGe51rUfRDhQAO6zTHuK9SxB2ds2SbJRaCtvGwztmkO41zKjsoF0LblUbUJsYiLPo7L23ysSuxCS
G0OBa63WkRVWZtg264Qah+pkZgRRluTcCm+uRBmDol1TrHQyXMjgpChruTnwGfwH0pTct9GcyojS
tCThrTxAUjf0YXydfRbrS1MNu3sSJaNubQP/+QFxLDkHAC2rCM5K5kebB9k7/jBW1LIlOPKmQHMc
A+qRSNxVpgaSQ5e1Q0H4yBgCA5BD3m+9BP/ZtTN70LypT4S0KSYfjJmWx1W+mQoSWtaIRBcOYjJx
icMShEEWVCrDqqZz/tPAn6LtK1EASYd+WaL21KzZ3oUyLks3GVKrcHnEIkITRqmznDlhnYXLpYUY
ewWuMA8CQXEZ9n6iEj0hSTZbCIjPHCRsY9rWU0HGSo260hX2UHdPqs9Kf9aXiRIvuUiG+kLQTayA
nVCb5LLIZ9r0ThGG5bSKOCHkHuH0WnUzV8acdCutKcL4VahRVLyRDmb6VB4FHtCNPpj93NyPnG+a
+QenJdB1HkoUPc5vmmHGFLnuDcJClZU/1gMsnVpSaqotCf682kFUKxXdSi7nypRd3HJmk3rtDM3q
LUpDNXkSSq4S6jd2ACAcwZ6EBDgf1L0zirrI12VmwlpK86j2PaNNGlS9QdaWV76axjuNjwGaKqnA
g/uNnr6zXLfBSuDi7ha1JLryMaMA5cDugflbR0P43sSBj/FAHatbOUPAtNaN2djgBZXTdUhrEzZG
x//j8fyqFxkNHd6p0KwM8A+8EdwcXbi4qHWCU8B5BvUzPA0yHaywlDZa1fbDRsratiAchD0pzEIj
sVZYJoYbkjN1c0/AofTUwyxu1noglIJEo3weVkOW1Iq9rmJjrOkkBS2QSCg4K5RixKdlkkVcYDrH
wQ6inJKfdYCd5vsaoWvj8coorUdcvOAlykJELz0CwJmkvJaX32z3s71OuqwmIKKjLuoO82TdjiAv
EfmmsVESkzAm/jqA3xO6mupbi/M3V+KVpfb2Iaim6lItzdjYY4jo90hlzHGh/oTPU6Jpz8TZFOHd
oluu8MXO8RWsGRasuoraXY2npnOEbWn6SrIJBCXGR7OfRTqqmYvGvCbbTlEK5OWdpedrWa+t63xq
0g8lySbhZk3TEUcmZtSpJQYVEpxiMR5SUeavLIjqXZYrU+saql8Hm1mLY+EgtTBptc4mKuS8DT8W
aYW+IdK4e5uQo8qcYCwKmwjSy+0Ut6W/QvwGQajgtQ/BqsaeXSct0m7yF2F1FIr/Hqtmy9GlNNm5
V9OcvI8Wb7NVAT7gnJjlKXc7SeXFXLRpwxHOV+pdnofsCoE+EBqV8kJYS4SH47dXYi2Gs63BiEo4
8ZDaAezkqZiNRx/BO8m3wYsxaESDEEstO7rZNranT91HS/q4M2A03uV+2l8pYoyuaqt7K1tyMigz
If0Nci4gamorIIDKL3A28KjflcOCNIgMtSMrqss9S3TVGkgAYnI2CUru8iZsNhOV/zXtFGkdJwiy
2QbMGeT6vnqMJf0WihoC4qFlc+QYXUSiL2mO2qbvCU6DKzJ7UKAqfBumiuW5C0xYNYAB3bCPTPIl
Y/+QDRZ4/SKulHPLJ3MwhqU4TKNyp8vBeI5wv3Trlswm3D7VmmQx+8Gm9bi32SK4jcix4nbygAsu
yqVnrA757VB20jpaKOG1OvQ3+AFUUHF29CMnXo4z6AyV3xljDq/L11Z7sNvmXcj2HhAe/kCWLfEY
WM1wi7dodokA6y8BeaRuXsGzKiQ5ckwju5vHfKugQEel0s7nak+eyFDzZDvhvGQdy/gZ2fl0bm/F
+mNUpdFWwZv8NPMCWUkQ1Jfkv9w1/NG6MCUqJcxNFYqf5HNZRTLdNoLXYVh1+m6Y8P2E1K6dsZXP
W2LMRK5vWghzDsJUSAO+XvAmpMhHbhIJvIOCK6aJ1EeZE/ZW4MjeFMWoPs+6aVL7S+OHPE9G4BiB
LK7mcO7X5ODsx8nP8T+Dt+3lZMllMuu9r9u7JX/gAw88ATl99GRnenipyVLm4i4hqDxKwWSlhvQY
ylp1PtVGfkcGXnuYpHYy173u4z2vBlXeQiVqVzJTUZt7DeOneO45bUIKk89oMBWPuG1ttjFEFqot
qMipr5o9Z9BoouEq289RFYtwrQNBcEOMNrCLamuL6yvwpqGIzlDpmWSiZPOHZUnaNoEV4gyJGnk2
p+h5wJVSmtIhtRN/S4SbtI+jMNpGJdUIJ5RIcFDG4LpojeZaxzB1F0VmU7lkR10AHZDOKEuM20mU
rGX99N6h0SBzZ1QcIza7J8pR2arsSBfzrSb56YMq2xU0HM9To3jJ2XpxsNCEAy5K97BeRfshy6MX
KciKO7S+6i6XajzdOMIB2Jgm99iSU2SxVb+Op6JIXX9xNoLfqGOyn9h+NjwyZ+ivbgB62Xu9R+vq
6maO+wP2wibKk0FdkW1jeiXF4Z1M2NeuNJVdT9bgmW4Wyb5LjAfd16Rr3Bk4VRu93BtySK6zPo/F
oxmW4hLFyoEFQ7xnsc67wQy0a5H4H63ePHZcwwunj6J2MyMtfoypHaZgJ2JzZcCzvyUDEob2HNVb
cNbXaY5zyc1ZVOEn4HcCxKRdI8Rg16W3w3O0GINGUIjrsfOjydU0DiK8lxY0CtnlbIA554PNSSBV
PSlQokLOUJTJ3Klr8PSoamvakCGVeZvihcGMMya4p4qoHutNLTeE0rB96w5hDpifs6hyIM9VHld8
fKN27Zyigtf5XQKQokpxobCDbw7jYLBptWAm7M2Ckq1TDrr2VBpZMQPlNNVXZNjZOtRtnHIJlhcJ
QKoZX46BDa2O6hB4BYtIQ7wufFuxW7JE5K6WVtjT9KG0fiossUSqB6axmexOTTdpP/rIs5KE7RZQ
ApkFpMtBe2Jp82N3CCn2hLZEBmbEHKrAEA6yvtZhGEZroAGQXDJ8GaUblVqnnCW5RSrJbHDzSDgk
xQjNZQ+oNIGlUXhkY4lryY9My4UlJgwnsbTpWYoJNyCn0fRVJ5UC7bGQ8Fs5dCXwY1YYUlrHko3h
otArMcHfyey3Gnzrq4np6zrtsQE6vqTDTelZtX/mUmRBIW20TFu3tV0xMRHYBa4VC7VZRWah3+cl
gAIXISW4Ukx3eJYitpblRUcVhaTcdkjKNehZCsfNlFbxKm7M5jbvi8gEbcFpBVBo0jIV6Ni9pCqo
HXqQtSD+cmiXECoCOKiHDXlCGUoJABW2k+5ftI0C8BFSCvK0MYqHSxvsqsSaHoB0JTOnvBdQxX2o
XI3/qJMzyPu2nqLA09mKfXR1soTOZ335UuBszc5GVUYwXA++Ki4kQO6gzERrzW4OIAMJMYlWWPHy
iS1lx86/8ya/qp7L3uIasomiqd1TOHJYabl7sOt0iHCFmk2uCsmh8iolsS76PLUOcwW7Zp3FfmJS
3AGt7YmRo7gnwKkSt93PJMKkWj2s4zGhRzHVbRyvla5niYxytPweMo9RbMADmzVw5FrONoXcSNvJ
N541IyMM1EiDOFkNVGHJGulhx7nTVJP9zm67bQn+SqcHs9L89yDmzeNOZpUfrChqwnOVTV3scYZV
VEo+GEpLmpL9KhDYnbCbhf6h8HtLkHGsAswjjo+FUoo0MkF1Tlv30IUpZDMBY059VmCGKzRehJpI
1ImxXAZJP+IF03/hYiYC6yzf7sm0qzmP2X1D/ai0MlE5kZwjolSpH1luU8oWh8dMdOpdYUld8BHH
SdKuujRTmzP88/ZFPgVldyvPQJE2RPjFy2GkQgK7ynVuxtqK5AEfGNlXGUEhMi8QWesNnIQzvmR3
zO0ICBkBR3vBmeUtpnUDxG8mtMNR6hgMH3xVcVklefxCDipJ7FUUTlcqdDLL6UwZw6VPCHBFgJ/R
XnahyCMP2xf21DHMlLu+E4HYtN2EaxkxHwTCtESWSyaUH05OX3Mi21W5whfvVeFQtoSt+jr5omVb
jvp9S+8nuamrJifJEUmPqbshLnXILSKl/2sRavSxJOcFq9nOCgyZWSmbRLYtGY/UszFJW20qEVnJ
Wke51hQwBThNxddFB6PNkQBjaU4FRbHy2qDThxWgq9S/qCZDKAAgIwOhjW/azSYvkwbFOvp5FU1W
2QwdEYLD3EbOFHd2cS1a1lFH740ZKMCcJeX1lCi1ciFPeSbz3baQN+es7giST7Sk25gorjmJDhX3
ydeCTJyNvZ2XyCnYKTwCP0QZDfUtJFKoQH8GFhWnkPwwwkEzlihY+gF7eyLOd0cds2+vGxy504ol
X+1vjcbiXLXqVE3im8yyKDY3BcT/6g4DqE6EXyoNw40/aXLwURdyJu2gtzXlzhrJJlizsFT1LYhB
FU1aGYf2awFd0AxdqFIaWa4KJnNjY9AYys8adrk22G3FBD/EkxdVlxElvyJziNfsSXiSceep4HEg
2BWyCySRhHg3g9/x0Tb6+Gr6pDh7NkUOY/Jsagpyve5sUwb7qRWGGj5Q7JIHlrJMmiV87LZvVvjs
g0qiVJ42SmPek4mkjVdzIwn7EKUqxR8linq2RJ0eTgFtYV3jIMBOSrF3+hBL5hX18xSGbKg3xOpU
Smyx2Y5JLUwupYl9VL3SOCBIh2FKlea8UKkWuYGEydkdjKGH/QZ3dTTZ6OV0mwjJbJoR3mduxNWm
DAsxrWTg4GI3+D6sMEebtNK3PfaAQfaQgXDvNqIipBhPP+9yRlGjkBxrXDzSeI/mOA4rT46zlty8
erKLYdP4RmFfZ3E7TXtYplGwx/8J9yvoej3xNDoFEb39vsZVD2BySLbYnNvyQHfKV9dGnhj9JfRr
PJuO3VWltUuge1OpWVDW+VXZFqJ6yRWaXbf4v6vM4H03SmX5T0f4/4dNsXzPb9v6/b29eCn/+zLA
T+ZEHQVh+z8//5F8mX/H917al09/oMwa0UTo3uvp8N50KT/6j2Bi+Tf/T//yXwfi3VS+/4//9rPo
8nb5bZxZPpkNkXH81pFcfv+/P3f5kvFzD+/5+9y9py+/GxR//cz/JurY/0GXnOACC2wNHJnFK/Mv
UUdgXtQFVjJiGn5lTvBX/1oUFeM/aHnze8DdyNh4FqXAvxZF+T9MLCn8DK1wPA4qlrS/8Sj+Etr+
Z/vUWJwuiERVojzQ/uKoO2qfynnaoYWafO/hCsKx8/Yjcq4j5ypwLkPn8vp9c7/7eHrb3f52k67/
+fW/58roi0Tgu1GPmvo0WTC/97S9f1TOw03h3NEgcp74w+v7OalUy5/fN6vnx5fL/cPl+cv9x+39
/u1mcE59jhMf40iQQQz6KM0JF18UD4r8WocnlGC/pCPfXeeRkkWFK6way3UWztPDTeYUzo+Hp4f9
6ztncueJ//7InNm5e706nF39uDsLnLODc312OJydXx4O5+7l6nxzONscDrvln1a73Wr/4/by3N3d
7tzn20v39nZ/dePuPva3l7sbb7//OPH5f3k3v/n8x1IPyyR0jRaG7138uHi62W0vflz92D89bTZ3
+4unwFmdH85Xm9356nC4Olytr5aPuLu5vdnfri532+/nzC/FwHefRfksOyEzIikbNgTcy9dl2nAv
X1/v3q8D5w5IErfx8H4XcS+JDOUfOcI6h8373Tu3925cZvMj/+Zj6Vw/h87Hy/Plx9vzy03o7F5u
mF3P1x/Mrpvbj4ePNyAZ/Ofh5uMBpLPzdHN+/vzytv+4DZ2btxP395cr6LtrOpJ/cCTAUGtwTd76
wtteeMv/rh1ndbZeb1zHdVYuf3C23vaEOmOJBPvuATwWcpVBMabE2RIS8Wsa3rx97F+vMq73lTXS
OVxyr3Ln/Hn38HL9cnnim1yequ8uepGO/Kb6bAedpMSJi5bMbWU+RvKPILkGLum0NN0K+eH7efNL
qno8HEAzRNXILTXkIp+HM9EWFkoc+1SHAq+zoClmbjScZ2m/DdXXAPZgJbLVoCU/5vElkjRguge9
f9R1qp36Tppf6NMMpD52d5wGTwiVv1x+/0GmwfqSZftoUifUyaEXI8xhDXyl++0cIuf19frl/Prl
+fry7VZ2Ht5OPdVH3rx/1vzfBz26IzOQfA49DNrIEHqNR+wfkB4opt1awODrFq2VtVf+TuzLqJCb
LCycCtJL3mzHgTmTpC7QtGpG5IlqSygRMQBWRtFhavv55/df+meJGgQ7WP46OnqNV6WKSeloitX9
0NZFizg2nEV/0QyT9tLrg3qo4yg7YYb6ciicorymsbH8IXSCoBbJdk/9nXLJfGvMQYsQD0wTjMk5
u//+spaP/ftUXi6LAxw3EmGVilLw81TG75B3eo3dQm8L48puDH9lmWgk/n4Uk8fF1KnegjXVPo+C
copYSEUWHCa7eeMPQmC3mO0TS9Afs3C5GBMfLyppOqNA/T4PUxoRBVWkJp7ajCbFKU17HIAGAMo0
iCShOqLC4sFl71UJkkmMLvbPOCfv8oSE7Kt7ivVh0WPayBmPV0LRhYQZFZPwOCOYIK96CuyEuLh/
eU+pNllYnXDLySayiqMNT2OESMJ9lAJdU0cb8mOgJA9l+M8+/L9UA/9xLZDtZOSLRHFgOES///mW
BvByh9AUUH4rWYZalsP9Cu3gxDf3x4xnFIUY1yXxawkYO9o1mVS2YqMn3D4fOHSFlWK7sAQBCgHv
PPHlqMsn/jTjj8Y62kDZdgp+1WIs9OeOFiaHjOJM1bTbrvPPYtGsMI09oqxxql64wVxumWcrqTLX
ythtFXPY0pdbGeP8opm6By5vHWNUctB03o/x3y4Ey0fVZJPwON7ZWJQ+33zMCxrpXHxUOunFGsno
EwgDuLlxfcp19dXXvKhhUaiYkBqOXbkAg7JUK7QREH5mXoAbk6Hxa+LElP2sGWUN5XqYrJwLuBbw
l8un+O01XfgJNekKGFRk9WiP4mhYp0OvXpqEaDilFRpn3z8if3zXwC456oBkkTmKLG7EzwNGrYTU
XQGdoJzX18ZV95Bf1E/2m365NK8f6338MF1TV36ZP6Jre0eX0xtO7Ez+2Cscf4Sjax5GaurpwEco
HrRb+SCu9Mviw9wEO+2G1v1wTRtZupevY0TpZ81Wu9Lu9BOL7/FdP/4ER6tiH2p62EkwOIKKglab
b+tAX6vGQH9GrL+/4cfTCNcAcllBhp1NGUc5jgmUaJPLbdMOntJnkqOQaXUL7E9+OjHKF8OQ/8pD
qjFTWemP7mlQar5SUm/09DA7s6pyQHaiPFnkcYG2W+LBYMInu7C81xDpjXAMO/teZLQRS2r7kjU7
wtobdvU0D+vOiBwl3Kf1sM30xsukCxWYmkK9wyJrQItfbGqOU/NKm0ZRnkdktH55pkzTZpbfVL5A
WXoUWuokZrsSpL4n0VvRlsDfUroSiFFOXPjR0sXtBVNr0h3CRwXl72iZRHJlp7PP5dKFsV/HJNB/
FFm6+utB2FPhlGA9VoVuHA0SK2b3v5g7r+S6kS1dT6UngG548wpsQytKJEWZF4QsvM9MJDCbHktP
7H7QOTea3FRohyriRtyo81KnqpQbQJqVa/3r+4VtLzMl9cY8qFG9C+pO/1UvKXsZuA+a2HkGNpwt
6fByYWofYw7Dneadh6UogkeK5rUIy3/wKLyvX9AU5Oqn2A0/mjdtSjnvwDU6N7hALgk6gXPtOdtB
+/xA2Z6FBhZ2mNB26C3e1t+zXc2ZGTgf1LzTVSWpvtRYg0PuvNXDCok2K5ykov3oDKxh+wqvBqWB
gffHe2RzezloSuG0bmqmgprC7irAZ2pobQdHISp4ZjzRARBba17t6lRafz8LQzoZWOMc2J77a9N9
9rye0xhtU7W8Vc+pdmI0UorPvn3x99OQvQQOFA+5XWRePqATLoW5jobaVU0WHEqvllcWp+6ZXn3r
dHPcPh5NGVCobZ4Fwf/LYYwaj81uauiEpykTDiNM1YGc7luKeFvmc0GxUenmMPlI16GzWXvwO9On
SNcXrpodphN1uLJukJAE+8K1zjRH/QqvTj8zHV/E50TothWczK3MRnOEmETtLGi4dpKKsf3qaau/
G4tu24uq9N5HiXuxck3lfm1l07tJN5R1Tb/GqMtY7fbbn7/L9kJOflFERy87EdEtv+okJhnd0keh
LuUumKV70SwU9QkU8kMt53PL93dD0VTPJRsGMJnOk00it6A1UHyTO4lzQZ+EqDfwaFkckH0d6rr9
nx9s++EvH4x9CC4J/ZzkQv3Te7PX04UA31PuVBFaeNxg34SovLpQVCqQsLTFzeqYF7m270Ev6jOR
0atHBVoV0v5E+oveWJbVy2mIKBChklkOuwiMQZagQt04vYGq7eOc16N15llfzXpWlW2COaPLEy7K
6QFqIiZ1apifO6qOd7UhPvYOqNE0WD7DtTXP7BevtioL0pgHvgp2HBvkabuVgWuGHsOgwrgl2LQv
hrpt5SovfTGp+ykAntN0c31Myyw8/PmTvtqZf428xT+8Xhb6yRWpNiKpgIJVOx/ZCqTi/maUfZbg
l/d5jPqLtmuzM9/xVWTCiATsqE3o3mcSnUQmFPA16XWfbXHAM7ZfNsDuSnfZn5/r5PPRmct+QAjA
EnT467SVugFmiU/GCljTKj3npqFjYbr3G187+BZxjzh2ua76MyfOyRRlUHr9mDHbmAgjT2M7EBNZ
G4qx2QV9P30rahwtYJECAJZe7nz58wOevMZtLDpmtxIGJ5vL+f1yOSguIalTWc1OiMJ6l5Z9+lis
Tf93H+vXKLQCUs6jWxPq0Umkg5hQoBCZsc8ZnepI81L5ZXSc/G/fG/MBaRbRReBZ7JknS5tuvMzv
Vt6b18smPDTO1H6wzaWvD5Iq9ZlY//S6QdIDyOSGT2SWmTzSyQRcoLrUg8LUpQhCGpGD3iUTgr9w
VCQIbWv3nbkUHnDpFo2mf9fPY/tp7UND0U6FBHpfW20nErsIgvxzM9bjVyOjiv8jRJ5129V5O+/z
thDzxielML/TaehP1/RQQBpDPhGdSWa/mgY8DKgoskYuBSXrNMgZ5qiAzc7DOGsZJV2NQSbc2fRM
pPFqNTlsTdx5bcIoFu6rKHGJBqBzY72LIvjHceMK3e5mLjBhImg5+Wxx+nh/F//ymdBRcsqA2nLQ
tJ4+GdI+JVavbXak5IY96LIl9vDaPDPBT8hANDozjL8RxOhu5nZ/2vZcWbNMVZQ1u0GvIdbWefZm
DssqMdWwXllz2D8MNa5/+OZkh0nqHOfISccWvQrUnKfsgsK19eEvl/b2k+jz5n9grNhIXi7tJhRu
0ZQ5uhJciS6K0kOzYyC6/gejEDViWb8dqqc8KdQOBQ1ZjFKOXvEQ5nn+lkr+cOZkez0/+XQuXEsQ
gvgibIXd55G/MYVGi0dwvaOnZb3GOVce7cJq/8FcISKwbZo9fJto9eUoVd55Rt1HNVG2Kg+hRuBN
M8TyT56FJyHRxEC0yb8cZTUULmqWU7Omrfpnh2xxP2UDVNI/f5iTI/nXjKSDDBgOOyHr+mQ35Nyc
DLENgw+t8Q6z3z5uixXCtMjFkbxcdRkU1bm7xKujiznHsUW6gPCORzt5g2shMiQxINXxRZU7q9Lo
cCsDyWI5No9/fr7XU4INhBiSeIenZJa/fI2V502eHel8RzaVi5HVDu1NudZVv/vzOK8fibkA4MQi
uAZ1epoxnacF3XFHIrbNKv9jT+cJfVcTamd/H3nCdn78ebjXnw1hO9Ebt1uPa9/pY2E56E8c1wzX
qeBqZJfAn3imwRmBPLZk1YKMxOTTHv922G23oBObWgjJbnPbup9dNculLbFFqI3EN9EQ731rMoaj
NxjdnZDj4mGLrJHvZE0znsm8nlwGmKbblGE2Qlcg0/Sriv1sYByPFabrucFOOafXiHSayyrIyiOO
V0uS4Tp+NGq4wGDjy53ZtPOZ5359JJHhgVJh0ulOnuQ06464Y9Q1grgkwMtDxXa09a7isF7SfdE4
JIR7O1TWmSn1euoyKKxJn5OJm/Ap5jJEq9+AQE2T1AuNPU1gyA/LUp8Z5fXEZRTeL8AckiVMqZef
NCpFiTWQnSYadeV8MxYt+TmRoxjZVSUT68xB8Go4oi56FglXGYvy3cm2lkntejLEMRjXVfMom/Kp
Bod0gbX43/EfOWuZJ0AeAOhaFNSsU3oO7GQ5jnkaJqbIUVDitRpjN34OgvBqIW6jUOViYhK6cri9
fH1ZhqjeiPBNV7RN3NuhLD4PBBOf0Nghns1ov4xR+PiPf16Hr94io3LC/bqabryRk7dIRTLCl8QO
kyrV7VWLbUo8Kat6N4/0Jv15qJPb4vYabRY6849bGx5D2yx9tvL8gv9rRVCOajMYn4LI1uqdj/6w
QHJXoT+85UYb0PZRigwxuKPWVp8J2F+tg0225FlEXlySI7LML3+BKRb+VKm8BOLP9HEK6S8YRNgW
Z2bmuWG2L/3sQatCOcVqjF5iZO18PysY4PFC78aZreQ3n46kBtIu8kfcqU4vOTQu6a7M8RHSXBl+
Oo2HQ2i+RPfaDYczT/Rq1+LFkTSGDrwFXdavaPTZE6GGrXM2aPgJ0YiWH0dU57PoHPEuLSb6ko2I
7evPk+V3D7cl7qgB8NFBurx8h/XkjpQVay9xZqIio3dajWlzI55o1nf/9k7K07GXeKSj+Ms+lbUt
hiybLmy8JC9lfyUro7u1XVABf/9EbL1kxy1iPmKIl0+Ey2bbGKR8k6YDYr43XCNq9hkJePqXLfog
z7zA15+MeW5taCnL9UhZnGwnA0zsNGwHN6n9cW9NrTzMYYb5SO/eO5qepT8/3OvNi9HAIUVssdxK
gpO9322aHqV+7ybU5dxDpJzl/UzLyr1LIuHSXxfjg9NH4f2fB309RxiU7RmyrEdgdppCbbjXqxaO
EUe5U02JKiElxIHd405CC1x3DlP9u+F8kx1ke6/bmfDyA2p3RLBBaJiU0qcNtMJyPm21dRc06Kj/
/sm465OIZ6qQ3Tp5ncjC25x2MuYKrRDLTnmD+2kZDK8/DNI2ztySX29XHNvPBtv++bPFbRV9lboo
vTE5VvOht9uZZvHh73crdiGbOjHENpMzZ3u7z0YhAllghSg3kU0A6KUUY3CfYV+Ew3noiX/w/uh0
tTevjw1xcbLRr0WNNEPy/nIn9Q4ubfBYzbnGjY0f15ld+DfrDBwTlTvoeqRdT+tda7pMpV0yFH1P
0zvwQLApwsq8kkVN+0zXNn99hm2pOpOkKzhvSlMn71FGanSKbnKTrhDBo2rM7CIKmu7MZvWbOcFK
dmDOQ5rh7niye2CRJG3sulx6pS0rvdG4bjfHwtRmeeZk+e1APhaLjLGd7ydfarKivgPa4SZF4WKU
Vdb2ZSPL8m/TTdCDWbib4IXKE0m0l5NP58LuooDHaWgWjWHo5EeLLvAzs+53z0JcwYV+q2sRi70c
xRzlpKk6089Cd5q61kG4FpdjURlnxvnNZstnYdKx125KoZOPM8LvAbJTukkr5RVG0NbBU3irt5vY
a4KyAGFj2P31hsSQDleILUsMfuzlo0W0Ini49blJT/f+3mhTamOu8UhH8jm9yjZ/nxVriBK3KDhk
p4ioy3GYvBwJeyfALqTi6bPo3eagIw+MjZAuJJB1CotPf36u332y56OdTAwEgWs5a9dJPCPsqHlV
xf0SYVv4D0Yh87JFafjSWSdr1hxptJSL7yQWTftw7+rpmra/6cwZ/Jtn2eYDFEkmBWjgkzdnYSlZ
VyJ1kqBe6r1Qs3tFXcw6s2B/s98xCgoQj5ueC2L55fdxjGwQFijMxIrs5dK1ernrRbY+pTTp3OaT
as9gX3/7VNxbyX1TmuDy8HK81q98bNS2pzKW4A77iRzTMd38/RnI7KZVApozx+0phlV2Tp4jX2ce
6MC+VGC2QN3Q5vnX8wDLHLKKv7IPr6pWpS7LBaC7k0RA126xnrAvR7/Iz7yx36wgRqGkw8vaCJUn
Xwi2AQ4CISbitbWW7zOzDOWRRs86f0+vY3DOPep38+H5aCffh/10ndwW6JIhsuA752O/lz58sWqY
kGJhsKfOvMRtdzvZIDYNC1lTEs3gebcJ8yyQsCVMlG5gyfZhZezKJvRv2qbJQKjO3T6qBgwhhkZ3
aoOZC/vvt94Nfo/4D8UwpdaTNUYzqxEOJU8bjDSUHlZMWJAazh1QQC+3vOli8xGLwHH1YfcPljf6
INCMGIb4MKhePjf39FyUo+0kK3CGn1rYGuDLUvylfmfbf6mYkRJk90UN4J08YZep0R3zxUEsYcE4
hKS1m8L0HLX1d6v6+SgnHzHEVK8CUO7gAdvJKxI56UURtsGZV/a7lUCwiT4IKTkKkJNXhnMrvAoS
+TToY9qamOsUuAh2B/MH4g7keX9e3b85lmE4M9SWZOCad7LuCkXP4pAxmqedKPG5mnMmqzm6zQAO
7kY/ulOzmZ0pC1Jc2v7cFwuCzZ7yVkATGOlM+m9fTgzBvcdeKzCGYTeIx95Kh/kCapi4QVTuTDvc
nDEGb22AVk7b1bd4+czoTZY+hDSN7dyhiogcAFCJ4j4rnSWKJxf/TjmV7prI0QvhqNKU+lD16eDE
fglcLxH+6NQHEqWiT7Aczh9SYlIv9qD+XIc9XYcJ5Ef6GnvfhwInDW2/twdv+kRP4wqZLOuBG0jR
2YcsWFP03MJ1v7n8x7dV7wJ3q5yg7KBEBhDn3KyvUOFJAHeHPO2WxwZM7eWYbzrfzsu6K7M0gx+R
EVmXbeOk4ljBYbjxiiWjiu2kUQZOwyvvEFQ3bZINc30xGnOV7QWWWF87l5JqLCWChRisV3cz9eOA
i24BxPKwjIGN3WdZZp+G1OScA+THM01m6VwvvrnU9HXKkHqsAsaW9EvZfagAVcFtLFP5SMml+iSV
gNrQcPOv4gyzjHuoReVCcwmZjJhUY/ERj5sJgKXtd8vBWvX0PbMMeEDePFWPUVg7yyUYn/DDaKzt
O3T18DGawnAfldMVH/RUi+Ja9n7QJaUK1BgPeBFf1NlaRbFt9c2KiamAg2L2g/HWm9byY2aRR0wg
oIZyP/hTiCAF3hJGzqG10iXdGPPtOvnNcAwEWDvaEpx5jWed0Srtrv18Ydj9qOMwd515T0d78Wmx
/PyTQ0ss5L5J296lUYVs+RLN74+JDoQbss28tGUau1vTG/QYp+aa3RjZLJq9Uwbhl9J0SUdUIKWa
RFDh4dyaCgx2Qb2Jr0E/ezmPXLkf1LiMX7C5827rVPifB9ScwXWn+nyOpQqGtyCOZpBqka+sGOPu
CVcQY84S202HMrExloeL4QepFWN3u5a7YFFNuFdT71x6xZoTY5KjRj8KIMpLsorBEgd6xOUEAedr
Zev6bTSr7rvM6+gD9vOlTlZkBtdZPzafrR5wCOox430xWO43sn5BQCN8F5aJTzZ32AeBMi/zApxe
4hfKpTlbtnS/m+AAddJih3YnohWG9MR97DEUiwIh2kZ0cquiDxJyV6F/GKxuoiiT+/W1wwT6meNs
nu50ZkA09ecUsICPf9WD4gb0qJZo+WiEpgQlMElM5TCFnfu4dkMxJ1CG7D1UCa85UJ/JykNHDqnn
Jebrx5oTdz4sqzEdCe+Mma6mKgDvMcteJLPrrk+0Qg3XGfWaYm84vfsddlJXJoGlg+rCj9SwHx3t
pclIEsUla50uGhbIiLlrHq3yyqRg+4F67eodWuUYtwOe6J+xnNTikptTe22CA4Qb65NaLMKwdg9T
KrLLah3Kcof8LQSniTV1dTBQtKvL2eZqf1intb6dAuX9qP1Q38NvWP04LOmej0deAV7vjRjNHc36
9aMxhPmToVz3zp4nLN6zpVEZ0ulG+Imoi/DzaunhDX3qPhDgusmiPTq9zjs0owUA3tEakiAwvgiw
/UahdEBPAO/yU3hSRYdP9M6iXEfLDQkB3p2nvK+kxeYxzstVP3EI+cFRTouSsbYwgjxYhu1hOm83
uj3osCrfAioJzd0sPe9RWgq2FPRDUHhajPLNBGZY80Gmtkp6O8jg51XGVMUui95KZiBPGNA1A7Zi
4SDG6wBQ5HdQIWETB3UuPslpmt6uTp+962DmfIbdMfxc/RJ+yaBrSY3bauodEwdkullP45IUbtr+
KApCLai4a53fDSY9WaieluWhbECK0YNXZt8gRTY/e6bWstOETerCWvJWxTr3I55bqCdbyOkq8zAo
j8tJl4/uMPlfyKTBd4EhML9B8Wr9THXT3hll5Ol9uCzdF/CGKoiBfzpfgTn0+kJS1+lBP1X157we
ZqzwcC48ZprC1q5whq65EkUhvzmpW1YwAg39FX2+Ng8R7/vWK7sINLHbMGv9td8QYFxyNlgff6aV
GQ4e5QYN80e7KdQ7AETGO7SBxpfFXOc3W9Xn8wzqgzOicaynFt6WRM5XSPQ0/po7B12ALIlzT6PF
wZcaxVtd5e6V0zbyG8kG8ThrONLwfFv1YBal+w30MCeCnueRBVpbw5fMVwtbY5lufjhWgw2s0dZw
AcIp33BV0rMSqjTp07CaUWte493MOXwUomreOaZImz2G2U6763Xdlwn+gNXb0Z3Ed+W06aXWYvqW
j7h/JLLlwzHfmLxY3OPEzMHmf41yx8OUfrL0U6ac8lNf+/14cDiJ2iTICDYNPfqfo7qq1SGrenA2
jnR7Il7HUJ+tqnBWCMqmv2ddrfRBjl19U+GGmMV5MFsixmli5O0EEL1J/lXV+wowUx/DO8X5JKXl
K43NgZ0Pe3FXPtW5DuakB52ygczSKj94tYah2Y9rNlzN+TJ4san7dt0tJHvsw+rD4Y7DYHUV9EiL
UaNCATpx/R6Ta/Z37ykNV1iRPgblD3Abo3CfGTkEipSukpW+0i6DazqnGZyJYVKfnRD6GztH3nXH
YWmCKXGVjjo2XTf8ME1AsGKR5dG4k+1m3QLESJbxUqhGJC7xCJbvQyTfA6sJvk+oE8edkXEZ47VM
AHW5pITf6rm1Pwz4XkO3WmBvs1XdGVO2ftNz138zcisDeh0qBdQ1T1PryLlf3g6tkYKEKTGtjccF
q9XUBS3LriaxVk8rVUQHu/BL4HN9Xz1W6ARNACIG0GHbmqsyNtzO+CpFbX/thdXJ3VSNZCDMQYds
OrX7AXYLodAk6nQ5+pUCEgNuOaWNp640qZeUuDLcFQR8oK6Rq4jimx1VbhBHeqiMQ6W6rvsUkQgt
dqwFBIyYENg9QFSfat6l16WG/bbKamrBKV1t5XWTWwuIbr9jgrhLmPrXndF3T6hV12pXkQQCAigq
Fo21oh+7CeB6YoWsVh94MdiwMEa94wRI+1rnQ6k8E8Sgu3bZblz9KXs7h452E/re6hmbBNDQ1VGh
c3ABqNP8QYTGVhpQd5lq74py/cSD16VZXm9E/6YgkzYDz4OtJfvoHpMMy9i7s2iDj3posseggvGZ
IFIYq2zX9VjeXpJJNdan0BgH/06gbFsve2yV66ugrel/AspKhJEU5AXqawP7RazLJYT9I+yPpXqX
g5+9ykpjEbvMMQ3zCg+3zL7yGq8S392cQFPF1mhUNfBIz6yxPW/kQu5PlKDjZFjQ+YIULUr3gPvM
bAfKWxVXbkXb9KdsXftUXyBnGuAAuU66RFfIzpvpZrQWgj+2FFc+1MQ48lqrfHHfOYKz0owLRObj
nj/bKQ9Ll83R+7WpabKYPRVGFzPbBGUkwp4UtjY07Ieuz8bmfTjbFV+VpFGVfQhkqLGwD8BOfyxb
PZUAHVtZFxygHtcG/k0vvJzcQQ1xC1Da5FqAUj6u+kZAYOQstRLfrkYPUl4DNqfiQPA27rdhH3/B
TR6tgQ93I9cm968CyI/qiG1BCqJoKAL13rKqdX3r5tSi+8us1lh6xjgjh0UQZ22Qqx9hmgI0K4t+
bg+DYzQmLYoiN56geBX13YDba7MPYLPj7er3XmpekTB2Ikjm2VR8Fj1KzIa4iKsL7FlXClhcIGae
AN83yz6TyGAfwwwSHLsHFeDdUKeufihUtCHONNY47AhZ132cpMXyUiQPqgPkqJFoz/e2S9kk2Nac
XmcMzOcrLnugj4RUUZAOVmwRYUxverNVrB9ajevhoIB3rdciJc/+kxwEKUBHl479xW/bMbwFXS3U
fR/WnnMUY1FvkeM0qCe6ekHFgi9q6uXDYgnVijgIZDreNSs4clAbRgkKr60hIifQNjvx3azCinBN
IDola+/lb7qSjhXAYE592Smw0Zd2aXg255Y1NTh9G0NbH4o8r8qbaMoLEl9zGai3lqm7kdjJlZ8C
RVPtnTMiT4mdccRFkJZir92HnlIfdGmzTYfB7A47NxybKc7qNbpHimXBHV8AriWkK9x8P5jl3B7x
/LAAArki4FaBh8toHlY96kDEVqFBLJNLHHrCumFVwc+0C6z0jZ4MQjy1rM77FCgv5FQi++UgRVVk
943dBM5O2Ks2rpF+0OxrNo4J1MhwS007TqnsR8FHbA8zwaS1S1MwWV+tqHb9iwBOniNokhdBd1wH
3dXvlim0xnjxJtHcVmWYFrdcbQknNJe/dg981JH3Psf+cqcr6JyPfJDG/jC7XUudvcq5w8EHGkbr
GNEuUVxmsoJuVTizYxzwzuh/pp6ePlrBunYw60YZXPqLlzVgkmyvvFBg++6jKJ8aGKBI5BIsFeb6
GqJR1cHXy8AqSNQXVwgfHQH2WXKVoqxlWG8nKKRLbNlQieI+LHCIMNs59XfSJ0KKFwPuFTA8uldq
0bFkdSmrfth8utVXvVRt9LaizSX9WrBf51cl18rwGs5iWH3QFRmN66KEjXWTO5PtvVH84vUNPhDz
fNt0k8fVM6pH2e4JaMGqujltShe9qZn409y7/tsch8ZyZEztgM9vVuBKnsyN/vNaDvpHAe/Qay/a
lHHug0wsKfSzwmr2jdWYV0E4QpKnTOiFy3uZO93wc8nwGc4uCoxkrbe+WTdPpLu7YK+lmb51Iact
h0K26V72Ja3DvKnyZ8ZaivZlV4bOIW91P2JGK2Ax8ejhdU0CVlxHo8ndvcac5ColDRzFlfbkje+N
8KHFxl/aDx6G1TFKaPunmC06C8gucCRMvMhvnspCbmFToN+WAc0cLBs8U+LOx86JclaX5Qf+PBo9
bCPzPnK/7dbjKnX9Hm+zfN03S+g2STgMUxq7nnBvlhIX0X2nIFodp63lPub2Ucsj5KzaRpMdgM3D
OjD4uY7lUS121x+l36ubTmLwG/dRLj9zKjdgzKw5nfbwygcj1lVZAW4tRoD+nLjzvrD7YW8Nyvzq
TEVrX3TltsBHcxgJ2MoggrFfw/0voAZAs2tIIdArnt6LvCZZl3uzPSblsKhv/mz53zX2CDVeIHq9
70UDL59fPdwGoxMwU1fb+yDGUnrclek/GXALXTGOsIsv8OW76TAUSodHLpRt/2Y0zN7PwOppM4tx
xFu+B8FEg1fiFKlfJobvVV9wdvBu7Cid1yTSMjL3nlmqB9Ijg7XHUWB8qENnxUvAXgvcJaiBPK2G
A8W0nelm24GnFZ/GMAqyxJ9dyPJLUU1DbDm9+XPQOEbttYVyIFlmU6wXpWFRkzRAXP7gw+EHsyxG
pxJoB9nn0KsNsgLuOCso0m750Soau08CW3BqZlHffu4maKKHXhlLGtu+Mj7N7QoXLqk6/GEuhEcZ
d7842JSQae1XmUxTa+EpohXsY0DVLnXktuu/Bk7ZAfo10nwfSd38mOwCLYXq5EdrzmWQIGky+ME4
G+GTwn3hPSiJjaE/kQndTa3LzI20XzyaMMrzWAgUG4m9qJ95S3YnWfpq7Y9RmbnfRyfDKLZm7tw5
qaaJxicsJnUZiqqCDN3K68X1rO+GV0rQnlEgH62Z3gZdLTi6WKTeg4tamtGaeLLpLYCPc97uIkxx
v7eiCoB6dmPxESRYUHHZIeLfGdjntBzC7tJB9Y/UpzSsrKHimkCg4UIJrMLNOaO2g+vVGR1sQNKs
BKnmWCTO2FhAXxNudJ+0bY1d4qZUJRNq+xjgGI5Q3EgxUFt34wzwNrZ0aEKZy7MQsyR33jy4xgVb
LnrwCz8p1iX9ruXARq7gDjds5yVUuAgLurdEQf3mi5OS1CcqnH4MhWZkt2syADQhBzZ9GSOiYCHw
ULmsXLCisb/R/PZjnxY/jUbaXuKFpfdRV1Ex7dJGDiz2Ss7GTnYW2eFhUGP+RimgpPuULW2+LcK6
ZvdpQmwPqrG3Cbiqvr8hSBzyJMfE20o2vvUH1xkQAwbLKFVSsOlxwxRykLsMikG4pZaCH5lMMcVB
x9rYF5GHnO/axQvS2xdZN31ZUKqRaFS9VSTCFTnhhHAmEVdIXGY6srHy3hDsHekYz60ferNemjdY
8mBiZOdQrZmM9ZKEnLXWzudGdHRgEcpLNfgC6jxZ/paNg+CBFikrs3dB1zcZUOWuX/dpGqZgBCe3
4K5jQubbZUL3U1w6Q5tztgWKraiNyFdIPXY5oWtnvYnGxsYcJBOjGwNdqvVOImhp94YxFmIXRALW
X1e5+XhhpLh/gaI3vB+yEAbX9pws1S4Ks+x+pkLzEDXNFTmood/xx9NWMxTpBKkkGsE3u9Jb7J2p
rGbcYxuhlp0tOxD/9uCqdBdWq2/ulbcUPxs1hEWi9erklzVEiczfcU1R+mFMMQNI1KZ33M3A1t+g
+OJq4tNW/CNs0ppLPnHidd+Yejo6q8AJJRCEjJhN2upeyMB5z/IYRTKifrupRjxr48ao5RvIKiQx
jKZSyEwMc995ZZ/tLDxBPqWkvN6XNuxL5kJofkpp0C/2UbeQD8odVP/JFJV1fSwszX+NJ9RWVF1L
0uBWF3g6HvPCNHZhnZLXJVViPIxlU+BXYHbmN2sj9wII12N+ueJgpI/FRu+JbQy973RLCuAW6RXw
VSuTC+At8PzX5Qom6LrBk0kk3HzN9qIXXpNhytexV0E5D9+HPXjhJOy3y+lKQ4zI7qlq5M3bkWvG
myIg7N8FrkGaKF26b70RuFnS4Cb4MxqG9dGjmgkjsZ3wdiMOr29A1qOvsLS70Z68/CPpPNg6lRzb
CxizHkB6SJZbQmmZ7rSUqxOz5xMUmTqvrkdRD9GeoiXxLrXmK3bO9ePgAW+I0c8h4CC4m9WRfKpx
ITTm4nGno5GslTGP+b/aT/5fkBjVjxHd/Y//AMQ4/cdBtt+/COCHLyGM/18yGbcu5v96jnx8gWRM
vrRfvv/Pfz8HMm7/wf/lMdr/6TuYF5KeobXSdzahzb95jJZLLfHfAMbQ+U/UOCCBuGRzK/wlAfs3
gNG1YDPyZ2yqjO0feH+DX3RfFvpAEdDDs9UVSVEhbENl9LLQF/araXTBnD3gcbeuy9cpz9vchRPQ
qkG8b0KPwnscwBUlRVQTqvXt25JM1SB2dZn1uNspMJHIyIWtynLa0LTT7F66mZEF5lH4GEh8ofez
m4rjWsyix81KuWNmAzrvrWi6nMfCK5tbB5ssgtFwDYzafueTBi8ezMVyGcarjKVfH7hXQ5BPSViO
1husmUJA0CUQXf4uU/SvFsm/f9aEy/hQHraIausbwt1lHB9C4F80uOtBUhygzYbEwRKPbURVEvIt
WSjMrUoMDbgLG0VrjukZgd2vrsD/raeii0V0FGzNKQC6EB+fMuCahaRw64bZB8unkrMZzkyKrZjO
1pBSSAVQmwNnAx0OXw3trSSaCjjEZPM5PGXxhO3DDBV79grS8DvREOo1O8AbadvtMz5OuVwqtBIk
x0dn9RqX6oMMozGpqLLzsv2motnnSI/dEBBq183s9AnFMbjucZ3JYcj2ZT7X/K7MxOPQJJk5c0oe
J2q3FC2ioUltddXotK+6fYiwOnjnzE0GCalaLBVANsdQ573Le+TXtYa5/YE+5F+GRuWnsAFafEHp
NfHYRYVN7qhKgwcD/NYEiG1IhWkRKK2tDI7V5svtHbaeqb65zVqSk99HGhflfFhxEtJgslyZBjCY
0hBLvYsB/3qlbkKNCQImpkKk/J27XZv4Vzy35bGH3jL5CRRhtWsca5RgxpD40tx+fyEx6Isopdje
8PXZqn/7r4/7nDH6silo++T0oiKVpgWPgBU9/cuVheOJ59flPD4RAuosuKQbJF1nSsuz8j1Y1J0v
8j2uKnRDXXayW5nkOFzMorywmtTzqzNqpJcSF36OtzUUIydFx0V3VHTyc8ipCNIbOn0/meh2R05R
jEJgZvnzYkDD9vX2qqB3NX3+jrJK76sbzZ00O9fIYL2UNGw/hN3Pt6A0AFsiPbn90GdamzWcCyTx
U/A+6CqoFG9IYreqPI5jVfjuu4gPkkLYlsxHYg2bMh0ZHWPgeBS7gjvnTGZ6haS9HIBuRHO+a2Tv
CRTTpeIqcfd/CDuv5biRZgk/ESLgze1YDo2kISWuuUGIWi28abhu4OnP1wNsxC/qhLQ3CnGpGZju
rqqszKxKlVP4hoxgZCygatCFP2FWbfnXX7/cHxlK3AS+V0CObGcE1A6qqx9vwsMWQiAHn78oW+Sp
t2OUE3AfLVjZRPMZ0EE4031Ec65Rv+PswM3hw384TAIMkxw8czlVcMd7f2bTN3RHSMHJF0T84xx/
HqeqYMrL0PuCdxgzN4EvxylB7wG36eg87k2jZ57SU83Un9r5wNB4xY4gbdE7Fe5DCuAy9o2l1wWN
jG44dKkV5NHHZqxs2zsz5kYfJ3KiyR/s/U7MgU0PYAk4hZtpmaK/4qrIVfvc1lHOLiaPLWvwLG80
mIXhEAHYZH2bY699ovL39Mbt+5LLnNUc8MmM7wH2OTKVbeSKKkiZ/ANGeOkzKTaUz8vXRmT8Zjep
Yuj3CNZxtNu3YtR7G8Bx5v+F66eQxOuPNoc8474UzU0uSbVpxQ/Duk707ala33OeRex71fSCL3cb
lIXptzjDnGR+6B3GCJJW+7Up3jhEa55w3S+c1MfF7FOm0jGlxbcOVpuZKQGwi6rcgWFghUGbXeYE
fCG46mGQvJK6DZIpvrYM8PWNr816QJZBInh5SpCTtn+BuZZ8tDPXPO8/gEOHnGko5MRFcZfHdpPD
clgMdgMH7DIN/KpsS33VoRu33BeF8GS8uBOek3rG0+06hZFJ46VuAcQHeC0BvDIKaKY5W4Ak0uyt
XTb6JP+72qSBYh4J54548/PB4DVtH5VoJ2z/I81OvZoU0liF97fZy6OA0DglZw9D9sH+PDZCv9zM
8628/GOYZBhSewfSyuP7Iq31OpMD1uvjA24GPWcM4FnCI/31tvR+OnQDH9261vYQatkc79KZ1I8p
LpcQSc/oMkVwHy8LQ2/325lniE7xyPypoPPA6NWc9jSkCCG5uu1XHKY0CHFwsEg3rjgd6mDtNHbH
WxwkBL2XqYvNqmcaYAfIeo5SWz8XGjaWf2YEAPg3mBV0D/clt5SXUdIjdG0b72XAb35Ynk2V99Rx
KveU/yiCZTatZecBagXjg7MGUNsBoHxqzCDhC9a/wETX67tZV7s1zTrvycNcn9meC1DDXESqN9YB
LSTRG59awD4gKSbVTDSF/tiiHVN4Z+7YSCh1oz1zrU0p9kY717wPwiNp1a4LsiQe9oxzSkzzVOt5
T8FjMoZd/8304L7YdxaTQoixjrWMrcE854HW+71XMG+BGgSMrFbnyqOF5p8KxmTyuL0WY6HfuWbe
FOb/cwjCv4sIqmgWEIYi1Hyvc28r1+FM8oqXwEcAaDJciJnm2d5mHEJv77fUMMZENwcgYKSwdrNj
mInlPWCZLzmVl0ag3/gNk/l9dMPHDncIgCpIpJH9c6K3ZK0NTyzrviCrltz8MjX6D4xy4j56osXj
tc8cvtDqTsNg9kp+w2EyaOezsikfjW+zOWDP/xRhH+n4Z1s21On0DsqJ6AKjY6A/ILo4d4Mng/FB
7qVLcpLr3/hcvQvRKJmRjGKmob0KAuRJ73YRqC9dSlvYLxYTkhMDpE4tCX3pgtyW3JoRO55wLrYh
B9lCA4ahYX/+9UZ+l61wBexjbSzggKCwmd8nCR2TAeUi5EvS0DHy/pCmUt58gpEH3eJc6MGoTM7w
u4F3jZhfv90gqJxZ/Yab+/N1oAT2fC7A9VB6vH8ShbDdyheifVnPRtvr9YHMzifsn2gMKl6LLAFa
2BDsetIRxMk67/3143iXblAsYrWJ7s7XikIMhd+9kLygM5b6Ts8Loa9UdTtCteHA+MGQ1w7/9Ye8
6ouH3FVBkPymdPnpCfDFZDoBMpdAP4V3eeMyNx2479K+MPIL/sonDouAcDLFkcEf2+Hj1AjsmwtN
52l+hV7AkKvfPAFS5x+znhC+Pq1onJJslifv9N0z0GM9e9pX7UsDrsfx56wbLKU15od35TBwnJ/D
ounYblsSU1VzLafHtIlzSbe39ihHT0zm1Ud2YdCSeaKLTshD8KoDgtt6t3taP9ghkUypUMs5Zr6W
TJXXYe8GpDqoz5nB8M38IySZoTGOZlD4kX0J3dQt/Ae7nnSiIWPXF29IQHTi0AUzgyQPpe0mWfec
RKFexS3inny+p0IqJ2itBu445ilnIh2Xkq3l2ABsqBMhX9JL3W3HP7RMW7z1ehzudN9HEtXH4wQ/
OIvPhWXqoGHZWeIw94lD1IPCAeer+VIrGsHjg1UvLjF+jYCN2c0DXleeKAb+X1GXFRfrNh6l1sPC
9FmnPWEra8TWH4aHEORDzZwmSz3FJZxhIGjAd2K+5wzUNI8d3NAOo9Q5js3sBEaKl8xOukU76R5r
rZDzhuXoM1tyyX2j/cJzaYi0S6Zf9ol6suASFs/TAwubNWeRgKYMiMyYsJpixujUGf9vsQcNJzAJ
XccrJKIml5KNi8uFlSGw4Hzxwy7lw5g3nfIr9lqqGuwufnP7BxbbmoWC0EkXk+Rs+gHHzkwj/kz2
n5EjQichpZqYpgSQQK/GRSFCoNcZYC1JF8hFWxXxh72uqL72daI1KL8knuINqHMNy2MuTnIkIdCx
GgTO4Otcldpdd1oynlV6cirmK3kFjAUXNtSfiEUwin+AzZENox4mSnP+mMHtMK7mwGzF4oQgZpD/
iji4Ze/WMPOM6Kg3uaQFVsQoCZJ6ogl+RSvOGvcdQNV+H6xbYwGU4XwalsJpB3MXa0zeeKTD2WU+
YHk/C3M6ZAbzJP+tqAds7SeBr19/hTq7AC52UaTztrx2lyC5q8K6bIDdI2zwXO8VLfIyiXsjJyxZ
u7I2c5LsTvUOXJq4Z7I94+Hg/bYfKjic0fzCjqGtKJgz58ZRejZLP9Ppq+2KJTsYdPa86mKt+8kM
hoHnWSVt5U2HHLIy90maBs35MOPkzRcFSacLha262d43XGKdHuFyr3eG6wX6U7aobIyGPrmjYDZ4
JGsK/euD+6fTExsSrDkcoimMCfR7P9aJohSWdJnl+rzGDxADUjuHO1JXWqsT0cv1Zcq1u0aRUkc2
wcTe/vU1/BQ8sAokbGChjE8HWjt9jf9TcMNcaWCDGdPVxO1LXdEk+cXTXFNMwB51qHVONeMICWu/
/trbvf1vhoZMSMtlsQfBfSLCv+nH783RBHhZNHTPaQaBJDkzAy+LmFSZ2K0yjtJVMu2fLMFkSng6
eKIGzZG9CIXngYmTw7J8iVLYBskdPUbe9rESZRC2JythplV0R1efscDY6zPMD/Z/vWDUvmeQoJie
E1hUgJb09dJcnu3W7QrrhCy4HSl/KPUsGgkcXa1zKJ3YSc3f1CA31fH/3jdePngIAqhyvDpQDd+9
c8sXUibMFH2OIA1b3dcclTd5Xtb1I+8bXi1fituxHDkQ6oy5dmCXjbtY3SFjv4WfB5W4/AwUR1eq
ltnzolpqLn4B0qoM8JBhMN5QUAOPGnTI1w92jTTPu3vNG9FzxowOgBX6tsn+emDcHI29Yzok5C8X
P45m0pdq6plD9sCELB2NLMcoMve7CAxfeQ/WknElaCpU2h2YG9diAK1aORfl0TSKzg13liQKwXtI
bUu1zLmKzWjMrqpF/9veUeFHk3EKiL4Wo0z7iB5/wuRfIl5R76B96LfcDnq2OPeOa595Yu9Wfr37
9Rp8n8hSAPqkTWQwZmh7P8GuUIMz2OJjdHVcFBXtn1T0hbpCr03Yazpn4fROofrxNJTNVPXfgV3v
t572kmEJUIvqNPqn9LERnLVzUYVXAOZyefXWvT47ZcASsNNy4htJ4DkTfn3f/8/3ohzHOoGR5a6H
rPvHrefh8JRJjFGuJoNQl1e0wxrHlcgb2DO9coDSg9Kz+Nmvv9d6B02Ftoa5cYbwscjTMN+7s6ZM
M9w75bJcJ6RuUDLsQVT4DG/pKgdUajf3DWr9wDjOVOOt94mRcjX8yC5P56qnxGWQcHeBaiqseWf3
5EF/AjGEUo6/Se1vMzh+2KfadofXQq2BTyXH9I8PKVJmNWauk17xJRypEsMi1QvBhdQZ/k0OkCfR
wc4Zff4ln3owm32dzCr/Rv3HdMrLVorgrx0tTPvOhjKvD47TGkIeujbQD/rXz/YdtBHa2ugGgSxP
N8TY7X0ijsKMSXJ15X3y5llxkCDy1KtIuc7M39pb4MikiPKDZ49MxTwzQjohshQ2sxfT31zMTwvM
Zt5FqGXB+j9kYj8+O50mDBAjp2vtM8iaPuSIYQjqFq9nmAzivoUA19cyW15//RBuHoQ/vjQXFi6b
KvDYWj+V/RG0qKXrXE6aQBjDpe4mDb/WtRJxsbfhppBsLU0zTqHOPdOmuG45V9I7OmDAwIpJB2Q4
68TaYwgMl70hclUrfHQtoaU0EGpPczJmHyyaqcPCANGqIXFwG1l42b+/vqmbH9oPN6WnAuFhSpzU
+cL77QrtLl28KUclsCKy+BdE/sfREjPkwixY/La9mwAzmehYM3VVM8nQ3kF4hUqmW3FJL3G/3A0d
Yj5jh3QsLRvWMXDV89K6QWzAER99B3+yoad03TmuiuziJHxllsYuqFKvGC/B4CL2ObtQ6LvhywRb
0jSOa7JgS0+DtBnMV/7oAHVuf1AM93+lSwjjbLcEfZ6oY4BNcOmcfSNzvRm5s29O9RHhAsOH7kcx
DcbLwkh3d3jbXscyTxqRWtATaQyuh/BJ+eJaTcLNJaVVdqdpxaVB2CpW84YlMwSSEHgYaRLB226N
lpjyyEwKfX0C18JZnqnzwmqBWliEbm1cksqEdE0WzBzbEOKIlaXdb06/n6IN7ViMMwF2ERL/vDZ9
SDqLGxTDdWKILHtywVJDvJVpjMyWWdaZfoYBs46HCyPqvd8evj9/vd4U2MBhBkA8D9/lHeRaWQ7M
3143KNO1mfKZ7Ysx9Pn+7NbiYkavw1UwvZaX/pvbZ/DfD30JIqz2+NYD/VwSip/2JrTlPLeYvfsp
8RNdVeWlZoueIycZ83HPlLFFRQcuZ6E2E0AOvEB7cVkjR8alMygSytmtmDNsqXHDkQOZH8atoWH8
eu0JbOn83CD1eIl7qLgBzjLJhF7C8G7fuq2syi11jwOy9VB5DCKH8zrh9jSMuX8YrDmAJUWNyqmR
7cqMGffGb07In45rHyyQiRP0S2nTw4n88YRUpY+ZD83bT9sRRTnCJPHd1qyG6WeJt2JOOcN8v4ak
up99aJ5Xydih3xUAP0qWcaxn+hjrgZYR7leu/b7jFlvMmk/mUn2uaqbIejvOMr5DwvLlqI5C1uOv
z7OfsFls7bibwHN1lwz7pneRVRoeApp4TD6nbpw52DqYdOecHYMwelwK24YhR1+lG1QxNNUhFjSh
OetK5mHg4R8g8Gpp2Pxuc/7EdKBpd5sfoY0h3Z9DVq/KAZFHlX5OsLhlQTEe2SHcF/TQSH/XBI2J
SASu1hh5JpXCLQWY+BZnCGtu8eSlMwq/PRsdCROCDyYaPPVMbONn60FZJU61vAZ5z5jn84JPsf0s
ZEz7ed8j/KPduiaggtyZXYiUh2x062thBq6XuV9VLIkSIwzNioTPTPu98gkLuzYw4+BRRPVgYiqJ
G4B3QOCkt7YIspH6tR4zlFB3iENvOEfH5FoqI7eyuLxwNHSxCd9J77pfv+73uQCbnqYyDXntDY/X
/7ucbxyszIS9a79slSVjxdFVN5k5xSdK0xlxj9eyvX/3veDBPxw4Hl4CFrbVJp4JnDzwYd6deKZs
Slb7ZJ8GL10gLyIQq12aPkycQXGtBkofAVSaRX63X2QEC/MIKSdtGC59a4T4DrWWfZcFnWW8WSNI
A8hqEoL6bH2drWU5NdQ+064KhqpLD3T/2Lb7NGWu9lOXBHI28QBKUzcnvpq6E1vLcsQUowSuKT+U
EiEHPTaKphkN2Npm0WQ4IrY7wbKFrpkWHdOw0bQDGW7AVlMi9zH2so4Wazq3YEJ9Rq3Se+0T2iGn
qM5GZPf2VzrkZdMcZ69ygtdiiTEDRcdkjD2MzGmBbfMg7HhJTbjb1EIfpMmdJ8wLTtuWwcow4Zv8
XGLNGj9ZOkJQHngRvLBDEU9tNH9g8gpdVdKmbGH9AGcuSXGH7dwEzGb27BHGTck4M4pj0SDEpw/V
Y9jJhOkZ/KvZ904HtWDXkJAYn12JkQ19N6iKc3kqAHDs4JzBR+awZ4DGsJCQLcNcJsds6nvjJYTu
KN6qfNQhKzbRZn4DL0rzc1LGUgTM2qjZxIdODFKFO8xWb0mKD5TIl3gKu+C9ja7WRLSmenQT+wHh
a1LvSenT3LlU4G5j9zkBf8mde1NEFL3XpcnzTI9IbgKzh68ytsXXMVXSfIuEYYeXse3QN+8LFZdj
imQ21IFuaz8Pt0MiC9ORF4I2cpyLR2T8Gv9bYdetJx+tDW2DV8rJM4gYCHpaGp0IDQW0ZkjSI4Gq
J6+R3oi2kv08/bN2ApO8ZnmmgS8JokgBXZMpVA6S9XOXh0b+u3SbcvHHPUYkh+igh/CB43jQzd7t
brZ2reVO3mVq0gxNK97SSZN/tpAM0Nit6jS+C+COeT46g6Yuow6282zHwZ1EYCHQoKiseGgGTsED
JFz/UcqhBcsdreRzieS930dulcgnO6j6Hva469+bPIORzUy6kRT3oZa4NMW+jIbePIwd/y89VzaG
ih/zAsrZvdEC255HAB3mwjfZ9DXuEYydHC+T1bGEYf1MuZQ1RwHcWe67JSQxbRvflhcfxUd5ajB0
aA8iTiD9ZwOSAPdgDYWyHiLmpX8wAlKHneklrLexSuUBx0Pk1XUatgcAuyZChTz1IXyzOnikuKij
owQ2CbnZIngp69F6Gjt3kvBVHftvy4+y+1J5vU/rPcg/wAIfDx34x6uqVAIxuPvqp6l4NSy7+FC6
hrJ2C4RynCTsxIyrCbw6pbP+KAhXdnhQnrtk0T53UDCZj2Bwxj/RlDhnGnTVYY5RabQtizXw+vCm
bgG7ocjeNfQDPvuAL7s+ckeQ5mh5HJbYhb9eBvMXs3SX0yBct0FtVfYfp0y0n2Kn7Z6SIllOBXMQ
nofQcM5xZDbHJm91Kw49zAPJVH02GYt+sJa21BBU8AQrL7lDRj58NlvP+2u2w/RL3A/dFQ/9+DEB
P78gDB+K3Sh698CMXQvgTi5HX+UuoW/J1cV0hvGhyTP1EWmJdVxklx+L3LXB3SdcUKFhzf+0oSxe
BLSgT5VrDveg7OkHGZgIohFBiGNZdcsDosfoBdi4vLeS2PsU2svs7nLoCBhFlOGDOebul9Ibuy8R
fZkzvA1jP3ldfOd1Y0s0qX1m0yPXwH94DF0G+vj1SzvIukHP3NHAmCfja2JnzSMk8WzPQI7hxSp8
+yDbzjnLoLGfbCcxDnKZlu9FFzdviZ+B4c2xcWimotv1S2y9WbQA7gKIz3dO5s0fF9sYnnzG2Zyx
pZwuqcyHHYq++aFsM4wgMvjfn6DahOoIUafmWywUm+ADD23r4oAbhl1wCssi/jcs1CvC2PHNIryd
q1mLhSgId/3gcR5mhfkZwexwNFQRfvSSILhzlqwBX++5gaTy0R1Sd5JiSwyM8Mpq6q+YIzMMjQyq
eWRpZntUiJJ9gkRPgM+yZZBEPCYAUV8VLon3wu7CfUz9ePE4Tq5NkwkETWn9Cha17Jplyr+mdZGV
e2nX6pPwpJ6ig7FGVNHL2Ek5IR6rZFm/caBWzs7mD+bhoTvYw2Cxnd1sG+LP2QjGk8cMiEsxtiNn
RroUV3psw1USbHYLTKDzCAV0FyqnfvFlJnBdrhqrYPZRxqT7BFeEVk2nMqn6vyxo7R9S+oNHQ1ZT
cIgn7LV3SSGTI/DGK2bXGBKMzR8pDakLlMxvU++8+iV2Cgjo1MkYkYsskS1OhR+0xsUaRBE9Rm5c
3XFjpbOnXdN+IKNIo1NJbTQdhMBmdIcFB1rVMG45XmsX0qdt5ebXzkAqIyMPKrHbGn8ZsChT5OuZ
W+MukpX/+Evt3eWp4T40yyz+xt7AuC/yYWJzueopwVrlfsRWF/t8jJ4OVMDiL0nseLBmz/9Cn0Vc
q1iY7qFOi+HkM6Dr1UZo2aE8NLr7YPAC6KYkgd+NtGLCXY1zBzgAMz2sY+r12ZOAVQ74hQ7h0BZe
UKMojeI0/NOtZIhPSjfT3eIJ38NUQ53QyOGSoql+buhCHEc7T7PThMfVc1JALWHwRBVzQw1nCSyA
Z9J242rRxPjeODPHT5Q5j/Ah0NPw4LWCNsyOIaYPnwH6UQkyuuIrvnHJlwI3iH7XQHpddjyF9sWK
cu+UKwtaYRZ35Tlpwuxvl+z/Dhu49M3tnf7ixkMAcoLuZPQXzCVUXMdszVLiaxJH4h75F44IWIPt
GNoaH1D6Zv+EbSr2pQrDa2c1EdRpN7krw0Xty6kfjuC0yUO1TO2DyOYPXPi3HDOcbwLVIggHba4G
n+pHSzjDEa8YpF+l10b3hTtEqAiUe2QAC74JQiIF8mSGBt4zvEe3Vf4uaM2/weDcB1UoJL7IK88y
shBFGOzdQ9a15Z+La6eQ17ym31XFEN217tR99sEq6bgURfbBSAx7TxBunutOTXc+ivOLyWl2lvMc
37l8N6Y2k2s8p+G0+scY5UnlRVafiyRM8+8GKfjyigbQpxGxIP5JD8ViaWyBMQ0aaMNqj8KpReZM
McIoD10r2VGSJeNHxkVAedkq0FZMFMQbPLHVQr2sh9Z5HlGEaRyDAwVmzFqiIe1KqXXSyqLDf0Td
V5QRNi6JXLLXoGQtD4ccEjO/4q3YN8mVLpWCGw6/gCuNNRZGWEegQGXm0vKqGPsg/oi9qEKjtXbr
ogVbDoe0H3u2S1R7tfuNvanxRmUM9LL3PSYw6WEep2l5gieSdHddbBgtKHbSzlobL/36Q16NA+Ys
SeQN+XGE6J4ejb5z8HAwat2Ci+s5/G7CGYjv4Vxa1YPtFqR4BgRdeRIB6tCrK/Gf+nPACWJogTn6
JnumGx1bllanlLb5AECrPP8MJpWIbDfCiYCtg7Imn/FsjI0QaAw57o4CMWnTUyxzAteOIt3rgdcU
7QdcTXSxm0dlnR5Gi0znAFuN/x3dOiYCzT8mXpQg1fAdxkwxDrjwm733z3/NKhvnvCdUsW1yPzNN
joGYSKbOTJxzqhKBFsKjryRkQXYcczkaZyGsov600UoxXdbtCZORUXg+3r4waheB0i1OeYwI663+
X5r9mvNvzlKXC4zW1KBa0WYNVJA1NUYDpHHbjRVUFdJFNohlmOivW6tp41FFsVv6/jF2CH7dB3Ip
lrCk0KKmt8pSo+nOaC9Vvl9Co5+TM52Alu9Er0i5jhED4EB5440wUpOG6ooN1OhwWc2zgFiQM+X3
Vs3TYQIPqMRYktTDCtYVPh1XzVra2MuNtDWpLjWl7gqaJaHjutYRLQofNpXmeaj/EEWR1SACF6og
DLou5grLBikTcoDgu1g7DK1XU+CH2p+Y8aih/56Sjg9fy/NhsvTHdkkV16U+fEJlXdIAXyHjUrq4
zIOSBTya5kz1PXf2x3hquubfgelEWGxQF4sJiFnSqWjvMdxJEFraJsG/Oo4QKdmnK+m6hmvYQy1J
VXhjqTZBy2YENNSXGgP+8abm2DLgs8ExaNAJ5l6Bkdi5QkzM48GSndV2FqlMxkuSwS15RXGn+zO+
GfJAilWEMthVCqyS2FQHA94StHq/w0BMGmBthGseHnSpny+vUE+BVUSUDGl4oVinV44Iqu576Ply
AaA5W003YmO2PSvh2kqZxy4wJpv2GWg7b2zlSU+YPqXud6PBjifd1Q45kXnMxYDD0AXR6G35MFOW
V4EI1r+9EeZypkg4b69p6wEi5QzpvFdxg/XiYUoj/UJjEpbSe8S6uC0HHMroXDW7wKl4BLkvNH5E
ZaF7hr5KLZWfKwkLidwnRhJKNkj7mEtxcW7gGVt1OPOvZW/AcEYpoZeemEEn3ua10zkuARYCe5NV
y8gntp1wv9Ay1P3lgWaOiblITuXwxIw4ha+hiFN9T8jH9W1buavbPr6YJmoU5UapiRUY/Rf1qugf
9G/NbCJkeWiijOO/9CuteejtIMi4CknfGZ9zb9E4VZThK0YQGGf1d86xYH42oaC0nM5RmlenEYHJ
9DdVW/a11jQZuc+7yCqezbQc4cwo5LWaCyVy9zVdkhwlnQ878cTgydq/rmcJxoK6z9zcIgzOMUb2
1fCmhbuYBhPI1ZhMYIZ104mJmTjcJVb3vDIGKmrUrJowOsXzphw4KLbmbTHAQyfrvRXvKLlYknU7
agoHBBkQuB0IjQ94F2aeXTx17FrvbxnQWPrW4FIJ9OsNutDv8Nzi32yb9kZJW1GgPjY9op0vGJIA
RtC69vBczU1cfW1tWhnafW1Us7mbXRhB2X49jzbIMr8dTnBw9OWUBqj6ea7CaN7HQc3ciP2K/7YR
7hdv6yPqCixSxM6LwzlmLVA+qj+DrObRWhgB8KTcldy43NrJK0a5RuwiCjyeVK1cHe3tEGZmtncA
VPihjE3dgJQMHVLX9Yzewvwc5MCsEQLs773XuLLam7D11TWiXuffY0+ocerJxWPlas+BZsSWMDhs
dUhwgvI+r0cZzJqcPbGhoGVo0m7E2kA/V91GNYaPEr9F1lg19PoXRyEBbGNUJ+JttFu9kcC99CVa
atY7tZ3oQo0fY8QHXH7H7Bx+iH2H3r4AP5pfvC4TYDP9G41o9c2vXBoouzr8LJJynfOrtlXTXHDy
qBSU/fUg9k1jZh8sDJ3iNy0EcBp9RD3NxUURBkzetl4GF+lIdmbkueRIdFCPLa+4eUHGvKi5RimD
myAzGiry+abI/eBYehUDlk5C5eiALpNf6pMAaFDnPElpcvbNbWRyNzXRp8E3oGz0qKDK9/UCX/u1
//Ex5lj3RKcIbl9+kmF20wfdNk+QmnrRby/bh96zvKID160s1Nz6uME0UIfnrOo1qSloAp3haUak
uiKMuHGNaAYa8CkXGKQkvyPH/lN3i3HuUkxjdxdnyGLHY4rooSzvgT9D0Z2tHrlW/amOfIa1nbEb
ZfGfQfkLE/5vAJoz3RdVOsEqmaAgQL8bXXiaUbgrnBIHqzs0cppMszAegat0MFDQ15wkerX6ZoP4
e18yznf41pcYWdkvTudWbnbwzGkO5MmyZt0qMGkh82QYN8nGaaZIE82RaOiON90cfHsOfkn6ePVv
Icco+1v8voH8CQUoF1cFpCNv/UoP2BoQdC31A1Si1hlA62eEK7y3PF7n1lVfgxc/951k54Dgkt1u
zb2pWTAe2hk0a5v2DpCfptN9AwOIS1vKmPfjDiY+Emiw8VrCiw/LLiAJKRARfYDUTWmKQVSK0eJh
I/bSstMSyygMIsP+kg/hUmJQtO7kbRmvGxqLycGJn5LMUDhBCOjLjfi7t5QUR0bFj0jPBYod7mLL
dJz1/WeVETjDG5T92/K6NVyYU9SwtIto8khNfKwzeFam2+lTN4UYy1mgfHdiK7Q+ONA1W7NwU8Sa
cb09QLzHNBnTk6WOTM3Y6R2axymsjl2maKJ7h3ZlC/Q47fMIOyOHCEfHus9j6pQuZbmkNzLO6EYy
Dq4Mo9eHA4JYHag6QimfiFel/puNSJ/PyCZf8cFbY8jo4Sekh40TQa2vN0FrIosEj3RNSpdrUQjR
Ox8akj7UnXVu6M/ED0P/u6SplnzAaq8cgegVpFo+ejJxkZvuh4oaqrnUPoZQMPAHsiO6OsqGibxf
itI3QJzrRVbopG5p9NakrzuIdOEFa6gs6A//db5Qc/FerFUfJUhauDCMRYlua0ScokkHb8MD//EO
QwiZpwHYr3R3fUbM0sI1n93C7r4WBYNAOebW1BYQBnPkI72tdLw03dyzkLY1gxWEbvRKSMv8cIg7
6J/nMIrpMZwz+onFUzo5NekYWZneNsz8Yh+Epak32fZcoQjqnRIh4OBCVDzo3WtK7U+DJWngjyaO
CBB5q/0a24gEmkg3A0bKY+Dg2dEcch8/AerzddNtlQds1VsB0tMtvmzHfra2zb2Vlwkx2uSqtjJp
hu7TWwfcFDv6H2tFiimF7iMOWDTzzNYgv+1pBI3rvVMT5yexNuZmK0A/QYyLCUSnxsx4ZNuBbZRS
k1S5+Qxe9SZ/q9o8ZR2MORjDfA5WrlI4O/rU3Vp+7owuhbbiGtrWFnM9NDrkbEc2VvH6bB/NdOSH
+YQxHrlDnjf8be0/Z2nstudRLo60Lvjg8kBCTJv5EqN1kP48pJnFyXccBXSa/LQ+6HXJRWSGPKP1
R/ZU6Dgc8AgIAKaegrD/722OOLhn56Tr9cs3GTlL5gCVnFi/YBbEjnZG0nsyqZpQPYPijdj4zEsU
Fjqwp37d7hI6W8D4QE4Y7mxrfX0PzhDql256PVG+CxN96cGtqbql3Fsgj6C08FVRoXQs3v4GfKBf
0UY5oCDUAdrqvTSEMxy6iQdVYd0UApNffvM/KmE66NhfaJsVm/iodBaTWp0+PjpYlzpjBmvh+zbp
yHbJQ4un42vHmET+mZN26fKaxtD6NJOKJh8p1C0Fgqarl/oaB/wV0ACjvInSlgUBwKl3hH725qwK
oRX6rtYGUNrpRWuuJalm6PK8E4yXqMQ2FeZkBRpHiWbZcuQuHYJlaBjAG1CNplHplzGvwskGBJsv
2kiLVRhohstW9C5eqSuzjZM7jq3enyNMeT5Tl2v6Wm45zJYtTpGECXnQ5B8cvodYQmDabXuLWpVs
HEWEPvyHW8a2gjaJE4Jg7j3QQSzkAsIN74Zi9IYNrSsZ73Edhdf+vVS27keuye4WuhGXk2W6nbpV
QykCKNKwlYm7MiUFqAYLxr9BI/aNekubQCd5axbVu5JjqVoz/cRtdXmdrydFkY9TCzZKehMb99aq
Q7OrnvpnTJDs6cN75co53g0tW9f69uyM1FF88Qq3bDtuzTVVdiO3zytpdROuOgNO+ji03tKnOEYX
+lYXgpI/4CDTr3eFu8ysvcFkawzd+MJmW0w1CV7RG0sPMSEdiw/BWGK6hnebiiyyHl3ONHmnWQ5r
qk1PoWfxMGhSPzlnCdv5BJ/a7JodRA8dCQMpdRpr2aVuFG/4nOfkt33BaEM4zLeLJZDPmv+VICp6
daJcH94bBQI5lz7f11IgXE/57VFDt7pBGKBYvPXA7zWXJlBxaqunEDjRd/f+KsHGT04feGB2ihjn
rpX4YpsNa3E7gKBE67xkxb/WAshQEAeeEGlYHhjx6Mgm3IJIhVOQKOht3crfH0jZdlbdNp1Jb8gk
YR30I+rxdA3Kmv5eiS36EbqhLgc2RHMr6anFdK6//Y3R5hpe2N5ssWp+2aZUiety2CBM9Mhz171C
J4a+W3Xora8b5NIm+RAwBMbGmzj1Df1I6cLdqCq3hbySzlAiDjy8ej2rwCvJYskTPYh9jtH353Wn
dCqU/VPF8d1cKdur+WMpYICGO1c5rDLIl1ojBY0+YFNs0XEVNGxE6h4NKIdBJihTrKOPvWA33Vtt
Ra5ygqLdTUg6mJHNIt3OvUA2Oh6oEMNs8yhcU6c9nd/qDKe95WgJq47zb8NTGoo6nVZ2k96qW6nk
+FKnDc2qZNgOKwz6tUCvizGghUG2Zm4N3lj8MK3Ae5qLDSWSvyEsczDhZXxrZLRkmTc3hMLGnZrz
3wvTQcHHxxlpOG5X26NloMD0laEVkXSW9Q0l/qzM7gwHOLRmTHN9zb8rrcBhX8KM4y++Lv55fGwS
vUhv4HjYwBZ+cxbD4q7YxJqbL2/A4QoLbKTa4raJghzon6JUuDrN6ExfJ8ea56y3YFXT3jkM0mj5
QwiOMgJ1L3WSjOpG84DASxdu11s6vRS2xGRaAfZlzaQ2YjiZ4+0zTahDoJBrWlNX/0fdefXWkaRp
+q80+j570kWawXRfHEtPylFVuklIKlV673Ox/32fOBHqLVE9rOm9W6CAAkWeky4y4ovvdb6cUw2k
79gKIbmA24SlvWDGjjaPLtPVLAaf0lHvJYlckWek6gPrssUfR/y84mPSWu6Qv6PZKwtzuFlyCBBu
Kx+ptQKM0AxFBR9EsDzQOUEHuJDWErzrWv5wuHAaXWimXLfqsdSue+mQ5cgo6x1uanJy10wr/VL4
uILzUtHT5e1zEXdyY+Coytqvd1u5te2qZPV5M3OH5IbvDQi1AGihTrj08YjZEoanPbjTpRTVLWdT
NY89OJo8wkRVfcHiV4AYCCHkZqDaUrkPXepS9hRmTHldc1/PFf7tz0YCbZQdZVBZ1nKzWcg/qJm8
shi3+wbVyyIehjAO+1D2SjFPLpJvS2dSQ538vLKzt0MOu8Y7J7Y34RJXRhhaYcHjQ72idu+2cdxn
3rC239Df1NNyMBA95g9stUm69ho8MsaPPQoKNzggmEsyukHb5vjHJqI5dN4mv/EOshtl3feZX7W3
UwspKjmHBTvxpzXBX/i6wh+reK4YRr8LA1j3ufCIljt5GWb67KzKFQv9GOrUTY0T+y9m03b1g285
UXmOJs4PFpXTk3hxzm18rsSx32z3TM8vGZ9I/43tU2lHq3luanPebsnYmg55neHnGNW2T10QM/1C
N3GxDdsNOJqNB3Ne4H85fTLfdGLy8L5d2d9Zd9VWVfOhgdzlnQZgvXEX2ttMykhabGZ3cvuQ2JDd
GCDgSzHjnA1UoGltjPcG7GHpGlfYa8QQAwJcjJ2oojnHaByXTayGbaI2PNDDrZtXWEhB1k+o6iCW
uQu2ZyiCsl2K5xKWZAnzg3cweQ2cQxu4priLqPBtCu0kn/zwxurSdPB2zoSp7XaYwKzmxwLL3e5z
LSpYLeGUiPmWyPmxPq3ualdIKQvzKs2ycs/Y66bHBi+I5rql4+nehzJB/VbU09h8DZiUm6+N6ZEn
s6MjMKyfyg2+U35EWTvhed6PiAPpDJuB/8UrcMEwICp+xEoU+Op7H7shv4USbnMktCFYuJOBXqO3
pYxq36k/iY3yiibauFCHa3GNahz6GKobdzBjbO8Jkgx3Zte54Vo78NhzukFQgtkzpGsp3KsY6KVa
d+Vo0kWt1bSMi5/cTTRqodCFsirx7ctUlNZ4A30M6LSzOVAlUo3tOItzdumw2kqCpfiboR3SA14c
CPH3IIGUUOpLMoVfMvvJ2lx9i2VdHE/QXgFHaCwDBeIc8IbxHkSkFVxkdXrBUS1PBZFGjt1e5mYH
ttkeCrV88ceaVna698vMQFBib5v4EE1tZwaPi7tVRnDMB4tyM019uUXaiFOpv/WoyWriVi6F6D/3
bLI4WqyW2a0PcE1/PzRBVH1Jh9yLfpuxOBqvF3MyyzdDMbj17wreVFe76r5TL70/ZiNkw5euc0qH
WRTmgN2x3xfPqJvy9VjTXRyDE3rReHEOTkLsmDjkCvdKL1VJzEXacDgwV0mrOzFmTXBelwFqZmTa
SEYfW2uMi/WMYc2AamYUbCd6/DWsuaekGKv80SNdYPtlpPDAr8uDSDmRSJHTLzg6Q44j1me7sDPL
ONd9gQ/k9Nbv+Xq/vYLqY4XTbUL3CsfSPQt+Uoemc0jTGNX1vm2mKt4tpSmIEutasgMgTdnGvmXH
WT80S9hCflrnOKMEEEF+SimLTmKYk+IcDiv0JEjefnjC6sV+l5tGaz70AIUHlGMLkFFR/JoPqXge
gia/qonZ/sriMzQHfzPXYxSKaDjAPOSgBR6+tzQRYcZ2UzN/m1J6cFfs6+q3CV1MQkIm5ybIpuk4
ziEv4kB/2f2twX6jOvQoq7tzMhXLV9K0+GWw2XO6n/ux+dLGjd3drXCAMB30/XedCLrb2czcOwQr
DjaAeM+vJ1uU7YMnluzLivL6kdmt4ClnbnJKy9L5kDSdgdsg87xw63W6sguLlJGMTbb5SSblYrHa
1MNHypD4pufh4/MZ1aPjH2K4ntc23e/f6EEvN04cJ7A+utCsdkAQ3Ly86e0vQBC5uMf5kn9u/Bkr
9gRAu911HbakBzJOvHPsU+ntUmAt71qILc3RwwZxBhnM7r9sVQkDKbaJM9u54HfwKIpk3q926u7s
zGzvoViDFle4DeeHjA0SuF1bX/tl6hwyy5nvsii2fgnM2v80zlb6NU3y8Qbmo/M4LxajLPSiU9jY
OPi3hXtjE5YU7Af69hggm1F3Y1l2/StrGyvDtPX5rwbunack5r1jq/dhLL3kl4j9EHYqc/ZUmWF5
GuwhPAthLifHWcxPdmknz1EqvL0I8/Q0G1v0Nsng7vizXYDEjvayNyqvfaiIkJh3qZFMBxh2ZXt2
Sj/9bakN611PdsdyzCez+wr3FTM0mI00AN3EmJpdk8fMLIQqLHv8HqMdGq0VpNrIm4dgWLr+aI52
WR6msHIgmpopjpCeP3/OQvZihyruzb3tRhPEkMW9xVXZuBes8bdbPFpHHI7EO6tqi9OYRTgflQs8
rqok+3kc5jm6hrs5xkfmpfpdgIvmXd0i1zg2VHBv5jidf7OJcwSAngIQeSdr+u7AhTjvHCnbf8JI
dG5BonH+3DfxEt1z2GJHUMR2QjFUfi0MZxXvs2DCsoZPnAKJD/yesmZ+xmuuiq5MY/LGD+EKmUnc
B/Pi+8mR7fcWeu8Ffvm4A+J/NUGiPxduAqEXpwcAVKPeG6PMpGVfEVnOcVtpBaMoH8rlccvjfLi3
Z2j419BzGnLABjzuvqzrEC7ZPgjnQJBrAqMD91OLt425xaZlTGWH/0v5aJo2PqeQGsvKxLs1Xw0v
lJ6dCVLb7DHNtxwm0SCBri29ga7M+l5063woCf7w70nENUGia5R3d/MaA+1WEyYpZ3tNt6d66GZ/
Z+aif0qz0K1xL7fw6sOrvIKStstMAParFa1avW8KsKJD4LDAn5l3W/OaYVA4T9lYiO1PZc8/8oQx
WyJA0aG9QGoceo6flO4e2X4CJteVY6HM/qI3iAMr3J/JWV4wkqW9kyvgGaJqgdACteVHZY3drCms
63p5WgleWZpvQHh9WzxjilTmn1+XNuCz8uNl2TCebV4DB/2MjdjgpaDVXTY7qJHSPRHdgn3iLsfx
hAkoEU3DnCwSd1rIeLUHG+FdLkyoIXHcWJkA3h7l/5oiqvlDDSk6ZrcgLrh4dU2Ws8q/u/wgIkwc
MVu2YLkTdIdYyMMNfXT4twx1ETswbEgkPjQOLsy6WxcRKqT1YWZmsQ8j0Ah/iSRu4zQC+ijGO4sX
SHa3snGcnpnvCIs6kuqHYS0B4G7nRLtUnahBL5gL8xdbfjiKTb94SAok+6Qmz53g65ttM+XlsYEh
fWNZnD7kmMrwq8LQqItOoovDsPhQqRsxUy8s60dmCSJF97Y1jKbziGPblK43JfQ3bzzxHgm3vfWW
HrOyNzE2J1xA5QKOuEevyxPuWUrSAxeehBQJ1c5qJ9hxVytJeVzWhG7XK6/E0jekNAhgITxaiF8y
ixTGHW1Y+5DYUTvmd3E7tzywDUFvSl4a8r8teiJIIbUIKZvcIsLUHT4nLcqkmDEDeRNRCXmfoiKQ
p5I6lcC3KcceAV2Hfga8vr38SmI3quitbl6FZu5hhlIR55k0R7rjm+M8QOMPGhJ62PFidurk1kYR
anSxPL8Ndw78N0l1mMvoWm63eeTGIi8Zu46ZDVhvoodzDkmfy1ZwgO6QK69FjambGkIGCkkejF1Z
4WgcI/LW1/JQY4rVJcemdltuImG6PSO0HwunNK7yCPioOmjjInaPlhndpKbp+MsVBn44OR3i0fD7
+N6cbJzydl0UQ68952QRjT7ZIO2yJO+BZkuQGtvLBUdvsGfhbjT+CGR5jXsYI/M6bQD/UAQE7G7M
3UQCpIt3fjNYd72yn8TpD6nk/TJkrbgio2uJj7Ht9l76mMEL5BzHVDR89E/e54v07P9KbQWCfKRK
vNWOi6rBw5bnx8mDo2NPuRT104QC0O3A4m2H3JSuhOFf7dqK6Fko1oNHU32v3AHpWsieZ6AMQ9dk
tESJR0ltS6ND22tQBjwb2CUG8S9zxNChf+F4RogKXDml5EBF3rmFfV4SYRdiPlsfUDYbJJOyHFGC
XWMebnJ3J4yowMbwjpTH04as8HAAKUm/oz0J50C6uZJOJV3pBF/B3yWoDzx3h8019f8xcWEKl7vG
nrDmi2cjx72L5i+lLVTvxkG0E0Sr3LGVxiRtXIqhl3422lGuzaoC97cdnLqQsZyBpEf+Ede0uRlu
C8tyyvD7B1ebeAYY3QMjtqRkmvy1PSDhcfkfNSvu9OxX/Ln6qLGU2GmmsjktjsBkfFcbjHqcHZW0
M7HRFUDCuFgTaSdIhDXS7ZFGFbExW5PjngopOm9wTKwyvOQ5S0fZ7tR9ktblLRXxgtn66q1SNKq1
o/1GYGM67LGyl20X5s6yjh89Dx0Xo7MJpwHTIK0b1S6FmejdrX0C8xJWe4VER7om2e0qu56ImwmU
OYgJJwvYGZjY8HFtthjZF9FqW0FJsh60o5TWj9kNMkmAOQBrvwHniXCLpQLD9f7X3pI73KPdCzZ3
11WOcBEub3wxsgkZcqsjg+cw0lM+3V+X/4y/1f/CnfZHrS7eEKaD9zTHwUbPt2xHSuv+YArTSUVo
HofbQ4x6jNZlc/EPUPxDDT9ofwxN+nj9RfxRHcvhbVpJDFfaO6GgV/jiNZzAl+vSDZYHjaNrwpUW
ySqUHz962Q1EfyRfKt16/J+YCtjyaH+cFHghsZsTluM6yO+dlwpGLFh8CThmPDZ3XOEaDQxSatKU
2cA09mRbOdl8nBoyouNjOEtVWpICKuPMpdgSerRi/RT52VNCOVF6u4TP8bqGoDO8d6r1gFpQqtNG
IKL081gHcTm9zfNKLmna8itlAfbKY8zETfX++l3H+OTFlbIY4YXCfI6NGjY1L5W5LuA0QtshfqxI
uGubI+VIUNUnShGG/bHHeoL3gmaHXGngnXrIF9UUHtZJUwYwgFnByms7aHORQW0Yx/FuYK9QnSIi
pvgsr8uClbYzkfujAE2NByj0h6wu2TTQvCzFbfVdbEhx5QxLeVTNmrCiTHaa2XACsux7kj6n9Ujz
St6pYOzkl3hjgyMBUTWJBZBhD/RkSrfMJYbA4kFrt1IgZYbJAcZ1WBtbvMPQkCSW2pIXxZ8Ysyn5
IZraCTmI/lNmMsU/Mj3aot9VmCKsdzZkGLraAWkNLODFVFyMdpfYWSGBs2VJR7J3JvTUJ80rU/Cz
OSc4O7xxIEDl71CQQsNSmt+FpEtaxKm0yZRDO3e67TTCya3LY6gM0vPhQjBcR6OfKbp4DM2tEinr
xhcCRwk9BCVx7/XNNLPe1QfQFbpZNYG5Cck9pOIm23gbb6UkcPQkYXL3FCPfNZsLX6uAuwsRQ9EJ
NLexa0F/8qveKmJIqZp5Oiy2BJMVoJ8RchxeVSFY9XqTKZxbn7DfWpLuMnSBNAPv10BO42wEJTZW
2D3ZjLuyIiNEAlH1Grl7wT7csHd1Rt9gfBRmhWP4OaB5Udgnu01ccLs5dyVkgx4i5rxWdfPGijaK
/yZP8yUeSTgb19QgrpC2DLZKtS/puANsat7ALKabEr9Jp5lEOYLEaNBeJ/ijU9gRXzNyAE3jMQ03
49Os+C314BqCNXyZGt5lNlPE4BmgbxqX0lVMQNgD4ODqRxUnZtUsqvaVvpm2gQMPeXej1WzDiSk9
YILvNkOWgPrjtjmSYbxz+KWb7tEixPVj5HcYDIaKCOn4noRyNDQ2LNJQCBNeWFtv17Rc6B8r0oMG
ulgkGWL6B40x4W0gn/rgEiiK6e7FSFS7ZuWWAT3+yrKDbVhg9loN4gDIjoH5rsE5JaeGFnaHL3nk
2dJHsTbY1zu3IiZwC5qSYmDrl9FMK59w1aaNLaM5aPZvrB4YkK8cZArBCRtMwMD+xoJuxErY2WWs
jfBxr+c168sA/YOEklY6AvGlGtFVQqEwftW1nAqTCemEq08q2n2PnDd6h+zSms2b1q5AGo5gYPNM
X0NdsZi7hhS6ZVzwYH6o60pClCj/iWLZ1944Vl+KyzQy81oyH7D2NwsytHTzQcZhO8dbROpWQ9Wy
nP0kJk+AsKcyyW8a23BJYilqM57Ch4FNKGNyoDPANJQFXguzalZuIMYKWYHXWzAW8WBQ+LRqDhPZ
hFQw2WtjrmkyL6QqzD4oJTT/gIVL4nEE4W54ilVhK2fqdR4ljqgZdnk3Sk6rkRPoABLPNXIS+u5t
g9FzyXHTmuP11vTBE36QIkaGoHQPis89X+rMMmrkJ6HijBYFJmiPTVyLVUBVwiU8mmAhlsTWVOhH
XTvImndoZmWwTE6dAeSdj2PsjzdQBiRFRFrBcN4RkA5vZB51kmiinag0qO5UhUUAWukt4WcXJXx+
79o59NPd4K1tPO2yvkdt/IZQw8mbSGxSr9lszJEkNqZzt6GfI6utS63iifZXgv8AfJvLuzwF0D/L
+7TO5Qh2vF7yYwntkxeIiTepr792Nls387sBtL/h5EdGKCR6yaFtplCSsOrMZCU6+SneBnG4U3St
VoywOZFWSgZRjvKDqSDmaplCFNLRpQgj8luPOhxWThTCefXftFYDvxpafSh/p8txV5F6DPrsU7mv
JzsrgueVnBqUcoq8oc9HE28UNWWJDLdx3urnRd6UhCosdKzsi2kDGHLCTrCfk+ENZNq4wwlkDxOQ
e21ZC0baymlS+dgSey4H6FwBKjpva4JqDMIxWyy0v8WSdPqF2DOWR3h60LmXi09Jojjm8EnlHNMr
vifT8+UmM/UDaAfEwk3zXVkCiWVXzcI+lwgi30OvsRckpM7z2VPKCCJGJSs3lrkfXwr6AUgVwq0O
pKLtIjPTF6j5iI4ilYEJSGBd0Yb0FKOoXZpcopfLSJHqhE3kWXmvZ+xynCUVx7wYIyImkgVIqyQW
MCtNyTLwsLmuniZFNScPU752QHNyw1Io6EMLdUa1QGpSAxJrWb9oShQJZtJ8ClRb8sN0x6DNG9nY
EdUk2QmxGC6MHg/eGq85DHyuSkvfQLIkeJyrGXC7GMV0F16xZgVtLvJpRp3vr/jEtyMgU3CyjUBy
BITSG+lqPrNjKSigxwtR2Z4vFpSl4qtpDUuBNQTLvu8Vkk6t5TiK650uUR+J655Z01xubLxGcc/U
160Hkb4Z3+kysI3lw1GEZw2F68vXk3Do8xo6u4FCzMsO8YxpE2WMhXW6v09s7Gyv7QmeZXSaVfFX
EZ7Kwr0KOyvr22UgWqm4Ex1yL2Bc0UbzN6x3mCwPRQTzxmVn1freJ5d/pJZVPbR2ihynP+YduJK/
qwYhu1sxlT+foqstW2lBYMn+BeMi4GPRKB+NHQc0hnonAMrbbWUH62E3BURQk73XDR3NCreOqiG8
R1ecyf4VrD2+sROF/F/opljpYnjjRstnZwJu+DRjcM2FaZoeXWROEVsyTndwRjbYMJSpNO2dl9l5
8wGJh+zTOR3J0wi3t0WOXNU2ooDo+UE3imLVBmy6Rr6UYwqWZUCTiaQW4PX9xMvdBLwSjFcwF2LT
xG7ustv4wyYyKboOqUbtPMwpy0zNC+EvGVjXBYV11bjr7XmrUzx/p8zJbtW4e/0sftpLYu8Y4o7n
0f/iqbx0gSHC0/Bco7fvg4tSSr86ecJogKB62ddmyyQrEE1XLJUaI1GV0esn88KSxrYw53O9AGaN
RSoI7jM/7quzqB7aXkTTfSIWKQxbJqosZpgLHVVrQ2Af4C5wfv3APz0LAV5vOVT5tMUtelw/Htge
AjJTQne8F2rB9ZFn4wmurdtGt8XHUNcCUzqGKNhiVbe/fhovr5/GgpzdfYubwEb6pUshyNrUxwj1
74nDUF3LRPL8aWFLFh3bfikI0Xv5149skZb1wy6epgJujsAQWK7SJXm5t0W6FWMyHRl3iVKfFH7E
vucYZG3TIVe9KLU0DWpRuqAxaOV8rNk4LrzS6L1FGDkG66+f28shals+90LQqAgtxxEv2x0eVBas
2yLzTu+wNW9uuKgS1RBVoorvPEGlyxFKb/P6uVxGwh+7HTYWcZhU2uiL0BlxTj+OlM5DyC9c8GIQ
KnfDLFpRw2DOTebbNR5ad0QCPPjm5yL3ZDvacrrK+tyOWPHH+7AlmYE2dOyH6GrEVMBZ+TNnzpfN
KS+EbmETruPBdQYjeHGGZmSyTWk3924ug2BLPjqiG5r8Gn8RF1cg5nMmNJ+EsfIXmztET2aZspAi
Z4gXGAwPi4/vwHysaK7443fHpblA9kVqmXQJ+0Sththfq4GAtiJjOL1+l1++jvh7uCKwPRsfFuH+
ZC7KrDnhgh/695rWqTfJDa4nTMNKbBFctIEkP8HntEiH5Va/fhLiRztWweEdHnbgMx3h5vqTHSsr
2yQ70ut9hmyOpWZq+zro7sMpLKLneFkMXHsGY4XI9WZjfue55ioxLFUuSjnuZe7D4AvSVs9Isk24
I9EQ558TwyIixNl5vTVhExmMVJzp2V0BsNkqxNJCayYymw4Z7VnQKCixcjHSxWhb0l0j7Mb0pZO7
7vjW8TLBVmM9hln/JfRESCe0ozMkP6e6bQyJmq8cZ+KPYCEGiKRylmrchWooVK0NHSA3peEDYzoI
KKr0hEew8Wi8i4NQpHg2OZPfTUf65E5PfjuwR0JreMpXqPlnc2qNJuYKknEsz7lSicRBLwvrwk6S
xDz6gtKsOZjoAIbhpmsTnHaPbOoT8/n1p2f9NIbI32DeMAVsNdR8L9cSP2CWhpef3utOd6Mun0qG
/d0NbUKURYQrzUUIEqmY2UL5m+uWYqtynmCmy7aZueXSDn8DDuYnRU7Sl10CrdUfzAWXoRniaOBF
fwakvsRRPUBULOIk7mJhcPrSbNchx40mttndsbdpRPUV7V3iVCfFQtbBRtobDeYTYn+4MlIrp6bt
ZIIdY/7Z2/FivfBxqPTIGfFCz/JpAL9wj5ugiXc+UNudvxmA6vQ2o9KJD8Zy0Xv+P1UHvgnDWTig
yb7MD7sY2v2hYAIzgQCVifJOA4q6mGtVqUawXUrd2HoY6Nh/0vp9OaUyBSDyDwPAd1rvP5Vq+dRK
w8a5uUuTzGeiKdmHeZ++H7/wMYh+8sNeIm8E+ZJadvX6YP7p+A5tJLh4ssnuwhR4MaVXxZoMa2Al
t9qrf2ZCkNurH2JESktInUSrRNH/5gnwmCEFe3jsUv4zPf+46nl0Ej0y9vobHHQvs4d72W/pxS+G
DSvnZcEmPj0LuL3+x9ePLy/wj6tuABOTukT6gbLF/GlByJfZJRspXm8zJpftfRCMuIYlvRex3+ek
O6M/eTbpVX8yyO2XVRGVIPNoiAMplSFj7sV158KZnK2su1uiLpJ2fPDdpl6fw7LLtmsNple5VTsf
B6uTqDZojdz5aP5GGtmZbIW22cgepvcx6N32ZDfQ/Tl1dinnZo3Wg2/IGR5ssmQMoUCSYqPJYWmB
QwYZuP4AqioZEa/f1peVFbbYDGyXxYCdu1zrfnysEXynBfeI7HYIJ6xGdpC609zfkVPX5S2WFPkk
0HOpMBKx0jH/MpLqMmHtAEVu9P7kIYuXD5l7zWMO5FkBbb3ciswFBG2YZ9mtoqOmF1GbquxUR+j1
i//5cMxcADmQ73yT5fnFs81S/FbCaRM3sfT1/PJdi1xMFLCDIrT/yQFf5Ftxj+k5wbzhTQ6ESXjs
i0P2fbRIF432RouZlNfAEiNPxaBjlrCLDHabittkhRJpwaj3MF96sEcIn8WJ1K7I7G5x1MjpqunG
lU74ELEp5TRKPbpcxMtKfITtAeRdogyJGnkS2zgU6HX5VppFQjpaENUSrRLNaJREl1XeZwhr14kk
oo1PKsiF4KqkZFpqJsZJKgb8tJRA+pCAuopDMCrCbzXLZlCGUzBdujrC1+tNqjZMCK3wC+qnUuaK
lBOCp2ffSmVZ971a6aZ0M+GgtqA9e3I9YAWlCoOZKkOq+za/kpsjEi2kVqcjrIWD6E1BHVeCDtXU
jPKSeH84sroPfebJ1jHsTNlU0f4ZcJ2l4EpTjtWOopBbwC8rxm39KegMNx52c2d0q3fuS5I4wuus
3UhAU/t005xxc0EYOyP6PImYzLcndbP0ZkVPxxnO4ezkdA9F941rjNS2Z40h0+K6yP0v23/VJqTP
IluGF+9psxLmmp0j4mpWa6+scvVOMLBDeTP9dpKCGw2L4QshQyfTS79R3QH1IV1Su5Wbum8KVKET
Pic0u1yqGjpaze9Ul0G2w/UjWz4rojQYf5EOu5jbTaBIiQtoRpssvQzXypLyK0OpUuEHdNWp4bUK
vZvSbubwFqfGfnyfEVpINg2tZrGFB1WWhNK6uTrhzNiXQGPk1cUO/iSuS88I/8TyM8Sn1N8P9N69
9jiZjVR9aTMb5aOCqsyIMdHHkHnaeRZ2o86xLnKiOHb8E82sIc9McdZK9IqWQgg10iKi45dNNbiR
fg/OY5x7c7EedD9WA/hIqGUPUnckoxE74i+4ACCy35HMkbsPnYljD9r9bcy3D0py5LTIkL6ViPrI
b0yyLRHPSooNzDqOX2lmWO4z+Og0PpLXWjb2CcMrY3323Q3V6CPmRlKeLBBeA4jlYt56bIyzzeqL
Q68gQd0sJu5O6qVxxZVyfW0z4dO6ZLCyV/Ysdm5NVtPY94GgtpPGhZkNJZF/K/H0nd74QT4YwBCq
2apFkZ2aBXQBF66em36EnW5lb9SwHr2FVza/vLgTHlYtdrhTYPf1EfW7HIYKt44MWt9XjWFjqrCf
FLNHbdVzUooYmEo5mNl2Jkw8mAla3A4NlgS0i7UXkzbH8jJMA7sjOlwx0s0rEFLAM+2i6cHPnXiG
6KV9nKslYbHVV6qGWLB66CS1skhJ8LSBlHrV8yAMjI/4VE7OMVRTl4aBtPZKvTjDxZrWvPS59W36
rkTOMNNFl6wkw6qBTtdPuiUpyaPyVdFCKhfXcOYe8lVj83kZqC6AUeAb8gKh6miHd01pw76tHTGV
dHNVv1uBFV6wyNGItBxh5Fkb7WwL+QoA1dyZMD4oQEWLNV3V9NbmWSG9bKZDSRNsv+jkWS106+A5
McFjOotWQrnWmIkl++2tlYjkXqS1t6G5UxNlWkUBk2i51IJxl9eJmcOvDQ2yIHeh4aLAbpXtw6y+
72Jy0jnrGnwgtJqnu4tQ0SNbJsPLgu+tt5jq0Xwf25dZr+cuMMlr5Z+aKe0LOdYKOklHYpGVq4D2
lFNI7nfd40Urq9WrMQ64WDOMnvxrvUpo2FV5kejpQTUZtUOAlrdpgWIHo4VxWeHUVxQxtnFpuj2H
rYFjNqQ3NsDjvjI66Q1gKeG+EsFgjOdSpRO9J7dfidoHf89cuohl/jnY0Comh3mFGo8FOcJ9/t5R
m36N0FQ04jl/paPWD8hU0lkbO+otfZuh/oI2opc51x+oaeZgk+iI7pvk9cVjulf2TKsSH2ETBBZw
71BmgFto/eyg5pUG1RSL1ijBSOMIJ1GYNYD3IGEv6nSwnV8apV9G0bjKMkH9ZCl7j0UdXdVuUEvk
xkHTknJKJcZRzoQqF+OxYvCRRSW5Jb5K5WDHWVr3mRGs5l2L5ArUpUGX86kjVSX5GIMzYvlNi8H4
VmTowVT0V6FEqhqfaqChsSDqlrYyA1BuOlWGWymB3fbEiHVU7EoIWGMQ/0IAD426KA6r3DkZHhzA
GonARQ/cuxdjIbeZJYBFz9gtgj0RHFFcHTwagGN/HE2TdNjjoAzr1bANnUswnq4E9HJPgi8zwHXa
2iNMQILLtyrcxy0igGSPNNoxtlOBJICBoIyc9ISsC0c90JXiyMpXWVtoqA6DI7TNeoeonY00qSI0
SNnD40w5sukad1RFlab72LYjmSe4mkgBMVlDctZR/liisgWFFqHycp6F6j8yYLbeS5Z3A1DkgGum
CuvoFEk1stnN4YpoYUlHXuNF8aZpCNrD29XfSH3IN+KMJnujpVJYa5qQsrxCMyilXiZLAWfVA1fy
Lqj1SCnQjIsLWaJmJ1U8dao81N5FGgSMFeSq3BkVCKiHp5KWKssETxWkqsnTq8oW3rFHnPuUIMCF
bQk5hTvJJE/P6DrD1oYXPTUCGVOrRrN2LcjUO5dJgrO0CJscuJ1dD43Ivw6Gqq1TZFGR534p1cOu
Lw5GQ0ZMH9F6CXSzN45nStTXmeK4n95H8VSJmiwCmUBXBL5kBrEFkNizIncY2UWrLBQ6SYemLOCU
4bBh4/TmUk3vNRy79gIj2FMakfuC5lL5A4Jvy6I6U/wpi/KC59/2OFTUT+acOhYEJOWs5ykXL3WT
9DsGbX7rxkMQpFvhXetmhRHPQ27tY5Rvibdrs+nSbGaVzBHiTUxGyJBMMD0AW8VvcwohaWUcB/OG
nb/GBX5++qS/6/wXQ45FiyWZkaNvso4eYoWuW3cvmUfJ8tArNgmu9dj+HNmELHVzcBE499mvr2/v
XvYowsD2SWQAtRIBAasvm3Sb8JY6javipiwayNnaoFW70qwKydJeM//WgR2oiEg6QM5AHgCvXrbi
itwZ2qDekpusSNrgy8pOwYfk3xAJSjRiayxldaxwWWCaf/3AL8EQ2uNsaAMX3AzUgxCJF1ElhhE4
Hd+eXFXz2gTuNU3JwYtvQkJPoXCDdo9+cEaI3FlQKrYx6Ytq76arQ7yqx5ra2Xf5xW1vMMsA+SKm
BePcPL1+ki/5qZBScaSy2D7gfWL+nMG7Qnzw/WZyzpo3pphpi84v7zLZLjWDpSmME4KqJvEzXOsC
P3i3DFPTNOe6WOC17WwsD4x3XZ0adbyHPwXXeFcyDJzy6Krg+DYpiwJ5VFoYFSxV0WFrvEuoVJ3k
WGJYTdNevS3i0lG/XOZ//MBJ7v/xX/z8tW7we4mT4cWP/zh/qx8+l9/6/5Kf+udf/fiZf7yvS/57
9U/u069d3WNL+vKvfvhejq7P7vB5+PzDD8dKBtu/Gb9169tvqCOGyznArZZ/+T/95V++Xb7l/dp8
+/tfv5LFPMhvi9O6+qv+1fVvf/8rPFLzgnXZ4EUhg9+lyfUffzye/mN5Z/7+1//19vju+Pb5ePjf
f/n4rR++ddVf3nEzaciro/23X/ntcz/8/a+O+FtIdhcMYIBaRpZDw3Dmey6/4d23ZMo1YBEANtND
VXdDwq+cvzEbkAYuc81hSft0ovqa3BJ+Zf+NvibvEenMEvYN3L9+P3VNQ1fP+F/T0sGnfmih/ct7
8QMxfRidDrt+ZtsyojUixFVseaSg1c12lQ4U6dCxknMtpntRGG8yd3omZP7AWnXdCze7wR8qpw9T
nYtOPECH28H2PYxh/5CzBHwKgiXao3jPdlAEo51NFul5WryPTteTkFVk9c1qpdYu6Fb30cRp/Ij0
43eo8r8Srlmd1i2Y7wy2S9hdrnuzKN/ODYBVmSfRm3FYc1LFaveakrPZh4OVw86rDnMYJhGeoOmI
1L7u2redzRKSLNa0S8d0Oa9zSXXio9m0KgRJi4+N23gPDdI9hVP1EXCqeXJTZ8X3aMDxPO3e167z
OenSh6r0cEElnEKwC3HaIME4LnkgP+0BvsUzgS1vMsO6Y+q9T1L73Il1O5Z5P96JKWBqFc58gLq3
7eHREEHhh2fXHO1j1Zv3TlP+bkYZYpUYka672Hdwt+7WTUa9uO2KHSp2sLNpfuuT4jPO3w/s4Ppd
DDma3xsAcksnTssw9/usD67JQR6PFkvgXdWI5WhN6x6eyq3TxAT1VOG7PCqu6zB4HO14OxOnvXzr
+vZ3wlVJAxGs40W+Xg9YVPSUtHMVfG6i5ZqciV1kH2p7n7XEJNEZPSK+fKzS4vdx7TY0y+OAeLys
dzbNg0e85E8xBkekPWSFj3DdxHC0xy/i2l5JfyjokD1Qc5b7ycy6s8sthObodkdocVd1b/lAmV/8
Chkm0396s6bJuyS2N7xdKww4xdBNB9LodmO9ZR/ZVn0oE//cpzF3efSiI4KQGn8Mt74DY5qfNpF7
eC7Mxs1W9b/2fRKey4YR5xdfJ/xWT4MMxUK6dnTF5N/IOOtD1y7VbW+tdz5q17MxLR96GaFi5Tid
7e2m3S/2CH0aCZZdXIV++Zhn/fvI2o7McAfI7Lus+51sqBOedUSFDGd2QT4WD85+rBJEDekuiZvr
msqwWz8h4tzlxLbUhrfv1+rNUFnnLmx2aHdu2xiprPnrhJl8mC1HOFdHrBn3dAAJ+msPbSZ4OcKn
JSjOfvdkJst5Hm6yMD2FDzLPpfCanec8u6m4r5b0GAWYMxiG9Ug7HTEMqQpyyacMPHcf/v115f+n
9SAExf/vp/9zV3+ris/Vbz/O+P+HujNJjhvZ0vVW0moOGRw9BjUoIBoy2FMS1Uxg5BWFvoej281b
y9vY+5yMzJJCWeLN2Suza1dJUREAHO7Hj5/zN+pDrwFeE+IdlF/LwN4d2ToCPDX61wivuQRrVrzw
KCW6qnPy3yHeM9/Rm0R4G/6bTTdU51fHEG/778B44e7lO4R3Ffz/QYQ/bdjQaiXLUt8DbxVK7UnX
tUaCBiuvbMIzQrYSHqk3K0L2IFOkSI0+NlGrX0rkVqDH9ZMXnU/I8LYPKHqUzfUPA3fcfP6oZHlb
p9XQ/+d/nDjAstfhUweImttgs2MzPLkX17YzHHBccdUasWNkW4B6CS39IZ20j0OJ4g2d97qP0w2H
W3Dg+xgIN2ucpOiDsiPE9nwoc5Q7PKrXeyzQTe+u16p0Pf/9ff4yZFC06VPTNoR+Y5Oa/9zjGmfd
jWbbLK40Qy/iQJE956sZGv/0qbZwkN6UIo2z/dQZcReg1aksmym21m80t/7uNiB38+agJzJgJ6Nl
Lm29sLiLq5KmafXUmeOY7EgeszygDFW7OwB/s9Ntuipu/ItMH4vhEMNZ8J5+Pxwn9oK2QfeUPAmD
b49MhXs5GY8oGzJkiib/UIJWScTBqYd8IB2Xpa9fNEBzjQ9Dyjk7gJMOswQ1mbw5zwwnQjO00pfL
f3470Jhtjp/AbcxfzJZnH9/JKTPdg6p9VncyNrFIqUeMUmijzlhCWTuKLXk8U190AXvCHwSuCEId
77X8ru4zc3mj2a4G4Mdes+1whjId8ruXVO/FCvEHmEFhLuk0QzI8l05f1DAp4raL99kQ2xiX9HHm
NpRcX8WqfGmX2Xc2Marcwe8HxjhFHxF8wBv4wI4gvIHoOpkwAxUgsPViPY8Wn8LGV7dDJra7tPUe
aCZsdS3FvsnQkVFKESDM1joKE8tvEitYYLgMETsRxbvvujXbelgtOLMt4aRpNfv+qMVJvGyNGVbB
RTxgWv6YzLPX46ECBmEJQBK1+SN2Iwq44/uI9T9Go8X/D7KJB2/z+yc9nZHIHqBqYJlIaKLnAeTr
5Ek1O6Ohnk7R7mg96FJOocJIXS7nLsteVFoRrnE7okflUhdiy5TtQPtvZ6WdX2mopXQDD/z72zqZ
BjT8QWKSr4PsIMSxJ/wcNxrbTBdZG+OuHLIh32mUPZuDJtYYR44kdq6pYJtlYMWJ5u1bT1bxWyvj
pD/NDeBArusUFAAhEMFOhgVWBr5XHDF2QmvFcEU1tTDIvBf7m2VMenGVmFk/3HYpmj4B0lrDQxLn
jR70VZHZ50Mp5HQZ92Xa7IFTFEu2KfR5/bL2xby+gSI4KXyYWBRDALXYNIHGcDpSoe+HBeN6qGPh
Cz3Aj9Ecbyf6HHslyGd9f1WVQ/G+4vQ9v7FIf5k0Hk17wxPsOy4z5xdIzFCYs1K7lTsyR927HvU1
xYspyzX7xkr6ad0xAHX8nmzbas/cDibTVdvZVh9gehFZxhuT5cRZm2AKahkslIWPp2ODFVFj9MMY
APSY8sks+h1UHv/Gw0JbbCW6EeX5WmKatKdVPt45zdp1ZyXqfaGDp/RdmVEJDBPPXb9MZR45zz6C
jVdGD+VyazmFwIERU2krgEFuztjJudiNmXE6aP9sb1I3D6sf2IUP2NIBDfLzzYultSa/7rsdrove
eJdPc+ZGKA7MJr3IeTAe1sVZ55uxwRrp+zR29YD+n2c//37B/VJN4jZY/cx4oN8ekebkNqzBQhuK
db5LUbs8zLkp7uQEDztE5AMdNiQ3JldsC/xMm0v60Vl8YVu0gjb+HM3zvmy1yPpOzbwHz/jGnZ0u
Re4M2VbgZ4Zu411hnsQChQzPDN9pdolB7/ZA5Xlyw7gA17NBArgpN5o9LOa+aJNKhvjucAYYbEgY
uyKzCvcDZoDRHNO0X5r3BQ1q+2YG8JzfMLPL/g1q+su9/LB9qZdJwAIiS7rp0oU5uVeJO+jiDp7c
Nb1bfhxcSUdxKTrMWRPRN/mhFEJCKAPWJ4M1muzQdBYRnxmNbMUndzERQS8jkyNeAgx4R5E42bmT
kPM2jkQZWla7Vqil4ZUN82l1H/PFSefDXDbjPZaBrb9tU08i2odk4CEls8SHcEQSObvywaX1XdDN
cfveNZFVC5zG4gpuVfMpkZnrQJXmr9T+bzJUNV9ORgLYOGB2Ot7875RgEZO/dI2HJt0s1iW90zEi
y4Ji6Fr71uTltcBK7PRSSZO/npl+KsX9mBr/7YVB7zt0nlVVSm3tPwSDwasBT48mOi2Qk6eNb/ft
3vadONnpZdXKA2QWaFlFL4bh5vePfJJlqpfvAd73wKzZNkVhNZF/uLKLhEyEwY7clclqz+9xGXQ/
+XNXPq8U9v0v2HHGxmaYm1xsSrbiFRehrsjfWC5/8/ikK/RiHRQKqHudVIVrs4gtDfvZXZHqbb9r
5SxkqNkiQ1TJFvF01wA23NDsi+M3dqK/u7LNuU3tRDpjf7JlinZuJs9rBij5QjoIYEVl9L1nTYdp
P+GqTc8OS5ZtAwDhrf3o58rbywbAAQ+OMCV4HY2Akw0Awq+kruWjVWvLUt/ETj+r84/wD10DGNrX
tUxsVog4VFOwfy32/ag5VchmGfUXiFUxOL+fCn83Fij6+xzMkGoRp28BW7qGyvzUEwfqyr4E6tA8
F17pX7YGoJPnsZudw+rNiXzj7Z/mTZ46oVLoVEQJquSnO+HaVHoDa6vf2Yh/eptlrrwPXWP0H6am
1down9oGI1kUmlesHh0t2/7+sU+PpSwBBdckL2ABUBs+xX2nq0g7A47uDqvVAnXSuGrH7Zi7qbux
sjUPhZ7rwIAyo0Edv/Vs7aaeKakh77xOB5M4dDMOqPAHUd52PWq6/ejsfn+Lv74ZNTzghYA6evyh
RvCHRSo7T8JKTbjDNF3mTZ473vIZLId27qMJ0H/Gec9MaaKN3Ruv5u/GhqM6AmMu8YEKxsnKtCiu
SX9Zu11jTu0HiZ/XssEL1oxCh25Zsamsav6U+4PZA7wonAvpO9WlI2LjTi+hcsbBIgB+XNq4dz0a
coy8Nzavv8nqfJXScWfku5xPTzYvOLQrmImISh6a1f+icZJ1gb0Ad9wu4GWdEM5H9iXlxd+bi8jO
C2xtxhC9kLV9Y6h+DaR4sdMXEg4VIEL4yY0YA+64TVN2u9h3Eo25XGKPhkezoZ1XKKCmm2VCmxAX
nKyfmkNsRMkWqbHYvP/9VBFqq/h5DyOjBPUPQFXNltOw4jfZYre+hiaPU6/lps2luW6zsYhwKPSp
JW9cKOVPdTuVbqDhGf8FfKUW7ZaiqK5yfFuyPXO++jiVKN2+FfLUGJzcGypQOmZ4NAHdX1RwkrqU
gLLWdkc24phbBAqLS01fMAXU9fiC1AJlxyGrPmq1tzQbG5qAEcSZXeEWN5XPXdou6Rsx75T0gQsO
sUeADCITtyjHnUThWR9rLGgZLmTYzS6Y+hrent/j3QO0PnawOfesvSyc9MmbivkK2W0MFunmcHyn
4J15pHADwzcSnNuQfkLKCa9SPpBAnQCelqW+k9Lwo7fu+5fdg43ScV/etANh9rQ6ZID8ydgPip01
OQhNIUY+lenHVytJYuni3g/z3MzfBjOu8sduyrzktjLhg3/B929AxAzACECfNybfr3dFHg5IGnIk
i9I8LZ2BE2k00ynTXa/XtasFc19Iztma0XrpjYHIm3OQstc0dveFvPChqFd3vF8niZzN1i0p6Q+7
2bLQtfz9jb200n+aeRRU2Wkh0PK2USs9iWMVUKLRtfRoi3ZOB//Z5ERH5dOMx3zC1s4dET+uDcQe
MIMHlJc/VroxUT14BfXKxuavMr2hopHlen7N52b7rMGgZbhscA2zDovF0QKrRXxE5zPL7zP9m+N4
LZdqe0+p4v/+gX7ZETxhUmNgw0STBGXGkx0Bd5aU4q3uY5PC1+/qVOr1hTbgnrvF5bVLkayP0FIN
pYux78Xvr00r/Od1DJcAYgPxVhBmSBhOu/iR0c0mwSTbLw0WaP7NnPcrg+VPmlIAzzhj1Vo4I8o2
zl8xsbfc8Rx7vhUn6GXNqhunnZzhy/RSM8LKiJoTuo4T80TIRIGIZFrUsxdq+hzr2ZmOmOks97qt
S605M3Ji98NMlyf7brqNVnyI8Zewv2Qt+zGdP3N03uMI7GQeN6C3ixeKkqNY9B5PYBjq4as2vrlw
hRo3mkJB4Ps18yN/W2Z1h2W9k0NyL8Lc6jINi3rXV5zMqaz1ttkh2NUW/l6XWc7HlwVKu7chXqpL
AxBP+cmr2qhHD9711WQSnKtAd6V+oaYOYhDUpwA2q5rYnFkxxUITOU3QTnGmNUwWKviVM9/DpHSm
GRC9Pi5f0bVahk+iRqmhOlgOxSWC+Fjx83bG1SvCGX7UcPYMYdwZCGERyS0rnLAO5TFKJGTU4TLR
8j4L7Dxi5DZyBItYhE3u9M51B35f/R3HO2GfeWXp9+t5bg2rG+9cBnsubjSM6ybzTvPRw9P3R+GC
xrFwLmwDzbLpOfJ+Uk52FxMA3op2lBjJnq+Pd5u2TCSxW9fZpQaXzdK2k8Dh3I0k9CodsJHRQqnF
DWGfCg0wESqQrM6oqwWPzDQqkItHt5Yao536Y6+Bxjc4mtJmzJDdP+AhZzLxQKH6DP1s0oXzt0d1
ISxLVsmJvxt44jEBNvdAyaBnhedOk33341fhq+ParycE88McfDlDQptNLeDjT/WyjgyQi1L6C5qx
9esHGtqFfe/1qLI/APjshmtkjePvDq2B/iOm1FPzmI7ITl4ik1JKZAG6VkY6QFksTSWtdT/hXcpc
UxedE+CSJqI0lftotXaLCzcykDzW3C7qbXUyJ5KLotLtj45B4XXXpMs4bWgrLvIBHfCMWy5e7zyx
qN8+uugjLADzs5yU464x0EXx94Omiz4KMrkCGtmI2fVYFUOtqzhtDTGFo8Dz4ta59v0VBcRzY1pU
xRRINZoEB92q/KG4Mmo/MgPUlbsetXhALPXFMiB6lQZIrkz9LSyg0am2aaoPno4X87jOl8jxDPhL
UPlDDAizOlsb93GHeG3Ni6PYiwpExc7yYVpAtj0gxYNwYTrURKCgR1l9ngOXLrD5da1BzQ1hxloi
6Z0BG+drmDXjVMoDhyWecee2KQ53G53T13ivF7g5sFvbLfi3BggdYw0omnlg6Jb6Z1bL5KFSY9m1
aG49ka5MQWyeHf5SWMi2mtvUQdpduy5cHy/oFY8GRimtHNc6Q+V6YLK5dq4cNYDrqT/yca4Yzl7z
8+z76yozh1F9yOLwzLo1Vj8b0/erOQnNDyg2NvmjxK+W+7STdGGtEGLUS0+tqFNhrQac/z3r0HT4
LLSoa8/81bLGr/gR2lhbJ+i1+GcZmlPRfTWCO0Jd9AU8WzRwp551+No28yiO1bqY7YbYGdNIQCo8
zQdnxKekHNVuN4Eq8DAop4Z4h6dGlz40htTzvWgpGnsBlHWQo5iT1kv2ngg4+vc4Na78BmD9ihpy
QrpbX0YtZ6A2PL6nFY9qAuHRq6ucRzb81wdGEdz1wVOkYvKvMLpt6f8VViP/5QLkl5+6PE5d3JHM
icYg8u8VYrheCy6l2oqpkc3WwuNb+4Z4ZqtdCaQx8mpH29Dr7obeL7IzB+eWBOlgTdaIxstVu8gH
GY/JxisyszwDHNn41x1lV3pZWDrhFt4VGkiBwG7SKH6w4k7xVNAOolB7XBImePS/ehqMX2VoyGga
8fwR5Sq8IoI16bo63xhLp9bRNMh1uWj9Foo12u2x6vmg1aS2Sm/0xHIxIHCUP5o+yZLyMpCtfR7n
vb2MuyjSSv8ebYCej9J6Qf/njCq96msgAJ4zoKU91HYBpoOSsSSwrINDKdlt60tTjml6yYSt2vNu
7oQIhCio3GDMUXveAW09jwWNoQFdX+y7UxXjmn4w2OZM9iJwJZVv9QCVjxsbyQUSv/ukMfu4p0zZ
ieS2aLFHelrXXu3Xx1zJEpEK18e9PC8yhSSv8GtWi2tZlKQca191iI7bb5bUKlE4bhJGZEMLDTth
qXTpNfFC10vtVwqqwcfcwVFBvJSgqCLU9oTaizNMullR1dSr/RNx6pTXVQxRpobKctXSP+56tWmk
kQzp70ap8WevztEgydcb15k7X8NadjLcUGfU1zmwX5tERTW9fPNgqA3dx5WBr4ztRfAaK8/TGMus
0ElihnKCOoCkTcF7CjsnY8ni05H08f2iR2vRfcy0qAXpgfZO3e4SUecN0dnqJ1Zli8sD0dZ6zUvp
jysxL6gWfoVbM2vQMw9ZxM/1xTC0HQFixlqUD0CFU/mAPtg0vUI96lVOcRTjyt1SzRvyGiW7kaKt
qCFKbeQvrbzXK+DoWlk4Iy0UHfRtmRZqA7XjMs91hALmJuZkiJML76VsbXh9H3Gh1JrioeukClZ+
hGxT9hUAjRr1dnVBIeIzAZuwhhNpr8uEoposDa8jNo6DmuZmLZToXw+5inlRm/BXxfUR7AoGTD0F
GXXBQKLj51hnjQ6hVtwaLSi17HGtWrMTN3D2coaiTkcbF3pMJHCYHvBdGHRyPywNxPgyUlXiqusn
RUQ7NNUcpVt+TAtEmqfDU4Ngovy4aKbJYsQ/dFCF6oIjaWiVgwrDUBtTddONpXJCUyEkgDolFryD
6zRL2PZTWSNvezZAHOJ1HHOP1Ohq/j2mS+ohS/Ti4/r91LXOeN95LcJGh9FHfB4zm0J9YdShjFVf
2FLWLCLQBNpMaoXJZm84dNQJGLgtLYFh4oZkhGg2quZlijo/t3b8Crck2UXwsEE4P722EUvgXy5J
X7JEtDap+RpRp4jZbGoza7vxqn6dz8gjq1cX4x6h9qVXQAgkSIfbMkuTPACL+pfLgYbgK3NKH7RL
QHdX2XdgfF1rbMjwoVeoGaIeMyvgJ62bKZO5cQH7pU+hJOtproNfMjU3Rt8CEPuDO2pd9Rm0ntc+
uz7XC6WodGvY+27fVJ+xZMcFgWpJjiMF3lRl14xnAswtT1wWNjS3ziLz3GS0evJPWaK3HcboZbqC
cUnaF+PStMfm/Bbfu3X5hNK0iVuHxPKxGwPQZ3C/N2PLmzGvkiHn2BHkvl1jgbHWizbKLRPaS4qP
c7wgh/6xXLuydULsHvGdwUcsml0fQiM+y9t2psnkBwuAEbSY84IJdcv32pQukqEwABYNyTigc5YY
a4T9xtDnrrgcRq/OmnsPUI5e7HwEWOzhxsId05P7ZsQggWCXxvadEBSshrPc79X19VixuratVquf
rEI01lmEkkapbUvDkOVN04+p7p3NMEP79eC5y1CZ9OOxzRTbtcchLgpbTOdbsaM3GC3skVVWZ2cz
5gfcW9JWIBPSwJ9XQfenNJNK6/5UVJmY3iriZRBn7qPXrPkYspvUwFZ+Q26jFUTio5jOiDjPtB28
bMke+76xoRqVUY9gJUA5vyjfY1DV6BCs8gLYYWJD0fiE8Bbsg2CShesMgfRXUS5XoBEnBx4WNJ8y
RO3SbvTQw9h+8D55q2DeOGnU9QaNdQHWzbClSldh4Ktjm/m6yWUz+0wRGtmy8Ajm6z+p9NiCdNmX
yFEUG1qx6lDGAaQnZLyeTe2uUt9l9Tqoh66yWb0ZetPrfBtFszIFRECSLZ2JQjK5vhxPMj972RcK
PnMBu1Tt9eZCWcTEAUeddA0rVru3Q1iT6caHRVfPOwq/UZZeH8MFIIyKHUE2jYr6JH4RaPiwpouZ
dJfo9+Nkcc85MRpF4ORWhrdkLlAnRcbNHVVoX3p0yBfkMKFpQ/L1IN9+J165RPZkso1o+BotjlMM
G6wrX3LSqFTDcsRLoAHNMcuMPRXwII267BkQ+HlCv5GKNGJUjQKLZCUqv+Mul1bW5WeO0ySLt/dB
lc3YZOpVe2cOZmvwriXDRtRg1uDXkBvsq4h90qk+buOwDGZi5GJDvGRcXo8x+CPGooV17vTVpuu9
MQnpEA1ENmxGmGXhmvgrnzJrQFxnxmtYTslbOSC9Js7IRlKy6TRTAXIqvNiJZ+VryBuSwiefOW6u
R0JhDp62SANEjKioYLL5wvJuXjOfdICcUOMppKtUwUBFmqA6vKbrcVSq42BNt0YdKBYYh/TrTVVq
ELOiAew9mUo2CK8XKtHSEYnp6m2Ran5yMaGvvhhfF82fp3VvM8DztGGGeP573WqHOt5U4MrjZ7hn
Q/QeSeY2P1vTRMNEYcy00RxxUmOntbCfbK0lRMClEd0ZJbrce6ZMoH9o66idvyaTqXBQCP3q2d4q
x7RB5C+OlocmysspXJ3VXPdxM5jrB1KrtdX2Pa4GM9hbCs1tuunyes0f5hbNiS8GIl/op48Jgo0U
l6F9gUUWsu+aAHKzrO/Tsl0dXNcKM/XOqHtrKRvZuiz5FrCx9SiiYjbOtWpos6dsMATdBLzQ9mi2
+m11GIp1dM7XYdTG9yUduQhd6FSty76KMwZdOTzH36N1zGJ/g7holW8sICsOZ5Yib5QRCxELGeSy
wR1uwzZpRemVOppFe13MQ1VRI2PkSB4RteoR80l1gZxh0vbr0/HEdcyySQNU1vNaJHg9r2gmipyE
OZlwqoz9hgTexTpZwwSqlgDowqSpXCYldm7qoB7zvPXmdf7jIam+DUlDtarmZaXcOFE9YnqkgC/z
x9cjdx6tKtU85rnHJeHao0qrW0i7zFoN6o7+hbIBLlTjkmLNu1jqve9W02smcOuuhCUe4I4zjVMw
GR4zbJMM4zEdUal1miEIVYPwXrvsEmqml91gopVIoPWaXpcHd1xhm22WeFYh48j90zggcHnfamYW
f16XkTrMRDpHyabNRUsKKoWfA46MeMO1MqmKWDN5KkX8nbhUELrWZhH+Nm+RRoa6Vc9T8YEl5SiO
FyajOvKdNkiR8whbjemaF9hM13Fee6uD+K+56pRPnHbVt6Av5/7Z9H3ZP5NLyOwp8do2e8CfR2ca
9t0yZE8DaPwJ3yUXbA8YedfpLIlNoK7OUxiuKdzTijHh8rVBnoD7nZXb6XMGhCRFM6GHvsthHQMC
Xpcezyp+182oC2b5S/HIpZdfd0CnQDhmQa41ajiqdtYJpFAOCnKjNrX5Yey9zrkezEjtBLMwKl7V
MYax4jzKE8ijmGQ4KXZy+WbJ7cjPAmF3WlHeQo1ueWHO6z4kdTxFCvzDX9L5TjfVaSNaXGVf4WNW
tz7YmsGi2DQsCWvd/LlJq6ITw17nag7kwqYM4kyGdLr9gkJEimIBU8e4hCSoJl+K6hh5XinJqKFs
9LjEp/vWaXp8NCI6ezUAeNccZbbB2ixiYs5H8CBF4MKn5oH3uLOp8U/0fQQ9/bzxN8trDaDUKyom
6ORxiNbamfUTVUrgMfQFpm+wG8dR/7Q2KTIaAC0b59pNG4Nhwx45nj4g0S/HD8c9Va+al+LpBNAT
zzds1JanyIpbIbcmYC41aPEiGWv4HmrQSLnVMEXJrBGZNZ1VXgd8tG9CtkC1a3bCWAZ2TdOiGBy6
mlEyGHraiX4IenwoZbWdfTPSej4gETC5OEIbaca+iPZ1RMmFUPlay6MOS+YwDK5a9sfDYjxGPUeK
UjoltpQcK73Z3qTtODOBUbJ2kOxGB90jTV6WiHDS9TZ03QAQDBWxs9RAbgXa/2A69hBQGvViA4na
TP1ReTX3RDGvxVKZOZSUvLoOAAePEGuOSvBL9KM5rNSm+gF2DQoGV6mbjuXQhstrRS3FB9O8ZNzr
5rqAIWA+43AZ6+ReYl6vrcSYUING8wqn708vHYV/REX7N1hm/xZb7X8T9YD+6F/wJEV0+4l49l+Q
2WL5+MfyR/DYPclvYJn+m3HGJ4/0A0e8Qx/I5a2/MgwMEDxH+gG/AtuP/iWEX7DJLzzPI8NMuO9Q
SoTW46CRBcDQpIF0pB8I5x0ikBRzEe4C2edAWvgH/INTQSxUdAG5KL03ACWuD8bpBLtgNJXXZN2y
QSbJfZ/Osj+gTLbUoQsM88lsfNg09pgjOKwLeVWtHir15eSn98KPjAsjMocDSqPNPQjz6QzkY/ut
W2Nk5JeB/ZwCsb4+cZgr9tGqyQpbrcp7g7bw0jH/oXcIAQDCAvu3gr8zKi9CqD+gLzR9jfSltqdN
gq7B4zSbeFI69oJLBHLZQYLA0IMgHwpqNJRgoZXGxsE2b9Eng4aLr1sU4Uo/DTRIHzUlKWHZgdRy
82OcCIywdRdTXm+5lYM5faa2sdhsMaZ2O+KctaOCv24dt+hgFZVa9XklI9Rv4qLq8GuuvOXOybLk
MjKq/NxfugJ7ypIicAA5roUTpY9voVYVGux0KIQDkYQ3ieCmddItF9Iacbqv5w1grihshgTq1oxl
i4+77Rsd7pMO58uoG8xd/Od0FOR81Wr+YdTxGLIEdI9547hLty2qRj/02LiEhj9Sb8bYYh/L6u6f
x6H/MX78xJC9GZ8R6eie/7h6bPo/drL69jjAM/1fQH+lb/G7qHPeQyL84/0jQMs/btPnjkdc/rhK
W/lc/EyjffmeYwyynXfwpC2FoTL9l3jyVwziV7w/D9AHRAACyl8cV8t9p7o6qEKiA6qjVWn+FYEs
5x0IAhdMNNpnihpl/KMI9AIn/2HWgg4C26gkosF5Qag5heZYGgLtaQWNNVnN/syd0k9cc9f25aWb
Di39jFUPsnWJt4UYktBNsPaeL1akIXbemO2Tgt8Akk3O0AlDv1WYX+0pdQKpt1urgpuJ+MaFVa4H
yrM7vdbfy7r4OnXFd6uxwsV2L8CsHUghqTcRZYJ0zr7RkD7HcPbBS2p4KdE8bA1ZUwvjjC0aP1T/
kcV2vsEGvoERGj+V0J/OUncdQzC8czCa7hMaT89l7uNDp6q6LVoJ21yPiw1Htjse+Nq0qq+pbpzh
IaBvsiiKN72d9kFiIu9q9X6Ijj/GaIgNXK3Lup5xfqLSg7+PT2c/9NPsu0fXCNR2Rwpht5+Lpvzq
Y5dTiegwSOBeUxYdltHdiYTLl0P+pNsd5MrIjLejqJrX20p7owiAz+LhUzVhncUffe1mbszbdfXy
LTWwr9PiXCcxrZ1+SL9RDCTN404gv+Il4vgvAf6hTMbm1mojj14zudw8cUI3XFST3ewbMOksrPOn
roxLKpAWZ55GXlu1+FT2GpW66evoLA99z5tLc2cmPCdP04oMCWzcECBDA9Q5bULFq+1XrADR5tmW
VXGr+eundWKcDEy8af+gAycltOPmNgeiGmYLz5P7qx9iTWrujVU1r8VlN8vhQOdkaad2V7reZxDq
YV3IcVeMDqAbjIsiDa262fri6mPgThruBgXwaLNOn6J+Xi48rWi2sTS0rb9Y+SGpyX8xl4qDdbHu
HD0NMmeUYSo0KkP9XJynFK3vkQYedlSmaJHY5nzAjfmKMiNdDfQ7NnnizNsFAX1o1NyCVo6gMFQl
t0LkT/PlsLXxxflATWjmBINQfzd0uH7YThpSgsUuyYoOWafTxp2tPY4EnO0tc68VI3LE5XC9uMNA
05KpiXM7hbyVye7Y+LQ2YjuZAuUt/xwoGTtG9XWlS7uhjraD0HAQVn5fZN2tq/P2k3a4LekDxNnO
aPOvP0Sw29eV/iO6Wu1KP61/z0epXBH6bOpi9qkMrFPptRVLN957RQMhqLb3S+acgVcwmVDFWywc
BSX65WqASsEUclWc+37euEYpBJbpUbx3UUoOnNjfd67ca3X1GcrjGuXXqDZyMkBEL837z79/0lNR
drgNPCpB1cF20WaHPsm2qlKYdW0b8R548ZNSX9o42hIay0yAm4g1Ly+i7EM/Ki7hU19qq7v7/S2c
7NsvdyCgZCDM6QFPOhU1UYBnGgEipgk+YixTXsaJc962ZbhYxbaO8jeG22WbOB1uEl/2CwgpMEhP
uWCVqfcdoIN4H1EKpA8KPWZ56PKboWHJdzBJaaP4H5Dn8iG4Tw+Z5VwNzZPR0k/FjyfHicmL0p09
VHBDrAe/1jalvEBz5sGrvZ008jOzaa9Lv92v36gTV2FL4dRdmq3AoiiopHlXLZ4XrJN73tTpYzb1
51rcX0QtCh6ttdW95NlpZwpYsvg6FzizN6a4hNqJhgC9Kuwkh23WCugVNEmSZHpsTf9DCaokyHWz
uzAwsMIzyPrmtt1n6P1VgIJ8v2+kuEssqEmFT2OtiGkjgk55AGX3IfaMh3zxPiSr/rAAgwjSzrs2
bG8Jay85VCSmdaOdNQiYv+Zr/+gM9+/lTv/GSe9//KL/D/VEmJC/OcR9jx+rtB/+7//5SYOEz7ym
Tq71Dp43kvXQ4FiwYHb/zJwc/R2EJg5ggoMbSsoK9P2nPIj3DuQfwQX5HsQDyKmORzfDf2ciUAvs
F0z066/+wdEN/sXPoOYX1q8iqAP3A9QMGfkkCYe8qfe2pkVbgdv1pWZ6zwse7Bt9nS6tNHFCRKUP
7ZAlh6ge44M2Jl9oSOikTXaoG4uxBZZRX9XOjFIwO6y90yohJRgImbthHQEmCsBr+LfSllFMl4GC
BKCJeCpuc3xBxy0i0nZLwa9rDTdH13jOa+NfNh7E3TcbBfaLldOk9okjZB1/wmm5/AwPdbwaLPfJ
BQl7V+BKrgfCR0Qo8CAnofys52yujn/eOv5mtIYo3+ha7LGYsAwX0IepK11NdexHJDh1hyo6EqvD
pe+lHnIoVknVsik2lMugdHn2GPRdIQ6AymRot9McDlp6666zvrEjCMd6SuDQeHStNS+SSH5dOgec
XWkZTSDmtDtwmLrsbWQ06L0Id0PZNNtURufsHTyWAG1UWMyYFyKR2b5QWcdubIfKDnw9kpip+5Uo
t2Nk1w/9inHigl50zwFTxFmsBaO1NCAkzPJSOBiytjWdyq70N/TfCuemHAhZeim+Sw2vgrKf3sdt
CRZm6ePrpgSAFZCedzT5rcC2huyq5ytl4FAWFueRBwJzu+hJcmPkRpoEVpGgMLSMlh22eCxNO+qf
Pr1YmunGpnRwMkaBxH7Qug6NkSlGpJLQN+Grh+RJZRiTt6s5V08PyyKS99I3h4sumR7adGrywJFW
uRONjqSgjiEjhaj0Vs+ac9mum5iksK5IX0BiYD8EUXATd84OQ5THvCZ1tUWvw0Ys6Cn5eb9LCtnt
R19tCIWgMgmd8KZypbS3uVHTYGyYMuNhGuzkNvZigEMc0afpvCH9/+j2QlAQT5vr3nb/H3XnsSM5
kmbdJ2KDWmzppKtwDw+ZITZEqDRqGjVpTz/HqweYrpof1ZgfmMUsuldZ6ZHhpNkn7j13nwz5sRGz
wuYmBFPlRpUyidNOleSVo8YLxyxn3Zf785lZ+KHDLU/dTZSCvC9xWaVHmbKvi3wLoe7WKWevi5zc
gl9iazo+8a4P7bxkCuBCg92YvYdYQhMHVkPJOyA0QXJpP20mlEtuhGUr5rXOKSh19biUDlWetsx6
RNzfk4Hb7pIDXYbK45nN9yJdhNn4z+hhavvCSogBfo2jSCLbVGKMoCXq29peGGFn6zuzwd+1BYfP
aI6Mqk8KNgoNxyfisGVbSO86hAxOVxTzL3sGyLKOOaNttHYzsoah6HmPMpkBOm6SYddMbB5+gNAO
QNitdTmORU5St1LF0XXqepsWdf1os6nPGOGM41ktMlBot7SkODZTu1AlWjkzlHzy19DK60ltMtGM
aNpsPVpU3h+RJ1QPded5j6y5Tq4pTTgpUluPYzfdJGLOb9Ca9G2Id7BkasMQFnmhOznWdm4o3tfe
asutapp+B2liqhH+6mm5g6HafeitNtg7sDd9tVE9ZXZsZ4tzHM2xuNfHssfkz/7rLJomM0MWv/Wd
CWsDPjY0aW1HnIfxOQlDFFuvm5cK/FDjOfh5EZmwgd7mWiV+E1nrcs6tWCkra6GcKNx7bSWzIUQF
+DuY7fwVa9KY7KYsncIxRStBGG4+e9eU5iXW6jR7SJbpI1iK4Aghjze9xHzZFmmx0YRlPRVlOh89
WNs7VBzWrsqwweaGP2ubBgFVwcx56A5kIgf6vg3ku620/hisrXnjyVWsCPzEABpuKfPdIBNnQcjY
WvO2JXOFo2/oFgwFKaxW2Wn0AfPHUEpkXv0g8INaPGYZtV+DpmAFhD3daLIbu61WGHUd4rIDIeSU
hjo2o1fd5hDzX3Ovn2GZB/2uGMFrzCLr9m7jP1l+P6bR4jxpbuKXoSD7iFJ26Z6FbV5AH+WhNvl7
N2+plNLF38HWf+V87Y595kFHpPC2cW70e7ZTZ6/CWNGGpY6zNkylDtsAdYZI0G632BBwu61XVDDu
R9qZU4q26QZ54MWBsdiFfl5SRa+2mREkSuPh7kG8uveFVskj1IX6bYIO9axGYpvC1jTfrKC9H7Wu
DOtUot3r5DNPuR9Ok3dv2gQ8FgbdHcM/tlJpe04C5ydfi2/Tmx0wV5qOyDxN9Nsyz103DMRVCqnj
lpCbK2PO2cytVe9z337givKPWQ11qRP2cm51WT3VlVl3oc1ewUIQjxKZRGHChgHOqaTz4OGOpvpo
ZBdNA2n2PV5fR7KfGBBUdmGG3RjEdE3r2q4xMQ/obijsI9l1VrsBdV5PwGKVS/ybsuMqwH2V9POp
Ma0zWY8PyWAQxjr3ds0JmyGzRIgDmzBCs0jmIw3+NtFghykn2GAyFPsyywoZapkxviNBqeGK+Noh
G8z6olqkvRsyrsY1dLusyzakapWKOIT6KfFYaYYwbTk1g7rom3uoC3Q8ulVYcFnbPkeUOOQfKz0B
Q4IB4PTOzrz10YR8iUs8dysGCub4NXm8uFsbbXK9IUxU/6VGPztaNVLm1cmpNCbDao/DkN0ycOJi
UT1wMq9HWcKa/rRAhUFxkp4W32Nv46TpwC2AFjB0vX54KzwnNTa0qYa/7YOkunPX0bLjpITMMGCP
GG4QZqNy7hd5ClpzevNEAe8QxdetAaH1DrTILidhIcrL+qvO9SjDMYwANC1abP91OzwpRFYLWPPg
5KIKYMlNiVjEFutmOvWcjiz38iMbveDJGpcFvTXE+qviAt0sV2UtGTmf2tR6IIWCsRaPSdrGrBKD
u1Tny4H7SbkaEuxYfgpjKEYiL43cDDNF3hdC5T6RG18mKVTXgIjDsDDtrogwmlpyB6hmHDdowW1k
EXpaiycxrN5PWU/3Sa4P1ca0Bm892JLKKuIbHBC9ratsftnSk2KTI1DqtgFhnB9mNutndBIePiuK
0uQ2BVsDtd7Nma1IAiHo58YruHnGdOXu0TBrKtTHTJu3S4cAcAcMZv6dGx5xqlqn/cqqBsspj9Je
63Vz61KgLCFGmsna9k7jXiaTl9YHapcuuTitTeMf+xy/cNZML12aYow0zFBbOUzTcWMEbRIFCC3J
EaiqqFhcpKjIQHlR3Hzkq2rky1LoULxWV1+MCEfjXW8kpxrr0VY2TnKTVPBDNNJbr3HaxCnvlBw1
zMEpu1PkbeQAp0mGNw77kSjDtlPq4PpNdpzzFC+Fn7T7YTTnLRLBLjSy8qfMyHVlq23eZnrnnRMM
AyizoQs3oVZL81bnKv28Bt/Glir7s161Pu62PoJZk9+nS+X0vAirONqWfYNxzNzxLVO0W5V9Xi0n
3cFGeuwWPRPR5GX9EdQl6Ni8e0bACl2MBKQvla57vUB7h3+j/+XNQNdDtpbW52gm8370G+M3X6zc
C6jMOxxE97QcS4C6Pqt9avDkZZBEnBeaFby3raFP25Toq6OYZn9+5uT2x+OQJuZxBcMcN9XsP8O0
6ctw0mXvRnkh5s8J2PizBTKYBMiZCWoDlC2Z6P5DpP1YaLGff6RWUWwGrIhwSHpDfuGaMvKYLcdv
qC4yi+u8PRbaCJtgFR2EFLU4a3kaLfySYd4KVwFAzks8uVP1XVretB4nBclhV8+jCg4+zP7YSDSj
RdQ6ArJSzVg8Ga6aEA56FX/ON6uxRtptIH/zCIIXZ99UjkOsoT2Sj1XUmbXvclHHE6pc8Ld1a9e3
+KzahVEkx1WYug2eLyajQ8Sfm6xH5MccGhh46p+ag9Gg9A5gY4RrabYqtILBXHem7crNUDEaqcH8
TBsNsBL6psX9zKdquivTVdhbdL58ZCx4xeo1hEXVKaRIvSPfASZTXtttd+AgmKs6DFo5ItEdDGM/
ZmItkHwwgcDYgDJ51Aga6JyivS/1bPkuyCHNwrINqEKJJXeeBtvJqCtHz5GxbEvu3XVZz8xQbGaT
AyYubmrRJbHWlHgPhNccC6wOKl4qVS5dSBz5usSYJfrvNtWDcTvP8hLMcgcEvXrWu7V/ZTLYlBut
T/0XxySomKlm2c5cE313kV5T3CQYWj4rlKJeOAWD/TbZZT3E6TwJZ1tgpBq2VU89VXXdXdd4vMRW
GnxkJd3Rhnr4flGtEVLHDUPcC06UaBodEYRWXcBrzJ3EvC4LtcmJqzIvoFE3kgR1nbuLGTChIMZO
R8ywIWNYMKsmiELsG5VY7sZEB+1t2xnuLAOnwN0I/N72dqBpdN9JlGXMVJRtSUaaHOxfGAfcKWzJ
ZS+wQBOvGoKfc+4Bp3G1MWnPRjKpgEG6IGghY3bZ9UWtqup3lzjYSRsEjM8UMB35wvZ0rZJEsQcT
WN8mlWg+l5Uk7ZB0Sf3F1WZo0OGU1sFJt4vmrgikU+6yPKkp4qxmW+NRxsmA0iI/OzRq5KAMucG9
3zN+eg0C2MOhNKR2LjPh7qdmSkjI0DIRemnWPNciXbMt+YjTfZkYw2fnGvpGKgs8A/78bWGsbojH
Tq95WhaK2RIdx6XU50lC72gbwf97EpdZKvJbfbHa+cGZbYQghqOwOyhHn6Kk0SE8D1lS52dc7llL
SepRQwIiapYQsg3NkTUZqw2KnxSD2EnQk23Hdh1fFim7h0DBQg0nNWd7WNuuesUVpSfHmsaup6wn
gD5KTciWm9wxz56m7Ae7mI5IKnDUSIoagGmLeUdm9YSKK1nHfpc6FAXhupbFcq6DBPicsgY9Mvo6
e8nVsFRHsHdaceiZwFLzpqtCcayEOIGSpQea8WVWjFCAO6yR6iBn+uWKKmVpcXNeLEDK+M+N2Z0P
4M+9Zc/gRA5nAgbc5g5OWZBHWpCb3RGlUf4l6m5utkWqJ1vKXG4yTGTDG2kZBUKsUXNvltw38bCz
xt50Za7dr2nZc0n5OByoMR9cvF3b0dezKEEuTyWU2beml7sHBjH9HT4ohD1aTYotVItXhHRXYunk
HwLalcfOsNL3koUDNUPpG0TnmA1XqYUbhwcOtk/IbH3KNr6JYLIwK/M0SUOnyqma2DXr/kgalrpk
Nt9DumS3AwjSKNAghyYcB2i9kjW99azcHvYmCSvrYylL+3dqLbl1U7RTWe2DXCv2Imu9lDnVNBm0
XHXQsZISbn0HGlYFxaZsUOIIJGZLHXxq1lzpkPkCthfTXMkTWy/XveBQdar9jNozGNnYj3s78WPd
mpOIIdZjLptH3eerDZxvDTHdy4zwGTdc+7SgxQp1rburQRfhSr2fdbGvfIN/OHkYl5Fy71FSaaMq
cM6JrPbs0zGg41vC9xPhnzy2U/VJzfqh5e190MuHzjR+KiM/maPuga69enGWDzPVssj2hoNI1EOA
wjIc2A+3FaYThu0vmsXbODnNHXTDe9+o3pzOfsx07TKXtnNqRJIyUbMoZtLmUi39hcHNDXExTdgZ
6sNpmrcmLfUIsbazraTsw2XBbJVWzlfrFuZ3aZQ0BUPATrUTH4tZxCSenjQIBsy1GaOQbrxxRuwc
Q4CdzNJJY/a1YQ0LOurQ6MtkU1n5vpLZE+4AzPeKopOn/We2eEqMyXxI8+YX4uFj5vQKxp0cac6x
VQj2Lt3hKiRXe52geSfjaSpn5zmoydyMa7mO/AhXxaB4LpTVxrrqTtzPt5hUueOsFRAlcCsoC/tU
uQ/MdM6NUR/m+hp+y9ijdDi3DFoKZ0Uyp4q9bPX+MKPXJasr37LvuiFW4RaXapQUOYgBd9LCQrnE
vKSn2dWqM4kJOoVBcwHqSFmCWbpEdr4tOsb3RZsFBzNf+EkWeaHe6jcaI4HUqee4Gn031ofhOVi9
u84Imou0BBGQ9ZPO+YTNPVja53Zwfpula5042PzjjKg4ZGbT3mhFq24Nd7ml1ELM4nl7vzMYow36
JneTH4FPKMwS9WG5xpvhFmk8l8UBuHl26huBXKXZIQy7nYbVfrBKd6b7WLtQ4jg8YuGSh77R6r1d
cze5kgEVRj1SyAs4t2bfZgc7X9l/a1sp+QG5/dkxuseUanWDrmfeGK23W8rylqDy5eCm+UNDBEdE
D5nw8LXZqdGc3oqt63ee0KKqavpkq26HJjFJ4Zrx2yTSRUYV4TuhWS7DwbPri6Hlj6oqmSJNcr0E
xbR+9rZ/cEXyC2bGe9aMR1io3s4q1gvDhJYlrfVgULzraBT365Rnu6qm45NIvnPW7idsrD0LZky8
eq/gyGSTujiLKfezJ3cIWqaQa4jHidObdNOqf+RjZOwrXo9rP733OmJ/S4pfw/VwTEpJWrpW6Xu3
N5Cadua5Nufx4jNQC0dZPHVu9eDkyRsJezIKuMGpNpgL6MkPiGWW0/rZxXQfJVk28HvNuIbG4B45
an1s8AdTjZRpF2AxJYRkBhgd9anlvIpVX7YMQC5D6r9bSXvTGM47lo85RqUUXOuicVMGYobGbL0h
9uw2IlO3vtfzwBr9SeCefw/SqYhtOzu0pX3UiRoI07UYgkslvJk2Mid4Mc5aO9X2/ShKZ8+Ynzkp
e2FRf1k1Tq/vDuvITqVFcMqkoR77piHySabmfZf61pOrcnWaavjIndShVblFnDplgwic7Z1YtTzd
zP067+ey7F8Wh2+/nlYvxmwJNNUc1oc+SdXRkknF67loWwPaJLRwPfkcK+YZfZ9TSNYAsXPJTTMt
7WMOyWzbocTY+FV646E6PSDNNbZentfhIJm95dkRge2TX6l7xHpPgjI/bMfWu5m6at3n67gvKUhh
/Oyo5s7I3QmI5bWK0izDAktq1tbF/ssV5z1Bmm43jJnqsM5M46alSMGWL2MGkje8uC5OJd5ZrCUv
na7yAyLyal8NQtG55CqapEewR6b2cNnOnsVwoiqyy5jrz2vr7nVckpHN9OymSGX7w/p32YtxUeFA
7xT5nX3K6t4J13Q51MF4mL3liKM8eRRyXE8CQHmHpsI6AKui27DYXxMuy8RQ5bem5e0BHBR4eOch
7sypOGEcc9+ytvyyfQUag7AF3CjDszLm9IlNkB6lLR7+2e+OQDO6nUj7p86r6k3amceOAafE/s6Y
vKpfzMxbwmVsPkmUw7QH5z2hoUcQT/BMOf9GRbdvkG4boVY21RZ9wvWLjQu6SYvxBh0pf2thTrxK
Yw9jT9iQXmYPuL3efeez9o5R6q7sjJ3DOXLI7PKbBocLXtN3ZlvtBz99Xfxk4xjrs6haGmgxPru2
dN+EEtaWZ48f3u9FvcEOdEYG+Qm53vmeHbVLF+89yeqXkV+obxj8zG1r7pZVHuzCPSxFcp4S9WPq
GFwqkDx+RGKKV0fmMooD+zCgeiMWaTTilr0l0b3ZtsuaRQ6UTxGxXEuOI8fUL0sfX3NYJLHf+r+8
JH+jO/ltKTLjriLC1hxuqQvXzWQ5DHQgkRMZnER1ysCGv/PRdwcanoSvruvUh21zAI156921XrHF
eHgmgWZgmmDY5keZ+4YbJrq1JFuBXttmnC4o+qYpw91FcB8mMNrbbHEHDpaiCa7jNu8yp0g1JWIq
HtHUOQVgeeNl0HYMYLxYpEHzWvqNe8Y9tHxjEuo/gEC86qpHfxN23urzVpd5f3FYQ2nsG50kI9Ne
D26puGprfwV7mLgGkFnGcuZXsEmKpMOvIhhh5FD+VzEfJzI7nVBBznz2LXIRw7mcDUAAV3n0uFlK
GVRcfOXUXCaGCjCoHUdVbPghBAz5w6TaxYlHoxvzLZ3UnD5Umon7GrscJ74z+ceOo+N3wQT/rI9z
/mO6g8CVPRvZ8ozDbdI5Ebx676OvORadwpkwGvNCViP/Oi+9pC2c9mPJgHZbMdoSYVoM1o6hGSkH
ZVGj6M+cTZKRpF5V58JGcAVajou0RK8lTXb7uY7Oymm2KEH97ZzpDN0JH5e3mu+cq6TWvjKetTsD
WgPEqD7qTDzmwZwwaR641pR+hOidbA2hfXPc3NbKiktvcKLeF951Ir1EEylTNaZUYMFlUACUGsxv
xySDjFfHjpambV5bOhu2QPOlTXB2h3i70UUE/k5a2HHmiCdskFvwk8JhY9I5GuOl36mrKw0XCq2z
6dJsWs1MTWGJbZEnpVeEcoI/64R1bxUTL7epbxyvUNuRqajYSntKXqVC6ZJrtY1Ka3IWI0zrxo1H
F/OanfyT8fW/oHG4yJ/6ceh+fgYEov8HVKFoCP5GxKB+us+PbP2LiIH/5p8iBkdHxIDACnwizDHu
MFRH/5Sg2/Y/PBeGusd88KoFshAQ/KeIwTb+4bMXIeGE2E4PfuN/KdAt/x+QtCmtyNm1rKtw/X+i
//wzrMizHJjXDJnJwzYCNEJ/FSSRiZhy/V6T5Anq2JMyqb0xyKv+jUr8D9bsf8m+/vgYQK/Qt20L
qTh3/J9lX3WAS0ux6otB7HiHlS1W7Na0h665zi+rZX/P5iz3U2dySPX1eufmQu6Xwig+yMcczswC
RR4NdcYkxCl46cphYsGatP8GmMdv9V/kUn/8mA44PwfkGWpd07nKt/5VVm2TWmgWtRk7lt3vliat
+7BSgbgZh+VH4JQ/Zz77nQHpSfgvz8zdf1fh/YVM958fzUgxsFCOO471l48mPmnOVr8wYwq78mEu
++EFZIIeZxbLQDV6V2TIkHwQjkcDmOrDS5On/Qsg3f5cuV1swPg+/P2P9P94NIAa2jxq/FAkSF/l
L//yy8hTwzf0sTbitTNHIiY1vdiWZEl//c8/JgAST2YPQnZ+AX/+mBZsa2X3A8bYtOoYgjGCdxx2
//8fn8L7guwOnTPS+T9/SoOXu7X9domzEllqmUpt61PS/v2H/Fnd98d36DrEEfzBnnNt9y+CoKQt
Zj8oshUDa2KdcZas0QqK6sHsXRFZCm9VGaDz+/sP/bMKiQ+9pjDgUblCHh1e4+vX+C9fk2n1ST1M
iUnHOb/LosnulA8wPA9q8W42YBQ8LPDbvrIIApoa59fff/p/e0iun84JApaWugg06p8/XSkuqr4N
zNidyjsnaLw7rNfjw99/CIZb/po/nR8kf3n89Uji/8js+Mv5IST1QJPSerSNtkazk87n3BX5kQlE
yfSC2vstCXDR2mxzz91sCWLSKpszRpVRiRMyIB3yXeore4xWZ0Mc2pM1v4sr06tMnPkmLebyyDoz
ByJaYAyhHI89qmQ0K/6a39eGotdJ1Oi+Je00I7UodKQQVY/ZLINVFE+Oy0yGpd7EyBOQ0DOS+Ayt
sGXe9J1T3l9HrBvk0+5bgV14l+eBt0lsjJBea2tPDIHX7TTOU7TyNZPSzaGM8NGdjuCu63PZ5e6G
0FcCsWWX0yaXP+yo5M/o5PQTC2UuG6M1nvWkiU3HSG4xsPZM28CO3+hzGRwBVZRGOIAK+VZ2SePO
f31MWWc897z/TDi0bO03UrgZqAsTEYYvpfE2uvkc10P9MnkQGhpaFf7MYnunHFMuaJwBrZonrgu5
lQmSBNq5FaAMoASwCwjKdXoBaLxet9lBpKnSvtVpAxhF95P6EMaqoZLo+3kzEcMObc3OVNzNWKSx
CE2vMMP8uGwzGZo5utYoc5e970JMreB9h+Uq2wP9HEOBoc4ZV2gFSTWO1h4tvkKQB8tr2nRT7Fqd
vXPkIvaSQzzkljYOnda4B5QC0INnfzqM9sgWhB/0Qa76e8qXc+d7FjA2K4gaVxvucuYCjIAGNx70
Zto3NoYBExVPMiWP66g9iHFYD62uM3/yIHKMzVZlfX0aHePDnui1E71i9JrAoiDVAmKSKMbTsNgZ
eltAugUNPn6k5Zjju461tunfvXHYWy6MCznyBMkkrGoEFpZlb0a8GSU9Zl/oN2Nm0o8zMBS2c8fI
7iF3cxUr8rxZ2Yngzu386tBotnmom/ImbYpbIr2gSHrWtLd1893P903efA1Weeq18VctaGLEOhwT
vX51pDUdSGYXYek6rOYIz4xM9mMhQiY81K7JbqowJhQmHXFaWUeY17T0aK2YQTpKhs2wILm1zcfG
sYM9Qhx9H4wkKhe2GrfgX0PCDe791QGpVts9Enzrovv5LRZUM+p0G5+BRyK6hLLDPKrL+1s7YY3c
G8EBo4cF0s1UD0BgzEMKkfou6YrPxXf7HfkS09lM0ymuyTc5Khuk3FVVAiDJizNABGcmWZCKUUBt
HFggezKRb/Ai7Ft7eet1snj9rH6tSX1H6uhcSJC919hWPAcs/+7MUg/eJpR1B5qJC9uu4K6uIB5n
c4u1lLTi2Oymb7h04Wp5/NiOvHPFsquL7DsZ1ZV21kEiS2QfTZrTbVhPPTemfWqcpbyBWCXDwHgH
PYDrwVw/aGrWSKt9OmW5N3pjYjaGjcdHZ2IOjwMSNjov1WERmXm1bLv6wkS7YzpyI1r4HwUto4H+
5UVjlahhno/pyVRUltrenj112y/alwaFAZcL0DIEY9Z6WSn6QjmvBHExBw+h+wwhYBttu7j9ZwLR
PiT+cweS7x35wKVpuheyTNsz7rthq1U9L+j1EFydg+mwPgPVku/WDBVI6wW7wkhQELqEMCzrPVbs
g9EqZwt0B+Tg+sfrVN4teuODILEczgOUEmnAAd4TXdYNR4gfn6StHEdvtI6OGBWZqevH1GogjWwW
UpKvGIcvggMSh4p+fRsD73ak44xbnJKR3jkEmFm1/elWes/PERiHTE+f6z5/XWet/DeF3D8NE3++
q3CImtdcAyoAvJF/uavKvtQZQ3syDjRNkVc9zrLemuxveSnwr7PEtDBMYzN2uvYWsS9CjLlb3fEQ
uFOXxZJlKoOqxmwTguuG9MFn2Q/EonPVuimrpvmcGXt8JCX1NOEgrPjmaZifQCT1v4XNSAIMjKbp
+75sV4RD/bi+r1mQfmqZ0sWmB+NNgVVD5oAP6chzgDL4w7INbYzJNHW+6pXyO5MELod4w40lUp5f
/fZKDQYfQx2sNo0/8MG5km2kw1mnxRder22nbKk+efzMy6Dp3Z3uCJY0oDBYD68sUu6ahmgRQhta
tqIJOImQ5N++Omb9RGjCqlI2IL6/9IQ/jNhAEGj5D6xsIS77vTnJwwI+7CPVZjpyb3TVBxicRXAB
OZm6T3UrGWMgR1KPGp9eKwrsufVYEsyIbwRlWR/2Ve15jNOS5iupriCKYALGGc3QA5DuJUN18e18
ydlbVc4zBKUSrag5FHf0yRa3izPhdmo1f/EJDTeDk1akvUf7srBdl7aNmrBPdFyw7TD7bmgG+vRg
EUNVRejrbNiBpodglx6MxUelp8xWi6KrzpmZ43TR3A5JzmBay3C0dG8O4s6a3WVT6RkDGilrEnrm
Oi9eFoz3aZQBKC0ibQADHXlmrtIwERWrE0JzqvUm8JaAaawzJHvPFSgbTL3wGC2O9uKy2WqDdV+O
I8ldbuvm3zoEpyBE/sSZ5XqJ+HY8rIDo1USLcI7YoCBi6pf92D1BQWE1lUzfJPOgkOitmmohrWzv
OgXUEVDrs6y4xxFXh4SJVO6e/03vDGlM9wYCT9vGo8ndcesqrSpOntP5yRJWdt0bmMKmus5A5S1d
cuDZgBI49cs6RZows0M+mRPmP5+kQvaUbfKigeVCu4aSwYlRxdvH3G3tLlpKg1yXMce7jROfyiYe
qmV87mqdM7ohtuxxntoCsRLXA6gKZzYRXfAw3LdmqpeRKERlhUuRDsNGOgXqOLX2Riw7ZQp+i0Jf
EGK5HSd8C2yWVYYvJI9Y0T2C9hxeU5xN9y7Sulf+SkFuSZoXXyPd20e7liwTV3IyeO7ZxU1a5oz7
1fSw8ekiny6r1dZmOCp2vxtj7AI2/zjT30SLNQU5UNAVQNw89uCcpBkLpwG1MV8GorhsnBe+LhCm
X33mcNppyYg8rLfSGYuNAyeUh3ZyHjLhdbBvNUTHYTbpPtLClUIbMaPIX8gdZl3oZN2Y0WSq6eQj
CP4gFaxPosU1udNspOUQdNpe+2WQlbhsVpCtE45QnJVhc40YDzXRmEckQUNx8YzR3CxCMxHZUWuf
6sIDtcDSImk27TykKqz8AHCEZonk3AX6yoZnHkC+gkPz32erbnneTQ858uAV06URxdyFXhYUzq4f
KnbLdgIEGamlFbwqHbL+DWIhczwiMrO58hVUwTCAIAYBYtSXA5WK/+EwAH1eu8ZEA2+Ues/FXWML
5KxwflVrjnJqaipZ7NiPKE6xcahCc0DTz3Bt9b5L+HXxonVre7OoRrudQRa+wFoy3WPA05HFqMQx
V5oOqujjAiNDgUYXI91DtnAarTyH8742usCJHIXtKpa1vV6W2ezZo6xFct96Q0IQlj7ZOeUK7wxL
GU9hC+vKTkd4oSkV1nx53xyythlKSR8ZDUar+2EfZPaj5UyCXBo2GndqNlR2wU9jtLvCcZNb5n62
v7HKIsNHauaYPvSaghTZwFXaLBl1PAVOZj+Vs6WRyN5AI49SghCJE/XaGR712n1CMsrYFQq3LUN9
HdQ9bUf+mohUlmEzOdbFthOziwxliE+XR+QAxINuovURG2+CeWaOgvCsqzeeEuxTJNrmkkF71/1C
7g2mBzTHUm8Wmq+Olc4MNUZHkv2ZYseqkOFcWXaeNPuIAAWBMkRbgoe6UZa1kS5xiQxSXfM041+8
J/0w/ZK2Jh+nlU5mk/h1/5HgHTiQz2cjT9IJSyTuHX7LpuNf9qYtqbrCM/O2RUlSyufVhEmHS7e8
Aq8IBksPq7wy7KwcMPMO4EnyZbaL/aPDuJlDy9KmOxJqtB9wqyPGNBNZKfRqMe+IreH6BI7jvOuo
g4a4RcbxAvOeUOBUb6cmxvSBrLr2E9WcKqNz38mEkA8kF16zEZyGgbG7+i2jbJTEMhReoBDUrgb3
k1dnzOtnSDibck04x2YLeOiOHVzxXNJFgGPI4FMeIO96F7Kl8/tOT8nJwq97VTTVOgscWYwGakNj
pLoQ1DNXrvVUAjfrl62YdVj9EJm4naBgIMr2svSZJQoe6sYtygHvXtCUvCOWUR3SXsNuUYwIVDeF
8tluKMk8KWTUouJ2TecneFjMyv+DvfNokhpb0/B/mb1uSEfmSItZTKbSlKEcVCawUUAD8t7r18+j
6o65pKpuKdjPonvRTXBSx37mNQic5k8AxuaNNSc3jrA/gXPsnxqr1Qc3stP0oW8ctL0RmsMP3JAK
5JDeIo9ywzBJvgedA6Q8T9XZJriu6lMMY+NejyJD31YyB65sZ0GHxKXTB/52QljpUVSxRL5wmBve
aBjmJDU+XHT+SzB+LzpBqy6VU3xuEPQZEe9peNYVBc1GwPJdUh4y4BXBJytNQLy1UfBFSUEB4Lug
dDepbBPzplft8i6mevFUDRkkViE88ME591mwTVoj8fbolZsgCYcEdSDIU/ZHngtwT2g31voWm1TV
2YdWD9cS6X+cQjDYROxdFNG3YegBa2aQKOwzmVJYw4Qcpum59nSRXUFY969lr3lfOpFH8VbnQRq2
AQ/kuKN8CQQmMmmktm3UWGfbbnGpZHUQ5wGI0Y2begJWB3hYVvW+0YT32WwMXuqUDuVj0pqxvZNE
EVCy06ZB161sOrY0kdxBn/XR8cAeyy9gOUNnP6Ic6Hwo+npSwKDMktT0f2bAkSfFh7o1J9OF14Ty
RmrjxbbX+Q+HKaXYs88E7WMQmdg3QWkKfspQ8BD2qcPmyQM8l4hSEBQC9lcB9JyNJ34C6I5o5sbA
StF3SwCv+3RO7g04Ne0GJGj1T1vjP7pPLUwwKLBhHKij2zAb39sCtt9liQtJzwGKuQ9u0TCzTwjQ
OaDiZz13yNIFmMDS0D4VZqrdRtDK4As11Q6VsbYEdt5xXGbR2KvS6QbkR0G6bky6UAAEEDvSd5Ey
aD+iEPm5l4LZ/7di/ktSGfzPvZh9OIa/CwHNf/ofFQ4I1/8S+tyGkdR+/27AaBBMMaShKAyFk76E
Jv6vAaNo4l+kb7jMUw2RUnVmpvo/RFI2779QDbKIDbCThGyK2eifMEkZ5bfiJm4vhkoVFx0gA28c
Wnxz8fO3Cm5p475nAoU8EQeO1+BX689dYCjfM0qH94GeTfexlY6g8+z2Tgk7/Yq7a4DWIpKHsemD
cCWDXdLk599jCqgHqkHdHxn4xYZXIuxM1V6RJ4OE/ArLOTS+0FW7MSaewQ5lby6qPNtPkaBGhwgW
5VD4TB54pRX7tcvi8svEcOJMilJ0nan8Lkrb3oSVEkAL7eRlVbILgEC4MeoMx9+2yButF3FZtp+H
4U4SumbMvGHaLwv7kzGxkD0TnXdSvMTfGiZ8BjtVJ2Q0wRvGXmPTa25uUFCYIBxO/c+hqALX80x5
ZUUxol9xlexTrWwPQ+pnLjVn/8ruPQ9gsCMOTR0mrpd2w42VKDM1sDT2kDzqZ24tQOF1GjkIpVRA
D3SECVa+bO5q/LsU8feXzVIHxCJzReJlpX/bWebYiLQzDHlSEHcsWsUlyL9DdvIWLVuwA9lRg2Rs
jaZb5ITmQUiVuXMNSEThUB4Dv91hCoOrcrkRmbwGPrqPInmEo/axMU2YTd5Bob1uKR/e/9mvl11T
bWzBZ5kIC0flRRtFeH6u901jnwJhlUfFjuEBFGW9MjlvjoIihIE2mKT7uugIpYOXWxT87NNoQhKT
kaCPUMthpe+kvbEEgtYuXTSNJqtlLIbxcXAIRCKCc5eM4WMLqtM/VJgqddvYT+rHqjZKda/bUXga
eelwXRF99SGAtSPxWjGyctdUoieKSkogE8VkgeFNge9GK7/zjdkQONdg84Qyh0SR6PIOipMqqXWZ
eqeogI3hKMiWCMwqV66Wt44a+9BgwpELs8zlie6LSvUDLKFOeHNpoNrD4qYUarFV0VbeRuQs26KO
aiBJRX2YMmxuqFaJj04ZZ19MgYqykuG+3FcBGNIc8eigdo79kE0PhDjwoQOC+rEFvOkUFKTaqZvc
qLC0/Ugx0M3jRn1MoVheiwgfhve37MsPX5w0gaOYKVDk0jhui/nL0lAIEnjvhBVlf12NfIlVjd95
geKDbQGVR/eoA5lBIhyVcfUhk3m5yfPEeMLI0AJT7itk4PHaXT4/HRc/S3L654o8hG3uUHVRizRh
ANvEf/6ZAN+/GUKNmFRR9Ru4UJiSVHq+5VqrPtRpveZbODf+Xo0MgEEKQ0N+z1iMjFxua4VBRMJj
p7cZQjAfpRL9xDhYuWoiq96+P/+vrnC+07Ip7PCC8pZbi1Nm9gDcALgGZyeJqy1tyMlt6QJuYfrV
blEWMHBRhF95OC47r9yukvHoBklpzLHDizTeb7ernxNsOLljnzx0de6CsJDbDGGprcCi67MMHLkb
jeystxPqxV3frZzYVxcLo3OfwE2YLZt5JS9PbKRNMAHDgvvLR1BCt5KvgZpnpINxvzK5xhuzi2Uf
KtTmHP8a1mKo0nA0E9y2c1Ig1kM8L2vr4Gca5LGyDY5QnW9lb8uj1pffbdSMH71WO04V+p2OL391
0OZci2Logx6Kr+3gTcBMjC/EVXI/KQJCh4hpfCaZsk+M+FdsOCHyXE651bLYBFwN1ylHw/zGbPXz
pI7qrqBkDQtEGDutVeRNSDFwN9pVcTNpWJiJydoZEpV51F+u8pT8GqZ9+g2JQof6itlc5RUw26Eu
FNeht7TV0Ixx5cwt/uMdiZwUwm86QSTqIIv9X0tz0LtikCfERJ29IJXcARVFAbFEDG2Clrjp0nTN
5f6NHQmXdoYb6bw5YIoWe8L01UKnw3HS9dy6HTpLx1A5U44pd+lVjtf51p/KwtWwILz3yn7NwvCN
LYnrtU0IZXM29FnP7vdAtkEwV2+SmH0S6OqmTUXzAMT+UaNpsRIZLp0t57NnizlAgMDKv1+Stt/O
XhXCDXDGwDnhjwXnpFVbVw911a1n7K1Ay2gfy6rf9jYdrbijSWE1/biCFnodKPMj6PLA5FWlNcOG
Lr93QBsEVa9cwakvNdyqkZRxirnsViGfAJmmuhZTot8K2HdHf2icfRvkwbFWy2AFX/XGZcuig8Tg
AUeHZqnhB2TBGBAolqehxhzdIDTdOFGe3+F2+dRMqrb7472N0yooDSJLHYfRxWMXjb1BvV63TxVY
1k2hZ94+snMVCZzROiTRKO56x/rx/pivAhQ+i0SciBBtRQlE6nKuAbdUk6H19qlWA2s3htm3aoht
9/1BFiis+UonyweIxJupAadZnloEchDGb+iz5wq92HyiRd/E+njV95b15FEqOWrYjFyDc+Y9q9B+
DjShXBeh09ylZWvsaFEUa1t93kWXLylPqMkLacx5Kkni5ZcnapY1Iq8JLdosQ2Vg7G6jrp9cLfaS
Y2OO6gF0ADLPIWL0uIX316hD9IeyCcaVZX9jvwMf4RGwDUSZNLLEy1+S5xptQXQ8zjKDKDYmQXN0
EP6+J231vkpoo7twkNnhpe1vgna/hhqpbcosaA7vr9PrsEYAnJQIPAF/5J/5Hvzt9EcDfKfBK8Oz
CYELq8Em1j6Vmk8qXCfolYOzRd55g+phcMZiMNdXHkTx+p41SEhnC1m0qebc8XJ8A0Sv3zldd8bV
eNrmhdB3PaVFQLVwsYhOYVcoXncuQ9QO6e5nh9Jzyo+2ltnnyDOG2xZi6lfTcor72BD+x3ZUwec2
sxLHxFuIS1r6ENZ2DaMOtERLHW3TjUN1LBMxbWPaOofIQc43w3kZvQOIezhGWCvv1+srBcgVNwqx
OhofmMBefiJk4GDEXi4945KA12KViIMdCbTLKWUd6kEMK3P6+nyTWBOoAkUFbmO8SlWrZKoLuK1n
EwuGTZVN9UFXAmMlZHudjlHIo6QwAw7nzHKp2UX/IqMqrefnkdL6hi7ntUghdPU5jAg9GnW3RDZr
p4pMuU/N3j+UYf2jD4X6VxQnISLsabLP7Do8CVP3Vn7bfHouzzkZugTG4bCvwA4soqw8TZQGNZIY
PgcqYplPEzSvcv1RpWy4Mtmvzw/wBOJk4gRGk8v3otLbYhC5yM7TmGUPfZUX39sRlRCINP0hAGXz
qImm3YfOJNdu2Ne3mSE5uUCeDXV+NhdfiSAo5juiTs6hJcVH3+SC0OWgQMyzRrEZ+vw7dCJseXyZ
/2g8z3KlrUCjQmPqjzf4nKyBWcSsFRM5dd6Qv90hJSBCetVmdlY0BRtzAPg4qqAKmjm4JKhFtjLl
L8HP5fLOmRilPhrP1BrVxaNpCojtmYCuE+KRc25MkA11qjY3jT5bj9qyeyw1FIu6tFJ3gYiorQxp
uVGjUtzKIYGM6dHscQKy4yxIleuwGIhsol7fmDDEP9S2QPgULvvBTMEFRKmnolHSDje6VVSPRdmv
eUPP67T4HCJ0gQoQlTkk9RbT5+eJCu2rDs717FRRR7Laq3izuF2J0C1tlQr5rehPDc15n6kaQA0G
ME8BlmW7XDTkSIAdeUl05rGMH7xEk9cwkHFdNb/a1vcKYY9dqkTjTQTJ8S7CcGRl07y+pUxJYMCp
+bv2u9i9SK+ovROlyZn3sXGp99OeCopuZa+8vgkYxeRYUo2BELXMnUdkzycLghFKzDDUymDobhAE
A2hhgPR+/yV9cygi1xlAzGqqi4yhCiw5AKVJzkmep5taeqULHuw5Mi25MtIbsZVFbm4Ypsb9S9Su
X66dg8WcYoJFPqMiMysjR/5eacsayWmdfkisWIe2bj8rsrD3eE00Dwi8jButBchQWUa4cwDqrKTQ
r1fTEgDnSNA0neDKmq/J366AMKalb0Qpv8irnUNKDW87oUGxMsrrk2JR87JASTtQPV74H7+PIjF+
BC7Rp+fOLsLbTnbWtrCHbF8DeD86Rmu6ygB44A/XFZIFfQsHjohtUOBcriubKpkCezwrUgcoXAV7
OHtiN/h18/T+SK9TsZnPMSvMkvmBhlu2LzCntxs8G6dzmybhbrCcbkc1lfK3j2cRHECwIVODl6Y+
tLdZi0h/2xvp1fs/4tVKogfITc6hhKwAimixkmKOS23PEOceRBS+UB0KSxmo6fdHebWSdEbE/J34
EkBWMBZhJ2UgBLoUvTijexReKbVm3qrD2Ls6+JO9H9nesSmLaOXcXAZiRJg0mphXVcq5fqwuPw3t
s75qwcs8+6Z1i3/XY90jdZIG2inM0l/vf+CLHvC/b/W/BwPJD1lZsqD87ssTMRpAVbTCb/H0M5F2
guWG4JhVxQcoIhIjZAeYqd1YbmlzPzi4kd77aZ3tYqmYVzwy3c1k1b6rRgA+26wZt1rQoVKXgh9P
7TDeIaLZPWkSWTxyJ5B9qAMfSrNGG7Ouh5Xs/MW1/uJbcPVAPp/3iSoM/17cNyFHTpnA7J9GQCTX
KSCanc8e+eAlJTiBMhSIiKN4pCslcg8+VRIdLsWxC2mJGGYiT40U4U41oCplNMx3tsUbilRTfFJl
kh3asq/u2NL2dTKY6KTUffxRIYCFZVpKd8KZeBPJULmhh/ELF/jhgDmXfgbNXm6pjUd/2U5goCM3
lIiSZjK+NtBbvbF9kAkIW2rQVFSkWspeupZGXfH9Zb48LawyM4Pm/7y15ijYWFwO2NdoY2nL9tSj
ob+LrAbNl56h3h9lEWvPwxDlsWlnYg+NHH3xWAsvSB00YZBa7mzB94/Y9QyZgcF63n2eRjiL6czu
LyvFPELfREmsGUPCHoA3gvwDN78KJGNrNdAiZLHy617PgUGZmDhi7u3Prf3LnW4DKRhTq+fHIYq3
AeCmbWl4OSuH9+XAXG5ChrHh6mGNQo12WZHLIGlp+OSpJ7tHQ3TkDnONrkWRKTGSe6IdvlXzAnun
600B9qorv6ImBzNUGVESQKF8M5mttfUKW4MUa8Z3tBn6lZm4TGbnZaJ8NpcYTA0qD8Hw5UwYAYBA
lAS1E7LCpktmZm+VsMcyUjM7JEay4eiViJm1iv/Drjkm7++SywDk79EJpmiM0fiee0+Xoxce3m+5
5YtTYg8RGO8BRg0odhct2GZlMV7dpNSriFnhSVEb1Uh7LofymmKqiiTTTyQT6d5oMZMljEXFqBD+
h5SwfGViZ/jAbzHyy7eRQhPEQZICsrKktul0fQdeep0SvWd8GSG6XKmVjvLWLGQG4i13ozFFg0La
+hVYcWMrqtSD7BfHD8CDh837M/3W51NTkJZmEFTyUF5+fqDGSsjk6CfEg7FNRntnM5AAgQOEo5y1
MlsZ742VZcdT/pYzo5HO4uV4IkO4Ji6lfuKC926IC9lD+aDdGVJN12Z6Pq2Xxwzq2/wmc+HoRHOL
G81EjirtWvZwW+fyfqIw7GJ7/IhgobWbID3cBWqhnsGKyr2eJBoqrhWgP9sYKdRUn0TOKkTfdZwd
7W6nmKC5g0Fbe5De/I2cMU3TgXsAO7mcDwspnGLyDO3Ud8J4gpEwfOjrPNmNRevvbXq9e7yopZuj
jffw/srPM/1qdhwLCIzjQOm0FiuB3wKiDpmjcdcJse9jNBAre6r+KAZ72e0UMFSCwZkYSnH48vtM
ORnxFCrGyW4CpN5sCqh1kMQrS/3Gt7B9Z7AGfWSLBtvlKHIIIidAF+VUU6vcGXn2qTK6tTrwG1vX
IF4H76VT/aIKdjkIfJ4c9d/RPGn4L175qKAfjTbPbhD5Ux//eG0MmOE6x5KLSeqLtQEdT01sYqgG
yQlwwbQqMz1tV178N/YeNVvWhd1Hs3LZqSD1Cqy2GoxTSKBzmHwpD2kemY89Zo83Y14MtzkqdQcd
NPbKemkv98pi91kY7xCVU1AE2bHY91FuNVGnW8ZJawcn2KmeMnq7CE2Wb0nCrt8EPCrgILUiukHu
JXquGgXqh4qWrJWG9l+ExOWHIrGcswbBJwPVqXnflKxGC1M3C5wsEgxvlEzuG0Olpx6VEh/nLAHG
nY5BhNS+qcbfpmaEyGyNYQrLKLaoC9CtRUkW8PZeL7uIR6DXQDxHhV1900ydEiQgffsmQ+9iZ0sk
ftn/pKNj6xWB20wFtA+nasy/PHRfvztlV+kAKvUA/SyzGfXbIAhReM4oZbqJ2Rb5TpO1Vd5UCSX0
bWhX6jdD7+QPxWgKczdMoMOhSWKGGGt5CRMhiOuPo9GEH3XoiQY9vByem15/gMeHSGOjj5mKcroh
/0I5gAZMWNT9joCxDw/R5FMyjrQ6LtzYy6MbBy94dGkd5Ja2VqY1t3E5i5SWFMurLYr+8svYsy03
bSXsfZCFGuCfUSdW9pKunnY12lq1W6ICelcSiR2KqieEKWtjwoIaDse5iW1qUCUd8GDflz3PKcaX
2bcpBR3U0B7zr7JeMH+ePuo/uqGh2EVYx+VbZ9YdbBSgHEnRYtPcpv0Qb1BYjHQKWXnFC4k6QXgU
aut97Jh+JIURtTz5nWL9clrIbKEe5fdzioK8CS/6FSom1Q/dAwa7QVQjj7cDjEsw75bXPoMUHTKc
nqzmuSgRED80WtN+hs6DOpUYTG1j6pX8EeNZf6sPNbYK6Es1xGZ5hC7L1GQxYXuILl6pgcSBVmiW
M2fVm66MbipoRxuwpqq0OchxMMRxjEi2N0br6ekmHarxM2w1IbfAwOG6+Dr6iUNuAvgVkT90m0R4
5RfBfiRH1hoHgS7NLBG2rnAbT0HC/OrRMQNcHyYAvVV10s92UcVPyDRNKMCgHHjb+KoKZWaMJJa/
1mDfC3TIt5jQBJ81JNObzWB31t6HLNtuKV/X5lU+Tfmv92+yy+z45f7npQcKQPdMnRsHl5emMuFL
TBkTGB1vy/OQjy+ap1iKIq1WA6QD17UDax7u3x/2jRDbpNNOLZ8OGf27ZVaeyLoYAs/0Tpbdmx/K
0CvPGJOjpNmZ1a8S9h8okDba+TTy3KJvS7dLDA9ykjAebTPErhlZZdry5H4cSfs6xgV05WVczgy9
RG5xSecSFDE/cvGctJUndNT7mlNsduFd7NfJDrkfuTWm2ocraWhPhCNrBee3BjV5kCkfUEekune5
HHgvAcJq045oV0bbSEi8tnwkYVV4Is5edtmP99dhGV7OH0lVkB7lvAjmEmrUFaIdB6XsTt5UHiqb
zH6IRh/cE6bbQIFWHjQxJ4+/vyoMNyducy+SsieFxcvPQ+HXGvXO7E791PV7w5oaNwHNeh/kYXeE
R4prGSy+ne6ElYsbuXcMyPG2XoUNGJrTpdvQusbNLnF2/HB0DWk1bpU8jXZBiKSG48Fcn9pxXHkN
31gUQAtz9PLSVFvCFoykrp3ADPtTLBA1g/puP2iB0DjsmXYUZYtTBgKNKyfkjZXR50iGqittZDDQ
l1NF5aVPmjLrT05ZlUcEo5RjB8JvA+q0d6OmS1cC/zfGmzGEmG3N6BepLrZ7Bz0EAlo9nHzfegoj
gfJm7JuoADvXvoHs4fv7bv71i41gO6ZNAeoFoL809UqbKeipUA2nuoLDGgQQPyynWssw3vgmvodi
EtE7xb+XYtNvpeJOn2WFh3I44c2OZoE5ptdNbz3xHDQ3pOhrh/fN4fBfoHbFkmnLLhnhmir9UAyn
KapQCav7AX3drLoaleIHhad85TS9MYcUycDTEKVR+FuiF/Oh63sPv+9TbxvBHohyvkckTXt+f6Xe
+CheB+lwUYMi49su92FmKbY3k+ZPamN+M5P2AcOWn/44/JRDl+3eH2sByMS6l5aGYelcR3SVEc9b
ZCN+YMuhADNySuXYugJN102HyvCui2rjMCJ+fOyJuDaK3YVXCLR5Gw/ZQVeivr+tE9ilhWqiMk+M
8P7vWmYWFNzgopGgUp6nHPFyrf22j5wwUaps1NqT4nfdvrAj3YUubR8RWi1XFvVV+WEeC+eXGSul
qnQeF+eQlpwZhpCRTi0hOGzmUflUBl502xdWsdNr2EiVPoAAdbDNweVqhLlYF1gFF8lVQyR+eP/L
3/453AtU6mkD0QO9XP5EywEoGkFHPUAprybB0wtAo79LAwNqIXrubt3lOtB7kHrCGwys5qbSbbWs
PoZt1q9Apl6Vul9mB6GlecfPwcNidgr4nr5s0L4YwVffqB0MC3MglEUOmKKrmMKNEaTZQR0TbOnS
sLsbQs85wGgklh17dVsVFaJZTXpw6OBubSUW9/WEaolZmMpdW2fJ9YSM6T4R1NMA/g1uG0D8a5K8
XwEIzT/08gJEWIu6AlpgSKFAlric19ZJuw43nO4kkgm3z9zR72KDFAuHDRVnL/zaE1oIN0ZknN5f
0RfRpOXIsyAP9xRvC/XAy5HVDn0VYefdiaujcMnrpk+AUgmPB6l+1CEuu3VlmPveLMdDLQbYtanz
BQl08dhORXHOzUju8KU2sPpRwwO1YGXjxJqJDgytbltXFLgISPApJiohbRUYewvBjy3C0ojYOkH+
bCe4xGDqSF/LgjKpBVV7o4E43OgymHYzJXfbVGPyoAhRH8p6HFfiutfXpgEg60Uji3hHX4JJYIoD
l0W264SDYLSfkOcj8QzNlfV9fWXgekJ+TOcbLA4p9OUsQ1pW+zS0ppNv5u0WnW65AXyUXSE1oKxc
GW98kKBGKjEC5caka3I5lGqBL0DSWD214DgP9dSV+8RO1xh1b32QSTQ8g7W5ns35nfjtDvRpypKJ
x9oJwIu9MWE9babCebBTrd29v0Nfvzjgo0HfSouFooO2OOOxLiv6HyXV9047qrFWbi0tfSxG89qi
+Lcyea/PIa1tDUAYMEwKfK+udiq7WuXV+im2kKhT0ArepqNVfVA16nvYoqnHMVfzc6JOazWWNz4T
OB4YauCRNNaXEzrBjiSHD/QTNG35qfaNb1qgqj+U0GldR8p+5SZ/Y/0ISgAa02mlcG8vQm/8iuym
8Ef9hLSRhr5KKA+hjfuXUKz2+f0FZEewGS7vGCThCIMoHuk858sePWRbvxojT54C27+pyyKzURxq
/Nsmp1gFH8SQn4YIP9+tESswaxtQI26vdbG9nXoru3aEB6Y8HwlC28Yg6CUHMnXqA3aibp0hzwLy
ejX6QrnWf64kBI1jbSCb4OoG+es2clAEzto0xfegsrti0+DQoqPqjCkeVQp8H3eGQljBI2royIdW
rQElN5ZPwB95u0ThbBDwFidckYApjn5OtZdQFUg6NqO1zJ/Qn4Bji1OgCVWl7J6KHuH8rd8z8Yin
RFntYnQnPls50hZXchi1z4FRPvXmgP2UKZoIL5dUSb5ERhy1BxuqAYpQPKWwtOsRDD0mGtPWH2rl
CkkSHRPVpAlh0kvS4VZtHpHAh15OV7cTR4Mn7FNLoP6DdrTygBfb1G5tWXjP4xg7Dvn7rMNbAti6
VsuccAqlJY9QWE3lxqwqMPkV4H58ZKlpaTw5CYTrMsf1YjMgd0EpJabkuo2tfngcS5XCnDmFxVzD
8eObNkFBIovz+IvWjsp3bgcKcNDACu7TxDpqMSq2W1FY6LiYeRwMMH+j9Cv4IGoxc93T3OLwqnzJ
gIB+qkojhtRmQSVGMNqxQQRVU/1M+bYH+Q506qOqDv5No/jJocJB42Ot2tNXTSp9daiDTCuYJANn
aPruk3WwgXoiCgMeZdhZNbTM52wKS+/e7PG3QEtqCO6w3bOilaTmjbsE7sxsUwraiX7BIlbSqD0X
MGimE/ap20ZaxTGL0a5tAl3Zj5yzDY0rzZVqtHK0Xz8AJtX7GVULi0klk7+8msvQzJMhUJxTibDN
cVRjixhxlRvx+r6a6a4UXueOKNC2xbVcGJOndHmjnAjPmmvDQbxL9BiY2eZsDGwaa5Hw6wuL8Yh/
oXnOCdxSpBCfpEAi3KmcChvcspcjZdHV+l0NyXC/dl+9uq4YinYXhCdnfgrmT//tbcOuvqiGSmKd
VcvgJnC0aadR0cQwoqG1U+qINUeO/xQ1YXPfGE32yy/81MV7T8cLslDWaGmXaMs5C5p/jkTzksdh
ph9e/hw6fS1hglBO1WSNbhOU4UNdeeM1nAC5KVGw33P0A3S0fPO6sgqKnOxu1MkQf3h/Yt7aWAA/
eYXJMunbLIIYLVPi0IdFf+4VJXZbY6JQ6bXeyihvLDRvMEkPCCCYEEsaGFXqKuxlY52QgYPfoyfB
rh6FOFhFMxz/+INQ5jVUGGAwL14R/rADGpXca51ThMjDlfCxnisCQOfvj7IAV70soDWXUXAbRpyX
Gs7lAqZOH9tdDKPHELiIYtVW3wxpWu+5gsedcGhcIDyJaKzfa5s6R2nBCkZlpX24wP2//IgZMUKf
imiXvtjiNorKCjUkvwrOXoCd76GWmXdLljOm+zQ0ch/wwvxMCi9V6Iq0xTO6SbK45hTYz8JRoIi8
PynzJXQZEsxEF2gnEPTFzK26nJMyRsITtzhIjRJtpi38Kr/ci6kwcRRSvFDfFUnbqNe4+SJh+KdD
06TjLUcHfCakL6nxPvZfQ8a9eVI0q3VDelZboOoOsmrpl7jWfw65oezeH3Kuilx+LUIDqAJDMwSw
DJH48msjpVVRN6Ksjri9/jMBCjwzG+ryFBiJAoIBQVKdFoLT5FvLDEW8xZytjVZi29fHF/oy2EWQ
rwAYAUxe/ggrbxFeaQT0YNUIXOwi62s0dRz3/U99o2hzOcyiQjRZAE8wv+RbnYJOlSWLjeTquJGl
0B4kbtH38WBXz2kCDlZ0zeSSscgNykbBXVFZEP/asbwfy8heScEW2NX5BHCT8jTSdBa8V8tFaGtP
w7NCVU4Kqj97/ljyAU9hlNOCoLhNrMnZxVCSEKnB8iPz24SC7jR8VRAKgoscRa7m9/5K8vnWZFH2
nu85UJ4qPfHLNalKx5v8bpgpLnp/iKGk7Lw5zlWSMdrWI0q0caZ1Bzy6f4Igdu4Lo7dc4kTu/AG9
HMNGW6Zx7P6PL0byt5cuEG+uw+V1+bNyzxcWHSbaQEjsbiiXpm4BFW/lVLzU9xfHgsxxDlZIDACZ
LC6BIIXdOKBTeA6VNPqklJPyC3XMYsQ7BX0vMPJahFVGw3uLj0y2wXetPejoBvmbItAjLK6N2nlw
aPfiJAxV160LFJW0aFDDXeMNcqXa9NbPRWiAiYHfQrXaXNzjWuBJC/eB6KyPsX03TbTnlDH277jd
UVKYAMjoUqmfagwsr82RgAF7n/TaUFH5jy2jRmVGLQ6qBYfZbKto60w4h28GgAorB/2tXUXNGdUP
ummqBRb0cvkwXAy7QAz2qRgnJBCT1KIeKso7A0r9d3/wuh/BUBlfcj9p3Bqj05vWRPo1piyF+CYy
Gm5uosS7oV70Z1D1+Qxy4QKkom1FuUu+Il1NUasg0ehg4gWVEkenzPUNxdsWuROs7OEFWePvsQji
Xiq1FqrWi+UKFb0MHHRbT4WKjm4sKp9uL2LF8CisXYk63DaaPWQrPOYOtW+mhxbJxHtwAygqcSQO
2JT020FDLFDtYAnWWRBglySrp7IVIwZeUn3uSrs5mA4S76qn8jf7drRzZKtsfT9NTu9frK+vb1pl
ug26C6A73dnFvVp0Qa4inxKfY8ATGC4F9rWW59/eH2Sek8sTOQO9iDUluHOgpYs5QwFOG5Rejc/B
gKYkskymS90ToS7NHtfC7NePIuAf2iJsAy4BQLiXuxRr4mxUfC8+F1pgbcpWFa4SZdVtlaKzpnI2
jgox1S3GzZWr6IN6jfpjR0mxxQGD62vnTyn2c6AGdnaK44f0I39X6453MGmPffTVaZVDPwf+i9mh
3g88zQF4Cyh/ca4o3SZ+kU3RmbDRAvCM6fdnjIBLsXH6rsduNzTLe7AVxdlseYo3qhMnV11VY2UW
GCP+wKFR7AtE0G97b/Q+mb30gk1mRukT98hABdSc4lMXeM4j/nrxB4SlWIRppGixy0QRPMGrUKHu
x6UCurbVvdvI8UrkJvMGzRt0u8Nv1DdTvDUxgDvHDUV3jTm2sM4Kh63kr7i24yxtSLe79GOFlH6y
0ZpRq7ZWM6B759QC3hSHV1NAPHTNfaYl7Re1xAhqE+LWsMZge2s6CcG4/wGNzoH45QaoTVNJeBaj
s5lpwd4x08otqEp97+M82DH2n6LwZ/AcoHjUoKi8zLDyy/EUT9APM5QI4o9luXpZhK6NMtLWMCpn
J8ZhWEnE3wj8aWnODUCYFdxAS/R6PihyKrSoQbmjFhRuRts5B60cP3V9h/O0pOH/AUI/xN8UYWcg
P2qIdk+XJZ6yEvO+GD1cbl38RkjcAHCBtKAkcfnt/I2m0yAjeqawUl1lhmp8ylGe3hd9cW1BHrom
/jAfoA1gJGf7f5UB2O3QAb+O2ml1NWmmv1NHjpozaD0xc14fKIsicN9PX8l60hX1oFfXEABHngfQ
CORmmjnrdv2egdsAy4ckatBASIkeQ8pb8YSk3D8R8f9LrP0X6dZ/Vlj7nyr9mYW8DD8zShTj1Y//
nv/83xprhoWaGjB/OkEkSaCeueP+cbrR/0XkzNYhZAOyyf/6P6E1nG4AY5PH8TzN9fOZqfSPzhpO
N7QgQHuS6YGQpBj2JzJrFLFY+X/vY4oCbAgIPEDAAdbP4ITLnVFZdTMqEigQLn8hXgUg+Xhkul2B
0BcH2fK3ZqljShPK5hnDUvsgUusrFAc3CuMPgUItDDkPhE2v/LEgjrOu68C/kTjIxpV2bLAozIvy
2PdsuVEfjP1gECD4WXqKcVWeCXyY0fkIftGQ06vKcjWawV91KBIYI9R7mUyPnlV4rsh0cY31zQeq
lN+0GJqKWaHCqQ3tbGMZAaYavvteXmwMJHe3yix/ionzx9LuwBDazm5q65MyhgiZwem4Ks1IPASV
ViPGOT01jXnwsdL5AMnFfrKitH3sI5qGatkkOzjp2nGoShpupFe1p+T3bf6x9vJnFZSmTr73KGL/
f9k7k904sjRLv0ogV90LC9g8AFW18NF84uAkJYobgxiibJ7vtemd+in6xeozRmSm6FKRnQ3UooEG
MpAhKEhzN7t2h/8/53zIRuqEVEgs7AvKvf0CwN4OHjPZYAE51UVjew/YZ6/DoLKA0qdXFb0keJBh
tZkGI3tuO3VDeSjZdc4cJZNLIliKgGBWJd71yfilRl221AxYE1M+HDudiFKpAQzWUm+Txb3YwppL
CPkN5aEhGKwK3IeWM3fvsDalbfIwjHrj50an3eqttNeeEZJZBwic7jdkwy9lN3aLZqC+BaFyMR/y
VyrDXEzO50ppXwxdduC+PX1JYdZc0W5Y9dAmQSFvKdE9IuiEOhxNT4FThUsm3giWfdWwDss7+tmk
sxZtWCLuax4cFe74vEgtXEeoj4ptiAVp7Q+eC+wguhpFt7LT9rGoyA21iRHW4L03dni0RVstTbjI
i5Cc0kVSJEsxqs3S7GPaZOSffyLO2LtqCX7fgNp8ggHRP5ul3vqFkj10jXNWgMZOSyuZbvIE6nfp
Tukc3g9HG5DgHM151MnWXiFQ4D4CixVT4ByzuXYT6ITSIhC+0YLkpfCybToO5MTm9t4gR2nhEjxN
GyS9CtRsqfcFia2pfE7UT2WTfGrYHqBnlN1zVBDSHsQpqsOmtxdm3QfXOhGfZO/myiYl3tBHxd19
6iCaUPxVx3XNkNxQY6L74SpL8hDDG7Sz0SohOBVeCzFA0u6DlzhjxMTB8IBNzljHSWNcGfBPlphv
oCNBSl65xaT7Iflga7SZ45kNGXATNSfPFqSCtgzsEOqpG6OKrYf6D0Jb01On6WtzihHAdsmyC3YO
qfmnrEWwZjTZw4RFDh0l/QxhbiMnFLfEA1SPJJMNtDjU7MHpgJVHpcbgpM67RCzAQLFygqAo65II
fO4atz5ZIcGAo1Pnt5Y+Pntm2p9cs8z33QCtUdWSeK1UWAeXVibgKZD0D/sXVly2Qp9bn9gZjos8
0GlixCb0zlCP9hSLis+ppXs35KEQ7DtGjb3py2pcJK0l/1AUJffhVGJjbxIrO5HZN92qKt7IWBMg
/Uj7TR40JdCu06J2ulX+GiJMx0efB4w9nEkvH65FYfeHrHeKs/OaQOy8phGnyMjYJ5IIvZSBHTWL
IZHTtpt0a93XTg8oOGKuwkpsPhGuHO9lVTfVIoXC0S9kOJEoXyAA5s1sjK9x6IafG6fKjA3A3XLd
uoKC+ZiQfA0F3tepGtPhcYd819oDrMeiVL21NrTRp1zyZSAWaotOVZWjnY0gz42AWx8nsXVK3Lq/
GciN/4NYu2EZZ4PcTVYsnskLgV5SiKAnFq7wdnPQBXreOn02paPRa2ng/A6KBI4epogKiNwjpNzI
ow0yL29ERmN3nwqNN7W1IA4TqBSkK8ecHHqKE9GOVanxMftpWhlGox0aCdEAyqm+I/VnuMX6b5+H
WkWOQUbRS+3ZCMc9B48z6X82m/5ifHDiStn1o056tSNK3io3kQ4x7sW3sY1qXwUQc6StTa6w1utL
UyHMXYmS+lBoCtRfpuIr3VLcR0qk2VopRL8l6jyk7NFbRGcrSV4uscsGX2tS7HXy97PuKelJUdb1
UPh1qrW3AA56uJ1dtg2Y4pYkkJuoVIlIj+woe6Cpo6zlpMmdbfVgVqo02KSsq9sGRxMZ3qNG727M
hfWSe4l2JMaaTfNr6neuxfEqz6z6QSFVmVgmHaIJ2IRlCGIniopxQeyCfRRQIE5Bq4AmIekQ/rRd
6O4Os95EsBs1iUiHBW9FAn4oxThoJ9AfAeqA2QF+Ea3wqenrspzaI51Cosa7yD6opSM/uxGoiBA3
wG0chF9FEGmbcKSlq2UuRTtawZtBJiaFIEWDv1k6jzWMh+dRiZP70HDHvSF1/UCCKL/d7GuSvIa+
2kgb+XlEh593H6SnX6tWtWmrCtFJKN0Nafr9lVX3D5YdE5aDW2xZOQEIWdvMb9kROSuR9P12cEyx
KnNmu6zq6mMq4dQEqeason5yfLWYOEXnruK7kaNvQhTKT+OEFiQkzWujGMLdGErwuXbD8buZa/lR
6gBxaY/fEiHRPViKjQi+bTeD0a85730JFJbtavQiHsYm6IgGk73rl456L11lnRrqtkl7bceo3Boe
a2yku9FSgCwxRYuqPdBWiOPLpZcnEE3DmW1KFO1CmQ0EECe2UWc/hp0xLEq7C058Wvp68rGdcd/m
gCBBziynSs9e8Bek50IPkk9iAIsuCbh+DGyHO6QU10gnlK1INOOUorYCPGfGn13KmOcxERYqeNAP
pd17SzMGDGyB+NyzaTib0AHSng1WbBlbeyjW9HWJx0mc6xxhY96gCuDtW6VEuhAwbW+Ifj3beYNE
vTbPkYJJT1XEowVOLOcEfbRAUPl0Dv1K+kagr1yr3ZiwS3eZC6PecKdlMfbZRuS0/iGY7Lo6/I6d
eIUKdVrW2Hrp2ITGAmePWOGTXtpm4psIbjctzlMQSdBy7dqKKULU92DlKt9RsOFZaUA5uVhykHcX
9Vi/uLyooq/PQ34nnd6nv/bFQz1H7NMVDHRtMdghUrQRfK61ld43pPfnpknzNfwbQrKZ5VedmrJy
91eRW11JdlkydvN1r3Y3LUtnmnTZJiSin8V0K2pA7YZBt1vqzipG/XGIs3yTqiMyhdZ7gERAjLwz
fldbSi2dnRHd3ZnDSs9CqGpKEq+oEX0hgmfrdjZlWCXdwybAvJB/r0Odv+zvqg5GzsLRK6qKhr6p
rOH7YI8PUrWmFVKoic0QeI4wfAUOH1F7Bau4q9ACdK30ddtuFnate1uaHdGCxU55VIUWb80QKhcA
Y3JD7W1Jpu3kjcbCDFPyBtXJOruxc6ha2S9bM7gtdZi6C0FADiYVa1xIs7sNOJpeh5Zb7K2W21VU
cYkVxjzUDUCQPGIG5zVQnH6lj66Go6fO7ielBNwSlOPdqAvywmwaLyIKj3gSlj0kia2nxt/FkBKA
rnf2Dv8F9JAM0pHTFybIea1nrbCnz6FH1ClGZXmqKFFLHCD2E7big6ckri/IwjlYXV4UwOiU8nPf
IGMJh7zfWY0LtQ4HCiU9aZBs2DTbpimUJWM3eCCfpVx21BqvUR6Sruqm5b7Rx2jl6QNB7XGnLCoa
0kurKs0t5dyS+TO6dtQSEHQm9BuNKIyT4XjdSyNlfQ4KK3o0Wc82ulCnA4kLE0g1m3TPkkTRhVcM
433gZnVFZyYEBOPV3tKB5rusbKdbDkZgsnMe4iuzBwjcjimqv4bdZ6uNEN2o5HQvfeHKbYLheBHU
00091bChCLrXrkpPkEZfVcm+dwPtUBoBVd+6kEvRq/pnqU/pEfR3clOwqVpphRBXVWVVa6EAN6+o
pt86ZeIsdCNTHpkC3CcMttYBzDTmC8eUB/yKsI51Qy5RunyFzpQu7VwpfNOpFT+sKc5Z4hvRzr6L
k2gpK+2TWxXbJIrXjr4dJ8LiYnvvTt+Dvl4ie/2uq3G/EFWtLRAArR2ZHxtoPHh9ToHOzJsOFInL
YOtO4CIU917k3Qvb63ZXavgmHbP/0phBvEFRcx2lN6M2+ZrNBqorx21ez0RSWgjJqgmSbtv0XQHi
YnJ3gQewqG1YSCkmdte2pJSnTd1SF/UN5TdBydObsrXdhL1vVUP4WBI6vu/zKUQRXZLjPVg3TRxH
XJ9ge1WN2H1HpXLfEbYDGsi1w29qnFZr2dJ1S+2OvGjHTiuOLLmzNuIpu41lZF/HSndvQZwzFo1C
N23REB79ReompIxcDNWS7IX6WRqyJc5FzYEKtvVjq3jqsDDKoNhW7RBvs1Y2a6Hl/YueKxyYiypg
HIx9e4TzNy7SygpOSpUMmyQNy09V6mRHvS4fUjURd3ABhlVNoJOyKJA9HVkEWSzIBtlLYjMQIdlG
Yi+mwOMkPpqYtYgAg/eGPVb9GrdSRYUUGWJba5W7yl21RHHau98H1wQXKokR4GvZsZ86ebttZlCT
VaXJtgmy5ljEpPoPViW3Ud4XO0dE5SeFAy09pdK5G6qAEPWp6/y0E/TkPGDPSUxGeF1kzrMyivAQ
Fmpz1ksJy0M3tQOBoVGz76w829oz5FCbcYfpDD6se/vR6PStq6JjMVSjdVYW7JMZMeeuay/pH7vS
Ls/CLqe1fIUrGs0MWuw1gHjpTF+cXkGMTeoYV9FMZ7QM3C6WmXafW2aKjdJAccSzGWyCV7Rj3hUd
hAp0agSUlWxRYvdYsuHiiN5XzWyi+SxfU19maqTisnFFZWfjoAxmrGSjmwg8w5k2mbPE7ceZQBkR
sP7NCWDNLVQhvb3OEn0gcwRsJXAO5aqbWZYAfs1xDfwy2OdDdrJR7b/owC/NmYI5NZYBc3EmY86M
zHimZQKYSdbDK0JzmmPxUDONMCYa5R5cTvI9nqmb+CqmbRG41hdCO1kMFJHdFpnUD7raxmsZqvIh
0WeMp3xFekYz3ZPHDegzSNV2i9UT/Kc3SftLrs1QUBcy1639igr1gIZSKgIfmvcuBaaZKZrOdNFy
EBbmMqN/ql7ho+UriJQbJZ4ivXpJVanf1DO0lDpwffJmkOkwI02TV7ppARuTgRD1J9u1xpU3jl/1
cPrSWcENUB4mS6U8iKxdjbl0/iz9/v8i59+QOb9X5ty12df2t0//+3814Uvx0v72P9br3x4e/ueP
Zc/X3/AXXMI2f58TLCiSowyZkdyUFv+sfCq29TvtStpipFIbc0w09eq/IN+a+ztpBbTvX4MkkZ3S
VPir9Kk5v9PT0NnFvubT0Yj8V0qfc2Hzn4VP7OvYo+iVULGyCQF3L6OieSX1PmSjvfLSbkOM+nZ0
g/UPt+fmz1/2G0LXmzIGdv/vf3tbdf/5EhddfxvZumf0XGKIzJNeDVsOsWu78+7ev8zbts/fL0Nj
5LUNgxLlbQlXKB0VSFUNVqSsb0qTvcdcfrVIHC7l7v1LXfhK/7wWmV3IBQlfQvNz0fIBFtTU6jQG
K5Dfh0gTh9JlB6apKwA7pNmky9joDuXIWxul+zgfr8Ro+mNo4LAL1l4/blXF/uDrv61g//WR5i4u
kjOiti6bQlpiahlJlcGK0JRzZWR+1IfrVJOHcH6wjfsQZsMHyoWPLnlRNCeedLRVtQ9WuRp+pul6
rkQMPwsfMXtdUCELa/A+UC3+argCn/vHt5zH2g8aSuGmttXUfMsqw7iqRvvITP0PHu48UC5fCTR1
c6IWch77ciAlztjRqxI83KC8mdTiib0j54RoTw/3ZOfmqbPloRUoLUR5Q3vio+sz2/x0fUrAJO6o
aAfJsn37HbHFSJ2Ml2Bld0+V2VxjJFqNbeanhXd00YCMYbxPLO/ce5lf5+5D1IoPNE2veonLW0AX
HTsWyWKYI+aP+MNt9oLRDY2Ow9WYhxt7Sr6QPnOsgLGR4fBQVBOx6yHn135thNRpNZ0CsB7v3Shb
kZyzLmrqDxbPhxePoXDMPHlI8flz0vS7iiO5LD+QIc7v28+fl2dmsc7xWl68+xQRC9uMSh7ZaJ/I
EYBkEK5NYi+N3rtT2vZA3+kE2ez5/aHyq5kNGYyBegcVHm7qt7cpDxxeuL5gNBb9M8bSm6rsSCSM
zu9f5jXo4/Lr0erSqbujO8DL9fY6RuhqQSOSYJWq92Va3RQItAjIQs0oyg16+X3SmXtOxRtyfI7z
FJPQ6fZGhXhx79gX2S3qgu0EMgvQ62pwwls77deU4RZ43CLODMxH40CGL6mLZeZ7VX1dhRPuAnDq
jD11MPYqvTAuPhLU8/53A0jwi2fnzkHCc5wwOJqLZ0cSIQGPwvFWkCDuIye/0cm0DC3vZMOYzOaU
VxWAh2500LPFbrCrcCEAzrZAv/JknxjmAnTlF3hoC7z76wpYSD9c09si4sFcVmO3IfMcruYICxVo
udPkPhmAm4yeHOZgH1zmeWwYlzTSJqItnFQuOXdudSfzqRGzZZxWIZUDzKkksdIQ5E7CXl0GOjMr
JwWt7Z8dIjaG2vIJ/YCWJ5F2z4W9+jrIn2pnuIqMdpcM+RFx/kYO0ZmIdLwKHuFOZQ6XjN4CdNGj
53TrgLg7r06+DHCZ5wuaeXnDW36UmOWd1rwKB8iOdvalHgWEOfcbVMZN25IfF9tU+ZP9NOh7JcCE
SIlZNXS/GOXGUpuvOrvEOCluupjTtxI115amnygJbjvAzVafH8o22zphcDd59VelmtmJzXCl97y2
pvuJ2uzZScU1lHdoQFN6341VSQxzdpN4pu+Z4VoBMClDce26yk6CtXaLbMFitC3BX1K1BMSqf2aH
faIB/CmZ1wUL4N7orQUgG3quBNNSymvgmTJ5zBNJaX+PuLfzvDvf62qsNkaxNmuCXO1qGdP3qgzr
GwATv6jJ5mXZ8x27OmsJx+kgW+WTc6f0tCdiZUPJ4zj/Lpoc23Bqr72UBglpOq3IgCCE+7ynuOFY
4xYB2X3M9wCWiTyYo3gQ03icHgLDOtmwIQZl2hlxd6LEt1TM7FiR21dA+00K268V73aedZRY3YaU
Jd0s2uoU3urE8kHHLuD9nfsCnK9ReXRd+uF5pN2VuN38z6JS4NsOrdwlmXdnWfYDQeVUmQn5wkAj
Fz1V26RWt5UEnufw3mrtrq1pPQXmMkuivSL6TZEmexstRe90B6Psllo7rjhW7jIUhA158JApiaqx
d3Eoz4GZLN26gWkM/Nuk2TeSKkNhsuj5mZBB6PRi6XjaH20BhAKD4SLWm51szf38qKOMP+MXoNyE
ilPsepPCcZ36atgt4RARk6VszHDYdJEz80cZx53ciT48szneQ+ha4Y15HQPCZiUzw+9jOm1rPVhn
YMhh6d3RjVybMIjnhdXW711NLkst2Vtavw65reQSLFIw4loTf0FszitC+YBxAjHDt6hs5fpHcptf
TfL4shHvEO6Leu1i8p2a2ibXUvdWhttcOy7Q6GLYSkv/YNm/SK34cwOHrYdYDnawKOkvtjaEvwMp
xX+z6r30e8RbTMsXoHR5k3GyazVzH4+5LwsOz2Mp1/R8btIifJzXVNUKPkcdI6kd8rPtis+EQh9B
TkNw/Cik4kLt/PdPie0OzRMb7Uu1szCSqMgDF3udNqJO1dRsMXrTH71lEpZj7Af+X/G0PRL458nQ
T6Y1bJ2EFMWw/Eh3rv1qnzRDhF43SgihLjYpupX1mUH402rso3Ms3HuzmJ5lOm5Fnq9sR6x1QxyK
vv6KaGNZO0wWHwrwfzk2fvgI89r2wz5pwGCXt/SYKZMMV04dJvR7q69J69x/sErOO4mLHQDhC7Nx
CGEjY+RiEFLxiUGOG95q6rMvlWqebAcUl2H5YvJe35GiC9YOpRrJNFQb0ePYXJuesjGYhbyg2Sm0
6BrPO5ZNvM8lr20kD+9/xAsnyOvIYP0mJJK4MjyZP2XYhQCJnUbzVhKQqjJ266hh4lGUdUL1y4Zw
hQN2LRXaBCFI85zl7f0P8IvzH4kGhEiweqgIjC5ukZI4RlQPGA9y7Yku8NoN9D9i9kFZ8dHx7xfn
HkT1BgqyOS6R9JS3T12pTKdMs9pb6ckul8baTnTio9xVpY9bozKZkZ/e/2powX/1/GfzHbhJvuGl
kR9Tw5CLmEtWJhsxFg5Ju9Btws280W00uh0UpFE2dOv51BlP4UYabrUI+tSfR8TIocwEaDDS5hvN
bpOjhbDGzLft7Dh5FmyJZteK8HGKh01VqluZd3SIOvJf89XcGkS2uXbYBTVheHLt/JjHGOawS0JE
Xyd1e01bftm53jFOWfwiay+abhnjG0vbeN/mytpsktucaGKns3zY8k8jp6oRxZSa1ceGDz3/vBg6
cLHRWlSGL1ht3JL8SVeue5M1boge592Y5HpFKw+zGbDKxK4rwtOAtkKT4nrONejYBY6TudfUaUtI
33Z+S6TH37fNtcqM6WWmP2+W+p5ifRo+IhJfYdVaFyLZo4H+3rmpb3BWNuVwrr3phoaDuqAHtrEr
tohxu9PYB887LYfFVnToZ7vMDyJlHanK2U1pS2khXaNwb47DH6ZO/ks4XM3z99iY+0B/wh56JkNj
zY730HrYwgIy/eatSNC5R+yuu2w42VHxRNN4G0DcBrDxSUUlwIJxpAyxHMF5zbvRYBLLtmIUePFt
yO6zZtfr4LZqhXccHXORNdG+N8RyvoedqK9JFzt747DU6I3NPxdPbAxZUdXB8rvBOCke//TKXV/H
3wfuX5nIQ+7eN93ISc/CwSw3Qo2XMQu+npJ+FKS3pM2B3PbOgD/XjWD/lGWrXh2380YGyvkn18x1
ML/GqVWGGfb1EHAeCTxx7RTjVRd3BxIhV7R2qEN3NCC6hZrmR8serqz8enKSc9Kw6W6f8N6grId5
Qs3IDdhWWf2WHAfaE92uGqO9wSokzAmmdXo7jfEyLPtDweG0tNLbggNr4jXuSmm4bfxw1CVskqvo
bq6FzGPEHsZtyDSFcBaRSbKcl9jca3ejkx7Hdtqaas547deeKXY2syvKgLVwEQo107aJCBDk2czR
QjZWCCdS7pySG6Rw7IwzHx+2ryE3GnoY6s7D+zPCz4uf/ZqbTOPPhQWAyeftHORpNAP57h63Vrmb
zwM63aqJXeU8DIrE9OM0vHOcaRubBGwEbAMN74Nj6U8TLh+BouXMugVcgRDz7UcoVbQqqjGQ5JHR
KSrEMtPNRWBlPgqP5ftfl5Pu5QQ4F2MIG5yDnAjfvPy+WuHBKVWASJhWslfo3yJ7Fs0ibqOzoyKo
mdjGt2Z6q1jRumYeTmrtE6qap7qOztVYywUV2H2Ai7aL+g0HmYUy9M+wA5buENpLs+TIydygJSxN
Y8dOHSDBMUkprk+IG4Q7b3Pmm8shrarCrYwtXxs5FNAHdvV+29tyORe7gLchfZyGrV2N275H5Vnm
qR8E8oCMel86xgkY4d4yqB858Znzxxnd6Tan++7ZjKixDxaR6BeTW7P5H81TmSEOi7ExtLkzLWUU
fk4QEyxse7oqtPGqF/MJNGOOMnQiA4eCWXDKj2Zjn3oRPRZGfKuk5Y1oiNtzh2DdWBwq8JwtZe4w
xzJWCw6OenButOAOQzfiJGXNPPz67cXIibpQ7hQW26WeR2eph/piVDOfPPJnpYlexsE26Dsbvl1U
N64td9iurhRKEW2onNMktVdKF9zNlgbN4AmEtXLM0/CzMDgRcnIsuqJaY1FcMxPswzjf9nGyD9zi
Rlgc6iyWq4jDml5wBi67TVh3w7INw3Mt1A0zspGy1gn3qOjeXco1KZndaoFA+Jgda9XYE2pwcjlP
Zwq6Vx5dayhrozD9QRtXDLP9yGHfsHlFOWdIq9uIKtpXCWy4JjzP0yxJCA9aX5BzL5cd3fOFCRbw
9Zd7iR8PNKYzGaPC4jRbw9rSWRSnxrdb/kISOYGD506n08wSnCwp739zbAHewLV2WtQqC+zWho8d
x0W2li5D97vMMDS2yI0R0UT7TEn9tB2u0BatLGEtUXR+xeR/FzfyipDiW5u5BQHYcT54J0zKmLS/
V6p4jhoSiZRZr5kq07ivxuxWCOeTpUfnVnfPNZPz2pM5E5ab34Rt8DAfsaMkIw/TicmPkRvip1f6
EC4VO11XpDLaGStlicqyhw1fcbYulXVROTuVc/LCk092zDGe/XaGZHlhM2cu1Ck4EEmxp+S/zxz7
vm3ZnYBOukqdwVqUjkN0Rm1krO3JF6/ooo2R5CtJi+Qwr/RNEX6wd/7FzEGmNXtmHCHsni5r9YLy
Vj62qrNyvZ7dETeThdeeX0GzOKZUJ96fqn6+HJmDlKh5oSl8YtR4OyuqsR0Nhig4IGXyMO9PIk7N
blF8nUd6NXxodvzpFERzCTCUi/EW9zFOuLfXw/tBUcQkob9k0s84YJO50i3SSd1Ss1nGWvqkjtFd
76bHGKYIjezl4CW3r9/5v6EXeF/m/O/f5t/8B4rThoqKeOWj//NPp/iPpmzL7+Lyv3rzQ+1/vP51
+FKuvoqvb/7Abg37wa18acbzS0s+yN8B7PN/+X/6l3+ZGO7H6uXf//ZHKUkk57cR3lK8bfSxKP7X
jojPxBTH7W/jbxspZPH1p5/8B3/e/h3nPKFHc51hlgn+o0WIteh3oplnv+UP3UFFM34nGwykCa5H
3L36XMD/qz2oaObvc9OCriLxIAwOQqH+fgNu/jxScu+4/9y6v/78Y/PugtRACIdhEU/K2ssek6Sp
S6xSiHwojjVVPCQSwTnbiDy7GoqYyFBrGOQWkyJKdFrS6Xoa9e65lg0lZVdFVCCYXh+CWtRXBAXn
ZziqGCLxgn7wwl1sQ+YPSKuC5ir9OGrIlxakfuCjN64tHuoEpqimy32SklWxSvPa3P3w9H5xMy66
T39eyqFlSl4Iap3Ld010Th+E1iQeRmUsmRKbcB2qnAbev8qFw3S+5ZyfwRRSDMJYRb3/7SvdT7Wt
NCKPPnVlL7eaXZuYyZEs16W6JCW03qi9pI0iRJDea9mIZ7hWqJ9mh4as24WthcVOk+m0nsCF3OUu
d1zRmPMSJEwbJzinTl0dKDtXfhJWlHoxFm8jWYPk7Tx1+/53eT11/1C4eP0uDBsmQg7lHJUvp6fA
NIBpIMp2HCX65sjCuIGK1S7Jjyo2dkwIUiw10gVzh+SPsdp2GaFEI+quuT1RNNWE5mc2zst7y+yS
NT3evxJ4/xsmr+vqpbgTzcuLOH2t/l+YnZgV/uvJafG1CLOv317a6M28xM/8OS15OjoDSGrqnMtI
vsh8BPlTuOC6vzM4kZI6mMxnSx2v5F+6BR2f1xyp6cENQaDJQviPiUlXf+dFpYSBw93yZgDxxTT0
3rT09qXnffcwQHLlOcSYD/J6PPqh8JaHZOSSRRT7U1KaGzwryTaMwBDZU5FtQyM1Nz/cml+8+W9X
dcekP0UoER5HEh549S+piIWhoY4qitAfA+wdptYG92YX5btx6pLT6EYqKsPsX4us+fOi2OU0SMIY
TNGDvJ0H9Nbt4eGYIegoSzmys4xQMLLlVvjXD77f2/rS66WwvzHVz/Q8Hvpc8vrhfhZdM06Vrcc+
eNSE7HvqIhF7qUWgpummIdluEQsHYdv8b5Gr9h8dZ+dp4J/TBLb9ucDOrEoeEXVldjRvr89056JE
lK2vTJmKrUOTurboR4SuWOBL9NdEbVESSOmA0rzJXV0Ei1Q643Eo0/QjGMxr/vWPn4aEJnWOIsLl
TZWPFOm3nwaxVMmpPqDko5Nmv6ia0IPJ7ejtnrARB2VdEyXHrvLKx1hW32xkMdu2t+dE/BFwkwzc
6GxMgfqE94qcdmNoQmYwIzY/hUJWu2Y23yzCytHQvgoNsXHv8nxLhvMxL2pll0duj4sKrwUS/DI4
Yb5WP6goXjxv7jc6Edz+CCk0dh2XfkcrNSkkW27jpwJNcZ/lxkaUk3KjczgZEfs2E8SlyLxKYrd+
BufcfrQuWD8/cGq1GqCOOYGRieTtLU57NGrS1mo/kPNbhU39QbZK/JR2MRr5MZ561H6Reaj0ehVm
tdzWeUGRKxx07FedaLU7x5b0rIEAPjJOsnD1/gt/McHMA5JtFUnoHMIMncCzt58vJoM/FgxFv3Yj
ucjyolu11mD7btYNazEb4d6/3ivx6nLMEVeucdH5Pbx8AyshNPRVMV0snG7aYirqlvxfUQ0PWWOT
3ONUw6eS5rCK+0vzrtSsSqlj5OGRXEE4agEtSmIn2udOs5SbSQzZHXQJ9WnwRhuLZZLdJalWfaEg
iI+tlck3Q8vEspyE/lVOCmFIFA9Irq31zvhk4iBEMQxn90SZjUpw6GV373/dtzsptlBzxjMbVHao
BhKqy9h7pesDOohR5hNkZy5saabE0lgfZZZePkSuoqk8O/ZQGPNZNN4+RNdKHVIbkTQgNg8fldny
E4iW6ITJenFTlMXvf6nLMf16ubkkxnuF+e9SyeAAh4imhssZeRme0jLe88EGxPtD98HovFiO5tvH
wjCvsHPCvfO6g/xhus4HvQiNFk1Q31GRzxDYPyS2mt1NSt3uJdXHu1yL4vP7X+9yzpgvyoGCjRxs
XDz0F3cTbaOnZqLIfYHP5RlzkovyPq2ZGhOLA//CiWxwVt5QfUnFbKFoLOWjB/qrO4wRnH0J0Kj5
uPT2gSr9bAZQZ2156ShoeFWKJ60s4nGpYwX5IC3gF6OHJzknA3IsI6334mIdrU4h0rDxK8XJ7syY
oHVBhNy2ZLcxp2WKP96/v68J/xdTAHFFtNBYexi2lzjH0lITWjx56at1PZEbisVVrCNqyi32qrLL
l5OSTjeaQ00wUpIgREDixshKGuwfXRS7ya6kVHAqgrh9lnYjn3O96liv+8DYEE5D+d0U1Zf3P/Qv
n4hNhQEMOG/a5UKi53Zq61iHfGzlFlUndiYBDMSDF5r1/fuX+tWgx00wbx0BiZBB9PbhF25ctzVf
ie1QE5wQnWknCWF4T5SWuzeNtDhERmd/0Jb/xfcz5mCzmbir2nTe3l506s061QscHwPFw41jFMEJ
u4HtF1bwUSLjL94vAxU3gl5KVWyVL/ZgZTTW2YS0xg9EH0H8spPkmBuTu+7Mur2VQht3dLQFUQQU
5I69m4cfDPhffVeuTomMcBHSsy72m1KdnF5xROHnZigxZfANwdN61zIuvX9JOvo6/xs2pVXwDITX
/bS1ZYNuz5Nl7pusWXs4eO2+tSc2Sy4Mm0/kmjjJysWouYca8tEj/cV91lAN0Kjm4ozci3FUu2k2
WT25qXGtdlsDQ805qkmapgaaBadkGpm7gBwOlPybiHePGvz/zfwNC41OLnETJN5fPOqpdYMOfFTl
m5Fq+6Si2bteBOoa08ttHiqaRWpf9tEW4xePlxnTAjejenRTLkWdHM4NtQb+5IeJ6V0Rs8oW29Fr
zPSxHXwEFplv4sVcpv0nc2fWG7lyZev/0u9scB4e+iWZc6bmqUovhFQqkQwOEZyCw6+/X9q3+7jU
x6dgAxe4gFGwUS6lkkPEjr3X+hamBhquzGvIp/2yeCpOSGExhrheKZ6vYd89abK8flM0/cmH2JeD
GV0yFoXwK1a7wifuLUTn7XvoY2JlKSMS0LVxivz1yvMnVw7mOSQSnli+1dcrV+LOMZQxqv1EL+a5
yHHMrpQyp1gXTv279NHLvf9y5Zj/cxSil8Ux+mtl3EpMWhPyL9RPRKNWWZTb68jkiMFwqTplRmPc
JoPUOS5Cn5bj/zQAbv/+If/Y7Puz6+nCUiGjCdoKK8Cvi50hKAH6qW73ZeEb61a774Zg1/vrD/mT
ZRzB7CXtAxrr/97DI8NEFGkGDFZhB10nC0UDU/LumPZjvu0KMGqrPEp/V7z8yWbOu07sB9+Mrepr
Pb+42ZTNZVLtjb52n2tc6bchft/H0JFij8zhd2/4Fwn131c4DlaXnGEXdfDXFyClOVuViy8JHHIq
fz/NOiGBLjeyT16G4ImFITJWQxSNT4sKk9uoHqNuleVSa3LiRPOp0PM/jMLmFEAqSLCDAuGEF6nT
u+fm1P6F148Oscsal2nYRM4G9Yvey8buHilc1Mtf37Q/eQPo3zHpvey9CJG+LFggT7verU25t5Vh
IFksQakHTWK8YMPWv1Gf/8lnXRZGNgabe0Uz4NenEMqmwtVcUNz6RrrurXHZLq2Bv+rSi/iXv5Z3
AVjxrEPFoLPz60fNwG3q2UYI87eOB0OiCVllSLZEkon9X3/Ul07o5YHAtEOn3mLF9+nwfrmEVU5M
kDklvFxTSouj9yFz0vlXO6stzde6tyH0uq0nl5u+nNl8hjn0P8ysKB86Y8RSUvKc3c6hXs59oKon
d5nQonBL8hgzpnz/69/Wtv/XKnSBo1NpI8lm0fuqRmzcufPmjPM5jsX0pEZHvZVBaZyxYWbdaszz
9H0ws/ax95oURaaVGLFsbSAKQdbcCOaRccbQ4K6VPfyegLOILAe9zvy+O/q5Du/GEBUlZljoBYlf
nUY/H36zaH/BpF0uOAdMdvhLxBnb0NdyxlKLQcEa1nvPBslQDgDnY+F2ycorTTotLD/XRp3RUuqz
MTZT630mGfLw19eRKdyvrS26SNRziCQI1b4wHHDm/PqMhbWcVZ5ach/0eLJj0ZKveIPHu7XgryhY
NcZwE7A6ESU4PgeiwPgMPcQkcSbLP+1CPk+tFE1MO65/GCYj52UQ/Rp2AqiEGd6nZ0KxcPvyRtcA
DQHnr6BO7ozRex8zSPkZShuLq9zp+yZL3+o5e/LRh64GQgPSKtrlgKJXjVEEiHVqsi6Lk1mX8VJg
hyQiIo/UXiO2crP6RlntOfUFAqL5yYRAoqNXezKZc8IXKsQdgemnMYgW8gPLNcFb31tFnl603Mw0
McTar/1DKIJghaWR3tZ8QFj7HBoK+IgfKy88dzbqnaglX8iMHWFv+r7ZihTQYVf9HBJjY1btzu3E
Aa/5xgv0d6cnWgeWlUfzIislDbUi7oWxMTC/wv019svYnCav2psjXgEXkEMXaZA6onfw+XuvgyXp
ByCfdPGMFfUtMV6I8d3VUl6yJrPuOu+tdF8vOCq87B6WX76qy/p7Ta4CMBDW3+TdCZq7eXZj+t3f
aGkgADS3gXcu+uQjrwwuYvrYzPqQufa1Cpat1dykqX3SYft9Iuus8wd6heipWzInDRFt5iqPLSPc
JClCyWU+tcZUrAlaWY29dyT+dZc396M6dab3Tfsf7uLqlR14NyHEsnb+cKWBDYfWdOwr++gr82c4
fC5ococOBMVsg3hPd2XroS7xDoHwNn7dnfJowu3sgHS1rAraTLdbxvbKLgkbTmRxtBrrHmD2Pijz
ZqNl+mg3/paneGVkLv7iOluZDUpl02FoU2iu66xvysF/IvtgVQbiaWiJKKjU2k+KQ7UssC2sH31a
bj3iINfWlFwHbb1aOv9JFd2HnaFOEUFzMe+4u8DDmeLj2a2674YJCnNC5tLO5qtXyWsHaNg6SYyd
q6679jQCVGIaEEeklxrCOND2IS/TOy+dA/KBbbb2T2nvXyFWQm8xTjGQsWPTljZUILHV0RMYrjgR
7kM4kXxtlPVVxIR6XRQTdAdHgArMAZm3391C/mAWcaVVdqpVt+7LCDGOXZ3yIL/ypNvGaYUVxKry
Fcvkk1iaB3Os7qyo+7FYzW6h5or75CfuagwW1sbqebd/MKI/uR5aQC1AaH+rL5gSXpNcTDuyLp6j
rkZR3b0D4AA/R/4BRv/PLuwOibRWjiE/Mu2f7aRdVwTbAVFYm5p5n9aYA7LwNMzDORv0PvWTgyza
NmZ20J60yLal018RngiSKVhP0nssPe2sdO3xZVlBooafYe8ECA/H0Pc1u+KqApDcq/EgzXBtj9UK
F9LBpElu4m5YuICqKU4l68gQ5pDNBAGCWmv13ZkzkrBKmTlV3E20Hama1dBs20RdlZn3HQ3SKgDK
WV+ivmp1n7sFTCtfhOsG1E2VOpsORj8wOQn4BnmVYk6xiiLgx73vP5RBXsXNLK+rVr1rcyyfw67Z
cKLfNmb0FtQaNdRw33Tyjm4monAjrrQ77kWfKn69YEey2wX5dK7npYpT/IupMaQ3dcG5f1W4H5Vh
PeLovvYyfmGV7hdvPzSN5okq5JqIzhX1MnnB2Z1ZfBAIG5Ns/a2LjH03EGVChISqgm+CZTWBNZDM
8odcKAAkYCiCe5c2tp3Me/GWwDrMtpuoXShPqm3LG5AL9TZq8McU4NzBOlResjGZ/T6mum0yFpzU
vhEpB+h47oJmidvlQnNqMLO8e1kpjLVM/HyNq2rk1XdToHgiOCZRgaYJyMwqGPh6iyujjdFM+8S2
OgxMqKdiDOPlQ16mxkeoEocqRZT6Z9At90tRf5qWtNfdHCwbItDhnxTRAMEDUZhKhuXNnFrj4AGB
x54lg+vSJlFPAlF69Jb2g9DM/Ar3i7mnt0zCPUhi94lXFJgZSQw+ETSdvmpCYxl2pXVhVrDM3qQZ
yirbmFW5wmRHQp2c829gzG1kROhs9pk3GZ+e3alNGPUshmaRz/3Zy8voMSfA4qaGJUPp4tZyY4dt
qGLVAx7sVectG2OB5yQGBe0vCXSP0o6DFo3oRL9FjVOYW42tPiYm8LWTk/c+L3z4qveq+XsLUOrQ
iQbZJw2pYkeSb1YS7+N7m3rsxD0NlBJuY6m/U0ZXP6ypnw6MG5xzWZXqOUo1ibLe0F/5dZSkROcU
jPLDMXur3OShC3jhqxJPS+0ukbtFdin9lYDweNONhOmIqYxa0L3LoFdu1EXOusxLuc1Ms4OulRdr
e7FdVL+mvDWaujvnHOZech/JrtniHA3h0RwMpza3NfGiV3NU1S4LYh9+910DHCvKqLgwsJ1ko/4W
KGx3wE4yPHbeh2i1R1LV5Owr36E344UP7iTfgr7HT8eh4KHXRftIapuz7xb6kYMtJ2dFVLO+rgbT
xQBiOiRuWD7bWdvY73SvurvMKRrklm5xZMxmH1Kk4U+WYRkXKUl7NhHb+gDcl0SL9QDf8cgkiZRv
34B+Vwt7QeqwIOlCALXJu2TJYkkMJxfJj/Js28Iy2iZWA+o+FCFOmozJ5irt9TBsenNSDbtdSTMt
nM0+icOoKwEvGzuLhPH3qckLul4u0KoaWlMx4SBUYONjtYTVuljK9DwssKKCINNXWeY4/WrJS71O
kagcgCDNAaHBZnhC32HEde4OK0t74asmwOAJuuawrtUA3JJn3DpUFIEw0bVjPIdzdgVxcXlpAdDs
pim3fuZQXT7RnKRPhunL96W5S4wAPR3uKb2zokt6mHLFzbQk6hzUeWayYPR5ENP8krHnN/zvYMzX
ePxYXIh8ucbYZb6rNp/2dZZOx5Ea+b7Db0U5ZNgbXcInmdW0HMFcBKuo9TgRjcqiduy1/RN0jBlT
rybrzpx6OOv2S2c6zO+MumEu3U64UehEm/OpCNwRJW2quFxSqoGapEECPhoDpGA6fmnte3rjzV5d
bemk6P3U2/OPMJhqyCETB9tiNJsSsA8UKYKu2XlA0jk3M8F0SEMrd7qrk2h5GXLb2nv1ZONqHbS6
zR1Il6uhmYx3S8zwYkwbgWSuq2eVsRtOZlHHTcuztoaMNK1rJ2mL2BxHUho1Icw7Qs7FJqHI3ruc
a49elHSPKIq9dtV4noO707TVrVc7mYHfUlu4N6vE3aZmX7Cbd8sF0DU2Ot9yNI7OUxVVcI4BtOXo
bB49FVEqcZ+LAzfPbrZyUHqXFlX14dO3etCu47x39ec0Fgw/F7f8yZjK2QSwqYrx3LNAriPhened
w+I7BUkQZzCm4rI0g4fGqqJT3xN5GKQ+bitv1CzmmdMkb77uopteifqIirY59gouPoZHc/jmj9V0
ZVW9H3s6O3ltWu6rSZhxbTnF1mnZqOcoGGOraZsdr+2wDQx7QFTk8l09e1hPpTa2VuW7B/Tnlx2E
4+TriKAE9SuTmge0hlHxrTQExXJg9yhtx2rDg6+qVdPPPz1DDbDIS/cwl7P6jvGJcW42iDtks8Rt
hYF6KFH7b6qLcIgQ9eVZjaLcNE296227vBsC97lrM6pPvJ74oi71YWZPM6uXTKiCh0LwTRM6rd/d
0nWv0N5i93QGP17Ar6jVBO/qQMIgBkfFOA/35oJfTLlt/lhXtVWs2s4ozpdq4aYBSi2PQ+959oZ/
4K3tdNLchKxM7xZXXHigg7+pDMnO5kWwU03Dyx/tMTC3SepMj600wl2SYR8mVbzC5qiuDVdb0QpU
LEPPGvPawxJIbJXMt4B0l74KsUJP1Z3sE0VUm21k+W7sLRoVKOh+ZibOH7d0OnNdz01+51sE0pYV
sE8SLHBfJXOkDp5HicLVL8+uaexnJs/vDp3/A9w/QVPb9fTOT8aoXWe6Lc96XrqPLGmyLCYtB/d3
6TYKfcJIp26dBqCGJ+qguErL+rM0Buta+Zn3RNakB3/O0ulZk4xbUgrZJYup1MMaxK7yN7L2hzsI
v/Z+CaU82KDBYODm9mnG67QCIEE8y+xcHu1hObUVX9PoJJ2ySfmkFvkW5FnXeetoCcUhhXk8G13C
buuQaT/62ETnxqvuSQOC1OplCmmOapYTC9bPzInqzUK1curqtNlLoes3PaU88EG6VtLQh74nug5a
vT6n1JycOZ3yhpILta5lzvgCpMBt5bwLPbYvZutxNlkG61veAVvsk+DZUtYShwWUfgYKZr/KECEf
8imiikX0H9c1OnF/wYCW6rFfg0gz9vk4R2vLqp1zQolgj6OENUzaBoUn0Q8AnUa87FUCLrLJHpC4
VDuRttnV0oOz4q91vQXI6twURebcO8W4XBtqpnUxRj0zoQBasEq6hxatTB8XuOgxH5iIO8w5PPDs
y5fMaY11P7bJ84Rp684YpWjjXAZyW10uURcUM70SMayD3G/3BLOkG6f4xu7HKl7bqfXokrZHB2jm
4MoskCYCUsP8Ku18EFR1ejS75S3MINI7HdxJuyvMvVXjRgZ+BkjVaM32ngLn0zcq+aqXmnNI1r4M
ydR+D9ronbaCjueANdBi/R0LDyBoa73iY5W3DuvCpk6r5WJEh52VJFthG/ldNixljqMBKzsWZgjG
dr1gBvPH9QBXjSKEHmsb9dWV6XfRxvX7BsNB1Z7CKPW2sOijLfApMrRFe3A55F3Rj9rBK7VBTTmz
BTRxSV/a0EhBjNICcKrHcs44N3S9OnKunGGLJvU5ciosIpbuob+47wN0Y2q7Cb60zR8Um1j5Vf49
r33/yAmX9MDWT/b4OOS6AX6wMURnbMEh01bwq4jFYOo2dlVfCs32ahYDCOm2f45MzUHF8YYjgZig
fE0rCWPLykUBuAyiPsJOUIiu4T+JuSLURhmNwBRoKZfXzbqkUKXRph4M/0qUfRZbi9Q73KsG0boO
cGFdBXBxp+pmEp76oWo4iUE9PQwy8baWWMxtNuTVyzCmejdO7rSx5fjYRJPNvF95z2UOBR1v4Ljp
irG4Sg1czCZ0TLeej6WpzINdjuZ1O4A3y6Qc9haJJque8Pl1Y6juuHDI+zHmjrntfdHFaRNQnA3h
9OS6cxRz/RVuDLwBCLAGsJHOa85hdQ0xfNmU/XhxyCct3WG5byuxxMLL2RVxxVAlGXl9HY292hSt
N2zssXFvQukEeDDKH1aX98990rh7VnR9vAA2ALJZxcYdvPSdlEWx8hsyQBvbKZ7p1QxvAN7kXZT7
+Tdbmyu38WqMkqFz6sekwx1OZW57kT4aGrfSnoSMci/dSRHr6XTcu/LC2s50/QmEPsd1rzoWFIS3
TBxzc2/abYYJKGsIPGbTNQ06Xgaq3GM7U00Tp6m3gSWRxRpGGWfKaCnBCcaMRgJluKa0iKwQtR4M
8qbrAREU3sYTKLOL0Kb4xAduzGW7rcZCxE4XqfupKNO9ylkLx6poMVPSxooC1h6fM8xalJW88ouJ
9B4z5Mwc5UW9tfoGpCzSp63Rpk6C9X6g0zaKQl/N+JNvA1/7J9r17Xb2nYXn1CfnbQ5rwvZGeWPl
nnVTUwHuiRvRh7Agt2TunWRLFlt6X3JmWvEB47oPQyCeed2iIp/CfWl0DGZNRa+ja8isTpZzKfN3
czb967Jx9R3Q/WtdU+BrY/lwG7A8QVVchXlNjtNo25+SXLp4aOr5biFnZWvTLf3m5LNxKgEB42ea
BjDCpj88Jdquz2Au53Xm1de91q+Mh0Hpd+YLAZv6xhhwPA6ZbaxIG8V+aYJLLC1opfg8izsyw9m3
mYcCrbPesPITcAWjbjha2s45mDfJziTKlbd9KjaZm0TPo2WLTSnyH4U3LuemY3QVS7EEcZAzB3c1
xjBvyaoPTW217VEcHixbidtRSLm2bdbcwKRYWdEugEHaIHZ/dXVhrsaqNDaJZVdPcG+SU9j54bZI
/BlVtQVxvU9gtU7pfIOY7T1MFY7xJQek32bBe9EoGXNusvZR5rqPg8eRt658olHpndNuqYQD+6EM
2D7E8hoM3C1L9csqdfP0SeIut4qBpnQwyt3YTf11GS71U1X3NRsKbB6tnOI4IouioUN8KFfLfwQD
vJvl2B0iNwPNGun2rYcksjHb6VqWsPmNmocbura680kN+oFh+Nl2x/oMMhwSyDy18RJO+TGqEn8r
AniHBemu43byuwEWiOwe5qIf8btxfozHcqJ1qaa8ODnJjO0qzT5Ju/RWAzDJjVX6ZrzMRGuZCSM2
emFq2vZOZm+hxC9rUYm9tGo8PCEjDdtwolUKFAMEx1Dsbc9dPicq0rORBNZmXMBQ5k7/gAOCThsR
XpvKCc11ZwXywyG8NnYao6M64M2LspDM8oBZOTgVBzp6yer4EuTTuPNcdcTx3Fz36UjbuJxeo6L9
meUi2GK0l/vRa2f8boj2o3GsjhNsR6y/ytc/GXxYdUwIhH4S0Zy9lKFoP7zmUxC8uPI8MK52wrSA
1hsgcXupvqeyyde24w/HVo/uEVSmvl1s7Nir0a8hKUDF3CfCCml39qm/MyvLjafLWV5lqaSV5yf3
6cjilaRLuc+BUj6wu5KsoIAjkeKbxgnZxvBPAlduS9nzJl0MajCQm46CEabRa1KNE701QCUTcO1N
P+Qw3j0LtnYQvbewf4/tSAgTvnvGBqhwb+Z6ikgaFuYZe116HiVEMLRrMtq2OXhYTugtVs+ME4a1
oozGE1eDswVEDO5Hb3ys1ebGc2e3jK20NVN+oUaN686e6beVqDG6tRwXKKXe+EjLuN5KhpaHoChu
M+z5G5lSgmcLAx13LpjqFOC2TbkUB/S8JhtHqJ6XSgIRpZi92OkiUeCiLNN56/dtMa08a7AgxovM
2uCvuadnxXAYhGmvZsrBICgUZfREnJAPUzllJLPlY8brJOySHaEAw/WUkFJtZ4u7KasgtlBJw4su
rnDrvGmg4CvXhSrO7CnfAuvdNIvfrKzEpD3RQOMaybPal6N7246ypUsD+5ezk3oyNblFjTnZcFCH
3NjIMZkgtE+gcPAQbqTpN58jmoc3fHTiThh6pucuUmCtKsOokjpXGKnsb7UfEKyTUmk7gB5s8VOl
qbW7UP8JAwUuHdX2asBDcLBMkqwCwzql0nupuxA4agVgNG+GJ2nRFy9dR++jquvWXuMumyoK++/a
H0hRm5Oxh3fgsv52tevtyLzyHmibFuvSGRowDOUAGaAtjgrS6Daz3eyVXn9arMY2o7PcacWUI+k2
QdQxZQvzHONqE+44aRG+QcV3HHhKT1QGci9VEJH8nRpx2/vusaoWkxq2d55oKdBiDqWN8cbvrjw9
BbcRgaOfaox4CmVIHT7Q0t76Ha8sxymbsImJnIgk929J7CxWS0ZHx0vb4VKLeadu0i5FW+EMb2Qi
QKTqo8kNV6S62g9m7+RExs2p/5Ej8IFX2+XtbW1PbBgtQ6aeuuGYDGl3xWbN8C5MglPT+4qpFfD/
PUi56nBJL7EhRdDfabwu+bYEmTyIQJuHUKbWs0WPaVsshY6oJLKBpVUvHJERPb62Cdpnkat+a5nR
BNCpr/BIdyMRSnUgXoBktA9W6zbX6dBSc5cEOKWE3DUknkRk0IMaTwtmJakgQCiVMz+79XWVruHM
QTxAEIGDu5x+9BkUbL/JLvEil4FUIpfxZjGM9k4mhX0qk1o9CistqCbqmbMgk4RNk/n6RHa4KeJU
9AOJCwsxdMC8LOtjzMHvinSs3s3KlwSQ+5O41XNGR56AlNw/Vz2xIKuQ0PIz+RIIv4pmCLN1MOX2
i5vr5rMbiraPCS6oT7YI2ZgnEYTGygCZeVuP+cDWy4n7bA4o96/aoDbs2Bo9kFCNGXzMOWaKhXXx
M51lGp6ow0gsd1z21ckg9zEeIktjpCva+qR8kmLWeWc0j7h63eeorPofZq0U3cIkFSFrGHKZkaXq
dehMvV4qza87CCM/k9dePhRu4DyXUdF8EphkvnKTgxUj1ajdkPHsroZMkMOLWCWFJu5fiP0YolGE
ojMPYYjNPv37woZl4dgPqmy76zkznYqdMZ9roGbSvcq6CtnCaPYd9RIwWnIoh4tDJEongs9DzAyN
rHAQuH/7vZwED3WnhCm2FJjN926ePLxeheZPMJE5PKyJb4KN8cZBaXjlDVlLeyTKkj1gkOlJJnZp
7sZqjo6iXZZmZftD0VyldQBQHNln3j0IJsf7NDGhwQcViplc66x7wNdWWFu3Eu62Esz315ro5wdm
lWlxAM2f5XHPAJbUbaZhOUFCtbOaE9AaWIp465NBOO2665i2siFk6Oer2YJgHibVKRi78qEh6QYU
VzV5mz4YuCDd3HFJLZSnKeW/stwtT6mwtmgnqCyqDhVPwehqWBHmzYeDDCwfaGmk32jDc4KOoMls
B2s0X2UXdEf654JoJFE+m5PQxSryXNJkDNnvknruf3Tj0F9b8zRD+xJDfopQ/lzTkOXHEyAFHP4i
Xgn7iOeUE31CtgsPZoxVC012NKjvfk1lEoFgu4Jgg1K30WIfJj6KnjqY03fLSMUZKHrXrTR+nQvL
kMZTLDIOSJuCpqWOFTIEyYxxlg9BxVw/zrtirtYEx/A0pkRff5hdyH9tnSQ/D7TGn+kI5Hnc5qpl
sSi76U1GXvMoxrr/AUfaDmjROcabQY7mN086zSNdTYPD3Sz9dR4WTrDCezE+QZpoXyBYt3Fh1eEz
Zwb/OnDSaWHUH13J1qc+aMjmYZOvDQaKHesVChrq8YTs13VUqnTYikwgHO48OzYng7qyZyG95j0g
s3OiOVvEYiiRszvWnHZrWyUMDwYndOA9BKP5TREmHMZljxicDhZPVquF+xzSoYe41zjcCHhvDCVa
s+RmEup10jlODWduu+QesR37Ls3g6ibH6LBudJhdRWVU3kZ9nZRbK6GvCpSCl564IkkDtCKgCTEb
jBO0wt6z01Q8BIxCv5d273/4TibOmUpt2pDzyPJg9gjge8MNqhVoIqIhoaGImRmDyctTyotkUajF
HdZe6UWPZKDzyAcRT6ChGm5CPTA52nYE3Yi1Fp6zrEhWQYmrI6va06ManwzCkfYmWrcbh4HBQ5qj
4yhHHly2heQqC/zyYfaC5rGIwqw75l4XfHDYGau11D3vRt7jRqEgWAz8CoakMutRVu+oowl4km5i
y3ihj/gNC7tNnSWV3R2ASWb3bEUN8U1tkYiDPw9i34ZBihKF96OKR0Ycr1nJo10wvbpGh9LvZk8W
W6lKVt1iTr8xneJywjmd65uxC2eKjixdNiYTI7H9m4ZpQIsMPiGVxLckmuXeVw6PMFlmvN+94qBz
HV4sWPXcFduLrtHjkF3X9sYqRtZ7PoQfGs3jS+lEtIXHyG4fwA6MjKIS0W/FZWWu2QC20TJNZ2ht
hAvUUt3XeT0xObL6aUNRzw5U+Pw1HWdzZ4t6voK80nINsIDcEpkkvdeibEvyoETm00Slr37pUHGT
pqrsd5JoJXbVqvJDkB7CL28ySB67pm/kwTSUPERkMRz7JeNesMkpP+YG0+QO2s7ZehN/rrMFXhMr
fJ7clB7pQ+t8cVjnvESyiJiN4TxzpDR3pUDY46VGdt/yfN80U5FcAVTSmz7z9N5IIfaoiZo6ruTC
RZrtvOpPgZYwCYO6ptNaG2FiHOfKLOeVlDxwtvYcN9YzsQW2zcx1XRcNxbZJl3SXMa5BgTMs4Uo4
BStJHYSofHHI4XTph+ZxUhbv4iVc7kYrrddcB3+fNJERF07VNuuxlS0Tkc47SuYJTOxDFKa2pbxH
l6d7V3QGjFs4e95byYZClQy7fa/S8UpUiKbOjELZsnpIUuvaRQhO8SD20QRxfxCTh0LJ41HRTGhj
FTL5QNjFfmFm8/jkmr1P3diySeGMRuoOafGBQssQK8oeHt5eRMwoMxXaJHcFsBpjqkP7xDF+IKlc
Q/tXGaKIrOtwdInJuqVHdTNYLgULQfNkH7E3GMaEG0ZNxnEYxu5Ia4Jv42VO0sW0xo39ROpGDjdS
s8Zrlv+7gcORpkU9deZJRNy76yWxMNAYIz22zTRZuXGF8kCWnFkUk3bRLN7fxf//DxzXu5/y+q36
2X01W/+CjwAowX++/l/+f6RFIIX+Hzn2BUbxfyETl6/4X/9xNb/V1Vv7ixmbf/B3MzY2tv+0AjyJ
0QU3jFwV9ej4s+v/6z+waaMo9S8yR5S5/D3K5/82Y4f/6dE1gjmPr8QNbReRZ0dKRMa/+k8fC6gf
4WvG2+QBgf9X3Ni/6sYNZPEXBzEax1+ljctSTy1kHx5Av5TnhMLj7CJG/p2S86KM/UMR/8ePv3zs
P7jcaqFSDvIF0Ud2Jw+JmM6zA+57HkfSayiXiOacQkbGq6auf8MZ/1Wk/sdHfhEEZ7YMtOoCddGM
NiO0hbD/NmUFhUDpS5A9YBIW77bPDRCk/3Czf6u9/+MTL0Lcf/iSpFt40m8WuUfABtF1ZGU6saHV
y/qvf/4XPuMfH/CFwEBHFB9tOcu92w2wWG3FJGc3tmH6UqY2IX6Uwe67J+2briRfrJpFeKsMbXAW
6wzzN7afX6Xdf/wOX9y0RukaPKFDs/fdCZXcaLqpSchvOTzhqir/JVH3f3+IF30R2ma69+iFBnIP
lFw/1GNofYqyCd3YTw36Pn99Of/8kefd+vV2TQzSfbLuFBjBGi/86AySimf2m3/rcSAU+9eff5nh
Tx4TPJqDNS3QyR/vPHbR38A6//w+4Gv89afTpul13xpyz0nWfaJwXxgx1iHEQFRdlr37967Rl2XB
TCPS94Dn7y1IarBHgJT7dFd/8yz9szvwZVUQHOqsPIBewmGB0bJuqRcq4s1+x5Wx/tlF+rIGWPR9
XZLY1R7d1DTepLk3mwfR++h2PB8dT9yoQZFMaEp9XyAtzw8Wo2h1DIhnbc5e1bn5Zkx6Gmt9HvnG
aqKsm+nq1ORc//UF/ifvNJKCX+/jnMtR4mhQ+2QJDZpM0gR4WripW6EFE8L8nvfF8tNSGl0KOz8U
NXYOuaZnziGiI31O/5s348vi4rmUR3AvGR4bI/IqZIXBvVEP/4ezL9mNW+e6fSIBYqdmWo1Vdpw+
TnMmQpJzQqoXJarj0/+rAlzA5ueqwuXQHrAkintzc3M16a/rL3rpWzt5Y6phIVkupT7JTrafcOmP
e8NtAG7RL9pcwpMsIGdOwAs41aIGyjAnbfMUQ37hq9fjuyx3s0CiAGQckCjCunyC8Hr5e9l0cyPf
XZicxEkVE0psYH8qDXjwNnKAWEYcXUoVx35hjBLhxc5U2yGGX2vSn5LQhPkuJVJ/o4Dd3RJ3vBBn
iZMmsMHaXOXYFDboh6aogBfL0ZZb4G0Q5DL4c/0bnJ/2f4sI4MNevgUNQ77VMaiWctHrO9xYjv8B
hUaSNyOWLqSsxikvbuwN54l/7aecxAELWBPnJjy7wwGNtAe3rzKfY7KuMXqyuSGHCe8L2zJDtbql
A3dpETiZAGA7TRhkZE8pXO7Su9isOoU3qlTljZe6NH9OhLNhXYD6XDoI2ffwTdttlEECEDxhwPqb
GicHnJgis93QJ7n0Ok7Az7jrp/mq9Wka+6Q95j0cGY92Uu3T9dVwYfzYqRHWHu1DqLKgYq1oAgBw
P3b/8jpEWvEb3ykP0PDogYUswC1O0aIHMhXnT/hg3sr752l4ZYXFTsjj0EabISw7eHRA2pUtJql/
K0mK9RgGlaI/ggC0ujsVK5hrwyW7at/WIl82uDmaML6R8i+EbeykBQCBZk4IPlHQz+n3vGH03yW0
uONqTBJ89JtGJzVEQRBHethQhoMOK/elxZ3kksfxjZxw/tqvTaOTE9oaF+Uxa/QpAYh93HPc46Zw
FwC0DDr1BbBKbCw0pDvzhAA6X23VjziP2O/r73YhoGInS4CiUW2ao7yACSdtADEDpwrwf2WC9xA5
hghzrEzXfbr+Y5fWu5Me+gDu6nFb4wg1gvVTVBExO9yt29xvA42d7BBpoLD0avQJnMXgwBqF+3UD
Hur1p7+QUF3R3ybt1bSdt2cV8RbQtXSaQS+Rc/sw6T46KwwW8Z95FWXt9zouV28TjQbEfEb4wvFv
N8X6aZhIc2PwCx/eVfhhdV6OWp/rymXupjuVy/UzGoaNymxg1zcBjEgP1+ftwvqOnDRB0bLpCsCL
gRCActETCBXhZyoaBVmBNiy+A9mQPJkA9kV3AOnkzR7setxOX//tCysuctIDQF20A5q2P4HewIF0
npJyH84MjpDXx7+QflxiatobwDxCHGH6TaKvhwoXnijwjAagxI4rFx+u/8yl1zj//9mxXNasBwCT
9CcGM7B9OkagRmLR3XiJS6Ozl6N34Gr16Tks4X0L1528J58DMAru/Z7dCfo8MgVgWzij9nJYHsAT
hwVWYe78BnciXoHUogNqMPhZBmeAstcdGK3Ec3R3/9cdbWY5YNpHxt7EuN7asw4e017PLpzdX0Ep
Jm0CrM0CqJqf4E/BuHom0eg378LZ/HGLPNaAb0JXs9m6950ItqNO6c1K7MKicaVoIhuQHlgdPP22
/GGQ8wJXZyhvlBaXBnfCdmsruEF3LU5CQ9OhxR/JvQWtIfObeGc/L8F7R98k7U5rWTy0M9yhSR89
+Y3tRKrhMDdacWV2UjGf4CTQ2b2JQPv1G92J1Gmda9Djpu4UrEICDgbc3dwP9S+/0Z1INYCh10WI
eWmDM6se2hS7omv0wW90J1Rhz10MrEfpDvYd+wik2xuJquqGaNClBeNEahvJGXAGTLsEN05BhWtA
S7Ql4XRLfOXCD7i63cEsahixAX9DkgHQ3QnEL5TvfgnY1bPQrE9iNdLuZAb9gQ/9EUIbfrPOnc1X
taAiphHEYiDpPwPUbbD6HwGjHBa/JcmdUE2EBvJBDx20G4GzhYdIABC4ACbim9eycfU3xLoJMgB2
eQLMfUMi7sZP0xaqGx32S5/1/P9nGyvkM6FpWmNRAnE41m+XCAyqQzQSaAL7Pb4TsRtQKZaps1RJ
RfS2N7WGkQGfiIj8UuX5VuX5G4gBNtHknBIa1rJTB5mAR1Emi1+qdK0sYeJeqDrHfQCDpDI0Vjr4
4+VSez67E7UGpuRDKdCiwOIsgUMRj6QV9Q0Blwuf1tWt7vs1DhfQd04U15+ZLU39G0SmSu2uf9jz
NvrKqY0522vHQ5XWy4qZoTlF4MKTAaeD7y2YAcKkHy1YaKdKG3EjDM5702s/58RxM84MsPse+0rR
l/F+W8Eo3LVrAiQEUKq3BFEvzZkTzBYQtrmUmLM1WJN92EsOrg6P/VIFO7/bs2CDjZIKmwqLCQEd
g2gJQ9YUquF+5dRf29Jno4NSDGBIiyTaJ9GQrVM3PMTgkHiO7sQxDToxMYJEsfGCPEaQPfiQY/a7
G6vp0sQ7UUxjKBexLa1BSIcEgIQb0HGN2/HWw18a3tl7cacfjayCdgPZliY54E/9PQABaTrOGvKO
YP6t8/SwdnncvSsbOXxsyfgpEOUZsAp6cUsk7IU6XtjqsEEGNNrZM5llP8LUGt2cMS3/q+ysPho6
5OVbdMnRaJqSNgd7r63gRa2mCvT1EQyEAjQGERUn3D6s1RNIY/UTWOQaHM2RJf0h4Ra3GCJKTxCN
EnC4mbsifAsd97nNVlkPIAmuBt6pQckr8RuMdcbux9hEf+Z+HZOPq91A6OPRAJ7wVkBHRClaTeGN
b/RXzvuVGHR1TqGFEdhlhOUM9Pk6gD4YUEZ3wEN0UDGxca0z2XI4eoQAv/aPdILIS1Ym+SAP0DIG
nJwuAG6ewR68HW7sLheO1n9lfJ+tecgfsYo2TYuzlTVfTEuLd2hU/cwXKCa3ls3lrhwrlsAtBsi8
fOhBX76e/S4sKFd9ddsU1IEL2Z2isgkzSEQeKUgzNzadc7Z5bZ6d1CraZamXquhOdjQagGLIqx9Q
sDfRDrD6+2mwyxe/t3CS6jiECVDiVXuqEzBUCIGQik2BLPOcpPP7Pfs66wgYhOU9JGpByDgEbcwP
YZ0yv/MdPX+aZ6PXpBIQReGwVufzCnkfM+IiKp6SW5qqlz6xk/EgwF3MXII2xtGPyUIOr1GjzK3t
89LoTsLb8nlZYuiqnUoISv/IZQjoFhniG+YVl0Z38l3Og8IsI0TbQOaX8Gfahky0aXQrnV5Yn07Z
MkGmINIE8vCVjFtQNEdN/53VBvvj68vywl5PnMZAAI5GzagdT3ytgCOHEeuMEC6qJMXdalN/vf4r
F+bor/7vs/VDRLFUHMpSp6prxBsQI7fPSV3YG6NHr8/RX/25Z6Ormq8C+GlzAn0bYgwzGWwOcCyj
EMovYbrU9eUw3ciCl97k/AzPfquF7to0lXWQhclUPYLA+m+R2srvhPD3Xv7Z4JZM5ai6Nc/AoFwz
4G4GKHar+UaKuPSpz6/0bPRKjLiLa+lwAoEZdP20SaSAs2BzhoA3OVg017/1pSt6V1rQ9H1cpwA9
n0YQUOb7Sk4bzcKaVj9AoFH9GwGVdfDW5h46TzVNq/bAWTGJh1UI0r6bAOa0Nx7l9Y8Fiv/LNwax
oJlwN9OdoCin10MMpuw37OABv7F5XBrf3Tx4EUch7PlOyVp/m2e8TxeBoXd9Hl8fHL7kLx8+QJUG
qZ9RnaTW/AvRHbipqW9AukmrKxhOKhqDt8l62hJWHAk1m9e8C+IkLTHic8YDk6fKIjj3DLn8Rw1g
a+M175AXfDk1iYEJNU64aZYMYQh4fqhBfeXdwWviXblKAupFow1PM5CV+PdlJWm2Qp/p2/XRLySr
0KkD1gbAfx5UKNc66JLLFYTDXVeCSHtYuk7D3Q9avreEdS8soTNA8nnEpzqa4TUQJplui+iwgv5z
kimb766/yfmJXymdXAwkgR8WgSqaPK2gjRb/xTNYtA+k69slC0DfMUf095b2IQ4D8vX6L16au/N7
PstgYyOrUqcgzhaBJvt2FBxGuX2hORB1BJBuCErM8nj9ty7NHXv5W/OaKGi0lUG25CUQ2Cpdhnrf
sHAkN9LxpR9w4huCCDmIR9AhGFqQyHY8NlV1aFbdWM8fcGIceBU69FCCyeYoL74vEFb4CNvS1HN+
nBjXgnYwWW8CgKo6nM7mjRzKhN667399cqAL8HL27bwWC+UbBADDbXovtiW9G5s09poZ+Cm8HB3+
aFUELSbooxKYggyoxd/ChOQWRu3Ss5/332erNJV1I8K8oRmoejCBzw0o/UfONPeCMsL8+OX4TAMM
jbTdnBa7pHCij/PlFyoe2+1XwLj8cgd3NWSTGmL/6VkZKd/K4nS2aAcrocg938FZ/C2EMqBlElcQ
3AeVGTI95hFCGfSLlHb84xPAcGl4OU09KJ5sRlI68aXoH0wM17VmMPKn3+jO8s/pctZlj8oT2Hzz
dNfWMHLboUSX1G+NugC9ZpiE7lf8QDjG01fIonSfZktE6zm8U7qUBTjuTZCvWQtO5juIR0F7pQWm
7v9PDf//QZK5C9HraL5NkRpL2JTBbwlac619A7o/FC+vz//rxSx3IXrzantYuOfFeXm2IDPxsD4E
kC7Z9l0X3VKHv/QjTiTHg4whtZLjG5BO4S6cT5AJobUW0L2SaMkcrr/LhYThAvWAHB1DCtbjiU0g
onSLpns6Er8bSLhFvoyDKoLGXbcO5alNNhBw4DAMebFSR9/9Ht6JZDqDSbO0GH4d6E+t0NCQmnvd
tPG/AtPPMmktFwOJachPLKPqP8BYrDxB9OtWhF36uk4IL6vldhzQIITaJjymSbtN674FW/RLWhLt
172Cs8HL6S8lt7rvoesUhcrUkGRMpAQPDMZifqsndiIZbt6xKkWioOw6jUc9AeU5r9Srkodj2cun
72OVQJsxUiciN5NBVW+AAN/m1+jmLqCur+A+3yhWnKY5AggZfoDiTatKNIm91mbsxm8oaD1AxRDk
i+DL1qRwdRmSW0LnF6I2Pv//2eJcAQheySKLE+1IALkvHHdwfci+XH/0v2el/62uQZR8ObwMYiIh
86ZOsdVpfZR9orp9XOEEO+s+TfaFmvgvaFs1xRcQIoOfW0NCfebXoUd9uv4Ml97QCW1TwfhjjlDg
22rSP8ViqnetLOMnv9Gd/Zkw6KpWuP0/q3FQOLPp8cA3UJr8RneCOwLhDwroiTwNpUzfsEWILN2q
m4DnC1PjwuW6OmBhXOOTB7xM3wiQew9mzjuv60Tu4uXWXAsJRSJ5Imn+R0BafIeeiTp6zYwLketx
q8GNwtFfT2ilhzmO/iuEGm7M+4Wk+j8guGkzRRKGOVj7Z/2iCPJE75QOOCgG3TSyG79yafqdwB5g
OAEsyoiVCWUjmZVnoRQIjtSjX3XnGm6BdRiVTNogi6FSieslsufDUh78PoAT2SDLoG8EQbrMKnhF
1w2H6tiW+0VV5MSsnpFKywSDgzgInn7XV2+6jQvPtePE7ACe8EzKIM1UoYtHttrwXgcQrvWbGCdm
G9y62a5P0mwyTQQ7gS2C7jK03b1GdyFwRRMJKL9DspeZ7k/S1d0elvKenUYXAEfLGVSUYMS0t6l6
7JoF2jVdW2TXH/1CULn4N6YH0k65Rb+rj0Go4lCMMBAXAEe8h7T64jlBzqkYl2x2AfUAJ/qI0dM8
QwSzg+yGXy0nnJCdSpBI07JLs7gsoTRsUgmNE9reuIS5NEPnRPFsMyYJBJhNniPtDDptoepYmnUP
EOVMd6oli1/3nwsndKWldFagBEEVuI3BWVcZ5NY8k5rrBAzDTmznujhvWRW0Lc0CFegcMlvX19B5
Jl6pJ4QTukVbzpCcxN0CBEOW7wNktk5WMfPBb3QndGMLPkZRsjxboDq/A5P427gZ4vfoLh6u6wXE
3C0GXwNFIb6Yf+Vl8MvrwV043NlPDAXCWRHSwqmDMakegw4ICb+NyoXEpVtnoI1N84yH7e9w0/d1
j9t8v0d34tVAGCRiRZFCA6+sHscBXo27sCDAJvuN70SsZhJyyXoLMl2t4mte8PRnXVW3DvAX1qPr
RdhyvqSritLMAq7/WKNTdlIT9dxjuROoTbIt27piG4Tw6XDfVDyA3iVcrK/PzHmGX4klFwdHWwgx
Emi/ZGxt2GEDMgRJGeo6d33VLIdaVdH99R+6NElO0NJKtYBcDOdtBWTbHFqziy2KO7/BnZgtVkw3
xBCDrO7pmpkq/tRMN0+lF6bIRcTRPimDEsBtLJ7Q/EjMBnlZOm/MQKcaHI1HoVeogHm9iAuPKyE5
Oi9TkWe1JnIPo9H5EAP/4vcNmHMEjtJ54yBB4E3iga47VBDtb02S3K/WZ04UQ9GfplsM+E5bsvAe
4lbFbzQlpN8RzoXBbS3yG4c+UsZFBBf5sNvn8+rZInZRcDEMa6u0wVUWVAT1sZhIcYDz9ua3PJkT
wgyy0XXJVZBBD5YdyjGFUl5tmNftKnBkLwsGyDtqNgNZhv4n0+9zqLHuhq6Tfu1t5sRtA4ebPtG4
PLJE5jMke9oaykmWtGBuwb+g9FyaTgRLEO5VnGPtkJnme6bkcr/CyvfGyjwv8FeynIu7gnJvl1rQ
drPCFLbBIbGh5o2BpOkISVgFucZ2rAOYJjRVVd6Ytwv5zvWBNmkgTFssQabobKAoOS8nYL2WT9fz
xKUXciKZmYJZDmp3FsAx+k9nN/GlHyPyMUQxF+5nApOasK7XG43Rv36Xr82fE9k6yZFgLfb+LtQR
1LwUgxQwQEJt/qEPdfOBRA2aUUM6CvKooFsN1e7F0vQOOt32Ww0PDVgyNbaGO1rVhvMnCVsWc6gj
BYc84CiixW+bd5GGw7ihxSd5kDVG8n8GUwEhGcam+3p90i990vP/n1XmKYG+JulWVCkhNFE3GIed
4MTiR5flf71In43O+xoFOYfEdGPmPykv/1t01XtOjJMiWAKZNahG4LALz79TuAzynsIEwnN0J0Xo
JkxGCRhuBsey91EdfMyL1rPn7LoDj9A9WrYYEl/1Qn7LOnoSuf7j9TldvNgCw46GJRUqknwCRnKu
t/tV936X7tzFiYEeWqwwdsVBl4y/C1p+KaPhRs12YR26ILGtGnAXCIo9dOG64gE+VwtEoFnod7r9
mwOercNujpMoD1vss0XHv7E4SD+gARNlfpPuVOK52czSxSLNWmmGXUPWYacG68dr5MSJ0HUzg8Bt
eJr10fAfPML+gcWg57S4e3iX12PbA4BCcMj61pI2OlE5eW5/LkIqUXBtAYPpbF2VFE+Fysdvushj
vwrhL7zt2Sct8xGXWRTC23USmbfo13Xwoa7Z0e+TOlt3GssW0OM8ycKhFZ+tGbr3EADp/RaMC5Ci
II0vEOTFYd90k4Kenarfmj5sPa+FXIhUAzukqpmRBWQUbdmw9uu7qObdjbn5m6de2TldjFQx40Z0
kTVwV6tpfsfAItRv7dSxf1SwjT2sYbYPNOyPwEE0P/M5ne+i2hbtkap8C6BnCkmBDCyf3wV0gYZj
xCFTDzV6+McCp982e/g2TeZg7SC+wM884Tee+kKCccFWJSS4p35tINDNBPq6XZDC4TMa19avlHfh
VusaTE1VxNjqYKt2h7toAWNIeI54rcfQSQI10xLK1XOSSTgcw41Wvssn5dl7Cp00UEGF14qN5Fl8
djTsekCcGmF7v4NC6OzT1Uwg/gvru8xs8JuTJIdhZCH8ZMl46OzTs4lL6HELmDWsa/8u6lXyWTG7
ffKbdjcNlKSN837Cs5ON7goJ6zloXvqBMJiLf40TyYpmRfo924D/DAtp7miv8s8+z85cQbiJd0sQ
wcw9gzbV15xqWLeZrT74De7U6j2sEWG1gEqgDEO4pk3R5yXnfsg4oAJf1qRjFMCWbENlF4AWcBdD
ceftaifx5Pfo4uXobFaUhiUquxSajVkDdtGu7/NbuLvzKP+bG5mL/lrtHMAdYwIGMp/NNwZNu5/U
TsEbPQTajzDBXOxXUHQ2Gpc0yVbI7t73An6anRB+EhDMlXCDceDWdq1IsmKK/uGk/hE3fiRP5mK+
Fk5ED9MjFL42it/I2tT3sN8IvY7bEBx9+WETEAt0VKHI65sluLMrlWcD6JD5cXhgm/Ry/AXi0yYO
4EzegvF2gJPJI+gSt+CmFwAFzJVkm+AICWHUCrV1ONRH2CetCFixwpmxJTZaspoFfNoPgaomiFDX
dXsUVMQLJEbhQOV16GEuKgySKzgTD3BuWoI0POLSpoWxdeF3gQKW8Mv5C6ZoIHlgkwzdl+HnYjZ7
Cu28eR0gmCva1qxkLeIEy5YH9X2U9uyg4Ri198oZLgRsmwPa8Aq9fJhFjyC20y9Qti89B3e23wA2
ERDmRn+UN3C3nmIQideoz2+oYr1e97DE2X5tF1ky5CNqfC1XXK429Kii4qvfvDi7L/gPoMlTE2fz
0ozVHj7xdQkkQTMOnivSiWm5zBtkx6ckg+kJNGhH1XxSTWW+eD2+C/7qA9BILYW7ikgGdQLERWXT
xgavEwpzkV/oxK2ygiZ4tqiuuIPZa32E+9Qt0aYL39WFfsGuGy6mEb6rGIYqi8YeJB7QIW80Fy+N
7sTq2EL7F0q8mPc4+bCmcOJro9BP0oW5uK8GYBn4pOo40/lYfgO8m31cpr73KsRh3PQyzQwM0gR9
GUXAd9viI1xw8h8pg0+F35JxgpWGU7j0ocLuCGfmDiIa6/wjagrUzX7jO+EajgyHK86iLFnWSR4L
nEHlHsKi8pPf+E7EslyRmMOBI4Pbs/hRczJ8gauy/Og3uhOuRhrNDS1wTMGu9JnGdfJBzb31C9f/
QXXFPC1gsArHWtrpXbmM407OcP7xenYX1RXB50KQVcVZBx3qY9pswWPT58MHv9Gdghm2y6wqFY+z
M6L+oGXADjaoiN+ad2Fdc4v0O573p16wQxNB2YmKcPNbkq6wGdwB1rqErzMAIbDAg20pVTAHH2Er
6Dc1TsDOcqps2J8317L/uvX6R9qwX9eHvlCNR060VvnZgaKyeWaGovsGlWFbZmkV1iRLB+VZ1bqY
LrjK10tQole0wNIcthyN3PESOpfXX+FCJo6cgEVnbgBQMoozGbIKR620DUfYbpb57Fd+RE7MxkEO
Nyh41Wcatli7WTXZmPoe5VxUF19Zu0xbnGSGJ2V1gPZ2xCBTncBsw2t6XGQXTLCS2gwJyr54ht5+
H8J9PJ0av8l3kV0VAzwkkcg4PVRM91NSfadLcEsW/sKXFe4eyyb4layotreFwE6lB2IPEqpeDSPm
4rl0ZaAKAEOpzNiggVNREB2kHW6SiBNspq8cc4UTs5BujeoGJt1ZAfc0eRrhy2oeRhqt74Okr/KH
hMB3Aer++qvcZthzl9tYwowoaMLvaY/bJjIxY56gyEm+ywWq5aecJ/19Cfzc7zWHDxMA7XBdu75E
LiQBV7ioWcrAwm4N28ZSz08Cliiw+Cw0XHGJXYPv13/k0sd0Mo1uJjY3dk2ytgNF8ICrjE3t5ZDn
zHOh05dlDQy8cKJdUKuu7Tw+0U20P7mZ/dDezIWfJTBqaaSkCCOt3mmxjmDQ2J9+U+MkmHHbgqgf
2ySjk7B3Ii7ibyMEevzOfS76LCHYrUNgWTIFCh9EGdutimFP2ANl4vX4LgQNXRBa9xBNySx0MH4I
HonvScvmJ7/RnbqgLiEuDi05HPtXW/yay6a6H/PED6DEXEW2HHopAMAr9LryShq4HAISvIMxgEj8
EqQrybbReFjTDrtT0IC2X7CBQt4ZNtd+k+NkGanjtMon4Dm7CsbxuJ/uoYThN7QTrykED6Y4bEWW
676Ba61+gHdD5LlknFhlql3lnAciA0V5wYUD0V9GYfWNJXPuN72Se7kTT/Vo4T6mljiDia24X2A9
8x81wxjumejuWvA04E35WU0kh0ZO49mrdgFj4MVD09tqkSXBYuFqzJN1t6zL4ndlxVyQ2FbxyA6s
FOiFV6g+knATP6aaNOHR63u7MDEotwOZkWDSQvRX9ozBAZUFvd/tNXNRYpprvtIz1IqFXbRTS/d7
IOstsakLW4sLEqthmraNHQbnHCruu3WqVr5rdMz9mjguTsxOA4wyVrAGyjjp30Mw0O5ET5d//Cbe
CbQE16h8TpIoGzuY8CrYBxE1Kr8zmwsTayxOg0sZw6B720gGfcU6M9AW8xzdKb2jraj7IeFRBi3s
Hmbi7N+8Sm/pdV36qk4UF4bpjhnCs6mp9bGpJbBubP7gNekuNqxfO74ZiOFkYpve5Szsd2OvbiGS
/mIyXklALgys1ai4Fay1s7nndXfCpad5MBEMOXbU9voT9JyM2QnF+35X0CrId0lUDNPhfAMCG/C2
r/QOrtNdv4vj1b6FUUMb7Gwf5O8b2Mctu2pOSuXXx6Lu9oqOQRNoiwZlBNhaWUIQFudBP4IkxO6c
mgz4f2C/4A+vl+EO297Xio+eD34uZp/DGyRgslagswrLdpqlSk9Z04pbbdW/AKzXPqGzs0Zhqzdu
UZPNDPZBx2SrGvkDIm6j3CcQDtU7mGyTD0VYaQlGtZDqYS5anG7Hs9nYzgg5hceITPABD4CnXg9z
rJfPlJrQHKtFiwVGgHJdjoPd1l8hLhoOAYWz9ISyb0faoPkZt004eKEScaHzcqpgIo32PFzgsiVV
cHpvCMQKdy0b+H/Xg+n8NV+ZK/cCG/bbrYIBY5RZiCcGsCNXSbzn1qb/RnHHv2y40/h6/Zcu5AT3
MptPJTQZ1SCyuWrLuwhO1/+khsAz1294J+VATDFGtUPRWwyi6V5AZh99Ok8iO3Vvs9ukH+GcSbGD
L1io+8qQ7l0yhTh9ej29iyUcYNaZAhmKoqqL4dq6rmrXUeHZd6VOyVZ0WEBpCb/2bph+EwT1Di0p
P14So85GUp17utJGIotkLneNlZ9Tkvz2mxbno9axYWE6oMMyJ2J800JYHyEZJnuv0V08IXrFlMTD
EEFPTZn31ATizwoXmR9+o5+7C8+SnChgP29FjE86c/prqfDcBwmg2C2KzKU056IKQUOdGvQfIlw4
x/Ujq5b5R1XToTq2KlfpjgBO+wUQ8ORds9Ybf4MmRmu+NaKF8OoK7vvn2tL2XRkl/XBA72L50AxS
hQe7VbB3VnJLgj3uHEdc1IbT8g6Wk8Lu53zuygM7a9YfzADZoBvL/8IFMXXxHEAXFxFcrwTSXBkD
jBxJ+0d1lPMdsDpbfC+trGF3DLGwr7gZso+AwXTgqRWk8cPEMhdFCXaXLHgOqjYNAziIYxkb5ELP
leZseKvMLUBiNM4qNgR2R+pmInuiCk//D+biKDs2p0D04mZlNJxnsHFfjmUyxH61oquql1azhMdH
KDKbQMKvgfzwA0wsS8+beRdLuUEGEEXXucsRlvL30g9oceL+I/RTqWAumjKW02DmZRUokXi8ww6O
bk2jtOfkODmqB7a82CITZblC0QtvStn+UH1e+V1xu3DKLZ5w+TwazH0j9T1TwuzjyLSe5YWTpHrY
7oSrGZG86w2Xirgye+i0J3kSqgQvUyAcymqUQgnHydEA3gE90R0cXuTheoI9B89rpcu5pHmWYJNx
1p1psWz4GA58v6oWiskUzGf5UIkp+nP9Vy6VLW7obsbqccF97kT1/HmdlWJQiCbq1n3xhYaHC36E
SqSwdYVtYhjin0O31lAODbtw21swB/dbrsR/cdh1vyqBDiZo4yjPfF6MujJndVIy1JKbyPpy/FXm
6c+h8RRhpC7IbQpInST9IjKgYPP3EG1uQY4eQ6+Io6nzSVLOG9SsKGfsRNRjwiU5TUpUR795cU4P
amzWuW0Jy5Ipnd8tqhw+p0lefr0++uuLlrrwNnQxy62VBQOopK+3vVJFtx7AGzE/NIS8V68GIHVh
bhCjmlTaSbwDCstdrovP3PbCc+E4BV/NpbClnFmWl11+lGWxnUjP/fYa6gLd8jpfyURanuVRSe6a
OexAqAz9kjV1YW49FKq7oK55Zuax0bvVBsNpJpXndTJ1gW4RusUmkBi/T4Ph7SZCoMHhNHejTHo9
F1EXwgY1oZEoWfIsGOYIgCT+33j2IL2+Mi8N7qRTPDmUZQZsNEthyzekKoodG7roxpXdOeX/b7Km
LoJt7uBx385oSYdj19j90FVjtIeO0QZtMJr0/G6k0/BdzdT8uv46Fxo58JV8uT3kOVzQLEkYIPsE
XYBiG8W428AA+XNuTb2duqSpzucVU093ZM2jvoQOJhqEB5aHbNxZ9JjIcRQtnXe27aru05To5k2V
l2G9Q7UYLw9g0+E6/PrjXsgLrlKaKpU9ux2ybGmJWXcRYDdPISAJv3ot/dTCqYuWG+vYpk24ICvA
nfygycj3Qduuh+tvcGn9OGmBljzorLAsswudTwObmo8C9Ey/nJ84VVa9JDGUg0KaQetEH6Azbx5a
PRReZRB1sXJLz+SgO47R59ruWE2LtyzwBNpTFyvHJiCHorhlGbRU2D2rUvoxsektvs05Pl+JLBcr
N5e4LxmgrZ21fdqgd9NW/bfWDnW1AzVm6g48jEY/byvqiqaNUE4Zp4aRTNsOSx9W4M2vZGab3xJy
sXORNHm55jHNEgVdsSNXAk50vanHWzLkF9aoC5+rmg55/7yKljQtTzAVyA8K0ArPx2cvM04zhTqW
IwtxX5gke8Wj+ICP4YekpTF9OXpQDC36mbCLX1RsjlseikPdaL8beOpaitbjKscIl/CZwPa+xxUY
JDkb7nWNjXbly0evgzoeLSxrM9ZV7Y8Sdn27OGfdk1ficZFzW6Iq3nQhyaKhnJ/QtS/fVmtzyxnq
9fqcusi5uU3QD+lGksleA6++6rF9iiXP/4E6hg52ZgzyaReMMvwSKj3PmYSyqRfGlrpqaQWjYivn
hQAuueC2Awqge1wam3u/aXP2+0Xwhi+lIRk3XZnpWtyB9uZZZ7mwus3IJKnXnmTVMC1feFGKu5kK
41eiuxJpQxfjONPg0WsZF/+GHdkasLsh0uA3M04cW8HbFQ4g2A3Q8v9qynECPZXSn36jO3GspmTu
UYGEGdyQ67sGPQNcGlZ+AvLURdQxbO8kjpIwGwuAMXew8R3hK2mFZwZ1AXX1lkDRikxhttQkP8Sr
WqCykvpBOqiLqIvFIEegl0gGGEDxq1eRwL2Nb6OJung62FiJbu5yAmm9VT8s8EzKRlKGXp0a8FNe
ZrlYlDiFtgs+bNDHT8PA6t+2KmZ1Y1Ve2OddRF0c1LIvGqS5ooFo5S4M0nrdzQGQTbuhHMsf6NBG
q1+AuQA7xcdAQjEKO9nGtnvoYWzvpJ5vYabOzaVXKhYXX2eLksA/Kggz1Ofr8shoGb+PLN8gq8/E
LPf5FLf6GIKEQg/6b63qFXmuglo1N9Xct22YFbDKexcyKx/NpAa/CtWVULNxPCehhPQ6tNTk+26E
80C9bYvn4nKq66lo/o+wK2uOE9aav0hVSCCWV5bZbI/X2LFfqCROAAkJEAghfv3X83rru3VfUpVU
xZ4B6Sx9+nQ3UAvrIOyeWFNNvP0N4739fxyt6L+8kP/Iz3yaoPm8417U0br+mf2u3vjS/y+vhv/y
0/+TxDbpNJyZatjRqCjIYRg4FFms/xeNCvZht4/5/5yn/ySxEQzWFdRb2bGFH6cBG2AdPM+h+yR6
m4Nl5aZqa+DHcg58BPVavsl1u3FMSF/6ncX7q4UeM6i1EBz7Tvs9XPIu8gAfuEsyVnij1VrVk47r
HE60HVh+fI+7+z0bbJeDU5/wMlumOijmBJtOBdA6mxXxlCYWxnFTJ4p0kcwXzSYCd5yFGJZCDPPg
jzxcQ3vKGiBclXXcpjmHQZ6FDLHVw8GHCmQV7/fAXLCSupo708+jLaTANOfJNDDiPvEOiEDV2h3e
Z5LFPM47Ihi7s3sLNdu2WfcWE8tJ2qcOxiIfAaq85Wu0MKbGD+ZrWzDryFYosQfyT7hG+1bMau3W
XEFfsHvJujno8sDTODpKtL8udyC7fILNCh2neJn6MK8DufhL4nccUNjVYT3ltdYUSmRy2bvpxBMS
1HfhSHZWKAxx9gcOPzVR+mD39S+txxtrAiF+Y/kmszSDa5I08hc04eVfvLi0rrKQGfqbsnqpr2Ha
x8hpXGwyn8hCaK6CIEJ/Xs9Tf7ELkMBig5BzcIL8fjidKSRDB3zEwKQFTRalUebE9BfMGCNfELgc
JoVoCH1hnETZk4L11BmGkIafPETRG9gHhlv9vrMoWB8MYwJDWaCBHb+EZLZ10Q1NEJWwG9Lf3eiE
rhoyigwaYx1drrME/bcIfLbKakEt8dg4Ce8vuuyhP+37nq65dHW9VFArM/thaSb2k8o2ni6NiyC1
xuZJXbexbt/xCTvwuRrIhn6O0ebfu3b5xVGU/pIE+kflNHrcqNEz86YH61/U0kfvzs+LqJiPQFax
oVBDPvaCQMqZQiUu71XMSpvE5DmD3OypX9BNAOTIJlNMC/MvDFwSdqq7BYjJzGPHT32rNSup4UCF
oEjWzXnX+g5zZD/E4ymmpn2AGXSv3yLINWdVNrXLB7iSqiu9j8XyU4Rj3R1Cl2h/mFKashdRq5Ud
tlHU4iAxx8ShnQOnX1LWcHoO4Wy1wT2xN3O5pWkAXj0nW1dG2J0muZq3WVRZGhp/Gsyy9ecw5jiS
OLtNBx3qhdZZkSK+Y5ROpB/zvk2AUk5ihtPUtmRiKrpopBGIIL1jJUHnf213O6cvTk/iMqVpJr+9
WVlyGBIViLuoheEIysF2xuDLxP8EgMTfbIr5Ix1DtVXJjrd7Sq2yD03kY7zPfRNTZXw0rs/rHjH7
yTkeTSENKLywRjTW32vPyKdN5A5BCCjLx49wdO5UPkDSasiVG4cAnx7KFtd2gWNmyR3u+SFLrXYP
vVmyoMTLrNOKzm3yXQ+6t58eg9W6BNMtTQ40M+N9kllgkWBGkF9YgKBx0TZbD1Sr68asZCPNZBWQ
dr2H2xNGv0RB//9ODUZmjzc/X2VyM4Y388xmwvaEj8z8yvEI2zJKg54UcwOW6Z23u++LNd42yExR
Ev62BlccOzrTLZoMNG6rm5rjdHAtnvxzvXcuOoWwxJ3v4mh8byWpVLf6X0Ez4b1oCIO6Mm3gHCDy
mA831c3BJSytIksi2C/qLVYXCDA3Eq8sxUaQhbzGdp9aSjH9qdm6P0zww/6dbqld7jrQytcPYZm2
D0J1Yjv3hHI337JD0tE8GrQBDJy2IJQGe92rYkuWVRXxUscfKQdoWZFAme+glq60BMgH3v+NGrNU
uq+zcuuW5ZiwEb7tC/Tp4334ulEIcmHDqWiN/NcGYAjmsFkA6z/lP2to7B3CDTufGvtYZbeuaCHT
MSsCZbvCy9Xk6Mb4M2AKUmoHWvOWxfa3X7iG3on7MLAvY3mCy3x1NJ0KKFDpssFUtuhbh3IwJbzC
kWkbPIqoRZutkuZOtGR1hTUxeYRLKejRc7rjsboBW9/5HEQtlINAIchBYbcnQ13RwBAXKcA0VWJs
WMK37QcyWHvZzMCKAKqKTd402cO+6aXJYXlBS45p7QqVOfLqbPuLRbT+BTch9hz3MRzWVzLmQ4B0
0zqGiB60XRGp2b9M8zJ/wrTJ3o2CBT/7sZ0/w2SsC9N1exFEyfBijMIX7El2Cun2U2/Ji4XraK4S
o4oobuMSSjAsx6Fklx7cKNDwtwQiwkL8gHhD8kjX4YuoDpCtV3BwEM69bAoLAHFG5rKtocUyjTWG
U0t2kiugUN6DchCG9fMg+uewl1uRNtFyJMPyPnX7FzcBqzZsAR419CVzIpf5EguCEz6q7i9Zap5L
3TyLOPpllvgRRlR3WRYvB7Ppx33fsiXf16D7AzEctlfcyuyHyKIGKBF0ZPZ1rbia0lM/w2hZjJjX
hNPUF7vb1V/c7JgWuzR/hmGHRlqQqguKE1P1rbkPfIpkBZuKzwiGsV+1Hc8h2x57ZbaC9kF0jV1/
nKL9WYZJeEaiCO6TuN0PK2cmD2zqXuzm108jpc8FWdICd8w+1CGeU4vqI9edrA9DjE4maG1SoNho
P2rl/YvGmPuSEBzfDhrR5VQPfR40UPxeV+OPy8i+9ibGQ3NtzrN+zodQHfwAJaAQ4orHcAz9lZIs
xGpTPTc56HhL0TDKviCpZH+3NvwNzaywAFllPgZj8gGuozjNlEBoBcb0pxbuqTlWZPdT7MdR5kkE
1WhcNDyehX22XQbDEVgu4NDN3WNSC5/kaZY2n7JBQlviecnbUZuswhmp0mYwZatadl2CVvyKpnl6
2GPCylUFhyhppmvEUEwuS3/hKNQKGsuxCmIRwJZLoURia/QxY8h9Mrrd8n5SZ3TG/L527tq15E22
LDrh8lS04Unl3dLlqqZ7vvGAFXJqL2ap3+pGrkUIm/ZC0m3Oe3gUYkohuosLAkRuG/6MtP0VQsKm
GEE77HNHt6nCzGD5hV1OVQ4p6Zrcum4+JRKRlvg0uEJsLHkMaRshUezuYwfTvVzbYYY3TpjlS9eY
sdi9daLwjM1/O/AuujKw89AVrk/aEkYTOl8gBYjYovlXE21pc9wwMevBzGnC6MgtWabCUNKfmEnX
wrf1loeU83xDWVCwff1CL7lE4BjRNM4HLKP3oL6w1MC1ZbvjYo50qaTVe5GtiSiYQUikG20uFn5M
2xXrwl0OUmJcBjAJLe2NvwlJMoZlwfDS1bQ9uqE2Rau7L2guyRyaJw1kDBNabokN3yZolxWdh8UQ
fglL9tMY1sxCVj+KDpmR0x1X9rr67Ee399dJqYuF29EpzrpFvGPXNLtHPRgNzxr6GEhyqVt+woLZ
+SLYQmVxW0YQQ1f3PDbSi5LWE5IDD8cMkrypoJUCpNbdr/ucHfRi6EMvNG9zeBPFaRG6LRryiOgM
nUYWor5QiDV5t0Dm2OBR3Ndw1PrZmI0WEyr/F56lIg9dQO71nlZtl9yhAJoeSKjmNo/W2VVtkP60
zXwZ+gWmFj2KNIna7xGa81E1EX8cZ6UeIfXwuYTgLWejyvJ53ZMph5xFWqyBRPOiu6hIeDLjaPAZ
VVIQXLImmehpjxRJ8mkLhgu6E6ZApeX+XwexmeNWKz2V0vimgk3OlBOmfXhYZdiheL1JoqdpIw9d
FI2FldF1wggtJ03b5wmb5MEkU/LOMBSEnRU8RyeIauV9HeF/odPNe6/x7NS4BOe26+ayRga1RcDl
fjIM5xSilCHHBp7Sf/uwM6zoaDO81LsAQsLRg+XjmqmsrDcICZwNT+TTLjdbZXary15Dx27y3fA5
RMrejy61MIuSDdwc9rHUdJ0PphcogrBFcKAA7X5oNs4nRA1dZfOoK4l8XZF2614kzegzRU2BUtET
XZAkyc7dNqgf8BoHUQ3euXA97cfubKPFPKFHWx8iSpEX0z3VC0xQdVhEcsUjXrs0el3NMv11CzRb
JzmwE5NhH+S1HpNzh0L8HgKyYdFtU/AyKyePoaRYkLE4+BRcTMiUj9OUzxunOYUWo8k7PQ7fAUVL
m+3rG98yXgojRmA6ur+Auymwtaqb976GtCe2+4Y2qGxCSZzHQoo/c+OGV4wh1b1xK6rjZJ4vLNED
jljTLnmWUnLO9rAtndjIJawXcdZ0SCogtKl8Mm6yopI6iRNE7GQDDwjyabWPmraENm397rgY0hzX
cvnMfAtDWHgxDQ+gpnQ/XL0EP3nY4Nm1ptfvYThTNNLEEBT/McWUlPUfsdamXLNbdT2rPt7zRC/x
OWjm+G5am/GLNxj0o89B3YSuMq3qDPpcs4IGPYG63v3oNV9O9Wx1zrRQy8MWQiE1h7wUKZZ0WWXR
LmRHdhKqRr8T0wQzgBr9U7hl6F/cvF42r9Mr0AD662aJk8P4csJhbqSDrZBpLutGB54bHZt3JJ10
LOJ4BsUSOplNkusMe4nKLcNxw2boGSEufRVtIj9ozxzMHMhDPYOEn5tohxv9RhEB69ElpZwzRMxo
2vQBqdiNhejslYA3WaIIz/5i63YaKpzKWVylCbE3ddtnKtwEwAAk9QQpl2VXnJPfWOl0sJLPnkZv
cW692Coe22zIhR8R4dpkF28wE7zbFQw8m2X4sCFAhHxbg0BDL0yMYUUjyZ5pEo7r59pzvR3gfxxh
nU1S2AMNe+FcFzxtvUIkjtnU2VK6gGNPyS3sa8yM/+lIs8rcD0NGENjqDCS9rkFnUpPmreWdBwwS
EvDw17EhhzSMsz2fdz5fWza3tnRphG4QeAgP8qSBMHG+AgA6RJ7AFx4UtPG9nva5TEQNUxgOysGd
Zz3KGBby7wGFSDH2ta5aRJarXJnE+5lDuKzVtElOaVT7S40Fw/cV06WqDaP1jpv2HQyk9G5sARhJ
xIQc62Nyh7gcgBxo3UzlAKHuc5Q4iUfUseakBtkckUfEw7qrpYyZ1+UcNdFBBCrGrlYQNXntiK0W
ZfR1wpCpQJEs303MxoPB3wvAL6J0sOO9JUMDlCFg6gsw6foFwqE5xpNqynB2qvIImEU4Ls0ZGBva
Ow8cFdALCMGjv2nIcfMsoARRJm0sX7t6nGQO6nw7Fm0wvq9wUsjDdd2HHNKt8QE2ffthkojIK53H
0tI4rBS0es+rtSxfEFEeeWrbHMxhnPC5dyKHGmIoS4ogW86spuc6MvwfuKP8hEIpO8sRjSN+4HMk
8ZGgY29KVIC8orZ7R9/KDkba5DlO0sdEj80H2fVPGwnMX3pZchXPEI/q6ze4jYkzdKL6Je83mKTm
AvLFKPuirsAaBpodaOmld+0SikIkcD4bmEMUdNAuBXKnH6D+onKWiLVYLMiOm+w8tsit/L1yOhQz
vAHuCFvYQZKoPsQCGx/TUo+fzSxQUG9wb+lIw8udtraCuOP8rNXMn0bk4B+wGYTs1xS608QAVOyu
PiWm7a7CtAo76hBu2vr1bY9okEdgmiGGR/2lg7H9xzh1lUbxeavGZL53c1xRjY59wSwB0V+WaJs4
mq3uuR8TU8A6ua22ln7HcRMfF40j0rHpJDaW5SxECUb3fq0gr/pvh/jsrxRNxSWO4J4WSdnnIw90
hWmCeaQmOQrJt8Ik6tNPZL1xr6cDLKHDoh94lxPrXdWLcC3rBV8rEKE/ApmnZ5n5J4+S62jmFkE3
HO6SKPrjlbPHoUsfg8ThGzTjk+34NYnQKDq+AjaKyWeT8eAYZQKoKiQCr+sUKwAjgLhzaZpjTRiW
cFKLfRzssL45HV5peCuguKAF1JtVBZbSz5h0KClT+RWu6VLQJfndiWEtGczEr1EgHW7JPOdi3u3P
HqOaKvHYwOokK5wfeOGwgXT0WsuiGaBq224plETDvX9AfYJ3iuQAI/o9UBVgAFRdA0cvAUlAvJyF
QOA/aA6139JCGeydjVCtvuGiNB+UYR+CBNMlcGlXwj9Q56gfPDgr4tNMDZCmTfJq1tHjuEqUpUK/
0W38yIZkQMUwiWJtWA9OYKMPq+lNpWX91QcSpOI4qlYoTV4bBqtGstJnA9uZ5zqKbdWuKyq4Vopc
97BpC016IM2WlTCkT0/d1NO8peJT1CM/JLHbwoJnNfmI8RIAVa/tG8SDzxavO88IKMA48vGBRjXi
wTioYmbddIA6+UuKsfcsGpXv7eo1cnifXiw8056CTGZFrwOEJL5iA2prh+k8wz/+bsomXrW8QXs0
GAituRljw5qyueBysveCSDvmMdR/fqLa+ULNKi9zKPx1DC0pYuL9Hbad2ic6TTPy37LjywEpHkxO
HA+vAFnlg23CD+PS/nEJm2S7YcV6+zmBD1A4pmt8cBleofnm8hVMmBxMj/VrEx32XxIx4VEtWOVx
DmD1rIQLL6rOkJdXkJUJIK82eeINPAaOG/QmsEW9WCGAgtfrc9ju83DYhJzZd9PtpiBDGrKL5s6y
QtTA9vKaodbJ445mw1W5zrX3EZlZju5PlXizBlcQOVd+3VxI2vMSJjAZhlC5pq9rkInfvtZr8hFl
t/Iidz1Pr4Om/uxF0qwoU5AAvxbVr+wCHH1NCqwk3S4wSJ8HAjfVHcvLNolQyw7BWEZ0RTt6g+Pe
48EmpkT+isDA44TftzQw4rVOkl6/hBCK3A5b04z1EyyEx6MlAj1yOEu0mlatU/jQ7dxc6hSka1wE
/hQENrB5hlFR+7xhFVEDqXPqYYoiY4+e0cWU82SG5hJ0+zK+6sAiz/bSW3OcwygQudzYVn/OdURN
BQgU85V+mX6A6MLQ0dyqrHwTFE5rEyqB4TmYGceGI/byHiHyBInOHDMdd0gSgK3f8wLf97utI/Ne
Nh6+x3lLdrv+o3JHEsYdid0h7TrzY86y5mTrfniR4bAPd2kyi8cGWQkXI+btdF6I6d7s0KD5jzIf
vaVKxa+GuWE/Nuutumi6BNK+uI3ARKd4cvDFhbR8hI5uy6InFS/0Udyk5w8mrgfA78s2eOj1gWd/
TtpIyAfk7kme2AgV47NiHT3hfCF76RVMJNGp9bEHXvBnoIu4x1riiIlWT7G4AIf2NIVFq5cwPkC/
1OY21kzA4aEXolQDr/UpRLQASAqu+Am/lr86dDLh2ULXNTySOB6eGJ8hJTPY2mPR/aZcjAhVT99Q
gl3eBNbDXsym2FY2I94QZvzGfC/cBqRE283IE2zXk5OSNAFGNET81USNFv+cHqB/gtIRPjo1lGDn
vMaj74s6cWGRRRtmEJNQjUOlNtY/Ozvo9kHCAzgqM9NNuCYtMfpOEyku2TTJ+x46kEEFF5XR5nAB
q+OnJJ7Xog+WMbyOJDJL6VudjcVI2u8QQw9ZhLQWYwVX9vYl43GIbelJ+hMaWUZzyxkAH2syaOj3
SG45ZjXyX0MZpiJtNroSuPbuytrJ7Z/1JnnFEiTzB4Fh3IXTtif/FAV+XLXZbLAk3YnumGAR+yLR
5U43IlP6HmjMGu99t3hXjOFGlz+D72LW5KkQzlyJ3Qdyjvc4CJ8l33lbOQ21vINSI7sgVifrZWyg
QZdn1BldeGhV8mKLw+QJL4NLzFqCCYVIn2ITFyIaqSmV4C/wnTESga6lQBjoHgFeY8twsvG06kKi
FgMxaXJ1J+6WqI6D7wCYcnwYvG3Sm+4mRFb/cAw95B2GJ1P4TAgQoLJdWN8/6X7HiHBD7jnGOl78
7Xu0B77rBDJ/UYDYKYwMdRHDzfwdlFL/AZ149ZCuLj1Yta8/QEgAgD0jed/5hM9DgTW+zuVE1xpW
P9HKfmuUjC8jZmVv42pVdu67cUV7T4MkeDHczA/E81GVuLPtX7yD/acTKU9OPCYESo960wUjMnq0
m/DP/YY5e6vQXeZECbQSTIVhdyayBtYEbL9VqFAB2JSKiuQ9o7N9RPEfPmEsVMu87YQV0AJds+kj
HLcuLUy267qIAeHeio1mnf9Suq3kENIONqfZwrLnVtj9mKAzgPF2i30l1Tt5jTOOAQLdp0PguA8R
NbcU0H5L6VgEgvfkvNCEdhjbTjOTgFhGST50vDK8uwFyqPDmtWl9j2mysk/e0ASo/W7j4E/Hh+4r
A+B7v9RrQooM4hfR3ajZBnY/cGtRbICQMFIUKXtHHzebyveCvy0kns8eHbA/JrHI3sPBoa2FdtJ4
9s2u1F8BWU7IPmtzG/ZiKnAKtmBHj+V3iUI45c1bN4UmrykJ2mqPbzLI44rJfL66en6FvNb+K8Of
db433IZ5iL3uby/bQB+XBae2WlGmvoxAIdCryc7knkiOP/k20UuDGIYQ4FNAYiPitKggdd0HRS88
1rBBGhy6k165f3WuyX4rIVG+a+aWV9Sh7SutezyI2m4aC4kYxP5RYI10uUQ6mDGPD9Ksggogujse
YeTSN/Vwrh12+vOo98MTOvr9zvA9uXN9CK062J9Izsp+Cuu9GMae/sUuFG8OzI2thGOD72HsByL5
d6v08ocNI5tu43VtzzvQ1L+TrkVdUQVI+jBTdLBAmhVy7zDLAKk22uhLrycA1zQZzVhinj7IQmcx
woUKCVLTjol9DaS6y9a8IXX2AWCuae4aifgBOGogzQl8ugm8z85RNPZT0/+zsZh+y2FHCsA0cPte
J4wsCx6M7pl13qX3SJ6YZtBFYRoYdjREHbu4MyGKPxg3tPZiDBVR0RIFi5158ZgdURGLHyMmdAwn
GszHIyQ+6V4NQT9/cyCff4hKQnWXQf+5Lv3cAjcmnUYMB8DatMcghDBxkfUYahe4szQqG41xGMrI
vfuh+kj9WvQ6Bpdd1TI91H06fGNSvyb5brO+CGXKvm/tR1aAgq/WYhxq9xgsSy2LmWMztMAgHbE+
qJf3WIF/cZj61KpjbQnScsTrEZrIewwQmGDYjWorwS5p2QROycpACC6sNg0ArEJ1rj43jJlzRJcI
U+1ZjYeUS4dIKzZ9RRAmd4EjmOim6/YbuHE2FDSyO4DJoB5fYTuKEzPNAcEjdWscHA2dsU/tOEka
gHH9nL51kB7gZwTZkOc0JgvY2LQTPxJng3dDiO3/JBOYHFhI2PcZsIWsdblvM5a/rRrTh31uVlfS
qV6uvM3W3zuwg73wnfb0MBiHDlFv/YIBsePQP99h5lNgh4yS+80GG9pf4EiHRVt/5wz+6yOwK8D2
WFsT6UmLftD3Eh/fIyoK3Ig2GUdMM/oRZI9J42SgL982WE44AvfKFXWmRp8NmaK/IiVowqY52lRO
tozyg04z/W1rDjgggMZNVEa7Wt8wPHbhIWjluh5u2jpNSfbEgiET6vEdUsbNfqyxsvqnWQNtcxln
hlXrguKtgFCl7p972s2YS8gOyB8RACVwrKUGJtNPIPfiVTzMknb3Y6RAcw9kXPt8plgzO8/7OC8Y
j0yo2/fVhVOVtrp/x/0Igrc19WzAc0pNWm5ov1nBGRtAKEGb8ZHqnWanxQUQkepSVDR5jbU887L5
PVpQjUo3/qOj8tkBv8L8RHCDM3YresysJjVFoGUkjUsqqNIPKodKQJeAwcNFdKCYQNsC+MXwZw4d
26oZJ2HNgeXCHSNwmGRVUbPEQ9mSGI91SfYeRXuy+z8NbUL+0E9o2tB+jst+g6bizV4TwO53mcYU
rNhCJpeqbzDwOAa+Hh8ddrN/pHV70wJZluhToj2dDzNYIWs59SMfSosuJPiAUt0yP9PBu+SunVyE
tWSAtBE/kKXx6L31FKkfGI9r/MsYp+qbJO0QXDEFSN3BE+yhDqhIsT+VAxdAYgrjUKcfnUQZAcYJ
hFEvvUd2KWHSFqHRT8H3KOIGieaqMAgnmId0ZCk4aIDNgxcEgTPsyfQa9Tr6HNhmv0AEdadMDm2C
r7cP4BIwptazoyrqC+9VchvM+ZT9aYVaQ2T4BRXdjmoPT+gYdpKaPV+CPVWV3iVLS+TJ2zyin57g
izm9dbrFyJuEbLoa0uFDx0PXtsCEV/s+kQZ6hdNm3n3Mwq6EnYnZz2mjxp9bk0RD0QRbuxd44Qil
MGKPN5ToirkCUiYglQWrbVDuuSiKnhOaBONjx3W6njwieFaRpRtogQwwPqRapGkeY7XzG1iMq4sE
JTkAAGGm+eYVFM0ls9u43FstukexJ5zkzjA0vw7htkSI0vsd8j7OM0ezuOQiBmAMOl/24sBOl4Ud
k6Aruh6bDvmw7YCvhhC16iXTIgAw7Vc1Xdhs0Q6i9UTYTfdx63NgSJArHEYcbUVJhP3Efu4fotX3
/thAL1X/XARmeWdMD5FUEvCRfA4kluoqTes1uDltrH25Rz2l1xXPAvLcNRNZHqTTsv6wFpoDOu8y
aFUhbYi4fYKVSAMuXrMsb1Caos9jGsonmbbuFx4VymKOtQF7Tq1vJSqFMf4FEmEImkLMF4+96HmM
K8xCM9iI+bD+25vYB4Xb2pYXAA2SL5o1HuNRqTdcO0n2+zlap3vPBcYnsV27amCSfRnW+9cgUUK/
U4Ox3WnOavxIYIyJObkAFuL/Uit6LBrXeG3VHFgd3zWBpttj2gXmn+XG/0nlsNZgON36dIJY0Bzs
wNgGul0g+3JJQlbWgWp0RSA28y+lEebe8RyNJEeiDT5BHdzxGZWIYV9ua9sUMFGMTl7U8OeKE3lM
Q/5Pbw5OMmtMghF2zARJL5yhR5KHkHkISwmux/hUL3MqHhiud1z1GWs+4EkzTG+prYGga5gy8lIG
UXiHCmwKXkCVQZWb1563/1w9DtcmYVlU7qZBntN7/xGsUTgU/0fdme5Gjp1p+laM+s9qHvKQh2y0
DQwZeygkhdaU/hBKpZL7vvNu5lrmxuaJdLZdleOa6ipggGnYMJDWHkEefsv7Pm80T7m2Lppovldo
Bwb+iJDuJAzLJF9LojDDlWEulvIrO144EWozKonrs4rGGwubkafgORV5gv2oxUjaLoN912npi87S
cvL6tk4F46uxBxHTJfW0biKdpc7I3XiMdd2d1knnmCc7qrPnpjIo6vWWNb2hq2BB8DezFRoX09B9
i5blPkja2dwnWhsFbHfqINghdFmo2pQwWEOH7CTf8VeUzJFdLmdfNotlHtLy8lfQ5md3+aTZ59pN
mTlaJu+PHiSrMjFiNuzt4OyrBNEY1Keu5mVguromUL0deYabqmHKNZnpLtX69ETJ1Y2bAVK3wy/p
inczsOKHqikD5heT1jDY01ttw3MnLjaZKzMECxUGojV7auc5GsKGNb1SNaUYnM+ahaiVvWqV3j9l
1WWkhOw7L3ZFtBQRYSgVo8mkdeJm44qhaTZRr6l4ZbJLCNGtmBkPvs5uHvAfoC2Nkra5vO60+Q+Z
E9X3c0+Y/TmwTG5rxyY8y0skrjsvQk5SrGy3jj+o2zqy18yal7+zIsp1x45otZkYGvOaM4KpfuSk
CRPhVpOvVK6SNVYQW2DvnEw8BZRdMeND0ZlMWCsj2yydmq4LAtcTvx2M9m1ED/kc9KbImW+Y3UoS
NCn9eqhJiCiNIO1WaVxQo8xT2bP8ooXkJBqF+ai0jqFxmFb96RKRnWzplcKWuG/2zRs2c0t5iIqm
n1bseCTLx6yS+k5QOyYra9YuFPglq79GfaTuBptmFCmCAwU9Lxa+rWY2vPiLkUWubwWJ3GukA9RH
N51t3w3xTK27umQKN2K4zletExofWppN90sbteiZGlEuqx716Ucmh7z0a9si9dC0IgZo/TIFBNS6
Wt8igl1aRikii28ihMSXl97O3lMtbV+DSnEj6YOF+AokyhGRW5GtW8eevsZt0w5UXhVAlnYOylMa
ZKbha32tiZVLmNKwMQ1V1utw0EoKNYoWe8OAa2o38eBmBU3+oqrtqE/1xHrVbFzs+mWhrgOnDeKr
KO44lYwitybWhrIK2VGneUpo6bjclWCQ4uveKSqDRZI0po2eJm7HE/pSaudWH0q/A/BRPuWoR6ff
scv+lqb8B69F0FuCv8i9mCGqiQobzfpn6RTtx59yCvyIFp21ZZomnS1FJ5b8gmMarvKpNH/HefWN
m/KvBOvWr50iOOYJ1JxjfWsHFKx7LeQu3XYuUgCPaLOoXuWmpC6lBZ4/00xX76LOZLOKc0JJNxEt
Vr7m+V6o/WRp9p8zm/2Yic0WMS4VqlsOEWTRcZTNK5H8Xk7Hb3hXfozEpvg3UsdiYlIXMv+U5GP9
eWJkvniyqyt4OKJm3PTn3rof7FVhVKu0cM1lK8YpPM5axn0nG+P+z333H2wYQjdHEH/NsjVmTJiW
Oeh7XS/jP+fD+GZw+AXRxC1iPTRIrt7OSaWv9U4UGwLAxJ8z9fxIOc0at9SdjN+9FG4O8tGWyiCF
J4l+x+L/G/fkj5RT7RKx2Khx3rKw/6xng9fXxflPvew/Ak7pM8ySPNRly634krjumiTp8s9dMD/i
Tau675HGXhaAqZ2Ry2mINX9G+edIHD/yTSdUFValJ8uW9L/kWIZ1s6kX+eciaowf6abpUmUxBca8
rdsm/mJXTXbTmGX0PRzh396nfw8/ytu/H0nt3/6Df7+X1dzE6HZ++OffTvF7gyvla/cfly/7x6f9
+ov+9lDm/PfHT/nVV/CNv//g1Vv39qt/sOBmRH7uP5r57qPts+7bd+dXvHzmf/WDf/n49l0e5urj
rz+9UwN0l+/G6VX89P1D+y9//Uka+sVd+G+//AnfP3z9lvOV/yPryvYvXz6yv2zL7H/9z3/1xR9v
bffXn0zrZ4eFtXApiy4BxuPH9//XFqYpXBLeXHWx3vz0lwIvQsQXmD+bpmXDwNBdCxvThUzRlv23
Dxk/2w4KV2p9m+/1n7/cr96hf75jfyn6/LaMi67960+Gfjno/vlwUWRgSOTvrm7xv7ZENPXrh0xc
1ZplSlf3iedYvJrkST9zk8Zvx36PzmOTGM7VosSz1eW34CSRcvfruVQnm++2LrsWZaR9Ea746I9v
6GUOpLlfC0sdnTF9iqvoWo+Wx2Gi9+1qdcj6cTs07U6kg+cWxueZ/rKR+l2JzgOdNCJAmVtfcpRM
bL1yBKJfaY4Q4KNfo8XKKvIxks8qTe2PahhaIj4WQzwyruu3llUX15ZWWofBUZ0/JjAUpihHr5/Z
/RPTDcszjWx6ZfphrBjyVzh7NOccFfbntH2jHCxvwiYxEfva70y4plWUWGI1M/Q7hO44oCtQEQpZ
Fe1k0rKXrQxpeRkG5r1tJpnfdI3NECi9D9EsvTMDQW0QdgLmJ8LqLumtTZmZBQDYWsFfjZAvMkdx
rJ1eqOc6L0GO9HjOEnD2fu5kkT9biBSB1uLgUntUn7mHZDLdonW8rwyF/M9uo3crC9ZNyee0YEbS
vA3PnNh7KsyasWzvxcx5gzK9oHvX7HSP+Hv8JLf30Vgh/T22Y3p0kmKPP8Zv8qe26/YsqPFBFRut
KT3HWq7juEYPxMg5wWE0hwOfgM9EOh0ruQ4RT9V+tkK1KYz+lrf+ZaqW9YjJQTifqjLdLG6NRa7Y
QyRuIRBo6l7lLiwRbG9F4bn8TbJr/cS1rwTWAy+c+luQrMULyUW8wubAiN4TQVgxEFuQIlrRgoas
aves2dInszOIGi+C67xCsblkzWYq9FeaF/EYzNV9G876bgqS5KZOgXSUB6rxD1RZbZRsuNk2Cl0B
CtSFkX5o3Q9JqriA35u0zdh9Vtau7eNDMlh+Sovs5/WgrcZ+ZKg8zJtUpIj/RfGF60DzFzWJFb9W
ujEY+h7zLLvJApWfFFY0v62tq6kx8r0pZ+nHOhMUVbcIzLvwBnpqQRsSFZ50x0/BBaj67SD6f3Ac
31QfxX3XfHx0p7fqv8GpfHmA/faRzKr8h4P48vl/P4Vd42dhSJvzTBKEJzhe//MkdpyfleXoWOEN
U5fw0Tijv5/EhvOzaRikKhn69/P7HyexYf9s4zfkP7bDOobj+I+cxuY3fOQ/T2ONK09J5Zo/ZgiE
QRGwALeMy+JyPJScyKvYdNEhxVqd70h5bg5Grasv+AbYmXCUOymbDJKNvdjMRfcYs4V50nTrOZLs
n5iaVR2NQTe16UYREo2+jePr3GFRzaB2qOGiOdXE2WGVUq0iPXNfJjLIXkdca3eO5lLzeVIKngrC
7AVevrJy7peR7QpqPrYXV3mTWId2mMK7sFKi4pDFTeexl7Qxnuqd44UoxNUK81J1sAYjfKodI5hZ
yCIapV+PAollgCKHG2e+sxtrjm+Rg8c0o2adId1plFutQeskhd/a2JpWfdamDUJzp3hIWc+eMYYt
t7Iox4OJZQQ9QdbgBKo5Nha7OEXI714HO5wPlpTulTEa8Y557+hn1ahhAmhJgRGxXX4O+rbYkLc0
+DXBcdtUROWJgL3pyGgnWjMqhtDFeDZUVnSqVc6OU3SYlD3TXHjk1JOxQ7Xq9fBbVq5mPTXSDr3a
YUWbVqOzmy0L5ERmx/ZLFmvlLg1DeTWpCfdczQSlU9Z9XXMYB0HY+7LXFzKhZw5jx8W7Iq1TYZvT
e3DZ+2bGPF/LFBWxyroZdYwmHypHYReyakY06MiGrWlr7ip3hvq5y3TrUKMpQ1I+dmp/WQw2PLJU
sWfMPlGaDeIGOrXxqLMs36ilR11Rpst5MV0mdTarqbXUaMMx4CbtXcUABmUnhyTbLLds0adFVKpa
SvYbzkOuH70+1km3y7Uw9DUCiBh78Ywoh1QeI5auz4qx/2qQ+jMej+E4c4CeRkyYz8HQFyt9IaoE
4jmPiKaqEW6jZfSHiDRCyQvArCOCkpPbz0kZ2547RnKnbKbDXJSuklgN1EDpMIwjawK8B5zqFl0q
NDsnGFHY8scwOinlly4qmMqN4UwnPZYxK1LnEoElmUFVSB5POH+0o4myL2PN2De4IuYmb1dxPerG
jiQeDC5hwsKd1Xhwh8SpqDaLJQJ+3wDdDSPk2rzp5wnND54F1shdZiis2lbCZgCG34hfOxenkKyT
Jwb0Cq1Wlg/Vrg9DcZU1lv4Qu7ZG61I449ruWNp77F+kuGsQoqvBw9pldButTkTna0zANL6yDg82
tRBulsgqDyPbuE0ROheJr5Da2QhRcRkGOFmdOpPbbqz1E9vb7jl0k+oUG62j8UeWfe1bgggmRYj8
1oRwlu8QZRdrMcrkpPVjhABwLI7ZoEt3VbIFZjnOWwTenKCcDQhch7ntHHXshiPtURdmcWI70nTI
nfU7aZUGh1JNaFpUSCZkZuGOe9sarL0ZVOKrmt3gTCB23qzmqjMesM53+MeR+YlVJGZHrQMcvWwA
gqC5AckqcBIiubZQA1VGSjpyP70zFiHu1GGT4LWdlt1GCV7zHpzJ4CXxiAtxalvVo3e1yhvqRe1c
2lh2WYpcRM1RiGts7Mt9Zee25fXJCK27SjKls5xPppFzOBSvnXPx49fuWByANSwH3XQQ53XxxJ2a
oCy/5eKarwyKO9Rp5VIlq9Rm6uuhm3NXNU8XBFQwPnbtEEdHEwXObYd+4RTYNUrOrChN4QX9YFzN
Q6oLDAVpsi4qxxm3bpurfaCRLO1Rr2XXViDUlc4OP/ezXNj7Fu3ZKg+tco0cmZmfAWvrzDwTMZWL
QHEvtIHJcFI48dGBNX2VO1rzXJPYOHM/oiTz4mC+K1vjkUii+N528+mlcuwaXNcY4om3NGM3BNP4
8cdLk3/dA/6qadx+lJcuq/1vUJIYF0zIb9ckftx/efvyrU98euvi97ei/GWb+e2r/16hCONnaTnS
dV2It4xWLjmGf+8VLx+RSNFcw0JqzyX6jwJFip9dXUnHVQoXLSNNECrfW8VvH9JhQNJI4q1w+NAf
aBe/jZb+WZ8gg7NcaVAnUbmYytZ/JLt1lWaE7JkFFxdy/v4cy3PQvQUBArdu1Ra7mbXedK/bXuLu
bjZ5hVwIDVW4DiJjZZmczUgozND2NFoDBxJB/WRWT9b8GI2P+nId1bd9V6/IJ6wLD6ebHfizc7bL
d0ddh9OVCu4s8fcJ3R8qkv8LV+JvjjX+f5xZADz5v1yJb/nncn775dV3eZe/X3y6+pkLy7YwlLp4
hS9g0u8Xn24wjuCqxCh62TFeCufv5bGQTCNsPibxFpqQPbgwv199Qv9Z6lyarmUJ27UV1ME/cPUZ
vx4Z4utAiARUwTVhROtgyinRf4lyJks1YTk9dLu0ScJ9oOwi8aK29VW+WMe6GsbbYrTCvcJStesQ
UB4VnrEziAvnnlYQn0U/ZrfsCY01TpP2XaszbVcrSjQM2uHoxRkGITLxrPOA8nYVTlgwMCts+kZm
vzPTv9ysvxy7XP4Uih7ddB34Uq77IwWqHwhojOuo3dXuEH8xmxYXjSjLvTlig8OxjFgjnlMUVbN1
NPmrP6HbtRHf2OpsmUu8nWZdXM9sTq+d3NxJuJS7ymirF559Yh0Tx4FRIY53sikYqZhl8zK2+vju
TFbMCMUu9zwtprPel/Hv7AV+WFZ8e48U4yreJi4h07Au86ZfDKf7pqzBs7MLb1SSYwaZ8jedrIB1
hb1tN08z+jpDb7ZIx2NkSaQgJYOdomsV9sG2x3jbJ2FfrX5xhX+fev1yyvV/vtiWdLhepDAteSl2
fv07ZTqIKEwwLYUjP6EB6rgKg6o9je5obBYbHwG7wmj7h38o57TDZE9x9Ysfieyd0fcdpneqYt7o
l5ijM/PiBYUoNpTavk3not9hUcB7+sd/7uVwtlzDFA72gF//saAxrbBY+Lk1BaaHjpjKUCsfk6nh
6tDL9hVayO/M23nCXMaE/3ww8KSyBL0xbbWpXOWIH5MF7CqTiOaycaeK6cA0r21AIoT6AfpL96Xv
EvNdNYF4GTHXoTgjzg6Gb/XQNDK6YmUv7VXeITQzqTn77di39qPmIC4sYxTo3pLEbrOtkHtcAoOX
2HlETJn4WEam+9jBR5N37XtrRxMlNn3GCFBjBXup2dEbBCgtgU48A+lGvDnU+6lBnhInUfFA3Oay
NrGEvWazKrepHao3tFzATFIEorkMWxQTtK6dKtrak/lgXRkUZQ96V0ecGJVjeVhynNbTFnRxLWPU
Q5Qvl3+bYYm5vXTmeAX3uveRp07bkvOMGszK3rjrJCgIF6pE0wzdntyoWdtl8zC+akbaWitHlw0x
t7mq74AkFW+Mxwg94wWcGCIVNtiOspjiG3cAAcymurtxYcc+aJVp4iUpcKW5Y73BcynQDWL4CfLJ
WKPtUwcUItmRgWw/+zmG6MmPcR99KVWtb5CONDuUmkOyroxLSxo0z6nefJK1jRAixHdGdmlc5efa
meE6AIt6yOggjmVjlogFTShzTsuda0aN7RW9EZ2HPhqZnZWzwqbIq9AKXLlQppCdA03+aImUPElU
GmS/KtNfet5/lbcYZGTR3bRxEXRejrES2WqZdKm/WGWAB09YhzBKgi81yooHAkmso5sjyW2nacas
2GiXeW96lSgZjusuhA7TRyJ9KMOLeNtt7cE3AsfF2VOYr6KLjSs0rKtUxcbaZZK5XhrtFqVmt+sQ
45/iKdzisLFu8f52XoFs4WDIGvFA2R7ogT/PqX2FGOALjVu0ccPsxgQHvF0Sla4HrcVSAFfqjnlw
vgmt7r0tF0jcNIWr3hjvWerX4abCNKN4BDQ0Ymnx4BhueA9wHzuT2daQD5zhVPQVRKkqjgzfXTpn
xdscbVQu8Ywwme0DryZxCz9kMJ9lYsjrIOmnW5QbLY7MvnvANaGcteLNwIOTl2iMwop7cJFuybvh
zsE+7O0Oe/ri+HVbGQS2pEmI5LGWOwvw+b1adPPzlLjajjZL3IatNt400nRPSAP7larM0etRGmzN
JintrauJ5LZAhMCUFZ6GPTawH6LiSzBoEYqKKFinnBA3EI800KiI5Yd0GXynGOJdU+lkeUzz/KHa
GRFvn77GLv2ULG67oNvLttR9Q8nnWq9v2lp7MrDjrSZ36FfBbEcPgGjqQ1LU3T1eYVxmUfFez6m7
03MeSLsmI8SYWbYbfQxZWN/0vcK+bZmRcSomt7F9In6qndmrGP88wgsncbyijQ9zETRez3Q3q4rb
hAp7LxyNQjYm6PbeJgxrjQuXu6cdiAGbF2sDACz7VA9uPOMMgPHHcAE3jIeas3C9JncQ2hlhp60G
czSzVYNiBpc0z6Y1p17p53MR7TDkTndRUAAq6mGdcQM1tOB9xoa6CK6S2HFjjN7uoekD27wSplye
cXzbfitJT50a/XawHJYyQ2tij+k769CN0dEwzDn1Re0wLIlDHWd05l4PIunObZwxhHGC8KbombgT
4nKYCguIQTjdInq/MlAfbVqpzTejXk8HqYrP3fBJaoHj90Ie0xmYnOfIMv4aptpDi6diS21AwlZi
LWukooi4eNiuwrq6qRiig/YrrQccFMFa9kBejGK5dlTJO8DeY2MMIt8Knlrv+LzzG9vEcO+46POH
IEgLDBR9Nte+0K0ieeDCVRtm7cvOaawwWc+i7q5TZwnZToSNtq2UqR9iU5qhL6nCck8Q3JauMJZ1
nu7ayR0SielRr4LySmf8tbtANvxMtJ7hROrIuWZ7eg+9rIwK0XjOjJAubZicIqWK1ryV5TM4P/sc
0KOvTStf1gvZPZ3H/LS5k43O+JOAkX00cNP3wdohuPIwlnN7JQaJ8WHJ5fVSBvO2NUhT6ZbnfO4f
3G4wd+ZcHEjo4ym05H3lI6eLEciJZW+GVYLhCAtw0sY6W5Sx4+3QGiYv5fjCs0Rb2fUMZmHg2Yks
YD5pQHnWJNLeVm4FIiB5ivvonHcaqgSnyaNrsvvCLb4lawdM0O8xpN0lrV77gdZlm7nmuYWfqn0u
WoUzt9d4lyYGm8qztKEFZBeI9yzFOB6bcXvnkHN2R8H6CGrNWmnQgLag/KyzsbjpRihMgkPXONgt
6nGlN0O1L43KvUqwHW6ZuA6ecgJ9bUU2XhX+OGWa8WFKjacwL/Yjy5pkfnET4FVLwbFp1l/j0bFW
9hKEhSdYxUkgSqhOv/ZBfE6Rt/Y1ul2pMuk5gQPN0dT6zzmDQb/LGHPBp70gPjiO5v7zWAXocF1t
WPftQbodNI3M+WyUA4O0oR73phbbB5h71pHjdjxWvejXdb+rra9Bbtu3JU6qh5yn6SoBfA5uJwyu
QqcO+U1xmtTGmK6d1jwjw7U/MVAqVyQ1059Elg5Bq0uuMzgQ8Dscb9D4v9JpwCAz45We55A8TEcU
uzhiNxhpwBcc7VOJ+RksE17tITmSuerHg2TBlgFrcB3lnOOsrzcXtxgCYVZktlsK08fhML6iezPW
FVyI1WKqxzhtHrqyg+/WvCnARGtzWb5UY3MPNyY8OyGLArbHp7ou2zUyTjaJooKzWtanvGkAapED
5tci4xukC2QfPKy7BRSCu+DHlAOrCyR8rC4q5s85+IQ3PQu6TaBDiwpcJ1vVo/1kivSFF9cvVWI/
ZbrZe5caqWFwS/2VGezK5oSjdexOMojfQqoriBwAr8JYv0tt69HIJ30diKy9sdn8bmZ9eu5sbNbY
am9aMWb+2NjNNrarr0MI1KQi/ofV+0FjT6friR/2qG9tiqzM4Slq7FsmqS2T88SJP4GtOGPIGdfV
grNbqVF6oCPyjTm6L13deUKLHF4DIOgLmvy4mj/PdrmJbDVtlE7NOXbPzjCfpOEcsDqQcIqO/CrI
QntnYP1cxbjiVdelV25qwg6xS/c1ad371m3rTxO4+apUL41WPSdtAQ+lad0zYuttY4dEI1niCVpe
BQ/C8pshlo+lPuHIG7qFjWs0cgtF9Hzodld1y1i1NOZh7/YqOmaBba9LJ5wgXWTHtJJsaq3kYQFq
twyN4MJmsZxdJJdj5X7pIyItRr1Zl6HxGdmhftTYSKH1g6CKKHuvO2A6k0ZkqzSrppnlz8QuP0PA
bs/pTUk7fhzmSZ4tjK4B2+ItJMh7l4reQ8op7yre/D0Jm/XW6Ja9nY+3ccBmPwYJOg2blKxfwIWR
YrkQQC1zaAMsp+ASW+L5rDXV4F0kAytYWrmH2N5n/A8xTjsUvdntDVbYPFhP2dReAJ7moXdi1OXV
u8wM8yEMKIjGJE9uU0agftWWtxF5yDxY/Lwt4reaF2ZF0i25BbN739NwrIuhiXcAReNX1oDcv02z
qhokmH7RiGBbz18nNzrC++joGUIr2mYargmMcej4B3u4XqB5+1VF5t5QbYqRbWxxK8blxMgk3mCw
bg59ggWxjNipD9NkX5X21VSmpHlqFGCGNrhcmKIH0QIzc5pCT5cV8ANNi/BSscvxrUiEm9LNxjfE
CZLfqmPdbivtOrJzIEqz2NvTvG6pV7xiLNx7Kopx3aY2qA4sfYXb4Dkbq7R8KYw231Zs9zxjhmjp
LXDk9olhwxkLxX2qZi/qTWwmYCKfmD74E/YKvHb52mr19x5zvJri7JNo8mPsjvYuvsDhWmqYArzI
l8bt9wqLYfEoHCgxwWern1eyXnSfJ69c6QJTfzhhG8st22/MhoXiLPd4oPWc3Fok15xo1a05l97g
2tWhWY720D5CG9yONv2gNjyyTDiKxTgMls0zUkUPWtI5GwA17OqIuBCWsw10GRFsuIxeYkYX91eN
xRIbrLbB7+SMHrtCdx1iy/KTBBUE7JT8ZvjmJYmG6za5C0aOPUzKQzRBBMVD6u7Abr6XOr7lAY93
YN6Pbv2EEs3rnAMhBslpDJHpdndGAhpleiN5gHsXtb9vTOGydsR9m01Ua/OxEthGL7IsQRpEQM1p
hfoTZyf0AXFIsdwhw9t1br6nmcXJ8chCEuKRHVL6OrdB/DikTcWdLPd23+DT5+TJm73mDluRPHCT
QcnOn8F8lPt4Nt9CGV3bkhg3I1s71as96WLnmGgvQLINDYZeeQvEa2dwdX5p+7Z9HvLCvg7CYC9x
dfjdksJlSqp7LDn3HH8gQBCXy70KQgecjEsoaRA7M80G7BQPAmhueI6RcjC4zKyWIbjpo7T6GueK
lcscnJTb0vg0+sZSanrM2hxjSFmudJWscKq5LGYcMBCaUUNEMiL6b6TYVyAq1FnjaPMGHQibP9cl
/Ysoq6txDqMvDh6xVTLDnYqCLrwC5LEKFrCgOTFDYEltuayiCdyGgra0zgxqX6CPnV/mseMlSj8D
DR5vCqk7N3AEWARFmBtHTfjBJarJXIpxmygzWHX9Y7u09i7IDZqVRkuPkm7jhcUTkNlhJhLaGcXw
KctMbScCzb3PgU8o6WLjiMYH0AAsK3vBDArH+rkyh4q6OOo2emKnbPrA0qTJpDu+SqW5R9KgH8dC
m/2kD27MaKRIFMJQd4BjrD06oiuD1hAwjtassHwBedE1mH1W1O1HlsCnGingxlTRa4IJ6j53x2QP
k3k55w4duxdZlvFmBbNTchnBx6D1Gue11WjGe8wAwrI7ZmZdDO691gBIIWhHhDACgTKqYtznwK/v
db23D4Y2l+vQTmceGUXooU4KdzMeBV8F7Smf5nDVmKK5VYs94zI2Wx9NBieGoyfXpGu6R/is6U7Y
034ManHFToQ1qVqqc6xdiA/semMsWzbwBhVPw1unC4u1qaS7sROLBrku0n1N/71J2/pVTKh1StTS
x8CcwyvTCu11bFX9x+y07rtRDYjx5yGj5uskrh3sSfKqBkSH3Bjfrtdo83irhyJ5nKQR274hZkoB
o0TihOmo4AmaWultYmI6pnWpno1y0R/m/IJOAuaTXZuGlt9C7c3f3ILcdx0hvbeYmryNYSPibabY
s3Klguu0MDUT8FoO3wL8YrsrY+2+KtLxqFqXsL8G7scOZdOgb8raCtIVVAoKj3KmZ+pzY98HgUPS
S/xZNZ1acT0O14lpPCuTvMCcPt/DLCU/dB0hPLvTbLhmlAuMvNeGYk/VIYbLDHTkuZddaCc6HtyM
wRIcc9AZQ9dDXoMw5+u8HK9GrhkuFjF2seAQoT9V4z0i/08W9loBgtaPzAKHKm6h3l9EijmzrKZn
3JLhySROcKP1xkMUwf4royZ7DszukDGXXPPyP4VQqtb5ZMNLIJZiRh9wzHVwnllF9069bu37uQ6y
fT509UYRTLK1sqHd2cZyticIaIw4xHlJ2qeecOZrKtr53Ag3gcqgpXcD/d9mULwrF6rltnYjdcrC
+ZgWjfQGORb7SzuOy2ORN1yk8zqyY226EELCWzdK3WtQG6Cs1exXyGw+8y6W/qDSVzrw6Bt9cRiw
76r0WsN8t8UdllxjyMHdbnA+osSIamMVkgtZD3N6irqu3ZlxX9w2Q6bdaQgpnnkO1PdjYQSQh2KG
1HNrhuF2GA0cHrae5LjztCT6Mrt662BmwDJTuW56Q++e+jQ58mMa9fFeNib8aSmwo7qaghsKzVrG
tbPTNJCuuuYEd+MYqCuRpphvLcuiUQ7Q63LKAlZl2rdBa3PKlwVrjT5RrxWOYijJ0yart6Dc5n0i
QakskqAW+oaUkicZ89c4oNIfilActCVKnwiD7R6/TfTxD3aPNS7h/Ri5zXMXRpXXyvZiqC37a2vS
+2gFT7tcMROwjprUtY0+z8NLAHDrKOW8bOiXTp2TVy/90olrTDd57GeDFfjZklvPEM+blRw17TaY
wD7p4VC9wLJ2TjTULOJF43ZXcEfnBrwgcFWvyjuUfjJlHg/jE0vwMjnHEePBbQ3f1nP7uFjXomL2
0wXiVMdhcYwQfzFvgprLvj07DREYd7015ei5YTG+52kSbETeiUc7G6uXdA6dcwCCfJeKyriCfwx6
E4j7cO2SVxJ5S5Mzml2MAIpat5Tdo9ul+TZjPQ9PM4H+n2N/oKInnPFD02ghKL4yKs+oup57Ob7P
UAr+N3tnshu3lm7pV7moUdWAB5ub/bCCjAiFelmNZU8It+z7nk9/P8qZeSRaUsBnUMAFCtkA6TwO
RpCbu/n/tb4F62nKMUt11gdCmGmbKGZ5jVxCxzuhfB2jOoWzX2gGnO5Ju6wmtd4FWoFuQs4A6mYj
tGDepHjl1HLIvSoWxXWWqclFiV+KxV0mXwHc527UZPZN2ajyMDSm/KpWIkA9oxrbSZfzbjRy9dLI
WYQnZyw/KRn/U8SjTnen7S6n1sbYn5XtfdtF/nlTGFcLZe1eI2L6PBNQMPHvC1jAnZHaN2koI5Bo
Xb43ADSEGwp5xQHLN5ZBP892UYnwB1dbSSGYo/59BycDm1MFjHsTdXpwMWh6hoxV0W+zhuV2D/tt
RoXW85Rtmc57I1pCFBp8c308WN9auBnOprPa8lM5+UFxDcm1NTaKBQVBYAu78YlQUinz5wDdptLe
YqCzv2AlknDAOTIQ45s7yHuy3txh4DUucxTm9/pIhdwLGoxxit6qhy6Eua+gFN6GujqdmCbVEdZ1
tvOaM+AlDmLxy1Xx/6yf/T9Vf7GEhb3d9F4KYJzcnje9l7/wq+mNvFOqYhF3wtxF0qDSPvzV9Jbq
XxYbMdPh//6lwf9P09twaHpjVKOkQgwBf4c+57+a3ob1F5J9NPO2ZJGhV/NHTe+nztnfnTUL/LjU
7OX6hjQ1xKF87+cN1VmWsq3JwvHyTsgza24ey8Bs9oo6G+ftPDmnES0i7N2Os7fV1KIOP2G6g9VV
lRvSIh2Pvkl3mudBfP/sFr7SVX3p0nr6YvT9JF/Mobkv11mLoLKVeEh14VVjWZ3lnMSRH/HuwSmv
fddQaG28f8FV+587ofEfFdkJ21yDyvHLO6GLoY6aMWXDXvrAfWu7Pq01pX14/yov44bQFQiITWLx
Q9gW3kB91cCeK1pJ0cJ+mO1RA1o8a1AtqgjoBRSAe/ZU1UefZudCUOmO2MXWzXOuvagvKIlrpIXw
S1e/0IfU3BfWGFCLM5PPQVakpw29yU2AgaLZ1DgI9lkLB4biNcSLBiQwoL1O7jOUyZek55kQ7nL7
0/s35NVvhW0F44otEDlLlE7PR6BFPcTROPmBR9YUYm3gK1VqsdRzfSeC/NM1ZzhNE0Sqlr/PYHp9
TEDVI/51OJyBw2W3b2X1kcHwFPf+/L1Y7hVqFJv+usRSs46Dt2eLSn+d+94YOPauTRzNE5yVv+D3
HU+yUlc+OXPZ/TSjQuz7XtzEo2We+SPEwbIJ2iOJoOt3gS9jwDJwUHU4Btac1S2C2TVOYVOHWyO2
efviMOu2ZR3SeCuF8hgaznT15w/FsPCgqzY8J4w7q6EiLfS9UUgrwKHPv5vHDpdeUtTitq7BBcE5
D122JsPPauERY+FuL6eS8OtCqiUF0EWoSZrRkWey0lksw5fxK/EmGUwHiD9eDhRklgblBEovSHOs
G2D1mPOFxHIc+KS0RHilyWNwjtz69ayg4abkTTWYinhpmCVfXlR2gCAd8GXbgtoD5IOm389GWhy5
369chWVcYuInRgZFx0pCkptK7dDRSLZj0nBDzZZ+W9pp2Yf3H+tvd5BWi4Vaz0JGgdZqLQtCNG8Y
wJzAa5vsMwsZ6gcCpfDy0Mr193MXmftYyczr96/6pAl58S5xWRY5fhoSGU3TV7+uRbthVALIEawt
xT8B26L81DnD5nDgFo3vAF7RnbTUEN6g1Oyk6ZFmjYtkHpqJjaSUpgYLYr8hTqa9TZSKwmRBjM/C
lowNqEySbIdan8oPtZVbiAU5QHyIYyM4ZyhpVzFurZvK0BpjS7tA2Jtq8pvzYCbLgzqHMWG3yoR/
Edp+Me6x/Mt9I2JZXHIbl2oVpbhtm2vlrlIkkV31KMHyBA4RtJx01fYhLEfzkubUAC81lMUp4wSP
xGg5yBMSPSSCJYmSgtJfZ6W3UBFgqANtpDCUD13ZH1LZm/kNae/BSWkWqb3XVMpdLn3r9HNLyNcS
PjWlD3C+I9+1Idv0WKJDNQLh0WoZZfrB+qrIpWasLCVVswN8Wjr+7QAC+iHVY2zU4JybP9M8Ce4C
jxS7E1OkpTI5vXwtkLJxwMA96Fkc170iSv29IWxzayIQ9mDY9pdhaufb9wfS8oL/No7w10hd47PQ
47y8KElVQUeT0sCZXpvbWWbOtsrL0pNKbv7pXMPch7CQK6n8Sz45aZ7pzJomSNgvgahnwYnO1InS
ITSjxC21Uj9lnE8701RS9/3f98rruehrTQS11OZtsb6pQYAYeqZurkIDuUim8coHD0RhGT41fBH4
TW0t/vyemuge2f2x/cMouppUC50ydTDp/FAoZDuHB+6W1FJ2WkW37f2f99sqRqVQauw7TAwCOruf
l4+PLVvXj33BmJmDyOunooJPDzVHxINxmY74Nt+/3rKzXo8XVMm2yQKOW0lfNNTPdxapRVmeYCbL
oyfGriaznZ/2PKRfo3AGrppk8hHDD5ZRUdTq7KEbCBIcHP5gbEViaMDZS7vYm0PSFx4vmLiuAlxM
np4306HJFSwo73/fV4a3zeTosDVEYYeR7OXX9RsH+1BbkNdc5c55B4qaRASKaGbZHItHf+1S7ELB
5qmocMXabt7jbkUEHVgeVMocf48SAalRwOUxLR95Cq89BCSbvLLIx5n8VweMKUTGFfex5QHL9887
UvI2SH4QO9gNhpsBo8IZGor+yFVf+YHYoTHioRlEqyhW97JwnGiksmYRMIfXJAlhsteyAQoWkC79
/mP7fVhzbiDhZ1HVqwiUV4rIkNTGdFoEOrlGRSLWidOr5q7ewyISIOjb9I/IBpwgVE0sRj5itg3W
U7Ea1X6oJZmDm8RDGWDsGmVqYXUSX/Pnv+pJ06ov0zvy/peDsYpaEpV0CnOROeGqVSNwZlnYXWp0
/F264PaR6/GRv72tTC4YDGjCI+Bhu/vyimniOJy+cgGyvFc0GMRol9xc1Xtnp7ZQqTf4WELfa6aw
PG3GijSMbmhJ2vCJ4+jh+pTxB8pyDnIV2xSpN5omVceoj3OPZg4lTAjWlVs0SLo2fdVqSAna+Q45
NmYACt/pt8gnDTOMtOFngyLmKuiwWO0qq2PpTmmFdDuwpR2JJvBIiSRLquhynLMalDeIFk+xdFzy
JXjfTW406acqptG60UWAMykWdfcjLArIo2RHUJUbNDl8RaoqQ9fxCzQ94RxXZxzNxDe9xmbl8uiz
+6brqvuEp/0Tur9/6csRYRapCMBi7bpFXhaBgIRZT+U05GVSdZKmxFh8NQq99U8dKyWWLsZ/c20o
kUXL3kxTf9eQMkDIRRbWl7pSg1mLaXCpG/RAqHmBwlmLR42+ozMG4w/ZVhan/ID2glm2VbYdu1Le
cVroPwLQnoKF76sG511KGMfGId7oq9/XJjapEr0WVOqZ3kg/5O3HsCdHgThCjWPcSGxPugOq2Mwk
MIF4BadhGeydRq2FxqQQtbZBRZt9m6dG+VCSIQXxqvL5IoOxwFu7ejJ1qJ0Bf8Ke0PiW1X7405T9
wO9KoqDbwfgNPqRTCj5e4n+8qk2lfGDvhshSeWJARf2ckz+XVbBfqgx+2GZIUNVuokICp6O23XNf
ZsxeSIpGgsGACgrrPIWQ1B06027v04JUJsKwzLxf2vjoqWRO2zqZbecDSWIV1f/RHM6EmuJEz1TS
eFxK6Q23lSIswvQ49894goQqsf0csJ/NGXxwBDnWsDxb/kGrVAmfi32tg2pUtJ3rYFq9i0WulHRl
Etu+AB9aHBQjD7/LQjoJHWzNP8wthdttElf5IdLyvHJ7TQQ3vTnLOy4kUnfEm/owjPn8gXEdYcEK
y/4HzCgQB0kx8m2xn2K4NWy/ujLrCNLy+9PKMhm+3MLxkjsCAT81AxtP0cuXPCIOCCCfSrM4FAbF
ZNQtrMHyosOYvGXfAZRBDINn+URl1Kl+eP/qv9ca2M0hILdV6nEOZ9tFZ/5sWwdWpaogbkuvzBWs
8Wo2V5Dw5ezZcL7drDXKXQdaymtMJfcgbDpXjl5YV5IH7tlGR0dEBdL4/pf6fanidTY517JNYStm
rJaqFswapkDVRP3E8ULXkY4pSDs2VegcVdIvn7W6/ey7lh/vqNhl1lsMQJZap1utRqqsORzGAp/e
FANitTC1n030uL6E1Me9Pu5B9taRsuUEUuCSslAwmT5WTfpjZz2d79379+D3YYG7x3g6/wq2QHJZ
G549l4kuWzm3OYlChTMdRId1ArFWqewKu2R6THLOYcSsuUuShNsPoXlk5/17uUfVWXk4fjN7AT5Z
L3dzDJTDCAeMAuDaLktglTvKgOUBzSpZSr7Z7WaNVcZUEuvaimhFpUDLoWaIqIGDN2eP798PzXjp
eGCVp2Bs2dQiWe+pAa+P6mo9jorW422r5r471cMU8W9ickLcQIcuI6LfJnK4a6vrLoMg5mQiSwYS
zHuhnQaM5u8EZCzTBrT0A7J2wehOw4V5MuNh2VY1O03XN5B0HDg9M+vljj+eBiXecK8G9AXWHuzr
Q9IJcSLNZJCsxMiON1mj1ieSdLsSa2eRFsgrVBZUXzJd0uk2zI/YRHPTpcWmNihUSYHhteqiyxRd
BepfYJDBJrMT0bh6psBCySEDQNGTYjxkYVrSmiWp8b7QK41ATaVEvleSqHhQeQ6PWqmlrathHW0g
nWToPwjUarJvVVDo6ZZ+nLDhvY4pK1yk2GozutAz0kLfaZElrwytbO5NgizbnTpraLSZgTXXb03E
TXpMhoUXjWZ911hUFbadHDP1ZLClMnutIS7IozXz657ZBT31aGkqciqRPmA81txw1G3Sb8ac2ldY
Ng0NL+wlUJmJKwhcFOcZIZpd1V6PRWt8xzOWIx629TT7kfWTaO+IPRXaPeI6Q56QSx5maAHrWGzB
FFvdKUt4cyDCp7ocQYz255VFWqebgAhHa5yOhX6Ih7aq91PYJtHOMpDa3cA563ZKqGuV19W28DdL
yRl8cVdWpVukTXgV9ZVjbtCHDnciGEljReBiS55mYFaLhFlp+foohjywI4I8JE003winGm5YsoNv
FoMI+XASGV/Z/pqktjjkCKOZU8pHAxU7e7VQkKIaLsQGQAF+7IZFVPkHexqidmM2Q0/ZLkPCazgt
MpYoAdO4Hchrvmsa8jQ22jil+3YqbITreWbdEQ9mkaxcp+OujCLUWIWldR3oTT8h2VoZO7Gb8eJj
smsStGuh3ltXMRZ8ci2NOAMx7beE5OSIcB7YPzSI1mIHYzmJMNlEJZ5SKCF7UXbfajjQt/4wGGz0
lL78MUxOEZ6Uegndgf6jRIyM5T/dpF2d1gR5h8Z5PNcOiaMRAbjnTr5cx5qU5iQH7twBjZ3kxKTe
mPuSPJCQjiwgZo9BOJbnY+OLeyQhDED6IMpXc4iRSObgLy0P/Z+RnCwqxMfAGIcTJSM1FOudMwrP
UlPtcc4n81PXdgQ8tSj1dVcmNBNo6tdsENsxQuTM+VWpYCCKqWJI5eNnwr3IHwDROj7idJKVGziM
NJr/erGv6nHZ4wT2o1IQcr0hk8FBuO9grmfb2oj7rkF/CCNDq07HWY9/GFaj3ASN6CdivaP+K6rR
GuKtlYpPSeUodz2I7WjZXypIwrEjoOaQ2W2bgRP3BrNPP5ETYD720unuDDVOfg5oGS9qNOiS3gON
4k2mN/M9wtTgK/RbS9mQ89Jlbpy0qJKJjyHYgvesI2wMWni6TSvVZqkoRxgPHLEJVLJJgy5c3yf7
YTNYY+rAQHfkVupBkni0x0GAal2qXqVsr1O3iqoi2+ccAD73WQiwB+H0dIpRHTpFh/5fwqyv+nzb
tXlCJwrJ57cGL9ywHYBbj2dWaunE53LGRCdQDY8jejaUPGZu3yewrk+bqlI1T6b9iLwxnIMLtfdj
baMmFralKiU+yCuHRuoofjBmnTbEehiAErI6dIeCHKEDjAgRHRDRVso2QaJwmREaPaA45izoEsRq
q1sEvHNGZKTp35S4cB7UMMQrHTkEK2+l7JvvmqIwn9lBrFz1zJIB1f28I3+MG9u5VR3HdKHGRDwM
rUL3WeOtrPfOTK2TWC89fBC+JH/UmWuMDAVQOSK2RFF5A5mo+H5sMsOvLL3NTc922hEmMiE3P7Wp
SsyToeiUjzzpuqJFoMH9q8KFomGQ79a7Ya9Gyaa3Veex47SwIeUxTraxHVMkSKEQh1sn6cz73s9Z
s4KuSL9H6ixySp8kFLYkdt9UpPSFntrl+TlJmrPmlhDcSZXudFgprU4GtSf0FifDAACv39R2MX5F
ilLAE2UH/eir1fy1DhW/PwmLnFUUm0QCCV823fmoVwXNJsugbNsWygQxgpbDYOF/hbO07NO6olMf
s7ot65Mw18g+FBDCCUD3CTBwlVTxKQZn9BF+bVn+qBX/pm/8RZ/9fxp/aemJvt1sv62j/zr/kicv
2u3LX/nVbrfVv5b+hqpa9MzoqCzNiF/tdsv5y6DXDVxIN2mgPyMwOX9BrLZxtNJuF6YwaKn/p9v+
lyMpjzmUsjkw0P75o277aqu/oPD4VmwyqadolLGX///ZNrfMKZkjOhu3at0bN44JqoftR1VsGmik
R7bUq7LUr2vZJh19odPmcFbllGhMySrADEepIg3BjCj5BUbS7MSnBnGdxFI9soV+7bdZJogUPOug
qvTVyc4a0Z3kVkmyQAEVvh903FRZknl6RYDMswd+/eu88txwvdSenp1inn4axURaEBq/T5ern6ZH
FsxpUw5bHTj6tao09VeMvN2dNUhV3VSp71/UsV1MrPJ1Y23//OKwvShj0x6gCbl6hqMSOc1UKeM2
MXKirixi7KGTi/wKKndxIQy1uRYytg9x6sff3r/06vT29LsdUhkxwKsc4dbaAQnoXqG/N259Jc4u
UH0mJ1rZRccqcaujx3IZKvVUTg2TsYN37eUopZqZgiRvx22KuhXgYtud20NB/CUFk1tcLvY2ae2C
sghLyLXZIMCusna6nuMex8sf/2JV4jLXHR2IAcf2l1/Fb/UWOKEYt5UCMgGDmOIOVNKOVFSfPmY1
oCik8vJzBFzaOqvLBBLjKqki41bawzzvUKqp53OVRtTuMCZ+RsODkBxAWR5SxDJxINMVC+5wFIJg
fP8Hr6rlT/de53sw6+DGBfz28gdDWgDYwIZ263Rovm0sQA/aRIKKHIIYT1qPlhGEy4f3L/rKuHri
RdBVB/1C5+nlRW0sc5xh02kLXX7cBk7wQ52c4EiZ/LWL8ADReegOwpf1RZy2tBI7NfrtUKJBTuC1
sz/FaPPHPwWLM4Ip5FaSiWj1JGuqN6jWlwGj4ZlBM4TT1zfT0z+/CiuItlQsGJ/28hSfzePUTnyz
VwkHGBOMRA3SSboLmXNkBn9lLGDUYJKzLVQooF1fXqW2EKHS+8No3tjkG6tBzxGmi4r7ydSEZ4yt
sjfZbx0Zgcunrt4FTVpooHTansw1q9+mgaTso7rhDg5LUCv0KDfomXNElmhH5vF1OW4Z7YwEfZG4
UfUR5qoch4ZMz7MGQjtOLZiAoKe1L7Zd6LFnz7Vgd0wwRL4f1T7BFZD2OSYma4p/qE3ZXJEnSsZx
TgjVeLALNTkG2HjlPhDSR2I6DSQG1Hq8zvGkRYHU2m2NxewUjXu+Q1DsnOLoD4886FfmHx6kzorm
IDFhGlo96bYXfVOMmCHoXLiEAOxZX+4ipT9VRXBuDGQbG7G1zcrwLFGAIf3hYKboiBxkkdqhgKOB
9XKY9Z2vTrjOOWlbRkAgtZ/h4sOj9v5VljX5xbCiWwUahfFEDxAC1erF7HHBW21UtttZIQ+5gMS3
IX9BkNQcDHvNVrbvX06um7+UXFi9UEtRWIU1wZv68mcFftJorRIX1IX0EJzZiHHVFewp2P+zchJM
qlMD2fQgVb9AkEkjD3kjTBtRWsuReBChtgkaRuMOpcAUnEqSDgi6qMzuHDSaLE8wUxOmRCiB6gVA
xol3w41lb/Cr0jGqDSITd63hw8LwSe1DRhw1AVZP8HIRNIzQqmgQ6tZAdakk70ALMu0m1Oo5di07
Ew8WOYPFBudo+IgnXcXHHrEYe11mh8GuTdGIuciAO3WLJaWR93VNENZGDQ3yua28iDTP7KnSXUOO
LKazOS9M+5qWhK9tJ2fiDgx6HH5T4RUgX57mUUHkPMHZ0HstcgEWdLcABeLbxPbHwJXqSOdkUCwn
u837OIKpC4BDW6KRsD+XYBvipXTNPFHaVYEZPlBxFbUNOUu0N4b0itJTgpKwSMrrXCyGXLszqy+p
j6DPBVufC7e0uFoBtjikJmnFX6DiQm6v/Wj60QRZDFeY6LcfxDLKedsx84oTBYNZePAJAzmPl5yv
DYnPhbFFQzl7i7Ecb1JiJzgokm6u9EvZzQFZwGiAinP8PhBKNsDWnYhHXClaelkEYKK9rjdqjI9O
L3sXX27JqEEXZXqWUaq4Vnn9k0Ov+I04SF/JP5tauzB2STVBF5LXzlfqkmp4QJSfWNsCqw1lM0Q6
p1Cx5aXURutj25Y9cAUDcSsSA0bLB+Ie+/jUaqVyYyuJqXoFET/k3Y5ENXl2w05kgQJgBU3UVtA8
A4LS79q6wjeB1db5UppOl+5r8lSwr6V2TcgwziXltE8qnRJGN3X0UFvVv9DzfvLPpp59n1vNqXJK
GYZ0s2KI9Xjn0DEszrSeGCxPMvd0cDJ8/RqgqFaf4oozyo3G3byb6IEVp2gmgIRqc1K3Z4Wld1cZ
OIxFi69GgTcCJfqIpWySrp0GhC/mdNwpN5LgMaZVA90TFMBPNgLTR2a8MN9Tdm/QwOfgFVE7oN5q
ZaeZuzDxK9LqMxspKhyq6FtrWzHG7Xxqv2BxNFR3XnbYFLyz+ifZxCiRm7TELGiOfAaS4VgSjEZj
9cQKMfMYjajMWwSmJOxWth1Pnix4tNtaJ/jleh5nXNQbHeNV6LW0SHaOUZYKplqjoSnZiqZBEWw3
iuGJXs8y+oqF7DatTgA10GoTKRqpJebgjjKtlMt2SsvumxUQT3NPv9lRNo7ZlfcU783xkVztBrkX
mmwsthoTRhZqEeOXkoW/U4iDSnkDQ+yGPnRUxq9piAO1TmOONhKj4TkEAf+j1mgmncUgTu1dJfTx
9mn2/P+1hf9F9+/ZQrIQ/V/w9l3+oH6u43/6539VFgwAiQgUHBuRJBvZpyrBr8qCIYA7o+m2JLh1
eGs2e99/w53Nv1Reb4f9vAPc8En09C8hv9T/Yqe/cBU5dpj0eP6MnfhyfUV/wlpH/QJ4In1VvsnL
5Q75AcaZ0m8okpf6hUqC2Gkk5M2zm/HKwXu1h6dmggIWOT67FBMV8loU3RVTorCnq70hVYxTo1aN
kwox5eH9q6y2Ck9XMVGLcjO5BK/uy58S854VTPW11wJAORvN6C406oCQICXdFUJRT96/3LK/ebYz
+XW5J9Xt0pS217I0sDY+kKup9vBEV8B+SJIfBSBrZKqDG6tTdGokHZ21Dnn8P7kyHV36e4b1hEN8
foxgAhJTqQmunPbpeVwFzmE0u2EbDM3kofKBnItB7RAbcAbev/Jqc/v0my0uiwiYwzVHjJe3uIeR
7GcpV3YqzdoMQ595JKI2bgg6/shZ6fdLLfohijTLGF/Gz8tLRYHf0d21Owg9uJUKESCkJcPaJTVv
OrLH/LUpf/ksEchTGGIQSkEtb7WXzYrcR2Bh5x7MCB3TbdFlp5G0gttIDU3y7vy8/mwL7i/iGY36
/2STQ5EaXfY5rXxt39MCjjcxocUX1dT7D2jRCY+rkZWwYhFegEDCehyrBNFCOaIIldj4pT0ShaAh
vSUoNgs51DbN4zSnwUe99/vPihpGd77Jrtg1krnD3u23raAR0Oi+i9ZbLuYtsC07O6hnF62IOA9t
A6kv7Bl8bBw0Ifh3lQ4aPFbmB0NK9Zs/c87dAoFKccTCHhw3CI+dn2MROYprVuCtvKrChQAT2fSh
VKqE4fWOfeHEWvDF72rnoW2k/9MqAoZ5B3rqO0rkSj0McUMoRdum2T3RS3PqQYcx2a908z1Eavtu
Mib9PqwLLd1QyYQW11pyht4GDvpTbKvTN1ggCJMzA8H1SaFl8WVkDuglsthiHzO1YZrj2yZoyjPs
PjT4EA6x7HVa2s9z07Se0ZqwqHVzbujt9SL60liA2zzfDJE7GYOpnBFjAXQkL9vpW2nmwQ9hKdVF
j+Cl24u6Ch8FFI07MUSNtdFqw7yb6Tx1Xhdb6Xc7GjT83ahTLoZYqS5lPM3b1hIB/daIaJB5DsMr
2inilEB0vUOKhGt2U9c2aG4OGHBUBnNWgMtqS5Te1NEzmghtxfFXT14HAeikylLzErQaOYKZEzvf
nSxtbiIhonIvJCmtG6yk1QUstJB2STrnHSF7c/zgd6W5AJlb3wEcQrIh5WDsZmWZ6ASVVLhWE62t
sYBOPQ22KS/HK9n0FtwcVceQyimV5EGiPKFOVhZFsqlLiJAdycAmRhLP8DRDC+nUdCKubiCorbfR
AJHMPn0B4NJ/VEQ9Fxvs4wahbLbdVC4tefPRxmwxwWooyI2NrR6vN9hqVyvVFLtk0ZqHvqztfRDS
+evsVvtQCyhcUTH3P9u2gYCJqB9ETJiLG9mpTX4EBPrkCnr5pi/6HRZiDEEqUunV8a4Euq61+tSw
20cnhd23muz94NyDncdju6Q0AjUxuB2dCUD/tqy+DdoZ+ahQti8N53zMroaYTrd2Yft3C/JeKrux
SX9N8H+0j/qf1n2h3vFsLflth3RS5MF/nS3/9b8//N/t/3mxV1r+5q+9EoROaNLL2kL1Ci/dsh35
tVdSVe0vllmVbQ9eFLZGrAf/3ivJv9hd0DmgEqRRWl/q2//eKxGswSqyuFakaS1/709Ivy+XJOVX
DIaQa/+AAPEEvbMXZ4GBNWMmgDZ1pXJkEXrrw1cbsH5qshwaF/yMp9jU5qGMgkNPv/nZ3T66Bfv7
u69KZaTV4IFLGnHmwCOplEV5tHn/k1/ug/7+5FVlxhZ03ME3irMKXkwqWUzACsZzsZ/GC2koAMB+
vH8hRsWzDdd/LrSuyOSaWkmf+RwE14Vaozk7Vsl649avxVtFR04TDWpx1kllM9JDlwoNans+spN5
63uv9qORZvfKUC03aPTM8t4qv7x/P5725n/PZX/fkGUj/KyMrCzqXFGW6pmqzzs4gqcOUPw+I4eV
5Dcj6a+6ZNwYix54DE44hl9bdeXaRK9wOj0fHeOKZIMtp/4zIo0vYM6CY4FyjHp3JPXj/e+4/MbX
vuJyy599xaJkpbYKwTbciB8nX5BdEHpz8tPRs1PV6I9siN+6w8ufP7uKmvYqBQjusJp/BvS5GeMj
b81bI2O1zw1ypSYWlzfeEg9TQvbIuMvsI92jN96b9YkrGAuqLoIvnXXattS21kydSv1Gjpeo5Ylf
HPkJi+X71UewevODtiA1NZ3FmaH9MMfmjL4U4B4SRtLB3xg+aAfFPtWwjaj4eQth7AK1u0dPvF1O
MsGioJqEFyiDV/s+oLhyp1jzVWXim40SD7XeLguULUFaFzGJJraNuAXx7clInagH3tQjwpR4rWeS
YuvAcTVCtcP6YZw+ll1LDCjUwvIin8BByMQ1+vByohUKynFjV/OuIH4i6cbLYUz4JkSkGaeo3ndp
lWyJL6MzXe+ZeDwANodGFG6TDJdK97mHP2XW3wspEH0S50u/zbe+ExyOLDgmESsDB/ohnqnLaPWR
A+5b42Q1B+YD8V/2HIuzKb+t6s96fK4WypH5dbVl+c9rrq62KnHc19RweYdMEkGyecklwwSQUTSa
m/hknA5TC+0SZg8cUjhJuzI3ttpkewNhHuVIiIgGXidV7rQ6OLHb7hRd1ikAqsxT6G5NXX9koC1f
55VXfW3py5ug6sqa8dzDiBrkY6Jgqpw+q6Bmi/pxnomFpUfz/rSykrn+fU9Wcyqv5TirSivONNv/
OMXqrrFpJdcgO7TN7CiHKf2hxhavlnHVmi0pz4Iqu4k7IWo9PyD7tw2oboqPQQqJJARgEzDgqUec
lSbRDwQpQQ08gTvjEiHu9kjpi+WsFp862mIP/WQwtkilPlcb6RrlT5UPqfvB5cC5iSE8JiR+51mx
l+PstrDaAnE7qA/0nX1OEKZ/Zyc/CkCuGSzP9+/HGxPg2m4IzaUbuox7L8lKigXUTf/IJ6/SDf6+
08uQfza3Fio120xReazQJEM4gEsbgwZpWPM71e2oKK5as+7nNEc+A5Wx5sSdVN2DXePW5Gib88fR
4qSsAncRKnzgm9wMOE6YW+SU4ZHx8NbvXy0A8PW0yjKd6Sxqp5NAZzVTvr1/Z99YwNbWeSeCZEba
EUtLCNBN2yowzrXvWXWiZuqR/cEbk8e6KlbSmgdHyCLTKqzYD/3wRVN+vP/t37ovq7k/KcmpbNA1
nzkccHoSv44suG/dldV8V3Lmh9/O55pMIz5KWsTSm6o+2C2xWPXt+1/+jfuyjigw07zp1YaLDP51
YV7G1Tcz/iPf/H8G9dopW5gcxYtgEmchxQCNNA7v/a+sLzf2lUlQrOalyqloz/ajgJYYullc7+HE
bzHLe7lwaMLaByv6VDflRtb3UXxoVLIrC/1uaFuoIYEbKQ1hjZQOUTgMdXLS99HOaYzTSM88Q8JI
8rVdP1d7zOIgedUNMPtD1F030XjTW5fS4OSffWl0ClXToTXcsi0PESJNsSupJgXxkT3dG4NKrLed
vTVmk2+xKaoVfL67Gvj6kdv3xt1bzTVmifo4irLlkPIhns416Evvf/Ab43Vt5yxDP80ozs9nGVyQ
YUh2og/hp92Mvr1BcHzs6b/x9bWXU2XVzrMi/YSpMtwr8lDrR16Et769fPm5RLHEvHFsAJKIrOvg
fI4/ztPPKYC7kKlH7tBbD3U1U+gA+40o9uezNPjWqWfAEt33b/1bH7yeKuK6JOadlRr8SI/kujzy
hV+fHQj3eHlTBqj0gAkllNWm3Jnq4MGmv1KOVZ9f/9bqWkdFva5utIjbkbWR1/Y7rXCO3I+3vvdq
hggS4Rciceazwr9tGmWj++zC8fC9f7dfHyrqWrWJHi/QIWCw2ac1byV3o7hevMsxa7Ycvr9/jbd+
weotBc+adda4XKM+afV7C8QeQR1HfsBbN37582fbjYgSJ01n3tQCGwzv6LEz/lufu3o3w7nPYPTx
ud2XNHapnb9/L976WPny65Yt1vfKMeazQZyE09afvX/2uavXEbVLgImVr9vCAx7UW9hJ73/wWw9v
9Toqkp50t3xwEFz14kblDKZdvv/Rb9yLdUkVsQACw4F7kZcHKCNh8eGffe5ygH42JKTTgPJaHp3D
uWY+IbHhn33u+k3MZidoy+X7hnvrQ9Ft/9nHrpZHJOVNXVV8bBJdRJrbz/t/9rmr1w7DuDPUDZ+b
BTej9rn6V+ohUv7Xw9bfemzLnz+7vW2CntJ0mJBS68sI+ZN09X/2hVevHGDkSk8L5lB7hLHkhck/
vBGrdw5VCFjFXp/PdPNWzrftsQPsG3PnOms+jIYpt1puRFzemEl7sxg0xwE/Rm0fxvxf+dd/fLtX
L2DQhtCgCq4SwoOdlNMC7/s/ut/WakUs+6bq56YUZzPZwNNhHI+cT94YINbq/cvCKOHfGgM6PSkM
EtH/2Ytird6//+bszJpj5bEu/YuIYB5uGTOTnDwPN4SPj80kQEiAgF/fK939dfvwOp3ReVEV9UZV
YVJIW9Lea6+nl2iBwiSeO+HS0HtdetUpUrEWC1CbFWiySsQLUYHWFCbXXRqUUwPI94UCH3kFYjBn
jCvhG4BJShfWyc+JE/Q//PtcO6sbCN8wDrPzJtinDkHW1HNPgxjDYfd62oZ5d7xuiiyWZKkACDAw
a8Y9Gamk/l6p//z+4NMY/Pfe8+U3+X1sKvgkWB3FmpQpdEayHKkTtgEj/P3p52bgYjcsq8QhMsqU
8agCxHPywX697sGLxVhAz0prC0M/sMC0Vkl/3QsvKXfoYWvrZLRxOAVkeYZ+7coXXgoUJg2WezjI
IPbRowar/f7/y67ufy7EqJT9OweZ1qPInuH7gc9GoBfOgLj6fYjPzIwTMPb7zGB6ygHmwBA70CBY
uNj26hHOQRee/pVd/GHiLT0pYU8qUvt0AFOKV1i7HGF6AGONcAI7GD1ewKY9NErrtiX3UgkWGego
TZVbokQTurol6imTvMrz9NLbnObNT2+zWMo51PUSdANzjPq6l8BqEY2/MN3e9J3uOlgZXZF78ESG
fO+6mG8uFvQAVh/tKzLFCcmOLW0O7ELQP/fZFpvsODAjowS/xOqjAuqLJjkA3nnhrc89fLGeO47S
VX+abR0a4VtShrZ8B/f8C19hQX38f5N5saoJfKQYh1l6rDLkUmCK0YNlV5uQSzSvCc99CWZAqSpt
1KmPIQZyK6PwKTjoQk9dtJm4EMmEjZLvm1rySWG6pSVvumm48Hpngpmx2KZnU+FmJbCEv0QpxRrQ
0QvDeu7Ji40aRlItNFmnqANwQbOurQvR7MznWrZ06OCA8R7ksjhXNmMD2KQ5uTI8aX4PEF9CuR8W
zdK8si3YVJunmCY4ZO4FzH0myGENr6TQu6tzNBbap1M8yYMTFMOf2rrX1cgQ+EzoFK7bv0To8aCH
E30CyijgvPQhz4+oavrFbHgO0daUPxrS7e9vewpbP73saYy+nZaZDK0IFxVwKCC3l/kNFxQOPZ0H
p60rv+IihqDc07dg401xAxOkgnxOl9xgz02PRawghkGzXK6nWEZtDxeTK6/WS4vTWWlKeJAjaydQ
J5Gqwp2Atfp9tM+98iJQ5JDhKSMMGOKpiY0SpNILX/HccxcRQoPsirFeQQCyTFQW4RJKrkukKcs+
1pZUtoKe7ymGkdUMu6mnq0ZCX6xtMPMkbkL1Hs/cV4/AUFz32MW+L6Hmi+YdfQK1xTf2Vz92sek7
MFlAB0EyxmBUQ+BFCX///X3PhKL/dEAbNO1A60KKla0K6WW04earkesuDvpi5fUFPXn4jODCEA81
Q3bdIVNfrLthwtEYRNwphisGErjtlW+r/huJRkCD8PnwWJCGbovxuujzVdj4Ft+ELOVo0cWEqLMj
YEevRALo88K3O3M6WvZwMVP7P6suAUtUGV4cbM2AerRNEprzWponNEylN3LBXIkZsD7Rofl0gsz+
4EntdQ0NyuROkmjYNLEDJMOkeBMKHOp9yZ5MQI+nboDycXIn9BbnM1jKaEati3fBJICJppWdrIz+
thMb015RZ50UsPtAphFdytR1wN6bWs2VzQC0ZneeZbeSmesAnCJlD0x+/n0EzoQdbbH1dwaMxuEI
MsXoreGmB1vW35/7VY38YVfSFtHBcvK8nVJ5jFPoakzrLs1grqfIsEZ+TqQbOf9LyIdU3bXiyRhe
Uxx/fv+7537PInpko9wlNXz6YvTfoZldny6oNM89dxE+gNmTa9BhkHF4G4Blv3I3WXrVWs5Ypolx
euyn0WzQCPX7KJw5EminX/FtyWDHU2BAhq+aFE8mDnNkvjXNd5gAXTggnRuNRfzQqjmFmTFeu0ke
Nfix6BdSwaev9NOkWQQQU6e1qbJ5RGm7dge4PA0QT+jFrVG/DNWlw/i5l1/s4A7pNJzAkQQE9CSF
0Rf1fx/0MxuBttjBW0vmA9NP37KK0MjpFvCU0eEq9vvTz7z1UmpYTvAFMuGHFDcQcDRrQde/P/dL
KvrDmC+lhgmh0JR1aMhvkq2SajfqtEmFjq6Rezl7yCDGmnXgZwcDuL/imMONQlL2iiOFOaByBZjb
RsZWhj5tahQutbQMWtr7cmPdKGgtkyTcUijg6x89XTHI2NGMVivcEygAgUXgk3K8MCPRtfTz3Fk2
veiDMtgQyCIZzU0fLbhBT3XfRs1ZtH8LGO01yC+h+w/l4crLZDuoYIg1gzpWjuuBAEzTw1UOp33O
9gMVkKTVvq3Dcgzk2RIbO9y5VXmGmCeFSk2HHzjuZ2q9NevtaOhe0yBglyRwFFDP/moqOi7KZ4tK
dzDeDA21OjTlH7l7tHo14GMD/1EDvntmqNUMpMzcnfR3mm+zTIKixQw74DWzJ1KEtt7CU2n2xxH6
MGNdy1gT880Ary7QW9zGKdB3qcAm9kEDQ4eNbwRg4UF+IWBEcxmtEkzGnZJ50qTDu52fbOfdtHqY
jaMFMFlSWhGc88GqStD7FMzyAzB2XpXqQSkbe9N+tLUtrAsB1XV8Z3ICS0QngHVWyEcbVv6jKQVM
Vdym+oQ/DPoSX7WuPHKt97SWXxdzv3rMv0WxWQdmqDVOVRYNlmve0FyaK6eV/sOUX8o4UFS2iSVw
1qb0vrG39t9my4Bfy718DqmySst10lxYXmdm5VLWkRtpBkUhbpIJ2aAv3eVZZLYXK5Nn4uVS2zEo
Ut84Nn4IeshcE1hiHDOmT6JtKbknDSC260S76UgKMvE7T+8aKjaE30lliIYWt80sbzDRttS2rqPv
cGla2aS9g3PW6mTGL6zMsyl1E/uWpc1jxtANTjyTm2GlKp4KRbXkoIEfNq3FRkBe1wcq3FlVR/i6
uskAzrZugMrurAiWh9fFwKXMo9OtMZkkGRMCjcOJhCr4ze9B8ExwXboVJITlsI/EOFaOl08AzN3/
/twzX39p6zNnppK3p8SKzbcF24zFShovaHVPB7Qf5vCp6eD7Fg95eGtMFbbKAZbEafm3Tb/aomFT
WIRA8/mT2W6EfclJ58yBYumymoBlOIlkGuMyORr8npU73QR7bbjwY849fnGesJWczkODPSjJgaOQ
8oBOr9zJPdgHXpg6Z1bKUtrM+0Eu+9OJRa5jOHSA/L1O+AZT1ywv/IYzc+gr9fctWql1J/WkwwaN
q5rWh0QEv8+hc89dHCsUeBJoJVqp49IIR6BFugtR8MxzlxpeOHajwwtI19gs1yPI6saFS+CZb/kf
0S2wzUrNQIlEQtW3WA35dOVx/dgjj3bhY56Z+19GGd+GGvDlQbdP5VYBHkj7qkt7BqNMGHqizgPW
MwifMGG9cphOP/Pb32rMspfqAimqsas9tbcjCM2uizrKYgnDeLip9YxPsT2B0B4Xl6qNZ+b6FyDt
2ysDU6hN2akqmAM/q4hpDaN2r+0VjA7ZyJLu/z4xNfXnELQUoppwgx2IiuhmadtaQp+KtnWs1pvl
IxiN3kSaiDp/YKMlQUtv5ytNH2FvejDg+SNAJS7s2u2mMGGKK8OzWkh5xHI0KtP5nrYPtd5FM3xU
7fqjrHaSXbpSzsKWeaCohL+//7ks71LlOpoj+AYMK6vunsE7cNtxAD0Hd+xqCOrsT1GVOObAAxZF
hpbe0ORAzBvL/sMo81psdQUIzTIsa9WyjWfk1STHgc102AG5wbMbpXyEEWtlXYrAZ7YSZXFrgXey
DS4nCo566YvOHyKtuK7QtlQi2rAdkvrTJpXCdA5GGQXrL6zTMyHmP1wHGHnKWXuaIPZ73Rwl8fL7
l/vfAJEfdj/5NCW/TfG5k7N+BhEyZiiWqMCOp+y2FK+VcmA18mRT+pqiIkDo642BZl/wWfQNoY9K
+gpve3QkFF6LZIc1yxEYxV46fQqYs8rFMxGth64ByNReFNH4hAS8jYoU/cpSAcPVwVM7IxgsHSBK
xR1TNJaM00cibQmLs2IrV7cK3RlVTOudPO+IEXfTR8fgtRsq0otZ3uXzUUIzd0hgCixDfQ448M5W
0luL2ZjpTHkq9RL3uw0zXyZxSMsCXcWvHdsy00+HpxpQPQ8Q6QD92EE1f1rdrd4xt8t2sylgEIwL
ig7Fu+GhAd6HZZmbaRzUXBlSuHtrus/pURX3rbide7QPp0e5vpthLpqsZQks5VVabWl7mNq7Qo9N
bTPntg9PV9/K4gKQdUccSrjTzuyh1GOq/eXwNjGVTT4lUV6cbF3+kk4EIDse7JY/TWh6yuCbLQbv
ZKg7POn939+//LkZtVgFQ6qJtpFxUENjSdHtc+nKNbDYZPUK3NRmxHOFimaU3XwpFH/dov87UWFS
/+9EbdEMkqVwlIYaLwlRFnWl3vGz5CatJNDDH4gCV4Tn4uklCY15K1kvkvGeAKU922vHfjLzD2Os
bikjN4a0Qr/2KrPulIKFBm6nDTy+teuEUfJSXApPH3jYKVBhJLRyDSuW0wtL9ZTu++n3n/aobwu1
nXOtKNAZE8/EQK3dz9poGB+0cTPIPhwKrwo08lJjCueDsmcwrophMKHACOeSE+jP0w1+J/++vW3W
tW7Rk1Kg3IL3Qwb/92ls/Jx3hvHlvw8uCVyUvwQ28KFzGeDIjvWWDaGKLaWWYIql3I7pu2a9w68Z
zv0u3AN80WyqegoZW1kj+mVh32PBtQA2RPCU+8OmPVIaBMYNXSujqwlIp73EgbZBB1HQAQIvJyTI
1U/VKVZ19SHZdA1r4T1liUuUTTlKwGHPYZoP7kwfODuQJOj6nZXCYn5vGPAOMq78UouTvmNKk1Il
uNO37S0sKWHad+WDFztCMYxKqaeYwYoamO99fuGQcG4GLAIO/N80qTrlIGSJuZn5nCBz9fscOPfk
RciZbEJhJJ6gWPIupcp+tNgF0evPJ4X/+AjU/ZjKsFuB4sOGCQJuypkJ5/JLtpQLN7r/kTLAPuHf
qZvVmSZnho6roNS6LLNiXaCZisiAG3QdmNkfNgqYST1yOJprblUSHFfkCu4kxb6D8TiQMK/gVX84
knxV7Ibn6b8vNEO6XqHJYYrBRPurPWWa/veqL7TEN6UiKXVDETOU666V+Oqlo9yZL28vogpc9XOq
MTy3x3E287OP61739Oe+hdocRuhTUUIfo5pPTN5cKUqW7cWSheuJ2UoNXrcy3dEOwQG78L5ngqC9
WLKDXPQ0gw1Y3MH1zLJmeIo92JXm0npbwjQlHT7rCReLzi9aydOzGyQyvUJH5+h4W9vvWWGgrXdC
v696aOCwP5NnOg13Am2UHUl87DJJhY4+JRptxZW7ZsVPpm3Ps7qfm2PaRoSseiUCk9LTuoPgz1oq
ry/8MAz4D3veUrVbqETWWooB0181umkv2WCfmzaLgMGnsZhhWoMEQ3lIh0jmF9bPz9dFICL/nTfZ
oBVKp2io4+sHYYA0UjbIj2RgWOg26A7ZdatpqdlNBVx/0YyHsKQCx2N1IbfurxrvpWq3AYYPFpen
9TSueu5fNOc+M+BL1a7UJOncwD45VuRt/ywu9TucG+/F8h81rU9na4C6nd2b6O2tG9RIH/o0aPjd
dQNy+kHfIoHWqNQEpw25wa7a9Rwp2P7Cce7M3mItYoHRTjD1VfHupvbS1rOraltmO9dt4V92Ad9f
26h1OH/i4bMR9FPI5QvPPffSiz1cBY67a3OcQY3ixXQ+CcopzMqC68Z6sSqBDALLRMUkadGNnXj6
pZc+M/mWel3wc4rCaqB66EIdLGh6Kej+HJuWat3RmYgMQzZcyZO3VNnq6VW1Gnmp1p0lxpwWnqQx
LoaaHPTtle+7SL/Z84hMkFwi6Cm+yl3j/8/3+v+eYpYi3clCY6dmFcg4R8lxeLhqLpiLdZf3BpNn
Ew8dtiy4ZPhxbiIslpyAj/wM6PHXmyLt8/ubnnwcf9qjvtCV39ZacqK9UmUcY2FQAGhsKEwq849Q
eq/R+YaAVX0C+plKWBDNK2FCk1eoftYpqohHCjMkl5tN1OCGUdxIEKvV9a6tHyv6TPR0JerUzw3A
p1LxDrFc0MIkwiKwXgDv1+gASSSauuGwPDDyBzs/Fug4YWtj2GsqUiiHRh2inhognz+RoV1XGtLT
xQsUIl4tz9q6zAzIX01A02S0xsDX0HKllK6TsloPDd+AaAx/mYnuwG8HY2Zjd1GX3I4jEipxlq44
USOV9zCZG1X4rxmpj8SlT5P8OIsmBh1uMsVKxY7i8km4ejWvnUaswYKK4AEcwfcyrIVz7+Sm4VJQ
JGEJd4mYfOaDnJyivsfsJp1zIAIblIpKP2lcql8X/JbqqRac12K0cBvIuy1Xn03wKjv5OlGCvJRP
OWmf01rD6qTG3169m6r736fnmYi9VCVxWspFR2Z0V0whKDqB3j8zTKrfH35mpJfKJDjEgeqmpthm
0MdY+Ll+ofBx7qVP+/23JcWqidFBwUhnQ4STOFgh4ekU9ftLf/lm/HCoXPKNWU5YBwMl7DPwtgbo
3e9qB5H2kWWNO9eDx/rR5UrqV5Xq9/anZD5T6F5LnkT6MNwAXn3hRc6N3unXf/uVhQ0v7MJEoJdP
WK3H6sozy1KylMu54qRQO8QqfeT2Qeuv+9rmYvNXej5WBZwBYy1MH6Y/v3+NM4OwZDI0II1omZOj
KBSmu+nC/DltaT984aUKXwfjvu2HbIqt2fF15LTnDgoZ2DPOl/o1TzPxp7+wuLobXaK1okVrhpaY
YQ0bJNkYfYBAwZi7J9PzVWOzlObnkJXqY4EBJ+t2d12NAl69/866UgEOrjxpQGH08NDiX+l1R2Vj
MZ0ljr+lIw8fF3oXVNotRXPF7+NwJhwsIahtL9goowM57ti6H3WUkCDLLy61KJyZgUu7W+j71FHp
8d41hyjnTkYX2nWvrf470qo1T1k6IjoW1msrzTc2gS+7CpTy748/996L5VglLRd1jtnRzgc+7ekl
Tc/psvrT1F4cw6WpGQGSQC01sROPQqWGotCJlAj6aelJsuwzNQ/Ypf7vM+rW/6ChgGybzQFEu1jL
opk6fte8jsi0GfIYCcIjvRo8WEkGFHQ4YqMq0x9BVblqBJeye81shOA5Yk95i5LNhfPg1zbyw/id
eGHfwzoD3LtyKIJPbadx1gddCRCqbRxqZNQTkCTaiQGmYAQUZ6epagJZlpCpXlMdqpO6jiYbru/K
C57giToq7cdKPszNpoQT7Tg8Fna/TtGVkkBBmCjDHzG8lfyu5Ct5XvftEI6W7THnr2Rdspb8KnX/
9HMW8aKotKnWDDbHmoJcz0aHYryhVSBggQboRQwVjl6up/KA7gXwXwGeuMnV29+/z5kgu+wHKDID
Lc8FbptVtuvTHHb+a64+EScW9nV1VQCt/v1YE3BsHeYBJCGP820Z/v7eZ1bmsieAsYITotljTEp8
SysYpktrHqSfU/T44Xt8iU+/nRp0Ac0NaWqcboHqAMRXbYAG3abys83fASRF5F2lw6Gkjldbb0OW
oui+gYYEnqDM60sLkPhVlm5tOsKr7ElYT7a5EUAUOtSVKymylcbnEnoZYbfmyEeFby1treH/0h/r
BIp6w+s1Fs1NH0kQ+DXmCv6uKw4ztC7bOPgXMW9HPdlQh8YKe7dA/81p6Zma4iYjvFb0j8bga9W6
l5i9b8BQT/U9UuyBbdjRKNNIzeEC0eT+0Ey386j6Jd10yVEo4PzYpp/UiQ+Yo8ekVWLhamVS9H/b
LrzXd43TwlWYByg5e2iV91lxWyExUc0U2IXaG1Jxm1E5NKTHmn5QS0FBG//kwBQYIAybBGpyV6cb
UEfiROThqB3neQths1e3vol1akm7ptkMuuIBTel1w+ckbdUs9xplpRdpyMCzMxPhNk0TtMmHLN7E
aLsA67iTUnxSDJEJo+QU7u2SvHeqlSyKgLXNqlRAfZnY6FIZ3p6TvB5nHk3AcibSh6jG44So29af
rbwpO77S7FdxUt7mDVK4oYFaWqE+VTR2xEcur3n+qIJ9K4Of2WWZP0n70R4iXhiPPLktoeFnrLo1
KjT/YgE7KGWnIoQfgi9K0zf6T9FQv+4Ady/USDaOTtG7ubZvyexKCEuumEIldUKSgi1lsRORxpUS
5nUgHg/Te1nsdKpE4Bp6FN0Pykh9O5993QLRdYeMkctHO0qmzutzIEJRp1PVmDFgPcsPq833+gz7
LHRzCm0P1IZrc8ODFtPVnDcyRtAf+4KZ0ZwprgWgKzZSqEG47LdOoAeFfmeoR+7cp+P9UGwHchym
cMQ/dqf/bEgnO0mvbeEs+UDLPf69xr8P907UB3MbonLKnMArMwA5ccsQHXLnEVeZq+KePQz7ATqU
DPU7c1+xuFWfuwn+1yjrjoCUqC+8fNf4q21HQ/IyJS9K/0nw31lKVML6LrcAiCHSjhRBQXbJ/Jqo
q8KATrgCMes4kgMle5XAVX3yJAyo4iToXYYa00/Erqp2LA+EfOvkMlA00MxI+wRaiiKjgTwdkMcJ
U6ldtTZY9NXzUNTYX9AphdMFe62Kdd2zXUImGBWOoazWIUDT7oiml0xyVnY9rir9AEGw10l7Y9gJ
s/O6LhDVCXj/Zhv39dT4Fif+xPp7sH18UO88uOTtcE4KOuVQpXhhvmGz5FXl09ysjW4MhzTuG9U3
09bNjQ2Dr7iOSSqBszMi6khK4jqnwmwbqghEFnr9CsvleglJNoZcFCV4wg5SIxCYzKNnqxzIoEgD
qTjHmspIv3Pyo6EfLPlY2dBl+xCkoyam9Bm8E94sdqOo4zbV1duRQIWi6a5UPhbIq85QOsFG3cI9
3a7vyi5fOUwCflsLYJBaS6gPQ4VL+tuK/mUjYIW2sSkALU+0ItK028SuXFIyt5FgEoICycg1KM2F
q1YG7qO974h7xwHdmOuB1b6YrERnK/TnNPW7dHwgSKb0DfML5Q6+vK6hg/rkgJIMDRTWnp3qvpOB
QG7vS4yAU73lADqlreWBK7RCjd+T4PQBeKOkGVsTSv+GPegKdHk8X41kbaDv3BoAhgAqF9wnpj06
5l2iPvY526uwnkzR7+hA1qFqNIS0PqD8NR2Qd6n5M5PHPwoUfZYj7YAMH0GnJCfvTK8xAaxn/eqE
mEm1bs1wYxrAz25l+tJAAk/G1pUhkuiJ4VP75N1Uhjq/n9oajupJOE5Aw885+FJGWExrTrqYkvCE
o5KQIjajerybB7Slwsq+jwl/Fvqhbx9NFQ38N1L9hBSqRDcGDjz4X4wOqD7Sa53dCMygNnFwfTtZ
xlYALgZlqR0AhHbV/i5tUJNX09AcoowFdnMoBBJVj0V+p2OxZIAFy8kmUZ0YxTEg7AvfLF/Hhm4Q
rB30nElahgydDP21ElD5dlDUqMDON2gPmnU7c4gtiU8EOs/apyZBr6dT4i+tRbpr6ibQWx1ptSwA
cPMeUOiabRTwALSM+pWEbBzay6DSggOtJF45/Wuoaw3Qb52uG+OGpu/KzLEitjDRWRXtqiN/lG5T
4JWadAOx1NocOpwI4wGe+0lxL6ZIAhV8Sh6hIFIaxXd01aU0lC1or/L3EU12jrgxuJ/yO6d9ZnZY
jQfg4Xo1X3fdLZI92ELJJN5nXYFlfxGokhSRGbPoxazfOO5SmcKQpLM2A0JsQWGoUKzVAl3Vu7pW
4KrQ4PDFVimQqVUTkmnf9KBU14hemc+Vo1I2UQ032JbPYWIVrpKCRG4c0Qy4Jul+Rgab8JWQPkx4
GEK0IzdY/QoSnwzo6tPNyIBDH2BIYAxMHq0c9xRv5oZ7Ce/ue2zy/KYqwyk96Jo/ltsMbZZWHsnA
ceDXwGu0zKmbE19W3mR5NaqxoT/M/UHRHxVy1EiP8thNK0HAhQbmXncT9TDYdqigBgUfjALbocie
utRngLX2KUwdbvPhQcLex2w4qXcU/sczQ/IWfwOtH06dHtIUWupCiln3lg4SFqbuioGt1R5QZwjL
GhnoDRzIhpXV9DsbDA7WVZ5u41wwtweVJQBZJXtSoQ6BU0sF1jjshb20WyM87y0a94hODaVenqZe
5vBIEoanWgJHLdiq1kOgojW+p3eOlIblsCsEj5xagkNe7zp5iD6yY4bkVcaRnkXZN88+5WlXqnHV
fMAqUlKOJNt0/V1SgT3fvnRzEqT8mLeIweOO5o9zDkvcmfkASnZIW+v5C6+eCjUsBezm+rBHf41d
IoKl2N77IrTg1dIIGQH8kxUrNCp5eZ1jElmAXsIYBRFgfHKce2Kt5m7fGo3f5kZE+rhxqr1Cxb5M
odOCMRCoudsWnmId9PZSjv0FlC7cjD7QuRyNDb+lbQtmd+LnM4mygb53Y7sa+8DCj04c5jVJCxSK
gDPuDQ6HCAV2CLWNSd7UqgFYL/enTvLBHQ4V9R7qH7cGkW22t4PxR1XWVXIaV+3IE9UdsIZ4V8Yd
hsDEDSMHQrMY4Ccd1TIN6/J9xv5W4fQy40yv2chBYBJrOGG3WhaK0vDV6Y+EDc6EG3DP9lP61uAw
LcOhwspWM0a5bgHRMeZDb4B8puunBeBk/Srlzq5Do5Nm/LUYD0vLDlIJXWFJve4mGagSQNkwbwra
rIjyOtbUN0mHg4Cn7BQAyBJDDViXh0puBgNfMdb6I0EzoXTywtiU/a40+7vC/DT1Y2LeltURB9CO
84g1IpjL2EkhL1FarylWMInxzB7Yg7lHfEc3SrUjiuEDB+hWprHTm9LnLc6Gjbqq6OTyuYoago2t
JRFv0Q4G7poJKpmK8AyuegQQINqqdIBz/goHXn8TCg+DRZ80a6+ND3R6xplhNcjiFTAI/HktTpXS
Q18KgpuAfut9AhklNYICqdjZ3I+D5YKs6I09JiOO5bQdjnlFPK7e1IL7NjB0Pe08CQeq3hwh0ha4
EIyRYj1llRbOfb0dasOdshH2Tu0Ng1tlxpSjbmDLEb3L2zJWtRp3AStIizgH6wm5CIc4Hh9sr61g
EmbqyAg3rjPjdMNsj+eWZ8nrluG0WOIBFQaFcR9gx9ka4SpNj1N/aGkd0pLvwNr2QGdcQUbuSXC/
sPFQC/qMgsIo2gS3sLVXGi23Awy/NQzzLM1bp4Z+TDdeCAIqg72OgkPRrH52aPQzE/BQm2rNxdoY
ideig2h0cMKHEY1qkECrxttyFlGNxWk3A0xYenfASX4ss6OtjLu5g/mGZsheV/81reag5jFr3riW
BKatYvMSvjnxlQWwoJrteYMeJzumpeTChDqAkx7utuhzayJYG7vJJ+B9ftI99qazkts6hH15rDkb
/A6iPGVGFmVT6IyBpgFMDduhQYumyv4oBljlOHVQWqOfpT49dUxve9GFzRR21sHS8OLo6qsFhOp9
v2+pFZjiVlWnqEMOqJFB0nTMcMzVG0arbdtBEMkgYbVxcaS+amYojj10uCKm5mOaNV4LcTxOjkWa
BHbaBPlsoV1VrAe7/bTgDe4KUG0R4fiO0ju4t7imetM3+Z9Kz44TIg26IOs2yufcg3yhquCLPG5r
ZcDhDnbgCqJ2zsd6XcFYptOavWPHBvrEYLDjCrNGz1YDdbK9SugtZzuRmoiOz7nzB8Z81KUw8izz
DFsabkB5Bwk/ojg8gbVe2QsbeZ6ZpR5YwqEiN37JtJ2Ax4ClaD7WVkTnhxrdkik2XkPcwUYxoDas
ypPmXhjjvQz/7p6UHoo+aGyMuBIRHX9wltxynLaOJIJBWCFYERAKeL1IgjbrXbO4V1LiW6rjTRPu
E7hIimL2BJbgmNRBPz9aHEeCSvcq01w5hYIN3ZGiGiLICqGy7OC9z8ajo2F3VZTOb43kcWalVxnZ
ftYdX5XXclkenfbTboFURAMn10Z/RnvyDK35eKJG4bIw2XyvT/ezdqhFEs+dGqgU69GIneRmxqU8
y7oocXALTltf7XQPnJkI0FTgJ4YtbfRPHa70cOlvm2OnhVa9T5UNPKFdR3lR88chuxmczHW6LeIW
1Ows37UF0hptDyV0aMJaH0TXeykrAONSvbIhR5S5cH4AQtOmkTk5N1qRrZLJWXdlutMrERqp+rfE
CdUcsq2wHqehRbUKJwanQgpmPvG/QqcCOhWtsXV5IlhJEfjTGxlSLD5MuJAjwQDfNphDq66mwYGn
Sl2KuwSKvKGZSHFi7jXcNLiFYrK4760ZfBpc+61Zi1JtN5howD152TejS0wWqE7jGjb1SkQ7VVcO
uZTtBErGQvZ1tIJJOOlUKXqUVF9SARqYzNfR/nRIFre8dJX8T1fnD6jKHJAVgXmDsqkz7HCkt/a2
zu55l0SQ2+G2cLSb5kCzm2K8PV1MvQqH4bzTvELsSI0Cs6XuTDGBo9vheDbjXhSnJttTAIqn+Q22
iJ5Va65aS8FsvxbIKQqsIuSNoMclGUrkw+wSVIjr14agbf2UycluO/ZWIF1j6jpOZsRv00/QL5DX
Sj2OtcZhVD9pbyOEkSqqvqbznljZHVBiPg7QRv+/ODuP5caRaE2/y6wHEfBmMRsCoCclivIbhKQq
wXuTAJ7+fqxVD2+pFKFVR3dVQxCQyDznP7+x12ZPq1Jr+yjVvMok0OYipWn8KDdWueM33JklPkuL
DK/WWhvVEcTRVXj1WImvQnsdFRah9oPrSPHSBHrTB50Gn2+CWIDORqM9XjaejRa2a9yKjO4pMBs2
2c+ZjbND8pkE4TGXhnVI0ZqRQdArKQzkhOze7HOsWhdqOuEDpwssonCOCb07J+raro8M3VDBYG1W
/I7rN6cNdrHcrZSac0eZbokR9a3sU5pXRm4s1WBDFN1qJCE0mpuVzKpNNOrP0VgbVA/0xoo2+9FE
NK2QtU1t2fS1pZfk4TrPhtvCeS2U/liCRhmGtuiJNUtC+Thzax3y1pYohth6zuetbD0NUHRC6Xc5
3QJrTPbZ8FJfxL8a1d47oEKpdZxaZ5lSUxUiReX9qhpvebAVIO3NWnTFqtWXLVpkKT2kVHJD+5wU
mxIQQ+99Qz4EcUcEak19/l5gpJxE5qLiY2pifTnPnyMFy0x3OWLGrbX7VBF+DUCcYKpkIHcCX4O2
LW5yIT01GFv2aXFM2KfrjPCEPNtEBExnzkw+HnS06lQMo5cS91vSl86jl9Npw/3eh4O9tyJtnVPC
5Wa4cMbXvOt3cnBTxTFK/JsytD2p7r3OedNbHdes+JAwupC531A2efrDptPTG8moqYw/c3sgbn7w
h5rqr2y9dBi8IYzJ9QmAKx9IeF079spmxmWS6hNb2S5vHqsicJ2Z2qo0dr2NpEYGye0ufSQphNG0
dVoXXYDbWHDTzdyVMqglbe5O8NSdVN9XI5u40yzMqPXLcgRqUhA/CDenKhhrHcQOIiqBK/XAAqwV
dC8olamcmvJ32xePVnixpk9uwsnyZfK/Q9PxjDrw8krwV3svSmo3UsVe2CyUPN2H05GQ27ukHm8b
gvGIKoSRLy11JV4NZQAOgLa/EOuUraqxXi0zXdTwXwitRU9HGUL6c6Syb5hPHbosRVJOte48Gri6
gE48oNJ18Xo/1LPzkBZio7fKodOHwxSMqxYqrQyyrUqbPMN2HwDy8tcTXaIaL3xrTBbZIG04DtWJ
CD3VphwLh0M3vY935NPtuq57UQVUFJUutA/EMiTpfGGWBnpg6Rz1QGxkQC8UwBEjUm/lxqb6bWYO
eDwZrCFei6n5kJ1qlRMxXctI9nJ9myuS35WGtBL56xzoOwO6wWQQXZL6KrnQKKAQ/xOqPJUvYwsp
up6OaqB4xbAvMekYXzRrXKTBvRE+h42z7at0h7fdSzSzczti1cyTayR8IOaTPRB3o3zWw1NNPoce
WeSoE6LTBX6UVn6uipu2ycaFZUZ3NCWwA7yhoFF3nqPO3hKz/DYKqLtmeZhqY6OkDY4SspQuEqtj
JMUcikZIsBGlCTx4wfqafKFLrlXvJUXstYZnPJ3DaW9LN2PCK1u3EVGXcvhALH1pUuY7HTEFNl4V
aml6utEQ5jLLbt2cDDzceikJKaIMdw6Od3U8f1b6qmoqolQk0LeWPsNpuqWg74+cB7m5s5LyJNW1
76TqtiAKVaT1ssXWJ9RgQ41nh3K1rZ1tU6n0Zqwwe3AwDKoWZvwq2nMOcBE46lbuLJDNulx0jUHN
NJeepB+TdBPaOuZEOgugKdeqetLnYwQX3xbCKwlp8LWszqBT3xkhMpaheLMvysa0X0aOyhCsX17+
nbCYpcasquafHUOCy79ftKJBOfuEKcpCsRcVMrUuLi59D25JXDjvFUrEDE9J/cLH3sjYtWj1vqNg
aOfoZJEoLRkRWKrxOQYl7kJY0bS57ZrEqc/mLXJGL2Wsk+5EDgjTUEqPWnNuS2s1imYhmDoHhJKG
PfiTcxOSAS9Deunl2u2m/kyUy1vloD9oSGXPXwNGruOn0dxbwcfcc0xKFmn11arWgYPx+hiqX1Z1
X1vb3Bk4c1u/EYcxKpZtH/taf2Pa0tLir1fzb7pjfzCqbd/2q9bRPcxe0VA4CwqAXdeTI3Wom2QV
Tq/FtImMXa7mi7zYO+ZjLbd+JZRFOMueBGqQyL4to9VUVDc2LaT5by1rvwLiVZixqQ51eAlgPKGl
UGB9KdEqlprneFAfK2GQxZmLFdDXXW5vpWqdWqEvus1kzG8yZScB6RhNIYAMN4FYB3W97iWMPQt5
GcWgVH2/DBRjKfMhTDzsPvo1psVb3OZ8YZknmYKj9pc9jW452o+xhs2kY6VnO1FcJYVML8E/mxP1
gCHMMkwVauvtIHYcGxsW+Kpr5E2jsA+kw6fJLlW21XpW7kOiS0zuv+bpT3EPxBhY3mTrb103wJSL
T05oLrSBM9oocNMqAZDmuVgXg517lqx743wiKEhxHeC+cZz8Qov3uLacyIzZizbd2yapoLG6CSR5
LRc2XZ2+j+LipEDkIqFzFdATDLm+rNNhrQ8kjzC2ULJDqD2kRLMnH07ykYi3kCNAwdsk3XfaWymA
2rub0DgK8zTQsxV4BYcgkQAmZKX66fyRtE/O9JT2n+MlJHY66sMaDB+aoGwvQVC1yPDNFJnC4TK+
bpQQCeYtA0WlKbjCbaiebFAZR95I3XYUp7Q5hNVRzw5KdIiVgzx9jOrFz/vMMiSwOF32knTCFLRg
a5rlxM0ChMmpmJ4jhJ2tdRyMm+xyAt7XUXo3mTSkde5n9eDyMH6V5UdjLCsNemPLiTv6I/mrY+yy
E9k4uERnk3rXAIQvIjw+Q6/WKneGmoJB4NbSacDQympbLTte2svJuU2lm6YHPSoOUqDdzVqzNzjS
Qp1R4BpbckZvq9ZANkz1P98aYhPkn5iUQrfY9/KHIoVrTeODEock8VvpcYwfmtFVlS1QQYFrVCou
PjXtTjVWleZ4eTltaf8z+/K+d72lHaX42HY3ho51CdNehmkh6OVOpNuit7WXZFZXqIt2Wfmqjs5e
6+/0dsSLuZBxo3He+rK/MUga9JzhzZAfu0hZ0mktQycm8ZC4q84vunf2/NMcOmtd0g4Xe5ysP9nR
U95DbO8fpPgxZ17Une3KSyp7q0dbm9J8rVu/JHE2XopkIzWt3076qpWPSn6DlJ+xhtuu7AG6aeiH
AYY9rXY/5YqbsR+LoGbdHrVsOMXp0WojH4P0VaYGL2Z0itgRZAODH2pEBgY0fna8KKxVs6GdyU3d
7e1zL2UbSaP/kflBFclM9zAlfbkHlZTOVfgrD/MPpy79eXD2shbuTHXeqxWj57bV3NqC24sBa0Yd
7sS2b7B9x/XSZPhIEkoMCnBOaUn1IlmKjgidzu79JoK3FGmeOjyQC4hPcMvMeSd3H2ojlvCmFirQ
RwaQYeSy1ynSeax+Ib+qW7CMij8pkodelGe7Pyuy5P+Ip/DHjeDj7S4uwvb//R/l/+pR2Da9gCiY
tZ5UML//xnvsC/6DdsVMSsa85PzjunZLnPehsn7GjL+2BZPjWC6NiesmDDL7tfxDwuS1IVhBhJla
2TDApgYzaV7RNwSwrwR+14ZgYV5rY5dLHEqauUni10EafMVUOGOZyKr6akxrN8zUZe78toPxnEXt
ogJ/DZ3GC5G8F+9mmn5zL1+8kz/ODf9516j8jSy5/I410dpgST971de2PEMqTDsteSVyfpwYZTEA
/9HavDblsWfTGeI8RzGkkNDtx98Rfr6ghl7b78RaY6eBir6Zw6Yw8pVmH2nbF0E2f0P++cKgmiTh
/59SFMthJw2xJHAxBa6r3X7uVmFFjc1wfFA2ViIvRokMQk3b0DHuYsPwdfUpmIgTn28Kh9nKwD4M
MqIE5VFuhpsu/8b2+8tbu3CK/rMIsiGd5SiEcZyDehMXi1Z9jfdAWFX7tP/FDHpT9+uie4Dto5uH
Cgt1ExcLqbawcUgXGT0EnRCpgPsgv1eNH8p3r+1+eB0lYIKDTW3ugTmTlPqzJXRFZKztvG9bGaZr
x2h2Un/3P/Nll/+X30/ZlFYzc2F9JXULMnx+dL/Xdj+WSBVdckwsG1VX1mhDvZ9d94qQaDV6Wou4
4XYn1QthHxrAID+79BU5kEQ8tZh7lIhFt5OzZTz+bKe/9vOJiBMowmGadsrH/FT++vfNal/wCf+X
m0+sSpYxWWzHOuwsaB6DcXGjBT4Z55jBdXYT5xolYHBypMvMGmOQhvmiyPaV/sIIQpL2erKNqSaq
hFgsVd8wiVimJOXW869iwFZWjMfLdD6WndWgPMvB21DfOaq8MqX7KBwgRG2V2cR+mI8pV+7+/Wtd
KOd/IQReewdZahIpKoj/LhPnCa8S0QxkMbTiRavqt7jiV4yC8YdL9GoDmVIjN7OapWQlN3OztOzH
f/8OX5xO15Y8WqH3haLH7PbhvkwuvcK/r/vFbn/te2jqfYXXJs9mkEo2YlIYpQBgySYB/DuD2D/a
2L88/2sLxCGRNbk2+AYSNXLn4lSUe1m/L4fXLnNAGQMGyJtB27fl3spei/aGY70snmpJguiWLkAx
ga4zt6w/8uHVkc6B9RSrL8SrmxOALYkaJKG3l6mlhM1OCLRTZsuy/q0xJyUJ21QrjvOHOH00Yg8u
88JmZJM4KwXzJauO3M46qP3KErcyOKL8HicnQ/lw5hfQZ3eIbpTxdjYvWWy3eeMcpWY3Jse4hHZQ
1gwZXyvwHbNubsNCgxcJgye8w87QbmYydsvzqMtelT8OwbaGn+1sw/4b1fdXnPBrq0cTUViX9HgS
Xbw5aAYhPjGqwVtzGgH6TciPjmuECokbpVfRCeuA704Y/ch+Tr62gmxHp5QEQq/dWB/CYC2+o1J/
scivPRfVMtQjCf7Arv+076tvzvSvNrVrw8Uplkp7qKHrF8OTQbwoVFDgMRfXLT1E+dsCx/XNcgwV
T5nMhSzPJEwzkQgtr2o3Ubqh2xfdysgmQEMeNlMNy1APYTk/y3F74+gFbAPzZBeRh7PgSgFcHmNz
E87rPNTcKI/3E3hyqu1zslli7Ttl91fP6vLf/1OpdHomijlVqAm2OBCIH7rQyFe12dAyzW4iLhsf
mcbF3zmmfCFQka+2xUvYQJrnrJjAYCz3C+HE2mx+eBbKV91U3Iq+qfGe28UzHgx+nnxTqH5101fl
kSLlKK4rrhuFuesMIB2QScRPshMJmLt2a5KJ68jlHtNy5YPp6A+6jctFr1RXraQWbTaiFbGeg3vz
/d9nxN+W2uWiV+VRaoatNEDTuXiTtInX/qTjulz3qjYyRVsG4vIE5uf5+J3Tx98OtMtFLy/zP99F
3tuOowc5tZxTrxoHPjocJEuGJmF33s+ex9WnpydsKCLTxl352nvF759d9OrDS3BjlmObxdY815YP
ivOzy159eHkTW45cUifCYmTM5XzjzfDVU7765FQjbCShqrRwWr+2IADnYeVarbbSsu8MeL/6EVdf
X6rirWnDxMVXnqHE78E8JQTVO+k3zkV/K3VZJ9dxnb2cRJqkdOyfk9iP4bBwMrGzgTMn9RYxzw/K
9MtPufoek0wX5pjinKvm0MzXThcuf/Rer42I1Fof+qlV0NQ/hvfSzxb2tQmRqZcMbGVGBIYSbAD1
0bT/+27/tpNeHsPVR2kGIdabl24lTtcpJCfqqzIq/H9f/Ivt6Y/twH++eNUhUjhH7XhBa8WwmbQf
Po2rL7KaEgNknEfctsvpwhdf/Pt+v1p5V58kFga1in/YRCQcpOAO4/oUztypnhI/0OdvfsgXX8+1
L5BqpnbYJfwQYNELr4P5gg7rS2t/dtDYV1+nZpAXErZ4Oph1Gy9MXfFK6Ib/fkBfvNBrk6DQsJW0
t3mhRoAbHM4P31TNX1336mO08RPPp4l7Vg1PfEjJ6t+3+8ej57q/YXVfewLpnTCc1BHjTkYTNuEJ
mMBJG8N9gjurNP6awwHGI7qiFq3GVHvSKCPh2phwLmV1YTLOykrYXDemakMARuZRR6uk0hh65isx
P+jFdJn07yJbdSFLXtxBtSp6cHLdtydzVc6gstpKMQcPwMzVsdAIiveLOkJKZagKrzNNFmkOexPD
vnHOdrrcQdU8t1C7Y5P5OW6yufXGiN5X6LJCoD6TkUuUFas5Gzdq1/gd/n524Umzuc/CaeMk/HH/
22CY2j3MSriMUCYN+W2Ln3+g39kqzIRcRY/6gIEd7IL3fz9mw7ocLn97zpe1/p8PHamwolCbCpy7
O7S2j8H4YMA3kiBQlva5nHg+watIpJXqaJvJ6ZZd2myn1mSGsbW6ibm8WOfWoQiURQE/Vce5fHQY
lVeLwf51QSXScttYiInUcnWxIBk1P4UGEMpbqIKrUEeww59O802d/krUN6QPKBzuCwaHhb6emT2P
/XLU4bHMIfaGnqhzL4bnHYuPEt0XFkau3raLDLKwNY7ogNa6kixTphszpKSMQb3xi9RoU+y0/mXI
nFVui5URAZLA0J7eS/U9IalkFJsEXoZy02VLyYF3w8y2Vtym2ozqJzC9K8z+IW2Lm0rqdlPKUGlg
UolIudVKt4FSFsAxSTU8YMXj1MKUHm4nKPNhzpNIjhYzOQRqcKRwQYux3Zf6uzaq4YDp6yzS3XGS
7soOzuebokyLnmazisplOqePI/nfWfxYzqNfNjvNXJYys3r8HHul8Sz+UOSPM1HIwhAnCQV5rfM/
q/EAQ1aSPQ3CeD+pCz6Dyjzig7UYq7VZdYumPRGg4RZx72v6R1bvjcnwErNwNaE8FW2NTBFOOnc1
xNq7iY07UVPr2MF1XQz9Up5JtkaTkkft3VhXF/aXZrR309B5NkqKXpU8eBurMb6FN23lhZ9hUG5J
iiviYTPAwg+tzCVWcq6InYjmjYTASj8SsOdl0NEdIyUow3YVbsHgR9cwWYYQKtZlwOireuDpQbNR
gnY5CBOnU2erIPV0ghFNVe5HVrfumbV1ceRnkBXSZlzV5mc3BMs4dtYF3ppqpH0UIdRpBFohA1o7
l30zVr0iO0+NdrGIcU0Ja98mO2bqr9i6nZAyAJK6wCFQUx3y83LXtvpNFxnudNEdzgFkoufMqU72
jCcTExRjIaFHkKSDk3SHisFvPfq5/jwRvzvHewv7u35NI3QLXnZjz2KvOHdK9HsMUWsqUBIqmO1G
6Y76vSzE1klXIErMRYOVAd+CH70YwyVTOssxXQcOOrQgpyXC4SAUGbpYAQmz9kU23/c2gqAa2qis
LwremF48NeOTzEqEGjUyJAiGwM2DEqpUvmhDyW0mPEiIfZkda6GJJ3yP2zhy0xGJSQ4zdc6XQtvK
0BzMLoLOxtSygu2bIQJ4K1MNWeGmTrRFZGnkJGLzl6NsbPbxNC5xgcJ60E/Sc5rbEAd+D5q9IKFG
abdSgTgdnGgceOGD6Wr4BWnynYHqGuEO9uEq9lmt8dqW+TJimmEn9/l018oQzEPH5WXAsdqpKIad
Ar69wzoGjOzSJylvcCbS0GKo60zYp9BwzoO1g76VQ3uu4q3A0bwal2ZjHno2aKt9ljI0gSla0bj1
5Aqz5oTSCsctxiawZ7Mo9bPueTT4PntoOiSODNpvHBtdVUaANeleZbzVsFu78bEbi5UcW8xeT6mN
baa9hhykdKnbR2RHXsSPQ7ot5xuFI0yJn9oeVnzy5pj6uqpM6IbN2rFk0LlhUSLlzCB+SjIfHYKf
GzM/lSnLeDQWNrx+2VlPziGwiGtrLRyjS3foHmwF9iYce69Mo99ykm3D6JwzX+dbuhyIwoAAZT3p
omCLLPy5C58Cpl0dtODcyQ9m+GqHUOFZcB38OUE+zGKCNFTxicr2YwLToyBCp0znW7OWH3I48VOO
vHgs2JcT5zWX2BGjMW1W2Wh6Zje6jQH2bDTlSzOYm0HeQ0qNcIvB4wHpMA6kZrHU4l03vCvNIc4O
qvxii3GZlJzKI0PJ9mKZK3aqzrH/a+rqTVtpqzS5g2voT0FxoANwdd4baTBNejYqPJmRAXYO/NqO
4VGQrxXLOTTqYWjeaybyoXA7zOvNDh/DsPIne2M046K2Hjr7FWzJS+LBq81HI//UzPOQvJAb5ulI
SUKKjr54t9AxzCTvqK11apLbqiUuJTwnzWMeL/miViLgakYWH8J0uhVkgsXSNhUWXDp2YDi4eKu6
TFwQ4sFqSpMWTbC9bQvZFTnkgbxN/D65C8puNxToNODimNC8a7ibJpUJzRTl0ksw3clpAQ8XAksY
3YfzmdvwZEhHsj28a0Owb+STpD+IeNWBCSOlGmOxyaStFYAJO4eUEVIFif1il5JP1kdfcuIMv0u0
efGULfN+3HcWUjeH77d+DhxlM0ZMWVuYnRKLNZNl9DLBwmBId4m0leKRUlhQqN0Z/XcOen/1tOCX
uvZ4iwhPDBDEiJ0zHbtW8WL25rZBGV5/6iJZFZRWHUSXuCkIgULOjn6A9F8/NCVXRGjf4s9Zze/S
gMMtODd57uVGSJ2neiWfZ1KCO9qbrh8gXSF4jzu3iaR105ewwh20mmcngxlalEuzg1QFMfjfJZf+
x0DmbyXXVeNWdlGfVtEA0jvAV8xQvWNeU58itV+3Uu3FbMYojddCW9XVvLeVl8b+BQd2oWamZ5XD
IprRXiLEqmB5jImBIvuGhJHFjCxCzAhIJb/W+x20wng8JVXmV1jOm+ltXyBaTdRde+ESVhSojPo6
HVW8VblZcZ8qpw7jg7kTnl1qvhxMHr3qrxwRqpPOyzjElYqhwXQiMH1ZIuSMNwKdWNzdGrCYtIkM
IvlhwJrRQkySBIcs+oBKa1TDVph3CedUIgo/pJe0e+uQpDDSQPMDKisEbMwZypSYRIF0ut3iFKQs
8jpGUr5skNwLptMNpCC2g7l5nesdnj9UQsiVrfJJlrC+Bkq82ND20t6ow7uOjWtCCTC2S6c+OMax
abwuPqnlvJaTzcR7b1FzBSGsYqlca2roQk6jLtgG1SrINqpoXdOMvJntzLDgcyK2sHXI2Url6/ZN
waYs1/1C7Up2cSifCIm0N72/E/ldhP4MFLa8QNXxqYIoh2OG0zjLOKUAtVeSiU5Nk/dxdpylV44M
GJnC06icquFuSpiThks5OMwcnk19tmfbC9WVNC7EndUe6nFeBJdZi7wL55Na3FvKrZE2PmHHC50h
edwfeuu5RZeZbUa2NZNy2VBYyRdePH4CKe99jl9tzCZSZP/tORCPsnyKwveh2cXJU4C2OmYt5Kw/
zThW4bvToKXiwsl92cSXxGtqDTZcG+k+Iy3yFYLQvo1Q4YwWvGWC0PweIWKTy/djdiqZq1skD0C0
9e1c3TiqsrTN4I5Qbj91dgRh2GmzrCro96q678poU9D9BFDEy8yEOcXrcSbGBfVj2b7mwbmNH5Tc
2SISwhBQuw/G/lmSq13GJ11aH7M5ngayP0leIObNKwg+a8Gf+vJe79ghZIQMUbkNYH9qMQ8AtXQs
hWcIXm6LTHSQOQSmU5kHRJWNiyE4TqR3VjDd6rdAuRvUctEgxHAs/Av0BwOD2jxGLSune716GLJV
Pz4n6eSV/Ra7sktQKGUrLCydjVHRDgWfoladSB1e8JGhgUfHTHQDH/ubktz1lBcyb995QN9F7kgn
3ppgpzEVVm+BSyj3fRUicTcfDH0fD+PKth0PB5BO3k2cH7n+mqB0GJ1H3f6tEOlnxqUfDuWdpYcP
BWLtGJsRPFA6bOC9PoAaH3ECpfSfId7eK/6jkmHqMEWrXPkIusm3R8oAWOFuo6/1aDWJGiX7TmGI
mZn0vu1TmpQIolN4cz2idmwYhvbBltqdXBIaU0cdPbMZrGfK67JvnyMMsk2nR4MVrXQHIwOmRCYa
xKGD55l3fojqoNXre7N3NnjqHwWqfmuC1Zp5uYl9moLwTnFcQcROcmnFBaUQ6v/evDUQ/0fB8aKi
wTwlsJfd6DCbYxsPUStjLJDP0RJBU00PIC7FHLF6jjQuI+i+RTh6NqIJq93G8l4tH0cANC2bEIrM
bhpQkaPlUEz7rprJCbm8T2daFcO6HTaXQ0jN6s9Yz9ZJoLlIzl27QRChnycghBy0SUKSNWehh+AD
y4pN3EODNtfjuG0T+8bSc4S18UHTMMnNIBXWnR+FqwTTFbvN7wJFX3UoYcKmPwa6tsU3bTVFUKcE
YW/NuJ51e2P18q7NWI/sSDZGzMJ4kZD9BAUbVHsXQvBvmtehCZZWDr/5nsyeagr2U2Gds1SsFRvm
IUY43xxnX+AHF1zoP/gByiUeBprp3YSwEF101Pz+94X/8Fr+dkxeQYVCGUyhq/W4s/vugc3sGGDT
M5rUoRrGEGRETdT/dg7p0/6NXQM1iOkiLtvNknKTjvZGbufHyP5MnPDoBJ//vqnLEf23e7qCGZvZ
qeHPm9iGZfoipQi6UJRFVX6Djv5hmvzt+lcjAD21h6HOGOlVsuZ1s/wgwm2hElUkPmPpHPYKg/mN
ImAad1vBmdhPyTGzjvW38bt/aD9/u4MrDBKD8tJkDfIbgqPMKOzVKUcPUvswybaBcFBdkDJZ3ozk
KMQonVvOqlzllCn2XbWD6jriqmCr8s+w/msX5QghWJwyGN9F0koRD3P8Db7I6fr3V3ltpGyZBfoN
zqsd4vtFTcYuaBy6xDXUiDPNM+KQYkcBRJRH5hZM/Yv4o84wqlc8eW7PJSfKHOlejUiNs8DXkUqP
6Baygvb3NFQvWqgvDbNf6rO+jarBj6QXHYZ4qdk3TvksqsGdwtjP88d6tlyRooarNm27D6bHoqs9
3I0cFLFKd9MkiZtjKtIANNfBrWZvbXZT9jS3Mvco/+r6KZV74DW8bQgTGhGUsbu3JYKgdHat6gWr
kCxAzbbtBhy5ZQ8WSJ9bFI/I5KXuKWKjHFEcjWV+QRLcQGoXF5eBuq+oKt7SiGIxhaiLgUbWoQyN
7ENnjhtJh9F/cerw7WzvyD4iVn1Grlgfo3LTToFrABGq4BCjlq8TjLhS2oKyQ0yvbPQqXWDohka1
nB6SrvSaPtpYjo3T1oulUbbHm7TeVkBsRC3F4ds8fhZluKsQ+tQR/GlUjDi0qNrKEHsHu+qSXANG
ZPt5jo9NHHMaU7dzqgol4VvJvXBEAS6QM4arYBkaCm5TFq8a6ev4kujqoSg/tbJeZ/bkZf1F3b+t
ovu4mV9SQfFjohs0FZ+W061iThxkem1xP6QHNT1AFMXcKUiWzvSu5Yo/ycmd1f12og9djbxKYB6X
WwAfCb1WumhU2R2LtVTddVblzVr1Kdpi3UkzPduLpe8gkiN37fa5pvn4mdDI6y6uSovBzG9nxOQC
vVEzjEtRBgBI2R7B25+E8TDKXmyIBVFWkpn7nAIQ9xd5JUaK1pwAI1m7XDlG86Gjemym8MGQnqak
2TnFbytCVWvk3qjV/oSuoBfOUY+0bRdq77EGAgFxw5F/S4OG9phYrdbAtrYiaP0pQbeFu1hfLR38
NYpcv00s+Zs5yBfDHPPqTKnTZGDJBIKqYwA1PI9h5Ek2FJIIddz8HcPhi73cvDpfcGstVEyExK5L
H3Jiho127yBr/fdB8cVY5Nqe25kLmhQqqV0pr5OQwLxx+q5//GLfujoirFCJdZBdsRvbQz+cOQG+
ufAX061rT1zT0UpRWCDlPfYQQzDjDIaJHGHHhfzd8fbFsOHaIdewiqxNZ4MXi5KjSjsyBE3gsm2C
ZUmcPETyaips9pnYdXT7m2H9F6/ZuBpQFbMiW9Pl12qiN826VIZo+rAA+Pd7/uKhGZcl/J/yx06j
KJ973nNoyCSR70a1Q4CKCZ349e8f8IfT/pcD+do5Nwk6mLSGxgloTpedehM38TGt9HclBKQnmjdm
Z+2UD2sYaW+zYx482w0tySUJD8EdLkteX2EcFk7rtKKjlct3x8w3HXpLhnfLZlD8JMl2BdX0N3f8
xVu+jhKQzSmUg2pk1IjC0IwYK5jlXmTnNHoR1XM4drishS8zllw6ph9OiqePJWFp1i0kAaurQtrZ
IkayS5mR0lshfSSYwP/73r76LK+mXW2QKLjL2WCJ8A45RCbwwX9f2bhsG397T5f195+VUNMHK73O
SuiK5DY3plWdh77TiY1qTqsSWZqkVIu2zDyM63H5wY2jKB8dBEIKoHZYrO1EuIn5qiQwKUtty7Rp
EURwUhO3tN7DhJ07PdcXoxJgTUWhzCATVEYhLPCCClvstGQs3YJ03dqdr0UvafCWGpWPPm5dTelj
OY3rFLrx/1B2Js11I0uW/itlb49XiAEIoKyqFpwuZ4qkRInahIkaMM8zfn1/uDern8jsFrsXKZOS
5CWGCA/348fPyZMPimZ+ic3qEH61Vh934a5MkH5Y5xc96wdco0EJ1DtP5f+2Pbb38NtDWbIwjhok
+a9EXgGC5MczgsGYvdHJ/Yu//u/f5/+IflYfDo+4++//5N/fq3ppkyju3/zzv2+S723VVb/6/9x+
7H9/2+sf+u/bbyOD79Xb73n1I3zyX7/55Fv/7dU/mCtL+uV++NkuD8yj5/3+47nG7Tv/X7/4bz/3
n/JxqX/+1z++V0PZb5+GiGb5j7++dPGDaaiNkvzvv3/+X1+8/Vbwcxflj6r82SXf/vYzP791PT+u
xT+ZE1BKBgGKqHIrraaf21dC75/S1RIvKKOZFdGbhn5ZtX38X//w/ukHrtrIO9oIrTyPhdxVw/Yl
R7j/DF1PYy8oZCiN1P4//ufiXr2gf72wfyuH4kOVlD2zXW/EZE0opR9wjUKERtJEeCsq65EChVqP
8jJAuiwlvQojc5EhukDESPoa34mx9s7TItDdmekaJMvi1bf9RSOXJLsUDPo/QJnolnPdzCFzwY7T
exc+v82CK632oy3imXa0p/DwJKUfs/tUNnX2mOfBNqBpk+gdKs6bYgLrWl+CCnhopgjfC7m31+u9
DQ2zgjr0L4ZIQUxeEWOYPmu/Zdiqamv0JpzIK2+S2JLPpiujUZdxQ2vjZnTDwRwHTUIbPcryFWig
8j7WaoAtg3yIzZhtjtamutMN+eJTHo51dxZ4pdcx413nnwbTuOXXbCmYz4zXkfn8ql/xw0hKd/jp
Sjr8OLmFmVHf63xR9U8YSQ79wHxEaeS3FfjXS/79pe7Tpn/Fv8APWRphKFlDvu964dsTcWhaVRRz
oS4nmWw25uFE25swoLKbsJ032bkhmILzQZmBIcMQHYQbz8r6G42vArbv3A/OI9PVKFmoXiLvWkxC
N096Qbv3zHVLRC68gdueKzzNb4rJW6CA1xEiWuhQOg1rMYnQbhlrdAJNuLjzJnYmls8pDr8whkPj
qfiozlJ/fJSBk3y0UTYr1F9i1tU05nxyasYyOx1FU9M7ycGWrzO3z/CmTqxM5/upa0VxBfrDrZSm
zeZ7Myf82fF01YNfJO2PuAsoOZy2dPM7pxLroxyW8LnxB7SJutFOlwtb8laEJZWH0LYGVpfr/H0M
nDU6LZqV5xBzLeuT345yuagzL6aXlljGd7MNLgyWxi3OKxgyy9egiNYvf36FYu8Y/Podapedb2Ch
e1IhPvB6Gfe4nyE0Ua+8Q6funk1ROD2D4xMXBuOCkdWs7fg7VJC1/G5MiGKhGJoSLcyqAxuIFi39
ndFdWVx4q6l+OdkYbVILoV1P7Tih3pKkFqzjyK2hUCKek3ef87SYvYty9lV6pqn5Q8pKvzSnaU1n
9wgPxw5NgkGbEhEty+qonNSbTtOJ+zgSNtf2LqxnFTGHHbrgyMh0RseMxPtMNQ1+V52PcwWgHwcI
np2W0+gWV9p4BBb86dr6ZW1UsVxGHgxzV9kSvk9ebapJ+dqPp623pvrWzbXrX9ArEvSlOeBZYHoK
+LRkbERysRbLOn3syylZnwY8FnGdCZrwzlRwaHZB1ofZSRXEElUUP2KVTZEJ0C+ySfGD5TUgxEUB
WVyVazdHyMk4a4xVsEaXyZExjj5HbTv4p30YsEyzVKzfWE1kChp9R6TyAr8tTkaZiubFrIii/kT9
iYZKaBVvKeom/h45I4u3yhp+d4fs0K9UTbl364+zf2Gsk0UnkD5QfGiZidnlTOL7O+HBZ4q5MFzU
ALpiqmFvbbY3W6WrvZqM201Q9+epPHaL1sNqqIXuj3nel9FEjYWmH8ruzK9a/8JZW5nuApTZgApE
tMQAHU0x3/954b4x6SX2sK5USDzTRmv+exN+1RQzQl5YfanSEX2ZTk998bKYJYgvk7qb212YphZD
ZD9tk/tKe7zCTAU8Eby6mE9Pw4yFVa81y8KdG4avaw0xB02DPnqIHdVFV1W/xOpjxKBoBdhSIU03
WH8Zzsaq7OpnjUKQ+VQV6TryDDJVncTu5ETXeoDzcjqZKWI+Zpzn6p10Vr2hb/m+lJ5QHMmBUUEQ
yLdRt1DCLb0m9W90qpYOXWMnbAdkh5eWsQu2ApVzBbODDLTWmMQOyaB6JN4myeBFof3udJGV419K
O45Q2HrIzbRUgwhzO72MWEV3PkInToCY+FGvtYvVbKztS7x2HY9QdtFLagd6LlPXecgdVHOxCZQW
bWMuAjUxt7ae9khSOV+HsHLrFwP9oz3FO1bKoymJN9GeJQAhmWn2xo/5Oli0bAKp2Gh+AJ3peLv/
9TwRw5B/3O7DPXJ8xMklrjlOGTxGgU2f7KhS8VJPpqzWm7HP2E3RXBFF4ynvnMfDy+U0Ke+HMK1t
esr+l3yPp8IIJ0pXtoqCYx8ZpEpdv0LRWZQ+Aps1VL8bRLk4mTw1gLQl84xUhtu4249kib8UV20e
lpwR3n4hWSfW8nky6VTdc5ksLb/J8eXOdAPTSmct2FEr+fEvUx/UATqIJtKPto/D56FzMLzI/HpM
WhRGCFFH1gxpFgPCZtPwUyGzUIHklIIjT9UcUBfGVwrTZyo699R1Ujc6pYHKiaRQHWhe4qZHM00t
Oqtv7JSLbDcmqxWfh9aLPjc6z1BvdTvdn/eIzHdoLMzsB+t6JA6tLIkfK/9gflv66ZVvomW6SPZn
U1Es+XTnrGua/sRjy9U3q+hKxnoIPfMu63h0z42TTM7jZLXfvJSeFvg1pHmJ/n3FmySArFF3NA11
WpzhEjZZuBa2eYqjKi4u8lEhrVZltZOdxVkmM+DmKvHKL0oMaFEq16u9W89tCHZ5Um+RE/Gr7Idy
2w6xtUHr9BvPOV7vu9jv9y+2c2lP5HVg9NPADBz9FNMUeffc6mjwUW8qFxZaBnoGVJP5Lgy1Iq1X
eUfbPYzPS2lDaHVLaMJdlPQxCGcMISo/EuTLxVUeoHt+X9u4UyeVjPP4Q9TlPLyxrJhhglFJotXP
JrxbaEuWV1kU2hEs1PjXiYtA8Wd33PROZVjm4fmQ+wr5Docz42gK0u3obTyyyXhxuNsxSPl9I2+7
f6gDj+H9sqOIP3Gw0f2MWQomCaUewzNRqyC+caupkjsMp+P6PPamUVxPGbzDnehXXjMT6fyZJHWx
PkHM7vWPxUXdZG61l90cLrrsVpbv4CuE000883c0uVf3KRgk2odTDsVF+8xs31vh8hZc8DkH1Uas
wY9HqD88uNFdh59ivyIjOUzl1WqNbZ6rNuNAWkrymlNEozPnvDTT4l9ivzc5Xzlukh9VjqQcinyR
Th/KKLdkboOX0FI98ksISVeHM41fJb2LhVoBgxjXgacT1wqR4Vpl85ES5GZ0P+VCj9QuKsdrIotc
mGhTBa0JYquJLio/Sdenw51mMz3N+0FnqnmpMRxg/fuidy+rpXdPiyjt3K8jLgPyWjjeNO1QpeZR
Achx75aGUHGVYjABt7TUVu3CSPPAgkX37pe5p0/aRmGKgJbrd1el1TK7MkmODKGpSiJRUEfxcJFE
w5bYqr6iX5jrPvxYRW25aX6PkIybSI33kFcRfusKn+Sj9zwWnhCr4el0S4SIFOh4QLU9wwjdrQMB
+cyxK6lBmdSsosHJasvGH7OdhddTHaWDswJ7T8OPtZZV/JA0HO+Xw+iiSEH+2XTnIYD5EXKujdpN
qP/RxM3ZkDciXJ3mYdFREn8bVhWLHRa3keV3SvEtSuqcblGcteV8n6fcFbldxVp25oI4qqdw2dKo
guu+BKdKq0uGSuOSz5426biSlkuWI0uyCAKxWBonfoLrMvtnIG7lfDsamyKlODoGv5ujlQM2+pC2
4zBee+Te64QoqIT+kqMAO0LXL0hFaZ/4okBXOHO8a6hZyt8lQ877GR1/BqiapQdL0zGUA22yQME/
mjJFFEhMz59R7iTE90Utstl1XYTKGkvSD+l8dB1d30Q7jDjCJT98e7NMJBGHXba0WKZficnm+SMu
pr1/ddh3PQFwOTdWJOi2MmMa3pd1Y0DZldevn9JGgrbXed0Pt8vcZu79kJf7hMU26rrqEj6PCALT
MDuytmfa5qQOE3ZpRNrZOCfMgI3BfTiE0fAM+mCKuxXWXnbjTgEpuoBjEdAFUjqx57EeA8Ngr2l4
P4fNP2b1yNFX7T+xWWsW5uHvXV+PzuPCqc6RmikGONakQvkyqfysvhYwxOObQ7jK9wdfHgbZijL1
tk0Oifvsg+4tZ2j4bxt6znCko4fbmaZHNTAaJ1wO/pwWitctvsDXodGBB1ohQx0KsxdK+Q2FslPp
D2OxLmex30CxLFpL86jsbJs8DJJj6ThP2PA3KNUxh5qTxXZXo58nF7VJAoC7P18NmMtv+OD+YpTU
JvCV8EnW3nYGfOsNDA+H81kylU576qlsxHpCdYE8k50St06R56RjJXbL54lERxD1PD0gav3ny9hL
jvxe43louRnXGCPoifoikK9rvKEmhy2ixjvDhMP55Vozwxvz6uJOTlEFY3lxhmXnD15c3immMaA0
UoiUHZsjnHMsv5mE9nfW7ShIDpm02deHZq7JodMUFtuV7VZ1O/j1MtxYGKndbbt4Q/lYGKkadQLS
6S234VI39QsRsqzf6R7tx/df36FEalZJIWkeCs+8afCgy+3QLkvtWav8MkHQnQqIvBjc/FM9uh5G
LKm00ycZVN74MFOX2rMs75L+Y9rVbXPX9v4yf/3zU6d4ePP6feHy4DXpuvTC0AVBe4WIrp1xtIoz
GGp9Ha9PsmbafifqwfnMoAtBsglyUoVm0rE+l3WSRrcmk/wfd0GKERof5LibYUoK+8GU9G4/lI3y
u5OpzPubcgzrBIJ01cCH03O8zRrbAVq/MwcrZn7708yzavLOBztDXe5k1L2M66BR//dscH8IzdW+
/jlgQwngS3azJgGBZ9aLtzzYtUeJkb9G3amHgdAznXCCw6ESzgbLYYS1BZdaOSFZBZUtMeVQZJV9
zaHKkcL/AfUo5hfZudOoj5jpKSl62yQbIAWNklPUzM02+71HgxY4tOnxmkZ99iyKqWtuhD/zGfXU
4aYBv3d0m5fGDQzFfDyx7g5FONrbAP2Fa7vgNheG3HYmQ8GjqBo5GMtl4sg9/Jo+0RySfRoD6WB8
6HDCFfsKOK4MCaI74wzx3CNsUd0tUUHTJGQ4BfxNFbywQzlf1kMcU0XsD/wwDjd10z1SAg43Dz9B
VrkuML2me0YHiB+b6pg8I90fQAf0ycW5CQHVJWZm4urwm9e6ThmniDUDVlg47FPzQ5YwiIFbGZyQ
2zI2T7vLIrA1rkOLo2G7oVPQS7Ebe8MpNwEOFle1XLk9NJm5NKHGmFQ/S5b+LN8nPGEOfHPcBOUU
3wcYV9MFCELa09C/sYtA8FH383iXR31T34+yTBu04yjHUUtcTI/Gqqq2xSxRFseqyVMCxjLA2ip/
FQLEEWOa2DcnsSHTvvAt5lynZiXy3TRewOt0MwQ+upPZVLn5XHvWUrLS3sBSwnFGgkxd5uMJb3/w
r5WjfFr+Coi6ww1hzOV4hF4s2c0B2sgaC9hBabPlXUMFeHV4UqMut3AVZytU0WLckmwKx+fEUap/
iQPjfdFDlw6XeS8oFqhqDjAzn4VoLpfb7ZEXXyTbmbWWINu7sBAlC3zqYjh/wSzV+tD4WCn4NFmK
6bT0JQc0yHdYnruwuPsLMvmOrL9axq45deaUXd35CxvG1EX9HM1TfU6D0o0/HFYLNHET3JKH1d/d
HFjxrm/6ye5SudjxscynonvWTjBvWVSequJKWu7lCv8y27L94cYCYjqucH6UKXYemWyz5IkJY7c4
amp3QpXasfD0JuunWJBMoDkXQjlDeWlGhFJxMQDSOaVagkFegp2nx4cHGYxS8fZ8D7M5elBxX5zX
MjLy42wz9kS9P+jnss3YDV0T85yYwCZ6GNtuG+Swhiliuflomrj5GIlqEquhSRP9VIA5kXRaTP/a
BBNnE6Tx8hE/ar4xyiNFBecFavGBHqP8k78uY3QvpmmEKagyFuyLcf15OWaVePqXGAIum9TIQw2l
XC6ryc/hrnZB2F8UJFask32wBSnJPZ6rZ47LoOX0Ojw8ncRTdJzEkZiJDQ2JLTiciI/DaNxy7Rmn
N7KFFc64HZtkuTGZR2LbLrWyt8C5s7mfZsoI+rYasZ/ZSoHRRarCav66ehqjFrqB9GQ+F/uYZVoP
Ch/+ucWI49LkE3F8TFbWW8Xnqpu0lvX6dChIMJ8hmCTDIIIbEtzq+9L4srpxXd17fHswnFgrZmSJ
K7Gt1km2ZA+1DlGMPc7EyECQz3bw0OB1FLqztcg6AEbRdQt997wnskZtjkgZqPPgXpusdQKmc4Zm
3lEa+d3O95OlvKqVKarzcOmZtESbMN6EjxOGydtGjpsjpFbtySHm5Fj4EgI9xds4YB/W+Na98ZKm
hcCozVLtPI6Cr3SKFkSm8yFcGbwqCsE0EnXUfD7AcmQghRjLKEu7Fs15G5ARH809Svi7bBSp3Gks
G1sgVrfSjGRRQ5zMvlnUOZjpuuH1aJthFVCXxXitSRuSndLsBTi0dkv9FljtOyHTdLiQugFZXZJm
s+VCq7umNnDmxd25jAaip6h5K8WxVa0qP48dZyO0n6p9LlQKFia80enP04nFs2X/47izTk/aMSyR
x4pPxxr+PrVReeT50bZpU+YFT8fGBdaD47VFAz8pOSZZx/tjkj8CLUSFj0VZyJcgXLZttMX4+V5r
OBufk8Txht3qqIJtNJnBQ480p5dg7nPwclvezmUPUuMW8Vp9oOhqzEN4eBd23c6yTAQceE0FJ3Y5
CyhwKLhkYbLgl2H8bEWjuc+b5THdR9ZYkMgdx1ji4Z6yiG5lGqphJSgaMtuxKiNB3DmkKYcUwtuH
+0P9PyFny9UTyN1buy79eB9lBK+zovEy/TBybOpdE7TtO5I6b1NunFy0qz3pkuhqLd8qLU7Azm1c
LxVrR1XrbSbnNb2YEHjWR3EjfoQR0zjHUZFN6nyoiRznUd0H48OfUz+5Fzv8Vz6KiQkjIMr3jEdX
yyMN3C7ztzKkXCMO6szkV3FnE7UDGq6zT3mE2fKDRkxjvSSP3ryl8KPC5SzPOLrjOKdRc4Swtn5K
3LZVJ0hFZ8lpXnQjxxS+XEz7MT+Qt8dN5rO/8LQtzHhE04UZ4zoNMXhrJ6Rq14VM8CRqdT+81JKF
88VJ+wJe0sBJjQ1nnlxSw66PugJLSUfzo6408h5efpuosDhdwqpB5z57mJP1izduEuPgPccU4T30
aO+4JPKIqvqcr8wnLb6DPZA4k1l8VjHlyF48nslij7qNpRY0/W3eOPdDDUKZwbjuEJPq+8U7LqLw
3p3T4Ia2J1hLiPh07euRvtFCt9cLz6Z1wOByoKvJFnNFN5/yxh+spSc0Ip8LvR9Bea+c7XEpyYix
jRrvIdHRmhkvytL/6tfTE2OEM8q6qBMHkXgQerxxvMAcMVkJ/cT3YQn6jKcSSlkbwu9+esIMAtMZ
L/FPJrlGH3Jbjv1311ReehtDh+yOD8CpiIKgfyzq5rYt8WxbfO+8nPOb2RgydZaUcm4gPd5FLu3Q
RDnNrq6Xl6HNrvyZqd8kxJ5mDr91pd/eN8jN7LxWJyeKSHLkDQhNR4osI17wvODX1RwU/Se3mXD/
lu7JqLIP8dg+OmuC11b1Qy0QOKPGdEd9rj62MaOSgjaAP8WMN0SXwdR8cCwjo34+XEqBqeE8pt9j
xcxug7lmnjKNF7bQN7vmFngMhxuNM1ZmPhAgvvqO/4huXXdVm7HaVdEaHAOJq6ds6H4GiEWsviYg
RptpWO49BWH3y+2oZ9d4+BFF7SepBkiDyqHrN0+/pF3vCdK8EFSD1VrgGxWeQmO0j3UCLO0sX0zP
3EVdM6QFnfVy8lZ5kkIL6E+dEAuLXTeCnx1PjXCOOJluhQ12bsqQp+f+UL4cr0FCsdJKUw7qfrpB
g/Ks0OlNjK/ZUdrZ9cT0GMEUHj6wnTHfUi1+rnl932Tq0cvsl2XiKeGeYvFXS4Q5nWTJyVZ4xy7Z
G7l0NpDYTLpJXiBIy4RF3la4Lndq7XYNFFzwRe0DLeO/3NvrqnFmLIrQkjV3eWvRDcebNLlmuLDD
1o5ycT6h/S/QXAYwOnWKLP0BSZc5vTby+mQCaN6MiSC/919NWqQ3NH7xFKMh6Nv3sIGt9v9XpDJB
4BK9Qp+aOQAtEW91XFjgVKQ9FptZMhp9nooQv14UCVFcx05wic8bN6KmPuGosC0q+45sXlaoGRHO
cYmU5xMVmz1jQNSDX+TPsXlwdDl8gRfcwyoeHYVSlU6xzHCikipgXGesKAS1EETZsPanW4TAmMr8
cwBWr5lZge+FygtdQZ7l6jCAx/I6/taMQDPemnH1IjLjwyR8fF3cKojUaaKqCgOmyC24hIg1gItj
5JRyF3cZwBXq0Wp8oLC2/mU6DwaPlippDb0fUGB97nUCM8qojSmXtNdwekdpmFs8R6HCXQ+xJzAS
6qOuRpU6R4u+xZfXnul+6VG5Z80g3D+p3J6WxczjbMvccS5M1kXZ7V85t3KZEh2k38vHCH9d7z2A
7PX7pm+68TUAIziXPCqn8A1SUgdk/H6/hgiPhLwPnTBLf01G0mYXYvYTsOshfKCNFYgTSR7wsenh
Gx2XpMDVNYLt5flihPD8d5bhmymI/WWFTKgBlfm+2UhHr19YtnhgZcowDeUwc/sL9rqpjsuqonW5
UBFBgsvToX8B28+j+9KpfaDytFYf1TBTHOvIDPgXGpuZ/saVHsLyw7SCWweN15v/f94Ll+oKStsN
1hF/2zNjMo9Zu2TN9cRoWvrUwQo1ALRjiRNYNEFEuD4wXA5tlQMisoZz/Zzvq7cDZvo/73sDFjKq
Xsh/e9D+wKgQh+Rqnxk4zGfgEKShoOzUEmf5LX1DRpHGabYWgfsE7wgamw36GDm65ceFJt/ZMQQv
neOqE5cDjZ4Mv71qGC88rq6+7igl4jO3mOIBYkM1Lj8nt8mmI1AJ9bMkQxlOVhlQhLi2tdegToAA
sZOT9Nmwh+eIzpGD13KJoximFCusx3UOtzEJmCTxceTqzS2xnDaFCsfE2THUhy4/Q2shg+8VlrTl
pWbidkxxtT3SUey4N8yHj0xrSRdFxmtvkkgUHLAoUG+eTZJ65Eh/jhJvOARb7DOuop0M2kKHmXzt
9aJzGb7vTYBN9QG/WVOPEU0g49Q9gWaSNs+UTVvTbEnm+GFM89QAttTCfktzICqGB7PcoUoEuQ39
82JJhI9Txkyl0ZuJSiPetwUNsl4/F8ASVITMiJLi9ZK0IPiUu4QbPMPL8GFEdKI5FyvP78Y6g4g+
1wgJdncgAuO08zRst3ci5BugnHsXQrr4ZYeUFEpDVHt97/0aVEKMzMitugR+yzIXWt3KmO90rr2e
+VHcqUBJrQmIesJkdOKmjjcUHC0VEPw7+39jZr86hfwg0MplK2kXIY/wzSgSznhhw6Ay7JllcKsn
pRS6Ak6uiZ2uR7v4LM7B7C6yInVGRkV8DEr+vBbeYrXQSWjnBhsNCtqjCd+Qu3klnJCEzctwScOR
yQ65gaGyCKdPWkLjffnzrxNvDyjIjmpjW+0fPiZIbx4/wC+UBvrMpEEIrSKPOHdj+CFXUX2P2iYw
28QogYHuVn2LZZAxtp2nciTtxW3kZRprciIYbjAHdvAJoDy8c3lbuH39PmA0Qi6hWyBdj2j3ZnWY
usvoaiIetZjI/7JQDqeYvpB8QUlzY8wVZ9vUz6usYPVzm0V/c0gQkjR2ncsV3a9qemeNvAH5WbIG
Hip7VkNXC2BWvtmuaQF5w4g22R367cwFsi0OlNE4rdhMB5akqIs++m5BfYG/1n5tfsGa7XBXgLBB
2fzOk3r9IreLgnZrBCkmhpC+fCte1TtLkgqRJbsWAnT/HduHsv3RACfRfkWxNNqBbmG3rSA+uh+s
Gk16jkqZKq+LMndxo8A+G/qY3niObQZI9F5n5HVDbP/QPLiqOBSS3Em5X4i/VaJiFHiVzVG2c4sQ
O+3eQDuDcVGVsBZN5CF/EIS+7D56i/KQK42yPsDQ2Ed04Mp4sxmy9x7YtpNeLa2AAn0LtyGcUY76
N6mZxngYoJxpQ0a7KYcnh+T8uidB3RjrzTCitOiHloHaTvVfbRcmGEKpBTP7Bags/zi3ckm/Ne1Q
oDEDwYLTnamnzfWnbaonJ7IzFIZiyJt3+L5vduzGYFaKbr1HR0dv1/0mQuCcwgFcyOGSvIOUg9Sw
83HJiRjgBVkI29MxSQd5VyUu+XAoiqy+aDzhPUAPUM+jxFriJOuV6nBq84gt7yzDv79mxe4gH1Ga
VFa/XYZJph1pMxr9TB368pZuYDxd9NOQV3fNtMjiFBZow3zdvi/c8C3gN5UG+Ub4eAOT3rmcv+8K
FSi155wrsy2+1/GjrSBNgUmmu2RPwlxImHGKn0oIwGHQooUBQaWrKSdza8wxmCYR1j+0Cazgqg6c
6kMTeQ00nKw/X+AbgGbbFlQFhBKBCM6G1Ly5QGOHmF5T3OyW1hjok0zQYZSqu01H0MVb1MK27Lbx
pOiaYUFNINwnZwqgK99p/AuRtLFekZ/hx7PER1RqOEOne6rsBi4BPaeJczoHvTDwSHugziV13V1Z
C8bTo2BW7nmtZx9XqaxnIiZzIY3vML+Mz9oob9+Tdvw/hE7WLA1x8n66kX8LnUB1jvTcMt9lQ182
+C9vNRuCeu5dmSYdhEF42t0lxnxUuQc+Qzj6ktmWcLQPokJr9+qdF/BmwZJIGsUFQWX0FK3ptz1p
6D+r8EiZLg/BPHPcjQrj0oq44cCF2AZ81ySXyxwyClm3A94Kvs1FcFH3aADgz7V1/1ZJ7XwLxhpA
5xOtd1U3FrDSX/G9RE4pikK06arBqX5BR0E/Q2bIX+XvLfa3uQPnErAj6NC2oHyYXK8Xuxg7UztT
ib+Nj5JgLVSWX8JZSz92rpjyT0ZDSCLLnuLTNSyT5Bx2UyRuddkRXGWdJuVfHela0KV+gPs53elw
IO368yPfuw/8K/IysYBy78b05qQC2fTe6jz3lUOPKK3yy0WtzgL/xS7jqS6yIiYJF20XXECHRnYK
etU8/EKZhOyrmZnenY4gCxDzsgEgCA27gOnlQxM9UvO712m2E+D36yTNcoHlDURWP/RIzF4/T7et
MspE1V4eeE0zDSCa5bSEBrRespq6XHjtfRWpGGNoGJPqYl2MancwegW2PSm9gUNvA1CcPm4Ge6jF
Rk0W0ZnJwjU92fjR8Sn6jqTq80zvZ9c7br6cRavs5XnVtlgQK7dX5Y4y0MIY9t1sBx9sAQKqQPUu
K5L2ENWYrTc44lEcn1S+ixgz01lD1Zy5XZktzPP60Q+ZzymmftlUd5/SoraorTW5RuEuD8qR0z8Y
yoc0Cpj1LojsFsXwDgVAfFRC2jkLc2N0rsAtmO5yDNni4EPIeDoEVd3RmTvTB2riuiceLV5IXwoW
L1+oe7vCpDyw1yFi0ew6UHNKEeAVOAhOVtoZ0dqdwI9qmp10Gdh8GteSYvHAD2oOsRiLUs7UpKKn
3HA+0m0tVECM3vdZ8y7k/ycaRv4xhfqwvANYbONJr1cDaAJguE+s9ojWb/OFOBcEgloHly6Iynxf
7mntqxT0eA+dexsArp9C/y7punh233maQ/216suqeKFIfTn0/qJ4A6AWC4Ue65MN7Iztcp1CLkfq
BRaLOpmXMbtOki57TIdiRbAozgSKi3613T9N3ruYqRDG4IshRLUwRFip6wokIw/9ks5sPs7FnkTZ
CM+9QGmgXnAkNt5X4eUhJ8kYifhycVKR4CiAzeg7z+rvj8oYxY6hjqF1HQRvCCcFN2XhYzuXsx0c
74vD6BGurDOqfDeNndLb1u9JlJY6HUjmp3B4t6x5c6xSxoht85IlhYxGcfK/SdFlWy/Qabsc82NZ
zBeLCZsvXRSAi6jFqZa7NMo5HEVAQ26HETczTIracjw/kPiHw0rbwxW5SZCR6Qozo7/3Fxiihb2q
mloK/MvagQR2/+ajfBXDjVzIK4/6dsiicyYXtKRV7k1P1Eki3+X7FvChpfrnoLqXmX8VrJiaI9fx
SAqlR6G/vZPf8uuGQbseQmRzhUFr8QMuQjo/JhIK+AnlfPMFHh+QfxA0frPz92hOOfUIwUr6C+PN
vGcdTq6jsVC3eZNeuGB+dB/2j+CwvDl9tzSNtha81aDinSmZOdnVXNeuRrRsae1Fn4StvIB30uSf
HH521y6uXG5h+NPrSt0v6G9OTnVUO7DtsaDclHMSBJHmY0ayCF5tA1ngkfkfXXdHUlADJMcHxnxX
D2WIrPc8CNSslkidiTlBb7mvI+S/qlF55aVuC4RvbNQEOy9bcn84Kucpnk4O3cAuRRbiKlo2CkRs
GdODoQtw+pLQ5AyP7f8i7Lx240a6LfxEBTCH287dypJlW74hnIZkMYdiqKc/H5sGzm8ZsIGBxzOy
JTZZrNp77RUkAMtdoGf7JxHjabi3bYUNG4HeROMBrIJMrHQjI8qgHkXXLXu8cnvQmrAFVFcpmV2z
3G5auM/lmwyJ0MPCYyHAAqYuhS7zJeixri41obRtMKqbxoJRiyx2SPRpYTV98genxfBEx6liqRoZ
Bb6Uw/zNS9u2hmCLJwdeGmX+GTh3rA5040vDFohEbGO/NpobL+5DrKaCURrZ3um1Sp7X64y6mk1c
214uj5MQiEPqYe4wWZ1kA/+kQzjrljtTTYQgeu1sdfu/r9BrkNn/r9BrqQtiB8RvgTPAAXy3QqXV
jdMIWfxINnyBN8iV3lJYkoFwQmRzdZalwNtpJTp5RsAmuxJsBoimjNkbVSHdQDGU7opQWmpvGjRZ
28oa9ambGo+EFH/mVAiLKsTQtfAwnxOi9FjSWcvOGTe9j3g5geulEbgJp/hRMQsY/tWgLWXB/39O
yhuWpO0ZvseY1IT9+a6kb826Eqpuil/sNyMGtLqL87wdjuFQw+/oYJvUEJ90EdwOzmCMd1OQdt9T
v2n0KZMpHrodP6K+RKW7iABp2gyqxXAc+XQqx/vnAalyZJxaUQfJcUTs0B3+/rBM692HIKaYLdww
CWTEptt8H3enaouP50X475jxFB2W0UmB2w48WoxrvCk4VKKJ+kNXyJ6E8Ami2mYspz45BHBM+2MV
VGG/063DW/33K/vjbAF2AT4wwOY4WYA8ft/nElQLnIPBAOPOTATCByd/SgaahyNh8UBEcZm05skv
lO2cS8eBe/v3n/+u/+Zo8V1aNRdub4gAxX8/qKJKQO01O6RGNA6AoJ9EIt24YGcR+5rDr50sFDQm
BVBNjYptDqlGbvhQa5FkT4EPSHIBu2UooGqT3//j8t6vPi4P3BKol1PPADN7t/qiqIWgaJviMlwL
pSGCyrnY3vECGIyGqpde1PFZDJEcd1DByDovXEPerwNlxkawRyLtFJeiHMrp1nYZFe/nOdVUtEYp
yfeAs2Rc5qyC07fWYn//AH/omUN/wfrMwAQNg3v2/uie5ikYhaWSGzt283zXWSJmd7rKgoqcRubQ
1jlBr/UI6+XsYhvVo5l0RizmgirvfqwsqzjPhhZLwTy6FFnVuo+/jmgvB9kSArL6yzr3SHuFa3FU
9EyuU0Em/dHpJYUkDRrHhahs96azU429c6FT+YC8jIjo9XNrlC/epe8m/9vfb8HvyNQygzLokWye
JE2yD673+xK3ijRQTkAXKa0CNZVR1jjmmhZUlQ7Dp4UzrAZROE9xPZnd8e8/+4/lg5baARLjzvPv
P/AIBTGh0a0v0JRUzvhfn7Z5/0DNaFCp2SzsbttlEy9VGqcEJiU5v3ZwRXTq/st96/fGfLkLvOVg
N0ZA8gMjgnd3QdZmCaEEJaPQQd7el4lfxrd4PRN7DovFiPA5coPhi+uwTp8GmSysRIJTpfjRlI1g
TieIQiODu83cJ8FgA6nU9aQOr/OOPK/rdFGuy3TeWhOOy6cSFnW1WMu+KK+q3Leohw3IEE9gcEgV
Dj99cCx/n+YORWMx1An51toMURD4ws/OEpNEeeicav5sAD1y9kD/snZjqx4Hs/NBwVxh4L4/laBu
NQpxlH2zpLAwdEA18vfHCOX83QYehGjiTQ8GL44KtLDv9kmG4bGI+zy54CwMJG0sq2fJ84XrOaM7
RvIxxUAUdYnGBx9dv19stByolWDUpCbOTmM/1Dnq5G2VmITYy3TCNdCD1wA7xiwi92SFtWvuEPyO
1akd9YOTI9C8yLiN5dEtWnR2ZTMZ1SdUliEZ1BUU29GAv3XvMriNNs0YGlBsW7P95A6lx7PyUhqd
Y+7k+evcGV5xscpQ1be2NbzGUxO/uYywmg2tT64/Mf4nK+vqSgRomxATNBS0raFOBnM7GEnXk6ud
+8OpDPU0blAiypeeROtw60EBDEh3NxYTRIPyDNIhFyj71it2eADhOBZQCkWooD2rhICBtgmXe6PB
ayfVmzwWyXiIiSlHKI3gxnM/xsx4o3uGJRCRTYmK4ZyY7J73zBACPAJUYViHeHGXjLJU9/sxRk92
0zYTeetjYzTVzioy4Z+rFNfUWVeV3OWCum6b9ImB8ZhoevlC1UIdCe00QYJE55ZsCfDGVYUo9uR7
YBXyvpxJVn1sw1xbgKx5qJkB5nDF0yh/MsOk5unbrQO9kLIDsB16+o/Mazmfy5nW+ST4v3pnGDAH
n1YvhJVlDgc0SOFbSASJEFT89lzYUx7frdT1svF0c+vZbgt7bBEcxtcddvZySms0MjRHGSDfxojC
+j/6hVjscwVQhReQFCe0QV7/0PlFh62B8sZD1UVOTEtaVvPZG/LxUUjGsdt0oCDeYOM+jIeoLxXZ
9bMVhHe0lGJnB5NXQI9p5te+FHG7oTSc5+3f3yc6qT/eJ8APwFpaf6AFDtnfN+UO+G6YyjRi5ryQ
s7VpyvK2qXIpb9WUQYwO86BAfbbSS1bxYgv4pj9OUNr4gj22i6bLhkxwN82WoT42lHfINWMrBdny
ZMAWVfqYKyzR6FCK7/HMWwRrIrc7CvSV2LriK67f1d45H2PTuV915N11ZrOeaaLwUEqtQkAnRArJ
0cYkK3U29pDHw886gYv6jDjYVm/V4KjhUgxFI/eGBordDFfUxggA62+qbrRhlkTxCILjXS0ZXObg
aLkW5I4P6w5h98ulIa+L5WoVeJ3zaMJgar63TmKoOwOAEXZ9ZOftpg1qdj8P3jY7ELBr333JAl9g
MuJVKYIB9rPhOWpbJ/iSQVtiVWlGXce191o7g1UOUZejt8ilS0XtqxZ7spu1F/ql5bj6lCR+AKc5
DhdcJkBADSM4qET9AdSgFzvAo4UN20tTnFHdJviq5hFOCgkuTRjIkjsh9+skb47yWO4y2MpyYTDT
cYkB3udxBX9XEY2zzi/WrmYdG6xXLa9avipDK4bh45X0i8DJse6t2hf9fkUI14dlu8kiOl7Pqdh1
OvwZlY/BOqRzazoxX1I+GZlXEWbmSZQGyBvzYt7MZsGbwtk18XmzFD7aUY5jyMa3EsYm6fnmY5oT
CHowr8fNL63kapLSdbTOH/1hCMmb4CwX6U+7jlBjl3oGHNkGtjVGu9zHanLaGO6oOTnLVoLS8XUz
Y0GpsYMBtygg1hFi4fvcycyPuPOhLcmD3ChjQBTeO34SPtjJGCLKugqYvZZq7GIgj6/29RXWQ5Oe
IaJIXcV6otcd+RfS7pqXAE7z8l/zFXZbd5y5lUwF1i0LA0egVFwUlmJg6hbXlBJyqrNt8xFYOY6L
aDI25LoWZr8l6aUnzKtirpJtsqQLEX90IusS2NILxcK6Kk5p15f2WKAmAbTrvap4C6peWk9rRZms
mlOByw9/Kq8aHoBauicwoHriDlk4TxiXCWm5exe0iYMHSO4HgKqGAkS+QzrBFlElwfI35jzygoEz
xHL0tkWwJi9Oo0iFSUQdUah7lmgOBfocHLyUxVk9xX1AxKXwm/xuXf4rm8MLC39Rnqe1APotlKOf
eWH6/Oh1/exvHIZI4b5Lxdw9jV5NIDdZ3fZ8rsw+B7MQSTxW36q4aCX5qO2QE/1gqUU+QSXM1c5Z
vajQkdk67UsIe+c5s+O0uEvYuDfr67kql7JOmR8zQ6T+tyhp6OfHojat5wTPvz7ZxI6Y1JFh3CRA
mGuSV5uM93M720LbmBH7TAXAYfH95uam+gTYyYOGtlsFO8oWlZ5XWx6yD6zqpkmyWT0pdNsbpn5Y
1SNF9fS+sGeJ2RseHtZhfRc6YI5jk5cZsIPtASAonzJ8AwHewRf+WvxfOVLedQi16jKYk3P1mWhV
sw1birH7X3qNq62CjzkKry2duxm/dIEa1IkcASetN7LG7mFb2qHQj9hPIJulGpkQGWexV3/23ECa
H9Z6dP1+pG1zCKAAjoK31p6H5KYW6H6f8iow9XE1iliVj+Xg8DyKfGC2tSyVfjqvRlV2AFfjLCVU
a1ylcwuHZG0Z8xvMGzTxYa909ApIF/fwxOL4rimIU/Qom3F2MEMMxVdvgdqzEcl1uZL50U4cTzBk
WJS8ywfVH2E6htWpxKnevBhpxGQceMrqCUhdAP8qb7F2QQ4vlzCcefjEFhGE51/v7FUktP5+VUAk
+DZYh6C3puKVZ9NEB/goU7qP6zEUl3WjzftM/zfBZqpxhXWCkRyjVKibru2U2v0irWVmbt1URWAF
m+GqVMsNqHEbNK2tImnjqkQMAI15z5wyWFQqcjQowvPBYpQRQM9kp6uuXSXWjaD3urIW74O4sjwS
EYZouHHrDl/BzXyVMw9+xQ31pc/flo7mUITgtbSksGmQsxhaMmMxQSMowa9DRS8YUUHP3PzixjZw
jnoJSvwj7pprW4LtAN9ifYn7ahQBbh1+753mWnNuhjk742WoGxsbydACcyQxCUQp+iRikyN6ZeJb
2JDwIZRRoPaKoLymd27lBuqxvyr20VE6+Z1XoALp9+4VYCuC1ONOEIrLnSBdIzOOshZELG3W7S1w
x5BXvQm63juuQOp6c5Do0SXjv8rFrWrRcc7QsQ4R+oCNvHL0/l6CWe8rMIaGIFJLX4OqAljqHbIx
9mY+ZjRZF7tI7T3r1ihvgtHC9N0XnGCH+WrP1Vu+7jadrcb7Fn8Mf5N7ZJnsQafd8DZ24tC6LdKm
ns6ZyZT73JW+iTFhqiLb2zstuu27sKyRomxWQyK0aFrfassenUNMhe9/mLNIRf/ARv8AtWBzsMNT
VTIZxwDvXXFpe4WRSh/DTU5o5pjJVTM+1SO5B55WgXjw8JYiuUuXk7uvMKtQ/+i23/niQVQ2GccG
buAZIKsO48Tfy9tBBIPidJM0thK8b0WyiqIT4x7+cvuETrKEuczu9dNDJWJZ2Co6RnaoMGSwPgM9
2/F/YZf1xd3azsZXEvPsY1FGeQb1Y1vZGe5WqmFQ96tIxtIO7vHowJDwsFUIJWXw39fMH3Rel9cC
HIxvwGAcluG7G9szQrUFbf0xLBWvneeL+m2tU5prJdoPdd1dKj9Lrc+rdk+y+JDtXmsH2DvBgwzC
er7MCSqb4zxxFG3INPw3D/I98MKVWjDgF6Y4U5zQf7e62wQqBuLI6lhUuij2PVUojO8Aq4I3QRec
wDzl8CaFQVf+sUuRocLXH4zuKYL2jZfm4Jg3XQGoxOUhwTh2uWfxZuZWhZIQS5gHLGKov6SaAO6s
zP3nzA010XI3f0e+oSaFVL6WHZo0t++mbl0/zb1SIj7DEQ7yedsUZjWYKJ6NPCMuaZEJPZNsA6Od
Cx1hTK3g8ih9MK3wyvBcSU2dnXfWw2jZyfS6KubbUkFqEjH94H+1bkO+BRjDtwwjvPqeJxS8OLbZ
NGeAAvstQ+BALmCZMWfNtD1kZwuZKe5LVzZDFjFMf5nk0Pb3FbsAXKkrThwOTv0lhVfh7WEJZWq3
XkvihXgmYBCEodD6YmpXoFBgITPbxFXBue8MHfvP62Wl0NiG54zqrCZIBIHTPkhwb9lpNwSiBMK3
+6d1IAomxInKS7S0PAhGWxqwhKvxfRcLTj/ybPEfFoKzu3f4NX1BWoyB0Ho5WebN0avXx9y4PCtg
0USht9xRneJAsCfyDl3ATPJXBo/X1nASHJ8gh9hpwhENiOFWHz3cybJnX0y4lRhlD8Fy73r4Zv23
8kxXOq6Pyfu4bzUf+NAZvTA/GyogGjFLFpu39ZGtKH/rIp68872WZYd0tg8voUTjdhkGEY0fimaK
Xpu64dpWIkDJWIw59pWw1s0YyC1u96gn6RmMQN/lg5HmX4y+QGbfOlpSFcbpzzou/fLRBObH6N4Q
n0FmwvC8EnMbp2axGGHCj1jkJf2NW1jE6MB0WxiZjCrJkdEj+Lyb1OxwXeoY4i5SEHWSTX+lzK3d
8yj0sisVPRB0omPzB0aMQ3EM7RFHco9Quhq35Q5wb2P7DaJKG+HjGa1a13zrrcZzniFZgCYWdkJ5
H/d+zUcL8NaIDkWZzMVJZ70xfCyEB6tl4MXAZJ1sqA5THD+OJXT1KXYPfqqC9CVu+wAHEQOfk7vG
aej1MJNKpPfZkiNDh+7KjLbhCc/4hs3pfM6jfnFlGgeuzbM+UTZ6Z7OUBPNoy3rJA6eB6qadzeTX
1jaOHJ/As2SXMwkFponusxGBXVuE9s/YEsm2q+1kP9ZiwVhqf6vRKe7LTCQ3RTrXtzRZettbMY8m
c/D5qvGw6nO3Ry/YZ9MjzpUB7AK3i89gGfE+D9vo3k39nxpt0aEI2n4/mNNzNozOt0qK+TZvuuBF
x5MCTAynS+N6EYHtk3En0gBbRUiqYCQtfCxd6HtmHMmh6Xz1VHfzuDWMeQaHFRVBS8hJ/TtYnHhQ
R0QtjbXag8B4l7wkYq0PlYG7jlbkAMd58qWThb74zFZ3NuXjvpyd9s5MdOJtcJhyPltDanxD5Uv4
juGHWwP4GfNGkdzVY+Ocuqa3yWydnKM0eZU3TPLKj8qZ57PbNB+wkySuj5av3OGSIG8QoGLNjiT5
MERddN9iaYf1eFQwciUCdhKxdWgnGVub1FBfxl6l286Yg6eoEfKzA6x5dhj6LFlijdpGMzYTylbG
rjFhM3StyLINKF507MR0yUw57ROdJ3t0veOuaSmrFkMS42S00Ih0OOf2juEL4W0lYZxswvQ/Lcqw
i7CkOkBy7Z5EbyVngomYGuUTCQ6D9akpqvghSGrrENpY1LDd3lYifcSLnEgkQPh9JGeUnX7qaKg/
ujwYM/S+XVKR3LjpuljtWwqn1EztVwOz1S2uE+mBSVX8TY/YNIvRxFS2mn4aUT6hQmTGIIPyq5kq
g0hVP+qDFyyaE2s7R+6nzB/ik2uSPUgKCLsN97kjDHEq9KbtxkeNLeUmxgaBKq60dmGMnfeeE1Yf
1Vz13h47Btnu5qlo2HYYL2xbSr8PZmGhfLQyHR6quLbPii8xDSPKN3EZTKueBN4xZX/TnQc3wgZd
GHTSnpAv+F9cQWyYaxbhKazEz9Y24ksnXW8b+c18VwoSvCzhiC9V5shXiBR4hQ1NfwuSID9Jofya
5t8qb5yIaDDa4q9FjyFobFfBscQaY4eUM2iQrCrcEX123rKySfipLbog+pTI2PlB6z9V2GOMuwRg
+ZlzPt4CsXPncyvc4/xpxtuS/IGfphrjH2PqPMnMjH4U0p8e3Zoc2UqZ02c1xKXY2t4Y7ivTHetP
ysisT5EOg30IUcfbsL7kB98cwtvKHq0bpxfPkYx49vQ5O+z11UYl/oPwaUVOFlJwojJTYWBMW5Mp
glmue4gdRx5nYsnOQS6ye7tGlwr1VH/GINrdohQz9u3g61eX3vPGy8OIt5tAjNmfHCB9kd/WXoQz
oajDk+9pcCnpLmOpWrq+3JR5zhf9vm/+K2I/fuhDmnrTbNpLEXsfnbSxH20qkpzYAYaGZbeH5DqS
rkxuSe4TP9fY8wuCk+gNNhYZaOkA2J6ZZK90efcY0YDjiDfHj8lsPDpN1m5VrtqzHGvcHbrexASw
XG5RjDak1OGwza2sOw5Ble7qeXhBM5Y82b33Mxjmif1oCM9u5M4nG3LpKVJZSoy4w0abyXz6kvnl
AUFXdzumqbO1qsn86jWmtja9GodtiRfFFnFh/MG2gddtd0lL68fC+ti42ryPG2N4LUPZvoac1M+F
HecYFDOouU8GD5KlVXbf27wsjxhzMrzmNUBZ6mdwRkPklh7ThcCt7K2bDvOnKXPJyJuUR9jl7AYf
rMSLD1EEHqXZTqiyYvkljHv9SdcQLhbfpnwfwjtjRYVh+rl08JxnLs5W2CckN2pRnR0Iv4egrEcm
bcFdkAI92WQAP2IX0T+4I3RtcoiiHYvbfnAnJmzTkNRHaBBEazGcHG5l6oYfsxSlLCQb66OSLSoy
lFnfFXTGMzhj9UN1Krjxm7bCi8ia2kPrl+W2NlR6D/jtkLc7B8SIoR5jTtgAbCVDv9Fj3m9jp/ha
tEZB1gm+PNChQnEr5pbspQF9ZQ7j4WglY3E0wgll7lQP9woBPBLxJLwr4yT+5PSk700Gd0QBq71l
mGhvmzDRR96G+QtBI9kAXSrz91ljjCTU2KDjWBL438fcuqcRLd/K2bCxCxnJUfBaiBRbyktnWyiV
7GAmhMB12SAPpizMr24cU9dFwtvnoyX0Br1ai19WoDpjAyHUhjJLDjJi8kQ9ZDZZss3cVE957ofz
3uybND5i1d8fsikOXnDgCfZVrU5lVDnHiGrmk5FiuRTbwz6fCfAZgwmJhFmH29J0YW+XbOwck/UT
p2N3cvpw3nlFX91m1KIbZcdIU82sOHDo5IfKzg9hQaKQk4CtTq4mars3nRO+hPLIfboXGBx9MJnT
9ZsIrtC9qFPI1EgaIfEYZH7KppiOherfXECfo8Lq+UwzFe7LMLEvXoHVQJbUbxNbzNEYZ71LXY/w
W693u4tZTF/QkHh31BT388i+AIwsDtD9z3VCuE7R+JTOlJ9bxozdqccQ7iudDFMysq4iirNF0Fhh
h2jMh7Cj6x2ngIzIxvF3thd3b00V5ffYDxDjbHn5XTV04p512VL59KSX9h60iSkGchYYlIOOVGP3
H06s5THwZ411bRxhUOEO0+fZNr+7sTQ+eYX46FnZF1UpDCLw7ZHEj7f1q8rlqLYg9ckeL8nya5ap
8oTcI3hyssr7wNwyRbRNyGEJT3kT+xMdQVKND/AIIO5AM/qO9bd7DCMTx5YUcGcj5yA/BCQ9nzkY
y3sAuwm3usUayy44nxJ1j6WAAVmz8G6wT+ruc9dJbgIGIs9hP5gHz1c5ietTG74wC2rnkxyG9M5w
Yudx0aZii9zZwIPem8CHc1tiG0gx4bkX0Y9tucVCXumNG06UlxM5Ta0zmMcZq7G9VE76bKZec481
MoG5TfOWYtuyaxq8BXrMm7Z1ExqPljcbT12Fj40A1X9oMZu54HXW8IqwjdhQbV/ZbPQdmSbszEP8
Zg5w9KfOTbGwrr54OFhtSOOKt/gX5Kxosss72siuiYoDpjKkY7sAoTRexBwGeMse+lpiBgW5llg+
WVN7ykC/QJYovpteK97KwuADlEV4A2c5/WBjL1LgSq3VVpp0CCVW7CeFMennqJ6JjWLy/SWkI78b
3Wa41SnOW/A7SqIHnHkBqYuGGGQSU7eYzhh7zHk8SA5B3B6ZgrCdpdEdPk7UfnTKrw3mT3fFlLNW
skksrNSCWXvmYqkXSZdzeLwMsPF/iKZinfrpw+jO9ZepxIk4j73ic2klLsU2dUPWjLg7pCOWAjbv
ik8QIgQJ0qTCwbrx5oTIVk2ETt7ndy691EccY7uLIexyR5Xuf2tEkIBORu79kEhMfkXafYWnm78J
J7EiXgfSVsrECHFoILtTu1xwM9mwOWt42wPmq/7zjFzmvqPqOpYRibneGAS3rWL8XtkWlnlFq2+s
oGvJ1CaT0IB0fwPBHV1F7mBjIE3vZg7LcDd35XcDi6pnr3QMzNMs4mcxkZt3IfR5XGV1kLyaRZBf
pCHMXdRq9xBof8C4vMY5HSBoN+rsc5v6CazErr6J2cRKgmzLftdbPc/QHsLXwhpw60lR1TI3dPuL
iVf6HlYPBjd6MupH8Dv5IbN8JrLYTm4ZdhGJk6vEOUxSzQ8QI4ZbI2mXFNesVm86czQpuA2HqC/z
fdFT7TH56i9OUjXJc6YK9wBlt9nFRfdxTo3g6KU+NJM++VE3cf+aT4X8ivdkuOuYum0lgPgWrXV6
9sdC7OF+qXRDbqLcDD7YuePXGKXo3Jv3GrP9S+IwDNsTB1F+cLM6nF5XNSXzZ84+K/UAJ4uBVfsc
dr7ZfFMD8irgk9wJb1BreMSa9hnK3HhQ5JdOo+Ti3TRLo2MbZmF5P14Vcgakj+JxzHRjHOphCAok
QAGxPMigYlLrIvzr96OWdnjKkAQzOa8Jj9/1TopoTdEj5R8USA6K3OskU6M+FzfpIq0kr0bK4IDf
9rLgu2Q2jQ/g49WraXUSX2/RivK1mdyZ/OXUabx9ORlB/bEYZ3HbDQ4tdRMSEfDchhWISqujeHoF
PAEOsFO3ao6G0uFZY80cH1O7T7wH0SQheZkZmMvZJ9Loh8U92rfdQB44rLPUuFmFKWHZcL0xK8U6
WvAkyvu+gAl4SYMME7qsbrCLXRRYIEeIo0B6GUpH/aWyS686jkkaly/9BOj3IDrF1YRXtGi1bvDj
yaPBSOQkHlTX52CoRBKUmNnAimY/b8rSPsQmWRbErOr+LdQBWa/pXCyP8grC5EE34LYVmE3NTWbQ
9bklOET+N13hI32VPU855ssPK0AyuQmFnGhxxr0dOFWdk1fMLANlTLN9IYFg8B7soQLbCrMYGC9v
LNSo28K/mqz00hM33tj6xUutDb9ltFJP+ynCxMMliBg3uFeXGAx9Rglny13np+n0SiIhd6u/PqL1
qfcMtCPyxBnLFge8hkGaVuwcajDgXCqN+eviei/vF6fH6SalrmEuMBHVgOX84IEViXTump9FAm5U
U0FPaIkWztjJjkM3WfxWcG9lOMd3W7WUFR7m7mdzViNcuBxrr+gfpFvnPWcLbScbb4jthMOYw3lP
ecO7cESRb6WX0YmZN9amC7++WNwRDg05HcGTi6fYE0ZZpCjgyaSmfQOeP302CnofHCr9EEfdRcfW
75j8tnhqNTAIj8gCYC/pTFX6af3OPGuvuIvHBtNmdbXLjF03h2qMoRVmddt2gn3zUQ8Iwbb6SvWc
ndQi73Su5108uNbbykaxmc2rQxaaVFp56bb+2TEG+85QeWzeWSHSkg7vOhu2ZZOKCWdMVCpsoLGA
KLDaG9p5ZZjku0/u8R/Q/x/8QQi6tu0DRDM0okVcAPf/EUTARA/Mymg5mK6YoGhSkzHDCviuu5pU
sbmIYZmzbBGl6rbcrNIMI0Wb8w9i7h/mt6GH0HjJp0GlF2Lv8+56JFDL7FRufhMnEw83TyxwydWV
2YvLMFtyBcwUg8OaiQbHXg31E3dVU/1cn1mlQ56oQ9X3fWwKzzz+4jdcB8FZbzKYRwLWE1Cwuj4Y
1gJ/OzAN6d3r1ohuVtpqkSSM0a0rLPqPW/67Wp8hErJDVjCcd/Sd6APfTVuKAv6CgHB0XIkOpZcz
a0gbdGln7C6b9AvMeeg6hNky5keP6fjPvVMJfTASh6RvH+Dw698v6Zrb+L8jCTiBeGq4+Bs4i6nC
+1eqbYh7STr4MPP1MFoNkI2q9+PHCPeW7LWiXso4DUfGWfsBxNNFCYp5YpTmcq8YmNonmHoDri5V
IDgEwaF48dngWSHu0HBa1LpnD0RjvyyghvMVGHrdNIFy2Y5X7DmecD486SsCvcLz12gihCBXfx7/
ihCvG7szL44c6w9axWKggfyIFhU6+QRXx57VRdaLC7az9SwZMctALWLNfbglu4H+eXUZbodpZuGj
GuA0c69/wccRDuJZp7zs0QWMtG/Zy5V8riwZQA+V6GPAirqmvtOgN+lm3XJFhFrgRMIkM4qVhpwI
0q5eZxUv+Txuwnl506pKRrc11leIBmzcrA55mDDw+ftjvT623x5r4Dj845C5whgKyvzvLzeet9jK
MUKnewV6/FDVk7ZfnMxgFu8ZM+teXLNeVjL4yq3wGjsNTap74mr2fTPyh3ROrsNTN4gWosUQhvl2
vM79ipbB5GHKYodg8YFej5oyy9oPCcMJ5D0RFMp/yJCvdNz//UCMXo1FFg3/gGHTH6Mzhdl8kXrz
QBdWYRdlqDZ4nryp7m44wK2JOAeVVcTsGsXZxMX3p5gchOJtDyl3G8RGjm867daijHU1zOi6l0wg
1KgOWnPu7mZhi0r8a7r6B8mY9Be8CBiy8DCW9LZ3exojzSmkfh4vCo3h7RjiNPJY68bHpkuMM6Ci
NeQB86BkLuHEDGmvOD/bGC5OSGyC9YKPQW2d1sgOUmRwatwUMnwLXVIZP5Jn63ivlL4Oge+Ydz4g
fSlT+sRRdycGkJl507CpTE8MabAXWC2TObJadUtVEuJQPZY4dQBINouzwOrB7IwNAepNG+XhjcL6
8HMPD9rYM89hEMOMSBpbNGLN8J15t9dcvEAMJar0xRsHShUpybgzbHjpgvgQVG5cvkYVEb1887ko
N2lilPOPvjYmiwFSNAuyL+uMWCXMTYV9LoMW0iBGvywfv3EZM687dTfZ7IorDaQrIrKrQhnKr0Hq
z+h9rhK87EpV8dy60XsH1XF6IQy7arZGaU7FzuMhz8eEcAA+Z64qUufnEuXaSThuWu6zuIFhM3Bd
BvNRCUqEI1N2CaZ6FgdgDobZ2NUP4U3q+xrEcyUYChj1/rESRUQsFExVvjWuMD3tdUfp/BHv4TG+
XzQEOD+bniDak6QOZO4GM4ybCKHQAnTQkO0ZFpP5GMSkV21F5XnJfujMxrlNXWh45Cykc0sOhchP
g3S6FvNUcvSoFsveIokHIh72FR78c9JQ8kPmU3KfeZUEaq8rpQfHi1LvNKEWT2Ehi/6Yas+uLnXc
N8tpmc5PSHBKeWKXLgkwm7uEpC7J+0zcZR/ax5XoatFKMEemZYdlARfjdR5Nne9+cV1cpQkbaccJ
mDTqoIhU1lTmX1LtqvRF1m5hb8oCN7eHycex+h9b3R/cEGgLmHhCEIH/srxtv291vTJzqrIQz524
RJ6dV13z5CIq+yAMF4omYskxPQGc5uKtD0rY5JE5zhPPBIHD3htndK6yJkpih2mrSZq2T9cLkTFm
cZYQPOodLL6seKR4rx69xRjqvMpca8sY5m1QR+4ukqX35Izi/0g7r+W20XRd38pUn2MWcti1eg4Q
SJFKlGw5naAk2UbOGbe1L2Hf2H4g9pqmYJW4uqdqZmpsS/wJ/OkLb9A2WAYU2bZguAdap9zutYms
wYf3H1n9JXRDI4YoQsE/EgKxqa/AKLU8KJ2R+NJ+ELCS2M1tUhbbyhDAtFd4pH0eTfaDZovUHli6
U1ZTAYfIel2XQ0d6W8xwKykALbr1LOjuKgN9KdqhkifdppmEYI98uTl7pWbiVw3NK/p2tC3jjlyI
9C/oMfrYQCQawCkYR2jI1ZrbmXX7B0ok74m/r60p4H9nETH3W52W0kcZ1lCBTulUFuhlthD+PbKL
hqIyuIhvQhpO/neWnTGj8zi0zW2TZIXgvP/2VhobEGcUY7lM2HoLVooRXy8YUZhArAq9sU9qk2QR
zwMiyYxuDSpfekG8oCkjyIWRRjJ/0wMteggEsItPRsoO+nlMK9//Tus1DJcQMDWROBAXYC5rSiQ0
7UyG4AtHV8oXASfkAUg/pbi2Ii+SlShzlDDNp9u2rkiB/zfCNL8AnEzDUEVDhMxokmLxWl6/lTqW
xFpIi3xHs8AwH3hLeYvz1DwRwLwEZVT2EdyCnNPzBY9QhQglV9BYM6DV74vH46fmJQ9N0U4xvwCj
G9TSiQcJX59LuhbDRPkgmsVtQhTRXDcpYhDOseJxRB9WRJeTema6l0jnVeBgmGSMCu6oKvfvL8dD
nsiIVNBt2FUIfSXXKOEx83o21Pq+qSnpPPi9RcD2/nz+Gq6YMDAhFRGzEOlzMr1+m4HCotLo+9Ej
FWTtkaPBL78KMpBbVpcUIj+vF8Iu6wod6F04i+amaWkl4KQwaLs+zIqWdvUUb0P8XGildHKPyyMd
xctCUVL1WvBz6ZzCqKK+flNkgugkIkyA1BO6ROZazqOJwhxdJ0G+PMohxkWnx/uAY7K7Vc0+0F1D
oFblQHtZiOJUiLlFrCH9NgOwATKF9r6J+zEF9z8EEnHCwvtajxqtvIOJV3840mmwyWEejEQEBmLH
VsOygPhcPikdDO79EVWYvRwfShMFmKgB6htZiZr4eGQkHO3Q9CHI59s5G9HxqMHYyh/aVPf1y0zh
WD4znS+PfrKIeDWoNsE6RDyGHI5r5vV0UhJrWyEJjUsODiHb4nWhbOepMaEDAAVXpAsp6hPp9uiy
kQ2+ZNw0RtgHbgzBX9ocySe07EvDRQu7RClHIVlqqPlPpn7FwY1qxqhQFXfAVIUqK0Wl6Tb1Y8W7
z81ZcusUlXg771kwbuZLgMEhGPXB1WRU8l6UxJZec5ANAi9TQ5r9zCZa7tCT50f0T3tJy8FAIOn3
y9Iw9EyGGJoEGEJNWA0dwYKxblWdZxqhiK66mGdulbbU77I5CQ8R6pXNmS+BG/IvXwPtrEXb0oS/
oP2yqxKDwEoZJXGnxUC0LiU9QN0lnNq2QbaJCO2+RktI/9LkOTw6W6qAmhEHGgvz+CUHPcLmYoA5
pKtHGdky6pEOPOaSxzKWEPkz+SBOD0i10OFakElFnldghXMztJD2WxLc+KViSO+VSxBDX73aLDRD
yxMFhPT3x0Ig65lTvCZYHR5oSOviDpmvHPyhNSmQcau2PIB81+UPvH9D2MaQW4pnRN+HAy+hkw/g
0GrfO35PuKyMGpgtSaoE3x+AlpKNwQd8wLTGUZRS/DyqOkDuDr2/4jLD6Ld7mEZNaLzjI1BpJPFG
EiCPfwKpA1dh17qaaXtk1MwB/Wcx8RGJZ18fanUU0sd0AFrixF3YhNdCgzDAEU4VoA1KTq/DgYBC
oKv+Ady7tC0jACZo6WToz27EpJ+T6waepOBoKQtYRE06a4ptq+Ne+odEsUxCJt+WnUTlNe59MHgW
proSLiBwUA4sK7nGFnGRaqv1iKcOgmjGi2yoCy7qY2IgjYKlfTmWAOAsQ2ukoaqZV1aPugcG70I/
weejfc7DRlrE7x0v1qkZyNSFPBA0b9CzRP/CfQDURZF1roIjzqylBKl9ORamj6BB+g/k+sLLdWF2
AaFDK2rRtAG6I6bOEaqZD2zoPboDfM7xd49FhmO9F1Vu6r2Q0pm+tNVYKMepVHSJe/RYMyBEZrlA
5fDrL1YB1HsDF4cypqf4QVvsktSXyguwKLy1I0ZOMiOK0cPYBcI2MedQ9qRGJ05pg1KMWZs8vXvs
B1QV0iuNM2PCl5Y0gdXqXgzTNPIMFf+Da1g9ue+ZgRxb29nKVGMboaueXFJXz7s9KjZd80HKaNx8
hFGYj1+Hck40ypqLcEpWqWh9ibGvfPDTZhR2C9d1B2bBugOzBUnePk50MOK5tqHzJhgXis/6W/BJ
8B2v6hru6rUSG7XySUnqxDA9JqwLr0MLrPouaSk/4PtXTlX8U8eTW/tCZicPu2Tu9fw6FPWOXvux
bjPnMfueq6w3boMw8vGLyTFicCWjtFpPzrVUvmAFjPWFD9+32uLjSHhnR7k1benMYTRdIzZVX4Ca
CfoPx1o/gT8vXBeaBUNahAlYVy1FV/1CfNmLx2o3HKkFqR0i1Nnfz3ynrCWSq6gw/lHjCmH2cLGr
LKHPJLtsBUU14zY+U3d4KSu8Pq4J5jT8zpdiI8yddfRhaSUyEyp6W2lsPUGWh/tmwrO7QKbZQHYY
XVZb0akZUO3RKnGXG/TWYyWvU09U8r7bYP8ySFssTqODqi+IgyJgeT3kCD+M7liN2MouxpAZCmXs
m3v8mv3kXmikpAIF2YzptkJEqL9VFn1HFx4U7V2jl6xntcpbY6ugqRp+pbkJw5weoAAmqBjaHu5w
lWmxq+e6OrliZ0m+IyQp1gELYU1X7F7LGvEmDCNS5NKvzOQ+pfRTOQHLOd+VuFeBkhzlUd+Xkz+W
zhJrw5MKosoZ9QbeMx6M+k1ax+U5hWLtlwAeQSWNF42L2MLAWJdRTXmOk4mcbXd8uezASkYIxH9G
frIfbWpWJRyUNIoAZhFdI0wZ3PsKGAdAKJDkwZqiSeiVgL1Qjm5gbhd9QcxXLH/RRhDPD0U/G53X
omcW2XqW6i4zHOZ2jTR/fKWMoUIBdsqUaN+otD8irNfJjJ1swNr7Ogj7cLiPBYDUemEorW3gYFRj
hKy3HwIajDTDQJNNjoG4KHG52t31fmU9tkkjRju5n7TNWAOFdMZcBsYpdMwwYJICT6NYHPzWY9dm
H/U8BHlA/DRDY526bHDHUKuuB5/jY48yLpmkhK3rDu5uVDv+jPaVC9RVLWhMJf2TmVrdzqjL+tv7
ofgvmHtLgthA6ZBiG831dV6TBT52a3qv7YpRGL9G4pwMtFwkvCRK+mfzVuISWFq3Y9ucqa0rS8p0
ug1RGZF1IIWQFSykq9eVCSUQqYYJfrM/2phaZOgQnzAcRkkzDpsF3TGUvou+fTPthXIiW0KPpQRH
0nehgIc557TTZpjKg35RkfVRxkxSLtW+pDp9rLUWXSQtqgN9G21AFC/cdCCKvOSorbZd1U0YjtdE
nXk2S8VmLqAUbjXgMCkg20X45OhDNi2a5wFmAdjavjgGvkzBfz2P/yf4URyOj9z867/58zNKaWjr
hO3qj//6WGT857+X3/n3z7z+jX9dR8910RQ/23d/avujuHnMfjTrH3r1yYz+x7dzH9vHV3/w8jZq
pzuckqf7H02Xti/fgudYfvJ/+4//+PHyKR+n8sfvvz0XHWadfFoQFflvf/zT7vvvv0lLkv1fp5//
xz8uD/D7b/vH8v/9319/4cdj0/K7mvJP2pyUKn77x/Dj5W9k+Z+oxrKIF017+Dq//QMrqjb8/TdV
+6cmI8qNhJSCHghQ1d/+0RRceL//Jov/JKFg/YnsAYgn9H/+5/u8mrc/5/EfeZcdCuxaGn77RSXt
zyUN7xYdcgJwUlvag8g0rvoKSCFAg+qT/IA0knxpCoVvx4kP8jwSxw0YzNkxxpYQtx0esP664Vr1
p239lVqsm2r6LhqKq058pO8FKKX7gXzlYFshcCF9n2TRZjOn8w150DeSYduP7iwZM7TJGFxZBADN
TZG5ZZONbiBqPuRdDPH8DKCqoWEsTdvcNmYh8oagzsCu0jVFC1NzGlo0jgkGziFGC6L0y0y+7eax
/D2YJjyjTFxVzOC2CdrLKC6eUTwm4pqE1J4VI4Bk+UEWEQYBjgKqqrYUoDHyZ7OYnlU6xxdWYoQ3
lK1Sryn69DNRcnatNFJ3ESPsnxziAzo2FGyDqzmDW1e7ZiLurPmyT4J7AXTN1hhgEuYIcbgikCRv
DoIvlSjNNtRo086eLby7jGGPQ7Ih7ybVcixlE4fcsQvyTn3ukrzcZCF25CLhjDcqU47VTo71rBcE
lKwhJggGQI8hWrAmOgphAsCm55j+V+/oElc9ty9NiGikdVI1hXSRg4jsgAcrP2mP17fB3Jku/Bj1
C8gQsm+VttfQyp4ycBngdRLD+si+x01DIBH4stfW4M0ndQ7QqKQWrPp97eR9KWz8uXjuu9F056Cw
vCoCDtVMVeqOelXZtaoNbmnqUL5zMbpeaiDeUKCeY0m17Ph9U33ETCm+7czG2M4jEUgi9OFV1CNT
QmP9S1ANDbWJ9AkidmYDDobR1VOUl3vA+lXNlNMAtLwI48jQozIIKc/UEDTUfaKDLlfdYDKrPcLf
xkFsfSoxFKEuc3UIviqDZnjUfUewgDkOF/lUgCTPiu5bWMGaRloHqGmk6nQriGHEFCslhSDY6wKM
rWKokzvaFaDm+kZ3hMpUCLeywOmGSaXEjkK/PyJ+hXJJaUdlxzsckhKSRhfA/wNlFcUIYNh1XfU/
gxIJjyYAOGURmT+2syF7qO0XhPoiDVRjE0mbTT8M+Jcns+9WaK7e1j1A/ihmak0BwbskMkMnmRFP
kYDx3pCtNm6DzN9GBQeD1C2mQS0CuLZUJ6ghhvADLGm2nA68w1axlPaya1A3RYUDd7Fo6mSXo2lw
CizDMbdWQaLqc+r14dg6scb1ZOJXsgtluQEoQpQ3dn7gtUGh7Eb6EY5Afxgee+ZDW1IW5HC8dLeB
ZI9liZqJ8olrCNaRZE17AuTIBm/xOWlxzxwLyXAiI/ppqEHjAkTtnIGWOTHJdJvXpeCoQoAaS52p
N6HBRgJ9PbhBMKQOKp6xJ0l0OKNIN7dTIZhuXxfVdVqkyo4kfXI1gKQIu46ZJ2N36BHndUghYsOF
YTzLFIAYvj/B7E3ZkEDUZPsgctqD5kKrQ8+ipcpn2UliYGrG4xLp1Zi3AWO9oDPTU+ybv4JryZ1Y
tQJXhBnhCnhIM4914NLiKLy6bIwL2Nb6poohXZ3cLX+c5adn9+sI9Xhyo3dERMLlIZkvEewJ3ENA
LZaebp0fDEu5zKzO1drCEUvTtYTswUcV0Skkf/f+mKu6GYPSmDEoJ5KG8GhQA4mQTgadUjhm5QTI
Dw6q6Xvk61+wCvd3cNrly66svqX95NsYx7Mqq3a6UobR8OjwPUmqJGHQZ3zNU6RRgwA8hFZZskeS
MjpG24UbrKw+cIZGTt4EwX7INcIpGJIXWEbcTRrBFVqivlchAe6oxRjcWaNvnXm8VTlKRXlLkXSa
a1CTFR3Dg9dPp4dZ48vDmB/CkquHDPeMSNWqdP3L5y9TevL2NDXBL6cf8sPIzdHfF5qr1x8b7eL9
SVqSwT+vdJS2Vk+x6p8hWaLX3On5oUNft8QMCp0vtxGe/qNR1kYVZT5TaEF8+0CK2FT3ffXJV89U
ac+8rvViU1ptoHnHENVPyQQ1fiV0QDw27z/HuUGI8E7nxDQSIEoTcw7UJUJlNbrF508X/8O3tao3
z1nehNbQ5QfoSxoOnQj5DGeqqWvq93repdW8VxYqjGEs5oe4FlUPX4Lcafx00eQwFc8kX7ZhY482
BR+EMmiIuWLLRVXAIPLypnmsEhDdofkFaPq5+sXbKxKMlIrAIb3x1TdTFt57jkTYYYBnU0D3srl2
35/GN4dAwQ9XNWlRtl9t3UwtYWxaLPrAv5mzu1L5WstnICtvng4nQ6x279iKk5D0DEHilkR2IJ05
0N9+BBTiZdo2IjH+65UIDT6krBfkB1Ba9gBMX0UeTcJF7/039eZj0BJES1RBl3adP7eV2gEqiPMD
8YOHLAQec2dW4otW6i8n0MkQqz3VADOUzC7KD7KS6C5duWlnNqpq13LbuSGSbtRE8gfi2dhp53K4
TvQxu9Amoj4ZYhOhcGzasxR+M5LcAi5f4q3YhKKDOh9JQySVzlShl9JNs+4ZQ2cB5YXJZgxqZ1tm
jD0EytZnXtpbc0PlTTI0mfzfWMOvBhi0UhW22WH+IocftPYq1g/vT8u5EVYLeAhNDc4gIxTdfaYd
aOIP50Bkbw/BU9A6VRQS0tcLDHJWBPiwzw699STGn4Z+G7Wf33+KtxYXaM9/D7H8+8kNBzoW1UNp
AOwukQA+lv0Z+5DlpFivLDCugMZAlFL/Wa0sIRRTkEhNfphacac3A/KBFmnFp0n7WQwPYXVD2evM
an7rgjgdcvXWmpkiTywTZ0VBdQXaH/BR6QIe3wPMf3j/7b0gFVaPJyM+jFOERTfMXONJ+6paZIEA
KRpTtTPbSznYDMFVVBAURRdiAUGy/qLVD0N8lXV4mnY374//1uyJIG5UjDCX82G1BvEiyce+kbMD
mVOnRHYfKmf20bkRVmco6ENcE/DfxnDLrWHTV//h569umhkhKTWf+Hwx7t15Fjg/t++/o7eWw8k7
khcoz8kKH9FCS1tFzA6BvA8tasJA+CKIM1Ti3fdHemu7no60irWbSelHJWI2QmH2wOl4qlZAsD0n
GfP2A6HhbRD8IhSxmvRYNCut15Xs0AHJwyxau4hhfep/YxdhD704z5CPWOt6uthlbUISnB5iPbLl
4rEe7wvxezfdv//O3lxflNLo7avYY+qr82EyKGckIJM5p7lcKNT/jY8H67i4GHEPqMvwJ5Ov+kHD
eVDyroIPcX5DIH5mgLfmXMLXQBQpDBIorSZDVKHAWih+HkJrO+Dx23hifWYBv/WKFkjQ/9z/q/Ns
VEOsR+kMHsj07QGrw+bMGf3mM2BkBfZLxFJ0XSU3MGccafdlh1h7bClAQHwX5fTMenr7Kf49yDr9
6Ctxxr6MQWZgsRCdJEcEvPy3BsFdDk1m5LfW3l553XEaF2F+8LXevhXbc1tvmc3Vcb9gxP79+avT
MIYbGpcNxdeScDLfIjLvu0O3l77+9VV7OszqUBQVjBM6muqHLnvy4yvN+vn+50vLrnrnOczVmZgn
xVBNjZAdcHG+hMvqQunDeCG+h2fvamPqGb68R4UIiUmg6KGOCKhaeO9/ibdX3b/f5VIyP92ahtK1
nV/63CzVrR7GUP4eBi07sz3fXHWU3SG2LIWQNQoMhem5nvQ8h0QQbVQ5hUV1zuP2zec4GWI5rk+P
GDQ4yTIIN5D2xr+7s31jT7h+5kHOjbI6ZwygRm3Z8yDWUDl1njl9ZG2DcfP+nJx7Xav1jRIo5oth
yeuakVzEWfPM/nzr6pJO3tVqYVszfWdfL/JDPn5OLKqVuIgWH5PwzP45M4y2Xt5mRpJi8BhJEN6M
BXIoyBap8tOo/I346+R5tNUa1sCQVYPK89SKz2xEV9UsPL8/JWcmXlu28snyioBoaE3Js9RS6fUJ
l32Nu0hsnpHXe3sY1PQXq9slI389TLYgQeSBOF0qrmekrFP5oxTdvf8ob0/Ln2Msq+/kUfRkaBV/
rvJDL+t23F5j8eIE6eRhjXBmt7y9jv8caXnak5GiVg8wZOdp/PkrzOnPLVCH/3CI5WFPhghQr53o
w3MrA86Fa1ret4Vx8f4LW7bDL8e09edjrLZjLmGGrOqMUWXGQ1AfFJTORvVrmF/1CITA/HSU4Qxv
6e11QEIIIZFG5/pUnuARyHis5wfd9zp5E/Xb9Mf7D3VuhNWCRnY0aiaJk6zJvPF7WG/a8W+cMlDf
8enEoMKE9/N6anBrChCzZleCivMLnLWjGytHR0c7swTeWs8yRhjI/oAwQMrj9ThAbwNLz02epGlt
RPQd2NF2MV2V0ZlSw1vL+XSg1TqoEG3ttFLnWBavQGnRBQvOvLJzI6xe2TiRmw4FI1jaHpW0VP8b
x8vJE6yTML8WBzmX+fzWeBblz0p1WfdnNsvyEtab5XSI1VksRxK605ByDn6x6TNqp5V11XCJdcJX
Eg+n6r6/v47ffGVokuKBIiuwZVcHACR7E4ECn9Os/6x1yLHlfw0381IeJiYXcUojGISV+3p5WT2y
FBlWUQf8Ou1C2/bhY9gnbmc94dZ3Zim/+fIUVQHcq1JN0FfH/zBI6HhqFHxl4zJuUESwhcdgqzzK
8t9ZyicDLW/15NhUUCQZYpmBTEzOYnucvfdn5c0Hobu25GSSJInL6XPy+QiE0GYs9OwAzcXFPZQm
1CHPn4AwIG1zIYSf3h/uzUUArglUOoRiyMGr4TQzkYrcIuVX7DJ4MNIzi+ythEM++fzVIksyXQEC
ugTJ6EoJgHud0dok1S1s1vcfZPmiv+yek4FWi03tBiVFsmoBpkxgDe9FhNKL8Ex/6Nwgy+SdTg7K
owLdyuxQT/VD36PUM2mOJJ3LAt+6NkmX4bBDvYVftJoUX4awXykZHaIp3iThbii+i3O2qQzMdiy6
+FruIZF85gR98zI4GXQ9U6AlG3HB5eTlHSKa7hRA/8vdRvo7VSZCNFWBEQF1ah2p1RZGw5AQskMr
3WiIUBXbqDuzSd98loU5C85Io+GwWgyj2hZQMVFAAdxp+9ZVXbV2lN2a5sf3F92bu+dknNV6sHRM
Lhde6gHYwOekdP/Op//ZAlgtAzGY/M4MwFqVlXQ1qtNHwZzOxP9vLWjiDBPnXRBZ2rpPFmBH0MNI
pYk1IuSoPWKDAhDibzyHAioGFJllsqRXd7OpNJPeFESBpl/cibiqBCZqbn/9XSmUsIElSFgzr+8a
Peg6cO1VekCoad6iAPrXPx7hJoAIsP4kZb0j2wzJEDyQsoNmfdS6W/nMNLy1jpYEH3ivtMA8VzPd
Y7vTdzl9kgY3jtFOzhX5zn3+am8LY5nGacA61RAiy209/4tvX6KtRwQh4xWIrdkLaPH0XOR+l5pQ
H9rrENSbYT4ViKe9PwHrHb0eYXW/KwjELio27XUyXIjljW491FfJWUGT9XtiFMJgLl0mQTaII16f
73BBJkSIo/a6GqBilcFm8oOPEubQafKYBR/MMD6AMabnJ+0F4ZOmfO0x/7S7LDlzFv9S31q+CMxc
GrPQNoBfrhZEGgGlGw2zuwZEfZeJAKlzvwOABU6yS+KtKOu7Eb5HFgdboxKfkGPDYWDWuzMJ7/oi
evka5FAKsSA6EGvSmtkAOB5yvoYU9KiHW9u+UXF1nYaHsQRziRqEin9PFtrKbAZnTo2X2sPpjb7w
k3XVQtEAAiRiyqvJwP8r1UwofdezqpIH9V22N5r8up7RSjPQuxJ04VMZFOZ1OTV71Ki+1Ur/Qw3q
79LYPeApgViA5X8QzSizfTkTb3ypRaOSZornT8N9CuPUTSUE86J2dusIRzFkHUJ4goUx7xVrvqGd
6RgNpjxdRId3zLcdYuD8n9ZWJ7S4cBEDc2f8MBX9SuslGDKRFcPBjzZzqW0jI9v2CU37pgrQzQSz
KdMqFLsPmWzA0TfSp0DqkjOv7NflSwTHnWfgHw7fcE2/RLBrVky8LK6bT1mwV4K/lFovUCzEx5CP
oVMHC/aXVkEnI7s560136BEhdnBNMW8K0UdmxoCs+P52fx02MhSnITavhg71hCReX12sk2BYYPEM
5YDc2Lcqnzbt3O8RjXXh2rljq2zfH+716fLrcKsbSpopVsejqRyEKP6ixtMXIUTGLhn3JUO/P9Tr
OVqGQoKEe5BUBZYsrjivjxjZR0OxiSvhICy6yC7I27/8+RYGASC4l8v2F00mRLywswj6+K6O4jvw
vJ9zo7l/f4jXQcPLI5wOYayqk9rYRUKLmM2dFEufu9jaWdH0dUad7/1h1muApUZaguANR7LGubw6
8rFfqPqintKDNN6k6S2cIvSCJ98Jyr8U1Rs0IhEvgrcsyQZmsxDlXk9J7ON7NbBxDxPBdRY/TQFG
Xbv3H+alPfTnafYyiKWT3iNLSLTFsf56kF6tA59VERzyGK++Dj0T8RBbd1F6lYv9PjNQVQemFfuf
3h93vdxULmR6e2wnUafBtw5cwnzAIgtr4UPldP6PHKPN9z//5Qp4/Vyc0QAXeTjUt+SXm+wkJYrM
eJrmMI4PYzDBUur74rpWaJDVCOA7suh3Xjbl+Bz1hYjQPUK7PQThb3IHdKYVii+yOCiYi9NnlqtY
u8vyrN9Nov4Dhf7oEBVMiGHB98oV0fCkXisdUwBm24SzBGugGpA8jsBwz1iQ2mUC6gx7I//W7KXW
7tVm3mAkrF0UsjacOZ9ebwH2FgRmkk3uRPnlclolGFB04UliaXpT5dto8MR0055LaF+fScsQCrjK
ZeHgWiOhefN6wcCx8KWp7a0boPrj9xrFysZDqff96Ts3yGpVzlmK5TwSmzcQb+HZRZKroDUTu//Z
KKtophgwe0twbryR0aAdbnwZXp2ddH8NLbecdzhPAZUis0RZf+2vEysqtoh9GH0ooqjbBONQ3cRT
H5y5Kl7P/DIdy3qHpkdli2t2vY8nvsIoVUaEuOYu1VCiv1GKM+frG3uWITioCajRDFg3ZVJcDZRB
D6B+3FklCO8zs/Hrx3MfA9qVAVXj3bNONlDXHkGGVt1hKGbb/GicFa06N8Cy6E6OBNWUBQIrBsAI
sJ7s8lwBAV6kzEe8PnXYFeJi57NkYxQTXg8R60osBkJl3GKM1UEgziVHxmHoooW/dlGg6eUiU5tg
4tGETss9vB0a1ElsDJ59DpTBsHMpQFwGI42+6j2Manx77q1oU0bhs9Yo+gHSugakXzTQWBvkr6IY
w4ccJVNxK8TidzXqpYgu1DV8pEG+Qc5odJoumxxkcdCNbTTzMqigy1JVbwp5p4np4MFyHm4QZRkP
sOqk3TTg8epAuvwJGzbbznkZD3sDgS6v1np4QbE5buqhE50RHTUXzfGHeax7zAayJsjtHgaC7ljF
POyTWU03SpOVcA5CnObM8ms5WpRbS4zxStHiE9AQu4nEMHOToMbyaMTNF5NJobHpaPmflRD/sdia
qi0FmxD2ZgUbC7r5rYnU9z0yGwX058b8piddQ+hd+uGVbs7Vg1qNFY6Emb439KD26CVZOMUN6SZC
Vuwp4rbYY+7ZuVi9JVstNY3vjd9C+W8M0cV6TvRGeFaoQks4jtDO2ZkmNAohUPAfN6fnLEIzsMn7
rwbcVRcpzsXIU9addAqrbY15C0Ls4b0olwt7P7GVZtQ3cZnHDlLJI+IigeC2Ff1GV1ZQkS8qJNSg
mZXXYiPkHo0OGL1m3zgwSnQbBWCsblN1vqmiHsNKrYrJ6mq+Zj1VF1VQltsuMlq4MGppww7rLoo+
CT2JuAGd+TbobNjK8NBa0biu1CTdVThNuJaZmndA7xggHuX4Ys7bT1Ir1g5+IwniCxFOy+iu2wEY
vJ2EKtullHbqlVQPdEn0hbKZavMeoUwLX7gw2iAYWkJhE02EXCwh3ghNaao/4k67hhCDynMmIpoq
JsW9TomcJdOpPwxoNqoXmnX3o8nmL1hG+bvRrIf9BHDqavabyEl7a74vUNG+7LJ8+Bl05lOfSbUj
JrW+aSxuYAU3nw0vWrht22m+SwYtIc/RwwsJTU3PLEbl1sTDnjk1lFs4WfouNhplgytJg+NOBbMl
qBQ3xyDPsbLgkwXffTM1eu8U7RhugIhlPy38T+1So1+fdfQIQ3/UL0e2226W6nSfIF7pBNlU7vIi
ZIJjPBr0VkUrK1b7Xc7yvR+7MYucUG2Uu7rvdQcPpdmRBC1zdL+H/p0FpZfOWksWi51nmjSG3Uxa
50iB/FgjmeRBzoqgL5XNRSdONX+PsTgvOdtCDwx+GD0mfEqx+PiZmMEaCTLXc1Q9mlNrerkm4gsy
565WBO0uDLriRhj7apeoYY8YwqRdJCj77eDOTFf1LMHNKSVlJ+l5wA/rqAoUZKAzEhW2PnUDjf55
St1cMTLY5upwSQ5eYz/bYUcQ1JgZ1Kk9FCWsq7KAPa1nEmyWKdpXDT4cnT/tfQFu4mOmP8DuuhHa
KHAwWCmu9MkMrhKlhN+GXwQ6IAGsxbhB9e2jOWguxgEeynULK2mIvF5JvhOwfmgVvRU4MQv1mxzA
ITGa/mHQkcTIc1/aoZedbsLGjG/nKPQvoqzubKkhG9fAe3v6EIe7GrLnBRDdcptOVXvd4bXopAOt
jSE10fQQZDzMhTbt7+qye54yRKhhg5sHGGsqRgw1hjPoDbhRoyvXE74oO6UtRFtVuhiRD8HyhhQZ
fdEnpTbzunexcEQpYYzG0jPxIAicuuXwklpBfBR0rbmczRGKPCfrtg5bWP9YjDtxOLE18eXdFXqV
eWmalRs5C5AggQJkm2VSHKQB3hCOiOlFDhH8uu+1eRNW1fc5Lq0rPLiEvRKJUKEiK7ELqbD2XeF/
6TTr25SKX4d8Rgw+QpFcgry/oVQQoAyTP8u9iLGMjA3t0Jqcj0maPI1T1lyMCN3dSdXQ/5hF6jrY
SamygzpF/7FfTI44CasdKJTkxiil8jYoSCEHjFG3k4WaPzY3HnaWI/5FwgcUs/qLPAiMTdFp0Q5i
m+g0C8WzCxHoCGfUjfEBjzYdAh83MzUQexB4lShlWl+jKUcINQ6y3WRN5YWqj8FXCX9QTy8S/M3k
Lj4MumB6ETIKDvYqErD5oMP6oafFgzMrSl1yKJCsxWgOCaXxcSh1mlmF31w08nLz+RxxjmYiDJwK
WYtoZaJhzGTCUkmXK8Ge2vFZxDrMMwURPF+nJB+sIjbTxUkTprrki/u5GsWbNj2gJZHEsD6N4bmB
bPIReyGEAeJK3epVdV+JxbxRUB3aSKE621I4/Fh0sOwhz619HWcF0g6SeI1JN350OB44JlIdDtpI
P0orZlXrMxqTfi7SfMPoKMMS0OHujA6joTwVUYP7bz/g39X4za1pxMVT3Mw4s4ToNbrYopQ3RowN
FDzMdJsp2LJPoSw5INbjS1RPF7MwQgcUXZ+7Uc0UhM3hmriZ3iR3oalPvLuBGl/STxERc1BXUGi6
aJvJcUC22qu9neOMt0HqAaM9ogPPyJXUaVqcjCqrNrZpU8QbMQufIR1Otjqi9ISGw2cUcKTrogie
RB7CRaUE1usE6xU9Sb/OKHDmDZeirxQfVBUabBWlXNt5iRqm5uvtHU7yIcKomngjRW16aYpB6KG3
OpmYNmSWLapdKdlG1qp7ITQCtxkN4VD4emaz5pu7EUMfO0Bj6KbJucpNM2ncUBWDTdOJiw6Rn3lG
0UdfBlK9XWYJrN465KM1+ZuIqOIlumemU0FN9iKcUPFomSYbtw5cuPoOX74m/hmrfv0YatKPYfnv
oNUuC6fdh6hRdk4tmNa1FgyPsQ51XAqNzkZA9f+Tdma7cSvZtv0iAgz2fGWTrbqUZEn2C6HGYt8G
+68/I/c5F7WdNiwUbj1sFKoxnWQwGGuuueYodnPXFj+ZkiHDRzq8rLr6bmTJaz3pyuuIVLEZDGcI
lVzVHhcLauhgVgv/V4BcN02uMA8ejVNQuHq8Gw1wC3ZPJFLqMkQypeRYpc6iMLWm1SFNtiIAVMwJ
Q47L3VCor3FdZxNI7O4N6PtPw6yUPVk3HUKjMi/YTO30OMNWCwlA7PzJGt/0wuY3E7+DoZ2EYJ8p
F76SyjjdWAVxrPrC93bRxrkKlAa+FWFGt1O83OjMm/dItp3x1MUvTsxEs3BGBsPs2JtGY74lFtkK
oqH5VMr1Z6coPWOoMvZUBGISVJLpyGGj3pyzWZEwoHQt9TQEEnif31i29ByrGwl77NtQFlOzJdiy
9EZGe4NzFv2ODlB+XbP93DB7X3mALGvfIBJ90xE35VcdD0JncJATlSm67dDF03Z0ozSgDogxjEXL
ZnC1eE+Ap/DJSv1RibzYLdmQE1RCjqye68NWaUr30PYWNBURc+voQwIegkNUgMPZGmuUe3ORjJu0
sN71rB98XYWz5mSDdayjydwKs02+KW41ElPOuT3vc4KDupQRZIbmPWt13atEsW86kqj9ulqVJ/p/
Rjgwa/qUioJMgsohwpYvLIO+WZUlh8EhdUbkpMwqzTwf4lJAKmoN535xmDkm22OGKg4PpDb692qU
0dUEPPA6LYxXi3bHJi3F7OEG5GyQQozZpU4B/sue6mBtDFgCZHiGczWYu7i0+jeGCqObWXPaq2Rp
Jl8rG3HfGZxlBfs/39pkn801YcyLEahkw8NdHfO7AmycZ831tznpWDqy07BNAluoOv25cXojxJEs
UDiqT3Ux+yCq85fEZQ9CIcHW0clkCOrSWGAQWJkPMgh6ColoYTJFy17UcyL9Imm1J2no64bMSCoY
l7l7XxL8cCSujPw7oTMIkOtjF0xjF91ZxThdj7EZX7PXLbuxLZRdZGbdxmgZluc8WG8EgcAs4YJY
4BzszHXawgHUO1qL+dJqrkeWXAWDvXfbeyl1872s8iwsG3oX5B0Mj+WiGnw423Fb2o3zWLNUQkeM
fJQMsxl4hhpZL1I1fIVC6dDTr9tKyZvYCgP4iOp8VFpshW1FNkQda8lWMpIRZKPO7IyrAXAkM82L
DEf3DSMFkbJqnC/iEopco4fMTDfXWdp3hBotGSPJbbqZ2+UtR0XzsqxZdnEd/zRLCJ2uZLn3deLu
k9RMbohiyz3Kk9KzO06NujEqm6SsVm/OIdppjdQC/On4BGE7rQ9zmra3UTQyhb8u7hSMg6HuhtaN
3/V17mF29s22XRPiHpoo2xWLGN8IKFivLbWOgdeqA/TVarlzyNN8yqpUO7TruASGsmZgHZeW/EiF
Ankx2iPcNfelsNrsm6KIMWXnmyHkKUq+1SiztqRy2GHq6vdmstQxeQ0z1JbIzO91Usg6DuMNaiFD
cKpHwVVvObElB/o+5VOmgvSiAoxeRkb1N2ybFY1dOQUVceo+fET0xXNaobuC7OvJfd006vpA4UXy
XreYJCYlS0r4g5vslogMBeb4ptdKVrAJ9VjeghPvPV0s2T4l7jtQRfwet+4D4Q+KN8P18aIpt3aF
npnXo91m9xbrZ29Fbbw1JJ8tjqTZjUE1f9OuprEROslAkmCDikNlmAzasnWtrgnXlcp/FElCjhKD
qJTQpdebhXWY0kEGqcV5VF1s/brrxaeVNSVZu820tZTVCSYMYZuOXTKgLD8Bvp/2iZOkYH+m7mip
c74ZpSAUJRm1K5u0EJ+aN7mpK6s7VVqhH7AomuFiEaap1ZYICllUu67h+bXZTHZRkhKXVVmwoVbk
rNxba/d7k6Q/lZoY6roxzV2pOBERBO6PvmwB7Qnj2SLVZNculfDU3JUQDtKEMtN9orAi/oMedjD2
iRtqkF54LFjxI7DI/hrpRFSvnM8tgxSlTFNIKdIAChaOztufcl8qA+mxpiVKkArAiCSxSC5ZH5VU
4zhm8mWIu3W6BsOKACxN9zCWpvXNSBkoBJ1Gt81dNR966wTjzyIwNpfudna1zItWhVJgUMxvc19q
QZWusY9X7INEktxvsEVelVnxBu6y24/5Mvr6Gs23fRvPW7JFfw724N4sjdICQGTwasrqeR+Xle4l
Hft7wkgrYaq2uyu1bgpxa8BzXWy+e+AaH/rEcA7jYBsvpLTbwQx75bvmDs4e5055z42LueVz/t7O
ynlZlD+MUZ/Zo/Qb3hPrqoZruFEVlbQ5yPJeQTyjR9QrM2w1lWjS1IY/VFoZDLXsN4NDyWYofIn0
agBlV5COFROG5zE8SL9kHApMHSRraROF89wrZFzYYEOIzxo9a+x/RuRwgciB7yZVVobhxE4IxWU4
RtMQ71wBjGmISXKt4ynfOGkWEMLmKbWQe7WttB2viE9W3J4xX/MWBHmJUWUFHtY3TzlI2tCARExU
1moR1JNmm1ar+C2ioA1i1lMIWd7YN5l4IUEQGlQZTWFrS9UDeIBMUEVLOLjq8JJ3nRKqWQljStWn
Lbq8tqF5QEPDJiocb2HvehjZE+4qhfF+UvMejKlSbXWiwUgTopAYNbY7UZxPqAkhZBxQW1C3TKkL
oq5vUtmza4OkQgmsOPGD+dvb9fCpS5Nk+45mbVfYMpRiVb3cKWHhjUZ+XxP16NmtrLbJxAQlkfxy
K0FfEv1XxzurHUEgGiAlCD7ur/kJVdjORnFtJBOWHnrJr1kmvhNlAmJg7rPQZJYwiKdS3WTGwEkh
sSHfgsGmMRQvOwQrCvUU2yHruLxyZdI81nFGML8Qn7WgaBJtPvjWSG++n8i7cY2s2vH3dP0y1zic
oJaGpLl1N1pDu860XXlH6GZ+ZJD5zeZf7G+IJYWW5rfUL2Rxjk58ky5rziGI5bVv87yGzjuBjWpk
fYz780BXT9JSAqDJL2SbHWzYOS9urGpEzOjLOQdx8FYJVVK2ur1rMt7MLGlsdmy7Va6iGMhlM5sI
aOzMntGM3xyRaX7VMk0pu17bxXIp94CfxC2dIl4EJ+u2ataKU9M7RHisUuVMGaXbycrqUGE+bENc
m7sZe0d6NMv5Na3RbLN1GHZWXIwbcqW/t4bWbysksLt2SefQhVm6mTWW7EwsyG0Gk3NbR7PYxuL8
raKm28AvFiF5L+fhcMsgZdB6GbsO/upoklxJzeKX1ZKcYkPUeziy1jXhPxL75tTu11k7J+2NOG/6
mVijhFyWqEnzfVTkqA+ZgyN20YgQilNrFxs00epyaELWJNtiX4pNsyA3VE7TfUxRmzwodlcFUOw1
DwYXX9L0rBdTJuIP7fTNmiBtTNtEaQK+ZgCOJd+PgfT8SQ5QlvRCuwKy2fqVLSj+GyJICaSpqmNp
qtomHsRLnrTwGbIIxFgLajad1hqijxJ5STIgV5+BvxaBNFeMYcwHG0b5NmJEKWzsGl6104MLJa11
S4J+7pmGxSxGAXast63cb61c3CXksOywnSe4Qaufa5yXe3bagXhctLm1HJZDZuTIt33EQSLuiy0P
MtqN8blGNKUbNJDhX3R44EFpK9RMujUfpknWhxS+xGMLjJA/OM43hpOom6mUb+jkKsoLg7mxDQp0
KRuGQ1Ytg0OHDOYPCh77wcjJBZhsUoK0okED7p4472bBQh0VLjPTqQo9/X0MEeN+WjpPCoM5cKWZ
vJwjlCeMZvHJh1p8ysceOY+yvaAafi5Xbb5qdOXRIsk5lHZEokA8qXwgCD+KVbvkoCERpNb23SjQ
DEZF2uGktsKrsrW7O8v5visdvtOavfyckr5EdmLOGCWSo2M65PEuJx8zaI1WeY6oEq60DhkyzcGR
cKZWPVLLjU2HLHef5XdqdcwzQ3lzypkERkO6YZfm3FvRWDdolgnSFQ/X0JXlOhF5vlFGJwMhNdh7
KBXDo5lERJel6nCcU9XYSj3uN7hiRj/v2o5fXpz7DP1CLHXaBK6utf4oMcFE1pAep9qGuggj18sM
q3tJc+KxiKPuHoa2cgC7SmcmayEfrmsTPKOW57qvKLX2RMdl9FLQpexdNfgii5AelNEyDaOSiCS3
9oAyFHezIp+78Sz4T4BgiZUcecJTd8WISxtUztR95I073kYia2+1mjIWKMq0ddb0KVuj/kjSF/50
YCQN+xhh4F6cwoO20WvDSuOsYwzk94My1j6NSHV6VoobexDxCI5ykNt6s1YheLqvi1itbZtNAkGq
4FwIGYtZxMU5imldA40Nb5tp2ciAvZ36KKwqHOMl31DYGYeoQh1LrEInyc7UF28hwZ38rrWIZ89y
sTx0QxV/B1Cj0ELinNVD4/FVeIrEqZjRnU6duKmywviuE6IOpc9GKEM9iAOCO2ufzFXz2KfWdEOw
k8QEJddnydq9JY8F95aiwX7Up+a5HSuCpETXPBo07gwxwDIV8O1Lvja6mRavTqZqexEl063FkcvT
o3zcRcmqBKZMxQ/HLdVPisPvZh5NN/TaVMiba/aUWRAsvBGx7BlYTbw/59BvlUl9NATWKqBBNvuH
sxHk9N6w6J50STBAIKahfFSHhliSpCm2cgDqwsF0LbdFa1vQeJaiccK1aRZON6yTMqtRrzvbvKWs
/GAzHG4jPRV+Nff3tAqTXcFXAEGXI8OoYUkYayQxS+91bzEzK3B7mJkU/IBdHSM7Dan5pk5pcaSU
pH/TRuNtp8IOEy1gx0SiGkaJQSp4O71hmrLCBBvcdtDF2HiwFJWrhfZC4JDCF0gWyF02oRiM0hyp
myn3hQGkVsk6/apUl/EVAxL2W8XQvtux9W5D4qHHUI7zbQpfgEzXRDtgpkbPKBg7LhVkaokW2vll
wpbPkJX6uZYkvhZqnRw6aHPBuAj3urOS5BanECuaE8UYCOn233tMEpBJw+KHIuaVndVUjq5TmihA
8yy9NIsSvkzp8NaLwtijK093heqwIp1Jdw/sRoWf213y7KZ5c9DXoT9OfBtJI13rIEsc5bpeaPzi
Gt9p1poGDm2tkEqsQ5BSyNA262rx60bTj83YyG1DdrEPe5McvzVyyNMu7Dlwi2n5NggnI1yvRY/t
7KTBPweapHd6sSV50gGlTvrBWnfOT2UZ+41VR+dPM7WWdv5HldbK1k1rfqpOZ6zJmx+R3pOxr2Uf
s56vB3qAL7O7PjlZ/WErKu/ekOA1pBuoqJwHCQ5/dAb3oa7BPmxZpcVWUVTQNES8zr6KNPDUKsL4
yFptAZsZa85VBAWcUwNSVZ3CS3QA3l7JotZPS7GWdLBa++BY3jIN16mjEZ3drMo1fydwK3NGOqNW
tjm2QIegmpwURblGE7UQ6wWfSxbrgLPzedn2PB1Qs/H4Pcn07GqBoXGTS5owlSBeLi2tItDpAt6g
aKxNSMp6XIUOfcaABi0f2qgTz7XF0CL6MrBrJ24JpKzaTUqTeDOKik5hojI4a3cxlYhUDsjE1QFl
ptpHNGz3Job00Bn7grBloXioKqxG2h8nY03GXdMuFDBGmd9TiBHG1xrjZnataWeenY5GpLlhBjZi
U/ZRvKnLcaX5zus/FKSbYFGn+7bUK+xTPQqcSeOwHxuFP8ZODlwVItSQR1YwTqhIqjX8SLPR3GL+
LMLBSJDYdOJw/dLtPlMQNiRQxQDYvQyatN+dj2g64CaPJ/FqtJ36gZ6t9vxZS/fA3LMTDkM8+3ld
9JskZ+R+6Ev4xQBjr/uooL20TFqgkFSysaVtHm3i1X3D6jWOfAjiMEM/qK/Bw5LfHDKODt3YLbsg
JfBgq9OO8dWGBpPaL6+OSCity3XmoMGenpIwRpqe3w/L2yQ0SU6jaiHwxA986oyn6JwtitSaP8+p
Ld7dlijwsmvxI+R6SmWW5bQrEZrYzN8Ly87vdBpKIXBiy4cWWdwvg2u+5H05PynS7MFqzUWBdFNo
gRxl45XNKL22Ry2G4vNiylr37IqK2bXiJGi1UTuuFbxg4HSIVI5Nq5EaaETcsTmYZ4DDfZXezauy
gMzdZLUCILdX8yqY8/kHUVJO5q1Z3e9daY0lp1Ms7TPnjpuFoCav0QQqobC6jeZM/Q62KHnS1TDu
yniKDwR6AI+vbO1lKZha8uCgcDZx7el2aBsz0KEjHwGIqMB+DA5IpmRezqxmzWet6cGsa4RAU648
2lRLfhKXznEZTLwEsCqf3c45F/PLAkHA6P0uguFHzSAhmE3ZoVQbqGKFBe6dRqzfM+uz6XEbhcpU
91v+NvOWkVlnY6mR+syLgwquRsYhI3b5ocDF/BhDfkR+G3pa3nQf06l/i+ChEk7L4FPeqE1AbOJ4
TBpZgX/oS3I+0+SgrAbPIoNfHNj0pLEVDx1Kqw1471FZiuyDBqDzlkRGxhd/Hj+hTtUbyvVpW84i
f8iWyN0JtU3f5jxHrO8oXxDYwGZHZR+uUZM/2uUy3NNLpFk6KgQaem4ttJzQTIhvGiL9pI5Tiokb
lBdfQJqwqhw0OBAEAjRoACzKjqc22HBgx8XZmmbTbtxBV0PoTtkQCkVfjkiBazAmNr25wYDnpBc3
elaNt7PSmGwz+gejjSoHQyTqSa/6o76W2X5FvaXbVJ9tNYr5TmgLcmZjq8iA5tuSK2poJ9MKhLpU
fyYc8z04wrGva7W9IUTVW9XKS8aJLAFC88dSSyhOZzJ9ewWxB+Z79pCwcO7zYso+UOKGYWM2a3pH
75DYUF4V6PDa6lHWxUHB8k58V2hMj+ldclPQu0NpX9V9UaCEi7pwd9xtearaUSs9Z9DuCOGhD9lY
tyOHnJNJndbirSnGLdyuaLNqWEA486oho77tvs4LQFHdTlPMYwwjE+vNwkuSlOBeLV2V4Vr0JWKo
TeqXp9KWuEor7HJlm5QHfYjqD8NGKp+hDB4tonm+J+OcEX1aSI4b57Mah5MNWj99ORvYHn1g99CL
3qC2dF4N0Lucooal9ZuOraRxG0TAOPErPKFpzGtuAP2+pf2gfS+pskySkjiryxm9hFYGpgDi4A1C
Cp1peWqaXu5wRaIxWCo2/DLRkeU7odzk6YDFyk66UOmlSaOK2N26NrkXkb70W7Pri89RGNFLJLX1
lGWp9eTmIBaVLObkBfAitAr7fgJyI30OmvILq+ofLLgEAZ2HO3TBvJO4jLtrVSNWezNu76B5X9s0
fwcy3cyhPJrtcmvo1bc+jn6o+AvqZgz/7oD83RJHur8gXFuwY+FYu5hlSFJBTx1mx61gfxhQZb+w
5v/hz8cJpxIT5J4T4/ULA3sxV+o0FFoEorG4zt0x6JWvrKLapefu7CDGks9oqs0/KAl+9dzlw7KY
sdW1N5qIBTqPYp1VvX46Fl1PUK9VSsKBiWGJJWoy0KrxOlLVPGgq6lclk8XPYXRWSsgxUQ8EzJsh
Cm21L/qFSKuRyrpHHUToBHju8c1GnLdrDhhfLIJLwyujOZphnQckVAKDYFX9+iNkLmSjqu16h9AX
B8O65Ns87Sqw2Drdaq34KsbvYoKG0WcO2Jg4dSYZTBNA8a/XE1PM2FSdlKc6ecb0s04vruQgeKfJ
FwKhab1/Zci+WOXO5RUv3fn0b7KEWfWS6PMu8qWRXXWuBUgi+cgnifzbcI5APTwotTyWzVcTQwx+
8Yv+bc1kmThAtsn+ZkFiXb74xaoSxyYSc38TW7IjAtpGss0FRzvMHev0xrR44hUGoALKVdpWWXJe
EzjdPM5ACH8rdYThlvI7GglOQroD50/69BQxZeIPZDv4g3YWsGEKPyRIOBtFxMUOXgrRO33Wl3t8
LBahqtp6taTr6Js9R0m6skOwloIWlyv3BXV6UGmK69Pzfhq1oQrIqW8C9gwF30dn72rQdUgrCDFK
TLeh6oCQzrbJkVEVDBcnmgGJArMTZ1L2ZNLLt1G1YtBroN8UQ9If7bSvN8wA5Tc9W8LDMgzdjT3x
XsIMfcxhKt6mQpXHSsfZ5exFA3czmeOWWdVM2TXNrATz1LxzwHG9QWvlkz0pGN3iuQ86TCNBpubO
XnO6A+d1SogkraeDYhQ/eTudUzI6OAescb0mEqvd28KdXgjxRuceRsveLItoeP8oTBeD0sEbM/K3
mfj5JGq58EmOUoIJkuBGVmhZrSklfmqS+ed+zG4KPCanpolzcB5lvu6XjnK3Iv061GdQLi60Rjjv
nUgfiXA3Q2NQZp8D6btmtdZ+PdurFobdDjjbrd6bK5sc+mjWvZz/zXVSLGz5FFScS9IZpmxe4KOE
vfPEiWUMJluMoV432CLJTP7pWCSxT92taJlAY8JLj5MjHhl6P2lJMalO9d2CxvmTyAYU8ZnuXuPl
1lmGrlTHiziO7zEJLVexprUbAERwyRUXGUtxDZ8zBCWzQ81wdK3hI0XfPYG8b/bSXqk0hJLdiLUu
9itpBEHZu+UW7YAD0pIzPSsjVfEnTRanTNZLqMqWRrzTLrhyRjMyNouD+OsJkzjFHuU0EH1E9Hlr
zVYB1muhk2Gt76PCf1ax/nIvmXJaMrbWGJthhR5N7ycl7B2Sla8Z6fAeqxGOKSHjm7ZX5yAjXee6
tZkQb5VRDVYSaw5TUje1Z2a66jlIBKdG+b7I595PAXpu8aiSid4lyTdHb+4g2l+lVFxjGZXX6Trg
N0yKAHtg/VQlUv/RZXH+ELeyBe8UJ/tGlICJxZDcuFPjXHFsQUYk2oDHYCZn93dtW8d06ZvQoN3+
XGN0/Ebu/1KCF15gv0nPLHsRpoyO0I2y55Nq0zmMq+h7t8zvkdSbNwXCpp+Jc98SUdS5UbCt4E01
dRqMsQha2tI+0yHFHlV6Oqh2stAjGxAZZDWsW9zvzrZrh0h4mgwyLSy6ANSJ9uyMGFbV3sH5PK+C
VjKcTFrprsIQ4AqqdEMDSQPducSH2FI+GligW+L4f8ZYmAJZYJ3hrxB9YtVpNrMSjzjnusHXFkgR
8PQ+l5Fq10pspPT4bHQtVHtXNA3CjKlNB41vJ480tbDfCe3R0aj9J2t+tTg4foiOnMc4t9OAxhuc
xsTtjoq1VMSbGe1VVE9j2MjJvaplgZ5wvoeTSZj8QogXbQay7UkmRpnu1yz+IgPln/jr/2zt/+/T
wrQP2e+s7cvJgUUHCORMcXnK2u4Qze3LAJVJR9Ae0zQNxjGy2GIwhy6NdWA+7FGhpPv7OeqfSOnL
vwKue6ZvdFt3rctonDTvdNFTPp40Rb+Zlf56LMjfpXnz6dTri9XQ/XKT13nuruvZDKA4Z0T12cjO
2WumWDvATbSDhT+Xji+07kjr/YuT3p8++KCCbF3TGUVRL6MHhjHGi41N51SU+slaZ/RN1/V6g9ZF
hUvQqpegs/r3zM6/GH/544ef0liQ50OQo+5cTNnIBniWkRXlKccfKRfO5GQZgyGDzPStMV/08Ycj
r5T5i5On+PVY+L+L4t+XvZj2WKiqkq5hUUTGzNa5a8e3efqxxCczcYN0fokiXOnyFkkcb3fyxaD0
BU3m96tfnOfUOq3xkJblSclRMLCcHwu7NSmrsCpa5Rt0wRx9ruIlSXAmoQa+I6n8LEbrwSxsnxGs
TbvaVw0uSbMx94aKNDOLBjdS+z4lnYIsqN6ZCjEcYqjCZuIaHVmvDukcnH2pH93EZ0rF2Szj8FmX
OBHNKvbPno2JE4eo8N4pVphVTHXQJbtJZiM01vUFR9nRyZH2nQkgBp3Csk42S18Fus6CiRO2A23e
kS7IgUgvvhVMoVuVehfljc/0x+zh7KNNsASigYvVitBY2ofJcjdujYQ7Q/tE8LXysBkTWBhUxQbW
fD8yS75RDCq3tbbtLO3n2BqvmCmxk0992JW63y2EKdIARmbG3hDHj20q4TdK7Znvy9F2fuZIa5xJ
nizj3DUfxm2z8rpPdDj9eBI0NsarpTYeZ2W6qrI2rOlr+iNzE42M7/++EZyf63/2ASgMKrFFJmPC
DNRCMDQupuMsbYRPhSnkJjMxouiTRbvJHYtt1mvN0az6H62T/XccYBIBXBtYgyAqh9lqAErnN+Ff
c00Mr0Q6cdDRA+1qlFYEx8VGkv1iA7ko5Vz9XB/+k11GlWKjDfx6FfDtHaR2W3so5EsRPSv7v9+4
3/54kH4q94ufwmio4Zz/+3/9CNOcDWgqpnI/ws5NT/j4v6iwztvMv57MGVlMojRdcAaQrN9Tn9p0
KkYjEub9Zsmf1ETHilH9dwO7NA81NjkoeYQknVnXFwPICQq7DiSqO9ng060xHJlx4nT49xt1Ucdw
ES4juFsWHzvHvBxBn9sySlVtak6qOYV9GrajioH7qcTG/PcLXeygaBLa2a1C2I+tMvRnuhePpGoq
TeZrzueikDrvK0HfJqNjZo/frx7K27OFC7n2KCUTVOvMQOj0xGzJFxv5bwuDuAkm6ZiEJgCDbOaL
dScU0uYnrAT3mrq+shm+QIn6+w89CwS/rIx/lhyvLoHjZPI4F+/PPM34KQ0HrbRpA6XPjyj8ASMO
PryiPYDjMFboB/z9mpe/itAKggQI0TMxYrFsLj6KQtbmUEEwOnECbu2Qs+T/359/8fUztKaWtMLq
U1GcXHqCzRfjppf3jOVNABDLAvXgLFxdCEckWMgoQ1Yi0DQ69km8NY3hUIz22dgBurGI8J1/lTn9
p2uCtSB5ijFXEgQuftPaTVEXW72405LEnkNc+ust0N/0IYY+/dYD9vjWOYy6VAw7pl88r3/wb/9Z
JP/3QSdUl53WhZh9eX7ifEdpRTF0Qma4Q5RPvR60IM1g5TDH2jZZ2tAsMYVb6xb24lHM0bcknYBG
gq2OtNdqUE74gr/IQbl4Rc9/K7xCmgBewa7GrPuFqKHXSPygDJpT3n6YqDd8fw06gYr41mYbl8aU
srz246M+cBD/Kj5b/Po8/vfiLAIWsqFbNv/u1y1bxY4wWkvOTjQq1XGlmb7RFa0L095YcfrM6mdH
U/ltdXvss/Avb/tifaNVlRxWoaqhUujgpCe3v+3aBbd/GvcHA+lko075V5mC+nnr/fXx0ew2+KwQ
lG0buAl+/bs6OFqxuJj1qXP36fiR1s8OHGfXzejg3Bn0/LLhOlZ/YP7x6vZGt9W3DrwcgParbr6N
mOfHshzozmuVY5GoPmd060LpOJMxcgZm2GQMN9avZjWlps/v3Oy/nOs/P2c0fofgHZ7zb9tFmsUN
GujSnFajP0ZLfpenLTHCSORf7Bt/OK2z2QJe4PEiSfPF/PVGAdQTnYbn4lQVuNzQmpIPeqDFrlfs
j7may9vUNeZrBp2XI54+7JnpbGz+vnf9YV2h1JEGzgbjEjFw8Vew7BTO/CCbU9o+LZN5D+GTnmbr
4dNzi3dDLXZ/v97vpRE/mc8qqqsJ1su5eIkUNa5VM+fmxpVrvRvTCprUAPkW232yM+tZ+1YC+sW0
JHCK9jSL/n75P/5c0nEIroEs+VumkqIO+C9a0u1olDIChxjtERJ0n/YlUyqLujfiimzKr7i+v36A
/nl5Hc1wTfZw3ojfMnmkmkTIPOebnECPlAU8xfm/r/y4sf+5xj8v5b/OdKkdNco69s3J0LYuzal+
MfzGfMIHxhjCHIxuWIl0vwzVFwvo16Pe//02W0dHN8he+y22rNEF42qRwx0V7uPoCPr247cVN8Pf
H5z4/TqcGSy+5Gi8fJIuRfs2xZ6mVXZ3ksK8lVH1TalHzGbFLk5QJ+loE0/yyGzyvje6TT2tqN5d
OOuMNrllcz/l4ouV9Gvxcf7dv/59zivtX/eb2aZyWR2no9K+NSW7EysHv5qnyG4z5Y9///Xnr+2v
O+r5YjYKLJ8enP4XJ5iZBAcCh01M/Wm6V2sMgkO/h0Oww7D4xcf3D5cShCGY9I9oVaiXkSPpwv63
4AvA/JQ9WGbtnnLRuJs40z7jaLG/uIt/eKpczXb5l66faaq/3kUSTQcBdfh8NYroRm5UuwpL7YtN
5/e3nvMsFRvpIHQjtN86by6DFn0yy1NjdqEsh1ebyUtyz9kF8jDr5RUe3y9ei99f+fMlCRI6v/Q0
mi73uaWzi1lwyXydtD2THcpRbZXp+e/r4o9XcQ0NMUxVnd/EON2FZcuglTzpTXWqRuNB15Mv7t0f
BD+Tdpmm01kk85BBi18fEc48Ax/9Kk9O+dlptd9OC5asj9lB2msYQZsDozqteO4zN/lidfzp5/37
0hfvmI7XOXac83OTza4VEO6dEfv13+/hH5YgVT2xlHyQuJOXH+GqwYiOT9C8s8exJaxCt64Z8SuP
awpF+O+X+v3d4uRGChNALwrv3x6Xko0uMZhZehrAm7Pw8MYlOgkTC+p80LT5+sWmebFHoRsYLk+N
IHRyN3/fNvIYJWOox+U0CoChSlU223VQYb4WSxO6ajwgFkn9C4X4t4vi0zoH15pw3rRzUM6v6yUq
tALT+GCfnEgOm0i4CFnJkh9Hc7I3M/f3kE9K/tUqvThXoP6o9FfPmgMxCvQYLnZIvaXdWcyqctJw
ze3VTuSbvmeGdqgFIQwyFreKnU7PCIX/Q9p5LdmJrOv2iYjAJJDcAtOXm2VU5oaQShLeJZ6nP2P2
OWcvdbVCFb32XRupKCAz+d03PhgThMpH/LzyMlDw+V5WN0fOYiZrFnjDVJzTBoVxWXTm3RqnRCqY
sRxrOiT/ajHwGxusNux8JA1SDokPR1+jF+YQ97XG3vmaL+GAiFPd5csnccGHJfePq5h/fxuitdfc
myvtPHnyQW+a+sFJGHmf4kS70vX6XzJSTQYreOlQK4mfcRn/WJLLdc26jPK252Ghowep7ZPN+uFE
+MfPv/z/X766bVcgntW99ty+9QjIkn93av/jx39YRc281m6p8euLZeMWjHJ+cqD9xTX+5UP+jwtc
Xtcvv79pa+4F6duevfVOfvGMM9VS8md4ryhFR9pLNbgVXzyv2v2fV9tnD+6ya3+5cI9IsW4G0Z5R
bBpz+KnJ7Gc//8NR3TTllCDS5sVwsDF2/tlIw2c//8OpsqzLqukrb6Zab4S41/9djUh+fDH2h3Ki
6w29WzOdfybMRMxx02ifbPcPn5n/dwHIf2SU2C99DAgwhp8R12ntWcqHtt7NYmd0739+x/84ef/a
fP9zib/SzV/esY5NaOHWsToz0rDJLsN7gwyEfNbMS4P+s5LlJzf0sSolUcBCAmIr0v/z0PN0B0gt
f76hzy7x4fBCqeRZy2W3g2ipRGAaV8P6ySV+v67+88ysv+8LI1MxBCMuwfg3khFP+68OrP/8/Mv1
f3knkRHbVY4G/Tzle1Vuhof/3RP6cGAZGprZfOWVk0enQ4hjxNT/L+/gw5E15WXhpIVsz+rRnDmd
PnkB//hAXRathCfrXWbXkIP9/QE1JOuAmTp1nstuhzQSjGQw1i9dtJz//Kh++6Z/udCHE1DiFNab
jlJnz73VoF+v8ScxyG9XK8AiEg1KX7B3/34njLYumdFl6qyXeeiONJ3b29L9dzZ3//cY+eUiH9YT
o7azAzRKnZ003iKEe8hHN0SN/Ukj4LdHiSdwHKTNZTn2h+CEEdxRLIysnuVOJsHkBHcWwzL23Z9f
yW/f/QXrRXJBR+pjUdMeO01WDktLGMcsOlk/V9B1L3++xu9eO00col/PJCz86G1Ymm1Py25UZ829
RoiLwuy/2B+/XuDDlw/x0IWIzAU8xtLaNzAUn1zgd0+JzBhYI9VnbuHDwi1tFfME1+Zcfu2mTT3v
wIE09SdR++8WrwCcTz3yYmL58TFFRY9Dakz5yBmutOJlVje98UkoenkQH2MfcektYfggGU74cFZJ
D9nXWFLCho3xaHrtlabLG0b2ABLGxyJNVl9caur//vX/etEPx0vSDGMbaxTtbffdN71vf/7pv301
v9zSh1ezxKU1lRD5zosMnfgAqIa56X74pNX526sIwgZawpd+8IeDpYplRmQat+dlk6S3MnkX5Czm
J1+S3+0TAWlbXApbl0zq76cXuWQ/NI3BAsiPzdZyPnn5v11fv/x48+8/fpUQZ0AZ8PLjAZnDmY/V
oG///DZ+u8Acx7msYjL5j5nnWjLCYYqZjE3aTHSpnTQiH9Cbb4Mhyfe29V89sv+53seYsWuUUyw5
1ysIS8r1YWmN4M939LFD8NdxTw7vWiTSlzPyw55xe+TDOEzSSnH3wFrAwNhy2wECYpAToMC3f2vM
8o8LftgvaVLT3FZcsDeZCr0FXVXW+z/f1G+XMyYROlYdksrxh5Vm24qJq4pLaIiyZxMh/ffWdn33
8OfL/HY1/HKZDyuObW+vbslloipBrLmL1a41d4uVheDB/JgL//l6v/tkUtrRhW3znphO+/sKb0un
tqsiac4dnm3R9zLa5O4VDK7is/m33+3UXy70sdLvOuOUx5ILyZ8gHS3xSZHqdzsVHygcHyh1UVW5
PNdfIlbdLksoEpyY0tpKB4aFH1ufrIDf38F/LvHhUc1Z6qnYLtmokCidZDd+dpj9bon95x5ocP79
HgTkGjk6tHlip/HNEm1LSl9eKH8oP2Pt//ZxIYXgK8BoA+Wnv1+KLgOz1q1Rn+sVAew7uW85f9YQ
/+3t/Oca7ocdM3Y5SD+ka2f03kI8g+5i4jmyPnOIcQBA89t+/EYTvv7/u/nYnnP12Vmi0sKixyhr
hHuevCmycgjnlkmhDj36YaLSdpNDVTplIwomcKiIil1mte1WZWEDm5VBS/4GmGV5UK2BYK3sLvqy
QivSvbCwzxCN0HxQJwLAY1yxio3K2deT+wovDP54s/7IcdU8ZyhNwmxpWzscEpexl9Syexh1prev
ygJ0tYpzxkXKaFtbFFAon17knYnBoWK4fmyTCSnYAvAqngrmchfwzyG4lmaH7O1d9ioBOmLUQdym
b8xUf59QqG6yue03Jc4rV6hjwQ6sk/MD9QL3aeZwqxjf2ZU5AGSbdi64xyw5r/NyrNaS/LfXAwne
SkPICnkKTg4DGnEsQJ9NwOOKrE6cPTSrFNipYrTbXGYoXqnAlcqE2mPmjud7RluFrg3Ui2K1B0QQ
tmFuztHesbPmzqyLd6uMxQY1qfvqgjPZWaBJd1WbDLeIlhGWmYzTM3gFaAHf6LCTpblx4PUdS9WM
QZI62UZzevu+s8bupDfgP2AFdVfwFZtDXo3slbQVe8OI6le3j7udPQ3txjVJ+rwaFaZMLPdYGWjL
16LQNgqMSehakI0iNb51InaCyh6Mn5GAWWYqe3paWscEo7PMA9hVwKOLULQM1otEUTURWmxp5Zt0
HNJwbWPDx99qan0EA8h6W3CYnlf1T3XviDAvqwjqMlTXq2JKzCszLn+2BlUgJkXkYRzG2ke852zV
msHbrkAhIYE2IY+z/6dUzm/p6AGcBKOz0WXkbJYqtfaNgCSBjlFdp7mUx3JS/d72FuSETPjxLh3j
lMTtNxaGuy3MxXqNVwdFtdmhMxxi99CixfLjfik2mVq+m9NpimJ/rJbH1o1gjyZMgjZJMt5EOETv
7CzCGcZb7f08LN9RJGKE50reh6xabIoNFAtJAY63QYqycw0j28iu6g+dw+D81CAaS6/G/Ji2vjYy
xoRI0vVhqZg7VHnxvuomsY/qAQosTDQEm4WFgn8SeWDlw081aW/tYtPvVm60i1xl3nSiZJS1axJO
xsV9gT64OD7FVagyaYUucVbrriuU6+tWZ0BdiaF6pYl2V021PDHv1G97O5v9ykQOOwzpfJpAIqJ9
gabcJ2183bnih+bpqCdljztei8J/LED3iNx9m42MwWsafQG537QttEj3o96YD0ZazvQKrPRa5cl4
6CIjuo/iNT10Td349dzWt94CiMVbwajDvIDcXZXpV80EzoSYCA4gsItNWaQGdBZL3qR9gkoCgTY5
rP3ugFiH8oCwIW/lNyDbMJjRogcyN5FDlxHN1bpRJ2BFVPz1+HqCkHaoIskQMRwR5j+SO6mPc5jU
svoCatH1Lf51a4nBDmfoxtsxW134A/XKzC3A/i6LkONrk7ltLqQWu6masB30AkcigD6peQFezCjN
y+ICPC6ZykEhFV85/GuQdpA0k6FOAfSq5j3W4LiAi4XDLVyNyYyhXYLedn8k1AL8uOu7HVK9ZAOF
vAisHnevPstn1KQOPHIpY9ZMXIdJrzvIuPvu5EQpHlIKZOcUt8NDzHTQtr9wW4ZmrY+JJHQeK1hh
Tr22fteujKvnbeTzJ6I7Y00n2FnNazakVpCTAoVDlwp+ZUXz2wLBCuqsBz2MyjFJEmgvXhRtVN16
G1wZrXCFS7sttRz4k9Lj90EVVtAixQ/S1n1TEEQCkebfp6r70aAVZ2A++z7a2rPVDIC6Z+sdH8kI
WDE3OjIh6fN+3m2bgRXXjJrAGAbY/laWheuAGqHsm+SBlnqOnTlQwqrXHlU+82u2ToGeJEE6Uuor
UiPTYB+X7JtSQQKRlbVzQI/5U0voMAoRIySAklmNCxNvQLC6J/4gO7FIZ8gwqaIpyonxlLodUnS7
Lb64ZfnkoMB5HgatPE253h6XtY5PMQ2hFqYKMNLholFyL5Qu6Abau4ilF5YVEAyIFRMA1RjNjqeh
jmfWITQSzzlWsftDSExAVhAwV53rwaudOs2nA6gz2N3NEIrob8dqZIDUabKdOQmxGTOKgjr7ZAtn
y7nPBmPakWR21yBz+5umEdlRlZy9l27eFW3CPMznZAKMYv/kEGrC0Yldjjut5J96xGm5zLbN6C07
yIDzNqEcxtKeBiZngA7AIAAIIqwl4GO7Hs1xmMK168yHJkuckYRiGDC9gW++SxHVITn3si8i6vis
mwTP71oDE8+HDDsSJCgepj7F52y++DeYI+AHD+WGV8uvXlb1PgB1wHHeKm4ANORQMQvX8U2QHDDk
RX5Fj+rF7exXexi+LDZQQYU36D0Q9BzlLVGgPcLAdpzF85m1Vqdi0OI7O4VY5YGICfrOYh5hxlGN
Qcj5QnRUJcr21BDWPioyXsIS2+pYNQJBgbRteAJxfGvy1hig95Ktm1cz/bzY3vYFSvbqAn+sCjY/
TebIL5BKBK47gM1LqsIv+mo9zq6Yt6aysgOGa+XNmAv0M7HAuiASP8oWCUcH3+Ko932/mYxCvkTA
SoMFh/B9Q+wRuCUAMwmvC86HY750IHgBZ6KCRcK92o/rIiHnDCJDjh0b430J3pI1r1fXhkBgO2nF
zwaUNna2tKM63VGA+bX0dq2Ry5X2mO8Z919vG0aR+d9WF18JZ0LhBUnktFxmxsCXxiFfvOih6wux
i+1O7Hq9nDcFeCPE7UPzpWqZ1hnKViJot4ythkR311fAOIJa6xUuHqN3C8iIdby03rtUOJ1KpRl4
qjneHYYLciP0CfX63LNbC4In3D0uNmrNF7PS+q8OIAuk/vlSQupeSyoA+sphb+YD/Csx6WejbaPH
aIgh1Q3tvMsrIwpjr1o2cFHawKtWTuVIekCdtXLYrf0SP+pQ8O5FwicQ/RqUKzmPYROP0YY2evMo
LqAPDIfkptc4fEB6onKZrWyLukzuUqlnYdaOEGM85vqyQT44VQevNCJ+TCY51b67tj8s9Ohg24uJ
0WF4TYXh/NAFko62IpztFKoVnc8vXvZjXn+D5G9vUWboPu5DYptmaxk2y6pu9X5ETpZ53Ctivbo8
ZanRP7be8tXp9I7oZ/i+zNB0l9lS16My9TDXje+zfXlpM3NFTmMCYpikDHrYaJDgWFbzTDWOQVwE
sJJjvWkT4yZhENXXKg5T2afrtlGYLE/QVrZiMeaHaF6aQEvYjElRPE1IF0Om+X5KM6N/gwrpKAUA
j9IITRyTyu17oyePOlPFWGMwn4DYY9lNbecEEzAzX5+nYYfILt3P2ZIzxuoYWxC/8waIcIHOMyo2
rmCdOl0M1lASA58W2yB/yIr+mKZFe2+3ZbZvZ8cKar2brvE66b/y4JedOeZAEiZMqzaZ+9ekQNvx
CObi1AIMhZmTR48witbdBPhiV1EwA8AtMTIgBDHo1CbqZGbG8NzX0oTqmOah11TyGplivLVXQier
cfo7OKskAzoGVW9dRuKxzdUynRsIaIpgdWxf3UJdzbP9hsSggX4ikwomgN32qRVGDVOulzgOEw6Y
LZf1SHcP1atl7crKHjet04+X7Mn2gmKYodwL1ub8pQOnee1MfJlHR7h+CSDqYPdgSErXS+7ySjgb
Tzb1Pl9Tx7cN7bXo+twv29Tbrm1pfc1bg9xFlkkKYAMuSxCn1YU4kekEUp6e+qirez8qcNwKit7K
D8xKLJuxzJI7oxkzZE+Rch+SFINMQ4mHcUKGHCdM/nLcyzsnRT8duZQUWtWCCsBlxu1fEdkwLcCs
pzw2BH8Ha9TSbQuZ7ADLjPlqouqwsLoG37/puzXrdrAkHTLNLqc0IaDWM2ZRYg1C2KM7uQczpbEO
WeM+e47LbpGKu58UxBYONL9Kotci6qtA5MLEZcDMwny6HIUQSvzGyRKSJqqHZHXJddm71L9MNypv
StimWeiBLCawlxq/qVEQxkC848S0s+UahiDgXyOz12tpNHd5W7wOUID3kwPdwx8suB1a4andxJDv
gzvrKkwgWm2QAZVbDBT5OmDRAGKDlQmYJflCJMDgDET7704Sz++uHo1345LZOxurbnCLfXID0Bvp
S7zaBiYh7hhtIax3V2XNanSgu+BmUHO2MjQe+2YlrYObze7eXDH51iL4sUQh48FMB/c2jxSbv7pg
u0dM1EDEtmWougWio4y8W+Z4oPHa3Wvsuj+0ggEsk6TkOE+V9uyZUtupRau/eksEOYyp3pCpkCZI
+p7rlEkPZCPSGAO3QJNwUAS21mp72A7MAjH87OsYGYVtFKsrZ0IBq1vS8iX1QQ53jYgB3CfZVbNo
OzFNGi4yQILv9G6WPr0vc2NEgCrtOFv9MoehLTuXsR/LXel6E9x5SfXDiwHTNTW2M0YVC78imAtT
Yc8QhdIlTFBuh62tibD2hvXOtBfzsKZgwwFAL9exlTukHV7DKJFSO2E38ZXCeHtnlbYEJZ0Ot3lp
DzvEPcPbYi4rBiq6SfuP9Ia4PF9g26fPlXFiqAS2MLDlbYlp1EvCIXQChZWH2ZzjP8CCM++IfKG8
1QlsZa8eHkw1/RgnvKWSfvR8ZobXKzN5GIptJFUWkB/xcszceCXCHTl9CIzWdYXza1nDjeobd5Nw
vdCMTds3+oa8EDhLHqZJkof6Ir0XUTvgkOzUzb+tkfsV2fz0VDC2faj1hQ+PXi51emDoExSm3Rp4
H8mkd34muT0fcjVzQM1ZsSl0ZvCbJkIpaEBVweWvq2+63vzuWJZ2BOU8+8U6muhUQDaw81LYWCMn
w9rAbctn561y3H5vFTVlFFcYxIcKqFGN4zh6HcaXoeF88fTl2UWFTvC1AJTuGkJArdB27iCiIC8p
404VIS0KZKibeV0HCt+rrUOj1HdV34HkWs/UN0aERogkGcZ3bq0RpELqMgptjDnbT8p+l4oo3su2
UvcJtrwP3JTlOy4LNZXoZbvpDeotQAYBGkgnyvKZcgNK14/Dhga5eB7SJt0sfWG99Ylp3nhZbqZ+
izsqLc2iC3vO29MoUJsWfQedUo+eoQOgH0m0CtQuoMNegPWtCmXuO2+MQwgy31aVjxvgihCEpMXJ
iuRrm3luBPKg+TaPSj1RgIKYGC/xlhFGgMCCV7wsi7iv3ORpzaY5pCoEBtSSNSQk/NwpTbKznOHH
ZLpF0Bh5s08GJTiaeHs6xPJDvdjdvT1W2knZtXvCoiO5cUWxbstc5psVYw3Kug23YVzKAtqrV1v1
be7OhLJ9pSj9CWobccRGtd/57vzAihHAKiNjAf1k8lJthjQw2V7oXESycZq6fFovHkWOHG5TIBtX
bsW3sPKAjTWGk+DGZrabGPdjRuvbrTZUM9mj3X1dx4uPeHUJwLppa4q6vCFsHJ/nCjirpaLEJ6us
4WXbaheVQ35B4ZE1rI2Tv66Aj7ZVNRKILHa5Id/BAktfwCg1fZHt+xr7ntg1f7bNgq68WdegaW1Y
yUL+bBq9xdKjyI+LttjXqGarUPQTUuA4ttR9Ww4zCX7Rg2hQAisFbA+3EtINVrlRt23AVvhWVn5j
TChh26rvyQzZEKyWYR2ditU/rMb7BSXlI/GptzKKnNzvcBP7kUf4Y9adbdyW9OU3uLNQrROjFQ79
BVifySt3xWvCQkt39CSHAmWv4c4tcgkTDZga+gCYsVqifSmWTj+PlpGcVWdV114u3Rc4GJSvSFt9
Hi6GQszBbcET2nvhdksIFMXaYDdUboQDM1w3sz7U4sEEvVp35WvfO9EJ4LXaJ4nR7iOjS+7AgHdh
Zaww2HktwZBN5skaeTWxE5s+MFd7U0+wW8soW3d15pknE+QWqGgDeIiFu5DnGfXuL2c6FXfbtVq/
asngUpZtZufQT4z+QdRh0Ix4bmt0UMG6Rpv2zCmDbpUJr6OYGCZIhXOYZrGXTfrYOgDCkrobNoXo
ydj0JDsgHGhvPJx2jiZJ1GkFrs9HRhniJ6NUzasj+5eoKZKTAXB2l3eQN+c0+x53M434ibKwWFur
ono12NsVN7gt26oIGQunjtWSMAg312/xNGJ/2xC2ltjTN2Vt9Xs2p7XFOk9AfzCbo6bm6sGMMvdl
XuU3t5pZLzrnDZiQHi9qkKOzVsmDsNuas6StHhmc6EKcXjmpK/xUjVxLX0fT7a9SIEuBnWqYbxAW
Btq6wgNpCkAUpdY8rWmPgRdlC3yJnD6KHngZBmlh0XhB1UEEc41m3igH0bvROfbrstrjkZmdASz2
bF4mVPXpiY+fuJR9zQNyFP02aahcECSN+2V0L6RwPppYljAPLiAOlg0Zgk1F/jtcpcQDq9uW70kM
8a8aivInZVkUc1JxIC/D7FxLzFrvE1wT+YoKgNwCLWoGOS/UxwjLOy93t9iuwhoTLOxbAP7JkWlk
/GrAkAcyWmb83/rRvh4cKnWrCTS77owXeCjIJub2h9lerONjDbCfo7vi0Nt9w6QnUuiNPjXV1jKs
5NpU9YQlgYv5hoeJj2pN8ews4oXpYp1Irnmz86QDstVSFwCZ2B/wQHzJR8uk6iIuGJrSM2LG5HPH
gcBsxFfSg39aXZjhvd6rF5OZlHBUZReOwHbM6uVCjZ66B7MWfBr6yv4pOfSv3HJ6hVXQHHGG9KuO
QhT1zde0ZNxujjGLpK7QB7hBknNiPLjBd4Pzl8j4NXMBspol+BpmGrOH0agV/YOW2oOq3G2UVcl+
agwzqJnfO2D3Vx47hxF0tpydIPsfCB5Nc/BOjWc0r/baqAhTn87cLiJ9GryE5MWaXpPmYi4jZp3k
yqrFg6SU4JeOmO2gbfGG3pVlKbAYKa3I17Povkmm6doF7JTj4Bit6qka5r7HgW5enhwljU3TR03Y
JGoN9Dax9COYfIm/fVs9R0rvQrYtM9pOFx3ihYqy6SVfaDPoQSVjrPXwjt5FIKH2pD7RAa20EdpZ
PD3JGq/JlTHrQIs7wADDRHnPG+uLtYIdtrL5VurVt7wujQDKPcQl26X8dhpJM9WmiIa7QgI8HyTe
KrgCZuRTiblpwYxS+82/DQbH4tiUBaUIQadFH9zoudWXmrB69to9zmkbL3ujuFZHV1U1YPGBT8oE
NWHs03SnGJK/WcG6IAkT6Q7RYRpIUI9+lSuqYKWBs5SjOd/XHKOJarJ68E71e1TEl5LlF/VcZien
3RoPlxuA9RHyvXCck4DSi61UjVXODAhLBwOTMSbWtlDZ6ghTQcNqjZ1j4LrQ02kCeYoxTOwY1DSa
xdsszdAfXSAuazxq/pLlT+i4L9U4ZWyzQtr3mKB+W0zjtOT548qG3+nIPTHQo2Bf4FqEW/O1mBYD
o8sOozk9/YEZCNJ19+SOdyXDVzYMdSqhZukQxJdF9MKkmXdtljSBAnfRkp+NmIbHzJHdmwH4OPQW
6Flgf4yV7zs8h01W9uPZ1a31KM30TVrdl7jR8R8qYIr1xkiJzNVwFZprxQuu0sATDUdMDV7MF2Ze
3A6NPp1EDSGYuvHk16mGzbtGtbpKKVwMVR1TGu7VNrukreA/6aFY4OKtEZslqF+TX1S4UxYGZX+K
SQXtD07hhacViAn++diYI45bQ7oFCAudoyux+lsYQSgtajnGSvrgVvX46A1JFRIMuifsw145z03+
uyMDC1urW6x/sjBCPhRU0DccNj5UIF9HoIK7GgvMNzSCdA1SPSUiPj5+UY7djxJBv2/lst7UHcEa
gC2sTaf4x+zOyQaD17Xa0AR5aTmAAtovYFSj+SvmX5lvUUSiVaMTk+A+sjU1QZaYNrP+3dC67tT0
IM8yDB39mDIPZD6PsndTYShELeFsLXV/n6UJoJMRrsU97g8VsfHatMFSTW8W51RYYGsTAOT8KjWg
fsp02gVgSUExMV6j8taMpXFNW6e+tjlM+E3sbzXp8imLnQU7A1vQV/HAkXRGgtbdoHNbRjnZe/Gq
x3G7H9vMO1KZ/tYnw0SFOKNymFXthRnFHGlY9GP/0Ho61dwoV5B1IaanRRkHthsnj2MTD7dVqb5i
t2RuROshz8z4WBPJFX6OdcKIOYSrFno0w7MoceGC+F5ea4Mqm1Np5uW1TqPJharSz3eIq7NtPuIQ
qwGq2lSxXt5Yc2HeNpT6QUdXRIv60D9NQAlCK9NmXJGaiz2Z+aUWlP8WE7TTYNvZcXW9/Ojol4Bb
8TLot5JPm3G7beM8CZXH4alGV+3p5+DO2lYJwxpzcdBqz+Tsq3Tfo/oeRpn9YlTFF8yeJdu6SzZr
Gpl7XGOxrZ5NIrion+WWTuZyP1qo4Hp3sg4w0ubN1HXlVT0rEPOdJLXlj4DChx+cW7GH+a6DSFg4
87W2evLkxvwNidtl3QH4nnODdoFuxnAgFd6DmssQgAILZmHTcE4MlahQjxzl+UrP42uFkQ+tG9f0
abeP26KL7jhOBK6rkXF0jCLfj71I9xejCdIbXN+NzCNFwOZuk8/YpMALaIJpocoFwhSpq80gApQa
RXsSy7nRxnUvvfiVzhR6t31M2VyHF/FmEgzR9ojzYDba7jQzhXXS7dT8muOn6mMFRLVGQc+F91/v
pRiLs0FMtouz4ZzHY7bLnBYjNVEY1312kbILawyh968nROXi6Dh2cxAaXJ9aRljiqlS9JWnabKjZ
FYEg+gxWrzT5pHD2L5WV47Wojw/WSKcGSmB3wj2LCbao7zZ2tV5GmAzE7oZd0yJee+V7C1akXr6u
e8+Lnc04imQ3FRO95/V5bUe1x/Ku3oBSG+45oBf6SNBRsnYo9pYRpVeNqZoTFEB45dbYnik3Stpd
y0Bgt9KmbePstlPTgyDY3GszsU3RawKD6kvbWuhfbU9114sAJFS5vXPoqH48NOMQbXWCisAlkKmg
71pJVt6qxJEbzZu+p7kzvcRT5ST+cmGZOTlHQTPF38txcba5TCMy5imn263zF8YLcLuaxJkkIv7a
21a1wyIZE88+p9sbt1mQZ+54g6Ia0yi91WmeRS3Kttg74pDqHTklzUOcZw0q6BL4YpNjssWneO3y
ZUfBVYXE9e2dypvpujLKfO9KOVxiQw0dAL1DZ9CWvaE1FbMODjHxUmPUMi2J72T2U9EM3o7ejzo2
TnfxJm51Mt4RNIXTw6WPPDCBdRRo6TTfNHNc4ydzMbSxvBrnS+8n1ujvijyExvW7zSjGwZFa8TxZ
Ij+PyzIFuoqHDRwQcVtRON7kIz1f046rY+bl9hGwcbrLyvwpE25B8mnop842Zx5AD2CwyiEF0sqh
D4XSz5kQGtLWWg6mHcXPebx8r/r2FYBUEhhlBUqq7tItvVV96+rET0LD/+9ihRXOtqvfxhFCbs/N
u21tr6aPs6IZppw911XRJRS4Fjrnzvw01gWz+14CE56m6s3kRCUmL4b2BbeHA/rUm6U20i19ghv8
2SWZkv02mn0S2gtfV2mwxEErJ1ceb3VHbmbceBCzzyh680DMoEFR53jbaCjkd4I0Y6djNEMjKYeL
qUl1WDoQitZivwG+bPaobpkz8SK8S4bZ8ivy4W3i2QZbwXqTGZ2/xlZtkHiXfKzVX1YxpVdeFQ1H
Ehk4D3TJU7602sRwGhWBFBJBYIiK5dJk1hnD4fzaaADVrwk4rDVJ2g3kQFzHa2XcIovLt15FRoja
KvFtB69uQEgl4hJHgpednicKplsWWRJS64LQaXT2fo08+vKOJn5GsIEuG4G/T54RAALFycbVvtsk
K7Dbm1dvhmeYTMNwnXNY7zON24ktqj5NJ74wYZBcEFwrToP4fThreZbT2j87/GohFSneuG5GJw0f
8TDvk1dme/AYEcxij6kbGnEyPcradbkL3DHsnIISiNH+0PTuuu0AUsp+/FJHdBmzCbtRQw2pP6I9
DemERIFUY7nxEqM/mEPR3w161O+6PK0eQf1aIVaNZoAUBuNuRUgfRO3kvNmm3u1HuVgvsbH0T1oj
Y3jyNa7cNFIk9LOCOh7zQ0FHPrWRCQXCpSUMwg8Dz6PGGc7Kqtb7cRzBrlCAwtBr8BOUn9eW03Zf
cdutrqhFCZr/bvQICZS9207w2eMqmMgT6HrSJCPlVPp73knSHIAy39Y+al8KQ677OcncrZVYlBTp
SdaaCGqPsa22ggKf/ejr6TnR4kcsbTF/u0zuzAU1QEiVkvE0Z/oiY64ACbzetB2txWTlcyxs07q1
s0l90/t2/AL+dQwyclw8Z5ZhQ3aSU63lw9rhd3xDhhhjPzW4wZBP8T7Jyyn03MHYxB5jCXNUxQyZ
OeajMVg/ED5kUA96dzebVhYYRhshMeQr2dm1cc4IyPzeoa+BPxkOkSaBDpJcvEPoYuwNq6HNrzHt
a0XTGGBojX1BqbLBH3ESemFAytymo/skO8e8t0Rj7km3mNtx8pYTvuHTIu3oKsradbtM5f8h6byW
G2W6NXxFVEEDDZwKUJYsZ/s7oTwO5EyTrn4/+vfp1NSMLUH3Wm/MKCOMnlPi8U8wieXrYCO4qBa3
OBvyiF6Kks5cy96pm3P8pnYqlGWsPJaLzCyByXky8/8wEIPhPBKQywTgd7ytOohzShZnjhxgesvK
rYHQCHrx0lbfo5Fdo3WhbeOWFuehe9TFCWxmU4MS5PEPJUfcleC9BZUvd7bfpYD8FZHj1pbd3pIv
VCfSfmsEuf3cGCfbBoB8iJOjm+4pKElhlnSaHDx3b7cMdmeq2SI68ryyYuexNmX6YdEqamp8vPu1
2Mvyx3Me2bU2qc660J9BH42V/Uc/DeCdlQrTjluFRE++ra/Keaz1V5NFqnpI0l3vAOnZh6Wmd7L4
Lad9AfLUa75A8F3V5wUoKcW8ebtT0QrSsRgHP0MMlnO3dcMf0bAMCb+9FtBH06nzXP4oIv9EdF3j
b6Ps6FilqdFDx5J027h+ia0PrT0bTXaw4bGl9ei03pZr71xHd91NHTZ88lSQBPTan3S1nfufBdDC
zlE4skzp09sCHNXH4TQiPGAbMpm4gLOLaW9kR2s5uQn0q1UEtrXXi8eqeal4dTq264s7gO6TRE+N
SNCYZ6g/3x3coB5/7t+aTP7YLCmwJ8hzpdkttN2HunvXOTDjJj/mYjcZJ+omD2VBJj+bMyeD0r+z
hO5yBKpGzyJJrvP0HMUkuiiw1PmHE2hTkliuAOCs5thNXDzUOuWEjenVWy0PMqU8RlibNJo2rXlM
0CDxxHCRBPzUIHutcdP0c2d9xvWtMA5D8nPvLSJzxZ9sPsCLJmgsvXjlnQT7BFiZnEeP1t0e7aXz
bRkvy/xGMswGbqO3LpG7a2CzcP1ryHQGEgtbVBbhYPwUGQ0fXKuU6KSrRk3upY6uqUU5Kyqu/OJy
kUvKUa1eb7c1Oy61TqjCylrrIHZH6zUZ7eoApPslcpFfyYoPnZWFKr9M5UviUvbM9DV0MyIp6+ba
ml+a/SYvzitatZ6mHnmORHtKSGs3in3hVJuJll/ShmkIoyaSgHR0uzBKd4PbfDHpMbU48rzXseXk
9aDXCtDTaGONr1ThBKSs+y3jYJbvUujmibAd9K37JU5Jd3qel5tbXiSVjTNbvd1/ZNr7vboI2tc1
L/kY77ycBN/hwZ5fde+pjXYZ0sy1+QOU3Gndm74+Ce8VVf9a/E00m8X3NCnjnrK618cMndru3pkn
bMNPls+0fU1pDR/1fRTPBznpfk6xQlsTJOZRAAVSz7QAbXBY0ONYCOM8KrG66rk33nozMC3tikYk
rMW9qI1SuvTXUh4kfkkBFWFFdM834x3++jeTaV1m55VvS6WHJgbHWSIfXwAgknZDbhQQYz7jefK8
H8GpsVg3R/4gC/TjhGonh1RoUPZV7JTF58Zxu0DVH+76SCjKMrl4i8FIwoHIM8CeFGhFFaa99jYi
TKMvYuNGj7l9m5N8n5v/CQTvS0XfBWKHuPlvitnihhcCs+9X4Xxf+y3sCRoCgWbj4TzPCkbS0kC5
8uKBZrEc0o5WLReW3G0z0UycRMeI+g4n2gwplUk09Jmhlp1aMvvde/T6eDMkRRwdzDj0EMMqB34b
TPV66uhmXejXTuwgNt+q+lPX+ShmVh0EArUkQXMLxck39SLjnvSnKzUYFlFmsfvfIO7K1PmaL0NQ
atG/fmwCkGSqTy9yOWjlu5q+bX2/lDuDcSknqd37qu0bwWh+SmtFbtaczceOnbCydxWNoxP9r7lB
GtojF2qa74ATi0nzZ+d75bCd2u8uf3HsM4vFxm4+Y/WJuizEhMfIA1NmXNcMXft+0i7uvCdBdXB5
EW6KttfyQ6s/waiCxmKfdb60/jnmFRnSbVnuRPbWj99O1ewWVLeID5C8PVskb7ZIDitNHamn4awm
z6/8suKb0xOOXx9gY0itfe6b98U9lZSG/S+9jbpIFj/+YYSN47/Gvt27uD1tb8unYv6D6qj7HyS3
e1px2JXLjS5+yoXecW+3tOes5dbk+B4oXXFQLprZbi1flItUdn2Q9o1rbcsk7ZPhG/21wCN/VGb4
EiBP21XxWzY+6stHiWrEGE4a01XseMP+rjVGrpFyFEm6PjIETSEVqsOxoAp0x7c/EJZf12FlyuTU
msVtIi2GLz7ZMrj4cnocJ8SECkSwvBoeeGNGNs9bOtEsb38782+PICWjucaeKRtZaY/jK+Fh8Jfs
V4NlcGkKHZBbT4kVVNa/xdZ2QIn03r2jMgtlREQsR+46y4dogCHI7dDIyexD/VRI9bkY5raPD6X7
AT3AEl1sS/s9iX7ldSDOUS/3/Zd7aIcH2fAHJ7bkzVjuBvg3HJOHKTlICroaKkOS9XzX9ozLq8lx
mpccFveTwfopuaCiGZYiuTkleR8UGNdPLoVwTc6X/Mnp5dFhTftxlReBzHc2h4prkEayfsb2c6/O
mfdLgVcxHuP5TBn2Rg6X+5sG/8xLdPAYtcU1bZ4iAf1uOyFVvvxrv3URLox34CJT/88D/YIz4c7p
/C6mayX9yvJLg9KAeN9VhoqcAPsqxMNiHLqeJVbfW7OzHbkvTPdoaLAP/dbKrhJKZFof0asiVb8u
3dMyfTkGT8xnkf6nJTZ8LBp7Gigb7aLaAK4/JDDe18fPyTmt9Y0g9RoasEnIvaC+/QucR6vmPVH6
Zfuimwgxv3TnJK2naHqlE7OOD6u97ZJTWT6V647sPt8qrx4wbD09FNnNQnybDv8V6cBDcLLdVyrB
Zq6vNMa98mqLlzi7qfGsx8flrpoaPjJ5JPpYrS6DSpgS2MUTSivAkyeusyAhdCtHm/fxYzUePBWy
wgX28M1FBLMdmNxiMvqdZb41q7M7JqFdUOOlF2FH/j8bvjU8JjlZ9oI6i8zaGPpWtvhm0ElF3Mr6
veH2UtLuGtcH5Txl+nQexX+xinaF8ACmqcHtrqwyvnQ6Fp5qM8JXzPqOkCW6v5uQ+ZxJGaSa0V+T
+lYv2UeSa8Wq5nDzutUTCXDoUV/N5X7aZceZOqai/04RUpcVVUHVoTR+k9HZtOI94wAQekYeVuaD
QJdM7jPcYTz9qiUJtHQh0mx5yPqStGsgW4P7jV/f6N9IO+4pglPeDY8Fs0C8XSn+XRg1Zid0KDZo
5LOQ9HZM/ZOKqaVaLU6ZOOiiz9lGxz+9Rs2liGxfa6mVBaRa7b+xL4M1eZ6aryghiRuVZ8Z5UANX
dlqQ6g+9Z99WLz8PTbydLK6quNxEGtppPvSptPaeQK8oOfGUeG0Lnua6oDEp/rZM+Knstx0rmAdU
/IhnuAq7wFHHkZAfiGzOXMqkAJcr/skKJUukKJsDNsq653H8sJqdHB6oXkJqwYkdbbvqx4ROpyoA
gvOvdkOpiPKIIspBMlbw9pA4ajsaPy0+8Mij5VqSR6/Q/zTAnTpWnY24S3y1Dy2bD3WlDghLQFLn
+K+Ldq67N1C7aW66WWYusuRlEdRD1F0I5HceiGPbOauNwv6vcSmH794Gab6JvP1adbkp9N63zJ+2
/Ets52TTwxYTRVoWH1OXspqjf4Pzg1leRzqpb43GxZu8pd5rIoxQdch8138zKpDopVr+vJZeWww4
xqeiEUHxEyd7az1UWF8W1sNC/hevF9kF2arvR2c8K/kytVuZMqQQs55pGwMCmFVH734oSFftl20+
tvXdLgYzc2rrbWE8KIeei4Pt4P2nis12Q7QS/sBwKKt0p2h5n1D5Cf1x6E7KOnWQ4DL5KU3bn4GL
B+0g4EUbINzMeHXw9mvGDhHoRmeJInGTDhC+eQws6AD89L6KAdmot9mklk0NG7N4nN0fOmz/rTS4
WSVNiNa1Nl8QsG7Segbx+eWMt6Jrp50M51BmO5XTQs/PBklur0+e/acGvC7zrei2ZfI+OZG/TpxG
OJOOGk8R7AClemfoZtP+reIG1egL3EiKzg0vC8G1WfGnzxe9fbHRrVZngkjgLHig9atsEHntO+rg
WvfU9Cw99nks/0zo5JgKvQ6kKn2RCm6JBrOmvUXyNZ9sf1yuQxtB7jOWvRvovBZyUh1AdbY9HoA+
ujiUhtTVcznSpvLsdk/TsiO2gKJzH9wXvPxoF/yF5tb1n4LVxfJOfaofamCMfGECwnxYFm+RZj/M
Kfk4J2yCsFFPhXMq5UdGE9m6IEOXKxrL6SGhh4OC5pWsoRVLngmsWrJLJ8x1evY3UuDWqH3cXDKa
2NOa/Zbbu6p+PIrcCqiw1NjR022KBE/lFYVT0GYYRuJmr9K3sabsVe+gqr/T6cvDqJygMdDMj0r8
a7txl5hLYOoHOslQcPEcr656VJrat6miI3QODFpjqLwME+qxVkoqZYslw6KKNZ/+WQj7Fj2nSUCd
MXodwRmiDfa+N0rt/JWTGo11fow8UH3NvWIi9Ne8Ohf1AjuO8xGgh7rBdAnF2B97Kir4PJyObSdH
Dmh1N5PwW2VoOOTasIxIOmwtP4/1P7dDgCTmkMqXTy/GTwQKW3mKCpZqh4zi6AzLfiBTSb+rmGit
RS6PnwRpjYVgev02IvHQkdlPzQ27l7cz+yFMjXtX3Ri0lbVvF152Z5kObh1/qLn+sCxt761j6Er9
XNf51m1WHxxsI5fiBpIZmuN8BN3/tBkQpTceJzN7pJI7mKZlmzZJuxFOTYGBJEtbPwyudi7z+JSY
2raC66dZZ/ztNLlV5fwULzq0PeTUJPzV7g89b03qEUtUmp/oXJgl6FLkNu42aa75pBc/Ww56r0Qe
KrP9b85dGYqaBEWv8I4GFy7ab19X5qbVzHClqcen9wTH399SPg79s7RGRuS12gjvvsYVH1BBtynN
t8aMe8BZjiupL2jfboUHJ2R6u6ozoCUpZzT6S1VC5VVQ8qrbz1F0E+lIBi3NImrtr2otT9SZBTkM
XqTT9Ams7CbpyeWAvnOYN/SDl5lg4yq230UzbEYuzSEXmP9Q4Yj4hGMpUEv2alD/MIv1tV/70OPv
6Ggh1RL73pyFFgdHS0H4uqzIcWiCjL0gJ99Zs41zX5d7s+c9RUBJ1JbfuU4ITfnZau4+r6dLZ8x+
jeWyp28ZBtOog+UeEa8be9nNT+CQ79OojlYeBeZK4ZgR0/+9Qlojb4PRrJntegB5wq/chfIty3rQ
1Y+K7J0ntH3KfZLodmjDL9OwDEikb1G3kyXGFSx5ewmCOiUF03uOLW6Qxs3Ux1D+ryWU2jGrD9CS
+UnS7dt+oBV12Cl9phmTmmTYvGRaDo6oqZytsCve3x9+di5m9M2/HvXKk+Ece2MNSK6+ypqJbRTT
8wh6NDjNNtYA43Qgn9megwL4HUzqV1+8p5QEZ98eE34pWfx2Nd+3W4aokUCZPOYfJGYmI+R6130P
VrSElCIgpUHpMQ3ZIZ+KwOuKg65XGD6zXTtXnzDIRRCtScxvo227DhLmrjAUFQ1StEIGzjTTeBNt
oYitUJFCmGQxDU41fbwRt4FkLxUyPeXuROVlvIvGeQksAqd6UIhibk51zFnurq8WOtdxYCBuaaOi
PBnia1x5Ej1gQF3vTqiJDvlCoRnuvshLWEi6+459QCekWOu6K0kiz9QzBxSiPlBGWmwyLAllF7+3
PLxUf5EErB4r06GOxiobytOyZ3N4y0e2vB6fvCExC/JxcmS0zbM95J/ZIlH+LT4iyP1cxlSgMVmp
hrEOjyhyxwqJWRnM0EmRUZw7eLBm4Ehm+uHxyLg/WtU8LGgk+4SXwqh8F80DclWM3EjAV075KKVK
lzehaRkwWHDsLjlW0bDJEAVVNTw2bgc6jxFA0tJUcxER9Y7sGlS+CZPO3QuQVWqJwmycw3xwNiI3
dzSfBcKuroyZR4y/bFoMxYPmx+SIuwI/eyexD2G+dPBFphVAmEVrPcwAwoKs9u0Cj9bQHr1s3NT3
nS0xYiDEfm8x9Xaq/KMWjf5jc/0wJoi2cbmMbIYreGzjoHF2aaXQE+h5GgYrTkyJnahSOZCewPhH
qv5FeC6q2jaco/rUsxBSxOYb2rTlZDjcledL3wUCJZ43FW+Nyo5qznQfdezDmkQ0BlvlU20jSkQx
wWaImS2zqo8egxr7GgyLiQI2M/RLO4KSu/ygBWop7hKIWUYym7cv2eHUCqcMznflWwQRxbIURNHs
E8W+NSNno6SLcoCy70LiKmuCeEII7oDF540JZoJFle9zQdCUTtm06ZE8+p2GgH2Nwoa48mKdSl9q
NrhGVgYSs3LT6Vy7mIkSN0Cf5cfzfV9vfbOqzrqL8djgZKn7CmmS2HiJ/DGxmvhLbvmJBdmvu+ik
uUp1OqcLiYG/739rBvGGn1dbJ77Q5jTLLoxWPTTB9RrDvBhg/u3ChxGPPV3inThV1vpiZuYeLfeO
LsFneqse4YMvDR/OOMud0sLZqwFDs2mfLNYhHuQOA1WAtSyEknvUB0ZVGEgXsyChpI8kRn42E4pQ
F87P0FcWDmwZMoEz9gK3ZyhnhkuU9uSZrG9TdRiY2ClZX+bAnily6ChT7nA/C2fnzf8sbq+x4VfD
/dCjyN1E9VgGg8TswJ8aRC6kA6OwFa8o3a3vhdBy5PVfPHscsNiJLbTGgzN8FLa9NYvsYQKgG+YE
OrjC8xWf0q7dYe2H2xl8OecPllUfDIVDrh53QmZP2MEBQuFloewPuhQHw/L+WpnqKIsw4yTVc02H
1p1cN3UPTIaXYvaGg4IoLyPrVpNIg6Oen7Ivd8pEW2hyINnOx6KBwA+9Q3qj9jkhHPQjwhDxLs3w
QfyDlYBR8t7zJjqvCsfaNMRY8OMXr5ovQ6EwEyL1txsKL9TCR2SO9Q5sGT4jxTmoXUmrhlvgcrDw
KiKzvjMpGtECmB7nqd5HYMAiy2l7GhHw2A51Api5UWwWihF60I8028EBRA3hDDbq7Q5qNUyGmdZa
ZGoRS6rw1v1dqLk4/SUR3o4w55OjFrWHW/txZ3Nrp9l5BmUsLRE2sXzX43Gros66TlMNfOgSbFF7
7DRu4MAmR5Iqy5HmJ6d1g/i+OpYLuzw2VZ11Qnb9tS0iNnDjbDbpX226v567XjqarBp6ly2rZy6s
jlOXh3TW+7NIjjYVmHflCzNvsLjIz+4gEJiSBIgxRAdmMq8b045DYYK81xo3tguQC0AZ3y9DTQgs
XjQEdwtCo4HlI08Y5Sh+ziTpGWUbh8gZtrPwsHxQaw5hvx0LGNcef3k1d/XBSohoJGChnW2Gbgt4
hQSF1QQMH8adU1QoKhUC86yyyEEkeeZJW7DrZzjrrnUjac2iooU1SX/0eEGbouz8KHHv/NAoHg23
btxtsZbDrkwTHJ5j4X5nvftP73TvSu4o5INBJPvbasJfCfvc95nTvdYoPt5Jiip208JtMNkKIbRE
GWTS3rWPHOoVN22df2WZWTzUEskXmiGKgHZREldnS1GNgG9BY9uxP9RotSdKEr/XvFc77IYpHvJK
4o7rctqzk+jBNQwsn/Ga8EybiUB9B5AnCK/Q3bem6cQH/n73JqylzH01d2JngWn7mhslO6MCccjH
KDuOwj42Hp4tq8NfvYrJ+F//+n6uMRKlMThSv1p43rBj7qFgh7DNHdRKPQq9WeIyHrBHIhvCw4RZ
rQe7/6X8E01tRh2i6Trii1J7FFojCvi4GSD5sjg69ilLfZmrGXuqJ+Cc8FU/oUJLDlmHowCMJG1B
Y9vspS6B6SQ+8SRIPaBjwzNJdBH4ch4zQjlcwkzi6TY1qfMtS5vMkkWBeLq1+UhQof1g2FZEuWav
2Yiclmfo/m0cU+juLA6BDz3tm4MwIbDJlim/XWNdtyrji9MLwjywIX2pWZtiBFE9uM5I9ABuyiAr
bJTuTFM9J+eSPDrrUP/l68B6m/KhkU8uqJkM0G/msT9g5Huoi67ZT0p/Lufpp9G77FjZxqW0C2I6
EodRMKtyurHuV+3gYjm2iVq5eWnj4L4bcEp2k/EB5ey9IEWe3wh9oaipzkmAwNZ56vpu3MZ0dZ50
T6rXoRfQv165YgBzMPCgxXrMcm39q/qi+NDRRO7adR73FUwp5RASAXmWRbA5pP4xmE+m9iN7NPqe
pl7MGFeR61FEZeQYdFXKboGR4H+PfkVMBUdbnrV4mVud/7iZvnOdiJR7/PPeXMzn1G3Fzp6QjzC/
NLl2RKqiA1D3gNZ2XHJQGQDDYILFG57au9pzreytl5bpGVGMCISApmgwqTKTVcN8GEWJ5kMq9TrO
I14MzwUH1L36lf5sRtRR45zOMbPomyKz8M9leOFRLvYWehB72NV3qqeZPOefl3ZFeLd8EREwtrgS
c/pg+K3ToGjsGTAjZqpOE9c3PDkB2nIEVSR5P/NfcEQJ6O9aL9VVKLKVN8TlQETLGF8d4MKuH9Nf
ihZTBM0T0FCVe9gTWsivhMQuKI+GyvKi5qcxzN6lE0dvgqJcuHZ7AiCWBNm8CySaZWp50OjvpZ06
P6p0oru3u8dK0S2ZOUwXjtfsmzr/NqP1pcxnnCuXMZU3NyEYH5smKR3evKDzQ1ezj7ua41w0zxmz
FC2dCcdpebdG25FdPeaz6XIp0QjGVmpFByUgE1CM2a/arEA215KewohPOo883CC9XG6DU1JMW48u
Kl1ghmAW2ufoscYqZuCPfDFqzJZiPEyvhAok45YfvTuk/dpyBIDBMhWqOihpt40AR+If04v/Y0ZZ
L8Zc1R8F4JC1vMYFqYBM5glZGxExB7jOYx8bKodcGUV/nd4WT7pyo99hkUYMIx6lBydyHyLuwedp
srqTpSEqLDVKcgm99zhT7gdHsRrhbKd+HxHNxlhrubhQi64fD8RIQuvHFnAIk09m+3oyeQbdgkqq
sO8K4g0wwDZ7EwuRTz8QMOsSL7AkWat3uHKBW7NZoHQEvKJSOk62fK3xQUvbhI5ULmczM3gAV82w
TxMpD2ie2BbORfdRdh9bLCPBRHLcpbXQDgtmtNWNYGdHyqg0Sa1tPmgMzrJdP7QVrtuaNJNnwv5v
mXlaBpGGI8lKKGFZXCiwioDzNWTsHTBXY/b/Tfe0EhLjer/trGjXax05USJrt2rpyRRp3YixYzJK
xm9EV0NqTNSVFox3NK8yqOPoo0lTJ8sqiSR+XOQ+vPl6vkUTyzukSvxDEN2bTqRcSCqCPKPkLlCx
zi5TMinHmvO14nUICl3FTLa0zDHJeSBVESYQNRSV36QL0UV3UWDkkb2C0q71+6SLUS7IxxivSOwn
DYIJ1Q3RBoArq0N6EaMuGNfm0kzDr05d0fgkmczQIETZrZvM4tB3FmQR/iQLND25mgNaaVyKYvor
uc5JATPFP5q6f4CyvLCZSlYsJv7c9yLYPy8ej6PzD/Eu4oKyJdZa14SGtpZqJm718r1qbfGIq0F9
EA6k+xNJCsgOxH/DUGdmmBaTwfA3EEYWE3R2gDgYDu6K3MaitObW3mWPmQCocthvQmfAG1rE3MTY
sTAqW713awuBhLE3TkU+93f7UYO4Mm0BbqSGs6YpPty1IK7Hbb7YXhWipDhvePWZTsYu6oUPQYCt
382S/EJ2QQcz27h+0vX5Q7PKv0il9/nWnr9R9/40C+qnuXUePKnNlyiJsPEaHtuSo7fjEBJyZ3Gf
NbLn2cBcBVQFuD/P8s6ae5q+N+vM+IrmiKZvGVOotXjlDeekfS4VeQ6byZsSeFAx228lKtiQNADw
g1zTtYtIUD66U6rfQ4bYXWYwjNUoPO9US5l5j2nswVlbFHsvOEcAkuBKJFEt8ex9tgOCTbIr5Na2
04cYdLtVhh+Lj2hgnQBsieoEimD2xC+F70+khD21lgIkbMabOWnnqsvbtyiyMzQPLcCAGk3uvUzB
hPTjTyl6He7Yep2GBB7MKd9o000uVhKrV5s9hF1+BrA1Makvkfe4NPUThqqXwsU1ZeGU5C7nJN2s
bfs+kKR8LTMmQEtqJBylhO3kVj19tia61G9MOC8rxsDyQW+Ktza+u8MWB1qrmjSDEkGGo3t6Uum3
aoUgcLktXBCKTTkOf0VV/upWVgFKoQ+SNlR0SzYV70oWq9FvTI1sBp3HNNoZaaRC6ToWIn6TgXsa
ME2PzKV+22rVTqbqP5sgkx35Gt5pGeJ7dbCHiMHKyHLrEgDEhS3JJ8CLNLXeFHtl1kj209GrjWDO
StOAa7UMKmKz/k8znTIs8pHshhXJdbE63ymI3Laq08+mqbCRLCxATaGtm4zYFl8tTguIsMJ5uKRg
hNWSlN9NqZdfRKfdZdw56GRodTBnTuwgvZdWw5ktFlhIUznNkyEyg+1eT2gF0N3sBViDzZMbDFlC
L2OQ/2Rs93fjTb6NEg1cNXNn41Bn1cSgHgk736rB5leIkYi/sYPIQ9fg2BsHA9HgamRyS9qDQulD
u9kmWq31ZsST+i54tfNQc7X3sdD+W6vZ2ZEnV21pGSNFyhnt39EsVO1XYnqYxn58sw0P3bPsEUjd
g4jLnOYZ1sT+BRr3RccZGRSR5mBDEsO2LaDzGb0TjA36G5FZ3nwQS7Qi5nF/R5cLgoXHIRSDDXrb
ktN0MO0V32/hLuVDv4DBtY7X85dsNihynWFWouyS5P3j2mHqY44TDGV5az2WSQUvUS46fClz0yav
CH3F84xIwOM7oZm8DNJ+cMBR2tdFTu6jRt32dkzG8hRJJUKGmha8k0o916Y8cONYibdtI6/7ze95
bchPGBZHR7spoqZ+yMyaz4NljSdT9N0hnt0oAP4BqvQGZy+t1Qq0Uh/YR3R15hWr/cLiWSMua9pL
VEmX0ZPtIXVT91B0Hfi4leFZnYYa6MywIDvm6qGbOFrKEZANuNK8A8cYjTpiSoD0NNSd94OD+Kfx
g5Ab6eeOsq91JdrPXO/7Y9t5+WM/Z9FFmGP2fq8HxrerKX/K02U7LjncE1FXRwdOg8FQWQm2k245
Wrb+vSJR00iF2+g1rXJl5mmHEZf53oqFCm0QMj9zzGYPTIJoQegc5y4/WpSY4jhVqfxSOum+i51O
gSDhINC17DX/f10X+kC8C1j2aHhW4Zxq4GyeEW2N0fhd1fAhF7z2eqYv/7nANydzxrQNG18faf7L
n1cdQZ1ezPMZHbccfAwpcM99+bLaKZkwEpzS0tCQaTL711gdExJD16b3BuvPGWzeScZoPzHH5Qnr
lvBnyKqNhUp4A6EPzloeU2+5xwppjT/n6V2oPhYc/uuUhD2yf+J/GM2GCMNQHzfG1p09I9B16FXV
L80e/zQiB7QtpT2EvP0kfkSNc+rof/mbBL7mflYsSEOqrduU+fsnJ6PpthAxHtRJy/hPnM9Zzcat
0K1fQsz6TZcMsFTMuB5DQy6JYBuraDs7BGXOTas9N05uB7mcMcmk2gwvjyhffknVJG8MGt7HJLjD
Mz21uz2eyOm9K61sV2OkweGHhxg0qK3fk3booevy3O+JKt2q0ZB/qXyy6nwfSXt6bAuSJLdlDEXY
eDF3hVi6Y2tqGYEAuobZkmmbqLXiw5paPWSLRJ/ZrEv6Tif9wgKCCdJHntps4Jq64B6oepJaBaKS
oHFi3mbhBjU5Vlr1SfJeHkyifyl67d3waBBHSz2eCbDqXpE+91foaBPbYQx+ZeTRycPFh1mwjb8B
cGxGGKwpbhN13+1CfohQPNgKmOGzrlcd+GoCZVk7+8zz1Wyz1vwt2s7GOaDKfVJaK2hngZPzSsTq
4ByXGuOe7RkVJ6zbn5UTG6DuIj11CLmOZIFMu3KUE9qmrHopB6ykTrHMfpct4E76IkbmXoxMkd+6
osi2IhIZ1s8yR9UB2jIW266coAromnGvcZ9NANSGeWotjI9LGS37FUn8swVzivK+L7aeNCkpx3dw
psMCcjOTdSA8zaAH0iMQlUj4sFgbLVgdZ3LAmXRU793SmBvHlSQ35bqN3nZx34cURD4XZpwHlbm+
masJkUSulAlsGsUIPxdkSU3U5HtSK75K7HvksmCv3vTtskKAZk33seapQk8vaiQE5ZwIXzSKIB3q
EW6u0Y2A78K6JhnoVKSTzzSPSGVmBSdH4Ncalknf7bIpvv8P3qszFMM/YYC79T2+AIH2LIA4KP1B
WV5Yrnnxs3pRd86bLCJaLiom6fcmfGDnSONhtRoXS3dnb5shc8OCFe5YNskAAwgx1cuKSSEx7CsN
8d5jq9uKuJ+BNkAN3G5CtLek5KPOa7G+kshb79d6Mm6GqUnfc7Phhuu+2jZiLf2lN+Y9TEDuN9KK
/hXj/5F2ZruNK9m2/ZWL83wJBBlBMvhwX9Rbki03aTszXwhnx77v+fVnsC5wkKltOFGnCoWNDVTB
lCgyYsVac45J9UG/ktphlmKPAxYRR8NqH8URRK4c3ZwP5HCf6sLE3E6HHec4ui2tTULqbQq4Zngb
4qa8xHlmfwcfANfNpqWfwX+c+chM/OaxMvZh44Zrh/JhU48MVJ3RzG6xHiNgkEmPqjBkZ2MWFbH4
MyDJJzPCwh74m9Z1gmcZM5Vj/zDki6iN7Mb2yubU2ssTxS6xp3XHVLwR2S4ac/Oe92GZQtHdzEI6
o4DRyGnsMw+CUPfVDfipmzkflrZuujVFFL6O7iSOmejqT1lXTkiF7AyZpZNw/DGYlaZKGKg4wxI2
KihkMtCgecwMxpK8/mqGUfVjmLLxiZ58d8BakpyqICvv8n78LhwnuKOqyHiukDR7dVVhk5rzg+eU
w/1c5s5pzICuTIwiN05rA5iRQY5/EItcr1nhy5q5R9FXkkMQMzovogEWtYG5SYsGe04FGxhp3zwg
SIajDKN41c75tJoAOuyChpfNpHW/MWtBiZkEywPMkjZN9DNaXDbz5yTo1HMTUrgNIc6MvG8dQJDa
26W2yg6CLtaq7LzPThouES11BJHDEfQuyI7dkAdWPo9jwiZF2cJQCP4LNvpxr+Ap/gqRk63SYvAP
IsM9amdo8XroHgwDON+YEXGCyknwoI9etGNCJvfdALcVKFJxWVawlYvrcpWz824J6mFq1xcgq7r6
6yRQ6Ea2f+c7mNn9KY83NcApFCzhr4jSdeWY4+epR2Rc1748hEP6TNXUrrUwnlJJAbfKBlW9Bo4Y
77wqEOc5j34oEkj5kDoI7gqdiN04DjzfXjjcc3hUOyKJm89VmdKtVhKxXGky8gqjn9msGRRHbfdS
spdsLOJBb8SkjJvAVw1u5ZBpkFCA9Vw3O8LzQ0wSzoHFmA6fJKpWLb5xlKWjJA0UK2Mrra3B87EO
HQq4SpnOXhcciAdp9i9BnPt3uunqcxHl/ZYDEuq+IYueGHDgH69RCUfwjMPVjC1qNdfRNy+LilNf
1OkJeQYfHYASLYAAuXTRteY5TUpaLYB6qT4C8IZUByp9gkwmD92cmw9MhNB5NzmqtB6nAsqd5XcI
zJhCZG7tht5rJb/ag8jveOYALoThTxAaCNgiWVxcXyKRiApr/hVFrdw0kj4qTY+Qsw7OGrs0rJVW
+SuFobfxdSa3IybsfV+RrR1UNfNWt6DJbuXVml83B6nRSJCNlnWaBUobGaJBRseJJKwt8FwgU1qN
ILT21tw+prRT6I5kT2On7tMuKLcCLvce/qd4cxdhOdgvb3l7KCGVXSPUtcWt0xvfzHSod1Gjxgr+
a1lv49jsj9BHBhIC4zdM1v46ywSKXot4HKI5xI4MqekUzoo2Qw+xCAZdv6s6S3D6gprrduEbbJts
FyCzAHqWjOciLzhotB7CJoOjwCZUJXW9QFHhOVa2j+bG3QZTWrc75GkMqTlmrKVjcIi00HHpemSk
ObYnD4/sdNZTDs7LV164LP3JfUjv/xsBCM80rfB/NYPlnMqisLKHJG1BnDNGRd3P9K05WMDNfppN
Gz5Ejtb3foiiuCZo+hKBXAFc49c++1ES99iHp6JAvo52F/sR569wEZh3cUWByQmnPPr5GF5MjScw
p6kMywQSl1WmP0XIqJV+NqY+BtzMyoFIgiNQL5W/EKgAl+zxxmLtdwJxKj2Pzk0JJtUJZrWdqNL3
hoUfqDHp3yKidTZKBm8pAsub2THrc9jYwQYCN5zKrorWA8vyOhk959TnxGW7Y/4apI3cBR5O38yi
5WeAiN5ZuvA/1cWMjWPM3Y0NDXdnTcOiyeR3zVTxJQ406mBt8ED3vFPSbH5wvGW6Olt6axoVetys
ab5afevxcovFnYAgnxcEXNHQ9Lg4qHtsRQc59QGhjjhACCDw0ujWprFOEZu5IJ0CpiSfJMb4ftvM
0fQZZ0ez9hqczgAX+5XvLERzc6Lsg5KSMg2kyhnShDKyHeKjJ8dprfLuKa/oQHUpxas7GIyEwUUd
LLfX50FhDliBAmQoVxUNT00cWCOT7lo40ymLLHCy/Rh/8svsByswpPPcWeZDRfzYTf74ZGddwbJE
nNxau0jFndD6PMFdO6txSijyEf14VO7AKMPoOa9iYP0zog7fHcNdKOjoK8cXiD1mWewRJVDla+9n
4GZvLcfNbdaa0X4mPuFUjlWyaQeXQq+sJ54P4HfsfREqAZqO4jkAR7FyJ7S+Aqg2Xps52MiRSdQq
ZtCwCao5orFsyJaOapWZayG5Ze3sWk9YO81HmcUoQCR/J46+0jzwOFZn/SYdfEoCMEPIWgv/MOMt
QPyLlG4saeEZPkOPuGe2K0igm9PIIA6jDr+mhsPogHbZwTLG+uiRurdBeIGgOof2eCSjsmVfNdqR
n4aalsiC5DwagNzDvrF33KRwN9neT8MJUYRXgXdKZc2hm3cGung5cwaPDLq4Xlqz7/twwwMfqyrt
7H46pX0FZj8qgr3JIWw3TT39yzFYSCBwJpgrxxXc7qDZKtkU+1jH9tMgnfRpigKICm4ZL6AKubIb
rJbBwLino0RxLbfZhbX1pW8Y0k3wZkFsm3iOfcXGJdVuUDe+9XNo0n4j+s4BuucE5lMwhs2LqROk
mTh7aKA3LT2khm/VGGghRNvVx1oZ8SelKZKtVjq0TLpuW+fozIoobb+MsCUfizaA6ckG/qYjLKtJ
zzERkvi4TgZkAolqLHi70BVnjd4v7x25ZyBAZVyDk4TtMzIJjMcHsNLm0XDs9s2vbHshi5Gn2psA
QQydNGszLX/QZpA/+85kPWcWt3WsmPOzht0wGwk6DkwEWGKUs/I5cu7MLszenDSR224Y2895x6kC
CglF9qC/myAf113oyx01BFIXbdf06ZuxewgrNzoVHW1TE83aKPvF2yJxT3XCTL5oJvsc3hEttFNl
3Fehzi6pdqoHi44WLVVawtJUWH2cGTnmODmo5JOIYAao+vhBBjffack5kPlbR6rF4G5CYc13nk0t
gV+Qhk8A46RQrFZdBa4B0FVn0e6Lx5/IzPODNlp3h5142sMfrA99Rc6AQKb1llrDMKPAVs2hYMXY
qLlhPVVjcp5wJaOJNf11E8Os9yvix9OUZqZE5nHLwRmi/YAVBzAVq19h/qT2oUqz02UfrutjY1BR
zEGRb6FFDuau0db46GtEuBDWwnsTo7mJwWtAQyJjzVTQDg9G4XZ7v5pbCBzu9FaTGLHDJs96AQ6Q
5R8zK+OC9iUNJwhaKnMYBywmE+qDg8ms6dPYoiEXg5hvBTsoCAhH7aHBwgkW7L+DaRl3hBL2O85e
1mGo2/Bb6c/NwTa7bD0X47feNh0e6iz6lYPbQ/g4NjszHsrdYCZqZ9Pt2tpozug5SbCXigo3IyRg
p8jpQJ5qT9TiZqP26US/MY6s/QitezVJ/Nl9YDP5if12O8vGRWhKkEbR9s7nuhzo1S2L7YSr76aX
hn/UI03wVTTWXxND6a9qqhknFk5Z3AAFrjeOZfN7AA8Igi9ZhwQR+Vy+ZQ7hH9wY841Pdso2F0V8
whVkHJIwiLdR0BksrkG+lRP65MrSv1plwIFaCGB0eoD2hAkgExOITjtXNA0BbvCvdBkYdzbGYyAK
dcqnSD+OYKtALQAjwYGCYKGzzRs/YYg3OJZ+YLTDdqedL5QW1pmMAOPkQBSkSqEhsZbQljdYhX8y
olt0VEQkryPhglxqChI9kqQD/Zh48U1qI+NOQac53mlh+GCNjtPPbm5AYCz8ktRzLDihN5snIynL
V7uDNePgPNt2PE4XSQ10jKEArGsHaUoax8Gty0jqPPDos0m1AwIIbAF5QoJXX0AMDO1vDIjkPbbz
76j+6M3NY7DvB6fdVIF09h7nvyPJFOZJW1OzY/8t9+nM4hfXuYfjMxtQL6toFyWN94VxHFl9Cz2Z
jEsUpQ5hFqRENuuopmfCA7gGWkbDJENUWYIMgeuUxd/ovgJCwg1wS42YrDmOYz8zmBWORYH40oBb
CS9bLaWc+wk0ABYJYEFr7QE+xN0SLrb0KdyHzpBRsJP2HDvGdzb5SEEVY2Ea4lntYt8NzshdEQTO
9EkNGaOwNQu1s0T2Su8r2FY0FddTbxlUnEZ0oosXbieDPnubleLXHHrPNd6XZyc1eKV8SNQPbjeK
W9zF9Y4qh9gPPG9Y6aW79qEZQ7JA2EcKu97UM+qaMBvtQ2ChMQlAKdTAPVyGsHdMIPWrGQCU5ljS
nyzB0zEXc7kJ4xmYV4htMBfBIyiSwzy5uFScioFdPmbUYFNKHwwjo2Xk6T7J8FZTGmAWaAyxbVKw
wKErhnUhcnFDsxcsRRqVJ+GyDq29JYNHDpN7MQTSoJaWEPwvXvCkcPfCr9qTj4nns5k24gyPe15H
Jv0Bz4mKg8co44DeFrKBSTmzyyxQAWOUvzQ5s3IW3PBGQk90UfpPVM0lPMvVqFt3MxBbs5V5Fb2q
fCIchL4hwk16+Udt2PIVnZO9a5aqou/7ct9aNKBphanTjJH8EEPh2mUjYtoo6gFuDCiIR5UVL0nk
5o+GjfGWM/OEcIsGeJKWn7xptHasEhDgmMAc2kS4D2loFDukHO4Lyk5IHqlmIoU6gZFnYeJfZVAz
ph20+aLrduQL0y8dmZdu9DIdcmZPziBcEzTMuVkh82g8+s66ZW9AUUp+QimMZ5Vk0CrSsH42shEs
FrPCO4DR3OK2zB5Au0PlUMAjm7lsNr49lADCBS34pE7PflrOnwoKsLMdRvcTtIpNnHc/WVQ4I3sE
CeLzn/Y+YScQRahybTQ/K4dCkRANOs2Q12hKDLjy0v6mhA949jPaNnVFU5Kbybnbr6a7vigXwFwX
QjdG/+WnfSk2rp38gvJZ8JTCJcAkWqFOQrwLjsN8GIPhDVPJ1wasxc0wh9NLS5t8wzi2300BfyzK
W49CIHRuGagV+8bvOZHgkoakQHJOQB7SvwRZuKOBsHn0KtbAZLxVkjBTzEqnWMvGqQALs/PUY6a/
J/Aez5WOGB32lLFCzOEtZ7mKQwmat8dSJ9le957a+BNtoUWGg9GXDA0Aa+kFqd+wHljSKJRR+/SF
HgFy0sNs8gg5eOG759EqMcsm57l6aASsE6j+4otddva3yFq4WS6+IAfYyjoeo+bW9Ad37XTJtMtn
39lp4dWv8dDQR3A5FsMbhxVvh+MZtbn5nRcfw2mcusTRJCRycCS4BdnIHspJDJsOI+g097Iz2tGM
gqqg6KhK43u9qIaLCmpOjsBvHwJHPyUpSA1rlM13P+zCH0YBezJO/GhnVlG/CqoFcQmGs+ApSoqb
VtLG6svuJULf9Sqo1dDgYjR1ezpVK88nmyguu/CZebBPNZ4mjwMhIw+ej+QWc3oLqWogWcyunF+O
Qm3DP+KXwZXqYCOKuKk6+pTrhCYNKvg0RQobpXV1rpK8olVSZTcsUvOzJUvjaDG636dVx8pCjWKS
eEMJqTgUxi6eO1+8wad5bUTw0IF1h+5PXyn1nsvhuXDp55k0by7V6OoTYaPUuy1iOkSuYF8k+sAk
SIrb2HEX33ibIzGeC3FjZR1pCrRn99JKok/WYgQTrhmeaZElPzPJCFogG7sTBRLT2uzGrdeO6YnT
RXE/j5naGeSe7eCxkFDgJC+RIati3RzigoQXyHAenVlNQ514lI0dQEs+ZHorkTmqmzC7xbUKh6Tz
GYmUrYWzI6b1oAH8LESU9iXqF6qGBmdaDxlaEhSeNP5R8Y0ymmHt18WW9SPatuRFcAniLgZOqpvJ
6EoeBVmjsC/8+btfpIoff5Fz5FF1DJogRuBqwGcXy3go1urBnme5nQAxbTzVenst+aWcGg6B8EF5
gfV5oaMs3og3sg9OXDyKqql2dHj/v2IOizYE5pU5eqQdJeMXPejyFndT+J39bLxFCIJMBwAonlEb
I1VHXgBIpy67pw08vfYFSwGzV2LRU/e5qsZ6Vbv8kd70v8vZtCqibzjQwZhGOqCm14mD90pmc7SH
zqcXTBvWOWlBMEhbnhbes1PccS/gwINMxIPScQxRsAuXwBW6T+UpQEq/ihwqK3Jftl3jb3Nss4MF
7K5qoft6tDDXrXsPpLh6LhQInlUYhMHJGxN1RMNXbpxpYugp5HRbxRDsfWTud2ZOe4w4v3QfdB5P
Te96CIEYvTMJJH5j8upzRbP5njlGtIbb/g3LSrAFEh3cO2FlHsYeaFzM7BA1kZUd6apivc2sYt9L
kHJ+VweXsXK+g6LPj2bR4+uVg4axvwzTOazdETbF3oKUnOWCM7o5Fv6j46CTDNwSOmoOwzFhiEn3
o2ZgxEnnfnSxFkQmHQc5AB5q41Lf1X3DzumppTLD8hGPIqFZyE83CbxLSTLFB554Y0tiZHSINIIq
DmzWwnbODx2v46rJWauG1os2YYQJxW7L5tGeNDlU7JO3RkASExJGAxcOdEyOqhGbqC6/BUvNnFdV
/1Nbffc9c7pglxL+BVEOAkto+P2enmX+JPopICBGtcy0gMzGMeocV4qJLjW8QR99yal1sVv7Jq42
04IroMgbjqy6PTUuNgHbU9NL41YWPUVfHVHiYAt3zC8alEQc02SCctjaMNvaEDh36O1tIYo7sF0R
fixkHCTdDRsivTrGgiUNtBQZsYGR2vTxlum0JFMh90dYT5B7Wi8VpCSa6lgixt85svduqmwu94aJ
fqabjfrA20cd3dBfb2M32gRWpk8pgtgNBR1LUtt9LhETHho0M4+Vnklm7YhOBKAQ72hBDzegPXln
3YZKfRL62TfFo5vawyYuJnWeXfuz1dug41N21jZnLoHOUj92eOnOSct+V7Q8H5WNMDs1uvDAQCWG
10Dgz+QpnLAVCizGq7wkNEoptwwJq5ZR0+2/NM1DIjHeANfmNIMZu5maifW+KU6mh0lAdlhFeUM7
yA95foCjJRB9d/Eht+3qjVKVAgcNKgyYJO1YB5Vob+Bq8eDCBDJQK3Fqzb4pVQsYgWF1sGMjuuW5
kjfEtc0Hzi7dxQoB6sLvzX9Q/WCOddvyC9FImIZ7o3NXJmdShIoWLpMa9QedPM7lrjRZMFEZjUmN
FSnBM2MgPX+UvFysg6baODOGlV7VOKwiv3mt67p5EA0Jj0Glk30wjeYGwJq9QZf7xtyfSSB4zXPB
vrN12gDCetkAXsCcvUbS4x7SGIaA7DxW/Mn62o1udW4Y3OMvYurTmMiXUxTdq578os1gDm+kp4k9
Rnu905nqfpJd5BxNL2Zg5InvgPmyXQ1h9dEbvLfQ1ejZanoGzMx+IOs1twxsOJpGaUP3CK6bLgeU
IKojUKt36PaJYm8rqjQTCziMGtvfuRNmQEWO10aR/b13PbK5itEqeONLmR06Qwb3lt1mj4qTIqLx
dqRXT1P6yEP1vWoZTZRZwZFBh+xGfi+2gyUQkjamWLmukW9G/LsElORACSnh1uOMHxMxYLHtArY/
QNYtmU8AhCIvGvejEVpo6GjB0L+ZWoKzIB96ttseY/ItNvwUHL5DMW11mv+yCFPcwHVKv7VTOTzY
bme8VQOtocySLeZD9VhRXN4xU4M7JfzxKxXfFwRmDm1W3DAEn46buqNVNPQIFeK4+MGX45UuRhwe
S7hIETOA0mXYHMdUqVVTV/VDyLJzCEvImETPMJRglGrluNcR4BCowuzCwgmX2PGdPUecHjK8s8zP
y7U7EpqysvzJv0EIQOhT506IidnYxAx1piPiA50UYqbGreej5/WAjUOdvLY+vWptMWdoErYGWwzc
Q3pf67YwDLptdQ0Vv25Q5QxfSJ6kmZykLlwRAbMfA8k4FgcmM8Y6SXA+9qYkFj3N2TUFHgoxED00
55gmPYKfNm3fSrK/G4zp9UQSAuPFE7aTS5wk+hkRULyu8srdo2xhDgDQY02DP8Q20LH/I6/HKyOQ
GbtGc7Zbp2LMgLyGwYDiaNFNZbDVvfsr8Lo+YCg6jssB3wBdhVEK84y9KYaJkWHlI1CGfgtnLnam
7uggTw8oAOMgQbBfJTXJso6mnmQiar4iNnqtzoRI0omSZvG5gQM+cbKye6arNtxFY+nxRV6TfBng
ux8sxwBsDrQQuVpgH5syoIeCRuOHM4zdr8CBVKhA+hpp+VPTit2jvCn3pMFNy6fLfmEtUJteMr8P
Ld5u+BDQAxdYqWABXkcaWncWgvsRnypomauiZiipUzVseO3AJDCb3isqK7ISKd1WDdstdjc3OdSk
PsExBWoWaewqnWfBAU6c+szcan5xCEF44v9LSkEbGtusi4yt6sIJBx/yI0SI4ofRIb6kBVf9SBwZ
cUhILE6lFbdGLtgD1TOHdqRmn8+lfXIdVHsN1pUbzqE9roK4uUk6mjpg4/XWYkoHKkS6266I7aNl
JhHhoONOVjiQSwaisOn73rBemFrjiFSW3neO6xyVT0XJDoGdyZTBtsym+hZSuL2t56yCC0EWgFtH
uNlY5rJRAgSy+SN+TSFZFgv2g5Y0orMoWqu6g1jj2Kg3A+BE2uyjPYIZxgY43BnvyP5Lo1T3yQLL
BUWVXtJDJZGUkWxsr+fSB64sefzqCIQLgZMvmtn3zvUvHvYFyrolfkTMCFsrA9GMzdHzTDsQ1jCm
MLSey3A079TXgPLgc5UXfJ8+FechzO37MKP9aqCyfxRliTdt9DyM9QhZkUDWdOBtxriMunFcIfN2
bdM8OQNGSYDkX+ZuEUla8GdFhImco2O3bdvoi2InXKU9rQka6fRdsbKA/RwU/BkUapGBVQ9+HZoI
AYJt4bAaBmVHLDymqyZuI8o379YmbgQFzFi/cPg19z2OcDzQBKIcK9PkVYl7CmEzHg8Wexb6V2O8
c+lli8NYoTwmcCxxy4dixLzro6FiCaIjZlm1Xuk05X0rNT9bhp0m8mxg93aevaIif3Fbh1Wmz8g1
jsgUdryk/gmcF30T590GaqyTbOZsAiRGIvHKq/DDTiELuDFCJ2v5oOu4MuzHGRkUKryofiUGxtrr
Mh2ektB22Eh47BqLsSnjspnJMQAZHVnqZFlo2NmuTbQpsmN+St9KKVAIUZMX+7mV+nsRt2RtaoYB
gY8+6uP0+ncj2aXWCpupcvnPf/2f31Pf0bqRnxzBJ4aJBpbQef13/7wtLelZtmTUY1viKsG8U4Hi
jD0VD5ifPwVzuS7M6evHl/hnSDqXsD3Kc2k5thJXQex01VxG0X3xYM7nSb/gjHMSnMkYHj++znIn
/oxI50uYrmdxq6Qg3frPOxURUWFPmZc/lPGFToUqg43NutxFXyqMhR9fa/nMH11L/3mtGitTtAQk
Pkzjlzz45cGH9Rhxm/TY0wx12Qkd2MdXfO8uaumapuVJ/iGX5+T722PECef//Zf5f1XH7lUhnnpA
sIvPrC3uKIiRVHx8leVzX30vJVzXkbzJHlpl+edVOpMRrx0Z+YOSR5sdHTzN58k7pNahGn58fClz
+VsfXevqGwXEcvLAc61igLOA3L+bH/DPolj8iSZ43Rm0lhloDD8872lMaKk2f/my/3y1eBq160lP
WCar4XLLf7ulpFtlHkpBXq2jSymZHz7+gu/8Yn/8+avn0WNsXMspWdKwzsSDi3hvBMfSuf/4KvZ7
d/G3L3H1JGpPm1oPXKXKjkG4mdVNp94+vsQ7X4TNgodPKVMyX7t6gdORnhoqhfzhW1p87fEk5h6F
0ubji5jWP78IPi6LRp2JLhc66p+/Rkz3VTU4zR6SN3f1k2NM5N7r9Mi5uzOOqrtDTxF6Lx9f9J0l
4/dr2uLPa6LhkBmYpfzBheuOYDUpvW1Adyctnnzv9PG13vmh/rjW1Uob+541SyJXHjTt0AETp4KU
Yk6fP77Ku9+IEYlC6aU84hL+/EY5cX0Jssv8wfJeFnTbsDH6JTkXkcj87eNLWe9+I94ex+bZ8Fjb
/7wWWmR3EC3fiGqXtJQH4Hs755dNqMj6U6U+2dLf9t1zaN8Q/caslKa/wup18YpbNvrIp/dwSQHZ
jTckRH780f7xZruWcMUi75amvfz3z082plVrGKFnPdp987m2nmXu/PrPrnC1eLX/cwVZPOTe/X/4
16/uLI1VDzM4n782UQElG4Pa7+PP73AH/lh8r+7Q8r//tvbVvkN7WXAFl/FAQfrXKrVPyd/e6Xev
gq7Mcpbllar/z6v0JsYgcs/kI90Q9EhQaiwf/lAvCRkbvhsWEr+gebDG9KvJSG+0q6dF0BnE6d7R
HMb7jEMeh7T9x9/9n0+Hg6kSE4pmo/Ms72phTgp/NIUggb7zXh3nOT7+Z3/+6ksroIvJwODmqYZw
mu26f3fXcrmZy3YlhUVZZV2tI1USlUhwbPqt86Eb9/H4lyfjnbvD39foaTxX8FJf3R2iHsnRNkz/
kc53DpX9f/HxLcdx2VCA6iu9bAO/PXioRc3SFY37WDe3Ndzhv6yy7316ZSqFM88SlIFXb06iJOST
afQBXB6nXT3++7+tZS8Vg60cxcp3tUmZZWGXsZEGTw6MPYsX599+8ZGGaEujJZIsXvLq78tQIRYz
XOMxAsQHCr4ybv/th/P3C6irHQ+jujnlBCXDf6PPsc+Lv5Spy/39c11x6GBDrlgCWx1hXj096N1w
ZrRF8ORh/iPTjc6e/b94QJEEOYJagRVeL4/Ab09QKcqYKAQEL03ww7u1MKt/fIv+uWjBOJEOzybl
tiWuj0S20bbGxITriRWIBFdEdJIsH+vff1D/uMrVe2AaU93WUkZPEVAlCF75X77FOy/CH3//agsE
S48BgXDnp7a+aaMbGrUf36W//f2rX4FPTmkbqehpenGhCFZ/WaPf+RHYLjyNIU15lNFXi2hkE7A0
jzJ9KvINcvD0xAnLiNYff4flYbx6WNkAmGg5ymJod11yNlWdMpfnIqIjO52JRn5GDFUHO8SYH1/p
ndeCN0LxZrjCRCd9tSxlEYEPKL+ap0zfcU5EsKC8y8eXWJaGqy/zxyWWO/rba1EVYcyqXjVPCSrT
3Zgzm9NgFwhBm8W9l3RPTWODJwXDRGc4o8X88eXNZd/57fpKwJtSrnA1W5NWjnv1wBmM05yMJtlF
ViEqbLX3lN4Zhf46Ws0NY5KftW3fJg6t/yo/W91fFs6rG8zVbXJBtceq7NosDlcLpyB0S3ciKi4C
HyqZWHQVdx9/wasH/voK7tXKmSO/UiWyokvZe/ZjW1X525gsY9yPL/PuF3EctrDlgfxntwTqDy4y
kqnGcZf/GDu6XA8fX+G9L8K9t2yh2Wq8f53Lf3tQFvlyNdd5eVGx14CpgUtCGGW5/fgq7zwPtvA4
LWpHS47X+qpOkSOul9qsy4tIU3AVFvCTcFt4LzJ+Bihz1jM51Sb5pgTT4zfZfHz1f3xHy+SVJkVD
03Qy1fXDOA2OJkvanC9Nwxy0iY2G+Cen+Us1cPXKKdoGf1xl+RS/3UkjLgKTcML5kvv7aBqINIcy
NuktKpMi3asZs335l6dweYv/eMu4pDYth0MXWk2K1z8vWc1BY2dWLi7IZcguJWfpko0+9liofxtP
1vFfHpZ3r0cdxTKsFRvK1VvtEWc9x7U/X8Y6Y1xV2lvYXGdy7b93mf2XH+0fj/7y3X671tXt9Ipc
SriZ4mKU80XLZt/XI1Wu+Zcn8/3LOHwboMEW7/Wft9Aog1oSeTdf0moCcokKOUW1SdzD8PbxQ/jO
vdOCn8mGe0IxcV2p41EyZ9TzxkVa57l8TWqoKm9NHP7ltl13TpbHUHO6sh2Jv1Yqa/kcvz2GsmqT
qhta4yIKznMSpUMyg7A95QgMFLS2mI4/48yR6AzDJ9mrIk5E93hePv66y5Z89Whqohjx4fEPYTrX
93WcCpVmmXGZERsKIiaLbU90oOE/5fR7geN9fLl3fkYuR51vLpuOff0mJLZjCNPiW0fpMdaIuZ7Z
xP+jS8irJZ+OrgEWrTMupbgzks+Ws2/UzceXWJ7pf960//kW8uqmAd7rbFUPxoVwiyHfYYz/+O//
5S5J689nQ0cF72zNXUIvCyK7W3nolqzh5eOrvPfTU+/bSwngUTNffQsliszI4OVdWvkd4Rg4sHts
A6Zx8oivRVX4l9/lvZtGP1KytXgOp7GrQ0YehxZRp5Z/GeYvkQeViUHPx1/IfO/d/f0SV/XnZKBQ
tGIuUdJlOjuZfEkGsI6xHV6Y2JI8Mo3oQtuihtAm53vLA9s8dtObHG1ChhFW+/KxiPDLoEct//LC
v/ebElXPIF5DwJXXfetaxqUKfN+/EGlauGeUgVDOwr/c4/duAOv9ssdYTBv01UaDylehsRH6MgWX
+eaTfwIX+pd7rN77HX+7hnf1fvUhB4gGEf3FGrV5mdKFB9aLaV0OJM1gR0FdMZbfy9j1dr2Ww+eC
YNdtM0r3pgcWyWxef6FvBLc8Dn7gjyIrESXIWgSMVe3Ki+kf2f2x4BJHOLfloRJWdxPk+MV7UDvE
beHD2xsCN5aJcP4uQAvT4UPpmBCmQXhjR+yrDHvBxmQ4JkBimIc2Lau1pSKCn+zoq9s7QNK6Hu+r
aWN1YQ6fOhL2Bo7CjULVD7QaN0Phi8cBY5rGErYOFn8oaBooYWl9l8SA/aagAM5d57yghKveSdge
UBNMgD8mo2vYl/V5iM3sbA3ucBBjJPax5xTnqCVgDPMxoXV5xPTYbdwVGuLsc9OPrWB2wxQ7XRIc
Vw0gLmCGZbvtJc6qNgnLe9okkiha231daBt7zyYaBUpHC7rUj47AS9JbszOINtcoEgW+BSRtormE
IXhUk2hmognseB8Z7ksYpfKI9NjfTpabH9XcxIfEI1+vy8Die2HV3IWCpMuGlJYdMRTpZYrQI0c+
JBGqaO5nhocjN9iIfWTC29qR+W6wc7FrXYOUAp1h10LafS7aEBiGdMp1wBD9MIJq245JZ90g8xEA
UwuP4LnR2qAnC9dTiexjrIngDoEHnMupJrKIbfLsI8qmEz04ezGL7pNmxg0Lm5F97cb+bvAXFpCL
/R5fO03RskRQFClzA2FA7xSmdum3KaENCcrRXCdrMxTi+eMX491Xj11NMuhzqfSuVtNUhRgHfEdf
pOms3RA45kBss9mPL5g9Xz++1nsrN2MdTmyeVP9N2pktx20sW/SLEIF5eO2ZFMUmCYuS/IKwjmTM
84yvvwvyuUfdRUQjRPvJDoaRnTVkZWXt3NswxFAa2kZBnuIDWBgydFQ0/YOexGjm0Veb2fkRir4d
/GIPt40u7nubaxr1S11/kxjR3cFrZtJ4Z/VPmkKy/b/7unDkVRpYa+gZvLMJb7caRZDnrxTRhLrB
z4RLd0xwEIaCBz8fRi4SLktVE2dC8eqspMm9rwWAyGEwdwx6tEm5pNA8/b5H3KRAtmgGJ56YhNsW
jUFd1jJJU/oDwh2Em8J3uDQ///OyTMx/U/QaJVNtO633zhksMo0uP1j0u1mo5UAvFKAPfNuhpRPM
YNmZlGq5yYigBiRSvSjNFeesoKIjTc0jIDZYz8aVlbBmRjjEo6ifiV8n5zxZ5xBst4TQhrb2ZL60
GC59EQ7KJgUZDeoPX9JzDki22GjDQzGzUa1UDJe26oUhWzgtYZqHjtbGkNYee+u5z19M0G45rT9o
L9bGSjlpZezE6/tkNlIV1iPWOucTBEzHhq50j1D8jpVg8Jhhyg7PlmIxovYTTuFkcJBNgZ79iX4D
SVpJsZfCqcHAzS9eCvUIIZyiylzo9oSOl+Z72w6elSK/t3O475WX277MMy3m8vSrwmjn8OLFneQ6
1/YMGLMKpEHOkvrQ9JBqQM0e3lfe3oEXPpWRC18rVa9ZnF2/CEQQ0EYtjNjO2fkH2bYFWjUYf7Y0
a8OtHgDt7gG+3/ZycRleeCkk35DZaX01YrOkMSjOaMpJX4FjbdoiPdRJue0HfSUZX5xASjlU+6ko
aaZQgyjGJoNiCB5vqT1ONNMiV73pva+68tdtzxbtAPCV5xKiKjtCuBgRHqM30XHOam3uhgnQXvGn
79QHr1nZyUvn33x6sBqtn+9U19OGZl8sAZZ0zgWAc9pKwrZcGbK31TdqAiAAVIuXNlV9sxYtQ5+p
C2jzrHTtDIX1MbXNP8p+YJqMlzoa95Te6WuvA3jWw+CIoPn324O5ED8cjhEqOiY4IvAj1z6i2eTT
zJaaZwVifoih/Bxm4qjf2aU07W+bWojAmLJlVaa+TrlFWJFxXMttTkXnbEqfp+Hkw0mWx+YpVL+1
wPHfYQuvDBM6Nh1j126hhFDWoV2ZSG0hiAN/WOyNR8nyHjqPpt4khhLztsHFcWQUgeiZFDlERJai
NJDJTI15jkLYXqTpD12SPw7InL3DjAlIz8YrLk7CdMn0QlMz9syzqpcS0Fj1S6tqkG+rRnF6hyVC
vQxMT54RMdcj2NM3XOejap7rCCEbiBqc0Tr05XvGjTcdhVdyoAeKeLDIcIQWOQ00Z6etz7WsdhtN
8/VDByPt8bZDys9XWSHws9U0i7oX1YA3m00DvQ7vYW+cEZnPn2nFbreQndNu6iPpaT8aHf2hw4vE
W0FQVns0O/aSCcXgBm7sH6nc5Z/hWR3Q7moq5ZQ5NSJaBjLv20rRn8vY7z+Qlg8H1HJQuYtSxFkg
cpiA/KpA9PXcQAXZ+DHGSv+xVqrO9Tuk1GChz+76si3uwiBBptepzKOp+85DUAJx1YHFbGXDoZ8C
rF/56EuO9kQ3JJ0bfoo8DoSDlO1Qc/bUJkBjsYn3Y98gUFEE8EK1ebf306nb+rJhvKRASe7KrDI3
8Gh1uyIPUJo2cig59Hb66Ef9tyzlF9ih5d/3wDa3NUnFC/xL3qmHxeJeo8gHuD+cCQcr51iUsvax
6WobyFz3h9/L9GnkZAW+Edkf7Kyiex7cHs3T0/DBT2IEkjO/RzPTP82t87QE5kr5waA6ExJYZ05H
Teq4nNrWfREr0cnMufJHcjZ+UAp6hEZLH5/Tqnf+4MVF/VD7hryXJOSaI5VmWX3QIJ0zB+tH5uFQ
XGnTPSzr6LsXdXJf9gyVFTvOH3GF6O4wJvUxybyCt1A06K2uUO74N5Q94tbftsic7xINEum41tAI
tcBxa3ZdQs8LjBNqonHb6bCX0p2DXpUHKTKbJ0NpK2pQai27v2nlQeXXg/FP1kL7PoUA4WNXGjoN
N0n/iF5MACeXZj1A7IFYgR5BKtH1yiv9K/BUqLS5b8LOVj5lSeWtHGYL+YADfYbMXWhGgYlPm71h
F3pam8bZC6Z9lnyS2h/dQLN4HIP2/1ag/bCy3eY8981uuzAoJD1aYOiSZBvGuavOVfp10L5BuxYG
J0N7ptwJ2n3aduPKS89SFL50UjhiyHt9u5WwmU4nKLtRATTMw22/FpICUCXsuvllR3uDSgqj1kLu
3IPnQG12HUHYK1YC1ZITBpctvkM9itm6jryxr2ooLQ/WudO+Kx5E6jDSjuYaPklZdATRKIW3FYMG
FeGIHNSWtMTQ4QLMDBpXuyI/VQVsAlKbfxtaFEMdT9M+J7qJ7q3pQL3ey9UuqWCBpt2vALNt1c8R
3f2/f6GhYwDYDrAOhygtZJHIEaoJ6oHW2Zg1lLttSZRGyuj2JC4OsaVwkwZUgEijcBksYiPJaNzF
99L624YO7UHV4AOnBW0Nu6Av7TvDpgIMoMCcURLXs+lTFY2DabLPvh2VuwDi4EPblTTUJ/QIhdb3
esxTaPBSKNHLHjLoMkJRHW5c2jJnAXlH92G4BeNNvR6FUKQ+D5UySQ8hSSOvN2heQtsMkUUay3eS
HcHtWlaUm2cq2GGA8S4PU/jAC6T5qLuZH3yzhoIFkOceMbTsNYShZW9Cen3QfeglGwMtRuqVKK7l
/De3Lwp88fAM1Xt6R1mQpkAZcCjxUT50sgVGIID32QdRsKlqerRtOA5WwsjSKrU5sVXgGFz6TSEN
kRvQY0iUUWSb7I9RFd05UfqeoMFTmM1W47FCLG9LbSJFft0ZZ7/8u/N3frNzyh+319uSF/qFCSFt
K4qk0QYHEwgr0bCPnvTKMM0x4U2wNfBAU0DJEwKvV1kfeW0SmonBK37+1ewhjPXyYdx4ofxqVDUX
3GgNCL6yrkVMtjmo2ph4in22emMX9R7ymOUuNFWo0k34Kcduq2Rh8Z59C5ZSAxnqkP0KoTHXcrOB
Ywuj3fgANcirWZoolDvWip2l+Zoxm/9vZ3b+4sLu+LQiZ5Nhn+FY2IwoTuiTszJjC7dY59KEEBcQ
WLXDjFz+XBevagLBFOFHdyG4W3FlMdT9ckUVylEo3/q0huKKX76CKiQB+pR3T7eX988sXVx+F86I
t0gIVseE9NY+F2hEGmH2R2LCjKfXj9BWfY8z08VblBBK/RRr4ccokmHKatCsLlaSnGVnOXqAKIAK
FEs7cKyicmHW9rmTEto9YeeO6h3gxP2Kv0u5jQE+jJihWAb1+Ov1YQxBFidSb59l9GC9rLxPcmPT
KfpJp524MvTvTTSeYBO+syCsum17yUUSDxIQXgK4mwnrppEzrSuSZJ7PLUz5Omvz5T0WTJ3lKQO8
EHHXKqSeae4U9tnMHmUUKNPoJav/vG1jaYOR3oAPJc/R3zSByV4DF4ZHvbeCVqY7NP7KKCmLw3Rh
QNjBhuQUld1ARxWWj5H0NbXhVBxOhvUgx4+2t28px/YOGmbdpjU+tsXHIUYFebV3ammdXLopTFaZ
SlI4TLgpp48yYs0RGlySvo9zCPntbRb8ULxjF6zUCFbGVsQOx4MKnovj+Wyl+blPzNcaPoPb06cs
OganHBkiV+o34LQyDaDQCSKLtpD4XMLci35LvNXz4mxU3he4Bv7iZg+m1ftPpNrfbxv/ucTFaDMX
QKy53gL8dJ77i+gMCZlXG0pOCt5qJRo7VhJvUUiq7+xWb09mSTOsafvZpyQcvTOSuTGiX022N+WG
arLno1RO32Hd+cxA3HXoKXvBSelU62BPQ79LRkReCkf9axwrk6dqejpaB0rXoJTl186kH9IHWn6I
R3igvExDJbJX03dFGJuGTHCos6eijz3DVwJ1YhN6asklHeCAactg8SA+2CE/Bk9YQv9i5sD/AR+O
fYeaVfXH7YHWFjcRT45ANgEsWWKYy+wabFZgWWc1Jlq3f5u1lD1A5aeeLBWtixzpgm2bQwlTTjM3
RFPZhwJ2Gn7u6LCppPTZooR6TIO2e+5LtPk2SOZIXxG2MvZR3Uo1rKUQB/Ck5Z2gEYchIzTl+2Hw
KghgFH0LgFTagtso7ylG6A8wOXEJtw2YXLwW5UWp1B5KgwfjxBzLV6daiVFLOdXlFAgXWPKpGsqw
1j4bDTyDEQoLpe5suwAlxVh9Toxyd3u4l0bbNkywIgonyptuqC6HvlEqiOx6We8zaK1Dz6PdfVxJ
PBb37mVKLSSjDRhdtUMX+Dz42SPtfN5GrvIPsKgkm04Lntrc+ivPhz8bz4CKIF1ZUzp78+3etYGf
cUBrPGNe790hauqpImE7hxPcfQbaTdrp94eRyuj/LMy/4CI6hA1kgIbCBVKGCgQi/x101Rsr+/23
cdpKwIk7ujJXz4XIbgTI0dm2ap3tovxDTfN7mJJXTCxO1IUN8WJSQLNaZa1hnXNaK5PW5CHAnH7Y
xU9dvO6swz07DNJ9BpXDFIRfbw/jUn56aVxYJXqjO2lEUDwPur/xtS+W+ZxT7Mz8ldvXmh31erom
tKXhUcXJ0mZvQdfzmJc71T7c9mZpL89lc8opXMZpyLq2YtWBlEhlZp/b15kL0wSwQb+IgfD6SvK0
uL4vDAlBI4Ipt2v71EaGBBZCeCr3tx1Z+75wAwoqE0HOhu9/aWEWBJK0Eh2Wvk8/Gf3Wc78FdMzX
A4Vok6WYcW6flcproSZvHhspfkeWblF0BsMgk2aKwBlFHwK0ZtihWb2T0xf/S5O9YxYo7/AUCfhO
lsXrsFTAzUb7osXjhboxEQDfSB1cFb8/Fbza8Q7JHWA+fK+HCpRSTXKkYKTLTpPWoMeze4cFjYsu
rzA80OmCBTUOYH2LHa5Vfn7Q6r8ggFrxYWlfzPk3VQNqbbJYCJNLOcxoSXHOvkzv1DfuHXCo3evV
dIr9lXC2dLxdmPoZ7S7icjCiz8XTLRAC/6NiIc6KnLnmvmPAeHoGeD+jf8TXpNKRcxvKX+dsyeMT
OIKnsbGe32ECRRaKo2DF34CinNpEE9vo7HNA0yvg7ClcQwssbsELC+r1uoqjyUoqn9SvSLc1BEcr
oXBxHigu86TNGzrQ3OvPB1Pbx6lHQZKK4dD9qMITwj+3x2hxVdE3Sq+PrOOJEG29QukVM0W8Ni7l
aBsn0ERlfSJDfZXL26pq1aOlxso7zn18IvbOmA7gxtd+dUbjwzVIDSIekXA1PuTdh8H++7ZjPwsZ
YvrCkU9HDmuMR1Fh8PymMeI2qUFyZDzFlc43ZDO+TIb+mjb5C4qnPP96z7LdnHn1e4bRj34M7dFR
pp9KvbwAal/I0+FWjTqSyfIhsP8OunCArX/thra4iBz6hnRTpkwhXuJNs2kjA0XPszQeZP1pXOtO
Wnw+oG0CuBtvBCDehOGWCwV60oCRQE+rUiA9hG7njvexWHd1bVd+lfMDSmOoXsmoDzQrjwRL3l0a
n/9+EUu42I9VoTXOOcqn8ptTNsmhjGz17vZszzUCcbIvrQjLONXtHBwuLhoBqjET5IHtkzOdsuQR
4cyNE6wEr3ntXJgD9kTUAuMJvw+IO3KVa6dgUw0QqVIraCvRN6qmKt+akm88FqrVnEksWpCwYQRd
tmzc1RBirMRnYUzfmBcylywAZ6tLSuUeyuFLLH35rbH879dBd0EuxaOLuFyMcjBGBCwqd1Beq8kt
m+2oUJLp7hy73Utr5R8hxv1jzZrPTUeF0Eg8B2y4xCEjtiu3Tdh5MJqWxg+tSH/v8PzHCqFGBuBv
QtImBIOkyVBvy43KRYvO68LdkP7o+3LjtHsI3G4P39LkUNYk7pCV0UkhpH1w9Jal3Q+Vi7TXS2Xy
Rm9oK9DSpTGbYXEaDdt0wIpjVmVUquyoqlzY/rsXGrzUp1hpJDjpJHkFVypsrJ8DN2dONgeEooAw
uV7pPkSDcqTljYtIQw5V6xeEYk69yRt0A5F/YilnoKf72yMoBqz/GjVVcCZLHZvIwbUINWA0hZWX
N2/zEECimfw9qcHBx37Xdp/7qH3qUQ7qnL1ShKfU0Q9lY73c/iVLA21xevz3h4iJUFP2VQCnXOM2
Ybsxu+cxR1S8/HzbyFIwuTQiDDGQkhp5xKpx22Y3SZyJ94YFxyyKrLIbBYiKrOzvpQU6o4VodQRU
CfDqekpBxhhxMeKUDD911TxHnre97dGaBSE+WZlHgT3NGrcqIXCcDCTXB29lm/0cezEGs/ptjQqC
xc1E2GeO5ci9boy1W0tPkEbn0F2HypNTflW07KR7pxrpMAU5j9uuLU7WhdV5v1wcZ55Vp1k2TrWL
lBbMo3eZ/ur19/J0F1N+19pkU8KffNukiDz8ZzvQSEDPvkZLoljb85ABceowaNws4Ram3KX918B7
Krxj6SPHeTdnJZH0AzGRFV8Xp/HC7vz3C1/9cByVgkdmNwt06or1Zy/7TUzZP64B+geSxJMxyc+1
iSBv6l4qvNrVoBYxP6bBsVFXkmjxxesfG/PgcWui01fMNj0bAZWQiOI2aQfrp4Nk8bNZP6ntg8Jr
pFL/nVvfFP8sdZ+C4jENVswvDSIXTjqMdU6DN9gNH/jrVGrshXHYyeAjyndM0uX3hb1mR2OP3BXf
Rw4Bkme9XSn6LB0Al98Xthl0zDEYzIjoNEIq50UQVpe6D8bVUpptOgsMBMkYuNIEEebtdb82csJW
04O+RKUDz/JpIoh0mzS/u21hHhsxhDAxAL8grHuLLVFGm+2cFqwM8+SYr3ZNivMcKt9vW3nrB7d1
yFUs3aBQY4mUTZB5OtoY6bWrHCQNHTakpG8beHtKzQZgBpD/OaSFgD4hKI2SSoeBAcLhoypXGygp
3mFj5puCfJ43jp+NhxexQO8TqBkCv3b77FjG+0Q99srKqfF2NnADihuSTjDHjnguOf7gdbqEidze
0b4m+5yG+zheyZ0WZ+PCirBfUlQ1qlaXKjfVv0Ta2Un3twfq7QEx12Y0Ys0/IyVMRjvQrwrXDQdE
+QUCTbKXI3TcaMs8pPVpLB9tZS1dWpr+OTOzbG54VKCEGApTYTpRW6vdEUUZSTtYwKbrtfbdFSNi
gVvptKEeE6t2g+IMjNXpdvVas8fbSMMLGgtAoYWJ12wRdO5FUQklMPsd4Xmp2RvVFrCSHu36YBcW
K1Ft2Z1ftoTYIg92kFRVSobSUOCA4/EQ2Su7cg6M18Hl2h1hWkBODJNZJpyeY7ONgNW2FhyPhgoo
Gc246nfZYjjmruyZ8zvwxQ4d0GL10eFs3MB/8YiWoXQvFzT9KrvGPlmsRCn5UA73g7KyoZa27cW0
iSXiyCsH/iGd1JSHLj6r/k53jk27MpprVtRr7zqjrdBDwArZ3hB99aOHoHrhLLq9eVeWxZu+mEYN
W8fHSiBB4r6j1GOvMSAsxZ/L4Zr/fjlNZole1ciysNEfQ5ddXXFh7fuzixffr1p6G7y6xIXh8+Ah
oPR0e4gWvz9zAtMbQm1AnO4813M56dk5fYnIWP441d/fYUDVKd0RDQilQsIhRYEm96UGsVP0OThE
xes7Pk+bLw8mBlwXYnWjGuSoBcddu/qw0eiUfvl3n5+H72L4dRhJgSbweVmV9pCEtenhtoHFjYDq
BSS0nJZvLuRIcmgj2jqVa0X5fTa9VtSeqDbsW3gTbltaDGBUTqlI0vD05p7Y2nIpIV9HWtHDNm76
B4X2302lQo7QtEi5JNPptsGFKx0hDKiWBbm6SkYmhMy4iWCiM/XK7RLjbtT7bTR2O985atZ9bH3s
U0a0Q/VXWrG7OKQ8EUO1MV9FxBq4hfqB33pU83pa0GlHQXPqMUu/2sbdbf+WoguVBNI9zQCCJ65s
v4/C0cxS+MTAaEy6tw9j9S4efpMA5edBoFrqzMQMIAQ84fUSBMjfIsCiNa6JkPbWmPpjEq5iIpcW
x6URIR4X6Gg2UqI3bklRsEWcFw2cuvyad4eiWskLFy5wJFMXDmnXDlVWiXxSZGErewq8P5DmhUrg
MNJUIsmubD1Q/mn470TedJO3C9OVA24p4qkzeAASSXg2xbwEPW6Y6KGNdQ0I+6e6/YiG39fbK2PJ
BE+TvOXSVUvqKARt5IuVWKvT1qWst3ny6Ma8/f2lFX75/fnvF1Ep6ENPr3W+b2nBNjEnlOcerXaf
acfbdpZWOAhBLgkkwPabYm5SWjYKKnnrQql0mpCASydupW1/uG1m0R1jZs/ilRN2HGGFy2NtoyeE
FDj3iI1v0u+2VdVNTY3utp2FjJQ4RN8mj2+g2sXCS9cPmu8H8uDmerEFzryfFFrA7qzwUa125VpO
urAI0FLmfsiblUoaL0Q/KRr6qEib0TX97822yv667czCoIE554WP92+uo28OPgRZOhBiA4F71/WH
Kb1rpiPh9LaVn2U3Ie3FDO8jKmhRJOSEwJDKrZVI3cSY8eKq+Z8iJCoz40WKn3XrUfUPRg6TiBFu
4KDZ5mO+Q/Rwq6NSUT+a+k5DtOL271n0Wqe5lGZ1IqOIsMwhUjLLJhzdNj2iNBP3sB/fRyvws8WZ
uzAirsdY75RejkYCVLr5lE/vuHwrIIj/54QwpmFH2cXws9FF6qX3t7yOaMnKzl0bJyHGIvDTGIhT
4UL0H96A7QfJ2Iar3fVrAzX//SIORYM0TjRrjm5QQzazDevnfzfbQhzVm0HxGzNhoNp7pD287uPk
PDjW/t9ZmcfywgtkPzUrCuPRDY0PZgDsEdBK6tzra28vy6PFbiVloDdaPBVyoH+jHOSjW6P4ZW3V
3+d0hzlY//V9wQ86v5XQ7llWynQYtFOUrFwVFk6Dq+/POcTFOIFbTEH+V6PrT3tPOZRQ1q2RNy6a
gCRNMyl9oOYiTLhm+2kStN7gmqgjFXv4heCPuj3bi7NwYUIYJeiqhrRO/dFNq0ez307ly7/7vjBK
QaXFRtDjgtPS47pj393+/tIQ8fYPyQOt2xzJwvflgbfCrlEn1zBfIvk/Y9Ehu7gCE5u/IQZ9g8VE
SxanJBzn1zM9IkKXDWEhuzqt1pLq+hki4dHJsu5pfjvc9mdpPoxZuAc4Gu6I5XylLoI07xuZa8mH
Wpa2dfe7sNs5g+aCSEfljByhoU04iSt00HOfO4rr6/lxZJdnsUIfTIMIrxWerWg6Smr9DZXS+yla
47pfyjnwC3UfMMS0dQgrujEAx5QQD7tOPQuo2NG96t8n+sFBoc1bORyXhhLh1xkUR0LwRm4iDftx
ouKquq0u71pkBKpod3uy5okXF8alBWFh1FPTeRC4qG7f7/zH6DD87afvWN+86QN5Z+WxzoWTqx+z
dDJzXXHllD5v+gROtK7f9mJpnMDnUJeGQYxUUJgTy/N0yEuCyc1RiE9j3r5/s4vt54qzWcs8dxs6
PVHCipMicJC08kxuY4eboIk23297sBQEeH0CyMk/Ml4IG1ShUx6JztE1mmivpB+9SNpL3TuG6dLI
PIwX8T5EvlRXmmJ0J2/jaRt1rdNiaRouvy9MQ5NAd1I6OKH5R2RU4YW8PUhLi/Xy+8JiTUbVM6KM
88rheqQUaIerz41Bh4m2Ei6XHYGLnddIrjEiHFVTPa/s4250ARDuI7VmZ/++KxTnwLpCiIOyiVhJ
IccaLJR9e8pQ8UHJ5Y9a02+SwdgDTVm5Hi9dz6HLgHUOiauZ/1qYljQNwPJpZe8OXp3tZAe16Dzv
9Y2e2fI+UyE51jq13lrQER5KvXCe23oAiG9m0mmgHr4dO3noViLbwlRe/SZhKkdDBgvT8JvKLNw2
6fdOeinVR1teuVMtVayu7AiHazhIaSkrVe9qaOQN8bMcffLpQR2Kp9J+7qR933zSzTUwk0hPPEcL
uFFAPSDVQGoonhGGQu0VKc3OjTUdolKeFAG3Njsk9IrhaPnJZopQpMz+0KenSitWhnbhrIcHnDAC
OJ9Xe7HrX3KS3pFsq3UV569IiTcQ4qNImuUfPGPlkWZxEqFc4mmWvIL04jqe1EPs0XqTde6k/p2g
UzxjYgq0dqPit/F0FtTwANznl0cojoXoGyX11BpK27l9dZDo31+jU1qIvmhfcDzZIAbflkUsrZTs
fBh6t62gIdF0OLegsdHWnrOXzADk5apgUH55kzrI2pjmQFUHN0x3aYhw7IuyhtpeMyHsq6oKY4S9
MAFXbyhvJeXeWqsgrJkQtpQWqWM9TJjQpMMYfkCjTllbwgvxlzIIUXEu+MLELsx3kE756GDFRbFd
3sGLcPscWfn8z6BxcQ4GcLYWssbn+1dbf2zi379WXf76n3Chi8+jfgw/PTGUs3wfSR8yC8T2ykm+
tPMuBuhnALowIed+hxYjc+C/Vs1myjdtu8nWtKzWhknY3hONnk4dVIPbWrs+ighaP/7dPMw/4MKL
UAnqzpr3gz78KX1Dcvodn7cAj1CyA98jhqeggQSxRm3albJN0qKyCAPRv7MgOABxmC/XGRZgZ1Dv
tHj/ns/P9wyuOHPR8Xp80lHVsymoe7eYSghOaB8/3DawdFSAhP1/A5awz0o76Wzd43S0rUeU6gfQ
L/6U7qQBVuUVmPliFkKXM1U+UL4wdQk1OORvJ2dqxtZNKlcx9n53hyyGUxw7mCMtbd+oRz8socLZ
9+hiRtbrbU8Xbm1zAkTwhfEVkJ7gaeFrWV6pYemqybhxunLTJ+12DpMB1NQ+VYO1uVsYWiqaRDAb
3A+tLUKUNNEI5g9O4dKosam9kx58lKphU5UBtNprhKzzrxducVfGZu8vNlJpa56fIqbt6tzr8+y+
aw9S/ewn3+PgkxVrG3PQVkLo0nheuieMZ0KK0wahV7helnypGwJQoB6aerzXYPIupXGjTr17ewoX
whH1oxnNTxvMW7GFsHZKZ5CVws3Uzfg9X/n6QkS9+rqw17ROUrPW4uvdORleR+tOiY9O9um2CwtI
0bkG9ssHIaTWvQOBiIaVcTz1cQTP9ufaD3et83cFhtpxNtJw9Or7Wk9+P1JdGRYilVENNrRuGJ6l
wCn1veNIvfr+nDRcrECpriF+Q+fOBXTQoAC+9tIz///iCrdn5RmyAsKh2NDhBWnX8Kqeu4b9NSwf
VPu+ir/dnpyl9UWjFZnzTKoJdv/ahaTprFALksJNHqRpZwwrO2bt80L8k60I/bAxLVx53HTdl65d
e4RYNGD8bNeTaX4x5xV+MQVtj1yVJGm5O+qPTv3kVebKGloKaYgLzbScFEG4G18byMZa6wyuMm6Y
5x+GMDo0Ub2JDTTAa3Tti37lEr60I2esgfOTvO0NfpzadNY0AX0anf0i5d42zZNdK7vWyt1iYWUZ
QAF13sO4WbxpFUpC1HGg7Cvd8G90fuv/oLp2e10thEooCDgI4LJTVA6D62GjwjZJzZSUbhJBEFhJ
+n3ex3tEHA69o+yqokEb7bd1nkFoXNoUtnsMsYPj2WnplukPT5J2MEiueLWw2q4sCBs+VSwvU3u8
KiA9sNNDjJ7Q7XFbWG5XFoT1nPZ2jog6PsRVvQnCA/wycnWkYcAyP9+2tLQEqK7OHUEc19D0XM9Q
bUvW0Ht+6RqDazcfSw8im+NtE0uFCChI/mdD5PgapK7sI50Ds6rvmjrYGtKnZNamMZ9075x2T1H5
ZKhrp/TiJHFxphwAycubKpOcd2YMmQJ5gb3z7KPW7G57tfJ9EXQaNioBreL7if2RTsV6+HH7+wsh
AIH7//1+R4g49HNWiunrhRs08wOVCvdw/MBg/Tsr6vX0+0GX936oYYUm4eBOV3ceuhzmSrFkbayE
MBCrEiJUNr50XfOl1PIHr4hOtx1ZMzH//eIE4PW2/Ge40EuoeR5uVo6wtekQ9nwombWeawzUVPNu
tJfKe6RcprXduOaFsO9R+WnkUsaK5R9T5CzWtITWvj/HnYtRanOYeDN/ToW4etJh6LcPAyfZ6+25
WIxeF0tXSMmrupjMLsWLuISB/0FF31Y+RNFTtAbpEem55mLj1SYRolcOnkTTUjahw+tQ6EfHfkqS
ja00OxVdnX1soxkzxerRo1valtqN6tSfk1A+lVL+0He+ClWI9fW287cXCijR6yGOcgUJ64whztN9
kG2b+iH+SvvjbSNLVdYLxxWxSj+VaSgnMTvKaxVlR/KTQCDrt7u4DvtNUCTocOnGS8xk78NgglIz
hGaqdYxy4yMTuhLgl1cV2T10Bgq9EcKqUgJo0vuS+55XHeL8IK3hq5fuz3j7y4CwoJyiUNAFMgs3
0qoXK272oS4d4ZjelLWy19XoJOloRg3GfY+XauAcqGEeq1J+vj3qy1P762cIq22S44nXZM6xvH2w
IJlJ6UwH0cwF2lqZ3+Ud9D9LIl4+C7TehAGNaKO/TsGHXH7KglPuf1jt0Fo8/n+NrIiYdiyvatuO
ke3UHdLH8ESwKW6P2vLxf2FDOGNiDy01L+OGXuYjEIhPZv5Ypo+h/FEvHir52PvfxuA3tWD+Gxh+
DaBwHPiq3RQUeDj9nQetfkxtLufvOjp/mRBOBKspTbWaTUiasleq9tkw/bsxrw9Vbx1WhnAeIuEK
eLkBxPvN5I9AJUqDYzp4bNTvqf7Jsl57r9rIcJE7xX869ZMz/pkYR2gYV5biyqI3hc1t1X6XdKhw
ubVyrJuD7HzKvH3crni4uA5RkFWgW6EqJ4I0pEQrpqyZmC+r3obP3BC2u9tjOG/ON0N4YUHww/YM
VOF8jgqjunPak55vjeKPWDogX+wrH8Z65eVxMSZemBNCltZVTmtaPWeguRmLDVW32+6sfV+IRUUS
+0VoMmBlfPzcrEX0lcES6wGAL2J5VBisACk0WJmfQv+HF26s/MGH+vDfufJGFNMKOxh0ccVQA3rR
/E2wErdXFpeoilkmil6b7chOTQ6tD1T6PHR3/2o6RAxDnHRDgFwbR0M1bl66aE2GZ9kFnQoiQi/m
mz7hQk2jAe7CwtWqk9fBNmof/WkNW7S8pn4Zmf9+kR0aQw55XzPnuNVpjJ564z05uvHr+0LE7JS0
hhGc74/GwQjv0nc0aQK0+fX9OZRd/P6abkPOaAZJqZ9j6d4Kvqr+0UKU4fZcr82FEEksh7cCO56H
yd9HxjEzyalWTCye/3Daoq4ONA6FgGtPPN7RoAChZG8Pe6n/O86ORkQ/kPVnTtp+25vF+H5hSrib
dbzMhr1BAcCPTqP+uem+tDTr19bKFXB50H55JKytzFKC3krJaGr/i5lvJfNDHK+cIWuDJiwvtc0i
OKJJQ/vmobT3QPs3enDv1fbWdN4VUX55I6y0scxMU/5ZNXE2ScmzzVbq3zMvCBgYMzEkz/7CKkv7
Qhq43hDgkSDxtQc7+5iXH812hUNlac/T8GDwqADW501DzgC5L1JzA8E32LfDUV6b98Xs79KAsJQt
Z3KSyOMgbKuHOP3W5sfEapEneYFSzaj/Y3XJLu9WnFpa05c2hTVdIkI5hHZXuKZxyLKNFx9Ua59W
n2/vnKX1dmlFWNK88gSx0uKZKn0ux2OE/kJ3CJXdtMYSseaOsLDTxoyqOqm5tTuemzb9PZS+h0SB
TSrOxpWsds5LxDTp0ilhZVsWIhF5g1NIWwYxEq3307BXh10vP9nqp9sDuOaXsMSVwQdM0eGXgopr
CID5NA0f4+EdRe5Lj4RMLGvlGokBVjitWQiOaCNF1JUrzrIjMKnPTdvQOAnJmFLKgxPbnAitaT4Y
RfGi2P0xJLOEW+od6DEDquz/tyXWHfPW8wdlzpaqO7Q1QDRHm3Hl9WE5JvwyIZQeJThk1LSlhGGn
R6V5tPV35AGXLgghofVDxD+juUQCyY9c/lVXa8Isax4IAWAamqGNAixYrjZtlK+31+3a14WN34KS
AvlAPpnmRxOO5fccyZfjI+z3NvVj3/Tn5SSfpPbVjJ+q4lsYrKAS5q+83em/ZlnY6UZgtpFqyoXr
509p/CqHSJbt/91ACRs8HC0LyCpbbxgPvrZdexVfLP9dDpSwtQ0ZBWnHY5rbON6VUbjzY/Spw01W
fJDSJ31ID8CON7b1TR/uO/Vj4PzQtENqrF2R19aDsP3zGvoLy2dLtiAqGv8gV+7tcbwdXwCFXaeD
flG0mj9fYFTledBPYXoYgrMSvd62ctsN8OrXVjzSM/jXsaJx00MtfE1Va+37wrZXzLBPqoI7Ekz0
/0fal+22jXTdPhEBzmTdkpIsD7FjSo6T3BAZOhyqOM98+rPKP87XYpFQQembRgNGuFXzHtZeC4x9
TIaU3NzQBpDFwDE6oO8Ufj86lWyXlTXCvKwH2NXw3LH+GZa6xDHbHMaFGWEYRaLpk23g1Wrqz3Xy
HkJU6S/W4cKAcHklk55WYACBH1virWr/sYuv/80AH+FFnDS77dD2I0aQjZCb8zoZIGJzu4L6DPKt
KF2rIui6B62l44DwBfgfP609Zt9pyp4NEh9cZoX//WIUuuIi193whxBtCaO2H6xvBVx+5sgqiTJD
wi1G+jzp4xDTFUWj10RnMz/3pulNw5e/WBa4DyC8xbVkiD220Fykzpzi2p8V4IhN7F/Ap66b2Dwi
/zOBDtjlnBVUZUk4485XCVI73hy+Q/bguonN43FhQjiFmQNNAAAT4UD+guBc+89/+7pw+EJHccdx
QojfRgGgclRy0cp+vHD0aqU2Kz3HEijOXW4cpamuza10MTnCyQtbQ68TB3s2t+/cQ/Ht1ZBVhmQr
zP9+cSqiss8qm5elLeZP6TOquYXsNdqeJDBuOhDXg7iVsInUqQWEyMIgUJmmg0+lBYPNMeAAuMQE
LB13+XIMFRzQjNEKeaIshV7x6NnDY2I/D7F20BICle1+p3Ga5J+z9UDDpxJ9fSl5Avbxb07Lxe8Q
3nVjaCvW9CV+B2cAP9jNV+A9bt/PLohE8WKByXPVbZOnYZtb/ZAB6KMdCct3ZiM5MVuTeWlBODFF
OGcj6frsNBt/ouLZrO4NkFNcH8XKBrQNAcK0IOPDub7EtkeLhfrQT03xRkslOcZFZD8i2+Pcl5NN
/OumNL74C7f1wxZ0M2ER3H/iKz9SUJyxYi7eskb30xRNPaMP3pJdlx275qljhlco1G+m0oeQbcCm
l4SVRy3Jn0xaeqGjgwudAp2uSqZglQzAzwJhOEAuaJRDh4N4c7BunpSyr96ixvEMu90r6bkAsFdL
/2ldSUS7ukUEW8ItwvrarZxsrN5c9z2GFjszCj+GQkEyy7QJthb2clT87xe3yaTatKpQ232zo3A/
xamHrbofpE1Dm5MHDVdUftC3g6awpRlc6Rl0hqvqLTV/K2XlZ9pLEkExb1Z2UJDcXd9Bq+sLs4d2
bGxTG/+3AmNXTpgm4Ckq36hdfLHa5LGHmu5/MyGcOVAW26aC4s9b2BY/qeIeuzCU5Gk2RgHSF65R
YBnokf0IjS5WxpwgB6xkefnWUtUv391cJvi3sckWBvjfLwyg4KBrSlqUb3oaenR4wK1xGAeyt2Rv
7hrLALKUy6EI/lWEogM6dygWZH6xtBjMp60HvhGP1c1uLu7TSDukbbszWHzXkdSj9a2lOpCacH52
KLpwhkKxw6qyoBJdxEPxZsz5fYzBdqok+b2xvzng3QV5IPCj4MZezqWTlZo11XH5Bk2quz7Vofg1
zF6vKMAQNFboFQ2VWNzYHrzZXTORJwLSQyT6dhU3itMQFnNFxwv9c5R531sGbE5xY340H4ttfk6P
QgyUAYq3rv0+xdW+JzJGqo0NCKVbdNOjMw3YVHHSWqh8FGhuLt4shLvqq7fTki/Xjym/VoSnBBag
voRwBHpZIn84s8yejoVavCVW5pvV4NnJr9xqHls2+tpg+5q7HydJ7LU9qn9tClcDHVsDWsiwSUc0
f5pBq54TLfet8e762DbtcOYJ7DgHrhT/+8XxzfqyA7NCh00N6NMwzjXk5gCNG0qnhxKjtIq08VBA
JQLofgM4YnMljBQ3HWNgDqRv81Ch3ML2AxBJlXozQSFIw+Bz4qyCi1NdSf4oHc0VEpL0LQYH266Q
NSluberLzwuLo0dQNQFJf/pWsjp/qS2zfHBsaXpvPVcfoGuoCnEw/4ohqp4yXQHaP35rh/igxFAU
1M19rclYUdeOEtpFbfThQiHNAXOd8HbXxljYjj62b+j/2qXGcaLfnfjBsh5VcsjZz+vbbT1zuAws
gG059QVoKYQ7vLGzbrYjeIDTFPkdMNcyAez1FQqtXpD8Iy/iAk0uNkH0TtF1w6yUwLmYB2v4UrCn
1ATX0PzdGb7dPJaFKeHojENStnXplG8Z1Dkyr5L1c2zMlQZcInTdgLkGdZfwGkQGA58a0LBvaRYO
nqtAkK2pc4kLsj7/2DWgVEELqQsHQaQHw7ZKp1Ztu7c23qnlwa7Rz+67Mvq7jaFw9Vp4vejshVcj
OG4NoIVaMszxWxgO+nM95tnecpNSkqleW3GQSgIYGs4OCANENJyFIGyuwyo8R3Vr7aCpUDfm7tY1
X5oQshauGiuDBrKesxUH2Xhqjv/t88LFEip0qlrwOJ7Lj13L6M09Togf0S5CeAWXV4yFw27mVtaP
beWew77aT89RY+5vHsHCgHAobAPMpHVUu+cZwuONG3njrTVbYQTCDVIboDlCtOGex6LZAa3j/SIZ
/KT5Zhpd+Ho6jzWgIKPZaElfPowJHdQpL93sLZ8epzymnjEh363fvmeXZoQNNY1DMYHvKHvT76qY
C97LCEHWhwIoObTtIMGKgBOZkuU4jElX53og9A3Nv5577FUZAGH9THEDPBOJEw5HT1xxKwyp0Sn0
zWIvaNpKte9Jd7q+qdaXFN4LUGqDuZI3aYixfN5oRUbdnmItWrS/+oXptzFEc6nkMtyYq4Ud4fil
WsgmqNHQt9AiXvkjSYl3fSAyA8JiuNRpymaCgXJEnDyavpbcWpMFlSRXzwUADKRPqG4sl5tGlTFp
vT2cwSSGUHnnzjIusdV6w4LFlcgN/mCsZIgylxSjy4bxbHa7NtpFzn6oJU7papqWJsSzh0grze0U
JjQU5l6IjHxgtZ2EzwtnLm1DJ3IHfD7UHro/YYpOgPKhuLmHglvBDQtPFBzHqtjdzCya2RC2GM/J
g6Iyb0B3/fXNtDUMHoaisombatWVN6pz0yTG3J+n196+78O3cHrvYsl+Wrfj4qXAFYW+Ut7yueqP
ymE+tN1BBwEBXozBesz6yjdp+3nu2r0NfmNFCQ/mZP4p0KqlKrIHd127/bBvIV8G3hHOK7Xc0Hk1
R6lbZTrYOphXWtrOMI5smnyU8PzBfCjjT/30lLSRr013ITg5x+Rot0Enu6fXk82nAbNtfSgjiLUq
VsUIACFQe3KKyG9B6dzEbOeg3y4fb/UB+IA1BJw6gU8GnuXlgCv0JKhxNekn613tj6p1axZD+Dw/
excB3zxo0MEo8XljGPeA1cetTI5xe8tgv4BJD3qMK0iaVSmN61YWRjAgwBsKr0Abd5jsTYLehD2g
wqV9yAfHK6X9EOu7CXN3YZnHOheDC+eBGmw29VOjPtTzpyF6dJPX66dufTfBBOJkDI8L0Yt4OzRb
Vl0R6/opabze8em8u/79jY2mqzjSeO1AQog4djkEkJaEUQmXHUWNfVsd2WNTQflA8tBtzBN4mpHb
xBA4aZ5wqMxQMeLEyM2TUg/3idI/Jcb4qarmw/WxrBInnGEffdYuYgtoI4luP61jtdXU2gRI7Ftn
3lvGnxbtMCF5afQDqwBIUmWNxBurA8yThj5lHFN0GQkDq9o5z6GVaZ2KJPZr/XWsJPnUjeVBLgsq
v0gqIGgWhXDm2qnHKoztUxO/Dv3sFd9rQDpL63x95jbGgfuWMx2bYFHUTGEcEKF3nIIp1qknB13x
DckoZJ8XzgnVSYWkLT7fqK8Wsi90lpQetgwY4H78YBMBO6vwxNYVSWo1DK2TXRfeb4fKsA8bG5hn
/FSTgL4LLqEwP5SEPbTKmX2i41udhOBr0HbEkbx9G4OwIK2E4wjlVb4Sy6NIshl1qmK0TyqQ9KTw
WfT75lWGgCxCb5R6wQ5v8R9wcV1Nep5o41A5J1M7dPHOlBEibwwAORDMvkq4NIBYL8l1dTBipPJO
GXpxUFbcp/tbBwCmb/QK4RKBEazGcgB2Ryo2ggH0ZIS7JvcrdvNjtfj+yhEM8VAxpBNOqvbY/sMK
yf20PszQzAL4hJ9jaCsbwvznZGic1tbC05BB+JjMz2Rsnp3+uyMTtllv16UhYSeZtRv3YGcPT2m0
Lx6UcZ/e7Asih4PjpoPs1Vgzro66E/dRxQA6Ibmvpd9s8y3qPa1RJQ/HekchFQUbCDFAbrGi7GnR
PK2lZhmdoTefh4+xebp5Q+H7qLjpUGUBr6QwUawc9arp2uiMxCDtj6mMFGzr98OrQhIHeRAcbGHD
ugMmqTCS6KwMeWC14wMFsaRkLSQ2xE2bgyMnaiBod57QTzuoB+LI9u3aApDpiOddB4rv3C1eHjuS
pUTJieae2h2w161st/Lbf1HvQJbg8vP82FxcS4ae5DGSIu5povtBH30jU32je24Nxw8NzY9uD/dg
D96IoZnwd1fkm22UlFWvJwSUy+7BbslBco+vT9/y+8J4bDKzJi9DjGeGXM4u7D6pt793SxPCe2RN
LDM0ChO6fVBar5RpQ/N/Ly4Jp6XmRGQGJLaF9zScxyaaHaqc9HmE5AD8zuLoRschfCZhdLOHizzR
hS19ufxjQlk9TrDlNgGywiSXoQU2ti8QLDrK+AgeUXYUB+P0DikVKzy5X1LQ86vxzdyIXNiaR2uA
cm7Qe6qRCb0Tpw1PzUNhkv1sDPvr19TGCVkY4CO8OCE1QBVNHTbhSUvpXdQ5D9CMsbJdre9svT2G
hit5qDZ28MKecOBtZWTMphgQs9TfMe2OSZwdJ8b+uT6srYUxgTnQuC44+OeEg9KNVV4nGYaVslew
b9iS1O3m56FDgrgGO3lFEJ1mZgKsQBlCOeFbjub7/OayH9Yd4CIwL0GsFF6VsLGGRGsq283DU90D
KHWo9Ju9WiiKQ2gTdQzQ7qxSX4nZTZ3dEOtk1Lte8xnbXZ//rWVGpMQTzuC6X+U5+wK4g6i0zROL
8mdqsifd6O6iitxa9Och2YUZ8YDHdTF0CA/Bs7NTf6mypkS+S4S7avF5IYFhgWQcDIfEPOWgZKwS
6s9O6kcWHioZgeDmfIExALeViwKpWOxrwRaVFmlqoSdx/qlS8qlBY1CbpnfXl2Vr37o28qpcaAKo
DOFy78u2c8B1bZ+0vvWb4jAw528WniDDxQszHEi1vE/AW5GUoFfCxppniPJU4BLdT7JLZHMYF0aE
YZhqxsyhhxHwMaM085olt9bf+L66MCBElWWauzSKYKCbMnRTpN5fOAoLA4L3pjYFmjf4NIFJbEc+
OeT2eIbzj4GXmlenkbUV7lm1YKkZh45xMor5fkiU/VxKIu+NLbuwIKy0bvZdyAWUTqHyPjX7mh1v
30q4XA3cUqDp0wAjErZSwUpdbRP7FIXjvQIxgWKsPL0/3HwkoLZgookCOEZw6wh7SW8Szukd2qcy
fjJfoDV3++eRAYWkAxi5UG0Qim+Z3YRjr+f2aUi/uC+K8f4XnweEEHkcDh4W34m40Ip86LCPkC42
vifTz+uf37gAHQ3QTsLhQmSF8YwMkrG5VJST/d22el9jtl9ak18QWVl93TQLkJiu4bnmFPzAbwnz
VGgOm2erU05qMu/VYZ/nj2r1nIx3iUZ9x9ipSIi7heT52NjCH6zpSFITCIg4gtFZr1WlojM5DdF7
ZVt7syyPLLo5EARgDL7b/zciPOWRoUJ6jRvJrZfiwG6GxoIrGBMHRCTnZF/t38lQlXgG2+7JodDC
6+pPNFb3TZ99AqGrJGTmR0F4DoF9AJQHEBsHbdrCUaFDTeekC8lpRr+8Q37adhCye+NLqskA8RsL
w7czmJU0C9U5sVSi2klb43GB495PdzXiKK1GG1uj313f3ut3BOzENicBBcMlOtaESxKk4HFthlN7
ju3GCwZVptm59X1Tg3o2kC9AJopZq1GxrLnos/acG7+zO6v8dfvP59qjuN4h0w3W6+UF2UEVZxxz
tzmT8bMb+1rxH78vXMBhORdG3eD7kes7bzdLvxIbQjF83vH7ETsJ78dA5nEeQxK9Tep9bR2am59w
cO5j6hH+cyCqOPckC4FocpL63B8dO9uTWka4tF7cD/ccXrqpIasqlvIVfQqR7s6qMxD2JN6r4c0Z
w+X3Bd+2VSM7NC1WgbKHfsq8JK8kBtaHDDMPQgWk65Dd1sXynEu1aHbztjwXpPzRdpNPet4rYH6/
vkvXbwgudH5BASeJEoqIao3RRaDmPWvOzfCNmoY/AQMcAjCQVbKC03pFPp4O2wE7HAECjP/9IpYl
dR0PVtniOPd3FfEqGSOi7PvCdZE0vZIYLb5vRLvR8ZLf1ydK9nnhQIyWC7HGoWnPCmrA1neoeHk3
GwBg0US0ZyFVv9LqsoemrEJXbc8ZiMPrew3K9LcbwOONxp6PEyHmdoq8N5N5atg5zb62+/xmXVZ4
IDhtKMWih4HL9i7Xd7bdyc7KMj137q6B2oLkNdg4D4vPC/OfRArsF/j8jlnfq/u8+3bz7Cy+Lzyf
LGuMUBnwfR1EMD9KNz5c//7W77cIHA2bi2Ih+bycnmnS9HlWaHpm8d6c7rRwP+qS/OM6WwTMmgbs
I0fXIo4UXoSOZG40q2kKyNrZTQq/rWO/TcFz7DoAAeXeIGus3TgTwI0CZo1bCoowYlxs9gWrZzdO
z+qgenl8X/fn65O2NkBANoPKMUIVFCdF1OjQhOhOVSw0uNLX0DPbm4Ok5ee5+YsraUpoikQPPj+n
48EaJ6/QWki12JKll41COBk48U2BxEJ+rrwi3UF86Pok8Z2/dPyWoxBOxgw+QwQy+DwzJ88yvyj7
qfsKrO/N1weyqKiwI1aCN45a6HKygP0DhUXCxnNdlJ7DEq+WPEUb08RrfGjhREZwjTMqGFQGO33s
zrZvdq9Mv9nT5wo2KIFC2RYRhRhzNwrU5vtMHc5a8lRkxI+j/PZ15sEEEBsqF0QU/WJUM+ppash0
TpKH6C4mN2cFeTDx7+cFhzJOxyiOenxet9+77Gzvr2+j9QUFPwwEG+jRgKgePOLl+tblVCmWXahn
kNcrD4WqZR5SXS5QSG0t5fkU1xpFXGgeI6K0LVyGK1UhkyHuyipjPlfa/WemHa8PRTwRH1+HeweB
cGTt4N0sh2Jr0zCnZTWf3WxyX0BcXwaawpo7u1Ih4sxoWPnXDa6Hg6G44Fnh9XXAdoS561xnRp9G
MgTx18LdR5UkEl6PZ/l54e2IgZxP0xqfNyZISbVfdRMNx4dYVvyRjUKYNqrGtRZZMNObful6M5Hs
MNn3+d8vrlsEHBFpEnw/JyiDT48Nk0QV4haGZwnoLs4eUMjonhOrrlqI6Lofhz7QqrNGdq6KQ/56
80pfmhAzIZERK7RGejPQdK+u/Fji5WxMEVeNQLsN4cdQ7MVIidFV1Mj6oFPv3PyJyEquW98HjgFF
Cw4UAKpzuQSdUmtFm8R9gAwnmOJS7/bpAULjo8fPwGnQBBdEB5WSa0AkIOBNhQl6gbNf1+efu2GX
jx2WGGUdBOt4+E0AsIQ92iZ9k1iATwRWea+E6AL1Qvcebx1VztcNbcyUoQKOjwQBOKSRgVzOFIDB
DCc6bIPE9sJop0lcD9nn+d8vzgJ1XKiqlfj8wN6V4bt5KynCxzxd/Hx+VC6/PyV9Pgz4vqp+0+og
Da7PzsaNBHgDcrLIgPPuZcFbVmyrcSeadwGIW75XZXNwBsVTOucADQKJ37FxqBemhGcvMzIDxYSs
C5LqoPW/GdsXXSSxIRuOsG0Lqy9se8RwtHgXpjuF7UnlKYnkcIv++cea/Dtp4t0BlY6kRqN8F4z1
4CWF4oG1x5utxk+TP1p13yayYW0dFjh6fKHQ1bDq7JvsEmKNUZ0GZeSE3zV3hCBkXFLzPmbh9Dim
1fTAtIHJ6BdWWGoMlNNUAJT3fwx0wnQqZQr8RemkQV1T8wWq5naI1yR3QJwxQNfFIX+GNu4OIbOr
pxJTH3u50k6NN7r2cFDqDjp6YTrnEDJpskNtOZHknfiA7Qm3CPxVFclsuITAtAvvNWFVxtI4o0HV
ltWdg15RiKG3mv1Q5oOxn3RwtLauCVLDauyOlYt2XKZp0QFCK9+ApVT/6dkMSSqlVD7lCNm9lBEK
lGZW/XP9lG1s/cXPFG5rDW1BYYWWlKCZ4ufOzP9RIIih9879dTMbdxE0lnBrg6MK+miuYCZN25FM
Om4J/dXR9jfrUWE3ONBz4S2yAK8Q0bGck9ayx1qvg/aghGdSBrf/elRNgSVC38C6OBvrWlaZTVUH
rPcttrMG//bvo2IKjwKPJuIe4arLht5Rq542gZk8pscu+4vJv/y8cL2FaWMVRoPPT9bZyt4rSU5g
Y2052wqvCwCosOqInLJEaRNFbYLa2LnpPnIkaUrJ98UiTdUoeRKH+P5Ad2boDRJ/YuMEXP58Rzio
eZuUxQAql8BsmnvWQauQtP40OzcHDBq8RdVB3ImctP1R/7p4LdOqntpCteogt45zYnlzHSRW7ZP0
5/W99JHlES4eNCvYJsg+bHQQivXM3AjtKtLaPMCvMXy3dQ1fy23qk4Lph1hJiF+CjmnPcHM9xiSv
dzYbe9xN4Kz9DZR7fXLi8ZsRTtmfeUrSF2hNDOeiipM7rY/clyp1xkOT4kVRozHTvbE2HNnlvrEi
qGbwjnce56KCvHQsBiUz1cjNWdB3w70JHfBjxZJ5V4fG1+tztWUIPZGozAJgYwAntjRkZkXmkKRh
QVPm/Wfg7dVHByzwr7NWyvoHNp5/rDpwjiYQoWviBcMdWZKVSh7Q8djR+6h86pPXqZREcRtHhYMu
kC7jzRCQ31wOCNl8qFtmTh6UyZPmHqisqXdrwi6/L9wkFWQTbbfA99PqVSefqvTZpZLjKBuC8LAb
VTeiOxUmVO1uerHr3fUlX/sr6BZB2AAqBbgslghPIVmnx61tjEFierr5DZVFVd9H8c/593U762Hw
rhSVS7kaBs8uLleinZPMsUDpEhTpMdnTWnKbbHwemCquLQ0QJYo4wkI0epW4jdnMwdj9iY/1rWh+
aFJwlwUPKTDS2EvCPhp7q6dqRPqggTaB8Z7fjJv8PwPg8QEEFPmZlT/Qg07QttgQDM1v3fnNbn5Q
gYBHFg4BInwlpLSWs19PM+pyyoRkSRT69A588xID64MAA9zlBWALOX1D2KWDQyNAP6sxsKjlRXXg
qqcwu7XFFpNkglYOKB5AvPGuCugEhv6p1KkSK2ihf4n7r5VkQ9d3EsTvQAaD9BhoTFAQWs7S3LEY
fTmZHVhPjfrFLdmekmJvae/Xj8IK2sHHgQAOpwFTxj0cwU5ohm1cJU5Qx4H2CwzLinmo//TTb7D0
HKNC4nlvHA1Y4xRAiKjXNfchj5HEnGCti8ElGhT5XywLBoO6NQppeGTFBMQcEbdQx7wNmGZ7n0h1
K7cupgvfR9UDVRyAOkRvsIcmSB3HbRsAc+zrewgWSTYvvxyWHgIvomFTuTo60IFeXa4H+H+cBG3D
bWDHA1CNL23y0hSP7pvypaTz/vrib6zGwpawx/JMiUkXwpZSIJmV+Ep1K0aTTxf4HwB/IDwkFJWm
zVEx7amZ28BSn7vGOLq090ZHA8GITLFnayxIXoPBBghm3m4ozFvNMoQwNTJbP1r7LnLubp8qhEe4
uAh6nJAoX34+QsCqRCnlGQKvc/Z2c7OfDtDOxfeFpSi0GPiqMO2CfH5UUp85EqTb1raCe4uOGkQC
68RiWRqQheppH6TmP8X0rYl/l/VPpn7Pxj+WJhMDWpEi8mUH8h24HTgkYMnhN/SFP231yjCDl7AL
yEi83Nyr6bF5ncDz2KrvNvMJu8/ZQ/mzqvxy8odwl2YntNEifkM35fV1WzUJiz9F2BdFQUinK0YX
TE4JNeznXvk+Jd9T5ZkyrsVgtcEcv+jJ+brZjScIBxgsEkB4wq0UKUNBlm7UGY1xDX1tvgONAMzA
dQNb6wm6QNQ3sGl4wWk5w2OpGooJGrrAcdp9lRxrUt/3c+3r5jEjyaFwv123tzkgi0PGwcnA20OW
9lS3SlijkSYILeulVsLdWE5v/c3MGHy1EF4gGwFGA34LLs0MY5pXeonwC03+SnmnyIC3/N+Ltyta
LOGZwcNEskNwDcwZzAFKFNaBWj81sb0bps+d+2SXL23VHm6fMYDkiM1raRz9txxKXpphF+k6Avu4
MvazWehePA0V9B8dGQkpX2xhVCAM5P3CSLXA4RRMWaFV2Mk4dMEALqevOR2bvRa/F+Fg7PQqktF1
b8whB4XpKHSh7g+nYTkwGyAJJwPBVqBUgDMm4Ot+cPVjPIPM7eaICXOH7fDRxIHnUHCk49SJzX7m
CdNoz9rW713Lu75IG6+G+1FuRhkSkYdIt9BoYZLFk9MGYRHiYdrFtawJie8ocW2AP8M+wIZeK3WT
lKVjoeRD0EbZAYx0npOOz2qfHvuJvFCn+GQbVeWpkSrZflsjA34P2LEPLkFxZAwtKlGvu11AnfH4
TbFvpY/ASUUI9cEeqaNTUyx2a8NYm3Mx9gH9o8QHVUb3uXHfIBKHFjhiKADlVeEi0NVogmrG3Adj
aHhO9xWqwH40abcvPw+hkPkEBJy3Cy23cj22YW+USE0mX7Sf849b9xYAv+iSxSuAFrQV+ps3Vbol
Sp1B39NH+HSPyMNJXvX1LC1NCF5JVzRu2OC+B23j4M+Fe4R89icoHEmQBzq/3ZebmGOXkYrBSiNo
FtGUXTWak8GaJGBhU0CWa+zB1R6avjN3zw4p7k3ta1Q1u0aP9m5tR09VSKcfUZLmP10IIBwItQdv
BCPIXW2bEWdX6b2iyM1dl7vRgTBTBrZav46g+8RyckA0SlSi/xHpbDCnOUqCJM3uIrP2Xe0un6f7
3h3vbXjtADleX+uNkgcs4pLnxHA8jyjspK6vGAGXZhpQpmq+qVGv0J+8XVuSXaqWw95h0eDpCjF2
qWsDaBQZv+rKHOGC0H4/tEkn8Q82/B78IM5h5QCPhy5n4aWbmwqlTXREBWn6NjHUfdR9RR+L8MEd
PsWt4TFN3bf1T2LL6nXr5wGNwrjrPkge7VXrczzrw1w5lAYWmGTncnwHR2brxYNbe7Q1XnOj2Unm
fmO1kblD7g6yYRvepq6XZQaJ4zSACp43NY9zSf2YHPvY2pnje+ceTOUTpJ12hv7AwBWda18JASuo
tUMlLJl8Pft6/Qetr14Oiof6MMJDNFqJSV6agVFiDnsKaeBDEx0jWYy7ceoX3xeexQpUikSlHQ3a
6pU2udd0lUelFKqyUQgbqKQWoegvp0GUWPuy+qFJOcol4zAFn3LMJjuypoYGk+vXxf2o3zkybNzm
IEDqxj1W+CxiB05kINjM6okG/e/UPRBNErVtjuDi88L928BXJgxkQAFC2h4AS7C5yZhmVnTUoMzk
9VvQrGFL4VYT1mGwbBbZikmDZHoYSOm11iHrn/BfxzzmGd3R3He6V3P+OoYynrqNowxeD970iEsf
4alwqeWWPlq1W9JAJ08WPSRz5jvw9NQXNAZI3JVNU/wJ5tEMUvGCKVPvUcswKyxUuYvCXUe9MDzS
0Cv7mwtWBijM/jXEfemL0LTTrSo3SxgytVe3/NTc3372bTzsyC0jN+iI9bBxqPtKb9nH2e/oYZBs
uM1psg0sB7piEL/wv1/8+npo0dpp1TRQDB/yysqz8QOCa7lMQG5rXyN0RY5WQ4YW6filGTsxq5KZ
eDymcecQlJw9NJ5fn6jNkfxrYlVyK7RM7207DaJ8j9Uu9Fc38ftwz6QeOF9RwXkBXff/BvPxUl7M
WRpO4QBJ+DQgmtemB9YfJmhL3ipcyY/ppRXhKqjLpnLz3k2DNvGGwStkdbfNUSDKQzwEfBhxhCWh
qjsoqh3TIJx9Awm00cuze6sIrq/K5sID0YMsERC+6EZYLjwogguURy2sCiSD7eiLM96Dueu6ja07
GbRjnJsbCAyYWtqAb9QZk1XmAZSRtOTQy2CGWzN1+X1hDHmNfrJZa/JgJm8WiDwT5BwjgLspkYnb
fMTwwtYCJyLyXEirgUxPnK4yy8LEcaMiSFnceM5gfmOxCxkM3VdLwL274mgD5kON+C4vW6+tTK8x
0n3j3NqNhM2HLjaI8+LKQUpIzAYlzKSunaIup4f72jm4qcSb3NgWBB4NHBoe6QElvFwySseuqqws
C3RWPpdh+IuS9j4bE0k4s7EzePOLg0CcF3zFzIKeNYCgpg3MxL9+WLLiu+zr/O8X90Ay1zVa2uos
iPXP1Alk+GnZ54VtbYxAWtTI+gVkfid7m71dPzVbS4BuX7gB8ChBsyv8+gEyTdHUNmlgdXA1zop1
vrXlj2+iSwvCAGb0vOhNxS2Y+8zcD+/XB7BxLBefF/dQbyRJWwGMRqpjM+7b/pNtpbu6sCWh2EY0
gCYC5D2QFAV0U0yG1e3sWrRJ08Bun9Ixvs+VcjdArziB+E0WgHDxb+xB1YAXrQ20MwpPctODln80
kjSostgDQemDQ9/18bNi78PyXh9kkebWNsNJh7gRhCiQJBWyb+lEM2ucY2Dr0kPooT5+fZW2thmK
plyIBjiF1QMQaWqfjT3Dy5+Vu9x9bPLXWT9dt7G1E/CA8TiZOxci+q5pSrOOQYEQlE7rlxBbDfsz
EKU+pcruuqX1aDh3HwqbvImVA9CWR743a4IwBs+ZTus7PX/rdA1aAH+uG1mvyNKIsAEmu26hvgpP
BhBSnxlns5ClqWTDEAK+cAyVxhxhgfUDdP5eCPHtorz5jl8OQ3Aw7KbJ7TyCz2fUx7i8n4tHVUZV
vDkOIArQ1Q2CfiR0l8uhTdEMag0sh6Mc5lnzBtAGEP3m6BvjuDAiOGJjREokyWFkSN+T+HcdSpJh
24NAXMSPoLEi55lT06rUEfOk6NSvswrEB6ietjJ/byOBw8fxPzsiWhhxSgdKdbit7de080y6y6u7
sT24h8Hxm3eoyuoyuPAGFmBpUlgfS+/nBE3baZDkjZdOMToE7vvsSUmJj4JqoR0YSHZpe/N1sLQq
LJgxDnM7jLDac860XTkdHeaZt9eHka1GVySI7CAKt1IgmurWidpCwXQOEAsIn7X41+3XABQICYJL
jrcU6z2KWRddnCgMoVnsaeHnMJZcZlv3DNLUeGRQ3gaMTFidORyg6JRWWaCUDyFRdm7e3V0fAr+p
lu6siTsSLpgGWhHczoKF0Zn0GTrMLOjaHTOZ76ZPZfswp4lPktsHw3PiLk+ZwoEW4TNZBti5XQ5R
EGnF3ogfndmWDGZjuhYWhMGQaJ5Yq8BC8Vwb+9I5XJ+rjc+j+MV1U0y8MKvKkZJW6VT2ahzkzX3h
l/TmIAm1G3BsolcHewpwpuVVmZtzoqkxK4Nq+MFA9ffz+q/fuMQWnxceRgh/lnFT4vM08UMc79Qe
drashsM/stxOaAFAKgQMPTbn3xMeRiTm+9Bt+uKkmrsiL3eQt9hZ6bHVbw4blnaE59EcaZkpHew4
9Wko8UD+vj5Z66VGAgxVVQKfElAssShN7IwBmUiTU/vLth8BZrn++Y1pwkYFXAmHgVNtCBu1S51B
7dHUBDSi+81Wp0P6WYnrO9QFv103tF50pI0Rb4P0FDsWSuvLPRVV1J2SrAuDRvmcd4doPtiyQHFj
qiAhhVgRqEHct+JY9MIgYwmkzCka9+XPQtYIKfu88FSYuVkVOsHnlerd/fn/SLuyJldxpPuLiGBf
XgEvtbrsuvsLcVdAYhMCIfj136F6vrm2TJionumI6YeKJi0plcrl5MmmW0GnXds/FOWASwM0YJ4f
pHYqVC2vzNbkxSsmelnWa1Z+CYpXN4+T9xsPUM4gkp5RorgbtrIOB6B/b3C68rXRytBxtdDzNrfP
emGnQGiFcBEPBupAjnLBhW3lbm/71esB9N6hxBSs/+37yt1uAmFrRZNUr/a0sYd9NawcxdrvV+40
miIGlHzw+025p3Lrr2zPwlUAAATPjoVecAxvVZxdZjAdL2ldvBL/O9Pa0CHA4OdrQyUWFnEuRU0G
80pWbWk0xasWhPVP9/O7j+Di64rdoDb369KtilcQbkxyw+13P0FgLQOT1EwViKSfilcXbMD5Bnnx
ijGujMTjGiHM4hmcfV85YstIOlo4WfHqYdycQEAQlWsFjDURyjHLSUNpFRCMV9PeBlmc+ztjbRDc
gvU+3yUVGEVEIWsPWN1X6nvi14g56SebYW6Iw5tkAxdr2t8+9XlXlEcV7Jzgh0E7H0Z3qG6mBB+G
NqHf7NWREqOnSZzKXe385g4NK+tLO72X4xZIKcw4AKwSwuA2q48GNZOSYNh88dpq33M+rJNwXF+S
SwHz38/Scn2fFZbZMKhZe3TZHRu2tzds7fuzjpx933FkWo8SVz2Z9hiouooMvdaxy9+vWNo6JWzq
A2xQWsaNFYvguXjvDHucAWz47CM4FnxzUzG2VeIM1oimnBMS/8As1uW7jTm+j7oC0BLouIG/eblF
XpbWZVqm7slsn5u9u9aWf/2sXnxe9fWnpmntimrOqW6bZ9/WfgceuQfjVYyUxs4XJL594Nc3EjEY
aERAUo84H/b9cjUFK3pp9Ml4KuLsR5NtRRWNwYqMBaVCA9fcBoXaMsI95QEvwV0dcEfoJ9q8SLmx
1hB9a99XXDXW5p5ZaPh+Zp2a7sW0Vk583oNLKxIgEJ7ZMdAyCT9tln9+KcgckhWuOFX10dLT9k7m
7TMYh3+jyfIPk+19b3fZfZC9vvNo0MwFqkpAB6FqIJFRjiYzhDZOmdmf9I6EtR06bRbq3qdU/PoX
cgAfRXZmHgepLq+1eqn5Ovq5c/RxcxGXLG7sJjzelnJ187EKsEybs7MLLlc1Rktk77GS1IDYVTuU
rTMvtpr3Gi+ImNvrZ/KjGc6jvJFobu0zAyTgJ0ztnqK8j8csGFd04UrXZhkoH4EeB/MWkMe+1AUi
/AKDt2xglZNd2e0/3d6kha+jKRdjUmcQ3DUZt89BCaaN5XhCr7nYpmzzP33eUn68JoTgxYTPD/6j
sevJe91QNC+f/Xq1O4ZUieW2Ap/vtG26cez3Hy8+j7IxiMrnljHl1xdFg/YL1xxP4tGo9yK9u705
Cwp68XnFQyxMNxGJh89jwILvP9nkKX8vBRjA/QjtwUoEhCta6dRBGq6Wow+1Zvop50lY3o/BGoB/
YQ0QAGwdbjMuglrv6GppNsOY6WjNTcJUs0JZskgMa7mKBTXFFE48FoCc2jNj6+UlcAIkEHCf9VPp
xo2M/bW+oaVlnH9/ln9mcKXQgyaT+D7XD2X+UtXbKV/xDN/IWy6MOs4CGIT5HFA+vWqfBEO5j15s
azrRtJ/uNL1ptiY3izjhIs1ga/kx4/7O9vsveFuGX8ycCJyJQWc0pNQ0TrmWV5FtU8PegLw0AzmC
T8OAc3JHsrSIgJOtnjOe5b8QtQYypLY+aFsTVKFx7w3uvT95Yisys9oht4dpHmNdfEPff3HIq6GR
AL9P3bMnAx4ampdG1B+cE7VM3t2XThMHHos7a2RO5OqDX8ZeNfJtwvVxQ8ZUOyJWtrZ9YWQ7zHgv
4kYfsiy0AH/aYrRz+sOU2XBMpPNN40KGDsCWIdFFP20a7gGXbqaRbshiPwXtRELLJMYjWnG1sGun
rolazfY+Z3VWbOwszx5aSrqozQp+bOpx+pXalnioM7S303LqIz83ssjXuL5tQWEaAXfLXkufpFFb
1Dz0S0NsMX+Ahx26kX7qgwdGlNq1T9JqpiEEu1ISjWPtHjArxPhJfV+SqClGdoTt11NAbRzhhFqS
BC8DkWTLvPRHZyf+Gib9Whnx6OPmIisHhUcwcamM7VTYXSNy+2TZoN7AWMV8k7g/b9ue6wt1KUNV
+KFnbQsg0cnI4+A5Y++2nPj8nGRCkgPstGobum81Vl1Lzzq5UrvnUQ1s67/4/cDdzX36GPWmGjbN
rtuqS3F0KRwH3zz1ZGUFLjb58rZiBWcC5r+fWQSB3rjUkI59mpzfIE0KW5KGjKJFai0VtCgIuUt0
uCNcvELxCRutAEXC7BP1Xwe5sxIMRf/im2ujoZaUCgOMARuazegVeMMVhTkMiH/R1MnDrL0nABmT
9uPtU7kKJWYWm3mcC/pH4XapiERGMZSkbaV1mqQVT14Z1vKZ2XdG/5HQ37dFLSkwYKMAFAPDi4q7
8jbzWh86vR+Mk8U+SO1F7G5//q2Yop4/hhDBs0N+HwGLEtQVpswNIxHGqS9kGIx/KBt2qCFFGb0P
/F8mvyfscdDTSOPepmkeZPcR3T0hc9vNVJ2M6nnoniv205owz3nF6Vk6yb+/DPT4l5o58d630gAr
z8kLm8IRqE+x4jovbe7cA4y+Zjy3INq6FFG4kpRkaE0QCez18WF6ub251yt4Y/WZ+zQthAAqJgOI
8JTpNJkAxtvkw11qhaxcwZEuikAmxsVAOiAx1KJA5lSZbbBpQq10h/dF0H3eh7dXcX1xkXNBy8U8
oQBBk6rsKZpdG4s6EwA5bmS0W6o9O+axku8dZzP7cOdyFEvUJm49UepOJwN8I7+mtfnB12c9DzOx
wGQEciEA8xQvNK8JkD9ai25vFk1FDAT+7W1a+74SizPpd/CtuHei5cZxwHpS2CsR0lvz8OVdBaEu
uGHeCNVm7MKlusouMzPqkuQkjSn9zmmSHEvf+16gsfRzKTAbjVq1iYZ2wEzCstem7dy2FgbEfEiy
6k6YeiSY9rt1MFdr9D/cXv5bPuPyx8HJR7fB/BPRNq4qu673ugn3Dfbd0iOv9sPKLCIJBkSyLwoe
mWMRM+3J80EYmcZi2BaNvzXy3wnIZtL6W13tzXavrYUe14cCegS0h+F+IKy8ahL03Ml3ORIPR520
UUj9tZEU13fj8vuz/LPXszFETjjB90f2Z7C8jW12m7G48zuxcvZrC1GOvmCJZTcDBFlww0DBTvNp
RX8XlzLbkbkqB91SzG02Y1lStFMfbbt+ASfba9c0dwPrvrVyDeOzJGruRoYnAIjcFYdvj0RDkve1
C7Ky4dnt0h1vAVbgQRGZZvrxtl5eG0hzZhv/ryzlWtYJdTxSQFbWfbHwcmFIcrOWT1o6HBhGwJIx
ZmomfL3UAhoMg53kiXNkHiandl24NmNxaRFgxQdiBBcIVWbFU64yghEr8K2OmS1DHR5NkwwbXJ7b
W7W4DCC753FiCOBUeK2myXGiIKI+BmDs1kMNc5NuC1hcxuwyYdgXxtyoGViX2DxxugnL6AuMH9Fj
SviHXpMrd+Uas4ThVcj1/leOYuo9U/iAX+vOMfeTqJzbRUpjY7HXHg3qxUaIPhr1OuTlF8v/dHuF
C1s40xtA3ZAnQzenclCBQTJ0Fbr6kaXIEoSBsb39/YUdvPj+LP/M3mRpJ10m8X2tj6wgtmmUf74t
YeFuXkiYf8GZBC+nQZ52kDC0W8P/mgO0/pOsNSwtbZMFclm8FgDgIaF4KUTgqdf9ftCPnncossNa
0/HSLsHhghLgVs4UvJef11KXZb0l9GNgYSSb2JDED8la7faqAoYCyLkQJYmcDI3W6QnWkE8VguUf
xVhHnvtisC3J95ytHMvKktSr07aeMPRa4lhydvAq97s/sHu/zTa3T3828peP+MWiVAbpsQVOdhix
qEk8WMku5yc9fzKDDOjCtVTXoigg4dC/DwQW6NYvD2kyNSO1OqofXfpnLD9PZhkPUuzy9FQ1xUpO
akmpEXK+Nayg/V21bGjB5OCurPQjqCziSv+ezG4JXhzj++3tW5YDbwOYCnSeBorieSXI1XS3049F
ujO8PKrJJrNfLfLrtphFZZidmv+IUVRvtEezNzuuH/s0i0ot52HlaOFgpCvLWZIzQ/HcmVUcCDDF
2uDmEjdluXH0/H1qxs0UBh/ev5JzCfMvOLM2Drq3DeTyjGPnAYNb7XkC4OXKKpaMzbmM+dDOZFRV
MFXlBBnUDr0xLtc4cxZ3CcELCiTIdl5F6OmIjKqRFMZxsr9jiCW8mECs6O/iEsD9OUcuyDOp9Zcy
HepAZJVxbAoRir2PzN7tc1gToGiUWenUKTtuHAfnc7/t+AqL2HXn/twR9HcBb38/OwO7cFtm9gzn
zKsHhvpx1yNatbzhi8fE3vXRBz1Vu0R2n8vei4mGOby2t9HBw9O4dENtdLPRCsMSiIwzzDTueB4X
tFmBVC9uAtIBM78M9litP4OtP2+dJjCOItv4aYw+in+xyX+/r9rwFANCx4S6xjE3diS/Y2sWdfH3
AyOD9g+k3q8GzqIqUaQiMfH73Y9+9+Hj7V+/ZNtsH+En/od8hhp8ulNQjG2VmvOjejfJIBrdXT9k
m2EQ8W1JSy8r2ujfCK7AG6CmvMyeO1bKdVjrkdx5QbkxKudutP1oMLQ+HCWawP01RvrF1Z3JVF4j
p/R5PlLIRIEs1IK7qXowLRZ67e/ba1s0FmdylHCEJG45FmzSj2P1CTwcjvMtTf9FJAc+tb/7pzih
wuAdFA0yEJE/9cP41BsoijWouSRr+Om3gpTqMJzLmnXy7GKXtPeSUYz6UZd5PA8vpI8e2+Quxh6M
zWbCjJYU/JxV+6WWnxodftHr7f1cOjcMzIT/gNAU2Uvlxe30arJAbIT9dJDyOIDqHwN+xdrUpyWN
xLwZOCso4uNfihS75g6qUljlkD1Rcmi7J0184NkHcOpsdL7i6l3TgsNYnktTjDFhViLlAGnoXL13
MP8iB0ePtFkEH2Zj6M0dc8S+zpvYb9tI96dvUhZxx9K9bhlxX05f09aPOsZWzON1X8bl71KN+Nik
XWbNZ+3ROgyC31ZyRz1kPvpQL/YZDULdIJtkrdd88YT/7r3qJ2a+mecJw8007TFuMvuTO2hxk/NN
StZmV66JUi5nB0CsW1BcnG7cVsNLM8Q121tr7bqLj+HZ+aq8r0M1TgxDgPRjgqF9xJDbxC3Cpqwf
jTYJxxRd1Sm60PLx5FTFtiuqFy7d+5GBxYOUW5K2+xatECSjsZUWISGyjViZ7m/fq6UYGiPRkVQG
qTmIH1QS3CFvAk6CWeWL+7rGeERta9h3ffs4tuj0L5PHjMH3rFgoUQK9LXvpHTsXPUcOZzbFp33u
Qv31Y8s39J5om9ufX7zM4Hd7y1QCNaOYehf1Wg3hAExW8SeAk16WfZgTVPS7b5b8nmVr2JAFefO0
KtBUISgANmHWurPlUCoCrgUEgWKyofVW/9PI3WhtHeNDugYynC2DYo0RTM00lxbaTkH5dikqK6ge
uFmJnXPHP60/hQS8OpWfn/xER6eWKGNANbdSG7e3t3ThVYNcLA8WAnVclZgJHTRZm5SZfhTpziWx
k0XW2vDzBaW4EKHcTSSThNPbWJo2VJHBPgNZ9361u5CgPJu5LlqPljgnD8xIYLYBN5T4H0Uor2VR
acNgjhCR0FfO7/N3o2QxPnMeOwStxgVCj/bl+ZtpmhYlKRBTEzMW0waYmPj9Jw0yPABA5wb5q3p0
J5ysp4E1HStmf6NDEQMd+LtaRegtKZRvgF8CmVtM11HzaKTNSFdSbzpqwX3g7piWhxOa/m6vZcHc
g8D6rxDlNLQKVhhF0enoe02o1Zj2gQHZxiPNVwzO2mLmv58ZgKIaKhJQG4uxNxmPghI9jCsiFpIp
84QV1LyBkJ7r3pciJJLSdWcH0zE17kZ5D5dLfBqcd9caQfgNuCZytzNg46rW2HZu5gl9Oo7Grm13
bbUDtOf2kSz5k2AUR8+3BygjiHSVvSK6xfEcjeORmOY+0dMwp/2hB1pHEG8jauDNDXNX8v5PZ/EH
j9iRaMuos9aObMHa4GcAp4C8FAi8VWiKHgjNt5k1Ht2IFDQCxWB0e6ELunchQNG9zLAFIMfeeLSB
QS42jf2DF3pYtu+lroR6AzuI1hI0bAJ6oWxnwtNGoDqBcQWgrQwDumINlrwEEJwj5gT1CEiJ1e5g
FNc6EBtqI1wZAbZgsmdWGdXeA7W0LVpdw9F4dpMibJ0X3fv5/h1EjytQMQBg4F1VVL5PTIqkhW4d
ubvt/J9ek6G6vrVWSvgLFwuVBNRcQBKAMpLKdCSAXJwYNawjKR7Lro3bMQfpzZ+qDiJUkv7Fimaq
NtBZusjyKH6/Cepoa+wt++gPhyn57vaHwgA6jKxBZJZ0DyhP4H6AKlnIE7SmnRWFhBzCN7Zzz+vQ
6kM0c6zo+NIlOpOjgmL5aBaeQAPVcfCfvZyF/bvnQEC7zwUozx0S8MBHWRCg03t02BZrEP5r0rNZ
AAgiZtSwDSyR4onmQwYSwVq3j7VZ6Dvu9G3YGH0eogpYPlop8kTJxNmOufV3kw9GiNCxiTjqq2GQ
iTUcxnxXFecO19jANZ5HnSEle2njSyex6kwbnGPdPTLMO6kejW4lxFsWgTd3LmSitVuxSn3XpajE
Ns7R5c33wk4f/aAGp7Ozua3oi4oBLO3/i1Gs0kDTbOp0iMltUAT7Qyz/RT4Te/VXwnwFzp7cMve7
3HVr51hgDPFGmq+3F7Dg0oPmceajQ7HvOjjKjSnLq8awj24XO8mDncNJ2RL6gFGPqxCDxTM5k6Xo
4Mglngo8UseqN8PCjPwGONe1lNHiiZwJUXSr79uR8DchXfRbfz86G9cInR4OGPXgnKqOg0tQ8BN5
BoODs7Zq7dH0xrvbJ7Jo085EKAvwBlOvNJbjpma1/4DeWh65Gti7OXh3wsau5Pb98jyk/F1AnPH6
6crrAwwLd3u9grzOjjEfLrTsPsIkwpi/H/uPDTNAtzQXMzHrQzFy3thILWga+6ixfUP2+9vrWDp4
PG14CRD7gFRduYrUcouyNFKY0CLUvpdr9CFLynv+eeUeVnXvjvl8LMLeOBSjwB99ewUmuBDzwln8
uwLlfvhpmWDmHVaQVjvg5esKFYJ9pW3QmF2Hco3WaW1Bip5hFEqZgisIOJzGRwb8eTAMgJ12tw9l
/ohq6TGyx/JAT/TG6HRpvUB9ZneVRexjTl+FhumlaA1OnR+m9anxXyjMwG1xS3cHyDggZhHBz3NR
LsWh378NQBRnoxpvAoL/yRVanA8EcxA3twXNH7pe119ByuYloMQvmAlBI3rx7jmRhz4DGx7Nik8l
shmxz6w1X2dRv0EBAHZUY/5Huad1wIeGSmofpXzxs03er/hsy9+3EaMi+YEmL+V21lTOJFaTfXSy
XVOEwbCyZUv6BrpFWABz1nH1fqJ4zvyiacyjNWz7aouSBC1Wwrql4z8XodzRIhuGAi1A5jHD5Isp
luZ9naEvYkXJljYKjA8GOA0w7xdFtksl66cUlNygcD9SsK+FuWFNUdCxNaDUkobN5IDgjYHfhvjt
UoqeN5YleQ4WT8Pa5JN7FxRBbI0aYsSs3Vreuydu4zVDwmum9gJpxhUL05CkmlsbKIphNmf2WazF
V4tHY7kAyqD6DmiecjPNtg2m0aAYiDmmySevlNamrdsyD53R1qLAGZx/8RwgxEf2EPQ7GBminNIw
abVhW9xELfvRa56dteu4qM4zMAukbuiLdWYtOfPLWrQfVV2pm8fCKGOWgZ3ot0HWbPTirgFbiCBK
BxhPTYa0HiatVIOLXWucUJ/c2Er0rU0PFl9xl5cEIeWJFDnoWNDJoqyGCzcY/Ryn3wujiKhDP5qD
yUPTAN7IokYXvd98notTDqdzHJeUGOZx7J2v4PcsSoyu3VbioxV8uS1o6ZRmxvA5ZzC7uYpRMxAE
UCvQUEjuv3jDt2Tatmscm8tb91eEeakIzAQ8ehIQ4bV3ebBppjub3xlro46XfIPzhSjmwKi4T8oa
OwaQ8SS36UPWhIO3y5PQ+pMk8e1dWxQGpcYIWFTHkX69XFLTaGZnabisJevGO90tnFeicw8BQmnc
OTJArYSxwY2R1ySYF55gzsftH7C4pyDJgOeAgigIVy5/APN9mmR+aR6NtH9iLf0heYL6DLJ2oUjW
lHFRR86EzT/m7CanDHDVUStg+dpN+6si+1Wq4fn2qN7C3DyNlx9JYHQSXkoonWKqg9m2CueU589u
vRIyLK/g7/eVFRTUxGxPnZhHpLVCbv5qq/34L/BNcNv/ylB0ohzJxAMBGTyZZCSd6TM038TUbfH5
9tmrqQr0/iNCgJ8wc0QtZIAps7WKtp57cPSXoKrjKbkf5NGcDrSewqHcmP2wScwgMtx01xlrPDyK
6v0j3YVJn9Hj4CNTLEbgA43GJKSXAs/sVP7xgnY7OUlcFmwlI6eWoa9kKaaDuhg7UIvAPbTIvYTI
h++61P5gVtOHrgOoL5X1XdP0W0/quwlZ4vf5Mf9IxzBgpM/mtarkTFmWJJ1JNPeQyQf+0VrLwChK
f/V5ZXF6UqA3NMPnQUIfbh383209UZQe34cbCYw64nEcE+i3Li8Vw9eHRA7eoW5+Vd0QyXLvaL9v
y7hew+yqAu0FjDeICdSsWTs63eh5wj3QkDh3GAV2+/PXunb5eSWKcEezTmmAz1uZ9rUyu+eU1Y+a
yR+Y26yYiMWVYCATzntuy1Z5xIg1mZhcNbqHKegwXj0L6a/ba5nv/5mN++c4QP+EnJ4HmmA19NIw
2MKp7B6duBgQg0I6A5ijsULRPFg+i2/LWlzMmSxl31g95UQA2n0wq3Rblzx21ijP5y/cWo2iXBlv
O5m5WA1Bj7cXV5iVxYOnHgyebv/bX+MIXlqPgZnuuINwJ3EdL1V5Krwu8yRxDwKN1CwJdtPw4faO
/cN8oK4ITHW4MoiNATBSHIhUG33Z2WP6AsA687bUt6p9aTZ93A065ltLp3fQ1udPm9Ic2g+DJ7KY
SJbeNdySoQD544vUmHOns6J8qSqwwKQ+tT+TnMjXuurGHSzY8Ln3QUpTYWbaXgBHum8sF3ONpiCJ
mM5BTZ1TeC0JinIbqhtsQ71ufOUVxxkmmQ3MZJY8so6JHfifxL5A11XsuxjXafHM31TcI1tL0CGc
dJrd04KitcOTPWAVnviKzug/HqQ/cKPQXzq3pdvSpMHGKIKvE9O7XVsQgWFkQFpqvT1tMdrDfuhB
nSvChAkr7EQ9Hgrppgen5DSawNIVMbhHWycjPyRGqoRenRlR2lh9bLNEew7GanhEgwHdtGiRejAa
iqlMA3gZp3yoYxdlNoClbbSXFnod1bJPQjPPsk2QEGs7emZzSvoMgZag3qcEgdc2QZV4bwtH29U8
LR4aRlCvm6R5xzz7S+PILEJHux2O9ZQePT0RkZaaXWTwvAj91igfNKb/SAcjiyuuvSJjP/3GZJPb
OrR0w+c+BFQS4cfA7F5qqdeh+dwGNPslEQ5mTNEHx7VCatof/ZHvKkOshCRL9t21gQ1HHxd4TtTY
p/O44QyGk754WbYttQrkBelD4cmVVS2KmSvNLiYkoptHuXtphxkQiKzSF1saPXJu2SMO/zD07vb2
7i3dcUyqB/Po2/hC9Y4LkpWWVyfJofbrnzboF8LOSN5XI32zwchNQwqgTrjrygm1nVnqqDBrB3PU
QhMZqLZYSRItuCzm22Dj/4h4+/uZs2z0pY1XsdcOwm3cMAVtIdiz6D7tgo8m649u68U9H+9cicui
OSvSl95LpBHn1wUQgaucCCVgos+9JjlIr9iS4nvT0U0xfifTyj4uykEeEUlxjPq66n3KO2n1ejkl
B1ZhygX/CGansPdOdvXl/ToBGTPOCHyAyItd3qhmLBruovn1kBQbiz7RNXrwBZ3DQzB3pEC9Z37M
y++jWSUHWUGQHHrw9APqdrr989Wa+axv+D7gqsDPoPVULVzn2hT4VZJrB5gGExohrKjSrPR+Arr6
qbeoiHVe+iHGO/M9gB1GXA3S3wOqsAbeXVwoeDdmkrK5O0a5xMOEFvvKpNBKHntPzlob3hvaTHk8
gR8EgALJyzk9ojyetd0OlrSs5DB2WbMxc3eKaidAkrEC/QkpjOLLOFRVbFbM36GnDhQoIiG7Jtcd
WOwk+9XhydpKmjaRxxkYSoy+2IHA5Kvfpn5MjQTvDKVjWNYa5nI2/Z88cB5y4fzuaW8/TdzsY0Fy
NP8547Bi/hZ2DnQBOEFYdABVVLfA45g317DWOYC/Iu6Sx85Ym128JmH++5nFkKDOEZz3zgHF59QB
Dbq1EjAuCQCRF3BiWAdKpYqWc9utpERK6QBUYBh6vPgXW+QDP4V2dQPNpOoWWRWa/TlyBIcSLDT7
8uftS7T468++rmxP2/LA6jt8vWEfKvPZ52sB7YIA0AW8TdOZM4jqO0oSkvLRgeOHkYUyQWF/rRd2
yVqCEHdm1UbXPKoulwcMnugEU2Z4+kKSLqz1KcQAn6jxQGzv7G7v1ZLBgT6CNBNUJSCGV0PWoE7k
KK0ufQHj0D4gcgeX8aFBHRkZ1FAjeszLAYhR+zvtyqek0FcKdEu+wrl4xV73ad/nMpfwoUf/6+SY
n5ys2w1irYq1IAbWxoGPPvNPYeT35YbazKhyovvJQQNvf5Jbm7TwjnpV72/v5oJizKBo8InPjXEY
+HgpBnGIOXkdrLflJyGmh0RsRYAKD//nffgrQcVUDWlTDIWWaYckGeKKIoNnm/CGLe+lnJzI76qH
nmtha1YxnYyd7fUvwvEfxiHYp2515zp9NPN2+3J4QhV8Q8t8b5RrdLOLm42+wLk0AYYvtVXKcBgj
qeHj6WieXD9GCSRk44oru+A5z011egB6KORbVHLLonWGsdEN7TD2p0T/WBVFbOosnAJMHhxPt091
IXJFB58FpkbUjpC7UG6jS+3BqfIifckbnCr7qflunNFdn+9GzYzc7u62uCUlgjwfry6IFgAru1Qi
0leMgxZaO8jxmQA09+v25xdVCOmXGUSG5AWgXpff535ec2EO2mGQjvGgJa4eZY7FI9KAao1MIAUp
uwBFnrolj4nndzt78oo47ZIveC3SeOqtZFOCLeEV4L3kpyw8I2pKWyB3rnVbiwnvwW5Z+nr7Vy9s
ig2/ESAHYJgx+0e5Wbwdh1akwAe4yUvfPDXH259fUFm82dgQvEhwUtXsuM2pyPqGOQfQdTwFEhRu
LszQtMZisyAGYyuAh/SRhZ+BrJdbzxADmUOBo+38j6mLHkcT8MdkrYdh4fU4l6JSeiPzTmmTO9pB
N3A9IvKtHx4IWcm0LgoB3SGmJ4Ak9YrcrPMd5sqqgqnjThAjFVLGXT4kMYaXGRuftWv4x6ULP2cn
Z3Ax2G1Uf3TCbGJE67V20FwSNlOGQaZ/CvrcsSzs9ZULvywLmXLLnzOVauLNsrIy4DXWps0JhT4N
jbKP68mFlwkafLFWl16yL4Bb/lfc/Pczd66wa7NxCixtIk6YGrtg7EIv+NShMtWaYVtFt3V9URzw
/+gymqugKirBGoyA8GYOaSvwcuEdwNTBcGc7oLldawhY2EjEMxiOPmeV57Ty5cqcXmQtMxD19dkA
/p78m0is3aDlm5bnQERMK4/CgpE4F6cqfjvkZZ35EjHFFILIsX/n0OT58b34vmI5C4+X3uji+1ON
CCws1wrgKk3SPwIwlCLA8DQfMIXZfpxpgtfNCPeqxwK4/cv04rQOp50jEPZs8NhkNMwHPOCDu9HL
4NUk7JteitBBeRk285MchkfWNADG5yt3fUFjsHB0fOG1AF+1N+/72c9yR2nqeY1YbUq2AoOyC3av
AcFKs2wv0xKoxrUi/aLenAlU9sEYiaCWrycHXxNPDg3uqwrrDhCzjWM8acbKjXgLNpVgFOzIKNiA
cQQzUtUsD+CBSUWnAfsuHFBkVf2TNVVbnX9zi9c6ZOAJHcBJKPbNZO9QGSTI0qyNZlzcY3D5YbAw
CCOvkv2j1mWgHZ8TJChA29pzL8HXvHU7DFL7XFQrr+l8767WOw/hhNsPUmU1+G4bdDXQOesDlGJs
F87GNx5T+au28zCBHSj9KHFXEkBvk3SuZM7kZJinim4AtQJuCF8f+7pNDpl7qiUNG9eIc7AVTTag
0d3Rk1/8caeB7BP/7Ub0QSgwNrwZ84gbdaRVPKJlGtYZskfTE/X0OMCw+tawnzGrflfLfYd213Ky
Ij6zqyV7bTAjYj947CHXR7wVWah1GDNShnqy851ngmxeOjzn+Xcn2Tv0zjW/a8Hn0bmb2F0mh/i2
xX1rAVbXDvWCyUVdEBug6DPPBqQxRJ4cUvmNi005HsCpEHrZFBrTT3eswt7Ym6540ZznCti6mmYI
u8aNCQbbZtBDVyeg3PT3t3/VGyX/1a/CTwLwCswtSGldXuvELkbXKI3g4KZP0uxi2X8OELdQAz2j
zNqMk4YWjW0zPdTNN8vEmzRixhv7qulT5DgYqUJ+pJxFdt4APnEUnR/bGPLMx+3Y/UnIY1DbccLW
Arm3IdvXPxqeOLQWTOBqcNElzOsJcYIDxa+pSAMOFVTG0j/VMMWmca8Nnyq7Qyrpc9c81aW3odZG
IDNsZjtL35Y2QZrdArvTN8etALN4MLRiV7TPk/ehETthH3h95MGnwd5P8pvoiju3+lUyiRKEv2+y
u9sHsFCWN+ckeQC82czP7ijPo+9PVZfxxD44HWazZ88avy/pw9geHag8aT517Led36EgR9lajn7B
3CDBgBTp3MKEd03RyKAfLZFWzD00wn6yZX8g0v9IZPOBmEk8euleOnxthMP8TeXoQHQJyiUkRMC/
qlodwLAHQxA42YJwGBuOUVi1kOmmwiSg8PbWXonChs5j9GBJYVFR77hUbeIiRM5ZXxx1676tAFrd
Tv0KMnJNhJJSMDE1WQjMBDlm1SjuehNNrS3mhBxq01+DFVw9h1gNEs5z9AnKKjDhX65mSuuKpBlE
6UMas6Hb6YR4YeDWGRqArF89wM23t+/KuZ8Fgm4T44vQMIoBUJcCjeH/SPuy5kaVpdtfRATFzCsS
8ti2kex2t1+IHtxAMRXFVPDr76o+N74jlbjiqr84Z+8XxyZVU1ZW5sq1GtuMfZZHefaeOvck/cGR
A8zWshlL4wIeCazsOMrneoeQ8zDKvvfzCKgNvuvScse89sFj4y+Ew7d25/65PKylJTOhH4A6B1IT
QMOcDquZzTGJfSeP2skBD1+av7aJ9cyMNdT5oh2I7iHmRasM0F6ndgqjxCtmnvMIbVMBb3GR/2q6
98tjOTvAWCLzyIay/WiClgka63mEyPu3ZSXvs+ncA/mA2nr3y0jqJ3BG2yunatmmBWVH7AlwDan7
EJWqqRZWDv+ERrf04IwMhOgfKF1ZwwNUFFbMLU/j/5hTKXG0YhrQbmTmYIIE4Q5ibn1oIPL5D5sC
dHAIhOCbsGRykx4Ft4DQJ3lf8CIqoJVaCTeyJz+ax7Wk2NKRAqQGTbjIqJtnZ3j0ppiYlLEob0Fb
byWz/U6b9GboX7MYLvfy5lg05kK+Hlhq9Nao+fXJrpICz646mjjf1haKiXV2549lMGlrTRxLpmRb
InAWJh4tasGqsJiZ9WXLor6FNxq/TlCabedfCMEuD2lp70nqAskLSNCGoCxTadd9bppaHTVFQnZa
LlmnZxsy8uS3Y9ADooFHvbO6lYmUL5uTKwunDJBx3JOA8KO/TvEYqUZb3aWw2hmPRHv0Vx5Wa5+X
k3u091ie9VXWJCxqgpFu3bVfv3SAjn+9MmcOrVvNqPHrvY+6QTw8iI2zkr9fG4FctqMRUJsXvSNH
MGeh1q522K59XvE4I7V4ydFUA7aiW+0J3d2XN5X8z9XlRbskWjMgqSFpsU5/vQ50xwDgPos6bb6p
y3sx7lj5jdb7Stzaxk0zrRlcOC248BD1oXkHWUZfjvdounrQwlc95VVU6U37APJ+7dHNORglakPb
JhOIGS4PcNGe7FDFZQQQgxo5CD7XcdML2PN39ICC9We11rfz99ZUJhH3EGITwPbRg6ZOoj2RzNFA
QBeVDuglAuhFaJsRZ2oDkBLIE154qoW0Hjda4b91pRZyO3su8gk8IAABjc2LYaPOyzJCA7jp/rWe
Z/HQe2megJMkYQecUAKCd68w72BHBA5D5x4bSv2RmXa2ZY2jh6zKeODgP7mLK2sMnLbPHpKUxhvB
x/ylbZwk6BIzdu/6eKDvFU+xzPXGSaxtgUSUM89hhSfpEKDxGQobNPFvU12fH5Fx1u4AuYu3WB/6
DPqMiuzM0URCECXAAPndmAZGU36MXk+e9YZ8eHX8nWUadEFo2QF8mOV6OGouZLBdqMyCeNu1qsCk
3h9iDvFXU9ONwBeJQ0K8pF4d1ub7glk00knqF1vqQEE7nlN+R4k5BSlJyD06nuMffm4YQ9AnEMXV
8szYFFZl35eFK/VxCQ8ItE+eSjGZ27HOxydeli7mZeQre2vhbAKXiFy2zA2hFqMefXcQhYnaMC7M
/vGzbMlKNm9h76KtGhBdQC1AWKPSjdqdB+0U2yqjxKqDbP4g+ZdsvB8wgZfPyIKXROYHhx84B0QA
6lOIjnPP4y6romKCyEH+yLgHwM0KzmZhsnD54ymCOxKvLVMJ11Jigg2W8TIq07v44E5r2ZVzRway
A/Q1Sf5HVNTNU79ST/bckkYrIjd5G3N0MDAzvDxLSwMAURF4AQBpOC/AoMlUz7S0qqKs2dj9V2et
yLbyfbWwycpsKuMB37f80A+R0/lf/Xy1ayXx89jWJ3zefQDqu1sjA5AXheID0eiDnkx0RaFCpfrA
dioSnuasiGan37SsvzPNZ8TmcHV3+iqF9dJUHRtTDp43FnaZ+3UBqpUHD+7EWMkOLh08iWpAfgBE
WMBpnG4mKy+F46HQHHVJWOdt0NM6KMm23l1ekoVzB9Z4yDki+NbBGKS8koa0M5FOL3Ek5mRrkurZ
4vZtLIyPfzEDOBXaMEG1pS4NAsRGs62sjFKzj5C8DcbRuGX2GsvVQighKVTwQscmOMdWJv7cllKl
MJq0MTD8PnRGGlrkSzo/OxTsQcMYxGvNmQsbQS4RYnzkwUA/qERH1Kqw50jNo/RFKyt0/9XXH3qw
qIDgBHQ3OPi2shNKl3LPresmMhmwRoG9lodeODa27EWStGQ4NColVVb7Zp53BotsY1vu9+IrF9s1
ue+F3WwDDIgWTB3ZLjxbT3dzY/WkoEXMIlCUHgYWQgsOWFTNC+Y1FrKFDY1OfPB+AzGFnJqazmvL
vKKlaKposspN0YFO/jZBAfHq7YxMLbDC2M0oGTrKcIrSL3if1VWU88+SfcTjU8zeL5uQn1Cc2YkJ
ZVt5OSlgHyZY9sMxs7vCv/FifyN8ANmTXZ+uwakW7aFR0gTcERp6KpYjLWevMqDrFg1aEXSztbFA
maCVw5YPzyz9pdG7y+NbODbQekT6GOwMEmShjG+yJs10kFqQtKCAi27d6R/ODVAEkOUykbADsYXi
2rTYGx0wj9aRHe8S7XN0r7/uT76vRBOUWXlXibqOrNwMDPGZz9vrp8hCZhpiWVJS2Zdb/fid0lGj
7nWNRq654ZilqzuNcNjliwRAXby7iFqpRVhMUNKZaZT7m3i407SwMW8vD2HpNB6bUNaAJ3Gl+4mg
0Tg2IfQEItI3z1njrgQWS2Zs4IBl4IU8ppqXyJiT6S5yE/Ky9IsdkrPlmrTPmgnlyKe9bwgf6n5R
MczsBmT7LYqQFHyRramvrPuaKeVoNHFBbdFMeYR1e3HH9MkRd/Owv7wyCx4ZlTBgtv7mjCAZfbq5
msHzZz4gPGqrkJq3sxPofBP/vGxk6ZAfG5FXz9EOZgLXWuIbeTQ5/u9Za6cgJuPK2i/ZAA8duu9l
RI8c0akNQ8wgnya0iAw7AECzXNNfU1YDpRmo+h01iCoLPwAdSYmDPmicoBvQ66EuPGwzbWXNlVGc
WVHXPBWo+1iwgkaqDOlq9zauvOvecv+xgUQ/aGTwL8DaTmeqHCaTDdCxi2y+Tb5o+oZ/EWsK5Iuz
dWRDmS0XWpeaBrASGM4/UrHryG0//Lm8qRZNQGUesGX5P7WzpfCrJCc1psoo7qv4u6yX62Mc/O+M
KM6ddUZBOjPGOADw5n5ARWhlzkoYsbjoRyNRti7tm6w0bRgxtBepdH49qxNy3NDOQ/iI1NNZ1AVV
1IGK0TajtgbE7ceICvblWTofAO5WQHrxqgYHgalm0mbdAB2zRsxIPMxom6m6tbhxyQD4eJF/gFQH
ELfKsYjJJLiG/ENkUz30RL5BJH95CIofxKFAWgPqjboMgEGkrJ8eikaIGT2RwPCbbEoe0Wr2BhFj
cOYX9d7n2cp1KE/YUVD315ikNQbUG24FTR2nxpJ4zJ0cBZyo6bZz/p3PcCQbPfmAxP3lUS3NG04y
bKBGdF5kA1Iz9TPeWVH8BczUcXX3L58HlBtvRgRxamlDdEY72BScOnr+gOaErD38w/fBPYcOBAg1
wbGfzhOvhtjWMmiptdOmGG4Awrv8/XMXgnlBFUhCYCBuq+IYU7cQHvVTO2pcsIfeZg60K64/GoAr
Q9QOGWZkZFWsrF1Da7BBWBeRUpBXlvnjhybStU7rv7ebsqOAHUCjONCYeBqqzx2/Qiaq6yYSacKH
ZAcPdN38IYQLPomvjW0hEVze8Oy+FYDjgaGX/S76lQO0sNVQdUIkiVewjWtYOaJk0FhiW5oe7WJL
v6mzK7P18swcf1/NSc3oDIVKAsRhJjLtkrYNRZUGBtdCAEcu74qlkYBjzYIQCtozwQp1uutsNnOt
RiwRWe0UPvWNCK/+voFCNK5fE8EqCEhOv0+sitbZmJuR5n0fon5NaGHh5wNoASQ+YOuQGTWUhYAm
eUksRMeRB02W8at1PVMGHqT//f4ZWWhSVK7DPRMSC3+m+hHKCkibXxfMycUGTlVCs8FuhI5uZQk4
IP6pTUYTmAcnyD5atL9cXoPzk4/iCJ5UIIWCX8HxP10DHS2QXcfoEGnFrgSBeBZkyfayifN1gAnw
KKJVFV2WZ7XsJI2LgVnQGS/oW5zSTdutBEDnVxYMYIZc5NNs+EjFO7q9nVrC1YbILOodLqlNU29b
bVd4K+dhzY78+3H0Dr0hkgvYSWw94NrWNNkutm/L1Vzq4qJ4MjUvOdrOWrk6YpSFqI0B4l/Vlnf6
r6F3A9NJf11emDUzcuGOxmOAZW6yKRmiqrN2Js/vClb/9Mzix2UzS9MGiBWSthCb0s9SqqQCZ9PM
+j6i8uWegaS+BMvGtG359TI8EseAuiLKmEjdqB1qEGrsnM41u8h2bir7ZfBvnaQLvPx1TH5M9Nvl
YS3NHoppYPlBqzIeWsqua+0uB6hM66Jmvk3dCFwIZrtylSyakP3JgBjIZ6ly+tHgYBR9k/dRSq2A
6XtJruyx8B/GgeZk5Gxlz5Ka6EJVss51y+oiILYtsQXw1fZWPMDSOGT3M0JvvByBJD/daHqKSqxm
YT8X7LVDobTSn6010tGlXeYBfYQHkC27ohQblCOjikTICG+c37vMevJre8cGvmW2d3d5xs6jVkSQ
AK+DYAM8T2eg4QwgZTQxFCLy5j5wy7sxC23f2JrjKzLT/+Cfj20p78eY+90IfQwRWeOb533lNdrW
stfL41meOrnJkBSE3Ieyk1EjMgQQrGMEIDDJdoLes3njrTWUrFmRfz/yNjZJKkI7WLE0cUMSsHRA
Fs01nvT2OvwK7kwsD/aZ+VdS6kzWeUx6P+VmKyKwNQYz+MSKaeVWXtrPxxaURbEF83PqcxFx85eo
72MKfaM1eKXaA/t3GHD+KA4hKkeZQJmvKu64V0yViGL6XmtfS+N+zp3Q8qUgMLD+dbXRjHtuPPK+
WRnesmnJRY23OCJ2tRnHS7yUDq4xRq3Dvg2ueU8rcshZ8zx7Zmii5WhqzAeIFAMEDi2g2eHfL2/I
/8cPQE1aB4ewh6f06V5hUOIdRgN7xeP7yvhDBqTdy12j3en9u0fDnt125NEyr84HWahb/deqEo9W
Uze1pQOrk82CBiFRs52yn4m94j6WDsKxGcWrN7TobTo5Y9R435zqO6t3DGTw7u7yHC5FXcdW1Mt9
qu1Ul1Z8lwYpy4J0pYS55AXBZY9KAqpLgLvIvx+dZw7sY0KnEZuEU7bRRbtN5uJG870w05Pvmpu8
Xx6QPFSnLzusDp518gYBr5HqpUx4qCmN5zGKQTFmNHekrINe3JHR2IIBKCiuLJf85/zJ3nMHZBAg
y1R2g18CEWMmiYjYNxq/Wc5K8CXvo7PhHH1e2QUFAJbeUOPzOnup+nSLJtYUZMYgAQ06QHJ8cGpo
K+Dw840n9ebw1JIO8vy9ZfI0Q+I2QYGmfvNHI7BomCXmhmVfL6/U+daTiRDwtyBDJUEsytbT+qHq
wUdSRXXgTMnGxz+XDZxvPXwc9BzA+CCmOFNjn1OjEnSeqijd+SR0/vhTYJCwuLls5dzLSytI6iDB
hf+rEQW0KdM5G2AFDFRBYKKn88pSObbYiQX1KV/nQ2F70gLxdkWCoHhlnhYWAm86H9AeNLwjM6Us
RNqabc+gJYv4cV9uzGQla7S4DMgMWBJ6jYZ3xUvPpT2PqTni8y44TTIS5MN3TdsSf1vjdXT9Ypho
B5J6PiDGVk+/GAv0jqZ5BTGtg4t3RBWCOf2yiXMHA3pB1EehPQMiYejWKg5tsN08HcY60rN8S/r7
dv5muwzPhz7Mqp2mr0FNlqbvyJ6aP6BOL5go0NvTADcHArOgtrODVfok0Fl5m1SgIbk8wKUNDQVk
pOGkF4Bs9ukAO4f6oO7Tq4jq2buBIqSP/PRU+FffPMi+IfclNT8A+7IUx2nRyiv7zMXxh8z4HUSs
/2UYeEkg/pYYP/U1oQ1T6ZWjVkWe4YG+3P0kFTgCRDyuyastJBMxEkBNQBiGm+esjGoKAy4gpei+
4sAAsDutuavmKdAdEZrarePcteXr3BP8iBoF7+eiCi8v2NIOObavxplW1vdgHqohOM5+cIs8lqCP
C0BWvUt49WJV/koFf2mDgOwO+kTgUZbd+qcbBOVb6rVTAirEYlO5HEHWdNvQf9gex0bkoI/ihhlc
Ry24VVqgjbdaE8T7y3O24POwJ1C8R/YEHk/1ee1k9qAOLtGuFmSoUa35ocXP4+PAaEB74qxbBwhY
PsfVxKA+kQTt8F6vhL6L35d8HigioH7vK4eHazEVlOP7MftaoqXq7fLsLKywpCaRkodyY6lJizgm
btKXFLijPt05Og9zkFGuObalMUiSPTxd5CWtKo0UI2sbpMlYRJMf3ZAFnVgJZNYMyL8fbSF9aO0B
0ROLDOe9sf745HB5luQ+P43NZD3qvwOQs3j0fdoO6Wh3I7A4ZRwM9o0A1tp+0Nm3y2YWjjcEHgBQ
B84QmVeVsakey6HuZruOSp1Dx49bTWBUKfqYzPd48L5pSbdyNhZXH9BJEP+DHgOB9Om4gNOti84j
QACBBhPJahR5msR90Hy+BqVZWiHUWpGy8kDjB1TDqaWpBrFlJYwmyvrt9FpdyWYmAycpzg6gJmDF
6L1RFsiP86L0HJyShBF2L6ZS7Os+XYPOLQ3i2IriDqt0GmIvwzarde0+H60vrF9j9F4wgX48FEEQ
xUKZR1ecoeXEaPZIjC7SP0R7L6qrUyGoGhx9XlmGuYGDSTN8vgc50Mus31zewIu/XjazolVb5qnl
34/OCZgCkdBp8Pnkw+q/m1p6/U2POxyhGDh8wAqiOkPKPK1Jp6KPdMjJ6KjWF/XWXWPcXxoE9PjQ
AQyXiNq3UvB2M10bmrHso9JmmzyMszWR+wVvgsqthC7jvSJZsk5nqa6zMu3tuAPo50Gw+0w8TNAV
sraX12LhbGMdZB5XMgyjbnBqxe/aJqEa5moCV1JSfbbGpwEhnstGlubqyIinRJADoCy1M2CuWvtb
s+mrlctvYQxQjMKTG4Ir8lwr+0lALY73OmkjLb6hxobPKw+Wte8rboMw3StrG99n3b3mv47mZmYr
LnbBp+NR74BeRsoZny2DAZIeIry8i1qsMCfT1jK+tdVeVPukf796MXz0DHtAQkLe9CzPqbecoImK
8egb8dEmsjJX50sNmAHISoGSASLgLAXXt77dGZluRWDHb2/jbiXUXPg8wjNcQeAYQuuGCrcjs2Gz
tBImPHgScAh0r1GXLBrA1eCA2xWvLLV2ApwomLbtCdCS5PN+SH9fO/f/kVEDeAX15bOm42JoOkLo
YEfTl6IF2HklAFn48RKhBJgrnrp4Qykb1TLRNgVKCQPwcGNnVvNX4q61g597JdCn/kUDg8odR065
eWhlt5lVEeg88CC1N9wHSdatfSUfAXwR3n+yfxmAQQBM1D6HKUs7vexHEnlAohZOSF19Vzne5vJq
LI0F1HFQZwSFGaZCma7GaoQXa40B+MoY1O6dNoVsinRrJeO5aAZvTgMZCHeBHTZx3AkE6UZUk+pW
t/ESnJPiCTlWyOB61+v5IrOKHgqIF8GhQ/7v1J97XpIWWtxqkRtU/D2Nv16esnNXCLIStHvKXABI
ff9m4I+ubuiEeg1pmBdlQ/fWozmr4mbgE+3tspmFjXxixjgdRVbY1lS6jReVRg1amWAQK2uyYMBB
fQQ5QMlCcVb2650OFO4EB9Hiv4xXI1/5/XKWT18CcOKA8/3NouEto+ys2KSGU9WGHZXFr6TbsW96
/SiMnT7vMvHn6qnCekvxcB1147N6Mpgv2yxvTGCwQj25p+Pt9Z9HTw58LkQtkbFXwpzZNtN50DUn
qoyAon6yli1dWojj7yvJQC/T6aSTzI3Igcc5kMdrYrILpw9hDZJXQI9JqkJlKQa/9Su3TkhU5XUw
Qvs8T2nQsBItvNdPFWBbiGnBdY08+V+uyqOzQXOtbCfW6FF7T4eXeI0ldGGmTj6vzNRgNDTT8laP
QLYUB5SvOMO1zytHDswHXC8FPp/ZW5pusrWmUTnPypFATwHgAui3BOxGRU03tLdnmtA5Kvt977xY
+Yeg1zsnMCogq4zIXyb5laWeNDY0Ws0BNqZe0EICD62pllip9i2OA28KRJtgAcRz+NQ1pZaez05B
CVgUkiAXkWhN0Ci+Xj51i0aAxsf9B5gIiiKnRpjp9RrlsR6x8nm2P9FLij7Vq1EiaLRD4RJBM0rF
gNOd2ugpWlZQ7ANU3rhP8i6w5+cRxFiXB7Jw+mSeAkwXKIXgYCgDEWUT0zinOviJ/9TGY4yGYQ1Y
q7fLVhb27okV+SuOTp4+uRavm1SPTPuz1l/yeHf5+wvuHD2kkkNcNsUiyX/6/bSggIUXlQ749N6i
X7X2zi/vTBAzdnYTVGuKcUujsRD4AOSIZ+VZGX2E5o8LFhc9gpBG6I6gcuvXNvFCpRwCqHi2IoQG
IvwMbRoPKO82JdcjQ59+8tEI+xJceXPMbgsUsVO7ufWEFTq1ExrQE+S4zVY2xsIOR/sCkH0AjCOe
VLECzThRXbP8OeLamz19MdO7Yri7vGpL84hqAtL9aCmVa3e6al0WM61KjDlyqPtoDt1T7A8rb6ml
7Q34s8wn4clwBrAmMXESXkgTzU+jNAPmV8GITrx/gCmBZgz5YyCU0O6Hm1gZC1bBZs0I569D5YxV
rhXok9g6mZltGBNfL8/c0uKgNI+3tOwOcdXWEC+r8MoAFwUaHrKNPSCBkh3iLN1etiLnX7kRAK/9
rxXlxvHqTLM5lLWiUrO/lHUfdCDGtIcfWtbdOPqKizgf0t/QG3hPtCEhTSs3y5GLAKNiwjORzhHt
GSrlZEMsSMVp3y4PadGKbC6WwT5oWJRlilMHRazCnSISa0ngp/PLPFagnq+TlVtIFVqR2RoIs/2P
pbMasJ5NDPqKsESMoCwPsfvul3/s7LVFv6neQ4Ex/f9IU5zvdzR4gCAFLgP/Ptvvfa7pVjEaUzRC
8SQPmx4cEwG42q+fRdm1IF0t3hjqIz82HAG1QoFTBSaUYprw0H/x6a/LRs69A4ZyZETxDnbftKCw
mOZI63UokoyPttmubPCl3fD3ckVCBzB1dTdAWbqfndaeIte/KednbXru17rqFkaBWgAazoGbQGyr
lt7mHP1VLW3r/bPHrQAPkRU3vfR9PCyQlQLSG45UmSWIBQFp7Kf13o6rwCPQuVtZ6yUDkrwZiU7k
H1218cLgNi3xCq72fbGdql26cuxXPq9mafO4gTd18fnUeEvmnZO+Xr2LACqCP0aqCLeAioPPBAfX
j0fK/dyBKQE13XoFPL40AECT/3ZuIZ3mKh7FSMqCT0lZ7vOgjb/V9dXvYAA8QC0JfR70bJ21j896
xVxP6M0eYuUbKPrq1Von43nsBAsu8vHIpckGcmUHVZYgHalJs4dcQ6oHtf9ASaCXjxUFAHYlpD2f
LNgC7k+WdsA6rN5b5pCNrNY7DsTzI5semplffRzQLwDSGNTCLMC71EDQSAH1S2e72adTvgVFVJCu
YbfPL0VpAXgrKK3rMvl1ek/1nVbN0JZq9tvWf/L9bd9vnICsMaYuTRSSqJKmFTTNZwTNpe5mbTL6
bG+V+jae/Q0ujWsPBsZxZEFui6P7VngFqjwCFoq+2oyZvh3X4KbndxEsoLXlL98smH/lGI8s+KVr
57Wvs32T35c1IGm3bX/frcnSL8wUygpIESLfjJSaLn/FkZVkApZ1xjHftx3bgV6+AgvC1TMFzAQI
yQF8kUA75YC4KU2Fn3jN3szeqvqlvToKhgoECIZ9MJ8ica56cC2uZ1JkWbmf4hdBN9X1DgrfRw1S
ypcg5Xj+VO061y/iYt+lzTa2oZWo3V6eoIWFhkoC8iqA1MmVUF5fxIa8/dQ5xb63dkz74vB7P98W
awL3C1YkdsXGuZM4MZUlInZIUXjjUO21AGwkn7n/a815LFoAiSXSExB5hjc83UpOz+pGZwIrYd4z
70eavUKVGc2GK9O14HBl/kNiED3gj1QkS44stLBBAbbX7PyRjvZWG61t0/k7oaP9Omjab5eXZ+GE
nNiTUdDRCSnSJh44hb0hnULH6kJ9rQXgPI4Cgg8HHZk1yeFrKyd90OkscuFW+7jZeTFI1b2gsW6u
H4WJLjO8rRCEAKhzOgoT/MqWh0L93vgYx831CQqUo4HNkTSmgLf9Jc8+mqOkJmAbi0m976cPw/iE
KtzlX780Q8D9+HCG0MBARuf014Pjxu0Lz6j27sHsAp8/ZMVKXW/RAvhDkUdFwAQizlMLBZjlRGs1
CKTQU+Rl2ca3oedA1yrFS2dE0pT+XzMqtVyTo0uL2zBTl6FVvWj0gMaiNYmEpR0LZAAWGigBpLWV
tQZ/E/PKLq/2jf9ZHvq1Dq/Fz6P4hhcgPAruwNOp4sXgAkGhY7v6iHfGIgRl08p6Lzz/sKHQx4+D
IZMCal5NNxrNaymp9p6uBaS/tb14m7BPSmlYaqBXRG1pZHrABFuJ15f2gey9hYcBTcxZ049XpBVv
Z7vcs/nT9N9I89WY/lzezAshEG4TyTWEbjygUBR/b6VZn5QjYmqnhIp7bX64SX4z29VvrwHDZNL9
w4jkuYRSJVjWEcafLpfV4fnUtnG5H9Ala7I60BoSmv6/WEGbmUxGIUGthqY1TYdiamClGR4992YQ
W2Ot73rp7IB8DA3kwABiXyiho0gKjboNbrC+fABuJMyaMmjHp3Zcg74sLBCyUMgAgO0fIYWlzNho
WBWwlFO670rxbajIFoFmoCda4HRDCMn196v3A5KUgJUigEFOQNWU9ZvOBLlqVez9MtKx3+gbM8xg
wj96/HrZ1MLRBcIZwh7wDZIAWv79yE/nAkLC82Aj1HDfnWAwrr8q0YgCNb2/IkKASZx+Pp7mmHdY
ln3xmvUbaDFd/vULZ/Ov8jIcKArzZwenslIt1pu63nfGtoi3trudSHjZxELiGKlO7F8AD+VlqYZ7
ST1j8Tnieur8TNxNKeiN15WbfNh1+k3iQ4WZhnX1FBtrT5aF3X1iWP79aGm447aza8ZsL7TxS+eM
W1eYj3UZ34FdZuWsqloWSK7JQUJRRvaeIzZXPJBep0UDwRm2N0m3SeiTZ3yxhi+UfS97P3S8H47/
amZsGzvdpl87xQvhG3LJOrYfrg6oFih7BM2oCeGOx/bM+t3xB998RB9J6E43cXObjPPaUBd2PEIS
6ZSQWwCHmRI58MYXLBEj3mnzC6ooG+YJZJbZJslB+2d/Osmt1YQtGjUMaLOz5sU3w9r/vrKpFhwK
EsG4U2Q1AIzSyo/IWOPmFnTl98OsPZMYBwMltm2cZjsjMV/N0tj1rfkNtT20zkLRz9TDAfzcCV40
5SSVssG5TLISfE9m/ePyTzv7ZXjjy2ZtuRpoqFbVD5LSG9IZh+owimdAewJoyHAeWumNnlydaoMB
XHu+ZBiSMDDF95iCjT3nPTuYZbm5YUm+stRLQ8EjTdbhkJiGlzs9QM6kTUbqdfg+CWpj2oqKb9tf
bfMjrX9enrSzPSWnSseDU/ZzoK1AuR+KnHamqCx+cDazCMt0d/XnwdBtS6UNCDqfoZxEZjYF42l7
yOxiq4lmQ/gaZcPZIcSTFlr2WHl4ApnCPZ0ruzImMnNnONjmn7w6ZOJG59B628c22JmslfttYbp8
0DeiZRVkGueSnEavjdx0an6o+K2m35OXq6dLckOCyRcZMQA9FYcCJs94sIqUH7j5JwnN6s/1n0d5
Dbgz1PIghqX4ZVnf8HLH4Ae0sv/q1sKmpbk5/rrc1Eden/Wl07uZyQ9N+WPjmCvZz7MLEzmX468r
kbpFu2SAvi4/fNBpr32M/dfr5wY5Nvg0C3w4Z9VvrR2LAQ/O5lBU3zuofvXEWjkL5xtVNnnjLYPk
M7qzVPddg2xHIxkWN/W/CIHg33kcrd+m+zDNt1p79esMsR7ufWDm8BJHKkk5FpqFu9erKT+MKZKS
Zbcpq53tvsVrHafnqw47gBcCLGIhtaS+AIAH8ush6fmBZGGdheO1OXU5jKPPS/NHm0roetFWBT7f
t48ZeyuupieT33fAJABSER/nQt20lk/TJMb3deiIiTp5bppyQ0i50b1qAy3A18u77HwXA9iEIAUp
fBg9E0gp/LZzk1mMB2A/AzJ+Ju5XZ3y6bGNhRQAWAKAeMQkeSyrsc5yTHMExFYcRxPx2zbfG1U4Q
ZXQ8KTBl+P5Zj0kSt0XqZP2IjQw1ni+pdv33UTp3/vP4ApWIsiaYumby9Nw+dLvWZ8AUXo0zgxYT
wgR52sGiedaVM5d5MRluah/8/MOmh6zcQaNtre9jYalx9nDQkVlAF5kaHKIdYEIIlVmHdm+aYtu1
ZZhezaaIgRzbULIjQ+d22G2wkWXGNhu/NuZabWDBacm2FVRQZMXv7KFq1X2Ptl9YYOm2NJ9wseyK
6lOf7jQrzPU1GMjCnOHNiK4yJPUki5/8+9Fp1yFAD+iOaRy8Wb/NdcjfQT4xubl8PuQtd4JlwJvb
BWIHRS4Jv1U9Y5KysjJyTz8Q8imgvTQK6HUMGZIx/UoYt2AJV4p8nsjn1xkAe8wAzEFGaDp0k+Fr
QTPy4cGIXeMjHzN/iwgvvjp+QD8h8DN4HuDdir780/nz5njCBddZh7QNoffYrbUX/83pKXOHcNRA
+IwSqjw7pwa46cagf67MA/E7O0w0u9iUWeHh4cHbLzMI9QUADoyUWy9lCQI+Mt5Zo+WCXZs0DzPx
8jtWldme8KaDDibPbvDKdp9i0HI8muWkazeT4/TPRO/yJ1N8gHIN2GXnNid2tyv0ZAwrjnRmpjMX
Ioo2bZ/12U1CYevaz7bIyZ5SZ42eTVlDFHrgrdG8Jx+0iMbVEft625c8qWmUpltGAu5EZr4dzbvL
e1Lx2WdWlINMDTbNdQ8rhPz2If/tr3kK5WSdGVB2Bh8K0VYZDPA4DjL3jQx7PoSXB6EmHP4aQepc
voXhKZCuPd0ddUtS7lciibJxesiz+snSzBtX41oAbrBnYRo7YkOpO4tfAPoJ2sp7W/kB6Cw5O9wg
pECjGlqLQNR5xpTb8H6Ox9gxD9ngfjXSvvoCAoPqVmRQ1wEW19jHddc8945RbnASzRtuTE59N6KV
NfDnUpQbX+gTJKt8p7kRdlk8Nl33s/Xcn3oOJO80gLMntIRwfswkzd7SItZKIJR7yJsVHpppAms0
fzkWuvwApzTvmrxys8D3Bd1SrrFw7CvtxueO2KeiF3tt8p0feTnnf+YySYJYq5xdR7DLdD35w5p0
17sUbH0ZUF1No+UbFD35ZkhcZPN9Qe6ymP6kWg5Roc7hoPPskIC3XqoZYZhJ0uYzF6R/FOBFfai8
DnUYbmQfaYX+qyCdJgPXUYewp0is3czB87BpUvuDl52NSrmbfcMJdfIAVCIH4o1fi7Gtt7M75++l
79bbPiPDzi58E3pGldgMJJ5vsyLXA+gR5SGLNUS0Xf4GBqXksZ00PTR77ec8WR4Phm420sBNvPKP
NgmIqDtwvVbOnCc2kTeI1eRvnDHtljBubDy7d4tNUszQ7E3R32iGfQBdjfc+7/xvI4r6beiVVL8h
rP+RN8M7we4LSD0ZD56PBQgqH3JtvGPiO2W1ywO3tmf0o5fl28RqZE8MzY/vJtNsN6VBQTyejZD8
8XhVFtuqMr3I6o0RRVKIKSRJN0ANapqbB9esp1//h7Qr220c17ZfJEAiNb5K8pQ4g2NnqhehKklJ
1EBSEynp6+9y+uCcRDFipC8a3ehGo0Rz3tx7DcxUb7JJ22Ut2198QvI+rHLiDGGTysoLS+U/aFk+
DK3/SKZpzEIwWM1d5xUyBCC5jApjTGNz4j7+nEohZOoGg2ii3jD4q+sfDQLSJI1Um/A7hkTy2g6a
A6g2vxxr2KU8z0is22HBWvOts3QTJsIdboJ20l3c+r0jrlpD9Cvd8L8ljt9kCS4TFE5a5Rxcpuo+
SiSEMGKro1CRTpXf+pE/jGwPuNgTdzuOsNFwB+Rt9V3RsF9W7e3GvJNtaOT8SVvyZchq3GdFZke8
gPCQdlIdJTbzQiYzf9lKt9kERu/SBWOSL0qZZ1Vsgmp72U0Zq0NJa8jtpFSGJkvUwnVzthL5lIbK
6WRsQQvhrywGuSmK6h7uSGloisKGV1b62LcGfXA5EZtxbF9rt2tV6MqUX8hyNKK+c371KZ282PBo
668rNlmvyoGzNcD4Q4RQplsQCJo3O9wwEJGsoVRX6V5DJbYQeL4wFpcp0lkoYT8Agmh2KwOSRP0F
LNB7+yYxAaqa2mYKa6cT8ZDQAoFD4MZeyf66ec1jr837biF8pwydrhfl0h/UhKXkkJBoc5uP1OSh
Pdp1vWnHyg6ha2lFbq7riKc15BJLYW89CzqDJjhzMFe3utiEKD7JoIfU2cMfaGfXK7es0kgnthNl
gjp62baNY0ft6L9S6M1XW100V4VoqiuueU6wNJp7UlXbMTd2pSeksZoULuGotU0FyVx2SIby2fJz
F16AzLGn2GH6SUKSTl80Psu3jmpAze15oazQkPShRczEImR34WBKTRAsi6DQ99ysUr3pHCNda0em
+xGCMQbYkb3Eq8rhYWGkdIX4JN3UXcXZIje8Pllhpd4UjbnqEjiO9aR48kxIfCDibWKocBQLP08G
gBchXRiyxjJv6gq+qc2Q4AZWStWL0dGX2qyx+TiTpoz5MPgvBDHxcsgS8yVpln25VCCrLMxEY/1D
lOJmyG2SAKYIbzbemf51w0jF4kI4zaPf0PEAbMQfyN+bl1WnbnmJyeC8Gp9qR2Q4W1ibRUBjW+1i
0uUQlQBAblPHL5elYw6/+65JVlT51T3cl+4nnj+DQSg3PqmdLSlduvVrLArsYSNSjkpCwFK7MDdM
FqOIg3t54ONyAlJ0axS4DC6pq9QQltX0p3QDYaysKuDdQTedm/22O5vEhYZneI8jPiwz242BlrDj
3q1r4DA7ZzKj0hVBqLUdhNQvXwo43ML1Ii+jPBcq2cA4nKdAklvKT6LcMVpozxkVteKu1rpYDnxK
wo6YuIGIqxGID9DBZBLu1e2a9uOzGEs/diuoP0gyVZfp1GxbnXVhp0qgkK3yT4AgELpk2U3nTSSG
DR1dOE7m35samFdHK4QAtjSecVP8HW3GzKgToo99MjY8nBRecCHvTSlXNE2YtfJw8RXxBKu8YjWO
vMLCzFIR2lNHs6jrWRlmPAAB2xH3pB0nGQ5FlcS0S4YYoLl17hnRVILkb3EOAVz8RJNWWEelpith
ULJgGfEj1vv5FcWfDMu+XEkngXsD5qRT+GGoRPV7MDHMW9KkPII6AXalrWoICOWQpA/rsuMP0FIu
l3I0ycJhRRKXdjNWcQLgUISwaQydclIhhfPBFijxdFUOUxb6nf47Yiwj3LEy8lGov3UhcbI6lh7i
KqB6QW2tesxCop/rEvKNppXfAqaXLLiRd884+fQzjA3HGIeyuBB+1t758BnEceDZdZR4urgm5Tg9
sawU9MroLf0LguwknJqGRsCPiyjrrOS5aaoXq3WdpYtjIDSPBn9qIEkkjR5G9S3GI/D6V5t2d6a2
Hoi0a+DeDH/vy5wu/T5zm4gNwPpQlE6ReXWTtUWbNk5kJiLI6bLITgKyHTMX0oYubzfKbPqoLgkW
UNBXemfD6W3tFFAUKgi2RU+El0cVovOVLux+lZBCXwZBkoZ+NvgEr89uCrnP6ysoLNjPFAaLHfGz
B93BNswZ/PqyTBGQkTwHH7VFuCS9GltmQCB36091IBeGGmiY5pS/tp3pxfidVmi3bQm72sR8TUvA
DmIlzYPdDe2wNlxVdDfKtrKXliBwUbS5aAKy6+yKbetpLKuN3edFEVr2pJpoEs3WZN5d4eoC69gq
Q9dpnlO/u5V5LdZGULGIFNkK0ZnvDJAAHpZ5lqyatlebwjXs2DIGdwN1yC4C+6IOG1MRtWQC8oyN
NR0Bmbig6Vi1EeEQyOid6jqdaLpI7KxZDIal8CfaOEh/N61XRX1tNAssD+hcuTRmUubhEPjTCpfr
Xzpaf7TUS+jGcJBlUCgsgpWd+3GdOK8p5SYcqxJwjsBYDr2GgdKWV0i2sywMctgVE1d2EeQDMcoQ
Z45sCwaaUmdvYHyXy0HCx02R9pEWNYtK4j5Po8Muis650ZRAEs+XfyvB/es8NftXUPLMLfOT/jD5
SbKySg4dE0Pn9zztxKJKzHGdSlcHi9EuzfwKLiU1/JqC9NKsgwli0FBf8D0t8LRueqcLqTAQbhVg
PC0CPQJq7+MKc3gvELAZ0kHBnedPcsT9Fpo1zfY2pLLHCP7t9HevveaZFO0vaE7/1qmbRNWUtQjV
8ufM14cEdtR3ddMBQpfhhNmabadkXBZuaeJs1UMT+biFXgd/8leQ3Ve/ESY0MTKyTljZDPXWvGvq
RZYa9cJJynEBY838EjoezQ2ptHnbdi5b1q50MBVuUUR52lZBKNmY3BedBHI5IW3pbbveEyRMbTVN
ceoZZGkQ82+SdeqmJPy+cd1qgZMXjwUTDuoWdxNIPgngIpVRpb9ZyztEpY3bYHTaIFvBrhlhBeBJ
v2yjEZd4KECrcDKyQW+5XdXkUEqX8zX0iplcuohmYVOQ5MuirIu4YNkBpf9XUSCuE04eUacf4ybp
8YIIpr9BoDqc4g5OGw+/HtZrzqIq/OIRwFN/O0mSL4YcfI8Re3rfuRNidlF3vxhxuoNhGzd1o4Dm
DLwOj5+xj3hbV/ZClBVkNXlmHYCe8buVNeYsT0LBYZ56ScaKZzAAUUbQIxxF0bHr6xpB4sSXqTZB
A+wN91lhgp6TMnDSK6dDucgD0HZtskHYG6msa2AqFPRXFRVRZcMIGB5FtF9kfoPcbTqizgqiin1d
u8wHC7N8IbmDABYSo9dWwDQ0fHV2ASNZUYcWkswPRi/SDaNJqmNJoM2Dxx704EB6EhdBXeHQkWWR
PQ5u6oeGV2IcAECEZKAUYFtZVCwCYv52nakwwbtB0GsP/q3sWhm2TVYDDj6xqEjzg2mNLILR774y
u3uB4t+FHUjEdCmSCmPgt1GSVdWNMCseDci9PHKX304yQ/Rl9l7k9iZ2dSayjYUbY8Us6a8gXUOw
makfg4TBLyDbajZ34PCR0LeTml+lOqura2jz3HWu+csEi6LfJmln+7vENCGqNpl9GSZ1+VI5/cGk
5T2pGwfr1VaPmenIe79sLRkaZJwepd0P16putn6VujFwsgVWfeD/Umx6tP0/POO4BaVhrlPXMX7l
PDdD5MNAa2FeTbIl83R1l0D96tFN8ettIbw/aur9sLfpDrL0zmIc5YPIexbxHPui8tu3Vh0NlArx
aOuBR9aE91821CL0YN64qt2SRy0Fta8fAvOAYPc+8232CG8G7ze0CrOLybFqXKGtV4blkIjrRJCh
j0SJV2sJwtmiBJJo20NjzlxaU5rcCZ8HPJ6ajsv1ZPd3LXcLvWXFUX23dPGQywJQVXudvFlqfCu6
/lLVOaTu3er36E17gbxFgUcSbIiv+sx/obAdBqW/N/ViSnWJh5hp9ZDk9AH28z0OPUsfCndAeXQC
Ew5fCbIJOuGBJGjXG0eYf8zB+WMHfR4JjgPSqcw/pAX3muAoCieGwUCRugJcZMgwZnXSPUwAy0Wj
byXYQaX6W9uTEZaOl0Zj400lcgxZuu246i8kNXoaFlpukyk1wFF2gHfLiXKsuEjdx0GCLmSx8XYo
XS/Gcx7PO81yHCzBoTGTRwNuxqHnlPZqYqWMxomW60n72VLkSY+fxuqdq7nCu11aIFUlefMLYhtd
zCYE2HiTJlHvjnoLHDT6oMExLqZSHQw9lb+LQPIncJy5WkNrr7nJwaoICa4eFWnP3k9QyLuvociy
9pCgzCOSmcUWEorOvSxShh3uNh2QuaZbhggZ6bMErHczkUH3cSIMr15yUbkr1ddLR3LzEY9gHVdA
Y14j8O4XbSVaMIyo9bsUXT+uVQphBjyYgGROcVLgFgzCoDPrqIVZ2UoO/hOGPgkRlYAm5iNWHSfz
IEpbrwuGF7+n1pllLQPWBRdm42lYuySsv+66orG3geinRe8wcsFav4mASGliW3cPqHzQtWuQ5yCr
h3AQwX2m0DFaOPCydrZJbu510iEGL9IXr5XPmhbeYsposNENHn0BAD2DV+i9TLOuWzSNWUaNqZsy
MkyTxzVNWNz4eM50Y/LHg1Rf5BgltEntcl2VZE1qdy2MsWoiRMl16LnTokZ4FbjlmjZPPl13bhta
o/NGhrRZtrW0LmmWAX2Nisqbg2zH78zr8ObmZtrHbgmx7LHkN3hfPpA2LRaFUgi4ZZsvdeC1YdG3
5RYp6D0ba/N5NJi8hC21V8U6kb8tY9IrnKts3WSTe53Ytt4ViQzivLed2PTyQ9VNL3kqnFXBfA4y
JyHlVqFwf59PvYAftuMfVDA8yLozoRXYJMiylUzFBbZFVHRWsKlLo4pziLGJEJlz+4Vp7jzjPtZi
PeX5C8ps3mUJ9N4VS906HvSgQhNnzOXkS3LTWZWN/ExlmKGyE0hx+8ZTQPStPU3WqoHj+ELkHdtq
ArXwBGzTkPX8r58Zb40jcC74+d4roGEoES/HUG/4kyQcKsoJAI3JxLxN6lSuezFAo/DBnpDjyqn2
rQiq4FDiGvCGVWnj+5GTWh0scvMJUiiORCwQGBlyp0hy9ZaSa9rm8p7xFO1l3qMKiIpV6Vt3WlP5
xvoaXkkJTk/ogkzTk8SVsOooXrXLAS/BXeMeo3/XlfKlpQWkkdv6rrE6AsFx/IyoyzPd4eHED7xw
hwvctCjMj0E5bFXJvOWg5J8hLXAguUr3u74l9RMUsibouTbVIm2M4DrjtYnzBoS1HCRqL2ySakBu
MPiFl38epV3VPk7Amd64A0nTyPeTCd1CuHLhkpqZyKkm3lIno47MPoeBBvEfxrZhbwHSnLeQjnsE
DtJdT2SkUVbhaRfpbLQXU+I+WsjTlRMOVhd+FZAPzYqXviEdfn3elqG0Vc5iLY3xrqBt8eYdIUos
0TgEg5T+6vDevDQmv35N+uO0m/YtfncbDw0qJVGNrFgMp1+1AEixPiQB3rKWCu6IypJI2cILcehh
M/JKh6XN7GjAobPsbJH+zgGPusulQ998u/IeAafN+1ATdnxZGIWNVUSHAacr3r9U6nzNWgPAVBAT
gEOSSD5dTBQFFtusxlswgv0rW8MVcKwcvjqeEXddo4Mpzk3uh2VgqBBZZQCcUwrlcwuoMTeqLVqc
QVXMChvAeuFcJyAkojgJ0toccSqlbSGkGuneU4+Tt1B0LfTP69EQaAKyCFI9wDDZs+JM4fkIKqqC
oqAeW/k6PSe8MCv+vHcBULJ3oKb1lZbjID9FsxZFtcpYtE5kndPSPvH9IwIEMC9QloIvqsdVYSZB
0Qb+vnP+4PTE+vu+7HJiCj5+f47KdltPI6mG75dSITu0tvkmRXbt+0bOdGJu2Ww16egjweMDZ7LF
DWKcKQqf+jwAUfDHAOYXHNfj//9QeSbI68AnyfVQQrl4S8/ZiXz9OhQ9j4KWgI1B8GlObfXHgBqU
9XQPlKix8av192Mzq1FiAX3+/Kwqi5ebTdoMnzflNvA2atroceUhFfF9M+d6MdsHyEOipGF0dM+n
l2k4sD//v8/PSpREtjIF1oPuZbdG8pqemeGTgwR0AQRUgGRwnRnSEZqG3GU4+vbcXPpFOMrQfhPn
5JVPDRFYKkdJdrwOv8iUJdKCM3oO6Eo14EIcRcjrfzEJR1Geo8IvCBdzFjnLWxTQofK9t5F9ZPai
Ej8l5mIxfWzgWGH9sBPcXEy5hDTgvqcq1H6cmOdYHKcGCXQe+OrAHx3Um9lEG7WiSDMRe/8gYfzq
JucYVqe+D+mioz/fkXAzJ1fowC8Ylb2717gGEax72jgzCccxmMEgjvAq/HygsZ0vxhioSKBEanfe
XunrKY2hMKNXzV3Af74jPjUzwzwaVV6kgY9mJAoEcVpG32+4EzsCl6fpgKcHAsIXz6ZaINORZcJD
bOxcFUPsVCsb1eAG+ZfvG/p6QQBxA6QLSBoQJgAb6vOS6lyLqkoGeFbYE9uODt/XVDs3slfnLKtP
dAksafC5bEReUMs5/pIPizeAf4jpTg3d+9gdQXkYCQmHaYWczPc9+ko7ONKx0RQqNDjVgfL53NBQ
gOLXM5vuUV0Mqb7toSGCFMXYItuAemU6bPt+RaoNgnokDc8sv6+UMoAIASlycdSA14Pt+rl1eswi
cN9M9tZN6zmQlAZ4wHmR9n3ARGTIyOqRNzkjY/J1VwFYBFAFeFFomMx5i0nvCt8bZLLP0nSVGMZy
9/2Qnvg+tACAsjk6yEETcTai3mjq0k0kO9RCX3OruqDWTzXF8aM/tnBcPB8Wh6i6oIUmKTv0KI91
C8P9MVYV3wfY7wj6g56qP5uVwoGLV08LdshznPvRWeboyRGCSYGLFQcA45wLGfSyN0sIOe4tvNC8
akW6fzMFHxqY7dM2GWw51mhAmsv2YJIzx8DX348QFJUAAKChmwDfy8/jb6ouoQKpjj0Io4WEGvaP
by58HzMAnefjY2BOACms1OiETox95V1ya6X9M9vu6zEGhPD7tjsKGH859YnRwbjEcoqDP214cMjd
JR8vfroJPjcxO/H5UDsmQAzFwTFikOaqc1pEJ6bgndkM9iSilC+bLIXaduFw2CXa5qa6EOmPd0Bg
ucDuAngMbt4XeKDSWamrycgP/CUD4lz9fAFBGwFIVBwQOPu82egUdUWqegyKA83wag3F488H/+Pn
Z9Qmohq38xQ+X/FLv79qvDM//2vUcJR2+O/Pn/tu2ygJFcrG960+kh5KzCRErrVgqJv65wQuT6xV
vIUByAcU7qjdNttrQ+66WRlU/OC596JX4QBDvnOEtK+X7VEa+X9tHBfbh/O0rlqIAQEAdjAWUrNQ
LaxjHmrx40n51MjsWvBdDsGKBI0ICqu//HLiP77X0Atop4ECDpokgMGzXtROMrQ55wcc6IvJHi+S
sl/9iz58aGI2GbpNXJ4kJT88tOPVkP/4WoNbGmSroMrk4PKZ4/2LUjVDimrdvir+dCKi5Eysc+LM
AOsQePkAAwV452yaSwE8xyASdz+YMdsA2fDjwfn0+dkEFwY40qBguHvFhiXE60Qxntl3JzsAiV/I
5yBuARr78wyXhLmTmjQGqAFAzYMJkz7TwvE3fn4PQJsTlwLwwRDyAN/2cwt50lrIrPneXjdLwJLc
Ypmo5ffDdGKzwYwGryYkct539ecmBDAZRKBatYcYc2Tn18K4lGkTlT/23YCMKXJQrgc1P8g9zoMY
CTg3g6Spv09zeZlcVGejpBOn4KcGZod4RrKsGVF53Rd/gQPr2NJhkVeCInxm082DZHBgUNmH3hpe
/Eeo+lx3QVl20kqYRh86D/EYQcGYXBj9gwc6Sd9vpmCMgdVBdjlbfz9T78yOD6vhSO4B4h+PA+Rl
wDGY8655x6iVJgM9jANwAmDjFnaYoph9H0wjXTFYoiMPLR5Y5+i3pCL9mxZucMmlTv5WgVtd8MR8
kDByWVYkCUKDTgSlOQU0ETXwtOjqFroqY5n5d1lXw3uvJ9kNlKV1FTJYRETVhaIRmD+6TlFTHu4N
n6PWLNtFwJpghYq2XFk9BaIPALJNC+ABLGmKATjjKijKLfCB2Z0OnAPYvGb8/cDMdsl/4OE4Z/Fo
wX/M47+u8xlqMma6K7M+Thldtd6NHJ++b2S2T740MjutPACiqVVZ6Y6MHIA/GGOOyJMYO+OHur//
NIR0KlRmHagfzllKvaMDoAmCbAc4wJ+MiVfXBRw0UGdi8nl/3hcTRd4QfGAoN80HLSWBqjJP0QNz
Lp9Wgm+LMwM2Ox3/Wa02VIVhTXMiZivbtgtMs6cHU6UxoOWNImfm/VwLsxu2hac6sTN0AQ4yxir5
Fx0gEKtG1gpB/7EW8PlkzDiySaK18HnbWLE8W58JaumJKQD5FAxjG4xf8wtHmmqGdJJf0wMM+6Dy
mxTFdepZ8t7qRHprOtA0M5wJHlUiyf+B+jmFdK5QkkVRR2mvXXq0dy4kKdy7qhXdCqwY8tfV+ioB
aGxtEu0DRmzkcZ0bchNMrbUCGBMIeK9HDG21wJL5rVyqDrAiBYD9yrKzIRoZ+J0Ryt1tKIvefK0h
OR72iWcsp3Ggl8DmnBMiPh7MH4+1IxPm6PWEeiB8HgAd+TzOFh+0YJxmuxwSZWGfKYi4ofLNrL0s
NfJH9G9tsTNL51SbNsw9MK0QMkLK5XObOCgE3LXybBe4fwJnnbNDxS7sJgjroA21d84O6tQJBUYd
pLzhxwCPl1ks0gqAxlNdZ3AY31gNvL4fMJTfn0/zzXAcRfsYbWLj+SCAzoKRwtI1Xnl+ugM42bf2
PP8ZBex4LHmIdDBcsK0/XuSfR4xb2TQGgJrc1iC8WPaB9D8LB98bwBP+6BqNehLKJZ8bKDnvDdLa
wW2lF+bSO0ciOjE+EJBBnhACWQjXnOOK+PCosHzpjVbqBLelut4q51/8eOgEoBYDWxryRRR3MCm3
TOEFtzCyEs6jrn54WmP0fQiBQKsWTDEcR7P1mrtGTsdMp7vWCZP8hboRCUAJ+VmW4DgFn1o5juGH
MUqDgXGdKlykJV8B5fjba4qfPSr+0wTo43hnI4s+t0ZWZoJrB6CGnTuOK4A5LhvwE77fCfNj9Z9e
/K+J2VhVKWQapwFNpOSCGrEPPgNfdefSlie2NMJYFAMQOWPVBrPQPKBK1gqCDrdl44QjhS7dpt5/
35ETSxZpLcQBuIGwI+Y27pafdFMD0YjbrovsZg3IwPffPzFQcGhC3RDvJCQ+5tXDymR+MXYmdpx4
Mw0NTNaFVCTSP9Tuw5xjVUGjzIL4BAbKn229ofSdFND24HZ66Yqb8qFXP9x9iGUQleMatXB2INiY
Ha9FDkmNzB3sAyV/g98pffh+nOZTjc8jBIAINcjjcDyav8Jkl/hB5Sf0gOJMaAO6NQwXYM9838i7
K8/Ha/C9FXQADHvfAeRg1olq8rqhCFL74I1eLMpV0j4FKwWKq/0LgGZQZaiIi7cjK8iNq/HVtXau
90uh4mioM5mLL3zL958CtU0oe3lIxMwTniRoE0hui+MhL66aulxoO7u15ASYLLwss+maJkCLQr6K
CmtBhPjhBp43P4vrgM7s+5yhedUCjl6EYD0a8jK1pzN51y/9RA3vqCxBIJF5lJacaw5NbR84CeK/
axCqbwxIv7kSbygtiyUt63yh8+Km9tnTYCystrg17XNRCDnWhj/OOaT8/1FPA68aROB5iFloitQ4
CMg3pJ+6K9EHVkQME6hrIQ9VbZZXiJvEJssL+8h5JhusnQ5od8RwBUqDjrnu/TKNUhX8nbocni1V
KgG6HiBQ1Si9BjPoXMrj/Vkw/8U2UCvHxXHCBsNsVDHAcSC7aTvDWbDBqu9YM4yxygOkKECyvh6l
xeO24V6YZy7KvFQvJagDplSvjPfFD9cKDntslePYISNpfXFJoblZNmVVsp1OCd9IXXRXnsWcqOxB
6JiY+8NCvI0wHYUSCEzjQMA/5xexB1eEOh+I3A2VBO9PRmeOgdmZ//59FN9g/XHMK9lzdYexhd4/
N/NmN8JIGQJN4w/F1v9pADEKgghY06Ok8fmONw1mZM6QNburwqvjEn9/f46d6gBAEEglQe3b+eIO
VloiAFy6wQB5ZN132ZJaZzjts2vrvQcfW5gdD51XQ+wpVXIHC7Uw9UicWSk4N3/EubrMqa5ANimA
JjMyL7iIPw9VxqaxGQe73qW/62wdyDPX78nP4zkAQjvuRlxRnz8PBkhqQpaghsPGwwiovfdDXM37
QCGA+G8Ds6nOdSH7jKIBu1pZ5ir52a17/DwCH2SkPPwboC+z4bF7sCXc2pC7ljV/adsfBOE/C0iP
TeD2wf6meKnZX+o+fiknog0td/RY2QiBffl+sZ5YSp++P1tKrWX2WQfTabzL2k1h6PtcgoOSsHVJ
qp/P9qemZqNFh3aEYS+aGoGC1aF1/31PZjHKl5E6LrYPoTsQ2UQ0R+NseK8bfpjIK/lDGfR/miCQ
6HlXQv9S+jFYg8g9DcTOdkUCfqQbGQFUAr/vx8kZAS4ZGAuk1L+gASrwZ4SbCMwINAentv3V2vay
76pFIqufPUX+6Q9uMgcrC2CHuei6NSBmZMSH13ixndZ9cSaKOjkjHz4/232uWWekBwR5l7fFxjMX
rbXQTXHmLDxxhiB3/78+zHJUFmiyAwBdcserJcjCP3T+mw/RvLJoIhdUl7kndy5Eq6CKe85p9dRs
I/OFZDakZb6WmEjSySITWFI1V+x6gPGwwRJ22xWpubGpPmfiexzyD8HLe3eAo4C6xxFf9eXEEi3q
AzS1BaxruHU1dR4A54UKwmoER8nCZRUnwOP/KikjP3wD/adpQHEhyvsu7Pl5fzaI6sAxZXJntE/G
0CEhetchQvl+85xaDQiD/tvI7DgbmszPUyuXu6BbgGtEjDOb89z3Z2dYZkyN9h10wqV57Ki7onHP
9ODUpsEIobKMVA0k+Gd3IqsqVVWpD197iGI8Qxii+PP9EJ1u4PhqB2oZApKzLngUrOZKTWLXK3fr
jPLC78S2Tvj++2ZOrrT35MA/zcyO40IBRgK1NLFDFBYqtZpcgldjH47ptW09s+z5++ZOTswxnkPy
D/nkea2ZA2EuTAu90gycWc8PSftvOvShhdm4JcIx67Y1xc7i/jqAW4jl3rSpjAbv1vbzkFVP3/fo
5DyheHDU4ccTbY79blMHzF1Xit1EcnBDp7+jrgF9SowzB+hxQX05Ej60M0vjMHDypFP3YucduZMg
jbt46yEa4wNYZsrrjDugk6szudrTnUOOE/Ex4rN5qhM1t1qlLlaHRnGtXvXJRdqfiZzONTG7fVgt
LAllBbELwHdzL9JDLv/VXj0C9JF6Qfg3x0Q6g6to10CQN3fuuHoL6msmF9+vgpOz86GJ4/3xIaqR
1QTxNJnJnRBTVDg71oG14r5mxauVxz9vCjcl5DNhHg8v3eOAfmiKw/zDLpuE7/osiIgor5JKgCpq
tWE52Y9WBemC7xs8NUOgmOCJ54MtCLDv5wYpN8zSHj2+I0iisAzSJQJKIsU5g+tzzczvBBzZVuah
XwZ5zYUOaf3ikF/fd+XUNH3syuxwqCYx1o3tow24FLVExk4Jc+g6RJ534U533zd2Kmb42NjsaDXS
qRJpiQ4FmBu7eXBGMMOIQIB4ZgudOlSR6oCmKpKjyFrOYiuTVA5g/6nYEe5cGjTdgi54polTk4M8
GzC9+OtENiF1xzxlWANFICC6cDMZD32w/H68TnXjYxuz8WosbSSgGvNdNcSyCVPrX6zjj9+fbRxn
dG2Q5fF9g6EwPkEbQikIsJw5p0/NOgoGQI/AzfNIS/m8WxS1wO90h2pnDWRlQKwHek60ehE/RA29
x2l4EEDgDecyMjyz3rQQDELSv6h2iXHHnE1yLud4sh8uThjIm76fm5/7QSvdBgy06505rbpSotyJ
yni5ev1+zk+FH0i1g7uGchdS4rMwCnXcdPCkEDtj4lEm1/30i9YXKlOxR9PYbs8Fnu9Qp/k1imUM
fgqcbZASmE2PoF4J5aNS7IbcmS491K2j3GhobA6Wscr92l67St0fnQkWkjjjIqVuvgC50gwbaPOE
Vo1MJfTSmpAwQ0SMBOIiQbUt/n5YTm03F16wNiA8tvVFyd1TKI6PXYAjlz8UREJh/on0/+Ju/9jG
7LyFw5NpWKbBdybZGfUNGLNQtzqzpU9O74d+zEYbECOeQp5E7CBje+ERfefR6SjKcFHnMkZ1oYb5
7L95zn7s1+wYqSyiSu1j7JqnyrtuqljV/0fal/VYqmNd/iIkZvArcMYYT0ZGTi8oR4MNmME2hl/f
i9v9dUcQKI4yu0q6KumqjsMD29t7r+EfHswIgqjD/0fnWJdWUeKdI6fDY3AWddrpU6F/NJP+h2j1
cpDVNEwdz9E05eKimzb1rRKSa30ysI//cNCQ3YHIA3ANMvLXX3kEmRy8zENsEARPxvkwu3hf4knz
/ihb1y6SL8/3UYVboNGvR2Ft56lxipDjaYgoQnBNHGrSJ1P3sah+vT/Usizr7/vlUEtYe5EdscWk
J0Rp5mLMp1Hfe1d+fuvDRGhHPwaIusVw+PXPR01QRRwg/ouk1S2Noec50pNVxH+HYfgvuKNSCZ23
Rb7jTbMgyruyDfWMb9OHUJGwrUcrjn+8v1Jbm7LgWJYHLN4t69DbQp8b9H8uLohetdyTYm8XB6+F
As7u/YE21gzC9dh3+Es5S9R9vWa9oE1ueRG/cPmzYrvO2fPoyrYsx3S160sZDm1b9FWX1urrIYhg
VhAFFr+E7Z8xh4ACSYkFMZ/mBDnGzCEP3XQlBmxcj69GXD1bOMdjkOMQ4JyZhHt3HXTkalQaQ3u6
8vFsLV+8UJ0iILDgtbGKoUWp0f+GxOBFQmnVsH0P+cg6vpLfbU7HB5ZvyfEBg1v+iBefDVw8ijnq
i+ri0i9B3R54eGSDzBxxrTa7ORswd0JYMoEe6i/f74uBVI8CmlA4DL71GcoXiRN/kd2VLH9zDJg6
gYaExg60cF+PQSHIRecCe9Ms+k0ZeoD2+Pv9M721XsuDH0ykhWW5rs6EoivjuPcrlE2CNOYysR2T
2Rxp0nTlMw03IhrcQ1BiggmAD5riKkRD4E7PveqrC/HL4bEL1beuzhuRBh6rwTaorce8yR8AWt5b
Fwb2olUFe4EECEJHUJGF7nT9Bb1zviNyHpKuZSHep3Pzpc6n8jjOLv9TeUW3J7NL7njYe2cNiSkI
VUIuLWiDIYOsljzC7dJcACZukn4czYFbPstwkPSlh9fenR4tCJ7Yo/tLVNK6CVvHgubW4JGfdqt8
A322WGWeUm42z934R/qsT712Gn/3EOZ6pnXAflIhyFFA5fAciBpQGEjrHIA0f2a60YmgMz2WVjgf
YHbk76GyBB0sq5jx+tUicXKfHyteNr+VBzy1BR1SyOsBgQ7p+Gsk+bcxEzAURJIAT334Lq2bnqJy
fA6JEX6pAKe2609B9yOe97BAwojXRBE2x1r8bsFpAKojWIXNQYKME8iCo2pR648hXq5pgHwK1VIP
0nAQ9Yt+zHkRXHm+vP12AM0Dc3RhOC54m1UkZaXxiIGy0aWZB5EIj3aJR8Rhrofn97+gNYEUd9zr
kVYRFAdT98Qx1cXxIBlk4NZtx7ejRRJeBaeyDLOQ2vt5jp/mMIA0WAldNefp/b9hY7L/scj/Z4lX
tznBd+Tk4BhfZGGOywcB1xblpNCkEX8dxHFwgJaBEddCKVi/1qDGxfnAKL8E4mtjBiiKfHDDK22i
jdnghQ5EJXYOR2Z9UYwm9qa+IOWlRFoy64w0buZfK3S9jUbIe18MsorfNB5RUmcYpP7ux13GkMf/
9Z44YGACvgl7DfDollm+uCDsSdhVqzp2accuk9L+3E7VnUvVlft7ax6gKoKgEKK09QYzDeCoGkoQ
Yy41VJOerfLKydr8eddBRx4mC44brg537GqJOwI/n0O1PDy60HF7f5m2Ph8kU9hp2PWg4rfWEICa
9jC7tikvAIFMt4DaPIEdVe97hFPIOuM2ioz40VtBcAdtIA3paNmcY1GFt61mzrUG/ttYtSQncMAh
Npp84AK83jQ0oZsBEo78Mk0fmU4llIU5uzLjzSsXwwQocKHQtb5yB+bzqiwkPtbuAB/RewNRfXZ4
f1XfbhsGwATQPwDq03dX0U/MVQS/LoxRgy5ybzf97v3ffzsHmBHh3gGEHEo0bzYNGAqr8QdkP9DP
/A3pvJ3sq89j4dzWbnRlud5OBbwfuDcDt4XHCpx2X29JIODooVuOoQ65OlnX2hFb52/phy5qQGgN
vcmAhHBmSPEqLJUqBVxwBrxQu9mDcKXez6M8U2FuTG9/m/L4tuLzAZJMX2x2ra28taCLs9rSkgWa
fG1SafOmt6GkgXTSJhdTsqOtUWwNxHCMg2tmJsuKvX5kLEyq/zeWu1pRUAC9oPT4Rc39XkCZPJxP
fJb7tv8Q9/Edu5Yqb+4gqu5AY7ggK6+vYhjsRT6KNFhhne+hDHOr3fCvzzumhMo+TiX0IvAafD0l
h/dExujyXDjE4V36ewBO7P0TvzkJwORRawMfHUa8r0fQhdWUcvTYZd6T8Nxfo4tv7T+IOwi0CxoV
F8frn6dW74pAG3apC/VQVWTnMMgJlhCu6+PoyqN8cywgAOzl2QIs5mqsEdhqTrqcXdjMxlPd+2bf
R4PJdGSarCBde3l/6ZbfW583vDDA50fnBZfu6hnD9ZQTAmjnxXcPPAZwDC2K/ftDbO0O9DuWMjWK
P1AmeL18oeqgdhMJDGFotAdErd0piGxfqTRujIIslqDCi6cSrsPVRBprgnCj8cuLca1MG31XjPnz
+xPZ+DaBi0H/damZvm2KTWPvdJOFtKTyPoH4nVW2fyiG246RzIFVROtdud839mYBiQO05kJDAK+y
1wtXtGGlm6jGWcj7D3XQ35OuPMqRfnl/WhtHbmHLI3ihrbPResvNpGTrlTCt6Y9U298KkYMgZS6l
8r++P9TmjMjywER6i97iakbxUDaBKOPyAqBlZAP2cT8O6ftDbJ6DF0Ms//5Fatctl6sNxaOLHh2R
TRbIISGrrmVG10ZZJvpilN701KZdhDSYH13vPvh7qBHeZC9msezZi9+HKUIvhhi/P0NE07PNYwAS
3N8vFHbdRxoPHztIerweYgg8neORj+S02dV9xq4EluWrXgUWB9wolK8XrOIb6Br1BmTffoyiojy6
4Y0bPxFI+hr4uvx9eEFkRiHGw4P5bXUZFWEmjeTFBVa5e03IzvOqv5M8WV6RGALlxQUc97ZwBe6h
BGu3LC7FRzg9/KUi25tfX+11RaYypCV+nUgIBN8CGff+Rq+B/W8GWAXgvh2mKhiWP9/pMgELeT44
qcUmcLXh4VtAPLJW5vek5R31zXPbXisCb6VxwHlFYIThtIHXuDpqeBFUclIdOEjcfQg0FLV/NOCI
uxVE+2UJowwvODQSHvMOpImp88Sdf/heX/4Fa/1KE9h55zf4C4bQf7RF/qxLcnp/mTdiG8gwKGss
AEoIrq22kYY+/Dx6l15scmusuxqgdXLlm9oeArpEDgqbCNer2FbEYRdVXgjnr2A/1JAJPVvXhEC2
9wq4VqQCwLa+FfArA64A0aYXSP43X91IQy93cjRgtNK6RS2HHnzo7CYiyq10JKjBFR2MT6KJWifu
wQn6HxZ1cbhfMIpLaf91kBpb4fZQzy4u0nms6i9B95uKK1XptYLBfzUixEGkDkgfUTVZfR6itjXq
Jk15Qbz9hQ7tz4L6kBX+LTu1B6T0RjX9M2Rz4eclIQnw/vw27hFUwpGzxASTe8NTlTHYLB6Pi0us
y9R8nsviynW4eWReDLB6oVn9BLEVOKNc2vnW4TB3RQ/2r5HvoH+APBEBHgKK37qYAln03LGHFmWI
uduNkOGtu4//sErgRDvQykBDZF2GiLlq5GDp8kLZmMMv1tgJfAmuQZA29+LFKKuvSzIY9bQjRmHa
TXwAdlTnXtnujQwSSwWe08IXWjhOr48zaWPwQfq6REW/G0xSQin7ic26v5nngh/BFZoe4KXmZl5k
rj3Vl/Czuo9xycPOB4VBJOLrThwk5BkZfZRyrE6dQyPPVTx/dEf9TCf/yoHYPHMvhlqdudwA3Asv
GKRgkcwTrYr23hXzmMY2u3a8N/cMzUvoW6LHGK2D7hwID2ZpyPojdWieuDy+f/C2Fg3kbrBnwaNE
trLar7zktCVqLi9QFKmEuY+9W6eCnc4Q7v//Blo9+z17htdDjIH66jlX/o01fJCNOVXkGjZla8HA
VwcpOwSHFsXi1ycwN0yyRljFJa8OvXuc/v4Vhgc4SvsLmgf53yrBn2gFo0WImwCLcT8+590/XIDo
JP+nOQMsGlmdLPTIWodNbXFRgQMZjZm2z4YG423Yz9c0LjcvQgeiCAsiH3i09cu4naBu3xq3uEyD
JdO8ARDScN7fR7k0beIxJynK4gD6H3xZlM4CBi+5ltvhb29Uf0mv/u+KwusWSQVeBQta5/Wu8YbB
0SGHnEFo4hsHDhQQnsiK6vAPhxCKBvFyE6HitkrTiho+L7Nuiost5M+YCbggkN+8Q39PDlcq41sh
At1GPA0c0JQhk/d6QgJ3YjDGUJxwONG7sZvaBxV0zXnsxms21Fsxdynd4H5H4EWl6/VQk6V0N5XY
xyJU5mGogAkKusdgCKeMgkV619POzzwQ7688GjYPEIiFUPNCF3opx74emFhl2NnMFECBNY9tQbKF
Gy+rCaLIbSbR9awiXaXRQEiauzKDb8Q+n7y/xyXHLnBokY3iDoAYa/ANK0Tczm1V48kNlyZI+tGv
3bU391aYfDFGtAoqLdyFczfGGEYdxKiTIGyTcDp549/TNTEZZBsLHhFiJesWgBur0eGNi444P0Z+
GtVPf/8FLAJsC4EWS0ZWE0G/ExzHkNXQTtKHofuCTkDiyE/uNWHbreMPGf1w4fMhxqxpp9SFManO
p/riFXOySD8DK24BrPT3s8EzATHMwdP4jQF74NGGEq7rSw+/QxfyhydYVfvXvMu3Nv/lKKu0CaJ1
feN50PgYYZDYB31Wme+sKJLG+vUP00G1Ahhk0JWi9etH2z4sIqldXZiXRX0qCUw3v0/SXFm1zb2B
mMUCiwRibQ10zgG46MNuqC7KUSohPVyXPPlNBfzKu2PrJl5qbjhti6LdutJLBzY4VjVXlyiW30D6
fBTFNbDzf0XPddKHHi3kkwGKAjJudW84bQCvy7KpL6QLPvrdnPEZhhgd2t5cpIi/gKb7A5S7za0H
IA435FwLdgLzLHt/67bWFE/KEMV/kATeFgAYxNUgjFZfhNvBO9fqMhhGFdkAuO8/DAShsP+gc7i2
Vx8wr3lZQi4Bh9Fw6KMGJd3bjgWJtlzF+ZWxNjcQuFPg9Jbbcn2x8LmnEi6+AGEPB3Ivq39IpQAD
+b8/v8p16jzKA2UQVLUTJiP8ytTn99dqufjeHA4QrRcOHjo0a7hAz1SoG5fWF9rOv6L2DDd0q27O
3hzsxkHu3h9s8wRAuBdigegWvumhOYRK4xCADaP4AdSSxB4eKmhqvz+Isz0K8hdc9jEmtspgJBER
AsTQXAYfan5EzA9BHh/gr7v3qd77JVyzkymBWy4sKt3ZuhOF85ALsNlZcU1FdxlqvbrQdvwPVIfU
zVttnynCdgRTFwwaOOhlaAXLtPDmdu/ETZxFka4XM+IKjr/kGZzya0Fsa2+BO4AV7cKGffMmr/N8
pI3TNZe4kkcyOV87AUPQCfnzznTRH1VU1j9sMHoU0X9oUjS1V5k/s0doJ6K+f5ms26WxTcovvvv9
/f3dumoCRBDAHkP0xtbhrIVnodQGa+rFB5fvnGLvEhgB/0MhbylSEiSmMAZYCw1FFNZLVefXFyAu
DvBRPsDu7X6ursmdbOWlAao+qJgsGWLkvk4Py9xB7ktIfamdryQs0pz+tgcNV/gvKoTwmzNd+Ti2
wtXL8VYb5MO6Fd67McIVXPOCPy78Md/fna0Blhq5jUsTaJT1CRAaX38X8OXiPJX0Jnj8h59fdMeX
FBDqRqtvu65jvQjIcCSyYxJCAajtrkktb87g/w2xrhKj/AwzthgI36aQ9WkyXXXvFvBcf38imwVH
pC+g1qEmjlC4epGoUU693QNPEJR19HXKTXmEDkmdBj5kagzP+QGqYA4svKscrebS3zdqgjvf+3/F
RnxC3gHije0u2NK1w4lATT6MKMBiKOfeAxR5Ri8n9QP1NDTzH9dY361W7UVxrU27FaFRwEYTdTGJ
ASnn9amnulOVDDWgf9acoqf9hc/m2MDj+/3Zbe3kYg8ApTB8ynjBvx4mmovSmeuFeJfn6YSX+Xit
PnBthOXfv+jQTXSA9SnDCMhD4yqRwf5fZkDAtYMYUwxNlNe/H+RDXETCqi5zfFfBffxKjW5j+120
lhd6NLrlb9RzK09oNrTIcrV/GzOZQB8ghQVrgguxsG4Jc9PAuTKjrej9csjl379YMYqUuxQEGGOJ
fCwWJq37k4t+mqeP7y/dZtr7cqTVIZt9CSRLLfFMLKNj08Nb3g93qmZ7VQbnMRRNUkX0HA9TQiz5
uWnCrImtjypnV0oAm2cEeTeyd9zESEhezziicFMXI3CuvhmeSTWeAYC/MtetIcDgQKMG2S7+sxoi
6KxQtDUQUmCcFR/jvM5hzqzNp/dXdOuuggDBkitCKgDEp9cT0QLYxime+cWEJivos89QB70Twa0M
dBJZH94fbfm1deqELBFVIYSmRfLv9WjUnulgagBGvLCBuLImcLQkp4JXd5R7NwRK7Fdurq0O6SIc
/39HXH1sxBoQ/Rgg1xMb7nRbF2lj9+dJzyBD1OrGdHRv6TCZeg1f9MiHn6Ycs/cnvbmRL/6EJXC+
+Drceprncq75ZegT42VF/Q/PTbBXEHbRgYB+4uopGGgvzonT4fqkH9zqJ6y5ryziVmR/OYD7egKB
5NJiPXatrCeYrYrmBB+Vn55/TUxiK4yA7Ah8hIMtg9Th63EqmOB5hQXEEgW1MAlm9cGpp9Tj1Xe/
DK5syuacAIkJIGW6uI2tzn0MvX8F9iK/oIhzF03+x9KvswhW9u/v/eaBfzHM8vm92Htu4qkOByxd
EOZJQd2U2uD8UWvHeQPB8P37o12b1CqRcuzGMoGPSbWhkxWwJ2+LLinDv+bHLIfhf5YusFfbpBBh
60rgPFv6JsYrvH8Q0d9j0V8NsTrSUC/4P0NA5ckdD8MvvPneX6rNuPdiEqsz3fZ1L6MlElWeujWF
87UGHL2vA9DZ8oeIjk+De009YPt4Ax6MJj/e5euyEPxE2pgRwy+QX26LAxf7IkyGf8BkLoJSQKYj
C8MrZxVi0fEYrbgD7JNYX/hjfM3jZXMSADejWgeh5DfecPkQKCKKll809LhBntEnagdHo8D56ZvT
+3t0bazVHplGxnU4DQhsXuqaoz8mY7Dr5isNi81P9MWMVgvWFTEoAjVmFOWEJV1hMgnvZz3HJ44r
V0/ztefa5rRQ4gYKA2ASNGxfx4Q6lu1k9+CXFfpcLVjxKe0jC8XVf7kXAjgcLhxQF3271+NQT8jQ
7erqEpuTA6m39P3d2Qw2AG4vfEmITUXLtfcitEU8BIK7wKutJ99t64PX/tTs0/tDbK5UhKcf/utC
UXe1NXnbDqoqMQNZp3NwYlWi6yOY/u+Psnk/w4sQFEkHTIhgtU6CehWcmrEfsqa/a2HvhBX8fH+I
zYksGrPoOOPGcVcn2cpLUvKIVRd4s4ggpXMSosl47Zm+EdNePfxWEwGpLLct5LoXR3UnzNZNJin7
pBuDD4OJ76LG+jSx+S/7zv9b9ThAZQ4ZHQpT3mpUGsRNH9A4fmzobXnqrtGSVrvz388vRAEU0tHq
w/96fcwcJHAtmDbxI5T5p7uAXYkx2IJl8V8kpRhhUdIGZQfRDIfAXo2AQDaBjDvPj9YMN5Uh59Of
Ce7OFB7MTg9lLt6neVxndWmq+5k3XWaxqspEAFAfh8Ip1BWUTk0L1IcM83mHrHZKYgoD8blRDco9
ePInVTt0Rw0yRFJ5jXqiyoO9tar6Y1m78Y6Og3/vT6Nz8SDHlMlKx3fCxPpYOfST1w7j59r3zK+h
ZvArsaKx2sFri30IC17vBoMmZ6SHJnWCkYLa2/xolQPraiAP2jpTQjVlwk2dH2fS1nuLSnHqShMe
qd/rRKpwzmQI5SdSTtOuswPxHA28TKH+6u9U0VsPxTSUKS2pk8F8DtbzRdveqVkQkP1Dsh8qFZ1z
DQN6RzRtBt9TP/UJsxOntsfdzLq4SBzllTdubjlpwcMYbIdaXUa7Lx+IP9WJ79M/IraReQd99VCZ
AFhJKOqmOMtlQjmUTwQQFLCDsAEUm7pu18Gifqd6+R3gQobCRu1kfTw5GaSHgF4r6vw2oqF9X0Nf
9sNQ+7d09E7tvFNTY84+yetdSXiYFE1PTyGV09GD+DuqGs6ehtFCCop/BUE9ZyXrywQse5pVrLR3
zA6wmiOzdkQN/EsDTl5GFa9SEzQ23Fjg+5P4oYmcW1mWHwCT9tIqNPkFbLcfnuDjceK61Vj6gcCi
HsYnR8tXBaoLxVcy9XUymbH94sxlPKZS+FSlfT9/nXoWDGnjxPWDFVtjBrCZ+8M18+BnY+ySb2VM
7a8umvg7a+wtllpTFD27k9v8yKPa+UjiQdzaNU5h55Lfvd3Iz7M3FwnW5wkHY9rltfxdW8Z6moVr
HnE+yue4Fj7aiT7otgGd+zDzgzJOcAZdcSwF+1PoOfwwDvCVLykZszqe6BHvbJ1qGKkfmaycC3R9
4zYhHVOf8P4afpRtqVPbKmAo07vj93xAaRS+HlaWwyqCpiwqrFSbKrrzuvGprCr3KITl+A+tr+ih
bC1I5Bnwgwq8uU+mrnvob0l/50g2pcVySKYgEpkZp8fWFxrrXP7k3sS+NTRWD0tlPgHU3nlmqGuG
pxzwsv3oteHTlGPtkxBlQHQuVHFvOQ39WHXtNzdq689D637lOaij0wjtTw0V0OM8WsOeY5dmZNl7
bJJ5wNqSz94k3RSegE5W+kJCrWcSe1jtxZng9lc4uAdBNskBdnulalNEM/yjhx4arST5BPWWEt9H
3WQ2cNW7yNjDN4ovs01JVNM7v5MKE12qUPEItOaPiP3QbpHSvEm095tWwZwEYGllzlgrbHK7lKtU
lYRDxA5OzYY0HonOZiiNZoEkbC8nv0obUK9TqAI4e0/33ckTxM84LaLnwWf2WZc5TSs60bQZPB9q
NTFJxjmvkpYaO527AfoBZdSfezVaKatCxhEBBxgFl2N58LnXfR60b/0IUQtMZp+VWR21OnXLCtTu
ohwPcxXXKBA1foIP2U7LgNWpOygYfnalPzwBBjukbl7Gh7rqRdqryPzRXm/f9Lh+fihRVifPLYKE
SMEpnJdqmU7wNj8i8Ni4W4sR5A3tfGJeM4h0EsC3tNzwH4GFunZSQp0/9Vg/H0gf6rPHuuDQjla0
GytHf3YVVzI1cetkltbyQKcxPrqN9NPKFO5nCMHHCeM9/+jWsjz0JSrVOtTFjUaufzG5ahG+LXNE
dThOmaPse8VZsK8sQL7qMJwurBpUpmQsE9rMYaZiLh61JcOzBVmFo1TWvKNtyL8MdKyPbJqc1AxB
A2CJHd1MpRDncMjtJMdrfEI1L65uZO37t2KqWGbZ8hI4pklZTi7UcvIMjuy/4PtXJuXYABtQVZ+L
ntQgw1smqfNQZrr2y71tRYgapJnv+SjLxIqFk/Cuw8UwzOXd0MVDCjKDTtwKsEUhOXSM/LzZDZVo
UVEcAnbuO2iI5vijbjWTal9Kru5mdyAg28f9zoNP4w6UyCn1J0tkRTD5R0ptZ58DwLADWXx5DTvq
G27dajcVrNzNpq5QeGr91JQW27UcZ1oLPzz1AFukJvThzGVVHNmTQ+46rao07BuShlAJSTxZ9I/Q
zO4/tKytD4OHcSPVB/s4t5uEUG4+NbKKsm6Uc4K82b7PCxR5PcXsEye5PLTW0O5QGTBnIstxV9U6
3PcAi+0HhP9Tv9DcrJ6HJx+GX0+qVmNqDejhwpMLrJcWh2fgkbuLCh1mcw2nIWsCcDMdW5gTGW+g
GVqlIKjn0r+tptgCrxf/CPKoSacCnUwihjqpR0SNyeL9OSTG2bGu4R8GBnC2N3Tth15ULbhjs3ru
etSSnCn2L/3g4I9u+mqnLS2/czUVCeoOXUIcOCezQI6HRrkURBCsVuIS2uwCdFIT3pLmVLk5MBee
6G7apisSbyLlsccpxjddyicftKufLFQs032kj25JxiR3ISTCZvVLBN6QwBuOJa6Dc2a4cG7wzeZp
NDnuvo14cYAmCIK3jOcjYG34ygB0y1gjvdTU3Zx4c+WfZGPpeyBAQ/9chmQak4LlbO8N4RNntD0b
rbqdkDYObTiDmJULKGspOzy31NP7rg6iJNZufTcDPJ+GQxtllghqmMEhrYIcoJ16phXowDVfeWMD
kePP/gnCZ/m+Q09rP8a+Smy7ipOpCQc0zxS6yG1Adq0JCTyIw5/xrH/2wOx+1Tp30jwoEfOUax96
LVjShzBEnMoWkjF969+wqaB3g1WUB48r8YnPVp66gZIHXjVeWg+kzzpassyGIdk+sEV/aOBgdYu0
AGdwAvTeqMLegwFLdrCmuChakCABv7NMq64PDmUu4GEnwEbIpuW2gbIH9nQySCIM9z8YH9Vvn1t2
n6Idb6W+Bv+ic/WY5SE3u3wYymMzFOpxZlV+FIMa7usZXhtWL8N7fEjTzjBKH8TA7fu+EQX07Vxr
zxxrBPILzgcT7LWipK5sloGn2e4Zl7nMlIrU0wTuZxWItPKChw4J5s5Rxfg5jEuN5w6kQL550TQ8
Op3iv/xW8i9kDukuYGTORrv4yR3uJLk1VinPwQBuOuKlg0YuiyY4UoFAk73sc3uHAnaRdHqIsmCO
zU6q0qR5DWKCbn26ZxYkNKAP4h8JFI53leXg0EF4O3G0+DoJsry3SP0QAy2deU2B6rOPlz0N2zgx
aKTtIJds7QpnKndhQAsbOkYQcDv4zTTrPdSAW0h/GqiBF/QznX1g7fCy+oo8ogh2ft3Tx8Jn+jbo
OladGYG6OrJZuKnBpkFlzIcsStCT4Z7Q6Be0scekFTj0ft4We6MMUlOAQI45GXHv1LgHy0qEu4lp
CTltVz2NAu3wiIrmq+dW0S3gevJjJK3qPAxifgwtWoYJhyChuOnpHNjJ0ORdyoZhRr4Ne4+HwSAg
FO5sUgWBINwpsPyAoIQESSjgjwOotx+QmkFyJW+rfYEC821jdPysnCpvUza26mwMBR9f5vbYJZC8
KH+DvagefQsovYpG/EZ2Grh9pmmZjDE3qQREIu2Q4h1yIa096SeEh6AMUzC842x2nfFYCVgNCDIO
mc+jb9ag5ZmHfnEBDaD+ZMArvdWFgLlvnQfpPOnyuWBq2hsvFJmaYw/ynp39MXbb8tGlVglNmrLA
e6hTh1pP2McaTAVddVMazHWTkhZ5ekMgfk1hZXQu5NzsBG0/W0M/7BoW1rcNU+0NfE7lXeFpemwD
r3sIqt48RWFHT3bPcFQGj5+6gP3B/4tlxegpmGLi2wyKSR8IDOVPeG91j13bIbXvnRgGK/6Y7wpO
Nd4twkqsMWI7z5VVUvt4aNToPz97eeDuwz6wHwg+7I/SDsWuKPI6a9hYZKVdQ77GdPrG5nOzn0I9
fUCdWn7wgfZC+PSdpBnVsO95nsYsPgGa/4nnvpUpBocV6o48ZXWj712DF9OAcJgCaTfsXbfy9w6R
QeoN9ngoAu1kuWx+57xXCBa6O4u+dO6FG7O0sofMLKpU/TxqeOHE8tZzCvm9agZAfcrOu4MeX4yu
W+NkHPgz3NWGnwtb8JTKogUszT4UjpVAUa9NrNmdzyMoFDuZs+5sEUX3XpBDrBPwjw+wmkJvEoC3
zMi+vlm6GvuqZTSN5zG+dVrGs5YRAveVEtc6WJQffaf5xUoZP9gewlxIWuQtY2clpeVVp4mW8Xe3
d+obXuYqc2UvH8K68W+chsgzqv+/w0ggQKveOTPjQdAV/YcEha5qPwewny3g3JUSZH9J0ItpFypV
QhMpDneWMc6BBrZKyipmf3xXwUvKo9ZDF3J2LoWq95yOdgoOZbEbRjYnCOHWbuhxMZTB0AB1IpGF
EtipArHdPwonmI/W5MdJwds4g1qXlXJSVCcdwLPSxEWb5GNbJIC8tV9lB3YfeDn5aXaBNJrtaj4T
d+LfYVcU7uPeMbdzP/6ZGK+efc/CWgb800gGay9U/lMNQ/3Ue6x9BAIBzqrGdR+FG+kE+SjdQSCg
OSATp+mixZahMDJmQBl7iYP9OanSgtMpJCjOikIaIkHJxL63iZenSo4yq5zmvnBG55QDFL6jZLIe
fImqRMh8cdPkrbjTPhsvdWmZ50A6T7OsYSvb2jV5yon/4GnbegYD24EbYyUgBsFI8Vjw8SspCnMn
ICKUMj//QxqublDCM2dXd83Jx5WVloUZEwEnIA9Gj+Mi21UPqcDiWBhe2dEpzOmYccagQd2wNm1K
O07GoadpXv4v0t5rOW4s67p9IkTAm9v0JCUSlES5G4SqJMF7j6f/B1TnfMrciUgE2dHV1ReMxsrt
l5lrTqN40Eo0Q7pMtrdlYXeHNPDibakZn0mu26cpTLLftNIbm2ls5pgrSPax4XfEYlX5ZDZQoTSq
MxmbvFCmDyYqS3dmq0RbXF75aFnp7yqJnVOnlvFu8E38srDWHkoIIA+ppLwLij7d2n4hu6XWzVNo
jXeNIzk7aCJ+pCAejwnR1yGqkpasghZvE4XMU5ZJuNyEYMY9aq3DS07p9uBNMiHlEKVfY0mqvoA8
Me9NzsYx1Og0MYqEdl38qU0Ye/7OLkvyWl2qnPLemx47CZRakBv5hzJEgYnQ1XuIUQbap8UgnfTG
SspNr9YB3oUFzZ9f5bgBSbMJi9TZZzVOpt+Wv+ywLTcJR/wkkUjYw5hN8+BQSfupKIpnHOZpI6Gp
tClldpRPk8BGrQblvQ0S8l2QVuFK7vg6b0hWz/nTt6YoM2TwMm9YDb1pTI49uWCWTPXdlB9up3SX
vj9TJvNlmm7gP7j8flb7telkw+Q27eMQ3QXqx//p+7pQZetRIrWVkO87T4m3HdagSkL2/k/SE4ga
zsKMUL6CuA5oaRja4E1unyekCu81+TBGa4XjpTk6NyJUP2sjNXqzw0gcbGNps0bps/Z5YQkcZK/q
oeHzFjlHtDX8b69fAgdcxAwVh85SFTLbo1WOZkz6yU3r726trUAeF349UERg4jDP2HOvwOUG8qq+
karOlF1ISL6r5IdIgb0OpTIvMoxKNFWY9MjQVSWUUZE7RxqpLgzXk9MnKkXRxhy137cnaWEjYcMw
+C9oVirpl8OACcDR0DszXGgyldqtMlIVn26bEKon/w1Do28Dqgw4JkVAW6vnOsqHueG2vJGQD3w0
ko7kfPLdomFkc9uWUEP5zxaYF2fmtCX7JlwbI5nGcioygwdyOMVpdz957TNtGJ/U2v9XHlvykWu6
wAsbARivCRkXxVkV/OvlDMqFNNiRXhpu7keb5D7wf94e0rwCQn2D0tkMY6dei/ylsAsSNcafyTzL
VbOfU3NMw3FDMnUzcPBlhTRQsDKFIgryzxzCa0JTJWbnnvbLARmF4yRZIJtu1lnKvlQ9mqPM6t7w
zGOfB/s47MjZZp8GTdr3WeFtbw93aTrne81mUmddjfnvZ3VJ0rqNZHKe3bGRt2N/H5mv5E7/b3xn
FoR7oeNND/pINV0fFdyULWl9uj2EpQ0PvcZcljIBSomNKjnOsk02iR2BXjZFll6nhAOTr9++UumG
wzTTazBdf1jaYQUQJkvB7++tVnNrcmjBuJFI5N4eiwjZ+88EktBAHWdhaHH70SBSyU1Zqe5Ercwn
QMvcrOo3tCVMRXkw0vqL1KRfZU8/1k52DEjo6cOv27/h6o6aR+mAbps5UdiTwh01GJLtJWGpum3+
oP9S+wfF3t+2cLXpsKCAuARKR0mclOjlPFbS4FXSWOtuUQXwznvEna+9y7FAXoV/ELKF0FW4JSSz
s4MqUnSX9GiX3qX24fYIltYJTWrqt/SQ0x8lwhKMzqeI6BWTGyTtLiWrFwVHEksbKbzPynET24/h
+LGXv/nGvvJOXrkC+VHmW+HimkI811QdOiqBmBsAzS+nsDMmtDXScHIV44NeoXY4R/7Dw0RW0jk6
T1W1Q/3Tv7s96oV1+8OFQXvDDAW7YqFQJFIiHrUvM9tn0kPcfLz9/YWdx1dpa6ZyjSOhC4X/Nokk
PW2L0ZWTnde+1+t7KXgden4+X7McN4EpwHOOmQAn8bKeGEyHSChRfypauFOkldMjtrv+fxboUWYo
Gm7CPMizG1X1Y3Pwy35gc1cb6Ni2abidmk3fPOEbaf+a34zI3BsDNczaP71h/oA0wmOOEwPbxaVp
3TRyOefJdbXW+dyNgMpH8yPVoN1tM0vbAB9mlvIEbYInc2kmHZUghoRgdOtS7liosLpL4iReOWIC
0ujPPLK1AaOyFebW80sroZOS54qk0Z0JYuWGu0j+JVPENGZM4PjhDUM6Mybc7KafJ3oGkbUb1MVJ
A74QyyvDuX7n2XmzsursYuLnieNRKl4vRzLY3M5HOwm3mZkc2/JbofSbiiJlOgJHqA9yvdI+tziN
M3EDbGOwWousg12P+i2Nb6MbtDUebWd+GvL+MTZJ8xvtsU7klZtpcXOgPUg/u0p7gxhJxnJpkAR1
Rpemhm0cpO8mrX6LCZRSaICmORlxs8udUZDJIxOtjW5fF7/lyru3Uvt4ez/MnxCuVx6+vyaELY7u
eeQnlTq6cfNDyaByyZ6GLNkEr+xu+G+Tn9kRYj6yV7ade9iho5fEa0jaZsW/XFoPki+4ymCF6TMR
RhJwGdJ7H2JhLiT5tD3DOL0KHJ/ja2G+YE7ECZvprYjShJtHHku9LFO1d6va8rPNCLHrvhwqm3yx
U9ebLAjKUxLlycM4qOFLbob2Qeuzf24v2sJWp7l27u2no4ijJvyIVPKzCDZtrj8y6BZ9frZK2kSP
NppSb7v4lUIb89rRhcW00rX2p8XmchvStqxaran1rgE/OYSrQ4sqGCXguv2ir5EzXUUlsy1QYyDW
bTam6BZaFeT4Sj707jDIn1XDP1SmWW0McA4EqWO0MfpsF5rJv8q0phS2aJnebPw0ch94hZej7HWt
qGjR690WzfW+tdCPVLZmdudBAdM913229aRyf3shr8LKmY8Pn4o9i9rSFd1M0BkmqAS7d3X4cnbZ
mD6acKUGOaxtdkP7Aa7wPlXVV3LO/llQA+4cfHxg9Wyjy6Hqdd1CPuBAMkgEkZrHQPU3kaSSFUW0
wzzmr5QS+2NvfqznxmOCZzFST5yBPKylsV9pBEqpKa352fPaiKfSpLHeBLPH6yMeCC3Jjaztcs4+
KVnbgYugoezYvDqGZLlgTsWX59hB1yrMG0cAlJ5aD+6kW7thMp6gur27vSMWbjFMcH8ZyEvj7Yq3
2ChRIa+6wY2LvH0ebeqQZLP8Ff9zad/BUw40Bg5gXmjBSup4lWFI+eCyJUHQnIxqhmPcF227bYFt
d99uD2rhkQFE+9eccPk37diNoVcOrhKAABx+2eqn0TEPU/TvbTvz/IvbAN44EKdkaK4Vy1u5cALf
yAaXwsgHwyu4hMdvUaF/tmoFaa1w63TWY+p3/va23SWXB+UviOV5FkBViwcqT7oEzHM0uiEihoon
UUco94ZRU+f5WTovOZkNX/tH11Y2y9K2B25PoA4X23VsJEmO0dShQpgyvSjkvIzqd7FGwrEUAEJO
/IcGmT3PE355WZioINdFPw2uLz8Z3MAquE8peWo9cxta9UaZUEc+afL7QP0t9XeAKm/P7cKBoGd1
vpDBejPG+e9nUYbe5xWCxLLqlhm0lZQM/TA4/W8mhJvfbsq56jmprp3WtH8dJfX5toGF9/piDIIf
V+la0hoBY1AigAfaIWjvelpUo+hbq664BovTpSmQFfOM4QQLqwWtmKpF4Epcy/zX9H6sxSorn1eF
8sMQO5M9Zgmf3xRqtJmSteT9wpam35DM03z/kZ4Rwv2w0wFB0MrrOhXphHJslZcSkOl93CvGSiPE
UmrBgscQHx7+CGibBFtjTuezksuT24D2UsJvuvZuksJDkH/Wg5/2NCMuypMNLlpfSdosXL8XhtXL
PR0ZseYPRju5VeR/JNWwD7QvXu82ao2O2alNVsKIpesJe/RjsDHIEonkW4UEX0+Z1JNbqP4/Ziz/
U0DJDQ6CwnXgb8IoO9I3++/kle+0Drjk7c2/sGVmnnaCQQjbUQwQdmTrFIadtsRlqrHxYKT69j99
XmRw6rI4HAOVzxOTbvJy39i/32AAl5/eLKJ0UpWXi+XXYR3ZfTu6qY886SDjcfv2GpHJ/BHh5bLo
lPj/jYg9jk0nR7LTlwSvHgZIbnzIYuOFmu/PIaBYLsvfJGeKNpk9HG+Pbum8QRlCFchkja44HKqK
0rPiRaTX6q8mPnZzBIpz28TC6z+zkvyfiXmDnN/gtWkOXZ1Obmjt9B+VAvn0qTZW9vjiLpsVXqA2
ICQXmUJqJVW1esKINu2MEf3qlXlaHsTf7wtH1hsluTDgzXH74tA5R1859NBcr9V8llfjrxXtcqrq
xh7brMOKVu5lbRN+1dbGsWjhjwM7CwBc1eVyc6RtN/gT75PSSuzge6LWj0pl7G8v+oodkZfJDoJa
n8pxdA3iuAE+NR8U1MYI6pU057IdYjY6dKxrag0vq4GHt6TojPx9Rr9N7QJvvD2Uxa1l/zUheK+O
X1kQ92DCBydbx/nGWBOIWdxcuI02AhAODVjCQyQBm8vryCQJg/uY9SqIT3OHoHOvVm8YCxcxjX8q
GnZcaJcbLG5s+nkkndI7xTeQ2yufX1qN888LcUVC0OqkdEWQg7N26q+Ofg79DbfJTHPELOHekP29
HAHcnFo4RrnsBuUuLLb+HQBGcy0uX1ryubBMcQUtZJglLo1YnTRFeQ3Kwp5AuMpNsYls4+X2tlpa
dDJvc4upSmpPjMHsxPPonvJl17b6vRNVp8jLN6Gj7O3ocNvS0mh4+fHiyVvR+zv//fwCjucEhDQC
iKjs7qigq7TzyTeuNMwuWZkp9KCCQsn0SvVFRvXYlEK8qb4+SHvgq7cHsTRdsy61Qa8kyB2xbdVM
gdZ5kzG5o0bfgV9uE8vat/nJbFbcwqU9TFIGKUnCSPtKdUqtM0NHSmRwAYRtuvhHBj40S1dCjhUj
4vVI+0qttcVsJIdEtvzS6SRF1tIVi0YIm+YKDQKm4g7DV886XJWBFam2qfQbW5tyrZS1uOw4eCRe
Sb1elWJU8nUR1bvBtekxua+nQj16fvv79uIvBFDoWv01Iuxgr7S8tjIJdNOY1GP5LQOyVmjfWBkn
f4sp0Df0yoO+uApAer1LncmiaywaRlQR5erBkZTnLp/eI3L5UtFCc3toi/PnUEWyeb/YdsJVUySV
XsWlTrXEKDa2QmCorVzKiyfnrwWRrDUmC1hDsTa6jnWMpN0Eqwqw8jUHTFncbeT2Zh5NfG2R/85D
UbpodCYuozUUz+J9b46bJKm/+FXSPHhtCQ6TggmZ49T+KrUonqeUnTfpMNjH1mlp0ex2kZW2K47b
UqwF29GMZiM3o4tlmg51zVhqKQsUafVPqoTvjaIN6JZtwm0DmGLjoAZwLLP09XE4xGh/zQo7dvSL
HoxmMLqV0W8Bte9XK3l/6E/FmMGYS6/sG0pqf6K+s2vdcsLWCWjTZGReT8YTmHM22ukBZ9t8kEel
foBB33mkcYpOvRB05ZBJ6T5K4/KuRFfq6Kt5uZVaPfp2e0cvbYSZGBBM1hzHi4UYY4JgEYZ2TlD/
EHxty50c7N9gAX0I04CcSLkCPYQBndBhyFZTaGGI7Yo2kZe8XsNCLp0b5MsMUAf0gIN/uHw2S5s+
pM7hjk4GZZdNdCJUd3VDu94rmfrn9Di5jr+GhL3i21nWdBGGvBHYn5zvQNY+DemQbWpH/3J76paO
wyzASo6S9BA0DZeD6kN/4r6mpJhJ0nu1RxLGkY7QdD2XCnWjpI++yHK4wgyzNJHzOs30rDMjt3DF
+WUXeHZFJ33iPeU6DJXyBqJolLRvD20JkIDb8n92xEdVdsZIrUa8thjptJw+1ho8s4Oioxx/tpIH
LSfDwoGP7rtEviuaNc7bpak9Ny948elYeh4Q7Mml56GGvGP6ktf3irFL1Y1srfgPS68G7yGTydtO
vVvYm2E8lKHZqgSKlQptjN5siBzDlQldHBCVOIjEgYmCdr3cK3YUWrnjs27EXt1Rk6TpnVb63tbT
GtJHcWLtI72PP9ZpMO5uL+WiZRwXXD2Hf4lOvpbQpK0bTGVVnyq12VbUDSb1U6jo6P25irXiui64
F3j6JGDAaeFkiEnHyg57p/VADBvSM8F9Oh6K6oF5NeXN7XEtXI04xnhiYBR00mHC6dMbc4CtIZJd
eua2U/WTJrom+HzbxsLWAHrBtgBeBGZAVMioZWWMR/pY3Hz65E0Ho797w/fBxMyuPpGkCPspcj9V
uqFU3Bp9hHFT2itztPj7z74/3yZnz5pcTX7Waoniqk60jZVhA439G0YAed7MUGNqvFCCBfIfaTJq
sisH8Qb58NdqbswXug2ZE2g59MnmosmlgcKu+zTVLMW134+RtpHom709gvkDwtPPVp0/zds/qz9f
GmjkLqk9vVNdPYmtXeukd15kQPbQPmiDcaqgZttWvTPRSh9/vW154S5HiQpM8lxho2QtDA2VctjE
ZnD9RCNbvzU/S86+yz68xQioZJR/qTiJRVAt9pTIGgLZTeQW6YtxvGs92dsGzvRiaumKg7g4Imh/
kUzgWF5FSXrvqJIMLtlta/MDVOIf50b0jZRGT6O9hr5auNcogv+1Nf/9bG9LNcQI6hAT83ffk+S7
Uj2jJgJOBBRb6tQrm2TpsqEUCmgdPmjnSs9EszLbgkFqcjvoYXDVNo1OQBu8UpHnz2anNEcvBGoT
s5Dt5ZhUOgstb6K4kGnN1nHgJXl9apekAprXwEHm+0zY7JWvQ6UCFbQ7d5oZD9GwJhiydOOcGxBu
HM2cgBU02uTq5cHs75tft3fz0joQ2HHTMEUWusaXEzRUvdWMHiWt6Nso39ua663JcSwOYCbYZQ9T
ghaT347VB4g9UU+y059FtjGSNTKn6wcSgCf67DN3LP8r3vmK6iURMGPryQhpNPPvfedrCBOIBiva
EK1kdK8Hgy1wsTpAIDJW4u2cZ3TaK+FoPuXKffgQeq/eTZefF45g2EPONGV8Pntn51tnzWdaKJfP
XOVk2UCgUWwTf75TjCakIY3xRHNoUMFBND21vr+Beksx7gpV3pnNT2Wm3pAeFGgJlOHTa3fbpX1h
fM445jRf98aT5LyUUGNU4X2bKq++WjAyg+ZJw4JfEvG3ndNn5RQzSCX8ULY096eb2Hq+PZA/UK/L
R25GVQLOB4+FpyFCwfIJsEWEC/xEbr48VF1q9uD6NONj0IbRF2YZ8oQ8/eCMdfO5LVQNR7QIg42U
KN52Sgp4XBqnfhhUq3qkLYPq4+RF4ZdWau1jow/tgx4GvttkbXo3RX56NPwqPhYaEDd5BHEAz4ja
nHBF6nFnZONwP+A7nnwi/k0NHuIO9czkR1eG/jOVp4Favq18gdpa+uKPhnywxqBwuyDp37fVlGw8
M6HVzZ/iTRYpMTI2o7Xr41bJjjw8Hc3RU/EY0SlPI4yuvQyR87HJm99hL6kbKZAT+q2nsJkO5MGC
u2oc/W855LwP1Wi3d0hEhmCdutL8PYAl+5Woo7S7vRILhXI81jkOgIif2tofqrSzZwtqp8YrG0N7
CgqYhVBBHv7N08w49lHWbufN/mDEfXgC+wg7kh4HO8PrvR2px3IlIrm+SkknzNg8/EMo20Tvw6vH
Wqs8TXvSjcNU3I/TYQwPtwd7ff3MJmadFlx0hLcE53AKFUdPalN7YjVguyDBcPv7C1EqWQuS5Kjh
cs1Rlr98DsqkH6tCsbqnwPPo0de88kVLmiBBvaKIP2hxoH6aCvPfcfTyQ5fSUx4UXfMIG0EqbXIH
Zs2V3zOHpZfHDPeAzDrE6Qhi4gBd/h65sSTQSlL/FOlxuyvg8N1ndkdSpYJrjt0mjzvVoX3FDpz2
I2hUwE1NbWx8z6Lz+fZvuV7eOZkl402QSmbyhamxMprC5dTgWimfEsgt4Jzp9rdNXC/vhQkxR6DV
XpWxi40n59DGdHWv7J6lh5LE1yx0htj1leea5xzZofXNJ1nuD6F0mspfRdpsdO/ehyzhLUP5a0u4
6Yey0RMIKs2nsbOPPj0Dprpy3BYmCygOfT8kdIk2xLqkkvuZVuJiPindodgba10c15434RfuxGwC
P1W8Viy/IC/tK+jDDB9bYu3SmOFkJ30tXbg0DA3dm7nBgndZzEzXUeiXktLZT6H8vXvI7K+312Fp
GIyDjiBCsmuhTepIUhH4jvmkaLX9PNgTNGPQtH+aEq1/NDp5TSfoDy3o5YlF2AkvDMwwTYBXN4jX
tn43JVUGHK8sn/tivFNsiFz2VRhPsCzaMuyS2TdbLuJ9P8X1Iwc13ERZFmy8hh4ZOSQvVdu18zHn
LbT3tpmUh7HSMybftrYaDL4/uCzU55mhaZtLefvp9oRdH/PZdaBHA7jLXM4TjrmfKE0npVP6BLeR
PPPJ19qmenUVDwE+vAcSV4QlYFsub7WAoE6HdyJ6suRyO4HIrM0B0qvd7ZFc76zZCkk/HO8Fvzir
glyNWit6gvNacYJtP629vUtzNcc+VIjplLxqPA58fxx0OYuftFTeGBb8RHK76Yffrx8HrNdE3Agn
krwQQ5R8NKDoy5OnMdzmz+Oa8s28oMKG5YD8/fw8jWf+Q6Q0fdAbfN4zvk3hXmrewfn1XDbHqDkq
5auvRR3xVkIHbi0ypOLKU7azRnlgd6lZ8t6Cg4YuoNfOliEDnZ71j2X058WWRPo8rchu8vqpUJE2
O+b56fb354v7crr4PrEurakzFlw8H6EuB6GjRfWTotbR+062g0+y1AX3sWFW73Sv6+80SbY2Q9Cv
tblf7+fZ8owLMRENuGp4C/RCrZOmrJ+an12yiV5uj2vt68KDJY8xJGJRVT+VUbg1m7vuDYk3am50
n+E+IMDJvy83mhMnUG1x5T0N0CqNm0hbC3yWhsCVxaqQlmamhIOi+YqeKTpLP1aPkvdO1lZXYE6X
CIuPzBQs7bOeLttYGILSqlBD2b761GBr72e9sfUqWCO3cpJazsmf2vATCYV8C82Ivi0kwtmt03Ql
6R0P1VPuBkP6kXsOeomyV2052S/sGAUBWb+T6U8y24NEwf457lR7F+SBfSidRIKzakx2lLai7aCp
H/2+MR5tz5BOUZABER36fHoZHHM0N0qu+qeaBqQC2luLPr48mh56texf0oY3vDfDHgxTLVnStq7w
HbOqWJMBuH5wiQshfKIuIJNwEgtzWTSWftfADmRo3bhrcFEeVeqNRw5K9i4YqDS/+krBIMEPORzS
aWS5LrfV5ITSVBIiPanJjl5puMnWxNQW9hX9A3jfhLk67WvCqseEO74/ATQuAu1ZGZsPk7TGZy7M
GukUChsUZGepUxpxRMZspFfMRpXa8tkk/6SZ78fspXZePD1/ndM421HwGKGxIopiNMJQZLUJOqkK
o+fc3qbmdlzT2Zv//2cH5Or78zjPHpOpsJpgyPj+HNHbB2fYO9lKPUhYjf9MoLADbNWeXdT572cm
BgNlGMnxwuegsXY14PAgX2lWXRoEvABz/oQb96pGnpqFHOhlFj6X9kMYHbNsF6cria41E8Jt2/lS
DEMR0vNdu1VzqPC4TF53Lv7M0/koBEdutDK50QJGYdaHJoUXaveqB0P8vi2klvNQC7TcTMJnPfnt
p+g7rvX5r8yR+JIP1mhWEJ8i9x5+MYvfXVVt5bUgas2GermZ7LIwVCvBRltu5RHqrnt9rVyqLJxt
aCY4cv9xdohnboRitJBKVNitHBZxpUC4/ATlfoQkj/eSauq20e7gBW+DX635U3J+ZSRr2kNc1Yfb
C7Y81r+/QzibjtbVHkyQwfOk7lr1gOKr2b3BBJ0tDvUGHsiry1/iMRuLJgqfYb7WzGPnfazW4LhL
ozg3IRx/q+o6K46D8Bl8jAzDXXNa1U5aWrBzE/NPOLthvECvKwnmv+fQ+qqkeyk7WeXWNI63l2Pp
Hju3IizHzBriS6nPXHl0op3KtVb/xYniBSYKhSDhyhsKjWmMUOgKnnP5DvbQAppAZf+GIZyZENZC
w9Hu6gQxd6uBpm9rZyu+9uIUIVABBQw8NJQcLheilpS4bEIzePbNjSRD1LzyGi4u9Nn3hd/vaEWb
dwHfb51HsuRR9mjDcrSWtFxciDMrwnZCUMIIK88Ino3koEYPMTe+vZaOZyLEZ5cg9/8mSthL/QhX
U5VaLMRX29ja9hYcTdavGBECxT8X/rkRIWrv7QScVcZs9UF2KBsZeiM4Qo0fLaIT1jOkaEn+4Q37
62xYwitpoPEUUPgKnofxABV1tHY1r+0v4YnsNDoUzGH+vral9GfGK6/8yvfFfKYUZo4dWnwf9sX6
V7LW+r/2+Tl5fHZPaU1kVVXEgkzqpvxq/vM/Tb4hPI1q3Gg2d23w3DT3RnlY7ctdPHyQZ5DcJpym
vn/565u+tq1RG4Nn8mJGCcXZYwg7r/blDaM4syJsoaEPrF6tuAVje2ukEDbvbn9/8XCffV/YQjWU
YLlvycFzPd11bpTeDf3KJbsyT6Kf1eaqp9c9I+ipT5Pyizdd/6vwvr56HOTKAIbS4KnQsCPspbKJ
wZgNvv/c5Jty2BbFcWhWGisXtisCcYiz0wU280gIS0FNLtSLoJVoo/M2jvWzlIfD7UEsTJVqoxnB
f7ADqdfllpJ1T46Jfzx36LXdGD840UerP6VwnN62M/9S4bq9sDOP9OzgKZpkd1mqe24ifScNhRjD
s+rkOxNdkKH8ruYrEzefhFvmhAdEtf0BBQDMydrXNHK94DimlPLeRdq48iBe7+YZzEGKA0A2VLki
1s6DPWUaY092DfMEN7+VPcKFfnvurnfBbIKuXqQf5hSgcGBMn6gBpgbFzdSt5ev7JljzEFcsiDi+
yU6iOv1jIfw2KzmscRktTRKVBIoKiCVBnCEsh9KgIpJlg+KOvkmdyvhQpONJyrvj7Ym6XnU6zkik
UBaZI12xvlNEQCwp4ytuTgs/oj9HqSp+Kl6578FHlHW7cnYWR0UbqEMBFBYXMbU1FcOYjjWjSqXu
3gi9jZ3JyCz8e3tQ1yfHBi5AuYeEDPxgYiwERTtIogBfoQqGh6jsP9RWlWynbPq394yHbJo+orO8
Es5f3wrYJGk6rxWBiZggCoLOqaI+AVGYwsg9xemPkdsH3aJTpcXhytWwtPmA/doQu0GydeV1Uywe
/bEC4JkNn730G41RKwaW1uncwPwDzu4ekNN2MYUYsMcjRL07xC3kJt7dXqZlI8DFaEqjrGGKb78d
pcAKHNkd9WxXTs12kj7o9YqR5an6a0S4rWNNq4woDxTXqe+a6Qln8vYgVr5vCU9alJlSO3lcZrVJ
8wVaL6+s8fLKsLGAQYIZhDH1CjBsmB1YKBbEjfWPYfhvgoTQ7REsLoNFWZSeOqoNYnsM/e4lVUuD
dsoQvQjbC8yjaqB5mneauXL8FycL5m2YHJVZW2++jc62Vdn3hdJJLIZu1juS1VvjlXna/2brzILw
/KMerJJEtTn6cvExiPKPhrIKhRPbbv4zgmwUyVqT3hAx+6zJfR9LjcWMmZG/0SNe40B+B3X6ixRo
G0uZ9K1f1b/yCdxyEITI++Unr1A2dSRtzLLY316/pZsH+mPKkCD0aa8QdqAatp3cDiCBDW1bfpZA
ZStuOb1h5YyZUk2GAAlOEeEYyeNoda1nKG6kBenJHpC8KwtrDa+6tD8McJJzAymPtggkjZ2eCgXw
dTdEO8z/hPvzhtN6bkCYK7vwuo6nQ3Gt6F04PLzlrJ5/XrjRKt3w42qcFHfyNqh0rEnsrk2PsAjl
1BkdZCWKK1mnrrjL5S9v2ElU5NEuhPNSEx2zthiyOG11Bbm8bVMea+fJUd6hdXPbyuIozqwIk+SV
KX1JmcaNXEY7pQ13v29/X4RX/TmeDIB+OA1auivnL5CMCP8vlN0w/WIoHzMzRsnEDdRHNczfVfCT
Go2365IBBaKnrn91NE7TMPBuoD8mpWHRw8mbCaJfGsdc24amzs92p9ujW3LYLC4del8skJdivhrZ
y7xIFDpy4iH3wo0h29XWkOL284CzeOhUObszkIxaCQ6W7hiua5rgHEA6V3iNLFLauqUE6fYZFds2
T6b3Ro1WYN4Y7T3d8+1KfX3JHiAEuguosdKYI5zTcIwDrfJrXlXFPKaNfaoRJDMPkbcym0t78dyO
sBfHEaxZPpbzuLyvU1ydEHT5/PoFgzSRZxTAAAyv8/N7/uahFTk5Cq333pgfjSB6TxM72qbd8D5R
jQckxl6fb2TKzgzOc3tmMAmUKLBlDGb1V6O7z81yV4yfOkSybw9sae7oIQQHBIEBvS7ibaRKXtlb
sgyrT7Ftna085bs3WIDWA2I1mThRZC3QprHAER3J+YWoyhTIBb2+kohjA1MseQLgmLC4Xs4V+qOh
b0zzvu4LmtrcAvXlKP7n9jAWHKxzI+KrNiZNZUUBRvKeXibilX2RWu3GUNXDWwzNbRgzMOWqZy5C
VTZO57DAaU619NNrHqr+020TC4s+g4Cpvcz/gDy7nLA4TsPQkmLNTfWvvvMrWevgXDj4BLwwlxH4
gvsWD36uNFMlSXQ1Rvn7qv7alcc4MCAM/nB7GAtLgrsE39dMgclzJ+zdriyVfKSb0Q2Ru0H96StS
GG+wQHuWSlOGOjtOlxOFiJAxkrejPXMo9mHav28Gb19Wa81YSwOZgWGQy9FswKNwaaZQKt0ebd66
SXovT2hyTtG2KlZi24VFp9uLxhvKRSCqxFxEPmST1ky8aV7+KI+Pya/XT5UGLwn1I2StaMm7HIMp
OWjM2rREJsjeoXzipoXzMnnyyl2/OFU8XzST0jGPsUszI7rC9tD2bK1OPY5Sd4iL5msYxCvIgSX3
g25Yw1ZUIOpQ1gtvFwwrcWVmPvev43izKOa41ZLwTq+bQ4zw6KaJglPmoz1UTO+yKv+X9t1600ID
d3tWFxwFfgY7kBklchQhZIMZIF7uRLRcd8OhT5AxNtLPbWR+0byAUsr49bY5sUNg9rpMNgjvNSAZ
8lXCKnZgFL2ka+igpdUCaL4S/Wwrp0PH3JF3QTl0+9GZEMU2peRr1VrmLvf0vtrkqBlvb/+UpTuE
jNbMcwP086prxK/sCrAcv8QPhg29EpvRc7Z+StPFWqOSSKv336CRnodAA0NXjMGjkQZljdayq5p5
+z7w4y+xNPgoJsZtcEzMPH9MJM28lyu93jaeae9ayXpDyMvBJ6SGGQfYm3iXmV6ClG5Lc9lQB3vN
Lp4bzVqB0i7O6JmJ+YI4cykyujyQfKY9jpTAxhze6460q3w0BP1XslP9mdA5/IB4BUStI6ZVg8lB
LllJIH/Utv5Ao8nK3li6ynCOWC0OBtQZwuGM+4mk4QQpWb/t/EdLXvGT5+fvMomOOPBMtAPdDrB8
MUx2ImLkToX4QkmKk6F9DxN5XyofU9+nb+kDJNKv3+ncZvM8gaGnWfZyXVCLC5zMq0b3QbW+HOBT
+PL679NiZXCBUPYFsH35/bbUqcXGzejSBtXszOBxUh/DtYaJhSWZ9S94YbhB5gTqpRGCuMEqEdJz
YTHwPkXVy+0xLH9+7iTmqccPE+dI91tTolEN2vnvmXEXUj65bWBhzfn9fw3Mfz8/HFotVUmGAa6C
Y6VWjKLbOfYn1ej2qGNsO9Xf3ba4OCRaDAGc23NpU720GMR2P8phYpDf3of+MV157hceSjJoBnpQ
jAv9LmHGmr6rsrpqLGSn0Ajfds9Z9IYBnFsQpizuis6sjdpys+lnTOEs1NYIVdbGIDz2bejD4lVX
ltt6e0XZy9WuXjkbyxZoq4Znl/9Y8yKdLbvmaUZOhcNCRuOe1Gwev1PX2LsWrl0W4q+J+SecmZCy
Uh5rMm+k+Z0NvV/chnr8PXt5/W46tzL/ijMrRmKrUzUxkFA+WclRXUOmzNtFuBPRQoS2WYF9FqSQ
8H3HzLOh6RLLNYIfZn4Pf2kR/tC/VdPrsYJUlqjskKiYSz9iWlbJYEGws9xyp+RbLf1yitcnJS6+
L6x4UbaKyX1ruZ7dbXt5XwNs9fSfxbjy2i5P2N9xCMve1OhGdB3j6JVjp588dKPig/eP0+5vL/zi
9uLtUDQaGHT4Ki4XHgJ6aSThY7qS8U8CVtt+ivXtKxH/84POpP01ItxVpdeqmW57pis39pcgVU/w
uP24PY55Pv4faV+2HLeObPtFjAAnkHwlWZNUUlGytW35hWHZ3hxAEpynr78LOud2V6EYxSif7mh3
xHY3swBkJhI5rHWtYP8VIT3m0kkjiT4oFHAh1nvVs21U9JM7huP+tpwlt4vbEACdmFtCeVmSM/II
lBeYtAsU7k6VH63hwC2sAyBsyHkBbRIRpfxAqdBkro5TD3QbZ2fmh+63tTZut7AClCYFPi6KlBjH
kU/caPp2AEZT0IEj/FeSrCjU0gIAZKna+I+G7g7p4qAVcUD6auImLHuMQ1deXANO+uu9p+BAAm4+
+BKBLyatgQKsA9PHqRY0ozfprrM2DXu9CAGLJdgWBSDXVY/KDJJ3cLYgPd1gEgJtHhuusV0U07uN
HGKA0S4wDRHpyvViG3zPvFYVLZhG9MIoW2q95OqxZTuNvN3esGszv5Qkua24pYTxGpKU8YtTPeRo
mlfR2Arq3ttyruOgSzliY8/ukZKmSs4zBxD3mNI39FNXZW7ZBqNe+HV9bO/vWHKQEcS/oQvQZtla
bKc2IkDfaIFlRdACsGBHT2CVdLX59fa6ro3mQpCcYuFTmdlECApBfDx2P2o0Jd6WcO3w0aoEqAtw
fYjuKFmlh5gWQC6sTMD4Vf5sMDAspMNH2bJt0rMPbR6+35a3sCL0YCF1K14p1ww7ChC8+k4dx8Aa
rN8Zhaux0rvLIMLHAE4cJVIk8GXEFlXnBpBujDFIzdd4a8QrZ7JgpCoCIyoePghSdUnX2rIptTjC
561vrDvW8VPGVs5kcY/OJEhRi2l1+ZiHADUNGXO79su0FtwtCQC9svDz+C/4s0tzIbFtJbpWACMR
pPVlS90+WiPOWNqlcxFSEJxHNh05SDMCHZFjO/sD8oPZGkbiQuIHqQfMYFHkBwFuIx91xCdd6zto
U98cwPle6G5R7Wi0ixQP5mhOGyBZ07Uix8Luob5GkLlFQIkxP+mqifo6Z3XbItWtDZ7ddP4q68jC
5kHCJ6sKQFkx+3V5PqExNWqnA2W6iD4wVYaeO79nu9uGuJA/ApsKkrdg+xH5T1u7FJJleph1PWo1
Zfk0mdOWhY1LCuqS7BB1TxF/yMDoWfK7A1lIRb0D6XsxhS3nc5HoteNRQ5K9YeB2nftfQ2VsSGH8
wHza3WlwiAJEISJyVIiQDb9coJaYuUo6jqSrsy/6P4P6rNyJdocI81KEZKkpKzHn1FXIt7aKz4bp
qWnY4fY5LWkb4HPx+3Fj48Et6UKl5GrFlAS5zbSPgNXSPmtkDVRv4fpEYIkpctRtEN/Ipai4GPRZ
UEwHyuBscyc75ZXt0RwoYVXohyqIrZOmWnGji+tC8QBpEYwOXZkuU1I88wucjt5GrokM5e/b+7Zg
Q1AmJI4AhSRqx5KP49TuE1qGU8CTJ1IxMEunbp/cf9VgRhYfR1iLdlLZkQKn22ZNhJRehtH7tJ69
fO2htLBNFxIkPzo1s5L2KiTgROz3Ll/JSYr/++X7ReCEOJihEcOlyIFd2kiJUSetNpU2iM3qgeeJ
4aYqB5rv9Fyl2rMdVdRlqgFg+LVEz9K6MAmKXCimxoAOJznRaoxrHndFhxBq8Jo49Ib7e5OwNDwo
0MiMOABO4HJpekgno5viLlDawTWb46TsxsHVnc1tPVu6gyAH/AngFkcqXs6Bc6KgKUKBHB24TB3f
koY+EWVftw/UnvdqG/usKHaRPWNY9Mdt2QvhtS5SDrhosY9XGWXUq2Yl0lkHsPg3ZWZe1j1MHTrb
svubo7CXZ4Kku2LSW5Ewz7pgpjpgMbmbZkD1u72YJY0AZzD+hYj0unUG5aHESstsAJf0N4WhlW3F
Vpc2CyEn8BEQ8qDhWHKkmdaNUclQ4qtAU93Cl6odPeiRDUjyFdcmNEs2KhCigR4TSDwA8ZdsFgiO
JhA4iz4Ymtc5Gjas/BkpKF6E0TYp32/v2pKbwyMEvbh4/Yo+gkstN4ycGkUL7dNia09HTObnKf+t
ELISLixcEShd/FeOpAFz06sDwLq7IPmXRs1T/Uv/0Q78qfr1F1qARJ2Fa1tQVFPJbbc8zTO9HNuA
9T6Qi9aoNZa2C6PVFJUSMNfp8qzJwJK8L5qmC7opC0bMJoZV/WrZa2MGS7qMrg6oGYHvQd7m8lQo
GhW0IaewF8CR/YnUtfblJbeNpCZwJqDMKLDKp86TTB2SsAtIEfD0X6P/hgBe7Y4lZuPSH1axva1k
S6YDVUadHOnNa5p3W9HrIsvgZ0JwGxfxe13+ymcUjtfSBTJ8oYinBKLUfwSJfT17xzsDattaIwTl
z3qT+kYxHuc53Ou0fKv0ziVRezIY3+apVXhG9juNqI9DXtHBhTI6fgZFXh0PVQFZIF0dDSntuSW4
nAqtejLb9mlIClRxiVebFM3ord/mOZDK2bHpC8dF2+g+sfWvf7Hn8FUohiCEuXqYl4Pq1LyDwWmd
4ebZ3u5fLOs7D9f4sT49hOytQGSOvgS0biEfK+lSTzNzVEJ4EHMArWhUPPJp/FoOPaZR68ElE/Xz
1PCT4pvdRh9jB94eMwc97Vx4NbF/gTva1/j43NkoaaoCwjA7Wbm6acgassOS6aLvB6MbBjhj8YK4
1I2uiFByT7AhGd3z6sgwkW+z+xvLBEyXSBwAIAopOOnkkcV1TDRtToFBngp1p/68fagLfgFpI5Rt
0FQGPFM5XuSguu2MUhvB1Nm45Tdzur/JGA9GuDdcomjRpJbYxDMDmodYC80Cv5+zxKuQD1sFuVlw
PaBjRs3X+UyxyD2FOWFRSaphDJRM9yw7Rzr6pZ1+6ebXmHyE06NdffmLPTsTKJzT2ZKikjvMDvHG
r5Sj0miunX//GwFI6sLx4NyvajcAoTOtiAg+4k3t+ONfKC5eoehqRqSLDiZLWkBl1OYE9Jo+iCzH
fba1t1hdqZouBByQAM0FrCPe1UQyjUhrbW5VpAcef/pdmZ1tO7eJ66AxkvEmdntzjbN04UI4FyiT
fxhGwtqkVvvAAptCNm6BROqVyRfS3v+Ev5Aj+aaRM6upAWgbMNt5IpP9UMfd19ipt7c1YG05UnBT
q4NWFMOMExqQcNOeaf216N9Ha3NbzJL1m0D4x70iONDkzKFGq1jtGkSgIOSdzWPYrFwZCx4SMzTA
zkKdBbUcuZmNz0NaVnEHXuWpdxsNLSxo/Wje71+E4EQAmw3iKCLDJlJj+l9zLOYEfHSvfI2DfWmX
kNJDPhrxjYGGnEt7d+KyJtlQD0EXI7xs4t39v//881KAWdt6l/K5GYJq9GfLY2sR5pItnn9fskWS
oM9uHvB92wBJoxsWO1V9KMvNsFZyXhHkSO2XQ82pmmJwOtAbv85AbPTiTF5mIgO68spcFoTZGweP
2+sSQWG3pmLHfAgo0BIdI/EiUCsx65UAWnjsVtRrSYcBhI+XE7DWr9HnBq7gnycjTn9+L9kXmxxL
Y8WpiBOQAh68L/4jQt44TC00o2P3QzA3yY7BzlsMaXo1f8zKI6WJO6ypxJJ7ORcoebG6MNSGzRBI
+5959jgkR169Z2uXwPLOCcIC1BCv0fOUyTLQK0uGQHFwKWN8yYiBO4mRk7+wH1w2/1+MZD+ocYcZ
eoGhdtyfG2PngHb7toTF88GcB/JRmNPHQP2lAwCMtjrWERxAVZPhkfV99eS0Q+aFWl08WqOlIstG
+r3VTM4+ZpO5vy1+aR8R/CM1ie5sB+nJS/HmxJDfHzFVycMvKnnQR79fG9xcEyEU5iykaTimodGg
SwKVv08s8lXni4NRidvrWPKjn92MaGgE2rOcl6JjVdC80VBEsN4bvyMroexS/QCdvRg7FruEQRZJ
q+1wmMJy7jDnjg49s3KBg150xyn7NZmpy+lPwy5cK1lrrhLqJRsvar2OhcwKvJFcP6gMYKfb+qgG
nfoOmOhNqQ7bUnt0Ch84hV4LTNfbu7h0VEi/C/he/HmVp+R6DER9bSZBGzkgHDGm7HmkRn+aS2UN
bFVG1hWvX0zZQo4JCAnAAUmaBzQgVIVGlH3sfto2DQCDX1Be2CKV7Zm136qzl8HR60MDcOwUeEFb
izxQoDwPmyIPXUP9KIdjW/wiHaaV2KGq1tCrP+nbrzYfGNmIkRH9X6U67dKZilrHaNRs7MLW8nio
nvSOenimewXAQZMdZmsRCYMR7adpHFj1AmfhGSPCEP2l7w8IgPwyW0uRa8IhXP0sCpeHJCWI1OVH
W2MVIQOtFxFZAyM/OonttmRPlOEl5x9Kkb7QblOZ3M2t41g9JfxjjnO0EvduOde7UHceuq50lToC
9+lp6NIXu1G9qBlWgvTl48XMkmi7wKisnKprWAGWQjC+B1X6j2PH7jQ/E0AtVtUWlBBeCT6IPNw4
47+5uTWKY64/lEUQjzEe/4WvqfWmzqhnWgD756GLqsALTV/u1nUxYiHqAIJB73P2+MwthbU9jGGO
WYu+aabXCVCbRwHBvaHFtNZBsWDGyK9gzEiEwujdFzHHmag06hWzbnBkpdKUR9aA9GpM++nBnPrG
s+ey+WqzrnytFUdZuV0WJQvse5EsRTQjbp8zyabGTDVFTScYbKDEUeKr03MzPRd1tB0AdDLX97ph
5OWRbURzFeYC4LUkoy5UlhplmrdBYj9q0+O/t4/sKrTA1wEALfQeFSiY1uVqplkxBsJU1G+46XhF
x2IX/cCdBxrEZF8YLFqZMLlyh5I8+eYaKqUZnKENBsAyjFmsuQVBBwSygSvbdhV0CkGiMoXsl0Aj
loIA0RjK2mHsArXqqdfQyH7EtIXu2krypvXxtMN+r/VFLW6mwDDECA0qRnJNijtZl+vUaAN1PDYG
WJjSx5m/NXc/cMTSzsQIDT3TQEQwba+NEKMXpk8M5sbj+22tWDglFA1hXSINBOWQdBz8EVmpqnMd
WHP8TzdX2WtRzqqnO6H6/bakhS3DCBioHDGJKXptJDu2c4reyqSApJD+BNbYScmdQzhkmz7r1vA+
F1YFEFn0WwiwGDS9S6sqklkFFbpZYf7vhXcvWXYg1tfby1kRIec1ML9qpTmHCFV5aMCbU6nPw9p8
8aIM0GADsh/lfNz2l8efo54aJ1VYBk1iDcjN5D2CmCx7zsPZWjGihdOBS7BswdSIQWZZD8BTPTkt
L2sUjzezfTDnfdPvx+zj9qYtmCqaEzAtLVrREThLOpCHJRKCNK0Dp8/NHLTu6rjvFEBCq0jdPHKQ
i+xpNycrjSTXSfrPO0rACQtY5Cvq53DKu0SPsLisf8CYSBk+ltbJUmGvJwP1nfY7S05hdcjtFeMy
cD4X0YaQqyFGw35C5+Usy9yBQkXReB3QlrEDqBRnz7bstSfCdXgNXA2YsKB/hR1fcXlUFqiJBzrz
IOrar5mqfes11ev1yA8z5qO9hvlxV/pqZU6eA/q420d6raMamsOAjYMklYnnpGRqaggI0pEMeRCl
vc9IBEwR4t6PlIXp5zMpsrUZes6riMx54BTkbUDeLZztze2FiB96eViXIiRji00KHMdBzQOa/zvx
1w6VceDL7IzuqYt+lHFg3d0RJK1JSiXGpa4peDDkQax74Pl2lXsZBnA3YUkwN6gFRnzBDHzpP2an
rBq7hQT+b/2YrVjVtXJfflz6+WlrFzab8HGmPU6q34evt8/j2iNdfl++1kk4sibBeSj2Q/V1ovs8
3Rvl/raQRe2lSFiBvxV/qtIFG1FHicxGz4PUeojq4xQ/0jW+8YV9EnlczHoI9g3TFus8u8ObwikY
TeM8IEDtdPt0RW2XP4/6MVqL0Fskd2jXKTeorrA8APdzrVnuHK+lca6dNvyKADv9XwniF5wtoEbD
jNbyPA+gYtsxg2vJ432ZWjuVhseWr+G3Li0ITcYofqHdHAGxdEfESUd5g3JXgE+7g85ArerdPvTr
2jGcJNLG4l0K2LqriJGE3B7SccyDjIWPo5N8j+b8GJodsM3Jo9IqXkuznaF2D7GqbNR59MaKPyW0
XXlECeWSPM7Fz5A2FryXjcMZyYPZ7JmXJOMJXaqbhrc7CyiKaPH/k9TzypV0jcD9uXaMliKmAHTJ
FXQBAJ1tpenzwOytYHSyfdwkR2t0tjXweKc535h9/DTGk6s6pa83s8fGFDXr9BQDdZjUbFNhPtq9
fSALVggybMxvIosvZgWlO6TrnIbOGskCdarRyBGUc+Fn5VrBc8HBQ4qD2p2pCsx8SbFai4Nqw7Iy
tEAdJ/sx1E5x+hoX1Ctr5rbDa83+ub2sRYF4kQApSsw9y2kvjPsoc96neQAGJKtv3HjaVqjrJfET
bMptSoJMArvfoYHUAOR3GpiXRNf2pbEqCp/7tIU70Kt9l20mNcJc+Up6YvG4/itDHjWIOB4/LcW6
YqTvbLBuTMmPZF7jn1uQIuA3Bccd2pWuhpTtGVlfmltFEBXfxuoby9+Y9nb7gBZczYUIyQCT2bCY
OphF0JH9H83Z3f762gLE35/5zRbGFJIaC4i1I0VjsWH+VNJuxZct3JIXS5BuF95rqapXENKq31qS
7/ScAdNr8qI1/OY1QZL1VHVdj7jjisDs3Fj3I7QtskOur6mvuNUln3ixHulCNhKqz6yAGDp3HmO/
rQxMUiYIweIt0u0bK/uwKuQOwShjD9WuoJlL810xgEiTn5xO8TJEv+RI8tmlyrGaQRXD3/G48Ybe
ch2H7Sc2bGytckdgUBcHLd9qSft1Vqft7GzMqnAd7Q+AStyCfcvAp1loBVJafmWpfjQRP03inW3+
Jv0/rIhclr5O5GNEYqPlGjoo3pz4iahrt++CjsLUkNkQJXt0UkhalPQjOG3zohQ9DVTjm8ZMV/Z8
WYJAVtXEcL6cbOTmVJTUZGWgqaM32JhJXGt8XbAErOG/EqRQMcJ8+cStpAy4+rUPd8n4zbyTl0aE
uhcipGixa3vLseusDFT7Q9OOdeHfNuYF9b/4vuQq+rYmJWH4/kCesgE9ugdwekbtijUL7Za0/0KK
dNiEmt1oaDgKsPw8IrEF8sodYiGXlltFGTZO93F7VYvygMZo491vI88gGbXKSKYQTeOYGMi9Mspc
iweEbkuQomrKY3Q3IoA4JNxOGCUChA661S49oomMidEOIQ/GWX80mvcsv7tkLySg1wAgoWCCRAvi
pYRJ0/EMjcoSj/pjarntWgvcoq2cfV9aQTuRFlO3HNZofjeyD87uf/QAmREQmQITBu9pyZ3rWTeP
Va1BAQA0y7vXRPsnq1BsWGvmX1TnMznSwTu9kSYgry+DEKQeidXtqu4xtJ+btcfPooKBjQqvKxHa
yZVFJW0YAHdoGTDqovrTzPtCdcv0m8K9eW1seNHLnMmSTFTNE92JOPYunOxtmc9+17ND39j3B6sC
PPM/S5JstJjL3E40LEkJd3ZpumPht+kancHSWrBf4gmEGA76fKnHAlqRNIZTBnZR+73TekXb7ur0
btADmAuaVoFzK8q+gMm7FNOnZWgbLKkCHJHLupMdvxjOQz1ZnrGWL13SOFFcRsMkKjlXcJcWDXUW
mlkVTLYeuZrODgWaDtLeOcRZdP/DClUbwKqDTkHUbyTtxj+Py6QqsCwMEZf+kG/AaAJq7n4+2ckK
ls6SR8BYJF6TJrBtr3CNJppWvRGxKrDbN4IAwtS3t320+LHynXAuQFLrOU41BYTgFYCTFN8GfWf6
bpCtCb5effd/kyRpdhWGnIQE22Z+YYOP4fiIb8PuMK8xvy+uCGO3YipaABxJyl2F/ZRHU1wFkY4i
dTuQfZKFfq3wIGmNR2eOv95e16LqWZi7QoYbjwk5wFFonBHeY12x/qsgv1TCkaD8UKNft8Vc+Tog
6AFGAgEUipQAF5C3r8Wgh1mVWTCr9tGCnyNIoofZlyHsdnGmPKb6Gia2+vnUulAOyMQDCTlmDLei
2i6FPZndTeDgjrNAS4GrqtbgWOSNbuw5tfJd1Ud0o2RF5MVdWBzCycpAs1jzb3Ye9o9DOqQ+UMGd
B/DKJFsjj2a/R/ztFQwwYLqTpVttnlq0bvf4W6f36FhYvtFk3xhYFzdOTBUga9m9myaK7hM91b70
pRVtmrlpgc9dD5veGKqHjKazN7Zq73bjpO4m2lN3bsF/iIKkstGSpHtu09x6zxCKbFJunqa21bwY
il6ybaNmAPxo3Tr7wsejOrDXmluHb/FmjunBBhNV9qoclGx4oYp2SHot2+ixNW/KuUfHt0pK18J0
jddpZu4lpMzcGZbnsxi/10lJjcZHC5igdfNKyvFP2tedG+ZN5aXlRFxNQ6YrztF8DUA+fZeCEcDr
5+FNV5TWVyodve5OU26bfu6wskjzkrY2PU7M5mCYxQsrZgpe7dkG+Gxj+2UXDh5Roz9Wm41+NRXZ
RuGgJS9zXUGPUhy6bRLWW6VPElcb8Rdmp6R+E0/A8NBr3S3LqnZHiuZ+Tpw/PKGFW+WTsQVsY+g2
thEfhhRBYh2Fhq8zHRw4IF92Mfox7cohq7fEAD98rCWaB4qfxCN9H++UKjHBbDBn+xLY8K5uYoUp
xVOG0SzzC/zk70BVjR+6HE2oded020TXlROmTPDkD+0ZYw1JGrtKQsdd47T1hoy0f3SauISJUd1N
09nYp1PdbFDcQnM5z9IkaCr91zSa5B2tgi24uNLBi4eidEekbva37dG48jMCLR7uH0M1sBC0CF7e
bjMg58Je7fEAb+qjOVauFjsvZf/emPSIFmw35cpLSfVHK30urV0257s2bF+nakfI7GuoTCKicHOa
QgPCpxz93mkzeBUeo0U8QJXQmTsxfwC2OgOfqD1i5PL3oIJZ1Bi9GW6meCj7aNPZGTL7TxF7jgYT
ji4Dx/rXCA03YXXSYtM1ml2iAYLCMF/VsVnZgsUdEL23IMoFfI7cgVtMGTKI6VgETflbb1sPE02b
cP6IALPI7665it0+kyXdU1YbVVCNAfma7qh1xJ1gElO6Enxd3baSEMnHxooRpuBJxoLMb1b2pbHe
V3RGvmyl74ur5CxnQ1o1gbvD94GY6HbJT2ft7pMCOzRDiZlF7BOgnxB2yQG+yaJcqwgbT3N9UJxt
pB/1tUKWtEefIvRPuC8xvXgVaaUT3MZQQ8RUPOtT4ir9yqtRuk9lAfIji81ppILpezyZXwAd2hp7
1DWdYUV1V1YhM1ZocIDDyCBEcdy0BtzxiiYtHcTZLlna5UnTaWgbjRXjySY/8iSg8a5Yo2yT8r+f
+yTOAciHuKSvMphx2AJSeyDtqc6mwQBFXJ4PLhpSi98V/OEv2iSRW5cOrkeLa7MLZuA1FujrReLp
IFrwwbmJ0pOcWNcx5BMnrd6dxkHrPCeKTmptoXYa3tn7iKVeCJLrs9M8zyYLte6kqD4i7inbjnQl
NyL5sk8RYk4S8RUWdFXlNo18NAYbMMjgy0a5pMgxB75tjZduLeMmj2lfSZLujXKYWz7rSXtytH/U
eWPGj834phVbE9k/1vgV3SXtQ4ahsrt8z5VY6TEGlLMub0yITXVzPuQxNR/QuNAd7paiisEfMfsh
CqySByVqnBi9WnUnECq7c/otX0vyXJ8Tnnli3hQ8djgsuQIRM8PKyshUTxMHtXfs1k7nc4SFjm+Q
zb1rEaLEdAn+xP5Ja2lqAwUq3UBnKQXu/ou6NuL3Wf49C6/FJzHWCegmPPgdDJhIAtCLx+OyqNVT
TVj+QFKj2ppd37+EtFU3GIfUJ7dr8qR2TfTiomNmoA/pZKvbhkeaayiTeTRnp93WyNE/j/lUb7gZ
R18jaiXbskKBYEWDrh0zgIzOzla6vfKoHuc6a7rTxJTKY6XSewnYSd6UnA0AbdHXKG6vHRyAWVQk
2+DjAORuSA852wYpKWMtdOktfFNzDzRMDB2+nl7s6jsZK4R1oJ3LQbM/AAwApyQdRTKCaWy2mHbi
yOxVu3iNvHBh71DkRtIALym8TeWXVDmwnFsYuDwNzTFNt47lqc12+rhXYbEIMVT+P1gj8ktUU8Cw
WuQxKo+aX+lut1Yzu740L78vXWpJXQ4NGiC1Uzt9yY1vqDjd/v3Xtn35fem52fZqCq4/RT0NGcDc
h7ptnlSrRvc+piz0CoUnLXkuVFKttJqIs700Qwq0DDSw4HmNqV45TaVwNZoLhFOnieyr9DHX/FWM
7BURckzTRARNBxRN6izD6LiXoCXNWLHONRGStUxN3hZOLvrgx0f2o08P9dqs/4IETAwj/yAyAqgX
SccDUlqF61UxnxiSh36RIcemIcNCzTW04kVBYKkC/KBAmJRL6UzLFCdlE9JpdXmYNe2xj/LETSc8
S+9WOAG3j1w++tSE1VxGaZ3ZRECObrCiZNzY81tDQk9LiicjxpNxrUwl7vVLNcM1IigzQcsDAKWr
myuMm4HrDg9omrqR/q8Zvoztd9odEh56VnVnIhke7UKcXEbvu2TmeQVx3fyDZgcORnQQb9zev+uD
upQh6dw8FWNmasisFcpTVuyN4Ut8J6vs1TIknzMioVDEMYo6inkQ1cNm/Li9hmundrkGSQdSqlat
psZlMPXpDvQESFGuxETXvh+OH8P86IoHJvqVOs9aT1Mj50lgjQMerpiBjiJ9cKPS2oYGCtB3r+dC
mhReGm04Nn1dJUFCh41lp8+xuTp6v6DKSH2gSoEsF5BRZFXuOySSosSKgyn3uY0pjRcz9fAor5qX
KXq7vZ4FHUNOFXBjyDAAw0HOtncCJKWKrQQNbsS16ENdRq615toWlADN6WhmRIADbFu5IGL0cdcY
dZ8ErX74Yq4RLC0u4ezrkg4TDF02qYqvA1btZbKnZ5UrzyEJ7wQfFbaCVaAXEBNbBnqDpfJkkUwN
Hwc1CdR4N6aPUXZIi9RlymM9+bW1MoCxpAPnwiTbj6te76yG4G1rvA/micyKq2WJxyLgc5t/wib2
/kIPzhYnbSLAFwauUCyO9dQPw8hNLaRd18ZKlhUB70A0BWEgSNa2HHi3EYKUBNgeNXsr06p+sJRO
XdHpJSnIG2LIDh1y17n8pOy02DDDJDDHL93oOdb323u19n0pUp/1sM2LJEmDXCMvWv7eZto/tyUs
qfT5CkQod57J4vqoWypWEOUHku5Lskv4CkzWdTQIXCTBXo2gA75GDjesPqnGvMeB1+3XtngUEKS5
obkUNFhGcyeu2KfpnAsTO3q2HttUkHNKoM2EDv7EbW/6dXvDlszlXIDY0DMBKMFZQ5RoSRAqX0bT
j9IRDUOFm5eg/4sTN1FWuuiWVADQMZjtQCAFUD1JnhZOaoGMSRyED9P7Kszx2tclBdNIyxOW9XGg
K4b7XFZrwezS2Z//ekm92jmfBtXBr086xErdRuM/GPnZR6f783SoE55tkzi2s2OZjSLHMCkEnQbl
l71VspUnzdpGSVmXVCmsJDXwfSDCVihybW5r1ZIZItMLxhtwt10HsBYvzEm3sxgIApaPCWG/aNCj
ra/xfC8dB97+yIxhGk3UOS93aZiiyI76OA5Se+c4Dyp51dVhp2i6N6a/b69owU6QCUGZE5qLhL8c
WvB0HOJQn6KgQPNDHA7bqdUeyNi8qWWxB7zqAZC3a2n/hV0E3BegWZHpAQuzXFpVw4JUleNEgRL5
yofd7My15pEFNRBsUEC1QnMHggzpsmS53QI5tUYLshm95UBII/PKoMyCBEweiYFodAKjmV6ySJTO
BiUxeBSEyUP04Iwrzvh6ixAXifK20DWA2ksGqY2JrVBD6YJSpa4SjZVn2/3XSFtD4xQ/8/KRBDkU
3RWYShaTpFI0buQ5HTQLyDSc2fpzPha9j3JH5YYjt3a11q/NQn+mjq8FCoQ1VeDYyeDD5kx6Uo9R
HySW7YY6d2N1Y7e/EuvYlqc6GjdKO3utur2t5denhQcggaoh/4ccptyqlnWEwy0NPSARZtBtFqc4
zje3RSzkmYUMEAji5YEhBHnmztYmK5mSsQ+yoncjBci53FPLPedcTOZ6XcHdJLLdEcgIRq6sRGuf
c9PyvuKxK3Aa0Rtx1Z0Oiru2wnhhi8YV+jQmwB6tbV+lBdDc0wcad9wFqpxb6fpmKsjoRjUS7TRX
NugXcq2y/FMmBv7nxAd4wIqHWVJlTNViIFUkX/EWv3RmSjPlfDarNoiIqI6bqfkYx7btNmHtrOzC
kjaL8XUkFvHuv6KoT209awCP1oAw2ucxEJ3mbYZZpjXauSVtgucCRB/4wpBMlrxLbHdZoqRaE+R0
PPBMfVWVbCXaX9o0qmEGCK2PGDqUswmx1deExhgeV8wNRlPdvmFuxldUdmkd50KkddixVSOHlbWB
kx177Wmtmf06nyww+HEOFhK81lU7qoLyK9LtGjAdTRvJ0T+YGnfn5Cc3rF1FXtQsqO3o7sf4pUgp
vMhny5lKogpIXhUNDerXXO/+wpWcr0qKMDCMEQKEE6si85NqPhR3ktEhMr5YApUelWXYGSFN8f2o
+JPrv8o1vtbFQ0fWFdYIbBPMz16aYwsjbQzCgEVmD16KkdJiDS1kUQLOG+ldxMOATrmUkGXErOhk
dUFavzheyFda9K4jFhtpCQej4GL2B7Mkl59Xm9oy4krvkNdL9rmB8dS6wwu8P+ZZ+Bbr6U+m6v6K
bxebLntXMRQrQIkwdyyz8CQRehCb3IFMtnPG7yC2xKibyyLDHZJok7TvrKr3Rr27LXZpIwX2MuBw
MduGRV+udKBWrJKUAKAzO8U/x+nl//Z5If4sFo8n4GF0zgz7xFxF+5M1d+f5BTgQ7kMU5hFayOWR
VsAk6zOMUav/SQAK0Jmju8pbtRhQnEuR8hTove7UScUmhfaU/cwUwzjkYWR+rapaeeazWngUFMUu
JpreE3QznTR9yldodZbOScA944pDFH3FemoUYFVtZ4D+MqN3s62prFUul26DMwEycJndW9yKMgy3
c+qnmq/Zu7/StXMR0l2gWFFCxhFWZbTJRkNvavnnfm07FyCdE5J9oL2tsIbW+jA/Qv1vPo/BaNyW
6NW8wrNHM3WrzCZgQ6K9quHmt9fyvEuxhYhedNUCuwD6NC+txTJZoirOBGOM36Mp2uQ221HtoNcr
oHuLygQaKIxVfOIaSfcLHcC4WnXwniR8Th5I+Rfe0/7v52VecB30nf/jPYmdP3RDtms050SZtiHl
9ByZqGUCPPQvTl5HwR2gJAJHWrrRnKxAzb2A83T2SZMjKFu79cXWS94ZCF3gPQYeDsaj5fckOOBD
QCShvZ5ZBKNhL2l96KrqQDrAJRVrVfkFW1TJZ6kM7yUsR9KDppwHpQ+bKnC4AWzHfke08ViUaxmZ
BTXAw9h00M7//0i70l45cW37i5CYh69ADWekzjmZv6Ckk4DNZGwGw69/i9z3Xle5UKGTK3VaLaXF
Ltvb23tcCyyo8AMv1U1vc7OfuqlFOenOox/89v026+L7ynVsfd6nrMf3hypxjDKkW8R1a4YZ8RbG
A5AmXxl1E3kmRzkwQKrQ19IalqaKWOrPOrBJS+2pzct4bL8CrjC+rW0qKNjiQKF8gWomAgFAL6kg
/EAEm6wy4OJEAN/XmDUAv9Bem9JdLj/z9GHODkb6ZXC/pYyiNnwcfTCu0Td/+Ig+5tBAkrsEKORo
/5alvKtAFs3aJ3vYyB6sKdHZb1QNuvCboXP7TpyY2DEtbrxjV+xu78OWCEWB8tKqGKDOBGj3PqMW
ZrU0FFuw7VsyFCXyJm7n3MIy0CKNlGFldeGwBUG/4u7hOB1UjUFZB1QUxaXXpokOfUvFSa/y8Xmq
dC2hwH8J+wDIkHRurFgO2sepKvnx9gauKvC5ZMUSmyzQHLcj4uRVNGrto82eg7rb5aUZUvvkgVmd
neb8y22pa/d+6YjDSB3ivqs8cl62vDYcCLVrNFs9GOzn7e+vPGPAhfIW9lgfMbmzyD9z+sYBTp/Z
Y6yKliIi7TdhuaHU9gP5L+UsqnMmp8sMf8wMi51se6+76Lt+JMHBIBtZ9zUFRCJxgftYmwVhlpNW
bTuyE++jjt2VM/qwd7c3bE3/kCEzMI6BtMoV7LFm2hYXKR6XEuC3jvHqNwkYKiT/lDd3ZEvZ107/
XJji8adUL/XZhzB7CpkRFebGU7z2Up5/Xzl9eyJFRnp832AvQfV1ao+Z+CnMHCXEjQTGmp6h7Qog
3kjFLIHa5fmDKJGZaaCLk5V/94iIalSsqRNb/J/bx7O2Y/C6l6AZgzpX+mwyKQFeKMQp7bQw7It3
ktMsrwlKk1Aw0F8sc2HKjgFCxJ6bgE6n4YtpPJDm7t0/H3lwPAVLNH7NxVZA8cbabcAj9Zi73zz7
8198/k9RCq2b1zzkpENkyWggTxn53BIK5Mm/EQBHFbOt6FS6wuKSeH59YwavwWCXESaApNhyhFTs
0f+cwEKBC5B+DAFbihn2jdKVlQCKftMHxp7Y/K1NxWcrb5/l4EUeAeJ5zx/TSQtR8n/Qa//nhNSy
LxGbN/ORgm3OLN17UvGfzHZBmjK8P4wGm9X//z5bcW/zTDfQCGgNJxvZbJ2xcKuXcUXFkbnG1Av6
P5byrPKS253nSsmm4eRpXlj4POyKjVNcMQvoL/kTwaIf8yqhSdumGnuuDYBpAFrg5LRvfl8d27YL
vbxA/7eQ8W29XLEOf2Z5gPO4QLeoUYgwzboMMJlxSjmIGkU//xj91osIQCikGH/fFra2f3+qG4Aq
xKjqHwU7e4oyk+VF76KW4oV8egyaDUu38gahYWaZgQWKL7gkFAthpQ4DGrsPyh+2q+l+1GJ7K+e4
tl0m0ByQ3l9g9tRMimWxzq/AxneaJiPx8uqlx6CVBH2VbLbKGKuigNAKnFrdvB7xpkLzgd5TDSdq
0y/tTDANXX7wpX/s+s2JLjwBStiGTkDQ6AJKD90zqmnNUBhIJx3kCwKzfDuGf90+9zUHbsEIRAyw
TOcgb6e8QTYMQNqP46loAOqp9+OT1Nsnw8qOiK7mOwQk+8Eonh1qHaay+guzANArQDs46NnC23Ep
vGjKEf0WCyeD+eI6r3TjJV/TOlTiUEtHDGqBFufy86WHicdqnMaT0HjY5N91O0nfyaf7x/Iu7JOw
O3gG0Sx1KWPgop6QRQM7RufGPzQUlG4f0JqunX9fCR/YjOxxoOP7Jqd3c1cBULz4PhbDhwDdGrdF
rdkAAA8Zf8hrlkGGy6U0rC+zeabjydG+D8XR3EKqWD0OlIKWmi04eNRHiqSG1H0R4IZiXI4/WCTp
xV8o1FJt+l8R6juj5ZwHUwERdUAB8Y+R2A2VWjuOhbgMDCWIQKBTyh5NmqHJzp1OTrr3q+fJBATq
Ud+IqtY2CtgRqFKiH8tC5+SlkKxwwdrb9dOpN1/M9gVEDHyr/W/trGHlMbWN7QL9gvIgG3xqGzCd
TycgBmtRL99uq9JaoRfhE+zxfxINagFCAgd9mMsWYOheW30Z0QQel7YH7mHSWqHezfUOlafpvpsL
Nx6HmsVVzdsXLgNj4/6sLBR48WihBNQDejX/1ITPHraaWRPgU0Cpa0zIcgddWPHd7bUuR66Y6AsJ
ihGTvRhB5wwJLd8LHmXaW2o8FnBx+rAqHkd9Y0ErEzrodT9bkaKCuYaO1JQ682nIRNRNn/XK2nvO
s1+koZPv0zzHxPtr1k17kIJFrbUjuQApSRrqziEb5KEuT42+1fOzci0QxcB/9tGuYAPw+FJjPb9u
bIyb40U0m8fKa46d+6VNa3RGl59u7/baecJLX0DDAdMDRp9LSdAr3alskPt1fIicameTfsMMrty+
P/yKYCECfMFVj18eAB868+CrZJoPjKunUnvWebNxiivLAFLugj+FiAYgBsoyRkvAWRKoMEr6vQyb
4cu7d+ni84pOYv7Zo15JBnT2ZZE4YA59ww6u/X44WwAbWVzuq+4rLgfpkCboTgIT9HvjnRSRy6sK
INd/P7/o29mt9ehkkZbh8xlgGfVkwOj6+zfoXICy/yUDnyorUwDPz344fZ3pVol6RYvQarJwLmAG
HTDjigDdRopqlDlobfJI+iGtHzq5kZ5eFQEYG9TTMGB1xcUySasZpwJBH2fkUMOuguui+YuaEfpl
4B/aNrrE0I9+eRITyDqJQzIQzDkRYADqv9Cj888r7lPW2eU0gyXnZGRxU0d/c83QvWFiTh9tNZik
u/z15eD1+mgWcDA7wEHjz4a/sXYEKHX5YF1cTIWawfHyZkarpiNP9RCBqVtU0Wz9haaCBQL1AQQC
S9vD5RKGXKaFN85ITzhGuEMt5P3fdxE4g1N2MUXodFO+72d2P7idPJky6gFPlG9o6WJqlOcRg9Ko
+IKSBoB43mJJzq4yQkKXyhInnGZPM5LfzOKRRZ785oFiELeQGwX1lZfoQpyyXcgXg6w9TUdc7OiH
/l2Ax8T9mx0DZCseYdS4rmZAy4EPOigkxlNX7oGgkX+8bZpW/AkXWKaoPy59TfAALzesG2qAJdQt
Dlwa2gMSh96xyH3xy5yZHQHPWQMACdCEHrK5cXdz0eYbbZXXph1pNsQzC6DcQmejHFgRaFYql1zN
SH7pRijBXnR7gVsClCOq+q5zUs1EMuhlMh9yefcXnwdZ65K9x+MUKCalNgx4nwXCGG9EbdP+bDob
Gr38vkuNxgadCTAvD6gHkP+Y+kjM2Hwvhx2niTQPf7MGFx760qGrq/2AI8lbv+M+qB3b50xLnPj2
59dWgDQ94iSwzKCzVTHqmu10YzU0A8giyKMcAJQDd50gbybfnfdBTmFRZbCigohdjY45R4u4w0V/
qvRm51XkoOOPnLYSMisaBVQ3BycO5PeFmPjyRIJJkNrOQfTSJS5mJE19K7m0JUB5zTtq6rVdWhAA
GuDRT4EHu6FUf4I6RavgJyDBDccHwF2qwzBkXQ7EIYigTb6bnBfmfCjFb2f8Uk1H3e7DrGvDqSsi
Jsqwn3g8pXxXvr/xDR4L+sUMZGuXfiTlMUACqtYmn/mJ1o6h77eR62z0VqyoHiJaZ8GIXuyb2odg
er2Qfd95icms0Or5rm7MVwckTrc1fOXAkNbC9AH8FkwGqwvRxz6wWdl6SeU4kVEBNkt27zdjCJ2t
YOnfwiOgdrjaqS/yNKB+UgFJsKmsqNQ3Kndri0BiDmYMI4YAx1QsmUWCUdcMEiz4H8tg1vB+Sw/X
/d/vK4bM05rUCQYaJPYUdWUsPr//DM4/rygT0b1hnDp8fmSRrOqI+Ft9Jqsb5IGFA5RrC/HN8vdn
vkWbdSMrgTeRcGCeVRU6aLemsbckKG8V51MztiYk5PXL/Alh9u0tunaO8MaC6RrdMiifIUxQFmAy
Uftpjs9z+jTZWhG2JBgA5Oz+Q/z+yEHwZdh/s6Zzocquocsfk/+8CBLZUrSZ6FG9NZuzdsnPJSi7
1hUmnwIHEuZyn9GIiDvyfrcVNZhl0Bc0H+hkV++GzGkhBEr4yWTpoQN8w+DdiQacC4wxwG0NB++9
+qZYDbyjPvWSMWrkhy57u33y137q5eeVF4U54+yYAz5fA68KjUW5s2ftXbE1cb+iv5i9BVbJgsgE
VFXlipPMssrRrtIEjPNAqnDq77eXsfV9RYGbuUYnObJ7yQxGl3ZvvT8+RESDHn+kepDYueqPBWkr
XqKZp4knX2lYvZPUD3mGy88r20MzZDHqAZ8HqhfQA/05tt7vjV4sQNmgcnBKe+4hAdNJ/a58/9AO
FgC3AbkGKCsmNi8NyIBMGa29LsU7p4d3dqFvPHIraopyKrzEZeh14Zy7/L5PND2tJddg/2oe1pkT
Vw2g6DoL0IrzhrO4Kgs9BMtrilqkGqwbLimBbjTC3Q1+iP6rY70N5ldtqx1mTWPxaP+fFDWhYYKT
ahQVpMx+FbtDgHL0Xxw53iNcOth2BAqKfZWYXCJWP6ZJ7FZ95AOE8P137vz7inWdWO7oQAtNgZqV
h9mDNf/FA2EvoOwYDURLKjoWLg8dzZZaMWBOKam1737+ncS3f//K63D+eV+JPmxhi3QsYLoN+VA6
PzLnh6lteNNrh7yQSqMXGaw66L24XIEoOyasgaVJmTcgENWfMuDw317FYqAVfx2VS6CmYIYDW+Uq
p2yWXmvWeRAkbYG5vNnLoso1dk4THDwz26O38p0A5n9sFZ4h5BQR8+OPcirS6Z1sMLAmQ7MjMRah
D6Ygqz61+YbbubqyfwWptaG5kmU/AGU10cirOb7kjYitDhywY5Bo6ZaBX7v0C0fyH0wdzHAqqzJd
rZlsA8psdTt3NxzL+WHyft4+qjVtWNiy0QW3mBU13G3TrE8F0oxwRygyNmC2zQ63JaxsGaAt4I4s
adLrgaE+taiulY2bWP5H2h7bSgvz/AvVSOg0G6JWFgNRoP1EBQQxtbts6JnP2/SFn/F6cJP+yTff
nC2K+ZXzQPUUW4W2NPeakVW0vpZRTr0EBiIm1T9V3dz7I9gL2cbL8keNlAvkLuYFYSY6VyHxciGm
11mlz0Y3kUMzhfVMH4q8vu9dN84L+UOOo36Hff1oOmM8uvXu9oGtLRNj1QsWNwiHr0ZBs7qcQIOS
e8kg6/vcPubPQbPPquD9dgjskkg/L+7XdX4YUwo27xuI6Y0DgHH7DV1Y3cPz7yvK4IwSGZYUp8VB
21LIA6CYR/2kT/dNy8KsYuHQH4GDfXvvVuz3xaKWy3CmgbNwG5pyLEpL3OAT2sjGT7cFrNymCwGK
U4N8mNQGwFonsp8ivUDbKpJTwLcP0d6I//5wW9rKhQJhINrmFtZUjMIrLg51eZobwOiGuUtc7VtL
tvKda8sBegtI45AFC65SHnUt/QYTzRrANd2QpR+dbAwdR+6Nst4XRbu/vZy10zmXpqhEQVO/Q1Cp
JZlp9GGZAeAhKx4ASbmxbWty4BGipRQwhQuB6qUWVHWe6mXqaAnj813PxCMB1ENRblXX1zYP3aUY
kMUbiyk5xVloA2ucM47lmKQMU0xuJ0iDjF2IEawNg7SiB+j2RooLDgPicdUeae5YlMLWACBlt8i2
RUXw9d0nAyhHgEYBEgG90vayo2f3pg9KjzR2FSRZGTtBWE87YJXfFrG2hnMRyuF7dWs6hNXI6Lzk
7mGkG7q18nlARi0YGKgTXSMR6XOr2X3j+wnQYu94w3ZVlW/kB5f3XnkVUK5DoQuu1cKwqrwKM1xP
OeQIaAJbiwL7I3NfGndvBRjA/JaKZ7E5GLW2pnOBy9+fnQppZhnYFgR2X0RWRngDNvRq5aIEGLZb
BpQWKiA145kh0Gd6VwOoBCBB2jEoQs16e/exo/MewSzKaz763BQnagCxQT1aFoA27mcPfR/H259f
uYPAoISfC48DXbbqjC2ivmrOOiM7SV5bUd/5YZvLIxt+ahZbRlbnD7flrR3JksVfxvsWDHfFtLRA
hZdoGcpPo/8gI2puvF+rnwccyTJrB0up4myjKEyk3XPw23q/ZEfDYOPnrx04vvv/3zcvNWpKqyob
UvDnFmyYIndiMUmHnd6BY+L2Pm0JUu5KUwPBpa2wEBQGuzKqwBwxbIhQiaSXqGNJraJ7HW/k0o92
uRhzdn3iCcDsNDLbC489VgVoFqUVV775WNZeGaIcFmMYsA1rFC9yI0AmFowbG5foTyZUtQtnv0MN
SmiW9dY8pNnJ9jSRCKtwmh3ohF+CIO1jJIGLHYoO7MGWcMJBtPClzNzuYQbiecj4ZP7UQfJ9e/PX
DNX5D1KVtMjmwmuwMXi89hhFDLvygzYmWXYyF7g5tPqP80ZgttLmv0xTomRugLIcTUPLRT2zVQ28
ydpzcTECnDzwZ76hvSj0jPZNAm4jtNkgDt7YsMjw22zfFwELzYZ40dz3Q9jySsa6YG1Msp7ECGjt
mFJSPqCwxPeBvTWktTw1VweG6Hhp6wUPnpra7igFzATA2E9gnn1xyvG1nEmSOUUcBGwjcbR6D85E
LRf+bFsMkL4UWkfzU+tZ8Ha+52iIS4uNm7BmNZYcPUry6IZBz+ClEG+a9WwUc5qI2owcsJLUWw/F
lgTl8dZS6aQMjQXJ0J+GaUf9T7c1duv7ivZ0vKB56eL7+q+Kxs6w8UpsfV7x2ifdBdovx+frFOny
yGYbsdSaQp0fgGKJXEF1vfKNNBndB1FOh85Oo4K+lPYWrszacwcMCyRT0TOKGsOy0DN1qlPKKtNP
08RJn7TgbjRo7PdG2BYAkN/Cf1mVBY3CXAnSrGjsvJRFLKkj/2xrWFT+FOSY02EvrJvCoDF2prdR
71vdwQWFc2nTBBq+soOsLfUAplJLgGi2Y7TaMTv9nDfazzFrD7d1bVUUoilApAPG/CoBR4a2r4mt
Iy8tSGRlj6aYdmb2WGIo9b8TtPyQs8MaHaC+WjMEmeU9wSBz2d01Tgd+iQ3bu2ZjAnSconcdDY9X
USIDiyMYoZDUnbX8jlX0KZuco5iyjSNaaZxG3+mZHEUhxh4hShr0S8Ej+JAX5PtIMM3Um8HOquYn
DXRGjSf2YLzad7p+6Kzqy+39XFNInBuoQ/HAoDSsPGuZA/YsVBrgfxdDWLMx1BjodbWPJVJz9dtt
WX8yveobcS5MWWzjSvDITm6aZLXb70vbzvCUez8Z9ft7Kx3IoWWdG1kt0SPNMjA2VgP97BjwxXxB
o0Jz6JpwRIvLzpvM5ifJvc+aUT34qYsXeRaPqWtWYTCV5qNjoMDNkabbd6XmhIOOGfYGAz6RBj8h
dOYuiCv4D2AsqbNXtyjSOyZ48FBNIMsOKoCVYfQ6AE+YSI9cT3s4PXb6nNcU2D2TETwEWfWdFZI/
zGhuigF0Qg+jtH0wiRfjXVvbzTNYwMQurUH05Vdu+sSL8rfsyb4nfV+FzljxSKfu8Kx1gkW8mECW
baImNdWiuzN7FCnQ2m1PMqzKBzqDmSwPJitqUlQNM5dmu8bOqmMxkC+T1uWxp4N7LHDnH3CVeFiR
SUtSAInu59kOwkGM+cGeK4zOWnL87RB/jG8f69VVwaAfOsgAX4j2C8BNKCE7RQbb6V2EC07+GNSf
NDcqyT+3RVxpqSJC0VKStpyOjZ4BoAkIrOJnn/exB1Q58oWAZ/y2rNXlwDYjd4xH4Soi9QBCkOqd
yEDlCxSE+t6cfnfp79syVtdzJkN5chh65R2r6bNTJ7W4mgCLPv5oOAvF8CCtrd7n1QUts15w5zEW
pYZXJhrDwSNLAS05AfTV/DZW5r7V07/YNlBLYCB8gTW7AjEEDZMP+Be8bL6hHTJ55wAKxvI2npm1
pZwLsS6t/5yR3O4ohPAqiwA9+EMQ+V2X+d3t49kSoxyPRoaZ6e2S6/I/TsWpmZ+rraLhuogAQN8L
9PsVxugAHxZz2kgSDmyg0aT1R0MONGTv73zH1THQ8odc19LQrZbGbAs1b89GRdc9SOdTbXy7vVVX
D//yeRcBIwaLDOCnLZp+9h6zUQMcRK9hHVPwbAXGMSPWPZnyWB/tDY98dcvQGbV0LweouyiHj8oC
sDtSd+Hn++rmP1PvmL8bYnRZDQZadKQgl+SwspocxakuNzmizuKQktg2dxnb3d6w1VUgw7TMgmCe
RZ1cblvDlgAI0RLBaH43gdDm4A4yPdSi3QphFg/84rmFYwFQO5T2MEuP0FDZsNIHJ1bXYDzW6Ke3
IqicsG+yL3NN3mCxf/EZ7qf0jS1QqFWpSOegsXDpllO9zhpDYmDK6oyE9fku0w+0lqHTfqLprp0f
ZiBQ3t7PFVMKwpmF3RuTzNAO5cgcP820oQn0JG1+ZzXGmUkajpjFsryHFhhnt4VdJQGWHcU4+NJm
uFwpxaNO9QkUVrQGh0o9pg+eBWd3IkO55wagZGyNAkjUc3Z25ZLQpt4W79SK6kD6EjZgX69rdcCK
5GORUSMZjC7SzS+cv6ZgGL69xOsaE9YIZxAUPojkr7lkM8rygAjDSHzzJZ/NsB/vzUYPs2FPvThL
d6xATvPHbaFXVgRZpwCRNqAXkWe+AmBswRhHqeYjFB5Ce37ZR4O5YadW9m5pgAZuMIL56847K4Vn
13fwjHztNA7fgO5a9W+3F7G8Csp1uxChvho+2uCEMWtJCRLaOcQ+/XffX5Z4ZmrtCe0lxMH3gd7+
0Jz+4uOwSstw+JILUjR7eVQnK0hhXEneh3PpPWk+39gg4+qYYQ50zAK76GlA5lodzpxTYaJTA56I
LcET2Hp5vYfxSu/93kahPhvRe+KPZYgWGhY1FZ32tW7yQ6FTGjkGI//orDNii1TBzpmLYgq1Ntga
t1wxJxc/cbFuZ5tsDbVZc1HC0wzafwCx1O3afnrxwG86tzwidb+Ry1pVmrMtUfbd1WU6GwXJTh7J
d7afR2T85/bJrq5oQZ1B5R1Dgirtl8mo5rIcL7Trfp4CPeqqBwfTVzN7BWrnbVGri/k3ElDhnrPR
JtUMjKNTSqePZWW/tdq43xCxuPrKLUOrEiaMltKHi6npywPqUgSpZdk6id0U7Q68ksACt7R8R9pO
P1a6sOK+Mj4Wc8WH0OOzOAxdV0fz3IlfPvdl7JLGeA5YzsOAeX1Y6G53MHnOvw6W6N5qzufQaqfi
aWwx4AV/1nw127neGxmuhT5VeNJaSV745H6VU1sdpSfNSNf7YY/wsoo8YJKUcVOSZudyPd9rcyF3
osV4YwhwjyyScDqSdNbct557QNAy2Faf0sodu9if5e/PFDjrLD0XduckYOSLhbHPm8gFVhei2dsH
sWJQ0YO4YGYBgmPBubmUU/Z20Ehu+InjHxvjocFVzjfOemUpFyKUu8igz1XZQIRmhNbCzn2fT3fa
z9vrWBWC53RB/lsqtdblOujMimIkg5/4xZttHGkbNQVUI994Vlc8B7Rw/StGeRy6Np97vYSY0qli
ZB8M61c+xrJNGJvCqv0KCK3b67qu5ICF91yiclFKU9Ma0XR+kpZBNHd+5FH0q6Vk1wUNWMAfzGlv
IedjGj9ktevdu9vi19QDHAOLN/0HFVxRD9l6GTO10k9Awf0gW/chJeLD6G/1Fq55KzYYGgFDjOrh
9VRGzie78DRMsBRtEwUSWGci1HJ4nFoTuvl3s7ivbSfcpABdXd6ZWPNSayowBPNi5H7iNR8GfqB5
FGzN5W2JUBSTzEQj/dxi3iRr/rGm4scgyU5WW+mONf0/30BFMUHI2nhGhg205OemPLZL8kk/jNbu
/fqA3volP4REBAAwLzfMIxh9YJPpJQCRCJn5OpAPpb+Fi7W2Fgtlax2ww8b1U6fDjHu5RCORPVi7
egoiazYjVn0XZGM19qokAHYACxFhJ/CaLpfjNFZfUz3DtAA4D/eS+l7E5nn4aFUBprlcwr94NtH2
qaFPYSfJuHdAF3WkdRscwJKYZyEWAPAGTbPuR1K3d3XGWNRbHt0xJy/uKS/re5egyjhqthnNAGj+
6riNjNyW6SEa2ca4l8Ld09Z3AISvjzXI5x3KX7thdn+BP7x9kE7p75FMKvaC2XAvPCDNiT71H3Oi
TbHjE76njSefjZmSuymgeJtET567Cd2saPJvQiZc7YnyfgvhZrHaygP+B+vk/7ZOser2zLVZ03BI
7fgRkM22eOQuoCvFPZtfxmp/W+1WzwkQbFA6QL4hkX15Tk0hRxfvupsMFFQT1bFqvmOB4Wi83paz
4vmgYR41FoSFqBaoOTb0HXBKhe0ms9NEufEteD93Msz50gi8NGVg+FGtHFVOT+nUZ36SRxysqsFm
IL1mb2xQt4B7FhRnGK+83Koq7VFha3JYbJSWi5gWR93/i9M4F7Gc1plvYgUg7LUXEcJ4KUChp0cp
fcze74RiBnAZnwMgzXXCyynpZM9UR4+k86qlJ7p19VfUF/NnS70Q/1z5PaNJYOIGAfUFtJ1bYFx3
2nAVVhx2YLIBOQ0tzIAZUFNqA+88ijplmoDeJmLD8BMthneN8EMrhxvJWbdxKlvylAvZDZUO5kGU
urSyf7a4faiz/piZKGmkwX3TdRuVtevWDmjy+fqUp4CnQWZpfEqTtGMcAAqG8ZLm3i+70eqDmHiw
J7zkYWpkTax7/Peg1V+BLZ0dZ29yksbK5cfbd3dN8T34D7DieJxwxS61kupUOMBfQv0Xo4var6HH
iPRGmW9LhPLI5poYvEpfms6CJ8t4LbvXxt8ol69ZoKWGt1Rh0C6iao1NCTrFWpImRLbfqAZ+V98j
x9s7tRbA2+CXAOoe2lKAT6HUYQBNIubaDZCn8WcDlD1gKjpGIEPMAXhCjxpv7kUJXSX0kBoYXZ6C
O1frdr2Xfi5L+3D7x6wuGHHtn4LDNUvXWFv6YDUlal25AaQSWn4WYmtaYe3cFnBBcBjBJBqm4uZp
HW8zuzZxNZwFUo61+7a3ZThrxl9EU+CDQQEN2H/osFVqaHknmU8A/ZF0XvXUG9beKMpnd96KqExz
7UE8F6SeoK0b/2lrCQaLPLSMunvTJ+WhHNPPKEjMex2FQqpx60laWrufJyu96/qB7ebUcfd1LvjO
d1oRz8bQhj0rEJnZzj8WaqGHcmqz+3r2+rhLUYfVzLTaYfbA3uWkMjC/HgxIQHMNspgbfHXGxgMt
VFDFuWhQSIVfdyg9nezY1POQdyWPWxMguWVrgKKwRHG2DobhoSSS3AVdIJuQ+2jc9VLwP6BZh0cD
mZx9zZr6vsusYG+TedrLVpaYOnfqUJOYxROYUj8UDSx2RsV41HPqhchKzh/9yYMDNYzFASTszpEa
Rhq5Oqqyo+j0V9tDiWZGOgoITqHH9OlZTzPQHDjzxwr/17MYgno3e/N8EJX91XPLH3Nhe3tTai4I
UOmjrVeHErHWTmutKiG13x7GUZaR1Y51KJkFupY5Gx7JRDWgfJRTVAKkJfT7bHoFKVwesjLjEWc0
jV1vxl+gDrMDIXEfg8Kz+ejUOY97o9Hj3m3KA+YP7Agk2TJCf3r3jNE09wDSNHfX+0B2B76jjAlH
O7I7sA9B4Y9GOEPxd4jlKzMau96NUG1FYVwwlKQykj15BSNxS+QcSvS8h6U1/2onb4YXYui7sTFb
9LnzLqwLuLFosemfh7rRd7acyniy8nJnVvbwIEZiYGCqH/Aj0289d82PKR2M+4B7YxBNhTZ87+rM
cOJas9AtDdaaoCvq0ICjvwfHzO9qGGSIzHz1O+u17+bI66e5hBvdBTV57ScNQO79OEbo4vEQiTEP
3YEsePWDfW7cj+mbrP3glGuVe5idLsVvnbwHVjt9nGUteoBB+NLFTT87j0VNqqcq1+do6FkQToJ1
sVlX7GNueu1p9ksoI1SpvgPKLwn1UeoIpQmcZQPdvp7GTdThB8/Y60RHlyQvvtpl99vjvHr2+96K
UEUzf9tt5u/tKssOmEUeHwNq+XEPbOi9tBsWl109hcDOE0nZollVMzO2r1sx3BOwnYOtbBb1zhW9
FntwDR6EM7r3qPBiobIicamXv0ae9odhzMmLRgmJwF2cfTTd0ejCgA7I/2XZoN95TTEdKsbb0MqM
/N6gWnA09c6JvDnPQRZj+IdGGDJujHHYtYzbaL0SaTTXY35HLMEOw/x76M0oh94K1IRjC/ALG37Q
ioEH/hH659GuvdSSFJvozV7KzVnQE7d3czjau9vvx4ptv/i8Ygn1HgjFesrpaTRT9EPSZ+rrd6al
b7zLKwb3QozyhKT5ILox6+hJzKGffmNkn7N9mm44vVtSFB+GTDitIG3padbuHXan2R8asXP1979S
F2tR3BjDzj3WBTgRAvBB1iJZbT+KYMMdXUtcQQqK4jh1pHRUbpRGoE1Itw16mphR4gYAvdokSOQA
+WF66htkAnFhCsxcVnYV0b7SY1sGNK6yotlY77oG/vtLFBUBO6CWNTl+iZfG1rTT9I2lbn1f0Y0u
z1H08nR6MqedGwPk5baGrzj2mKtAMUdHXIpcrXJc41hoJh1xXFK8VMWT2b+mxckidyAi2NioFUlA
NYQDjauuX+Ou6ePgjW7TpEnjNguhcN+Gos73+J9/N2n36PItAsUVfYfjh2I9QKugImr+RWa9xTNw
ECStDI5Wi7b0Ropjw1M84OZWM/rKMS34NUvLJt7WK0D3ZrL8BmALaZJnMQwo2+pnXv0+SteOAwwe
YFAqAVHPqVlTgk7XygbNMDdeBChgNozpirVbYFMQ3iBXf0337dUASQ8EcZOiPOiAD6Q7bXx/yvdC
xHJmZ9E9WkALzZkgom/2fm2GJgg/63d3HSOH7iECgWeLKWJ4spdCSvh7hpWDVjwA0Ns9pxvB6cpR
4ICXdtllFgmqfPn5wUTMMhUOWMv9yI3dd7d849ejLQmjO5ikw5yFcuE13ZhZ5c8woJUIRw81qOnD
7Tu/tgAEEGhZR1cO1qDsT2VouZtPYCwXWcRzYFC832Sh2eLf7y96dnbI0mCd8Fx83/tM7b3UNnRo
xZBg8M/BSBgIMtAnrbxjLOMY4CXg5mFOcE+CT5gMprOMOg/FvO6fv9iqM1nKVsEvdepgFuQk95P9
puuvtz+/uhTkovGIIad21Xglfc333amhp+F/SPuuHbtxJdovEqAcXqUdO9jq4NDzIozttgIlUYGK
X38XjXvHe7N5RXSfAxzPQwOqTbJIFqtWrVV6D0Co4l87pwekjXZ1o1gVlS3BbfPacpsJT43YQode
NKfF93XUgZRkbhmZpHZC0PF/2x6e5EDxkMjBBc3fxW/QWJq+pBZbiiLOatC8JXdLTm/y5GXbiMyb
eSIMzPs4tuAU196WeNaij7jcYzv45FRhqUJ583kRctGgawX4H1cX0CFiPsMMcqtAPqWA5oIXzngL
Mf2nkUz7JFDAT1SGhI3vj7nvlw02vmX88v3vNSTrk+7ZUekuSPzgajzC9gGptlHnNQKKfP2HAmPc
9F5Yge7PSR9689/ttZE4wJUtYftoPiQkiGEW8dDEVnIcmzifjh8wAQjun2YJjsW/Xn47y5htNlh+
kn9n9r5AlKQr3Fi6MIAFgZBAh5CK2A3uLJVbI6rFLiXlApabqsieIZiaPbZ9DuVnq9EVqUCJS18F
ZcIBCoYjo1/bES6tvQL4u76boQkEdZdBn3AUdJXmooEa742gA4NPYtskInhbbi8Mj0je7BsOReMy
7CgYCIHxMmpg2Bixb6oSL/05yrQf65DsedtMn47hUP3q392LzMeFnQqqIPRwYrte+0JjZk6KqgqJ
yzG0nIfajreHJFsXIBkcDi1BLCu27UKPO6tXEpDYPrbD55UomN9kfgZAHbqpoe7yFl/V9FkbzKkJ
gWfnX5tG0yEwD27yvD2Gt90kmCRgYhBK+qhNAtBwPUklmRKzXWCF97R3T3Oxc4vbMkUf4E4DiGJi
a7hoEbNUYqzSyYMSFGyiTfxN+QtsxoZDphV20YTxPHWKqED2edCJgh2VN6e+4UROyhp6hd1UxoCO
zcUhz39sz5vk+xz0iFcSf+tBjvN62pbUYatv5XmcDI/2S9sqoBiqzwu7BUi1eioCfD5roJKX77J5
2G0PQHIWXw5AvMdoVTNjKsFl4Cb2Td/pT/OEAoDTqR7EUjuWjxsfKFQ0sAmHiwmq/L62qzzW+27X
+68MWcsPIOMBi/9rg99xFxFmVYxevZYIAdnchfYIrcq8QY3h/YE+ymYA8oJoG5qYvnAhN52bT7j4
87htkVvSnnWqqJVINjyCfX6rONyQyKSWepmdlokFGk9nBWz2N2HtwdZuO/T7bK+9zBB2HhjhAPbG
ESPMV+Gwlg6QR4yr9HNm/daG32z2IntRlSVVdoTL2Ow8YB5WDMgyftTlDc1/duPOY6omd9lm4fBq
RHuIKt+8APShSyt7xQNjMpddEmSgWlW956UjMQGjRnspqNzFUvpqlJ3ukiWLQZ2Rhq7enPyi/mJ5
2klrVJSlsh0Dzv7/bAknsrm0OekQguHaMoMwaNMEZTEt2ZlOsu63HUGWOAOFL6enRVrEfVPB18oi
ZU42gtEECbIA+ReQXbz6vXZj1nTnZNlvs9f3M47vMPGC/Zjor8ROFOGNdLwXv4HP/cXuraE4DUZh
jHc0Rjfqan8PruYH5Lg/kB2+Gqzg9mu/Fn5CdRx5vntXMuRl1t7XFFMqdUa8cDgmApVGsam97suK
rczOYmhpQnxFpS6k+jz/+8Vkee4yp2niwhH9nYHH+geuNXBtoVQLYg0Qegi+ZwRDp5sp+CIqCMih
pTC/m9JA+8jxc2FEGMMAHR9jmoYs1tvYsv7NXOtomlVkmE/b3i11LOQXOayDl30EOzRbKqfndgLv
vLAjig+oZ6jAcLIFQaMMVhotFqjGCka83IeabUtw91i/gbFKdUUUKBsESgictwW5OFu8dSbIjPZl
4WPB6z0tdwHdQ551e56kQ7gwISx6VldryUqYCNp9mu683fbn5SNA0M/DPNxqwrZDrcps0gX5t8YF
PyskKha2r6iimiF5XgRACf5nRLhqqF5CzM9FbgGJa6eP9fxG0+605kTKf4f2BxsV8ZlqTPznXGxD
Rto+LVKYo/pzkuVg2Dg6Kr53+bL8NyQxk1HTuSI6MGKQzD0T76gplkUxY2K0UWlrDf1sLMvsoNSu
zacln0+tPuz9crjv7eqxm+wDCsqKzc8XQngHXi6UiI9oWrSv9TOBWe2f1BrCIokDMy7q6Tj3bYim
rP/J+f7InF8sVDAtg6tXmMR00Y5UWzNwoJgJYupBER0qPMLkq3lhaBqSGfcnDLn0V5I9uFAAqFVi
8LIo5MLJxcZMLzWNrjMylDfTfZ6f2uY+aMNWBbmT+h2CKQ5Xs9/2jBVpnrvejCykBiWGhBQ79oHO
IS6N8p8F4cY3NAv1caBhY4824fSCztxwe9VVQxCOHHfpiO9rcDJGPtenUcXMLV1rTn6JznXcK6L+
SefVqM66GgJO2w7z+aFdvtWJosuH/8Q3++TCBv8NF/6UllXFZh+c/kZAo3p8XZ3nfjjoK97mv7cn
S2VJWA3L69PJoSkygNOerV3YgP3ANMaoAJChz9bDtjX50vydO2FpgoK5Vtpj7jTv5EI7JlecL/zX
bs2bcBGgDcMpDc1Hit64K5IffvGVgjJ9JD+3hyE1A40KpLI4Zawr3JntMPitt86ow1ZBPGX0luZm
2GprVBBbkTWVmgLNPM+IgBtQrAClbdo63hjk8Vq5QHcuJrvL3XU42kM9xT54qhUzKF2hP2pSgJa9
rS0SyuxCB7Ys9rMVYoiLNoV2rUqjS43gHY2XLro3IV177d5ziewMqmZ5bLc/CsgA1qMikpXu0QsD
gh+gr5O6RWfmcZ56J05ISAL3ycnS/bYfyMeB7AP4IHlGWPCDvCw7ULzgpCmmgw70j4pJVfV9/veL
Y6DLV5suCa4V8hXyap6KG0f6eQgkgLeNy9CJWdk+81gOHmoAJ8g3mx0RmX1gei6+L+RMZiByCNOQ
KydrlI4PGMf/9n1h+s25b1w/a4vYn3ZBtVe9tqRbD3TQnOcJXUliomR1Ro+CpQiZ8fWX6SzRXANN
7X6rV10xT1JvRYyPd4QNJTqd/5CLZQ56K20QO+NGNNywAlIRMMnImVS8K7LxAD6Jzn7AqVHWF8LW
ZpinhFQTSr3QdkfhqgIvzursht5UXMCGbEAWOKt01JORIhdVcK2iacx0xqHVZeMxS+pnrUfn+6gV
FWDaAAZSCIuQbNzV2XEq190QLGFbefckmY/gsDt6Kq45maPb0C1GXg2FbpwL1xOcpih21j5qKMt0
emHT6f1uePl1wc2tuu3GMcFtwL5by85SNdjLJvPy84KX24vWdClZUArMDnW/W2pQob9sj0DmGUD9
OEB6oG6Kfvrr+Vn9pZqmFuFGQOywefZuhyqaO1VCUBb8c/pziNWj2+pNnwKh+syYh/2UpCQcnE8M
hBzkNNHHJgjQQa5CsEgX/cKccAd0bjcvYLQrYiP/grenwR63J032hEI5G0BDCJxCAoav2+WuzVyX
5ImfxqtufbaGadllCZKovTXdNMzeBShzpsnwMowqf5OFbGBNw8GETYz0hmB40nStCAzQGeJ2PVTT
vLOoeZhN72Sa7Kmbgv32OFXmhNNpNavZb2qYy9AI1UzzgbjaDlASqOsunwFC322bk/kiiB3QVwSe
ZWA6+LJeTCsZG7ChrjnIXc3ipbUImisIQBBa6AwqETDZzgI2xYa+ANog3igm5Fo3OWzsQcTq7sb2
CFIuwGS3R6MwIdKS6k1gu8zjFKz1i0G/9unPOfi1bYJPiBjz8uodJ/xHn4V42DLiVE6Qov6xtLek
/56phI5kQwDKDNkbToOBosH1gsx5VqW+k5O4bvE0sOdb23hsfFXnhGwUQG6ACBa2UGARDlF4GRJE
PiEQTv9Rp9/ndzNf81Dz4vvCKVo3WgF/RTkYooxA1pJOkceWue3l9/n4Lty2BCF2Yjn4fh88AXiv
Z791/adLFO9C1Szxtbqwgg56HzqANYmn/vNy5zDFIGQn9OUghK2eDqSogAjCINjdBHGKtngtob2Q
DreodzSa6qGumjPBs7SlGT2Twdw8RNArocmjsxyVGQ2VFeEegLLaYiSMe5bdh0X/ktl+uNKjR76+
fx9eTp5wibrekHV5j9H4ze8OmjuTih/+rQTktQ+Lh0mtc2A9LUlMvODExlsS3GrJWUu+0PxXoc/R
WD+y7qcVnAfjYBnazajaRIqp/AMnuHA/w8tXVhb4AUkTLfMuzU7pCqaL8wcm0ucK7kBZoRtIqK5n
pWdqk0kBPXaONjCuis/L7jNwjv73eSEYrPqga030M8To7S2cA3ntyD4xjnn28t5hAIoOLmCAnDnN
j9jBni1BWY0rMC94U4c2kpujIsx+uxqgSwDaDBp0YB3FK/T6MMB5M3uZz8oYvfLhlH8H90yn38yl
Ssjy7QVggGiJc8GgYGy/iQ7pUqBE5wGs0TQv4/LYWTemozh4ZCZsG02VHKyDtKNwetpoE5j0bszj
WmNom4NepiIT/PbgxBP9woBwcE72Ulu0hgFasRAgR6Ys3EosIGEChhkAaR2AToTVKAx/ZGtWVfHt
0nzppudtZ5JMEHChKJYA54pXosgCh7TsFLSahrUu+5BpNWg6yzCoVUXStxcAHAocgy7SMiBkE6s1
btq6K3GyEui2hyrZo1PpocwfZgTqVX9js3e/36+tCSezVrud0/mwRk7Op1zFoCJZEAtaFBxwii4p
IAOut8dsBtXcpnkTa4Ufzo8+mxT7T2VA+Plo/0MTA4MBv9gB3jIP++01l+zvqwEIF0qtzZ6+Nvh+
3XyfnZupith8UzhP77cCiSNIz6AlAUQLws7Ii5m1AS3aGHFLcxqtc5eeSHPaNiKbKjy7cRjiHwR4
wlo0nZEYQe41sfOzDb7a5pftz0t2B37+388LKzFMuU5nw23iphwj2kfVsPOTNfqAERdRNnQ6gJUX
b1/P09a8sYsm9oabLgvCAawK+aII8KQjAQejqfNiJl5A105LvTzXMmrS2OuW+UTycnyx82L4Yk9t
sNsej2xNQMNpQnxbR6+KSHVRNa3jFDlpYkpuY1N7d0UMyJKLrwsDqdy1dB2CrzPnpsub0NKbsJve
3SsHI4B+QdoXoGywsV/PFjEg31c1WBKazmjvOC9LTNHeqRKelMwUavuYI5y+AJaLgoSOtiSeB96b
2NYfmjom71+Iq88LAYmGi1frS3w+wf5oYtUxJXEpgAeQW0S3v8kF468nCbRintfOFo1HDa2qLXq5
HBQSd8FqMEVkJbXkANaJjCk3JVyBjl5UjlWsNIbPhQRU7saYRxOIlbYdl6/q9YPX4Gf6f2b4cl1E
oQmi0DGxYIY0X9tuRvtCEJrO50S/1bTY0lg0LT+3LUoHBgUdHS1kSCCKALC2r2uWrjaWfq5CaJss
9LNWKc5hqZNd2BAmDxJmOq24jbz7Bcb6HfNftwchuU54NgzYHmgcohVK8ANfc2tSQiwrNpu7dX3U
6uGYD/SkT71ifWQjuTQkbH2vKnwNUD2wNkY5QaP3rAp8JcsB+RxObOqCtwUxxLUDjF7ZgIKBc3Oa
L7p3YNbZVkGhJJPlYMsjdEeF9y0PENjYZzxNR8iKBU92ASZ59wfz2nCd9tuLIpmrKzvCXIGsIKiG
HnZsdwpp+dKq6IPfvnYQUXN9NFB8cIJy4Wqs03wBCgqqM4HZYqf4UZOaYd8bETB+odW9H1x6bU44
kVE9TEjdgBaUkG+dcx8k+z471vZue9YkLG78nYCaFQcSgNxI8ABGe1tvzQx86AbUB7oIKI+DAfEN
1nyZve8eEOykfk6a+f2eDbMIJnHpIBgX4X0EoB+kd5s0ButB9TIX/+PnubNcHGyrOVRBGxBwiZI+
yk1O5KA4oflqC0fn1QCEM6B3dBIEHfiq0exd7lx61PJvegZejn0SbS+RdI86aPlAMz5qCiLCHFEM
KcoczOtlpT8aWpCdwS7dn436A0VS+MKFJfN61iyPgmCBS6T4HQgKo7JRRDLSLYqDxgE3FIiuxDeR
BcrrwZnQSdD91Odj3ih8WTZReDIiAQ0Bw7cU4svU0cwmAJbP6fjCGN0TK7iF5ysCS9koLs0I5wCr
JputI8eva+bLmNtPy/CR3QGAko5bEsEr6FavFyLxnL4bapbHKb1dutN83PYo2UkGpXcf5KGgqcRc
XX++H6yCUsvJ4trj3NnmriuCXUFvaJafDUtxG0tX5a8xscPD1mkT1NQDSnUl+yx1vkF8JBwn+3V7
TLJVQUod4sYGgmVPPJ3BrGPQ0oOZkd28Frpit8u/jvmCgi7gSmKFyk8bC5wcQCMv7q4f77X3d5Fw
oYC/3xcuL3NmNd5dgFTb7DHwuiMYpSLQ7ShORdlSXFoR3o5QF/RbW8coHPp80LJvrqcwIHMsKA1A
4RV1JzRgCI6V6/k49hRbwzPBU9KB7jipHpk+n4tA22daoUqyyJYFTHAOMjlIqyFSunbkqQ4ay0uw
TxCuhZ8GPCW3nUo2HuiP4cvg/4MEtDAevdJLO0c7YjyzG3e890GBje7RYJf/2rYjWxgcijwQ55eK
iOJxhrW0B7OFHb8qQnfITqbW3PuOSpZAOl+Qk4YaM89RiHpbGmjsurnFfDV3ZPTDfHAVEyY3AO48
8Ofg6BIlAWgwVqAOmdF602V7HyrjhUqKQhZOIkHBG0j4I0IECq25X3iLP+Ps6rRdMSXhYD8MU7YD
eY5iLHJLiPXQN4jgWMT0pL3h9z5bEO9Bv8erwjEkYBqaXcX1rjJjXvvwapck9T2YSSfUHYB9agHt
pn1/9Oev217GvVUMWaAqihotV1F4g8JpQHxozivjAWzIrJMzHWzjDp3r7oAXf5R0itte0hKJYOLC
nnCL0QSSHmBSSuMFgXINoIrVHcCCUYf5oQTr6C4HzI9+IMNwZVTcsm6bFRmgmLFVRk2501Ri6rKt
6kGciLPFucjwCkeOARpNy6AgWg+C+3xcdnV7m/kqHWuVEe4zF+HrqC9uUYK7KF7b59HrID919hbV
41+2V5FGBDoZXcvowBRmygrMeSIeHpfUfWHj42Kftt1NOojAQx8ZcgyQNhAcewgskwYQyYoHK/88
zMuZ4yxHyD9sm5H0XiGFAZFkrrKD55krTJa2mK0POkvYabQectLJTdomB0sj8erM0bLwap4d0XEI
oWQQDcm0c8v3U5Ne/wbhZnXN3Cmo02axFhx8/XYZVQVe2U10OUhhL2W2kwedhUGO021BXzS7Pnir
u4NAQ2jrioNP5hi+oeOxAf9GiCg8CYe58Zop8RCms9NKzt55e8FkfoHePwh7gnPtLaSN37Y+cltp
XBvVwzS795o5PfRoltg2Ix0FXgIgj9SR5RJJddsVYbkB0CGaWZf+QArN+212Tq56acoOVdB7cl1r
lwMuhJWHnsMMsiTE0p2NkI0ax7o5B2UWpmDmzJxp59CnwVHFWbI749Ko4A0aMytmMiOLfU75WGeA
/720WRJlusoXZIuFTBcfII4JAIyvT6K+SmrwcAHYM/n0PtNQMgtoHuXB8PP9q3VhJxAq1ejnXQdr
RI8ZlCx26WzsMhXVk/Q64nLwSKUb4Pl8u1LanJj9msWz7t42a/OUVP7netBCfUxjMAI9g+oWWFE3
JmTYaUW73x6hdCaR+Ubwgk0F0N71TOr+uCQ6SfiaZZ9Qe4whsXxMfOsjFxRIrz2OQkSBRTwOwXYy
AwM7QS25WVDm+j2zV69RJSYlg4FXg+QImC9O3CAMhhbpaJtdia4KE4KqjnZe++kIPfnz9pxJ/Bxm
XMhhI9wD+7awuVIwN1aWiTnLZw/F7Bmsd26Uag/p8GvbkHQ8ICHgPAqQQxcRBmOTTTll6K43u+Kc
jtaRGU5k9q6iyiI5kxB0AwMAwjEoZznCtFWGDQ4ncGjFmn9Ks6OqNC8dxd/Pi1S2ZjYXzFzw/Go0
sKUuLPS9n6NpKK4HlRXheqiBb01zAk6F3ukRmQShhgTYUqtiIFlmEqwg4PuGuhigEiI/jNaBB3RG
1jUuhm+BVh7aMYlKu9kVzhqO4AQ2yJNhtqGdP2z7guSqvbIrxC0pDSbHYVgkB410Gc3Am/oloed6
BQ1rpro+ZB5hYXBgWoKnv3lhLuO8au04aZ9R7vmnrOqoz6cv7x8PAK7osMK/aKQWNtHA3Ml0bYhX
Gex7N3R7HYC34Adw5TutVDTZSvarh3Y0/mJGHs4T92vrdRTY8DYFWwiifB9qR8l+HdBht36ghMwP
URegTzAHob/u+jS1Uxu5eIpURrX0e7IapwFgmqB19ttz9ycPLbyZruwIN23tsqGhqQXU6aLdJ5oT
Qdz9MOv9MW8fQSh3tIwyspMhGtHghbLTqfebaKaqNgB+Lmz9CuHcYAVUS0Fii9uRWaHNaFQRVMzn
W7J+C5IpJDrIf9bH7aHzkW3YFLFjRW9UgFwhsPHcHpmCT6lfRPPA7ofOPDp0il2mSBRKtoKHKAME
gzgc3/L0THXRsrpB+zQ8bEeafterHsAKC+KQhrawRosFCGbye4CYQ5e9fmDOAGsATA3c5Xj5XHvl
QqxmQpYnjY0aHMK7BZJVxi4gz+10nD4A9EIx4K8tPtiLN2IzBRBnsyDMmyz71Lr1yid7VmS6JSch
TCCdCuIfBBNibWg2UXrIAgfP0OnWKA4luQdhh/3ZUxWhpOtyYUeYNm0wUjvhZU4reFgbyMb82F4W
1TiEqYIUOgX9EL7f5XvPPHVuBLr68TV4P4Ui7/nA/zm0DEUt4WZstU6DzGeFl43rpSd/Sb42s/0l
H20WTguzzwU4bRWXsWxoeOJAxg5XJBZLMDnptd94MwLYwKnTT2nTVTddqjl7kLW3UTGuwSGYCP29
PZ+SCMDDfRKAFgpckW+ipa63zR6qWjAKOeCm+4HS4o8kVdwlUiNIICGVj5gd/1z7d29AQQtU5ikI
j36wQAuL+QvYFRXTJ/M8UBDyvjQkv3BtXRtx6pm5/YLnTVL04ew0oer9JF0fPGg5FSXCZDGIqX2v
1wAwzGIaevNtHtzaLSot394fVyLLArAhxBgAFhHfFh5FWwYtarwt9Jeiu8na9zccIRnw14BICI7D
xp5WvUL6wf2Ve/u0iiwCnpvQLKPZ2W17l3RNcHii0I4Rga/jek0GUvbBwFK8qLUbbe/7ijeFzK/Q
D47zHfWvt8UvBlKjoW597XPrghlnadAPAxbCu2FKVG1TsmjowpJY+QKtncVSigo+b9lb+4exYhG0
PsPSeT/6E3o1UPZCBzDgGuLrhS164o4LrgI/hYIeZHH822w1akVcLAsILqyIt2fllMFQ8byN55cv
pjV+ooNzMm3nKSX+CbFnFJBf254gWyoXxSSehPLxZBJ2Z2uytltcLqHFjlXGwtSMLFsxd7JFQhcd
MocWqiJvCO7clRIAvYB/MIc1NPRPlYF4yutD39hvD0ZmCFUE1EVQH3srCT1q5VTMFIYSp7lJaJqE
ma0dwbe+S+n6gcIYrm2e6oBTQLNbODzTwB3BfIC2UWqYEcQ0PRXtuGSTXhngo72IPgK0Lzijjub2
yYGuAdQKxg8cA7AASi1ISnlQ1xEyQmuTJhpNbXS+FhB+0OtQ4VyS9QBMAGg+riWHVl5hBKmzMuaP
HMeeLWXIsEWp6UVeOr52/b/bSy97ygJUyV9GcGdUkIX4vVoLMiQu6ojJmNz5HX112iHKoM+CZsdT
mq7x2BU3QWPvGR1Vz3XJ2+HStngKueWc2ymF7RXlFmu+q4Dzm/Rbpk372nlpuzyyJsVJIXMO3Hko
jqDVjWdgr52jRA4kSEukXtsc2i7LcdaLaHtGJScD+J3hG0i7Y07FQLuvp2AOkg6dep4TLUEa2pOz
KwNVvVRqBs0aXOAc0Y6YQ0ZNcM51siLNZbk3xmBEvp+cMjtQxNmy+UL1Ahl3rm9uiLsVAA2XapzZ
2/JOfQo5FEWUIzm5cdcBA/0n8fTmWVK1Y9PDK1EQIVXktMdkPIEnbHT9kII4pnI8xepIgh4fSUG8
z/GeQyO0sHWtqu31vrYInqs0WgqCija4V8yTl6Wnzttvu4J0c6FXhHekoyz3hg6bsqRri6AlsU7T
UIOYY1YGYTYaOJam0IRCTDBA/Ou1clTPoz/N7sITmeMmebIDGur459rPkZT0st5EDyGwZt4tQE9l
mHWdfcvKeQa5oV7tXKvxUY6iNEqQX4T80kDC0ZmWG9+tQDzn1ndJ3hVdyDKveAQlSY9mZzfYt9R/
zbyluRkme943iF8VAaOsaIY4EdBfuDZe2yJkXTfMcalTj6ATyb8bjPxMdeAbnDVqQMeNuyoyWw0C
kakRFm391Ll1ZEJ7bHvlZLuL48055RuOejFsqU1/cPy+Ibh6yTO1FwCqbNxVVIWmkiVx0KX2nyEx
cnEJbRZQjZG4dYM5pHp+7tv8zsNzln7um/GEtOxdN9W7GYJW0L47aE557iHGuT1c2S4HlAuZec5v
h6a5a29x6zYdwQlUgTqBHadMO2UfqEJCHuCvBfPagjc3wzp4sFDSsNdvB5Xum2zBEIYhpvXxPzzN
rr9vda1VYs9X8VCtN1357IOTIjV/fmCa4Js2oO0g8BDJuRrDJJXlJ1XsjJwJaFeqwDay0xBKIv8Z
EC7+vLWtrCEwACjMYSiH/bRAvwpb9jeKRzdTp1fhUmnZbntYsh2HFAc6MbncISqFwqE4Awjd+kVQ
gvCeRlYRRKkL0ivy6uR1yLybItkHI4Tiy4PX/sqBN9o2L1u6S+uC8w3lWDtO4qHrrblLumBfWenB
71WIDx6Qiwci9DUgRINMMyhk+a+4iAoBvvShG5RWSOT0IXiVTpCiPidZC7KS0jxPAcDEvPxu+zer
OX6rF/PWn4t7OqSv26OVxXa+z4HavDsV5/P172BQpR8qUsNRW3Qq20HX7LWUNXsQsg1hllpUsbUl
swv6b05iD/wWLlk+Lxfj1urKYn1Aa9Sa6wgAwij3Ho3x+d2Dwh2DtAvYYPBfsa8/0OtqXmbc4n0B
1BPAgiFzISs+IDyGXPC2LclZdWVLGNBKZqdKEp/ERnWwg5CY0fb3JXsQwwDVB0/0QrtXuDmtAd1+
zox+xcJ6zA1nnzR3rPzdlvdD9Q/0khXWDEkMfGlODEiSoQNSO4E533wwwATdng0wymblvaMPIZnv
8wUyZP82/hAuyxNLH5d53tVQZ5/+HZPftXvQgt/b45fO79/xi5lCa7DWEf3GZTyPh/XBGM/bn1dM
75+z6MIfbQtyeZ1GSvCaaFGwPjAfcoYPI31Mk6+l/s+2MQlHEcLWi8EIzuLVRj+6QQ5roAtf1u9d
etss/+jaa+Pf9gkLteS2pH2YMDOixeeSnVEjCmtb8eiQ7cHLX8Gn/GLMrYEYCld7GWv909CEZRqu
Kv4OybGCgfK8lMvr3h6f9gsTi+dCabzHqhFn2DurdnD08kQC8zMghKftSZWP5q8pYYMM0Id09Aqm
9PK2KvpogXaYiqtIEqYj4wGsJopoqHqLGVbg2Jq8dnBaNz6kQN1/gsnfLXdl1Kcv24OReTseA/ig
ja4/9LNdzxuZPVxoPq6+sjg0UJbcb39etiyXnxfCnsxmrDMtjKMtTnm5033QrgL5cNy2IlsRYJZw
feu89Usso8IpAmYxExFzttPL89Sd2vdznyIFdWFC8K8y6NeGUpigub0r03vKHxQfkDOHFXRJAMaO
tixdbMHTW3exJwOhfxDm3l1afuDq4MAu3Lx4kSH/dL3Yml8M6IVdEGw3Qzh/AqeO4jUrXQi8GQDA
xFP2TRemPfSF0+oTng1pBTFCPSrHO9tVnCYynwI9ACQAwXDownWvR9HaE22mqSqhsTToBwh7Onso
FlUnUkG9k7lj/bTtXVJ7CHgBxMTLAFQd1/ZGO6jtrimrOMdgFmRmjmP2HYWqbSuG7GIA0OA/M/xn
XJxgvE3DCmZQKxSTdzdVbuin1aeSZPva9m4z0LnoGdnVSA9l3npjNeZ5rEFXb4//Oqx4YWb5acib
fWO5927rPyt+Gz8FhOARnTvo1kYjGig6xWwvT5GZ+pKUMbK+P92WMQSN6HwdoEl2kxJwfozEJmGr
L9DQM4o7t2+P4MMeP7LwF79CuEYMPVlN6P3irFrS0Pu66hSa033Y218+NFw8vXkjLFZd2CcZbsbG
ap0ytpbiXoMAu14aRyvDfVnUDUShs0/ubD923vKZVPUXd1HFCFKPg47I/7UvIu7KbAF3Swr7wfxk
zY+pFeodFMsUHifbrCis4YLx+F4ST82cVm3LbFJjlG1ksU81+pn1/LA9lyojwrnZ25AS1su8jkfn
R81O2vhzNRWnmuyu5ByuqBMD1vKmztr2S+ClqVvFJsrtenu3aEGku/NJK2/azlWMRwZVBJT0rzXh
RgOT2my3tVfFXvYPSjtol8oiJMnD0UK3eZFFaQd64erGtu/RXKtYMdkRcWnbuj4imtZu9MqE7WJw
wsp+GoMsAsFs6GLz9cUX1OYU57ksgXc1WmHLeXh+61nnVzGU6w9zD9JO/cmY6/0wPPi8RbzdGzaU
YgaVJLvMbRzXDDi1kI72ZCGdMXY09cqVIV2Cpg7fulnKf41BBdWVOQ4S/vAZJE04Y8f1dE6N1zdL
ihO3Xbun1Qluq9q4YbqLatbsnfNEhaWQ+s6lQT7qiyO+B2sznUAMHg/dIW9DEMau1q73jzkBGWo4
mg+le2IqPCgfhXh28zQiL3eiH14sQFvuOkzgEQDYWovIkZr77Q0u/TywBvx6Msw3rThBaae96aKt
iIINrGru2/60bUDmChyZ+ScrhGS/sEqlywK25sA0js7jSM9a/5gUimynbAx/TkEQOhrITQhXL6Ns
LnwLAhdmfVuN37xckXyR7VsEKvwu+aPgLATZyZybNBsxhBpkYtR3ds2gPSA3gm6HNba6cV+t1eP2
rP1p4RCX/dKmcE4VJVjn2hywWRC5H8qaRGDhOaZUBxMu2RNQ8KbIcg9VuUOH04G22SFx8x2yscjB
4pnh13FbrlGOv/mM3lUsuwMFybl2mh1GE2Us+1XYZJ+bwy0DTZpWtTt/YGfaB7dW4p1b293r1brb
HpPUEyycBi4eteiLEZYJKO0VfLu8pXA8D3Tv0WP1fi5qMEcgsYkXA04EIIaudyiy64Xj5w26e4cd
kiuaq9gt0iPgwoBYOjXReZWOgOjGruOHjnVeQEDrsPLgag+lt+/7B6b97EBupvuq2ZM64d+hiYk3
C6JLaCIAAnnQwIEPITzvOZ3jpo8TyqJSxToq3VIX1gT3q5LJNSHsB/0tNj6xbNmNhKheG9LsxuVk
CvehOwOYGFQoZiYuOdW9G46dExK3C/PcPrvg1Gvr9TvgD19ssz0Ulf9QOug0cqwom8EdOLlft/1T
NWb+94vjfSSoF/m8turlYK1kqCutivtYugMuZpX//cICnZMR3RjY1Aaki5bktLJHSwXuVvmJsMtc
puWmN2DlCjpGif28gKguLc8LGQ+E/jQCRUyjmjThpu8JcxovwYbQhlsLKhlFq8iByUqB2NN48IIP
5k/V+3rS0gK0vmuAZUlNdIp235PiGe94Pfk0Gw/1+Ml3HrW1D1vyZWy+VWUblnRv90lkWywsxyMt
vxv0B5sPdasoLRt8Jt8c0Rc/TDhs8sWr0nbBDyPup5EWOx+Q+bSL9eVs9suusQBqp/Fg/libX3r9
79gesuR30Z/r8WXbb/8/++j/zRAIHa9nCJ3/tZGXOPXK1Yhazf00A94X5kZ9cBCXrEwPe3D1pHa3
02Z2XKFuZ+Pngnf6ZCT6DXidfm3/IOnEQNDKATgP1X3xZTIukDFrFjQS98sQWuyMVoPTBHm43vk/
pH1Zb9y6svUvEqCZ0qukHty2uz3EdpIXwdlJNFGzSIr89d+S7/327paFFpKL/XKA4HSZVLFYrFq1
1srFv3iezgxNZ+HsPCnBIKo3YiDHNuWhQl+6r7pbtioRsHSkgJXEBDlIyMCBMDu2Y67FaUpx/0vH
CTFZ17sibByI7EGOUmTJjsZrA9KLvnVucnaKlUyTTnWI9rTnYca2vvd9RAl48B+LTA9HHXMaRRqN
/dcx22JaKDS1ceOKY18j3fbXJBgWnxEQ93JArQyc1ScUheFr0MicZpIq9SabHbSrg1LsWXNyeBbw
5t0evo7Fw3UnWgos5zZnO+CaKTX4FFgcP9s3QarS/XUDi1/1bFGzyFXVfWyoAotyRLPBuFdYNd98
VwtUP0SG/cyS3XV7S88VpJAgl7fQx/vEUDr0LB+JhBd1Tbbj7RiJ2EFvRNy709hIYa4sb3n//jU3
z1Qsk+fMNuFB4BprgC3nK8tZOnsExO4430ALgR/k8uxVBRj/iY6gYwLf6/CdgyngrNpe37Plc3Bm
ZZYiwJdtxgApeGg4Gg/yyXZvq7LYgYFm7J4r/mTnp9i8g9x5QJovDThs4/5pHLZleXP9D1l0lrO/
Y9rts0gDLgxTiwf8HVzdla9+HvI+0K1N5925ZG3Nazs7Czc9000I3cJWmr5r9JE7PxE/s+xrIRuo
A762zsMgd27+3Wt3nDTBNHgLDdbr611MdKGshS+MOjNA97ONV0OltBrkSA9W9agPL7rsw3zY57kT
gEo49GMIyhE7cN3HfO1cLmFK8KifBp2A5YAe78y0pxqVgcgOA0hUtJvBNryngcvvudOUAUbrf7lu
Szd6asRbxx1yAKXz35k0u2eWVT9E3q8VURY/PbwcBX2M6gJmcPnpiRhBqzgNrXV2t2kT/SGFsKWG
V1jWFVvaFRHja6+/BRJtA1vwn83Z4UIU7vyGYEAP8M0jgE4bXpgbWnUbT5dbbeCRXeanvuzfxzze
63UWIVRGzZDdccuMrnvC2vJnX8P1uFmJ6SVgSxKAXDvMJq2/DgLGdCO8vd68Xbe36P1nS5+dNEPj
lcZNhEm9R9zHfDnUc35LQt+vm1lb1uyQeTwVes6mvLXbV5YfUfbaDIhgcRsmOnpc8LXrBqdscJ4t
nn/S2X3mVO0AZn/E4yypnuO2+lmO400a10ElQfprN3bIKr5B42T/F3ZRBNch045ho4+Dfha5PM0S
FIImqB+l7N6g/V2lN98gcLApaXGra9VNVqiI8L+YV/TxxDct1JYgAzIHNNUEuEujwnyx6Rf7TNU3
LTB7A2AqjeOs7Oyix5yZmj712Qrr1KhjO8VhsajccEN7MhSLeF6u4HymD/TpA2KahTg6Jj0/9ZHK
ccjsVoeZohqCPrs1gWIoN90awGbx3j4zM/OTSjKz0XyYMePhvdDs33lNVlay6IpnJqZM5XzDrCQu
hUJEA9XifWqld2bDaKBJhwPbhgFB2r2pQm5qCdnQ6864tDgYxnCTCRYrAN4uLSdg9+Sih0yQ0xUh
RDuCuF1JS5Ys+PZU+gE49vMsgGhYbnAbgF9S3QzHJv8//vwsOvmdlqM4gZ/Xyu8ye4/X8DSLf/5E
tgkIBB4b8+boIDT8+QqQcgyCH7Oke8QRWskvlo4L2uz/mpgtAXNt1GIGAN62F2VOWPIwXdulJQc7
N/HpM9dDxhyGrG2Ib32wepGGQ55bnkrJQsMufuEaPWlJF173rqUTCqnLqQkLqkVQ/F16V52opKtS
hXpShqqcGjaWxV5tmhwBbl7ZxM+mUCsHHA3TE0Bz4b9LUxW0OkAcDVU6uCAgh9n3FplIH5PHuvbc
6PqyFnKxqTCPNNuywCNrzhHFWlYqP5+0lMC3HSr1E8iDQMk80OpdL950o8ExQq3HzTa5tvYSXVwo
+BJdJIL+pN5zuVDCBmXacQNhJVdgfhQQ4lAXjbVDhtYZgQs+mzWLn/0Tq0WzHnp2wOKZ897RKABV
bkw86luhvYAUGkq4BQo9K6WDxXVNHOno02IKYD6eGAsVt5CMANmZhHopc7oNNewDZf6dKdeI1T4f
B6zozNbsxLmupnynw11YkBzc+NptUZoRl/626eIoK8uNPrSPXclXxjwXl4i7d/IYaBbN3UYVbuOC
6QEDksyOumrEvGoiAj8bDkUL/b7rTrr01aCX5jpA4KL6Pq/5qHhsnLoCb47Z/PQlAJQ46URbyWU+
R0dQJqH88EGCqH+aTTG72GjTHoUlR6oRRa0Wjbd2jQ9qyYg5IdonKQv44Ox2JCaTwh6QMNXeMyYt
Aqdc4xxY2qtzC7OERQiniMnEVaJAi1PV6N4j+8tia/PnnwQSZcDNuuAf/iTBlpgxxiEYOocqPrTa
TeUGo1iJuIuh6dzG5INnqQTIuRK9G5DVyjoPRh8SE69lJyM338VMBMJ8jIejHPvAsL9cX9y0R5fZ
GDKIs8XNvhJoHQ2qLDxLcqvbNKUdpPq3FAOnjSrQxuQgIFjzi+Wv9t92zr6aNhhJxx1YbDLnCyu7
XctplIMibeUkLdQ8Lpc2u8ZS0gNiLWGoLHdt8kXPq9Cv94b5O01/dLSIWnor7FdMKAa2dShByW0z
HlrshqTP1/d4KYCc7fEcx1JDEg4yaGhXEL1LA104T2bFDkVHt6w1b67bWvme/uyeydrE89FbR5Xf
PxryDuV9Xy+CGDVPV30ja+Ova37rm5d+m/U8sWsHzz/ln4rsl252UQr4RQP1wET7HVfgAKkmWP0/
hni8vtBV07MHdQZ5E9MU0662kV6/AaacNb+E/8A93OjxN0vdQ3kjcAX9v4WDOVzCwJROkWpYsj9s
Sv7YGDcjW1nbdOiuHMr5tF2b/f9DiazotbDNm6RL93kKDW1GI0a0lZOyHKn/PZH+LPgof7Ri28NO
cuM3eLsDyb9e/1ZLF/f5AZgFGS/VnNzvEEE1yw1SDcxIA4hqeTaAhiK97TXvyOzhQbA1iORCCWwK
AXhAowSH9c0Be2NX51pJkZ1YXrorjDRQRrnrOQ9FVYeq2Q7ldsjMMM6n/5Vbt55YaW4tfkmQBJgg
oUDBf44rVobRO2OJGOTrxzGO3LgIa/nsal8k5taub/KyqanD50xjlHO0XpXkDecNHgsC3HFmONRR
nexSN3LW2hiLIQYklv9raB7ObJLpYz6BA2JwuhivTc2DCYNYJnem/ZvUT9eXtdA0wTc8MzeLaK1T
5oVTTZKX/jOtAG0ra6iUv7jNQbd+9uS+zPeiXXnZL0bsM5uzsJbUGPmvUTgDDy3Ztd6d2TpBP9w7
/kpquXjyzuzMYpi0Uj2FpDAa2Q6KgK/t+PP65q19qsn+WVph53getybW0Y3dhjVmYLVkQ7gfSTDL
dGYdpR3a2tdtLt7vZ2ua/v3MZiJ9r6ogNv7guPsUUuk0LK3ouolVn5hFrKq1mZ6V2DdHqVPlZVFS
OY+9lR3AIxiVeE42ur5DF3xvjHLF9mIsA3sSmugT9mb+rKowKauDfhGxrOpDUt0lgAZBKyZ9jnO+
9eIf9Z+rRMH/0cEDHTK6wBhbu9xPQKDNFACmDNQZxrYu/XdR5hFKdb+u7+nkCp/uHLQLpiFUiCzN
+1Dg5bO5VyFS0bwJhf/ekJVWyJqB2Toao+bKTXBvDlr5NgqIn7vJj+trWHT3szVMf8KZ63laLvqy
ggnHkYGVPXnK2yW8Derh0chf7XEtxVwME2f2Zq6eF0QlfY09a00UmL6kQguEv13XWF/cOlTjwObs
oh00Lx6kMR+yZgQRRM5CKCzF3u76vi0e2bPfn4U7TR9yCclKYKK8MBFPEKZaS/qXVoDCy5RjTJQI
cxKoPgVJpi8JVpC5mxo9Fr2P/nwN5xZma2BSY2khPdxKIK7wsRDbanbobF63snTJYmhUx2SKh0GY
OURSsYbkQ6XhkgXdh9mxjRTftKQPlG2FRb+Syy9v2n/Gpj/mzJ1rPNxzs4cxTOJvu+ykeWuqg4sW
UAnAICyKN58w40Pb+B31XGR+uR+UDEC/Lri+YWsWZp+lyehQtqOTPXzx1UtOXq//+tIBBAwA/K7o
n/vgObjcoZiAFjUBLPahD2ptL0WInuq4NoawFFXAFGmiKIMWzKfRWWVzF+ryoK7Kyl9NieCYZSEY
F4MCJ75KAitfQWws+piHLhOKDRjmmp92v01ERgTsSThW3H5vDDvMva+1Ye+k++36Bi5+HlTIJ6XD
qSEzS65qYKKdsUIlqDW+DoD8/Lz+84vfB0POqMBDxgXaEZffp40tjdICP+8KZ6MNY6RsAn7zLGzF
iqWljwTOAqT55sTEO8/0WzSuTaYjIzC5E/YiD3Ptvqpvm05MfchjmhZ/4dhQh8IwtW5DqmLOrMGk
x1twXqK8VUU8oHp4fefMxQWhQveh7TAp7VxunV/TOC7rvHjIJdMxYUDRuE4USsWWg/bmKFTUZCCb
Q/f1zQCu/TuvwAqQOnG7oQr62mXCVQjFe2Mn+lxsNPCvBZiCbUA/IsUpcxsRqAQTqLFv/LRrWWNM
rWki8CNjkEjzR3SLLT2iGvO+8SZWKx6+5HVojbqTzMOEYZ7dm00+MMcFQ++DlkJHRIc4GfxjrUe2
dKmdG5l88zx6jlRrFcUGIjK0RR54qKYK6y9C9LmRWYiWpMvA0wAjWlB523FtonNxo/DSAloOr61P
XQOr8kF1n3YF6Czc/qC3DtQ9lJavZGZLp9T2wDM1aXcRlGovd8qWnZ0AW4h5SD0/6FQLSl5tMEUU
qMZeOTWLHwVsVphQQuMSJEuXpojXJ8JJnfxBtxu5H11ag6Y2JoFOmmx//QR91J7mGS2wfyABBzmz
C1rhS1sWJW5BNRsDkgNmdByFE1COxDo5dgXBhdQTXuBZ1QgIXsw2vYpRXR177yu2+psuhyrUuV1H
PaiJbojGbfgOV4HuNBZKpH53xG3URZaugQ9n6MRXmkFZNes6ecCMcRckaK3+E0udx+B96uxTS4dv
OpfprT/yMkLVw954NMMwo828ew9dmlClHnkocd+Hrqy/gsdhfOr0Su0ci31FdeZd6rJ4MhIMQuZA
Gt1Kzy02A2ZzwI2EZ48sfuiyTXaDyieyGIC8KqlQ/TLHZ552OaR+mXk3EicOBj1zAoj5HMGR7e5F
TZxgEDUNCC2zYOD0m+7L7ykISEIALNQ2LV7L8YunHmsACMECsgMfmdwWHYMuSqWCNM5FJABgggZo
z8FpJMM6ccK4hoAWMbxd45dl1PYYhLRqCxPDNiqCtUXrsDcH7+ABCRa2aFJt86Zu1wLA7PDY6PVN
8zKACkJpE4zP89QDR8dXjZDH5L2x9p63ve5f80fox++D0xRzoADo4v6c/b6prIoWnTYemaM/WCYD
mgHUyujIPaEoCgR357/YRfGs8eQwWGuU2bOD9GHcBY4WnIAmQQidRbdWWEOslUwcGbaw0o+d/d1W
7colNDNiga0R1zYEy9Cexaz0HHzCaqpYwfGcVmDwMLsyVPZbzVcug6V059zIdBGex2lGzZ4maQ5c
uh5CivnVpP5GldCtEckWZ2YlAi2gvKdFQSDXhGdgWGtmjw5Y60CH/CE3Bx5UWSwe/FSrb2rXj29r
hIXQSOW4IZrp3xpMT5/7Fq26sNFHcY9xX3drtTk9jCg/7IaEWiuVpykAngWtj++KJiPatpN4NoT1
LnfDAzqP0byWx7zTGrzHdOjDdHqH80lMcUiHWnsrbDt5styyvbXBJbZWvpmdmo9vDnwVCpbgW0DJ
YRahG+oVYCtw6YMh3zApF79cPzVLac3Zz8/htNRAK0Sl+HmZHdrxAOgucba82VjZP1W2spdL7usB
OO8gAOCpNn8d9GOtg1UIE/LUjR8Skty7oLtmdA03tXR9oisNhBbAyDgqsxyA5XViMH/AmPSEZa8w
32tHae1sNbZyo320TM+c4+PbnFuaua4LzWX0IhksuckpZ0IPmGbexNBEdWQWAqUcFT0N/F7sLaI2
wh+OqWm9uekYWrLZD7SMNGFGQqwlEIsbDSkP3LKIR0iKL502NfU+FrGgDx35x7a/++yXs6ahtBQl
QAT3r4lZvKssQ7ZNLinY9N+H/jnxT2azjYunBEx61z10bTGzTaYg9EzNFotxbBn45c0wThPFK5F1
2WewminhwkjOLDfpVQZG1aoHeQrq2PHIQ4KSS0Zu0CtcsTQLKP/rM/9ZmgUUzdW7LK5hCUMeegj+
ji7MM2UdzDjPtrGFoJ7VUJ9NGlzKukQH9M93E8geF1UrdEE+JXyuhVFF6bf5w+irkOp1lOmYvyxe
rltZWuRHyAJb6iQVPXNAWsVNbnco/mS2S6f5W/EFz+h/qKfqoBts95SUjO8MvDnuXLdyVta44JuA
WOM9A+oYVGnnHxM0VA0oyMvpqQZouVN6dyrOb+LK2be5+1bZ2ub6ahfIosDlhRI0eKmQeXhz+avY
Armtz5MRyDbI1hXjrZu+acTY5v0RIBwtLjd9+rX1u4C0v4Utwkw/NN0/nvWMx1gAV8GYdXYyvDUW
w8+xHUk2hHDw/p6e4PNmF+T8tDRJYnmsjDdeNBu3/SozC4C1X6q3D43/dH0bPm87tnvKgAhca+KW
vow6Y+sWmmbr8thkT6L80ZbfKPi+S6OIdOP9uqnP/nVhypk9xkHU3dWuVPJYlDGQP1s/3xRANnvk
hSUPrYxA03fd4OdbGIcGc+ooa4FrBG3ey7UZVDNTKFuoY2ltcx6lKzfj4s/jDQFmWjQLP5W0Giot
KR2qjl1Co9r4bcXP1//+he48FuBN1E3oe6JGMvs4FFJzKARr8sjGkz1A68e80eRb5x2LYdvbD6X9
i4pH6QwrwXtxYf+Z/cjZz5LJRgGN0BS5OgJf5/pP6V/g+EDEDSgYkJEAEUI08PLD8MyhaZNjaqAY
utBub7NsGpHcad3rygZ+ZCeXl/2lpdk95LqSpVmRYzCnwnC0BdzB1hH6DyvpvJcSyqPgTajdr51H
8puSNvZNYbtNxMAr+L2KVfeDkBbDzQ7+PH0k/XbAkB3mXSy5LfX+FY9w5wiMGJgXssLdAE5PXpI4
+Vkw4rAwU078j/J1CQLosd96tGVfrYx8yVlthk3vVrvEsfmX0hjzcZPkfnbqatP8nYmE93sX74Rb
DL20Lxrv2rBhLvQGRezdZWUzPrVl2aEEpQ2Pqae9pqTwH6HhUW58Wus7KkdUpJKqSI8icbsd2sxO
EUDLwdqQsmm8kGcev+F9ARJsN9XwemdATVIzSQIOCPDO4gVmKpgGGYvEtrZNH7PbMh2bm9xw8CRv
uTrYrkhu7Bp3Xa6GdKfBYUB2jzH9Hk/JLaetGSWDGT8YSPfRy8H8k2lLXB9D34emlSV+gMee91VU
pXZK8062gSMc/kN4gh50tfU69jv2u3cbiG+RaXuVWxEBw8xTmrvdba/zx1Qb7F01tuwmd+txk9aA
XGEoRscjuZUhb+whJKByOsW86Y4MHchvjplpP2uMz2yzMefPtq9pt8pvVSitgXxv3aknlA3lyelk
tytcmeMLG0qGhnTS7x0zvMcaOQBYrrKfCgSb216hWAnS4GxbNm2/Mf2UbFXm1KFPYnFAqwmKgFYZ
70XqN6gPQEsBMBvgHWtzDA2jyG8wKOTiVwQPu9H8wWqvAtmBVJFyvDRC8jmEWgWUSviiZ0ZYaGPx
pA+kfFF15z0VZp3fp+D1DWq0uW4rkhgnHlNwf8RdCfwJxJ8aI2ne2pKxnfQoCSn473eExs69YSWY
msH4BUjwUbaRZg+tTEh2Y2qfDIHhUHKgTmW969LSfhsDckU/B/mCi+Ham64s2IbXerXLmI7NFiXk
OjyRb/DCgoKDrIct0QwemU7Pbty4Ng6axbodScBTm8UodGjSaMO2j3lo5rm5c+0WiVPpOStx/3Py
CaEtsBBNz3rkE/MubMEAtza4m56mKdW67A++1Twpa/zjit9kBmU4NJcIwv8sikHjPie8cNITMYzQ
xZHs3ZdWoiQsVu7ohXh8YWgWxNqi1SQ05dIT899ysC1QgGCuB8olC86kqQoNIIgkzIuXsvUbt/YY
8hljDDRHh2bByp2ykNYAtY3ZTCg6I4+bA1l95dd9rmfZSWlwM0+BcqgKOk0LUHuMQIcbmmu03UsW
QfAFEA9gwBg2mqWzpUSum/UNPg/1yC2yA3KnHF1tjKr1j2njekWg0z59VoO5pmnw+WFyeevM7m07
1hrSdUV+wjzj1vS/ttnOh3hC7P9z/bORhZQKewmaGYxD25PGweVFisJ5MhbVmJ1GK3XfW4fkJfTC
nP4QWy5DEEYJmtmxtyH6oPbIZFw4p+lHjdt2B2IUfjCWhQal++/oH4QO5Hfuxy4vQ5N9a2wdWs5k
2LAMzBNCDeohLXXxw+sRskw32/aDMEMoBJlhqwv7VKEcsYOM9rjJBSbSc1b2UdvR+n6IB+sJ3dF2
p5kq3vIYyjijqcRDxjQtanr6Jv2+22cOqp6anZOIMw7uYPCj7/KyYT/YQKtt6fr/yArylkmLWg1R
mR/WfmzdyxYF5873tqbD+iddKrHxfK8FiLlw+XNrFXRvwes3XTH8LnsLsjwdGDssqbMdx4lFGqp1
aVhSRKQRfEdA9+h47scWD0ifDb+HzLADPediF/eQxEoLCAq3tM9OpcGasOrT9lFUcq1rtXQYPXOK
KZgeQRNuHleymmoON9ITLqAaTH0YsqxAUrfiOvCMeWKEeWyEbTg+BAmsS88x4wTjE1KlJ1NEFgfT
6UblEQAfOfuL0HJuaFrtWTIZZ7mmcLHBED/FdhZU5cqzYilLRl0VpxxtPvA8zN+tVWpISNdq6am1
1DGV6QtlgoN1XfxWmXiMUwd9CvMeUz53fSp+Ne34cn0rPyi9Z3uJGh920p4OIzrcl0uELldugwwz
PhJVyyxI3dLf9Sh3vzhmaQUtxGAid+jpnueOjHpG2ruupP1GNALqsGObfwOjg3EPNfJ4Q6HrGSq3
SV5qg5SRz+EBHbSHt3Gs+/su9tQWd/dvDFS1961P+5tkSJoOyC2Dbgun5U8VVe5jilGn0OipvBMp
ZpFNzGJGbkbGCI0cNCiUX4zfJL7KYyw5eQQtbPI77rz6S6Ijyb2+OZOzzvbGnQrEGDGYiLfms0l9
6fUcGLPsRC1yX8cpNF5i81WS9uBXdJek8eN1e4vecH75z/pwxdiWVaUTnJ6G1HduNox3LUqOG+Ew
c6MqJz8kqArwAGm4f7IG179lKtUOaLzHa6pjS38LmAR1PKvBODZVNS4dg0pe6F6srKNptHKXC8t8
KcFJ9URMVd74LSBILor2EHFym22S44ynbeZvTWUkv6/vykJIQecTUBcUWD+YDS//EMOTlkiYtI4N
pYesrA9rVdUlA5izmYalwJuL8uWlAbOtiiKRCTlWd4ZzqtYGeNd+fnbCSqGNWW+BTGbgB0r3aD1e
35/p/z/z0kk/6d8/f7rQz4JUzW1qAIZGjqiHVvwneMD7NV1ocypvfLIBwlMcg4lwY45HBzbMNmSZ
uceG0CLGyLpGwBSUQaQMU+yCtBsCwvrHqVYld20G5DHaos1BiwG967vkCXKTAQbyrG3BSf2Ya4a+
4eimvBdtJb+1GSJ9YLZTAdtw1hB6i7t/9pfPdgfMlDktMMF1JOSpuOm6P8PvovgE4XQ4DjAg0PpB
o/5y870KjfPYZsaRFRCYyvs7vMTe/uj7TiYcDOACaoIiivUJ2CKt2pC+LMnRS00W+IOWvuppLJDI
cLZiarZZkymAAIE2nWS5Jl3jy9VgAF0TCMIcb8XELwOa2uxHpuGF/McrQmjBXKsDqnIkfrMkgZto
CiPH4mhdAqcCrXbG31JjLRWZvuyZz34sBgkIyC8+6LDnGJOsxevRqaQ4xqO1oeA+Y+nG1e8Gtjax
t2gIiiNIZKfp0jkk0OiGWOhqEEfDYNVNAxXeTdqBiK330m8GzkX057uHbta/5ma719YEk6QuzLVt
HiCzjkaVbGzn53Urs+z8f3YPL2NUuNA++zS8Z7KKMFP3xJGLSb/a3XnyaNsiyPP3HjhB3+6Ariq2
143OQtmH0WlSFa5hWejazx6LBKQcY9WNMDp2wWg+uF0bZNZKu3nJyckk1Y78EbDHT8IDpj5YPeBP
RzsjgXqN+z+cSvxYxbmB2SlyZcts+Lg46q9QOw/srW2saedN33ju2+cmpjWexXyIpEhKAW04Jnsd
FFLaz1DFqKj8uP45lhwbwDawz6ItAOWq2VOw0gcvrhmsKB5o/m6EmMfW/avdmt6AwJ8CgmjNvnlC
COtFWvBj2vtbFKUDiTzLdn9dX8oCVgMdfwiXedOjBNSms1PjDl7XFgZGg6seB3ObWSLgqHClgL3c
Fg6YuF7lGk/VkqOdm5ytLNOAFbWSmh/lvVVvRLW/vqS1n599HYG0vTU9bFyfPA7qBLXtP/99IJwn
ylzEaLS2L32s8WrTwPwkOzbeEKRTZXmNkXfpuE8iRzYwm/gy865xB0qcBMhgdkzzFzNxI8q/l/Tr
X6xi6qNMID348ewwqoJI23EKduwDlFJCu9H+LP36OO2gVfR0tFLQ7ZhfM4OIe1BR6/xYmqid3hT+
dqh2f7GGMxPTOT077axziZEzgx+H/sDlfvjjFUztGXQt8d+EOJ5tUcP1wss7lx39oT40Q3/v9k/A
nf3pGgzoMEMQBKkqWlrzO38EZN6ohnE8NsMBfWe8Ba///ueIiN//oK9Gempj4vxyjwwhC8aA6zva
IHDi7m+GYneqDrHNN9SmK92zRWMEj3YfAzmo007/fvZBPKiiZnpSjkffqG5Kee9jxknqWaAPTqD3
Kzv3+ZSgwmFM+p8o9qMXODvnI+8Sm1mMHZlhvtJG/4IJhF9WH69s4OdwcmFmjsux3U5hgEKwoyjJ
b12CuQYPzevf6PN9AhNQc0GBCJO59nzbCqPlA3Qx2DFR3wfL26J0C/aGPgJRRfQXlvypH4/IZX+S
tE56r9cMr2HHwpK3pOVJyJ02TDtkS3TsV0Y856gchADkmC5x0c/UfYTL6QueuUPsx01rkbE/NrWo
t7AkQr1su0dhJOTWF+a4Ya4e2sUJUNI86LwqOeSu06Cz1BXPEmKnm9TM/KBpXLWpmWsHMefDzfUd
WXDZi79xFkNsVRu04rw/dlTfFCk4VamoDgp8JLZRvcmy2Vy3t/StMaqEOjW4Viaaxss9QRfD42hI
9cekNevATLS92fINpr7uB7rK6zId7st0yDDAIIMC1iRNCnLNS2Mdcyq9rZv+aJi/lPiVaV+J9cLl
gwES0wrV0oNeaDdOh3JU+3O0Vp6ASzt7bnw6WGdfvzM1zU9Z2x/7qkd91hTvLREvY6H7oarcvcXX
BvXmMn0f/kag5YZSESojkGS9tDgWk3SW1fdHqlf9VOk29q2VQVzWlB0Qziy/baiVn5ipAVLUOUno
d4CJOJ3BQoRnZ+VLL8UnPLCRjur21CGZBcOhpSXlqRqOnQDAvm+0U8HprzFdwzEtedS5nVk6BZVb
lG501Lir9t5geaRRLcxpGg7VH3J2/8/+IuXFbT5VZedFWS+hjRfH3XBkqZb8ACFHHxRFnv68fkIW
9w2FRWDmXLyG52AZl/dqdKUxHAe/fZCV3JNm3GR9usLPs2gGfQIbL3oAhebXB8Jw78UiwWLcas+I
fO58EgqIV/5FcCcOxvtsAsgH5mIvnVJD54P4kg3H1k8bVCjrW8CQthXqOhBtIStSJ1P0mB945Itg
koQcOt6LswPv54VfKkysHknpRKOj3UMa9SEZjTKMPfTGMOaw1Svvp1mvZXsL74iJSxODf4B9I2Ga
b2dhxM4gTb8/2v6zru2Br8ARq6JYKyJZRan21okEEWflzTr59qf14sIEgA5qxZ9UfFnRUoLSbw/p
9yYCRIADrgey4koD4JQ6/q4mZbob4zXekqWcYOpAIjEkOojAZt+08HMltBZmOQJLWrjPgCz/uH4K
5mjsj8PmTY1upG2As83xzn03WCk1LWyo4mrji0ptYgOwoHjQrKDCuy1KgEsIE6uhX3hFy420iYoA
LTEwMdE4QWsaIC+qkFaWTP9DlOb0x4G7CFgIVHUgCjfPWIBVHgeZFf2xApMIOgCBlRw088Cdt+u7
sLDRABXhbQpeaEtHJfHy8PQOmoEZhx2uv43lL6OrVk7nkt9eWDAvLUgMRueClsAHjtsGs18ECt48
K4EVfu4MTMOIV1RfAtdU4fWVLdyOF3ZnJ7Us0assXdjtm9fWTkKvBwfGvi+e8vj1zy2B9mLiuUX8
+ZxxxFXl99M97BTvkPdIxyOvfvWowqin64aWPtaZoflgHjNjGwSZDKmUCWnsuzWlqLWfn/mCr/dp
bsdYx4iGuO1zdIXXKpaL3nC+hJk3AFpQlpY25SzNUSL1JHWMWcFiWw6vyqwieEpYGPlWkpWtW7iM
cBHhOPm4WD9Tf5pOrEFPO+1BxVvKDavtYTOxU9wlFsRTrn+lJVPge3GmKwJaQ/PmHcblqV8biF2+
X9yR1N6n8V3nrOR+a0Zm+1iVwoRktuiP8aAgJPPWk/cMw1/XV7J0hM5XMjtCLukxmu8hdU+9m2Tq
qrt723xxrC+2H/3fLE2ueZbKtiAuHRqK5ag0ykiIWknvhEl/nw8rScmSj58vaXaxcEsB3qor3Gex
vNUT54kU1o/ra1lIF8Gg99/3n/79bC0jhTqwpWHXXMxkJdWPzDJCE/i4NXaOxaUQggoWmjQwOEt/
zaElaUtxlIpcOofEdfRo1FS9ub6aJR9AARbjmQAFT922y9WUBRI2N5ueU7T0n3iHZllX6DVwKZYX
DVnVHgauurfrRpe28NzozLtTkadjXOEIGfQOiITUQpP9TqterltZWBqxQWGL4hPuf1T9L5fWpYWX
QOKRHTNZq0dTteNep7V344EyKuKeHB5zn60h9pfeUARp9/8j7ct62+adrz+RAO3LrSTb2ZzYSZMu
N0KatlqohZQoUuKnf4/yB36PLQsW2hdorwJoTHI4JGfOnIP6PhprMaezTSV07KTRgHso7eh2763n
3re53EAIKkJX2I65InayfZIV+yQZ4latPMcXAgcY2VEwAqE0Dqu51zR9AIxuwdvHzqpDmdpQWnsz
13qTF2YWRvAPp6KNbq7ZGCHLoLOKVe1jZgR3eQqwEG0f+gEafeUdFatXjMkHZ5dUEAl84r0ByUc5
93wh7VzyiqRF+9hWxdEpEz00ixYaoeTd6SaUOSF5mAr7tRJt2LpZNFSs2F73pYXNOKXI0A6A6qV9
0WwiyixpxypgwAoUPwL2PZf9WlPpwlX81MS8EwDvZ5BDdR57JMYNMuP7YnSh1fNiqiKkLn+27X/w
FIhmTEsIbh5Iyp7PqlWibza1bfaY1/Td7YdX0Xcv2oDr2/WpW9js2Hv4/iRJD7jjbPX6wTFbxV32
aBQ2kgj7qv/S86Obf79uZmmFkPzDNRegEuT8Z2FZBGhG8tKWPSZH7uz9NWXfpVEgBTFd/4BnunD5
se4lVoJhtrSNZPdCvHceENor0Xhh9wInArAUkh54Wc/fuujKp/oIGNRjVTp3ndZFqoccEBlWzCy4
2sRpMgGQADt15ksPVDOpWZnqKIcOv2lmf0948Iv3/kNVaUk4Iu0YGvhTdH2FLq1OQAOU/fDK9fAw
mx01uceDcaCj/uiAGjlWvfJjZmqhm9qQiCBpNCZo+DbGteTwpWNMZlFCQcrQAB501mFTDkoyrS71
R2rE9qswdtdH9TlZ59Hp/PuzYeFhifOb4vtgBC1DMAlDBx5KtnE/lI+QA9yQyt71kn+YefMNL5r3
tlVbqiGHaKg60souiZXhbIfRf1S9FgaZCbox+1Ak1k3hD0cqAuwVs9uXiolYt/pXkDt/GdI0MlO6
a3yxMUz2QmoKeLJAF146bBKkiTkg9VbvvrWgpkcqKAcagr/VrXtDpBO5mhUZ3LgnQuxwcq7UMOaY
Hrxt0d8x0Xsjc41IeZFDqV2/cInEhNOMPCni93ey6cx9PRjiJs1M4xnKn7kIgfFvngJb/9A03r6M
KQnc0O13ibtXP2TW0zLWcp/sg8StY5f6Hy1tkdLn/biyGy4d5PNnTmT3Hmpt86ynZveNBwigux99
NL18S+PrDmK4SwYm8jNc0XCMoUx1Hmk9RsZsbDpnX/tuFbHc3zjF+K3rVWQZcgMVlzw0WBqzBFXw
2tqi4e/Oaa085qy+ReLrp8sTXBra5Kh5/u1gFzd13d7iU3EDrRGdNBEIH3BtGzm4GcGFVPukj8cB
j+/WT590zskduvogC1Pav83Rv08bE/gEsz30NH2oyuDImja9H5p232cNCho527gN2jeKfFdYY/8n
tRhwvUnRxS30qEPqgae4TuRuoP7XuuAFkFrDYzbUMiRGt9GM8t6cLh65xaxQZlDO7QPV3bIcUmOV
tM1Q+KXcDFAUj3NCYtPT/vi0iAZ0yfh5je6ZBuqXGgs9AdoZsBjlIRlzvk1QymBhkpXfB999EDX/
mjtBLGv/1qbsyTG6vVMUsWVlz5xnt0Oi39o8uE/An58X3R14ir+infs2s90btPGAobePVadiIsut
4Zr7auhuioZ98ZL2Vjnpg8rKbYO0qeLfm8aIZedshKftISyDmCyDjSMpdD/Hm2b0vhhu8lxmAlX/
oNVjotyHtNWRIGfy3a71r40lY6TyH93K3DAZoM+kfKyJzG4rTQBl7A8bM4MX+OYmy52fULy601Pe
R3VQpFGtgjQcxjLbNkaaA5idPyqrQDJcFs/50MUWt39qteNtbUgPxchbgohG1j+s1GvvWF7s3B6a
bshluRRNONYYk760d05a3dpeBYg7yDUjdEshy+gn70WetXdlGxixx3TgfzwZ+8D2huj+yqI+pT8G
DrIwN3FWOkb8GQYQ8cI1dCTDdbx1Jnz37J4OZDdN0LPg7N3Wq9HIodqd6fcvNdCGRmZFAXDtVtCT
WOlKbgMjN7cmVTxude3D7MYNtfo4IVm1SaHZrIQAoUHgTnHlVmjkWXPrb/3Qxmi1kbdqKEs4aJo9
FBzawOPA2YZ26NEiir0OUA6+dbUiahPtu87oUWo6Wlnlc6WsozbWIM2yH3IpyX4wRQU1q/HZDeqN
6O2dif3TU/tbQsofQZV9LdPKCQHUNyKjbRFvg+G9LsQPx+APpk73o23EuaB7r6S3qVQRyQIr9EF+
MvL8B5LtOAUc5yFH2W47pmmDPjTzgYOjl3T2F310EApYZAsr0tt2a2cCOQIApzJh3Ce2eZMX6sUo
LSeURfCAnNbL9Wh2efXHYqEKDr2pqQF8nrjMSh8Z8Vy4e4eLFLGA0ZD243Nv5s+NroWJ665cHxeC
JxjxkKAGMR7yuPN2z6puDNkR4extLfhhNM3XTKzE/8/U+vkJjjH9Z+IzqXXyoscjt+Td0Dt7Pej0
R0xiCjZMaX4dtaYeI3QS4thyrNjQtwlKb2P8JFrzVs8LfdNWfyzd39XgTtbAhT38ZizmiDn7pu8A
ebCY+1jpLZpc3Li2RrGBIryKoSOg3khhdA8EekMr15HLS9bUSoRipYN6JTqlZ09rMpKmEkQZ+0DV
6FfPMj+5G+uBv0gSQPwSTaXg0slGvq+7sfnrR9KkB4ESDbqLcJLOs/p6yyhx0M23J7heHlA6Ilvw
98uVi747DeF8uRB3XDRoI2GxgPL0TaTjvT6R+wzUYw/MatmrV/HqtufMigSyJTt0y2SvKCFrk0KF
+7MEFOwOkCNQaaa6dQce/3bS1PTf0BrqPLQ5J9BgpqUdOl6GJoWB5TREr03+MtblsCGp87NpzfSl
HxtKIpN26WEodPGMF6uzccoUHAcoKehvJrX0jy4Bj58tOI4WBCew7ypgRMFi9z3RHb4NGi949RMT
r6BRq5E2YvLBU13yYHdU3DM/y/ealrMYKVN+Mxqg1BV9wtHubuT3fTeAo8sk3qETyfglSVz5KmoK
N8O97rdhdmjFRbiIcrRiJiHLXK0CK72bRkUiWjBjDtYObMdrOcTLdxGqxaBAQlsw9LQvSpq4mfrC
78dxX6lN3z+J6hZk1zZfSYdeBgFYmToK0dSFg2IO6GKeYDT163FfsONYP/09VBAkSw4UiWyoXsOv
Zk9UCb1oznQDqxLICkK1thYaffpVd6Ftcj18Lk0XilLoB0B1HYXT2WMBrJuVN6TWsDeGF9/cYjkG
716uFRPXrMyCANJhBpWTl3lWHkIIb1da3/mU4HVerw/HWdiKp8OZTZzGQIza6DCkN39wXQQtoq5/
/f8zMbnGSXAeTH9wiAkTJIjSYd/ZkSZXir6XZxqWf3qsTAD1y94yTuzE4NU0XR02PuQCs3fGow6Q
h3wlOi8sDJo9nanYCqXCC94gagy94o0h9sTxxK+80tWOQBXoKS8scwPuC2Djr8/eskHkdvGwmQ7u
aegns1c2TWv31BV7MDKipZHc2BhWDQhFMqzpTC/MIujKUDM3kXx0jLl4vO4oe6xw0uxF55q3qs/V
rqaU/aqyYHixuF5E3iDRCXZ9gAuRAXXkKS8DrBQ6aGcDtJKB9Ewrxd6xW7ZpR13fCm/UVtZtwc8d
4CRRoJ8q8xdsto7V9mCcpGJvyHY8sGEkeLmnxmbsrTWMyCeAaXa8obY0aUUjNQNY2+w6THQjRbcL
EftMieJRVHYTGuAjeepd1h0yqqwPMnK19zwnfWyV0t6LjORQj3UlcG9V/Z0rP79LcJ5taJKpqOYA
w2llXzwHIsDjqzESpAyg3GHVSoVu5Zh9lPKq3JQQOwiHMgMxwcDBNc0ath1E6ceyVekDjsI+ogHX
Qxwp8iYbug9ObQFkooY90zdsMw7NbtAHvC0EBZWtVYPEECdYOLrDps3AvCZ9kuN8HtIQwMOIFk66
tQcHWerSC25ziyPyqsyMTaY5t30NPRO3sMuv6Bb8bQzc+R0Myo06yvmG20Z/Zxoy2eQZZ7uiZuRJ
r3sgT3pkxX8Dsa7tS5+bZWgZBcgd3LaTR14ksl7JaF24BbCTAAMiiQo4IOBhs9gEoAgtMwetr8R0
wBVAIsP5lv01wHVmZPoRJ1tYtwdZOaPIn2rZhZ51F3QrF6qFUaDNyPJACQs9UyRpzw2kGeoVtsQo
0DAVBZURVfZb1dz+5T5FzhTtTAZIhYD6vgBzacTLwCDio5m+/J64b2s1govgM30e6fmp5OECKDkL
AwO05hicuHiiOi5NGnKQ93Vqi3e08LtxUXrwflCFxNfHtDhxIAXWgdWdWqlmKyMrP1XSSPIntLFF
ps+iMbiFDPmKk12E8GlogIlM+E/M27ze7DpMo0OqsP5WFvb2sR7eim6ibVlZoYuXg2GD9gm1c3dq
Nbq4vdtVBg1ZxyNP/LNC7w/6llMoA6KR/RWKkSyU6H2J7II6/xBcEVhBgO0C9XyRf6NVaiod/VR7
m+vJXjZN94OAmebB4M24kpucXHkeW6cOMQutGh7y3jM3UW1CrUwQue+0vt4qTPgTSUTyxDSoaYJk
ytokvCkfPLNMfuNtlq0s5YXD4GCciIlBrwksCVz1fKeRjmjAmrdy7xvjR9ujD9otIMeVlmstFhfb
QcetzEEPEu6ZQEXMX+m9UWYWaJKGfZaE6OD109gXx7F4Emvy3xfOOTM0OdVJcMqTTEebDQy5Lo26
4bGD1HVLX/w02/zlXpsZmgUp9CU7HrcUrujqptF+A0Ke/T3m4nTS0HJ3PpbekULLLYwlh4Zj8YWy
LVt7xyw4wMm6AAV6boLWICKi03SRaqPErtF+6GuFqgUXRxoNhWesPVjx5qhZUtgSZThf7K2Of2vN
bMMcEfnMimvk0iqHbZVMnvNV4ZSL6IH1QXllilWgabyoXPmdh+Bu5nLfoM+jz/80+WvGb8sMMFpw
mTTO+3V3WPI7tPcgZGEzgxZutpFBcMQCrbTEXqojyuugD76v7a+G9uu6maVRYcdCCMC30WszTz6N
hVb6g5eIvdt4UZLaVViN1TdvIB86uEwnGqc3BS6RlTvt0uB8lJp9F3op6GyYDS4rJfplC6H2PAN6
Kn1Szo/UIJGq1pjmLwzhaoEUkYeAhDogsnnn7oi2HMR1yYonO3iA8FHCv9WAannfr0/ikhUXTAdA
7UOnClfbcytGgh5j4jr5kxDfBiKB2jUgNOIBYJmvxNdFSzaSkhgNelrmy1UQaqOaiQO5cKw7xMCd
LZqwL5u70vVvrg/q4t2BqfMdFDKnBm0ghmdr1AtHSRcUWU9jde9tqVp5kl4EiunSB6wzEgVoY7vI
eo4mNZMK8P+nVqu3zCNfRlQP3E6twKU+i+9nB+Ln5dKycevzTJz7s7XBvQn57wEKIIFVxRbd2jXK
PS852Sf9M3pzC/5CQYiF8mlYDM/g6Vrx9Itz6tP8fxfo2YHo84ZUXOe4ekpvqjO90EH70UPBpUjo
nUJL8PVFu5hV9P6CuhtFb3QYI304G21NEeLBQkyOvn/fUhJ26b0LRYN/MOI66E5Btmq605y7ezrY
OYg6TXJk1k6pRy14zNfSCBfON40DTg70NMLDBcaI8r6sKTrBj2UZdRE4gq6PYO3z099PDnWIbFFi
Jvi8ysMxvWNr6uZL3/+/9C2eA6A4mO0dLrKxrG1gebiFqmVUr+ydtc/P7iQ9BXBicPH5tNqUxevg
rRFZX4QZTD/oWyaZCVRBLtpLU99MzKCw8yOAQqEPvZbOzG5GYJ4HplacadGUh54AaLEjps0zk3k1
UGaC2uno2VnIauRwzD86XtDDqqjpxVE3DQqK7Mitm3CueV9VQgqIAmR9fuyd5miV7g3YsSICGqoQ
ra3/VwyW3dt1R1vajzh5PnECUwputh8VDnCkQWh+NIsSNL7mvezaV4lW7etmlhxiQh95eD3pl3IN
htlQ386L/KjYMVWP1t9vl6mRGdDjyRcukkNC5Sate3M4mu3W/57zzfVfPyfMwapPT+b/vj8LKJUv
mcc0NRyRFyGOs6X24wCWsdYPjepOBF/S9puq8ggiCNcNXwRnVAfReQgJGnQSITE+C84VwEiyIJY8
VqipOvKjtO4r7Rbt5jS9vW5pwfeQfJ86fAB7uuRD8iph1XqayqNqjlp/PxZovFA/gFBg41cd6svX
rS14HayBHAsRGo/2+a3HgmjmKDRLHKsg22uFe+hq5zXna2XFBa+DT6MIhNspcpPzStzAHOVoggsE
aQHugbegX2kPXTMwW58g4ObIUOo6ov+wb7a2Wln/hXk6G8Bk/+QY6FAVdezp+371M9XiQQcZz6/r
S7Gw8GcmZgGgSMCy5YHvE0P4oss8piVHqHl09XID7k9a6ytDWnDpM3tTuD0ZEmj3Mum4gzgGGhKT
Zg2wwRjiF2wJP7T+irFpfs7uVniYTMJXHu4cAK3OG5/zoJdlY1BxLNoXZ2eIL38/d6efn70l+163
k8rD58cyRBm54HEAMgJIVGU7Vn27bmvJFZDV1z+5DiAgNlunNHCqzmeNOFogo+HQXVFvSNqs7MuF
s853P6UpJlwisLDni4NELxJUrdkfUS0XDaqotoOELvCIvtxdH87SykBPAV1+OFovlSg0nxTAYaT9
MQMlSG5/qJVzbeX785WnNVR9hrTsj/zQGTH5a6IeONbJz7dmEyXR40JAcdcfLec2L+7VcNf9pUzt
dOYgZeri9gpdSDzoZ1e0rhvArJuW/JgbdzhbSuumAWN4t7Lin8/02RaBmQBPHYCqL8UKRlJWhlGZ
/OijlFDIAaJ03+rkJ8jwZPlK2vAtuxFu6B2y35ofZeAGNiInvbnuDJduh6w3so94aJm+ieTcudvR
LgCKXWX8aOM3lGB4zoD6em+av76VgqBCx10HEFSwhlzCu10wWKZBh+2Kp28D/qG/ZCjHmp1bmLnF
YNIG0gSwgDbZgoOJP74+UZdePbHBWdDKMEF+cFG81GqPNTpkpI75GzJwQ/N+/fOXMQafx9x8+sLl
JcBkZSuoXnBcBm/sPGqg7iv+dt9PfZfAhgOeOnXwzBMrouBj4qBceHB3gQAmVqzlXS+maDIQ4IGJ
tAAKofM4SZNU10ubJIfyAUhKnC9/OUWzz89clbG6GoWDz6Prwei7sNB+pc7KXWxtCPOd3+fAniRF
ckh6C639JASj7fVRLFlAAhybfmrKuViFwOpSzUr74NCM76DhrbI1EqsLT8I0nRqYbh0np7zbBF5l
Bjw4JG2jb9sOEDpkP+wHisTpymwtmUKU9NAyDoQvFv/cVG1pA8iSmgBkF3sDaEpmlJEcVxCSSxMG
VQAUnpEpQaSaLfuI+oANjl/tkHugmgNfT3Nf1toaGdDSUCCeB/0PByO5IDQSFbSn5cDSo98PRztI
7z1p7cCXGl9f/SUzEx4B+TkYQ8g6n7E8oG0lcxDhIyd4CIR8LHRQwK8qp1xEdfgADDgOIAFTJnX6
GSc+QE3qaehETQ4W9Mn9WoLIOX9E3hqZ/TW+rGlHnB1iMIVOLxTrITkJ2oCZu5VtaSeCBOmxBsfq
SxmUfxqB/DoboPLjZ1O/VxL4/7CHTm0G58OzlDFWUmTZMba7D6v7uL5GSw4XfMZiANaRHZ593ZZs
BOSsTY/FOPibQHhurNI62Vy3srREUIfFmRigyRH3sPMxAMk7Eg4UwzEw/3Tj+0h/UP3HUP/8aytg
oULrFjYo6hPz9qNydPqC+2V29D0AKZKIczO0nSbmxVquZlrnmR+cWZpm9cTlAHghg64X2bFDR7DX
VkcB3uIQna8/ayffFqb3UlHz1z+MzkQlEVkb8xLfI/PCNccEvjeaQP4VZQjKOX3c595aav2yr3HK
nJ5Ymnk59ZXRma2XHvlAzNgKwE5fWC7ddLbmvOSaKcNuBIwfZFwqKiBmed9QBQmNklkQRsshM/cP
A3dQfEfPN6rP88QYiDrqKtPBUNcETsTqZ03VoWV/t4I/1+0shCtIIIK+F9gC1PnnVwaIPZjG4PD0
CJR/Gll5ZezMoAcyn6In4bqpaVdd+M+JqdkMc8hlB4KO6VGN4qCNYw0hzBKtUTwJyxZ6KlUQKiVB
ZrfGNbvouMj1oPKPYHnRX1kVdDSlrWkgPK/SUOX0D3LoU3LzCTzhb5Du+uEn7V9ztU7+BBQ+FNsB
GLvoqATDN5rcbZoe0SeyqyTdgNkqTrzq74MMzCB9hvcFiI3mhULaWJXN3Cw9lsMIlcmxMx4JgLWb
no1jRKp8TfB+aRGRK0MrA6qvUAadBbXGAC2Tiw4ShJugu6vwCN266Ah+FP1egwwA29QGLULGBnFz
3XuWHBUH0IT6BowV94Tz6FMLVZtZaaRHq052GbhFQgbWLwg6rkzosh3kAD7NgCPn3E7iE4lLNCKO
6Wwd8dj2P/naUBYOBgzkPxPT308C6VTedm2SZkfWAhOWfnTePnAeSPDl+owtnHJnZmY3XY4chDZQ
DUuVaR2Qb+QdyJCVc3pxttDS8rkijjUH75S+LtHi4yNq+nyjvH2rnE3Vr+FKFkdyYmWWIWboZupH
A2tiNYAnEtWWt7Vvr4XctbHMXBtd34qKMcFY0oCEowWu7QZPZtCurbjy8nAgG43oDqTOPEFrC5Ei
eTqt/xAcpY7cGYg9rq/90ligJoF2PNMF//78FsqIVyjw1iQHHzfF0OjqapPJ8ckboBR73dLSYACs
QzP+NJYLkJjrUaD6vRpPwjR7qWwXbUTmyrN2cTAAKYBDHVXBiyt11iPeaLxJDlU7BnFnj7+kNab3
AferFfzU0s7E42Bi38PrDeM535kkYXZt0iw5dF0JPRGzdXZoTItwF6WRW64KIS8NDDcJgJd91CAu
cPntUEJdukXwboctr1joupCL+Ot67ZSePTEyLeBJtFG2xq2RTSdEEBL3kbR7IlZO9qVxQHRqog6Y
KkTzQ8gaGqhnGTliZrJx3xOydX5fd7I1A7Orw4iXFqB1aXrsSW1GVYLWOXtwh9Dpa3/z/2dqds4A
W02cpMFYdARLr9zZzm99DSy6OBzsS6ARwXxyofpaydoxG4YLSYbTGu2k3bH7hzTHdN/5n4nZGUOF
5VSKutohAXaz6JFvSlfKM0t75dTCbK+4aWuY6YBBKLIdpAHtO7qpkzqyhpVwuXTlODU0W3zlK2Wa
DItfQQCI3FHxGJR3nRXafpiX+PcPAQ2wIVwBwawGUdTZzNWWj+KzhnFVYcNA6TSsZQiWIuYEfMcV
AzENyOrzDWkmWqvY2MFA88ugH2vV4CXnQtQPUM9A/uniRih7R9g4hpEZoFqcKPOx5K8NlOuvb5Np
0ueXeQAwUbpFYhnPlNkgeqw4z/Mad+qaViJMSt3dpZ7VReOodfCHbNyVuZBtSKVfraB6FidwAiag
ndad5MXOJ9AheskNt9QONppcldGETrHicotziJc76M5NQGnnl01S4KSTLdEO1HOrI9SwkztIi1s3
VZeUK7FzaRtBlABoRqgZT5SM54NxeU5rQZV2cAYnlvo3GwmVnHzH/l1ZscVZ85HBAc4iuOxe7Hij
fFbA7axs40EYdU3/bO37s33TCZW1Vcq1Q5A+eEDys9frHrf2/Vm8saiDO4A3bRsJiSSQ9/vfrxv4
1K+/8OmTGZoFmjbpAt5NFnI/MqrQyMPiTftAc/SH8flfaNBSCts/Fg3R5wMCizXt10W3Q+OUhasA
wGqfSImToxp0EKOFBlYE7X4DnD1amIw1QPOCCSQ/faARkD5Ex/EsoQuZoQFcAZl/GHsz1iB2CaWi
p0b+uj6V01rMZvLMyuzCLmvU10Zb8w5NZr1VQbVthvSQB6h5pJX8DcKjFd9etId7h4VcxvTonm0i
pnsJbyFmeEgg0xn0zY0jSFgjVxUNrXVrclRarw9wwRnxAHZQPETrArLKM2d0AKWvs6z1D14h38eg
ivWRfb1uYmmlABgBjg8XayD6ZlGOIY5zqHB7By/Zm9mLNT4JtlKSWpq2CUeNSzWAKRfoK0jPg6mm
LoKDqzVFWJfGo5Z1A5owqq8OUMFIOBW31wf1WW2ce8apyWliT1y8My2WQBksgKi63IEdBoK4zSar
/EepIHWUpVut8HdZwd960T3paoBgWvnsjmA0MMtbJ2tvR7r2urwkdQSjI8o0YNuGCPclGLUbMmUF
Kd4X0Mt6oVp+lBXZFKK644mKB0F/Gyl+HKshmpdZKztl4RwFuBb3ZnT24PI8P2nQ+0QSICyCg9WX
HGw1CQe3TUl3WZtSkKqx5oFmxc+iDNZogy5hV9Oo8WUTtwQfvTezPQN1J7QyJVpwMOreflBIYt4M
XaXvc/SnPQjmFLtmINlD3w70uRpafcOBdLs1Kv57xSUWvRBYY/ghgEQ4A89dYnC9nOctqn5ubjlg
5+tA6gaJlgd0uhs3uUcgbsFKEroy6Z/aLmsf6hYEdzVr7S/QoGnitCnqKKED2+EdlA5h1mpsD3ZJ
8u36D11cqpPfOduQvUEtS+ZJcAC6I4sy6BWFDa7Yr3yUSUS5m+1kpztxkDVra7UUCkC3978Zmm0a
g0lkDPo8OUCGOvYzwL3HGLzJ14e3cBExT41MP+JkZw6ZTNxygJEKDCMga/G3jYiUt/JqmH7qxf6H
Y01AATxM57kP4jm9JrM0OLSWvQ1Eux3ytZTo8mz9z8QcnSIBfKlx9/UPUpG3qtbe0F56lHL1Crxk
Bxo/yH1ADQkF2dmE1dLXXJdnwUGkz2mHpOdgb9P+9/VVWZovxH8LEPYJszIv7xRmb5fKQLysCxQA
0CM+BM/XLSyt+6mFmXO5qtPNhMBCo8DLd8Pcn9WHZa2cl0t7x7XQIYE+THDgzDmovKCunbYM/IOO
RpO2AYADZCf9L2VCwDxrIi/fXB/U4rShV8fDTQfJnHlJOTFAiNbkRnBg1p2st4DeXv/+4tojFYWu
SDQyGHMO+iKwk6SQenAooZ+zcUtBcZlq0R7pFWvv0cseBgRq4O3/Z2sWHytkv2hryOAw2P5vJwMl
SOfu7WDcNxUE2jPniN7WdzcxQ9noNx1Io0ZhHgYwuV8f8qKfgIQYeE8X3UIXBIRQWx27cYQnoim8
DW1w8HyQFqwLGSXVh0In8spdYc3g7I5VFK2tAkfBMV+VVUL2/D3XQ3ZzfVSf16h5QHLRS4Nyhgvf
nHfF1SnoUYqcBIeu9+St0bM3RU0DZH1DuRekbDZ6R8a4Za7z6ialdVtWqoo9VdJIoBPikGeijlXu
Q3tWVf0OXF3ttrN6ETl1IKMACNOtJFkSN4KZkKIFlBX1jWxlEEsnKK4vSL/jMY5+qvlMcW3krfKS
A7GKneXeOM6No4MtAL0fpYivT9jSqpzamnb6yTFhyJyhAyEARqfx6LNvlMlNP6bZLz9reEQFW2sW
W9rJ0FJDchHvY/uC5VZrhFHkZpUcBrk1flCyspEXP49MDzIJADg48/uXo9Gyhkg5EuXk3j0YZEV/
YKmsDGp+IDSmPgAgAWbvLb8DKSCt7OSg5en44jacPIyeX4QSV7PIarN3oUAIqI2Od/C92v85ajq4
1SrdEEevKryVMLw4WjRBQ4MBpQG8lc4Xj6dJrdhUFrCyWHciyIBfd46lMI/HBHQPwLwKqOvsiqT8
puAOy5DY1JofLJFvNa03vBnCzjNJ2Fb0D6gR/8UmatdoOkZF6wLu7gmz5pTDIaX2kLVxb3+lrIo0
gXfnO9OzlQrBUuCHdPbEboO8kDd/P1NUUVIvwVaz1EGZHwUSEeiFWhnS4jKdGJlFfL1xtbxz/OSg
cxI2WRWu1QSWDIBoDVsKWacJ2nXuB3UhuQWN9+Qwbgzr1m9WJmnt89PfT2JEb/QUdy5sqmyw/vi5
94SKXXzd05bW4XQE099PTDApi6RKYWI0ngLQh8ud3a/s3bVRTJHwxIQXkExRA5PUPeripc1WPr82
glnQTnsrLzwvRWDT9bu0S36oWn+EetFKsnTNzCxeZ0ndOaDNSg55vUusOOkjSGv+w1ogoqACBIGY
i4xz0NVWnQovOIx+7Gs3wkeNbuUusLgWJyZmo6g5b3nXwUSGV5YFFM7KEJZOtanL1QbwHMwJ8/tc
RdxiGIRAENF3SYrqwrZVP9ha7/qiFXQKozsTuB7cpM49yiqqoPZ0hsOgj7Knyg67l2pNlHDxXQ+s
5v+MzN71PWKhAAoxObR1/ZjZFHxf1h5sxy+4m/OQ+XhD9Kr63ashTvsuKqnxfN0dlm4jJz9gfsgM
U6KWt/gBVY2kUsruh9p5kLX1UqZDjKbjf6jbm6B/wgUB/AYY9ywUFKQbyET7cgANcD/uNNDOaivu
seh+Fpg1YAjZxWD6+0kogGhShz5IPP3bzNuWDvqd3DVNz6WjE72JSEDheAFMaXZRUGYOsAZegIc2
d0tkPArrdeIC3+oeN+7SHnx5yEYWsWBo772+XpNDzG/AmDmcaVMHO/K254OzwB5TZT7iXC2Kb6jq
He3CiumA7jTSbCCgbUaap8K6K1Yi0+JuAJED+r+hbglI+bndDnQXltcrIAfIKG5KzcI1Affq3eBq
OkhKu3Z7fZyL9tDoNwmnghFgzmZkgAMTV0mk+XLoMeR/suCxTL+09PW6lSXvB4kWqiyf6n3zBIeH
62pZStM/AFW3MXD1kc2TbF4LhoKCsXJ5XbE1z3QIpPcLrbCQ9u5/lumrNEOKTBS0eSX7fn1USxvg
ZFRz7zRTXbpCwpIwY8OP1iTq1j5vnrsCka2rcaQNDoX/Ltm3v+5gxQsa+gJ43OGEwg1xFnc1UiIL
mrjICJEwJaFYo7Vf/vn/fX8WcgXoMZWp4ftG/S2pqzAv1oprS6f4fyNAuul8glLDT6Wkvn9wm0fL
3TnJRk9ury/x4sFxamMWB9rBs/COnHI0enrbECM2c36HZ9Nr12jPfiDvDbt6Nohw44ab33TwJlz/
AUtx6NT+zAnazkJZFyfnQXAKzeHXSu2C1guFeKQsCzN5lOOv6xY/j/V56AMpFKD0YCwEFnx2D04Q
DXJel/5B01kudrRFa17aqPy5bxP7V4Bn55NRCCSfKZiA9twb1a5rkwL1GNJDSS77JkZJbtBwwJ5c
5Mk3ghbqqcogfJKV2dcGNMk7rXFbZGrk8Lf9VpNPn/z0ySdPjqS2a9DEpgr/4IB+HrqBa7K2i7EF
3d5IRyCNdkHSIljQshTaefg+26Kct5OJFapmZ1dNnIMo5vpKLO6gE2uzHYpXIVARgvw/0q5rR25Y
WX6RAIkiFV41mrTJ2ui1XwTbx1akROXw9bfki2PPcIgRvAcw/LKAepiaze7qKifI+E2aHbO1ziL1
98Hgs/TJX4pNx6VZGX1eOEHlmsewbl570/lxfQiq6wVvqT8mlr+fLEgDDdG6shMnoJCX0PMfyNVs
aHjbji/X7ShdAVIJS1YT7f5yrTPq0jJmFYaC+mq6yS2m7eu0GLcChEErLkG5B4C9h1gqNsAFe0pq
wrOh1uIEIAW+Fx3f4X1/A62Yp3nKj/1o7a+PTLlIDhjCFlgHhS74+QxGmmbmMWgqkbw81umqXLcy
kQoeXwghWEgLX3D5Mq3WWdLWCLG6Kfs5ocK5gf6jm3ujPmh7o3XJzYzKwQxMLjZghQbRQ5EBmuFV
qTF5cSM0LzJzfeUSV64nALQLbdqi0bDMysm+ybWysXoLRdiZ0F3YjjtL+LX29IGpBW8Q2tLAfHeh
marZUdqkTe4GttN5D61YE8FRLB0upQVXgkwM+kylG5DTtq/0GvGB/jUFTGatVV91N4EpCCTJKOEx
ZDqlrSHKgjTG7CJJZoyfGCRlTcp9K099J9FeYgiVezaHpIPdP1WFeVfOa1wEqhox0E4gt0Ulhtjg
pTlfJQJez0qUFhANlgOWynszTzdN+5yBs2oy+13F2k1c2BvdXgnOFV7lzK50Kc5kjARIumDXnr67
5fQuDOcw0mj22kUo4fouURoDyS1bDgdeIZIX5k5HrSmkmOUBRRr+sC3xn72GGVfuFfgvNF6DdOOi
FqRPqWn0sWEHUPuO3p386/VBKM4TKsnAz0B2FY0XMhh1rq2pFRMQLiISzyxJvk1Mb7xG54frdpST
hbqBgaaohb1GCsnQWzFCHQMYl5a21jFOofQ6x3PoQ1jizR1Ta8UXk2XypVgFaEFoNTvAumJ9Fmd9
4ieiioAV3ubw++jmfmEsjj7lpDOebG4av5LZBT8C+Lw+gyTe8OeSkNrTEd3co+iOPdo3Rn0UXeLc
Own0OtLEjo5VDNlXoTWDJ0CivIkqffTaOrM3cVMPdzGbjceR1pHX87bZ2G7ovlcFnr7ITeeYzsTY
Xp9PxWUD+A4ACQg5THSsS+Mb8KTS2oQ6QTfgJ/S3dB68kT7q9JeIV65q1RbBsiFLbSMXfkH34Jpz
xK0W0UbS+11TYaK2mf1yfThqG4seE5LEEPiWPFaJ2C2sHFzTTmdvIojHcqi4NM7KiVVOGg4qLjVg
SC741ms97IaqQhRozvUiRnMAid8DelN34EwGybutrWx6pSNemg3RuoBMy0VzM7iXaUOibinkal/7
xHy2EnE7Zvxxmknj5TxGnBCCAk/bJil9yt1/Jr9CkH5qX3JRWRFmesIGxAhtd9Nn0W3L1ui7VAcb
nZTwgIBF2eADOD9okPyeawMHKgibgtxoLqmfoRrnQNowc45mPNKVOVXuFJCmAwkMj4VWrnN7kN0r
SUUqVCDN+7R5SOljyr9d34wqlwuFuj8mliGf+A6Uw8MSJEuAKuiL/tkPPV7J5SgNQF/TRL8rNNBk
p5uQvqcQfQaYCPJnQOWm0RqCYM2CtPC56CkUtQmAUuOOWNu1KEz5eYCgkB6CVIIrR2HxOI5uEZeY
IaCZNUg5/bq+AqrgE7sJGllgl0AmUc5STppWl4MzAvhW7K3opvtlF3hQbxPHq6ft8D2E0E+5yW1f
+3Ld8BJ5ydcGgRYeWjvh6S6A2sSZSVtWeFUvCm7hG2EvC2lkVZbeVL4P8/du7fgsC3FhEPz4C+3J
UlKVHF+suSVY0hHPFinfoUJzRzR+U3Jn9Mwa4ndtFrKtBpjb9WGq1g94zD9Wl7+f7HC3LmLegH8k
GLnxwqfuvROotV+3oZxKxsAOgkcIeh+lGLAIaQpiWTyH6NxtsnDwEp562vyFt48dfeqaFKpkH7ip
CPhUIKK+EKXK2cTBTnq7ihlukeKWZnurPkLh6fqoVO7nxIScRKzaZkDftu4EUZp+dzvjudbd2YtD
e6XepbqqEDmj1I4DRtCzer5CjCdUZADbB0MifphMHIseBNSgO/9ppEA3hoLq++sjU+5EB433eLlC
vuWCIwE5H2z/HulROxzR5t9Ovhs6ydaMU77R21bfRgjq/Qmi4StzqhoritHINENFFttF2ilhXoUT
GWn8GM7HmmzG2G/Zvs6Odr7yeFRte9xQqEYDTwdVXOnuSGZU4xMAWB/r9Gtn/Jo+kJdB6z3mcCmw
XzbEzT0oy3tRx4/EgeTBLWX/Dgdc5FnBjIdeG/eCg69wWFPnUxI/0vJWy30oJF7fAoq7HKyIi740
IEvI8EkLAe4NM+qRxwr6ftxHve6NBtsWI5r8V0reSkML+/nCK4HigrQQS6LEqPrBCkIReaWRHvVx
PgJXm68VvhUrjp4UhJToTgRcWWaVSFhF9VJvWdCllidaz53WeB4UDgFVXBuP7YXTGKSP5we1BiJ7
mFPCAsoG4Oeyl0GrX9r8nwmjQL0Bj42KGvg4L1NyI826dgbDSZAOtwtIn//7jbAEb+BGgcI45FrI
+TCSyuBoQ0hY0Jt+Nu3L9vn61lJ4l7Pvm+ffT6NMEDbj+/qwLb/yJts2dbp1HMjquJ3nNP9+0m2I
6gCihKYDbDTJXEusbHaAOwwoCtTIS634yt8bVLq20S6MlxcScPblewXK61yIaKCBMXP9YQxn94tT
5I3X0qq/iUq4MHuw6junwLPJ5IWOGrzh7ksky/dO5yCiqM1iX7nWeLcoxvrX51rhTyGcAJpYpG9x
wcqbnugl0eyqo8Gsf54Imj9t1+ur76QGkNT4AIsWjC2H2MXLCm/t84UlOZ7Z+jDTQJ8/OfZxXKtz
qE4walm4GdBysXBgn3+/gQRNpBFsHE0kr3U2POT6BwDjeEgDMI4dCl1Wc/kJJ9EQMKmVPtstDaLB
eUbYfID2dunbWrgmB69amP9vMYcLBw2A5PZ4rqcC+rU0MLPegxGIsFabGs9qI9nbJF3ZBionC+Jp
uD7Ui4FClVZmzt1JgKCeBlC+I3Xhm+AmdujrTD5wtPESA1cwoL1Ll4Q0fU7R0CiuWEDc59jmHtHv
Z/01o3eldtutBegqd4vEL8422JYvKRSgIVxalZuzgEVDv9EWmhCWdJZvVfYHevWR+/5rSnKJTghG
xJJncLnjMxVPrrUWISu3Azgnf4MYLmM8JPZ7Z6jhpIbcwSl1psTPhT4dU9tIt33P7LulaWr/784B
fgHZDzA745KX9qDF884ZkTYOUDHzwzzaZnhWUeeuLZ7i9Md1Wyqnb2FPIBxC9ggd1uc7g6EQUmSN
w4KCFL9oDN1guzj2tfFGnfbbNBQvYQWious2VRsEuRawk4IXE5URaTdqBA0mLsduLONhU/HAIAfT
XpPlUjkl9D5RbHc8UwGFOh9YEfIiGipGQRb8IMAdaImVAEk5CiT3Fm56BMTy/dWhi84cI5sGgvh6
uauIl7i76xOleJ+hHP3XhOT1UiOp7Rlwk6CDZtfENU9LbL9vfvX2Q18AaBvt3fH9uslLMfCFSxwn
aqkgI2iSqcRE0jUdVBVpAGBZ+2ke+/gmiTNrT42K+kwA/2FZ6Ema01nfzL3V3NZO1zzU5UQ2cZb+
FLYYgwy05xYkkNEXgcRJaO8FFGG9ihMn90Cu0q5pWqpOKY4iahkQ90KiXNpQlPVmbQ/Lbx63Gl7k
5sFFxhWV9jVornJTIdv4u4Z8+TqhfVoA/A5/HVUp9IJRNaYQTf1AiH96nUrhahyDylVrQhpkNZk9
t9d2sYXDjxB2G/V85QZS1YHQwAJpBby4TLQwSVeQaWp5GCE5H0RNZG3KKfdNrb2N02I7dOZXSLbc
J7zakiJ56+ZiJcmmuv4WNS48W39rAUojFTPXoM+nw3bZ1n5dj1AjB8FcUFJj2LF8qlacnerIIqUM
3lV0N8H5SPtEMNq2uZhtoCMMr4vM/TARNO6M++tnSLVLsEmgG4VCCojEpWOblIVpNFZjB1YVhFC2
e/zA59HxvNRNTLwFJJc9VqYd56CfDOi0r/xijdtd1UACxN7f70uzZMyNndEU3885y5lH65QH1TxZ
n5zUoOmCHDH3jT7haZ7EabVvQj3FO5eH3mDH2qbSeb7PCY93doZKW4b2bJ/qQ/9u1XX6iIIfyox1
MR7LqXQPUYXkpOkK50uZx2v4H9XVhgZURHMIDy91GUnUEDeJKydohi0vfP3I36FSPzSbMFy50FT7
+MSSnHECZM2JjbxxArfSHuPQeg6ZOEToQ0/JGsJnzZR0XG0z1OKMC/Rpc+iM58yfHeElqCwl0/cP
bLO/02dKsZVRkBFN1OgIh4A59JW1tfy3ciSID5fyGIR15WTWVPQVWqdRT+pSdlOB61G3t13L7sdI
W7mplRvhxJJ8YNCGq48Elpr2W1EYXu/+cOjog7LKM5v/pGv5R+XxPzEnnR8njMukoMBg5Rbxcnu5
Ag/Xl0bpx04sSH6T6SGf3Anv1jI7TNaODBCwP143sTaIJTQ5eXBF6ZTWuLQdkFM82e13Sld85MoQ
ZKwsABe9DelFFLXd15F91RPq2flask/VrARd8z97TAY58Kp2asim44HfjAhHxCul83vq1HdQVX3W
nfaZOtVPEWp7kyVbCtq6kqypSqgHumRNQYJ3SYmVD1HROmS0Ub13H9LK3kdu9EUM+krQsGZGunOi
LDYp+hlRvIdsReaSH9RwUVYiK0dJaQYyjL/Ls+YF0azhjoI4WmcHSfS5TL6K6FeerOSFlH5hEepC
QdYAukk6PmlsF1bcA6cXa/cMtOsWQ0dS+kLyl+s7XFX5Rd7pryHpFGWiawdI5dhBONV+1Ywbxwk3
TQ9tycQj0+eIP7ad7TVlcYSE3HXbymlkgKgDH8+WhP756bJiI+tEAmhdEd7P/AgZ13SNrlN5gE9M
SBuCZIaVlC1MNDUobfdxtULIp/7+UuIFYg8bW7qIzBy8zFFkYyeE9heR9p+JucY3rF4hIF9+F5KB
S5GmiTWxMMycWEGkf4miGLpmYtH5LsCSZSUN+BtCL7anT7zUjv3c7ka0x19fJ+VeBCQG41vCCFkD
ICcJOIpZagdd5VXMt95zlDTLlehB9crDW/+PEWkmQ6EXtkZhZIDGBdoYe/G91WjxuWzt4Ulz9e5b
MUfDNp2aFkDscFVSTrkZ4SUXPQWoC8rP8RwIGZJyYQfGaN3EZbYH5N9v0VdlkPoFfab7KZ5+iCj9
jzk2R3BbPKZ5f+PwHnTJ/Q3vnF/X53w533LeFt1EaFtC5X1pgDw/G8MQzV1fhlYwa13kpXHb30Vl
wgMdIrpPTezSfUTEWgpTaRTV/kXsAZ5RrpZroF/VRz0DUCy/Scxbp/JRyqP0MOcrV7dqseHTFpI8
QGguGkrBglzk+BFWQBBeeYkl0H1DOy8t+qe5n/XtRMpdZHTQ6/5AFxOeJOj1wZsE/bJyCS9ynUSH
MDhuiOJrS38AAGsBCG25h4mtXBIq13BqSYoc0zmsrGrSLGCf92YIyg3/+g5Rce5gKIBl4oJAH7Vc
RNbDfJ7zzrACOxdceBw8U74xLXLySSO+zXH1hjs/80ilN9sh1vMbAc2Cu4E14rEb+v7YpvF0qBJT
bCZtsrZVbq080RR+Awdqyd0tOf6LdLU7QDNhJBOyamDYHrJu0zPI45Afg7Mmaa2Ya0gxM9QyURiC
fKwUp2XFQC2kCxnq6W+p/uiuhGkrn5cd4AB9+oFU+HyqZ0iDW57+7/VSnHXk50B+h5KmjCqzGtL2
UzeYAbVrZ9OgtrlnYJlfsaJycScbRn6gWXEKhfEOp24y05u2LEFm0HjC+sCVeGpFcuRxZmQauEJQ
MuWozvnmWmJIOQoEXbhx0RcIROG5Z8wbqoexieALMlxfGxrehFb5HkLd6frxUvlC3LhAybtQXbmQ
dcqB77M0CxGrC9Z93ggwA00PtRX+MIrh3azFWqOgYo/Zp/Ykd2G3Lmu1EfDZaNb9kJcPYfUB4ISN
waA0BYmJS4ZKJIhbgoynhVOySUO/qXaDtc1Kj9S35tq7VrlKJ7YW33DycurBeDexAveXyBzPKr9Z
RrUha88nhYMB9GrRwkM971KCnWYOmsUTpJg0cSzD2BuL+lClmmf2ay0TyuEAR4a5AyfyhYPhcztM
nA3Aa5vjDzGhRjXbz6iyrziaFTOyo4HIUDpWNcwYdAoqmhxQadya1lrQr9xrYOT6DR4D0+by95PF
SYoM2rkg+A6McPwZ5eUdyelKH5Py+JyYWEZ6YqJqC/RRVouJ3iNs42RbTburx41YK+opDS0aGUBv
gXlbblGIkAGKkFRDAsXlm2w2vTp/FNDmGZ3ohoJQ7LpXUO44FHdRrUez6WWrN0l1CPNMeLCXB+q+
TbdJ/kjMlehIsQsQCANvAnQYChAypApSM4YhlkwNz5/zYvBIj/zjWpvumhHp3adHWdfnKVIbJOZ7
Ou+nHlhmd2Ukio0GNgdkZ1HGQzJDDlG4VTikEejvcPX+FaKsPsvjaOXNv2JDvtXCCNyX9ezYwViE
z1E73TnZ/PrPq45h4H23cGsArSfNlZWwqKM15iqPX0nx1trPbfGWPF83ohwH9PEWeV6U0uRMoGbV
XQriYowDJ8bckH+/lkF9bqOuhack+sGlazlCH8Ds9DUu/9ErJr+0VsJdRUh/9n3p/qqMchCA5lhB
L8pdYfPbvhmexoL7vQkiHGf+Bj6VL6DYWzGrOJDw/QgwgW7Bc8KV2jWgyTwOqL1ZgZVC9Rmuv9mh
Jl3RlR2g8DIwQwF0tPBauejSSAxwyDcCoqt80I9I5lIPHIv3xtTtzLg9mLNYQVWqgvvlToOSLTjC
IDO0HN9T/xlneqc55RJFkSdKPqNZIrqz8tmvbCt+CvUovmnzGK2bbgcicG4EnGe70ErBuklz/VuX
6fyIlsm1w6byGkB3wTHh9kDH2bKJT34WqbtKEEBTAmLdauGXUYO4DEqM10+CcrLRKrjgtRcyGynC
i1MTqkMtNAcM9PksvXn7Wc9f58J+wyrcMBQ2r9tTbt0/9tBOfj4oUTnlnArERVGGF73vdIsK4Sa1
NxMYnZJ+U8/H6wZVR33RAAJgHJwQTIbicTj9pLVHPA1t32y84ul/+7w0f2Ob2YWu4/Osex9vdPsj
n8dFC1khoFuALjifLqco+1rX8Hlu37rlw0eahnFZ/P3+sj1O9tiA1+vUhPh+fiTGrkp212dHtdqn
r1IpnTZVTEuRY2BBk/PWayzHT+bmCzqmt8XQbwtoRBpOxsA0tfYwUrkqnOelK30h/ZPTnW0cIfEg
NDMgfJ/Pu6E6kOaAQuD14SmtoC8A2O9FOFx+ShpONxh5X5JAIC84mvbR4QTC61rj47JfcwfLxSdl
qVC3Qu8OPK+5hJPnS5UCcT2CXIAEzWRG6DwYIB1kf6668ksNULiXW27k1cibXR+iagVRmgXTNTrL
Fo3ic6s8oxFgpqMJaLu4rYDTdARaEsz0G/Sxh02XlO+mi0Jdl7trlEiqgwv02NIcaAPTIHtlNAJm
oIiJzEDvupeYu7fZzFc8v8rDIh8P2Xd9ocWTATVFMlZ57MRmUDQHqGl5oeZ38ZfrE6hatgVritq5
C+CRHJaBRwi4ALcEaCdCUtEzBv6Du6D4I4VV/CJQSjvkIHP1wxJiOdctK0eHqwP7BX72IrQFJx8z
hY4zYDRj/1U49fjmCCv3BRnWdJmVpn4DhxCvg2lb8oL5bE3E1ioahFl5nzj8kBnxTVimK4Ua5Zb4
a0Yu4aGAP9YirmGG76tik4mVy1A9DOwDNPu4wFdJR8xI7aYcLXx/ru+r6aYLvznG6wcWBWrCSAug
qwFo4fPz5GhF0pSIPYO+rN8YHQ5uEv6n6pz/zcxvDM6JX59R5g6H2jJxb5iVX5LY3U24YZCzjK2V
16dy0v6O6HdJ5cRUbOndHBeOGQj0b7MYGebEs60VT6sKUwD/+u+0/S67nhhpUL1K9CkCtDqxKuIh
4aEduF3S7dR02UbnwPEM5irMWDU0pOiRhQCvAKR5JOc3Q6piwafTQOdbjR7i6D7NVp4KShOA7MAC
cisARZ3vB9FNCR25DjzunL8PYfVg5nzLIAL379sOyPc/ZqQ4wjIiHrPSpMGk8eolS2jiM861L8Ns
dGumCH6yfFGhvxoJQ7hUNChIr5/R0LlpxhELICRLvT6h/a5Jk2ZT2SzvvCRKyzs+T9OuLKrSd5rQ
2gihjZsGCqk42BMAvFmbHVqIs27HyGCdN0Axed90Y7khpd7cOBDn81KrHbzZ7pIbq6weU/AKfNLT
OoMGFAsPEdqZdjqYXP2p7KB8j36SyTLg3mvrR9iYZeGxuQ03w1BaHvLBuecOQ7cZYhL91DgBrLLU
vzJN197xQiFbLZ6au2YaEXwBQwCCCYrGbdTPDChp6uYzCyPDS5M48WnRt8ealclO78O1HKkq1oBj
QvUBAFNUcKWNUlbJ2NAWuGBXd33TBBWWVqPLEnwamfsBN3hqStoscRTTyh1iFkQuyFHua7xz1piQ
VecZGVggysAFgW5XyQ3mqTunuQ1PW/bt3ZLAFmUYQSyOfSp6h+4KtsbhqLo6cI5RPNZBl3DBw9LR
Nmo6jZoBUkHfbHvaITmyUoJZVuBi35+YkKbNTaKw73MT0YRh+JPBntzROCzAs+tHWRVQLIzpSI1C
ghnNReceYy6zUSs62wSbL39rDXEz1/Pe4hSA41j4LXjuvDxbgx4rpw+7HSlZ6i5MgJJRLSJZnyAM
tPgThFtYtzJ3iu+7SMP95oJHpCmXYCHBy7LOEmYwWeiScxKvDpOVXa04QAgmQdkLPRA4JtktlWPY
aeWIewqy9T8i0urPncnFlguNbulgWCsFIOWIUN8GdAUx+4Xi3tA2/dj16B+xzXQbEuZX/Ur0qhzQ
iYXlF5zciYOWz+6Qw0IXh08Fcw+dFt/W3byxu2ItMlKOBuIa4L/BUwdtyee2XK3s5iViCuzeq2xt
GzJjd31bK04ProM/FuTYDup3qFwSRKtTGn6LLMBAx0F8dkZ4uQ8YQjswALkIwi76JSHGNdR5GJrB
0IqfWmjEnjObscdJvWZpmRTJIQD2+9eStEACPYgzmbDjtPc23dK3ReDA3nSpD0bneVpJzinnD1sX
vm3BAMsE5pCuRn/AjAiJNu0bTbOtwwugjZ2V/I2t2gmL3g0wOFCbv6DLoGSu28QaSNCOeu5NOkde
nnKGrr2mC5KWMb8oO91zm9l8Ql9t98L0cfJMxGmtZ9Xp6IWWXSGX1mrOnZZmySFNFmUSaDbtCGvH
99wZLfDrNs6dKermaDla+QI+ymxjRKF4xuJlt3yGg6Wgd95MZhUf2j4EnUo4cb7LK2s4VEML5tZU
pPe2AJ+QHVPrwOu2/gT2qvzWjcLYn7LD3HbHGs15TuQ7uY9W9H0EmboRInzaZoxCv7Cc2zSq6D3u
ciTEuKh9HTQ1TzGEIjelpte3htOzR9Y40S/EMM6WuWmzq9Nh3qXVMPmCxeypaaLC76wq2aDtwf41
lXbiuWVKPCI6zae0Gbdm6OQ7FASSpzExzRs3JLXf9vq8sm4qZ4Hi08K5DSFA9IifH2AeUTMRKIoH
UN/2auPJce558TXLXq4frjUzkp8Ip2oezQlmegMgMPJk2g8jLiQjildOsSKAcNG+tlDCo4cIj/fz
8YA+sbDjRJAghUTfVKH83RnQ3gAHTzlX4PBk++sDU257eD4k4cDHQAzJXhaV3HDFCFUIsoGkukez
D+hhoVnyj4XfbTIn7pzXmt1Nk04C1j+P7SswiB8ZASAi6HV30QMrBZAOo0nFCpOAU7j1R5Y8NGm6
8hRUdcDiFiCo3VC07l8wdIB6rWm7qjGCKbHYSzi60dYuS/01H+vBL4WVvRnMtnxdUPHSa1N0LASZ
NinpQp9zRNV1nNSvRaW79+BqSl6vT4Bqy6B3ATUfXGA2IoHzLVPPvRkN6WwEsZntE5c7vk66exLW
o5cKftvWqyk71aYh6PsAHxh47i8q2XhLZBOASdg0wJvv2m7lTCs/v3DPL+1TCwXw+YAcjkYxrY4R
0RRAjdrf44z8+7MbVTK0/qPyj7YSmdeY225LEzskgTYGafnViJyNACZwpjfd8AFOszNb5Hw0E7cb
YekRRhNvwLh+yHm2Ml+qzqMzE1LoXA/FOAH5SILamTkeT2V5r1UkxNwxAnKLSd+xtigOZToJJKvR
hGQsb8Xru1C1aAt/IMAhCKWBaz4fpibKqe+bFHEOuSH1z6gQK2u2ZkB6fucDN9tMwIA++OGNNa3E
acrPA2CGPDTq8th457+/t6jgESlNtDZUvzqz/9SVa/wMqoOK/mQd7dCG4aA2dW5irrgxusIgSCCE
BxDiC90+lMXrVD9q+hqKXb0ngGxC8Pq7A1aarrKfIEKUc6SvSLvFq/QF9FQ7cEnugbs6GF3/KaXR
llo82gCs+nJ9L/x+q8kRImCwlgURY+QcZaKfsW0yYKbxZDSrrEaXEr1tY2dPEJOmg9jODS4ZIxPo
xHS0L2Rklhe70R4ZlNHjEZg4Vn7NsvUufg0asYCEgMtCrH8+7yTuunhGcBZY2U0NwGvIcJNG312z
9UPI+BEj82Nxn+jfr9tdllM2C+IVsLnheblkRc/NaiVnRmVMuJicWzIfo/am6VeCY9WmPTWxhC0n
d6voDTGzAbe3Xr6293my8hJb+7w0cTPeW5XpIiaOu3fTfv/3rDdql3/nRwrdWCWMHo2/JCBvbGx9
KzL96wuw9vOl2MakXT5NLQzw8WDplYfH/opPUoWFFKVqMMdC8diRAd9GmblUQ3MSkAOd5Q0Jp/t2
MqDwpGughnXaD+gZLAh+CAIjW2HgAjtf74rbc13MhKCww/x4nnBc9E2fbf993hjwNsAEo0CFOsu5
FS0jURbZYKEQxnbyITZ5/fOqScMphHAd6rMoSUjLUkO2E02xIwuq5k6PH8vytqkPCXdWjr1q9RHR
4gECAc1LUsxMVFAviEwW5OYGevBCX7l1l7mWjzdDZgcvYaT6LppH+6pJs2poWMDFg92+zqBdTfbX
Z0o5hIWReHkRoMdfXu4W3SBNA/4HTp/JXZ+uHG/lCBAxYgNj/14QNk6R4GQMOQva+Hs1sA0kC31j
XhmDcrVtAPERa6A3kUqnnFZzWqHNHa3IwNM9VZFfpFv/+jQpTaBHGFfqQn/0Gwdz4gWbsI7xCgxZ
YIVbm1do4Ew8nv7oxbfrdpaNebHiJ3Ykd2iLOorR88yCOH2NxTZuttC1z9Jhk4zCM0QL1MdacVy5
RCcmpdlDa4NZloiQA3fYobHPmndRv7s+KvXsOTrYU/B4uHhx4u2UgOCwxy7QUU9IKmAYYvMwD+kX
ja6p3Cg3tPvHloxNRZtEOqHswIJMN6CKl2yH4uX6aFQThmca9O6QxQH4R1ojYuAxWJozJgy6vLR8
WnonoNa9YmQJBuWdsPSboYwPjiokrc89ZDPaVc4d8AAZQ2F9agsbfLQgG2Ae0eZOeGzofkS9KA5z
qM8en6xokwzpTcbuB5OCK3/IabixKs4eIlcDNyrpQ7pB2rOuvHIyUryUufmpQZl7C3ZRlJGSqdlm
YGZovdBAJgwvSuvHpNvxcY57XALTlCW7abSsd6GDezri7rRhdCq3vVmRJ9GnvRcRUQ+eXYYPLmIv
0YlNFO21dp/bevcznkT6SObkP4TV0VtcGMWW9WOxKYVZek4+5bd4E2feMJfDjoxz77l4Ox30MM1X
IibVVkTkjTw8MOaXlEGaQJKDAZcRuKD8ezJzluz6IUy/zVEUvVT1/AFmE7ya0fQBeWcbOq3SmwXs
6mPLp5oFLHxh9+bw5fo2Ue32089LIbjJWr13RnzeMDzjlqyVs5SfxwbERb08WBxpE9J5cktGSxYA
TkjrQ7rWJKH+PlqDoH7pgLZOehERqxBIM8NzTzelBgxO9PMD0wO60/9+f7F/6rbJVOhai+8zNCzf
u+VKoULpCU4+v/z95POt3pKhpvh8/9mZPKbv8zV2CpUFMEHhQQffCYSy5GtwKptwnkEvIpyjMPam
yPadECv3p2oVTo1Iq5yGE4uYCSNWcVttsnElCFeOYWFHXUSEQeQofR6J5DB2LMEC0/lEyruGbCa6
/fd1XqIwMHuiDgZb5wuhNwJke4PDkJ04wpmVHxnBQtYNzWjkH+RwMgTLBgBVwgr0wp+S16R8mMeV
MF+1BjhiyOFhrbHe0giIDnjaLGysAd2J6jlcwz0r/d7J98n5DNnlMGbUxhrH0x3+aSDxIzs38f99
HU5HIZ3nmM7UbJdRcGtTPHVriFvVTsKzBAoSaEIDAY40iBFoUSAiMYi59ZBRaIvXuFq7dzEPF9cu
wxigtgZ2IjnTydPOHSqC+2GaI+blZMzRxjv5uhl/5NAhb4HRLE3lck0VvPhsMmgG9HDa9zvaOvV2
GOrycH1BVMvuoKsBtWfLQIpcWhCkdDmg/C7Y/iJQtGs0vgdH1F6PujuA91YWX2kLQBzUSpCYwVP1
fIuZ4wTpNkB1Aq136g2YSvlNYoT1fs57AE6IGZuP1wenOjPwiQszLODnyEJJBvPObkuBKUzbG8e9
QZXs+vdV2w1cEGQBtLngpZC+n/bGMBaLew+RSasbDS1O1jE1m811M8phnJhZ/n5yi+RGabYJQzyp
V5uO+r3YXf/+2jCWv598fyZ1FhUE32d44PUPjDx2ayTyiws/PzUGYJJoA0fdAswZMr+AoY3tkOeg
2srNyD66HWCtMZoOphlEQ3nrjLfJOHR+LQa2/dexwTBIMsGYj5Z/5AHPx5az0TGghcFAzYmcW7y1
rXSLLPt1I5cLdG5EWqA55+hvy2EkrfecbyJnZYHWvi8tkJMIbobL9/Vfff2cNc/Xf76CmWH5/YAf
4PbSMUtSNoRZeYUJTBEkQmWs1OlmqDQvrG3kj5r2jg/mHg5P96A95G6MvviuzWuYpUvXAMtwNI4F
QPIlawFIvrQuHSwa6LU4mshneVPCd3XBn8OqXdkSqtnEB7Ej4GvQPiqFTEOSQR1nbs2gbY6Jc1i7
4pbFkLc6ivgIM+DoLhv5IDMQUx6XNBjNYQOFDT+NjJ07r5UiLhMBC2b8jxm5YSjhOogeZ4H7Wstb
e1+xkAfmYBRvY1yQIEpIBmBe3ibHuRQT2PzH+PX6rlFOI2AeOtR4gIKWNRcbrsXgEgOoJESxrxg3
RTP5/5sF6TbvtT5GWdE2g/hlSg45Of5vn5dcQ9j+dwDpnHqj2OTFGlX1spMutsLJFC1TeOJYSwHU
sz5bgJOReJNXO6PBY/pAv0EU/J+vCOwGhCTOwoW3xIjnlsRUZnHRw78y97tzjI2v16dKUXzG95E9
Q5oZFK2XlSmOBNpvFtiQvHTtG9g+wdwBykrPivj/kfZlS27rWLa/0nHeWZfz0FFVDyQ15awc7Xxh
eEgDBAEQIAFOf9Pf0j92l86t6s6UFdZ11YMj7JAlECCwsYe11yrEPKPFaMnrKckZ0lCDt7YxzW/Y
75fx8RR/QshBMnbg+vk4SzFHs+4o0kTLNxnCtbv/9SxP7WikOZEjBFcRGsuPFpFkuhaVldHd5N45
7MX7faAX0uWHngiAJBHrHAchzdgnrEcMcTeiOA8qojP7+cQdC1oqQKqj9BAqH/MhtjqCVm4Cwdoa
mR0efF22zisaeHIeQjJuOAcSOWHmQN6MplhYa/hWx+6p08mI+w00W4iuSlVtZKrWY+X8/r7GUgGE
cgirEOEeuYzurEL0XEJgIgChNipm4++XjMHahNw5zDWSabh8Pm4pTb1A2dYRe6Gfv8368dc76sQi
HVDFuFOh4ApizqPI1gC2GjRylvsATSlDKYPXbDgzxIlN+2GIo7u7FYKRaMQQ0drBDdCdIfU8YcKA
zz/AUrFzkaQ6egGpkeBdT63Yp/Wwg+pGEXp36BVHRr9wlzNuzrmxjuw9n2oonrqD2Dt0VfuYTuF8
SaBrGvwL/s6HSR1Zfg/kso5njNjb9huOVN6jPTPQ1/VMLmI02BAOzOIwqwNULu+H7BwN9YlXBv4F
HJpDYILmq2MzNs3oFCC92CfRrcoTe+aVnXLnPvz+0a6bQiZaZTqxd/U6qp789CrSIF/bHrQkDd2p
cBXV1yE5k+s6OSu0kfxZFIRXcLQRkaMCuhCND3s6XqhVos/8/MnNcYBk+8BHIvw+HLV3d2nm1YH1
mRR75lwP8QIYyyOzIJaAHOVEfrukjWYO5GKBV0XJC7znH8fqWk8rwkEZJ6bCBeAyovaMXTthGHCL
IpsD9xPVx2OMftcBRl1PKQ4SeNA8c90hYeGEn3/b+sTIjh7KAwdJp/BoGtzthhEaaHxPh4J5RVOX
y7kr7dQ83g9x2BTv3oqqo25mIJbdg4ShZOMTdCU6lCB+PY8TwcGHeRy9+ka7UmiBeVS8jNIcIN+o
X8O5/vUopzbY+6kcnuLdVHQqpqaaQ74fZ1u0zfd+ylCy+FazTZyeeTEnT+j7sY4sgDtnWjk1xkoX
jY4ad+UAdQsdmHwe1Bu189qk9otPdEmy+c7haIL59+Z6ZCESMGhlIYv5fu7rokHWvjNXqtsQvQ3Z
GaN+8uWFYZqkB00E1Kk+Liuv0Qbqj3h5UwhAcHDTJcXoraP4zDCnrA/4rv85zLHvJpAk8ZBVwEak
fp4xnRv/DADz5FaP4ASDQeNPpNvHidS+QwXVPtZsejVgg5rTr/45/qyTi/VujMPn7/ZgIDLTGCCu
95KWdVIwlNRA3Hfugjgxk8SFsg3CNhRbf2rNDXrdgnqc8/0AgFwClWa5PGb0t1PicKHfDXJkGcBB
5LrowOXAVtw09ffJv2jPNWmcwJd9HOPIMEgUtoB2hTuizCZOrtwsh5/Ve2sKTHh2mSaf+3NsM6dO
LqYFTBmU3kEccMy71/FAdo1W2GeohIKXoK0uDLmUKFLa+GucfDbu1nFLl65+fWAPp+Qokvww7JFr
xLjDkopg2B54ngU7HKXQqfDnfLQr46Nt7px7f2InIpSA53oIX3GDHN0dTZQ1HpI+zd7nJWwEIPxs
KeJzoqonQpYPoxxtEpOquq/muNkje+7PuyTc9eOXLlNlDfarfvn660U8ue+RCnbB2AjGh+MSypDE
nW6Z0+yl/8Nzn7z2ZmzPeA7nhjh6T3JsPR61GKLt1rb+xsTKPae5d3IrvJvF0ZsBoLsXPMHBQsix
9eRryJ4zCEqo4XskXzi7kNUZz+vcnI5e0jSnA3pAGd+7bbJS6kvf76Q7nrmRTg4CSS9ArQ+FlWPo
q+MNw1ylE6xrdCmrzYB0o0z+lYm8G+NoIoL3fWPsAuvKC3RxmbaETtTvbzGEqoguwN6IiRzddtJr
6hQgjGY/0XsuQb/yMP4+VgZlGiQn0GUHNuyfkKQgcPOhHWabfeaAI2Ln62073FbTOdTPYTGOLQ5g
6UiGIE166G3+eBU5DRmAcRmafTQUetgK9/5fWKl3v3901TWZOrQlHn5/ehnoZ6d9S81vY8uwUu+G
OPKyal+M0cjmBtFqyeyNqMt/geLs4xBHjlTcQ4KiFWOzX/oVybw8aHamPmeLT5yNA6s0inTIkP8M
EQni2ROoQOm9TMEKNbulSi+1f66IcWoUVN/TAycI0NLHN5uIbUyqqNd7z1xobxvq3UzPHMATlwoc
tD+rMQHQhMfFxsGpFBjh+g5bdyiDcNsYDpLX73Te/HpvnRwnA6AGuPMDDOvoxVNn1FMrgWkPsy43
c5antYW0xpz3zqdfj3Rq0aBIh+IJKLVSKDl+PCWA1whWWbfba9mUin2pgSM30j9jHE85OuCU/t9h
jmy+nqSfUjNiQp4qKWOASbbgwhkKEqya2W4FTfNRB/msX/69+R2ZzLlzxmV2lm7Pl6YY4xsR+rk8
l4g/uYjgPgPhFm7ln0SKEh2RuF3wurphuhjqcbNMT1X3+/4o4mxANA4yoaCLObLMoTEqDWPT7dtn
10XWZV8BpfnrxTphMkGuh7zuIW0A9+Jo2wG1EWRTgu09NvMui3iJFsoz/sW5IY7sDbylwNYZhvAE
RAHI9N0H9u7XszjxNoAFyICIwhWGzqSjvbbUvhWpono/M77tenHjz3odpufSRX+mo48umA/jHG0t
zn2gDRFR7Tlv5gt0I37vhgQ8Yq0Irpqk9naAivgFKt/Jao7GKm+qJL02YfIWDG6018SNtoqOw9NC
QP3KHAmtPR2y1Rgnb45iFkI0kDrpXDVchovguy4kb8wiqbeEzmOsdVj0AZNFP6XP9TDApibhw+Ky
YOPoJNuqzKkel9b1r1NC+XPoybqI+8zPx2hGx8bs10VgQZOT6KrKvc6tkWCxWSGzpd3SWHZrTeUI
AuQ03M5CL2s5RFMBx4Bs/VgFJYoMLYRLavrYsqbfLcJ3Czp64XMWcrMCjUjyCOxCj6DGtS+Dlrao
4tiuCO0yfJq5txTc+ZeppyBxkHrkJXNJjJbXeWzyEH1D6MA7/JWwkK/aekXbC8h0NRdoEIlAY5XZ
264N5UXDNQg8IKGUTwlDkmvynU3dxG6RzF1dztIHZx3X4LWxYbr69R47YaBxArMUJSuUDsAO+NFs
etpMrdK03Sft56G57Zcp14iazrnK54Y5ss6TAiN7I0h7uJ2FyGlzTdER2a5/PZk/82jHOxlhDHwl
oBsOOtgfZzNTQhzsknYvwiXZVmEDHTyAWQqpJcujYHI2S1Q7pa8lwLmDrvPUn0Q+1bF3YeLO7JkR
9TYwtr4SILcsLHWXyyk2zWqBqM69EQErJhWERT27wEgEtit9YnjRpv30NJko28h6XHJfa7xJrb4o
U78NVrLNOGV25bigAiQ6JUWXRbp0Iyi9qRnVYFSJ0pwLXxYeQqbc88d9WJk5l7JL814M9Exa+rAK
P60S3BgYFXDyJ8cI+dbOaYp2MLkX4yuzOyjQray+Cmm7RqPlGTf8RPMXhng32NErSTPh+hkkX/fh
/No7lxUI2xvnWU6HDf/UZrdu1K778MfgJmvQrDFyZkuc2njvhz8y05PfgryywvAjcKXBFlEZb8pl
PHMZnBwFdAEQjkS57yc81cjbSvMxlfuFo8+38NSmsXmUnDmrp+6Dg2g0Snygvv+pvwj8oMSfbCT3
vViBxzDT6/b3xYPxtt4NcbRcy9KmoU1juafJUzN8zpIzd/+phUqx49B9FwbozTi6+2mjehT6+nYf
1bfhtAmKZdp07Azb1Kn9jcIrAHsA+yCKPbJpGeUEOjuYhEpvh+WygtAma585eZyGc9rRh/U4PkoI
AKGyjWsRDfNHuzu0fiDDJoP5POSoW1JO7iMZL/r5W2u2Ino9Y98OT/7TcOCkQC0ECdyf2BH1Ujcg
v8Bu5pUZ8nhUPuoJMuq2eDaV8wn9BTQCVdgiJV1PQdqXXpqOGzFOMXihHL7NnNTLwdpfr9NR0Is4
sHzdRCkvAHPlhUMV0ldjEqt7rc385MULWTGWJTd9pOW92+tHkHY1UHQyX6OZ20fB6+RRxjEr4RZP
u8lDqrSOeglVlzZtS0uy8VtXM1NIV1ebOa76fDJDm3dqkY/CH/tzsfKpV//eZTocoXdp25hItmQS
roxmbxLPDtYrFzzxatzR7FwweOrdgyMeaTns5kMK9+NYJOk9V7NK7X3gpON5r52XAPgVcCPtWHbl
/T4tIPRTgJVCZ1ZwghlTZeFSA8vQ7lmHINqrb5g5x592wqfFEMCggkoR8fpPiNqFQ4M0adR+1MuA
DiPmrI1kaXlmF5/YxMjLHPipYAnAV/tx3VhXtzV6XNp9t2PkCkv17/38kQmbe0rUVDv4+ejLVSa/
/vrXTxkwVIxhggEyPeRjPj48rT3HuhaCJ6Q30O9LWpGDmb7L28q5QnnlzFKd2s7Q/saJB4UYTNnR
dg7hPdfOSDFay5Bs3jYdyY2LgIkVjjlXDD89GEhCAVlJ0KlyFG6EtQx63nG1l3rH+VOEvAbJQCCg
u7xPz0rIHSA8x6YMEMP/Ge0o6HDSiaROjNFG8MbQasmJU5r0c6r3JH7Q4jNx+3wQX3799k4dWXTK
HlIrh5d3nHf26AiCnhHmOpSQRxx2nRV5FTqFmbb1tBHxOe/n1I39zrs+vu7myk8Wb65wY8OQOvPV
VAGAdo5I4Mwgx4gzQzpjnQmD0N69DAnbjY53ravlXJ/bCQljOAdo4wfQGvC26Ng8qIYI4vFE7kEn
BT4hUdONmsFm3dYxGPqmah5vvKZNV9q6n9nQiCKs4r1LGS9HSEPknpTODrQptBQyfUDStikDS1jp
QAvjciD2KeHtufLqCaXCj898OM/vLgTPF33kCfhMKE9tpHVeMkMvK+29ZLgDu2AoZDfnWThtwTNy
xaq2sMu5pMopq/p+2Y7s3ZxVTV8zLJu7fHaci6A6p/t9boAjixcNCGfpYY72OUpy3Zxx4U/tr/cu
9JFdQC+PMApx977VsoyWayXuLcb59ck8OYd3YcKROehYCoSsi0GYKOa4oOcQrOcmcfj83T6oW9X2
/DCJMC3YUs6i8P/Bk/1/vk3/Sd7au/9nvPq//xX//gakblcTao7++ffXN9nV8q+H7/zP//n4jb9f
19+6tm9/mOP/9eFL+OF/DFx+MV8+/GMlTW3mvX3r5vu33nLz5wB4xMP//P/98D/e/vyVx1m9/e2P
b62V5vBrBBrKf/zjo933v/0BWPO713j4/X98ePNF4HuXdUds3Zv//q+fv/X2pTd/+yN1/4Jc4uHC
hId8UDHAex3fDp/E2V/A9A7+ggw3WwqUGtwn2XaG/u2PMMBHAOodauL//Khv7eGjIPsL2KXh+OIC
Ri+OCxjiP2f/4QX97wv7D2nFHYRhTY8xP9xB2LhI5SNdgF6QFJRhEGb/uClI7XGXp8BaDNrriqaj
EQiaVLZawqmCzjk7RxqLpqSfh0TrBSTWwAFy4Dw4zunNjgTTSRzSbd+BNDNP6mVZ1RV3NpVFETFQ
fSTzmIfOzWQWu22CbtwlIF9YsVY7W4AL1eXYDfw7V75zy0lfQ3CneYipt3QFAJp6ZZj2doYD55EP
sTXXjDXdDz0t4I5rOq8qI8nDNxB49gLqlcJZWyvCRwAjIac79ZAHLQTkgjZiCp51Ois3b1VV3yUT
1PXyPoInn2eVDD+RMINslc6cC4YGIggl92Gj8YNOdSsF+lv7OFoA3HO7HFo6W9fr07Xl/CZp6Tzm
rYmgPlGz8M2ra7LpRyrXri/anT9l005PSceLmLoMzDBJvBc0CdBi7C+rDtxJL7Qe+l1Uu+mnNB5/
DFC2AdnuwNUWcnahKZuAoPHPWpc+RonkFy4Ix9vcjPpbL0Rcdgmv8mCitzMoYIosRPawJIvcIif9
te58hjSbWsqlNxTZHWA+kjbIwz5ma5uwKzcAeXrKhxWtoa7NSPxinG+9Frcp+BshY8ktZN0zBwUu
EucgkDeFHQlyHk10Uy/X4NkhXfw2GuMWmnn3c6VeVcI+KQMopwNd7zwWPchNIU2PM+eBOR1wkCmN
V4vUJJcRaJ+XpPs6ZtANA7uIzhKAcFnLP9eQq8qXLnU2Ka2vIxV0q2hpi0aKyy5uzUPS6Pk5BA9g
k0UrCaAC9G22sQiwiuMqdOctjxtASNP6gsYkvJCSfB9HUw4sAyDJVlEh9KvH2IrOzabnqXOlmSGF
M48qp+0iC56+tQfN8qDbW79vtyaNvliF9hQdQqerz6LcFSIsgqDKcivmbTPST3AznmkUQ29UO9iG
ORXptnKDVUwrr2BMjLsw7hvwyHu+3boU/VxjPCf51CXLDEkm5n9TyMLQ3KkysJ7ELrbA3jGxUzTo
kGF+b3cZGiaR/+qRhTV12fLOlmL2ukNEiA0Ripluqkikj73La2T3/CSPw+Z+gXQRegMGLJge2TdO
3Rjt+6D8RqDnXGadb9dOVCUELTlQsxwje1/HkClw54OoFmiT18wxys8bQaH7EKDBvwsfwCI5fwIl
9rSZxmlXZ6Blntt+XUWx3kVVbW5SH0ds6UX1bEkgXkx0H9G52iSdYRsCwYOHgS82RxUvmUuR1t2d
wicr1Ywa/TlNEOaOSBu8kaF7WkBtwgYroAwvkU0UHl+bWNmLjnnej6QayI65VWHdxG6RsyS3LnWn
sjVUFZ6p+z43DdsrV6sLP2yXIoXc4hcnYbJ01HQ5+d6Vj+zTtunF/QhHEFTX2byreh1fZ25FAHBV
Wy5hQpKpA8iVQ6mBGfdJdtbJmdD9l4iwnPGo4I3ROdw2FIFtsdjspkNL7TYakq1TVaXOyE0zQwZG
M9mu0kZl+cRvuRQ/eoe2eUA0QPTYVdGQIkBxxyc2T0ikargmdN7hSadrePgvtQHPZZ2yW870ZxJg
OqIbLvqxfvAsFpIMfsnUgFaT6YLO6U5aueL8akmq/TSyGz5PF71NVgGhzzNvo1yLsbqZvamoGX2t
J3BGjzRtc8HVc81QQo05MsjyzaEalIa0jpvrbFqWLZ/1pgaVQ5ENDZ7a/RzHmlwiqmOgDS3CYfRw
3BPjFF7HSuM61wjtvKshk/6lAy+iNEj486bdVIsNSuEuPaiqG+x4JK0HIq4NKEdaByUC3wF+LIbu
Fgi7yzGFCoy7cHRypnIreCQLsHnk7jLRres+OqavwfnlLrAG9UXQLSCKcHQpTWM3WnToh5ijT25t
X2LZbGZIgZbgcQETNzDLKXdp6YRNfenIGFwWtv/c6P7z7BgN+WB/LnlEbljqj6BCHaYiqMN+C+HZ
+wCNKVsbdvp2Schl2zQrSjtZQDs1fQTw6EWwRl0lUbef3E9OezCIld30Rg25m84Xk5tsqnZYIQlz
7cA/DDoH10wW37JBRUXT+DKHLhF8OtCtq9iym3Cw5kJoHKGsefX5WOPMQcRUDTMoUJV5nX3BcwSJ
PwI+B6+T40F/s412sY7Ast8PnzKvgp5hE72mgq5Sp3JzY6X7ScWXHcTAb6dYzNjAVN1H3mbM5EVs
fvTZ1D/jdMAQIhq6mRK/LUGTKjcN63dJH5FN1IN81c1A9QHNaDAh3S0z0mZCVciCB09J1rBdr6Kp
9KMGyipDkLxU7nh5aGfPPaiC09G5jCe5qsJgBCReD2Wl7XDRWDWue6X9om/r6El06IcOTCjuls7b
pOgkRN6v6lehmdeAq0BrtDGftFs1fo47L9ygj2A3xPFB4skcXt41qZKmaLNxLvx6GcMCvch13jb9
FlQw3rZuKFhC+hQIZpmVtK4aUCkwACOJaNBGk2xSpV545o9XkvH74EAh2s3BZez3ZgO9+K+gYXpF
1zZYomeSD1Q1IEppljV0bG5kwnOgp29nB4T2pOFA3lZ0A62KsGgj74dp0l3QzjSHaOahd3QIMRY6
+mILJH0lvLJqvL3WrSik54C9mekn9HxtPWJsLnsNBXqV+A9x5/vrdiLIOHTclm03uFcerG0RA5Xt
oLZ/T1wtr6pxQsXNGFaC8xa8LZOrnnWglw2ldhWrOTdkBPsKTba+QOoH9McrNaDoqHoGNHS4Im1a
r2Jbh6WKl+y2iUkJaMpaqmy4iEOxyty+zTOnWbatJza+48QrPkbrhca509k2h1YK3AHtjXkzhPOm
J9Vm6uQa9KxglmmWvgyN+6IiwK89X2/8Ns2bOfDWU4ybyU/VTRjWj5Vdwhwu3LUDNv+iJVYXIKVL
C3dwSOm2Rq2GOIMJn8DIt1RmKxekQcCdVcSu2deUe7lRssUtzsuwQR0qlXxNwwplTO+2Skmzsgz+
A7gLd7ypqyLoYY1Ro8znCviEsHcfOme6iqMmyYGovvGRG0cCQGdXilRwsxr3pfXQsC+nZAJRr8u3
YzDLFYE/ck1ieE02uakB30nrbJsCUrVLRjgLIypXuUqGx0riyhKjeB0QXex6B3KGKJPdIwG3ShYb
XpKoBt2AkxiR+5S4O0WrrgDuISsl770XSNd1xQRpEpyZLVJFJTC4ful1I3tjbmTWkDlItlEIRdN4
tthytf/VguH1HgrI+x5FjQKFxWTVw8PyoK+J+/cA3k3y1HmAQzoWXWX7fAlq0OfGG0noj9ax3h48
qbjJBnltuN4hQZ+PIdjfK9X/6fYgA2+cee0K3q29KR3WYPHcAef8Fi/WrCzNtv5iX4XxU5TQqm4F
nnd/DZAD/YJ0fbi2Q+ytJW87dDepeNjG0JAgYDlbXnsfTFERnSowKgbmsjYuKCUWOGxmxLZaUuk9
ZTr+FlR+v9HgqMkXJPHhQaLMzjp3whZxiHlwuwqdOEEm51s9dJ8jLaaxVA33XsOoTfKorlD0DxsF
4uV02rJ42cAB2xlPP0CF4KquZ2cVDkw/COhkrBLws323jLZF10byymmypRiIx8pmIu2qVwTlA94v
W7AuLDI32n8zTFTgh8y6/iKK24t58H70afDNW1pbokHkskdRr6r0a1S31V2ruFpFbZ9sRBa0Wx79
CEbcGmAFu0vT+cUQNy3Avhluo7Z9FofYJJZokmx6Cc5Xa4Y1D/2vtBfbjEzLNZzETQKfOmGQmyZz
bfOqiS+l43qrPsoERK41y/3EHYqhvolHCXMjgjfaxXDaTb+dwrrbuakT3jk2yim/G7KAXjuQ116Z
hLM9a0xY+BT7P5rv0zp4tFjua1S28Ee9pu6XrDZ5mNjvHhBbd9wCraCb+Xlh/dcuZfdQjrrxNJHY
6950VyVa5iC5xeWlAByIEwmnIxxlUc0EqIyx8adLSDaMFwG8mLsltcstkcOy8gyhlxHJgi1L4Nur
pNVllwr3Bspfaz3qH1VGCu7Ja7HUKk/BdkaaDp4a7nNil7EMO7TlYIxgRThtr0dbjZ/A+O0UnDrD
I+LGEPdrnRUIZO2POrHVY9US7z4a5PgdhN28AEBhvPEVmIphDGL+lXSVf0WBsFErGdtqNevawvMa
1CdwFegNq/zgWx0N3WUPpVA44/5UDsrZK278HWpk67bj2ZpYlttA/YgVEMxgIcelEAe5SNNn6jr1
pgHqA1ZDfQ49VPodUH9GFbjB2m6S4ItTVTlkNnJyNKjvojAqY+aX/LCqHP5hoePFQ2++i1jRzTap
9YerhqmdHYAIw8mzN4NL1Doc0RNF9FRWDBZUViDvTur+mwlRJpKeLdG4vgCtbpFjZ09L7Y2FCQKl
c9uP7vUyeDe8rXdzM/YbOvPk0rdfA/k5RtGEBhKxg+qQMIAbFnW0v1YZWJ4hApeOfpEF47zSZPks
lx50/JET61tkIbOLMB5XCqxjL+nIHsC5BUVH2wQI/kZvN4r5q6A4jDnp5fem6h4iPa1BlIobmyU5
wVczAiSK4zThTc32iA52zG4dUFu3zS52+HUt1W4GHvfLiJ7hVUS9F9ql24AON4hTl2Lh3VsnsvUE
6WvoRiO6XDpEbiG3K0+48yXxHXPVmMAUTdwXy+AiyPYCYNCcOMqdOumu0M0PBR20uIMkzU3XkRUF
n9Vta+SaYxkfVIzsifDjrU1DEJYtYidjcelGcGHGJZouKupERee41cu09LSYFtUDY6OFt2qDqMkH
AyoCgKwDUCuQ9CIwgGbBa86umUWY2bSB3phq3teISb42JJjWOorDwoRj85jJGF7BeAgQYgK1o/Xo
t92KKA89ZaOoHrJMAeFc8YSvkCobribtq0dhrLly5452BTi763UjEnrvVxoS2gsd1wgl282YNXKX
8oOEVjxFaLqCFDqm6AUAguHuJ1V2rbPZXnEHvANlT0KcXC8ZhxwF4gcFFdtL4sXdLnINXJSAr31K
2xWxEb8ET9xLEA13Rum54Hb2roUHTgudqKshoHB5cYLzrPMQbgBGna6cZMwuo0FfDJaMBZhQph0I
r8INCKZRArCGrd0p1TkZvfq5mhFv+23rbGzsDt9DBo9mpXiaJ1PwSgLcqZpjweECIG71qP8Scw5n
U8eNKhXPXEBy5OtUkU1WhTn6mSe4oPYCXQME4TgY1JcBGqVx77Rr69mq0KFDLgR4C0sScn/jLCJ9
nvX8Qie4aZzH7XaEH1YCAATzaJ3XCdRykETxH9vZXBq/kRv0kLjF3IFTca7aa3/BmUTvCZQukc+R
E2OwMQ4O0pA461nF9VMPk5Z22selKvm1Jd8HlNLRNzbIVWtTuXMZuC1VghyJ1/hPrlVh2RIUo0ka
TTkSpvPO9bLrscc1QEF6WzjKB/rrAPvIDViZvapv4LyF8qr12k+oaA7rmQIZ5lH0QCaeDjbLrK58
XDY+y4ZchsKHHclu2tgVRV+LrxN3xVoid7xyCdwoljQXTp8FeW2tzIGBulaj842gZlQ5/ZvlDXSk
yGOiGH0GNqkpPe14RRSLMUcZyd+7E7njaAt/TocYl/3Ix0MOTEAdF4ov7USd763nsA0wGU9JMnl5
Cz22VQtED2HpZSDi9TJ7WQl/fi7nEMoWHMLaWc3g6RDy4A3+rWin65pTurK9dw8vlebKi9xLFafP
GvQW66lGUByQq4rVJUQe6rJW6V2SxJ90P92zad7h3r+xBqQOfbyOILil/HALIU6IHs9tDiB0ES7N
NonHx4p3jOZJPIEDwnfvD4hXTAj5r1iixXjANYEzThHNBnDQyESuMk3olyqckDg0amLrmtfkM0Fn
YDn2dIaF8si6D3p4ZEbAr4ijOufLvdcT50vFGb1eIO1O8ZcLPbpJSSvn2UN29E21uHWMFRCfxTeg
9yeBVAvoumq+i0nuEAR6JelnxF8DeLpBxtNZ/oyS5RbpGPkWUoPHq4iGRgcnay4hJmUc+Yh8/YBe
6TQ5uJ71qs7QljD7gbmZoikpdB14G5FMj+A2jxEVdcMLptjuoJj2CRlePJ0E67KAgFnhjK3cVNAu
XvtdSt/kPN5LpCDAOIerKxkc9DlBR0QjXZD3PtIJZhkeR4U0ldshGGhsMpStnUbk5ZDYVDXWiM7y
NsD7Rn5qvvcDmHTk9YZN4GWbRnbfkYehK4/PgJ1GZlhlCGyKSEJ4eRmb4VXDHubN1D5GXbiLe3nP
ErXnaAzfLnOi9xAgQDw1hy9inu6cCpmaoYbyCB2DatNNYIi3Y4iilaj9+3pMK8Qy9SYcq8+tItcW
+xeYDefeVtS/TPqF7pPFXJgkynKHzbtxkUNxoFPI5v9L3Zc0R4qk2/6Vtrcuv4/JcdgCMYcUEZpS
mRu3lJQJzowP4PDr34nq232zdEuZ1rl7m2qzsupQCIHzfWfsZFrmNoFTkwDxatpV4Y57OeoVxWP9
COEhe0FskgJEVQPl8wG1BiY+hs4kT1OLmX1p5bYn/YtZeIr6mI3bGbZeOF6cXryfamQG9434AvT4
sfXt93JCpQj2q+G2a8csYvCZ9YE8gmthGXV7C+9UHaNojg8QrLIBr6+eDKkAirKSZWy38HToLQES
LGKpsV/O03lougNS+VGMkU8N9ohJ7+Km73YTWlYrsacFHZGSSubExGi9cdmCmQiHfZJzQE0VRxCZ
X2WMliklaslGd/hChnZYNdTuMNAS8L1tsMdvON5y7M5UAauWHr8uQhNU8fWSY0/p7moNi7WdWoL5
fJgeYUUwaP1d9vnIq0MXNfktxkQFcLl6LCaAiAVFYEMMPfeDktdJoCLHqtJyrRZEBo3xl2Wq8zNK
Bzd8oLdDHKBab1gOc+V9LZg+e/P8PcaMy4WJsqVy9mEtgLnNFgnHAJ+/t9y9KOkeNADN2OmLlGq+
HprcT3z1PTAsziCcGlJs6yrzlXOnA+/ULZOznmONCrzQrVdIfgZeDrmEoyQ/BM5QnxglcOsNfvvW
ROAwvPlO5zm8AqjMiUsX8/qse5WgPafKhBPchBN3NnPuDatF43gKqjZadYM8StYHG1ppHHATwQmh
OpoO3NvmCPpmvFtOVYvLjpeqWHeTk2q4HlnXH9th4pC8TSm3dl0zIOchJtB7tAz157wg/mrgWF+a
pjCnWoqDE/RXmAt7DLRkwLzQFZE35r722C2PRwTlACLHIGXAwNRbU3Xdpudq3zJIZ5kFblfhZHLM
hYWnwg3zlaucHH3tCAlBCZBNghzVUINsDrGJl3WIGqXV0LKVwETsEVQDeZO37AO3Q3VizMI1wedn
Wqp14JsbFZMdNlRgLHT+1vrlN1+GkMp61QXvy3rX9Pmm72QmajZso1Gnk/8UFZ7zHahahaUhqlZY
/cS3yJDPHGNQIgc32MkCymrFXZOqERNDJTZTTS6E5v3GL4edrtw56Zex3ow929nyVDK29U13jEIV
ZhQIu9aOi/h4tBw1rmg3fVHmmXYFogPq9oRTPAfX5hRbj478SAH9wRuYC2cTz1IBcnpuSy/fG0A4
TlJY/7HH/p4UfnkIO4Qp1JCol9EAFkLr4YjF4jWs/ftcgE7DZb0fUS6NIc2FK7lCV3ECihplTa4e
U1BpYiXnPuORlGlRFCqbMNgU3YSRyqBtrNFzuJr70a6GGDea53p668YCp9xk5ZOxdQ1UbAqGe2c2
5gGE7RHqo5MH1f83LJd3A/qoboxGqv0tHbTCKEcLuGw8uuswOtkrlzl3+bHNQ343o6hyhUlTAQ2i
Cw4p26ILS8xyw69EwdDU5G7MhzNTzmuAROGVLZsGUP+4BU8AOf4Q3PewnQCcXHB8mg2NNQ7UjtGv
JHBu0dSSOu4xap0saCKyQ70x1hLZgv4ZKydOPG5f+mLGI2+XZ29p5w0SOO4AzeIsMEBwoVjxA0QW
uZ6v1n3TnOO62/oIQuaTz9JIR86q6v1tXD2Kss+Ai93hTCSpGlDaqRA93Hp4dmxp67SCV3LlRfpN
RCgFypAw84SNAOvqWK5HU6FKC0XZymsuWPhSLl2LfQ1RlQMpz1VJTdaT8X6sgiGBDmbV82Ztx25L
ejdOnXg8zXpA55Pw0q6Gjn0pOTiPfHmNMLbt8/rV1TJf4xyEoBorKagTp7+dVUU2hDTkdtZ0PS7i
ZmhtvA0mUAkB6fIuAVRmktKM0a6SxM9CvtwKZ5Sbzgb494XmieBxnNQYopIGp1xDh1seqU8OAp4T
FwWGKVHRg+nAPs5BWCesFNiIVIiuoYZPiYol3ReIXJVuED85/pCvCrzQ0sof1x0790bu0SR+0eB7
0VgqvBVq2QEMLmOUzoa52P6bm4rHt33knSoDVLsYy2zBRtSPeRYoNChNPhzX0OVv3QmNHVGPoq9R
cuyLSK1MUKcNHIH4JAFx4t9zxwszq+N9kc942BkCAQNHZFXg3mC3R/tiF25D+B9w3hiDjrTZPfqt
/71RHgALiwmlbsGIhPGam44HWRwtxQ7mgxojEPqfkEZtik2HITFIBJu8tYyqYBtL6+5ajkEH5BNH
HDeG+jxzm7o662uLVzSU3iPo10NeeesQTWyIojrjlblVMOzhJmnssTP5XAEsYQjJh8UIj/9MnA12
Efy6QbtqWqf/7FHj3dO8eR77ZTpTx4o+a4IIyeCdLPNUo1IW3pNxQt5UH5UrtMnypIyD6EJKcSpg
osPS4OmstIF35lM/f5EoJ/+qeu4cItI8Aa/tM4yoJC0IEwdfFIhNC6ciG5firgpsmdmQf/VIcOti
OJnaZ/xl0xjxFRNti1U5QWgNTAlbu3ks8WqbvHLlsBl4TEO3mDSPy3AlBMweqz1YoKZLuGqBjk72
1PP6blYWCmTjAMlosC5pu+kqoA81hdxgSUqn/BziveTU47le7Cmeq6pKjbZDOk/5q/G/oosOpLKo
xhyQZQlu85UGfza0jZSth3m5RD3ggbL0942Ml23sKpEUw3gTodS5F3tRsXXhqxuKMnhrmlUzM50J
4Ft3ovPeIneYbogtq+zPr1zNb/FSZ2OgslpiP106iRPJTGfO6wJH+Zj2yHoZSfHaT92nPNy287hB
yx/e/thcG9f7zOOhyPp42i2oasLI507xusZlAPnQYs9zgf/FI+gJhwAZCcgurrph0/o4xnJEWmXQ
HHxuyHQnh36FcvLb2tovTRAAxVb6q+yrvdDtCmntd+XEo33ATZwEi7+nPcbLaeb+AeaM7dINp34B
0fgn0Nr0EbDKmJ6DgYJsMjDPtw4lGUN6dxY7A47WWABKE5F5mtspzsIJ3R5Jw9unyRE65ZQUKcTy
B0H1jTXtNgrr14n6FwIbI+iaSN74vrPLyQidgg3dtK77degPADZQHi9Z02cREU+auVjevLG6GZS/
Z4PEshGS/jttGbjLMSZQo7ACVt8O1ZNe3yas4pDjzlgGOr/OM9YKAHjwtr21VSEzJXO59iFceFim
ooHMRnbxDgkcfpnESKTeCTn4nwI4LEL0KI/5Jnc9BBz9yVDUtA7LVLIZf0oTlc3nEurST9Ygdi8v
uvBWBhB+bIQ74PZqyFMAWfxl5qy9KRVgxnUZYuG2vo97ufP0bUt1ccxNSM7x6KnPdYn0KdnZ+I3D
3h8li52qIyAIZ82XCDTGPJjqamBHjfM8FM0OhCRfUVb4ByV45IND4cGDGmm3cUfLwAezasXmHlIe
Wi8gTuZwMzu0egvCZUp9zoDtDJ5qN13po4K2jotpY8Q43RofmegObsa164vwVPet/5x7Vy7XmVBq
gma9pGGSvlorjtZ3x1cAuVU682JdgzJqnH47WPeWdkN5xNXqj7rt/C8OXNLnZdRmrVEzBg/ciGGn
hiEjR6gYH2HNEFW1bNDMgxCPYaZ3fmTctyakzsptIXruZz5jBFSbKGzAAGDlPfI6/BRT/QQVgQdq
la8DMQ3rIRiDlz7odsy5cWJ7Mwe4F3AHlV9KOmO2YGdqm/uWwON+Lb+2tGAb2zN0eAb9lXQN73jt
znA7QDGV6LF2vrf5lJ/acsAvOVp+jOVY3c5OtGI1glxSUCNsWPPaYNx2HlUf5VOmLEF+2SDKFEIu
lU5kVOlcDkj8gwmt2w4uGhWbEPtJ3dhD6c4HhBTmKdii+NzlKqMdXmj+NXKtm64PmwIPDD3XW+AN
dQpEAJoZD+IDvB6yEvzlF/hDSTbaccJ2p/TKq0r/Es1AIYRcmlTocmtEPgKzQygFiMRwBwg/WkH+
4GIhgEvnoejqMZlljy+NUxoMgSdUCYYuEt+KQenTrFxXb6e+W8DdyRJwzj+HbZqpugg+w0k5QinS
g0+gwevYoIW0oc02ugIwxTIiwo2RNgPhhi3Zieo9qminlEmWHxuNaDLI1churObo0yBHs2rpAOqa
zWRfVQyJaX606DRoyHwrbYzSsgg8BiDkOVkU5uh8CWfY8LD5JEbLdk5C47WvedU3K0OG8cAmtax7
T9SbuvWDg9uPYhWp2fm0LPQNL6svzI93g5joEZgEXv6DT8Kvs8ijg6zbFq+5ub0B5BeC86zFkdic
3phxsPddxTj+vMj5uEBO+kgmD6GLwGzH42j67q2cZ7VFWkTjY0sINd7V8pAvBqdNS8rupvdZk4yc
m7dSF9U9DY15tt5AiyzozbykgDwB33vTwkc0LXH2YD1UvQojxRYgVpmxXN+1NdznV1/FYcCDD8/N
3O00DusDekfkMRYBBEiU8mrtq8beVE5L3gqUYK5kZfIXR0TOVnj9BJ7PsT5eylogQGni9q4tvCFD
c2Qzrmpl+akIEDvfkApURRXBRqNh1lkgIcH6VZ8QT7z3dH/jYaReYeVmT6ObX2dDJnZTBdimCWGM
kf0AVUsIDUzABvce4QnFjupGg7bC1oNc+KU/tYBTtqjmWqAVGyc/8fz8a93Ds4MKVyjoqqnfUbhn
P0GTN6SBhu3WYfRNESFT2g/9jeO6KKklfvEIImFiWZQTgfGsOEGs5VwnwrkD/8nycdfmenphaDF7
cCG9vOm6eUKP6g2EbPh7uw5J+eLX5yUW42ep5/qb7mLGExn5YOB8iHkAPTjF+CxU1CKAh8Qo63UL
gMyt+V7Q2dzyenFWgHXtqpQQ0NEmLO8QBTcmft1ANGLH8jLWFMulrppyWxrkLwAtr/jFm3AMKQeP
tVO27hHPlsqWyGFJtQAFm2F03/lG+30q8hp/LWUjfPs4/0w0m2/amEEmBtQkkaEUO6eQy1poX6aL
bc0ahXzmEE2SYEQsiqwYOX7nWpXZQJi99OgjfiLIWr3gk6oDdr3whYYTWBmKTDRYmWTjPkI1UAKH
bAJ6KqLwXDD1KShhei2g9s3qsBAYeaJ4Wxg3unOAn8kNcbzqVCzxeNOU8/JFNwYUcLU0n2nEv1uY
jC7XJq2sKFpyojnkkS4n5c6vZHPbdx3qCDqZp6MTAhBEavyxwaKBF3qTr0TZcQjnquKMkG+UBsZ9
gVIdjwFVQC4m58Ruprwp16XbglJYOnbr1kocaqrj1TRwvSqVnyL7HhI4g0gN5Ua4pewIJAgUGs6t
SiA7OfCe4yrIT4Popy85tYAK52EYE6l0/DJyy+/RDCkfpxw5e90woGVdUPq9quvxYv2ZnxS1wwSj
fFhvQTPE6NjM+3gLQuA6IUVRfUGqUiGyqO3rt2YZxRMBXbcqyFVgGMvqlhTqqYTnMCVVzb6Wxnbp
dctZcQnrcMbdzh59d2iAgy+ATWndn2a/q1LVSPw7pw/XE8FRH7vEe1joKJwEhqtAJgZzlof5CeIr
LLp9dCOWLth2nj9luT/q723gBuvZ6XCYdADucALiKzB4qbZNK8TJjDbMWtGojHs1UFMXWj408jgn
bLSF2BJAUzKBWpPd5S4OL9V4el3qmMUrpH/Q5Kq/341F1/b7MdQ4rgMFbTTuHP2moxF5GSGsyge4
DKZ0BDS+A+dnsjiHYm+J0RkZjwNCz41h+57Rfq2tzHdzvJhjMPISYlhDR1B4OliRqXeeeR/PK3Bp
IOTUxZc50H3stQR3UJYLexmie3f28xOtyuVhDqk6qmKqi1TT4CrNQ7DlXAeQco6teyhBP6x0D4Fe
QADYQzBO1l0+qYM7TsW5Fb6fxRxz3YhMDYBs7bCtatnrxLU0PzQUeD0YZpJBH4eqM9NNn4QHK2Y/
xc6V8oMISjjtm1+G0WWeWfNqe4jDU1ZfT9oA6IpqnLeSTh542GCZNhRi4jU4O0xtNVggDEfIgk1a
QdpXTVueca3ibB6HdgWk1/vkT3y5mZwGd20QPwMWgIIGMsO893aOeO0mNHz70ErNtiq/l4PXbIxU
uHORL62SLkTKDWCQCvbcoF63A+2f3HoMb0t+VgIW13z0+3vUjEOOCNLYeSzBNcP63pbzV0ssoEsF
DDIMOQzteGWKb43vKZnULl3uBYScaTU39q33r6Z3ZB68ABQu7sAJATFe0Eab6458EgZnbs3nApqT
eoQAVWHcRMrMLZIEWGZiYr7NlHtXxst6QYqKP2frKJgxSSeh6XFA8ODmLxiUCtDvQluFCPB9uMz6
xUWU8V1OonBtfOtctV64prHE3uGRnGZ55JtVPcPK7zbcriZI1kJwbxq36WgDvEOIxBpUXqz1M+I7
w90sMPFCJ1Til4O2LlvE4GNoRF7QYSpKLFrDtORdlncz8FDcBkUCENDcewJoaNJNil4iAspMydk8
Ek+Hj4HQFVK9ezCztEAUwGz7eknm1m6hYFf7oJftqwkwXoazRiF8r8wGvREVjv8hfpSNCd8Ix6TL
h3lDusJd1fjALDdWHTDDQdZPlJsnIQEghE2guHMqSlZ5AyimYMLD0jzjdm0i+gzNUn7EwtHduYgI
AehZXodK2ywJDHzxJQcdfemkQHUbgywvr7v6ztHDl0hBYjsvGN1YTuoVnvA47XhnQaJocUQ7Nbvv
giupKZ0rh696OO8CaN+xL5V07ddT+ZyrcO9OHTZFEZZH2pPw89j3ZTZWCFWAsMsGUILlejdbNt+X
0iVQEGvXA+kO7PNcttA6QSMAU2bNa0Dkviq3QujuFqj98nVoCvFIde+ecCwibL4LQ/cFld/xK60j
9QKZx7xbkFK3MeCQXvHYyedKY2WqTMvvQ70s8JDJ4rPqaroGaeDdsDGcMXZobc7opXE/NRXVd7ZV
FZSgyFQAiU9PUPksad8X7i4gpYNzz32xvmkelDeZKWPoZJ4TiyuX9jDgUWhtC3qKYzMeJhZAKy3w
72IZhQ9LIMO7hldWJj5rO7tC+MgMqMXFQ0dxiyRLHNenktcK3LkEixIBuX4IK5xlmQGIiQ0FWTVQ
EFtJ9E1bSeWsK47sRBdu1hSCEsJvvIaUKSIi8mI7S6vILTzVeTbOgbPuyo7dOEVlzDqQefVMAl4d
ORTECO427GxFDTlcTLBIJqRr3IcwXtSUhCAZEqeHz9PBAr3yDcvvHW6ilfZksB/HUD1yCHIO8MOY
JBhq/Qw0uYK4y0Dg4kOimbWDBf4Ku8q9Lyo3iSJodK2RFgIOJjbD1NxHnj55lPCDmYS/shFfDow5
zSe04sLOo7urpwdIoSo9lk05NkzspciKAofy1ZSD6VI9R1cS3yu3iM5VK9eKct21EGdVAH4eahoU
qaF0yXhYIOuYcHpyNRHI4FPjYRb46LmYvbVZIMYuFOPpwgqsgQs0rA1wJWIfcszMh94lJGmU7z0G
cR/AP4G08Dwa+NH0cXc/D7R560aYn5LGGZEOTV1wvQrioVUQteGVg0JOdrHkzhcfCqVTIzmkM240
b0KH0kvpBgZwinC+lGoaj0HQ4IU3G+cU5TRPlSTNyY91ex6kLT/5Za7XqjMFfNKNOE2YI/bg7wE7
e7ImiY/lDK8I0Op55IgVsIBo1VaUneKJ2aycvfxhwCD1qe8BYc9+yI9j3s/rcgijN3SklJ8DSI6/
TW2ExkFocNJw8VvsSkGzjmtYjhLkOoe3/qzYl1DWuPeDqoI3ZhZxmURlh4GsZAhHyZuFAKoFMEwm
CHRnxAukoB38HSBh/tmJy/qS+5Hd9LIUz0tYNVnbseUlH/wOqoZAH0oysa1qrzqrYMlnYMujkxgC
JNER+OKEkvK1gVr1ATkI5jj2rtzPnd/vRbvgje/jhUcsRDcLc4MMNg4LpTzSWrHp6W9TYcvDFJjy
dRrrfGUrCRlQQGmcYjgRONpVXCA8BvFGeWJwqrw00qf4LzwXtoAYkGGfN9NXt47FmxTVHYY9u1UT
1QkCwrtXaNLVoTJlteOChQrKPjx/eJtGaC/W8Vh8jYZu3BQxnL6xiro1MDq0KwE5SnGqgqLGQ3mj
4HpJWw1VYxVafzfBpPIFk3vxLYao8fEaOlVskGNE906UMzhhB1ANV0tSDD1fkz/kJWIiEu2SeOsz
G2Qzw0/0EaQNZnCy6IuS3Y314LWxEh2hGUPbxIaHrMP2Q3dkrqSHl9aiV9g72L17DWXw4TTL/cn9
qrw4eOrdUG+tcf00D5HB5IoOm75VFDjlNQx56Apozfp8xAU1gT2zjoVvNhhmmbW4ZZGrM09YEvge
h7wH9tzjJwHB43cSDUBBtFvU4BgnmIuGQeCGdu2i57SJxuJN0DbY+t0YrT3In8HCxO3WLfM+pXhu
ME1DbbUf8FRiujFNtZPXPQrAybynchhfeezxx7ygiBEKYvB0lkXDm0Tm0JoWEKZ5VuIKOLN7t9QW
WIh3RYGllac//KZw5zzw4k2Q52COaTgfuwBiRxBX3osTDs7nEW1j27Gz02lBzPqnPp/sc6cr+Eek
A93G0Xqm303zjIAtLezqWhsGB0EQZ2yAKBneGgQHDVOXQPrerSjekyKVbe+/+Biiji3sD7sS+FKe
/AHaOpadU+Rbw2O5bXpffy8XCHAgbMZR2SCZKml6ArWJi2xbmOmh1TJ8QVYQ2kABoZBNW+Rqh8h+
wNfK6wBkLd8kGP7bMG6h15yaCYyOaUPMfQiDALMaNPWDARVaryoQErAJtiCJGx304H7B/EDJibHo
6FBTb+eKBEc5XRfnqpr2dT6321L7Art1Dv4lYlZ8WlgP+hL3IUgrzEcXjBQ3kRbmRcSVXSObRK5m
QooHoaFKXvUMZLv1IWUs/cEg4Alq+wg6smxs8YgonYv7xpLnsMYAqWXt7VnsFPtOSPVol8LCstEE
lxxeoX0rgy5jyFRel+VcXP7w9YglPGBiqxa3Sv2BxOsehURrPwQ8JXqIfEv3EW8oEPJoh70aFgR0
XJIu2C3IoF/znENXisTSEs1ODXLk8ha3G2Oe/ILzoUWr8LKsYUlGXNnceH3yh4CixnbOFG7QcVZu
yqKAwkNhuf1DqyKMCr8uthY6u3PJISkm4Vyt0Co1bQQWkY2BWeif7u3/diD/xVn7b1vze+vzh77m
v3ihT/239l7Lb9/0zdf+/wsHNBI+/u+/PMb/ywGddvLb13+8fav/cQvv8re/eqfx//ynCxo26v9C
jh+qckK0tPvoh/+XC9r1gquh+c/EFRQQwPb8owvacXAKIysRx3CMkqz/8w+8i/90QbP/Qn6Ri8J0
FI07DP/8T1zQf7XeE8+9Fh+g7e9dbAAKCYBwgL28ixnwqCHP3U0RLc4vwpg++vR3qQcs5I6j+EAu
bUk/N7gt0YH1q5qSjz77arL+wcyvXAMvN9b5O5wXJyiYokxRRtc//CH/+5b+0Rz+0Ye/Swrwse0P
DfJpkE1cfumhLwdwCPPZ73349Yf+8M39UQE04fjmasKAB0z3APOZ/4sshes3/J9olf/5g74Laojp
EgCpqPM7YBV8ZSbSfa1bBxIXMB673/v+7xzzE34CWRb8CHc29tBN1ZohXu0X+f4fXXnc8D9enKjH
sQ3FKEeKGhxTPAierHa+/vyLf3Rt3jVKKVBryyxEfGFjhxlKYtKkrijSqHB+cd/8NWPm31f/mmfw
47fXnbVLG4Jhz1m/3NRT328lVW5qqdB4iV2FzK55IQ6rNj//lT64XO6757eOQChqFI9fSmNuF2gO
gZUEv8og/ejD3z2+NPbbtqUhuyDPErb2ESGHkn76+Rf/85L8zY36PoCwQmQAMjXNeFGDu/IGoAcL
qsX5ztNP0fLYSRh8MWBXp2ooVzCaQlC5rc0r5zum1/hnF79CR/SLh8a7Hhp/92XePe9D56pgAfdw
MXyAxHJaL/mBwOFc3oRYQKn/YiPYFMmSjN5ujJ4Z4jxbPLL1MOy5c2xiOI/++T/DSK//TQOWrxgZ
qJN5RbrvV9v7Ly7bR9/03eHhRJI3thjHCzjCne+/zICvQ1wR3x7gDnQnWOFhwyQSOsdhTUyfIhEB
ZdpozmljkGrDL3Jh/oxU/rsr9u6cgXq7JNKbwdE1V9NDDCXykCAkZuOGuELwcnnYM4DCXqD1Alyd
4Pp0c8pc+DkgTeMBRwgctGfhrqrWcPIkmIV+foXYB0/5n2lAPxyvEGpUEP724jI0I1xZku0mOIqR
RgsBUomc+dpJUdzrwUTa37ukNkmtRmjgafmEGIujcobvoo+PKPl8jn1x583kxsTi2ar8kSjkscBY
D4fHfsKEKIsZqa/khhloPmyhdpr7j6BOXqrGySYABPCh2i+QoayKesjiojgYAsKS8y1sW1BILbeh
tveYC/ZQVm2AbB9IkUNs4+yvVwxlvBmwhFs1ms0SuJeSqC+iHW7a3gUOjqD5GJKtAnUbIozBXRJ4
YWq4wOv6aSLTurbVStISiDZ4ca+2eyr6PQzJGzUiqrYeb323vbtKLvKxaqG74mdgvr95Cr47w92p
yeEirIazN+IFV1jEVlw9lBtTe82No9oAxJCvEg5v1s//5h8dVO8Pdrvg1T9jSQePvfaEBPzQrH7r
o513J3o5wToZY94+BxNuiEWH8Fb2n3/vs98d3kHXVBHyh4fzACdQUoT8NorE3c8/+4OnwHl3do9E
wb/G6HBGvg5CHSB1Li4lfA8nIDPxr4LcPrjufwbd/PCoQSc3syCf1Xme4osJ6n3pVOeff/+PPvrd
icykcmNYtgfIholJlrq7M5CuZT//8I8uzvWH/vC9CWqISennCkbMaEoJrQALqMrZVNAk/uZ98+58
tDSK+yF05RmO3vNCCGQ/CKL+vfv9fWaRieFxG0H9nSeG901Mc7mdZPWfVZ7/e4hx3j2+YJZLFQW1
Ote2/swALCEQ8tvPL/xHf9V3D2oTF7NwCiPPLuT4QJeWc+CA0/6dDw/eV96xCNW744Rjp+ZugELz
BUxuw37rWUW1619vmdInbXeFec6VjV+XGphDJ5xfzEJ/f1XQ3vvXz649tLYFndDnRkWbVkKsrUDu
/uIw/ujDr4PED/e6D23FUEX4cC/ma0A0C4ws/2E38L9ulSB+95RyaiW8oxFOGTTBbuF/o1nJEd30
8z/o9Yz93zMGcsL++tWbEQzKBAXjGbgfopSXbj3W1f1QlQcQUd+nQOxbDf0nBbL6i3Tsjy7Wu6dW
heG8ONX1YvXVd9xPqd9CpPnz3+ajz/b++tvEHcurCeKVsyd7nPYxwgK6INj+/MM/mMdQJfbXT4eV
NspFD2/HqFn7tW0o+bywRSX1yKPVMljQO7jNEHUzeLcRi5ERMMDlmFbUvcPIMJwQic/XCwP3aFGR
fFsj3zppe2TIkNClCbQ50xHE5BtcufBHjm6Y/fx7f3RR3h0IUMEwa4mjz+C7vuUWngoz6l989vXR
/Jvb533XHTcNlzGURmePVWTbUMlgBWdPDtIHwqmWRwPvy6ruHbX7rd8lendELHpq4hZQ3hnGywQt
BBWqJJHh8Xsf/u6MQFUTv4Yo4VWLBOWUSKYTFI7/Kt7z71+IQfTukHB9uKVg/9Vn2C4FdHW0OQST
bjJlXPe3XuhB9O6oMCVV+LmVREN6h43BhgESXCCi+r3Lc72/fjjl+OAjZx/E6Znp2QPTpN7CGc7I
n3/4u7q5fx9z0btjAdFucyMgDT6j9yfYObqDVWwSr8yDS9kf+mVV2hEmpaiobmZQGmAX/WFVFyBQ
fv4FPnhKondHR8dqnLKhlOelUXddLw+mjb//3ke/Ozc6UgZSNlqfOxa89k7wBh7z7ecfHf4/zs5r
N25lW7tPRIA53JKd1ZJaWfINIdsyi6kYi+npz+h1gP9faFhLOLra2N7e7Q6sNGt+Y5zf3t8G4MXg
pqHQUvEZVpZVk9obzexSdpcB51WNsE5CThVJDxdKeea9uELYq7GhoSVnsjpokA+BJJG9CBZiXMTO
1YNXSu2afvN4M5IW4HQzazCiYq6ry57lOM7b7WK6xVrW4Bi4OH9shrhcGcvYgJf1zfWgLU0ofOGE
zOo0lxl9ueupmK/o/LY2Pogu8DBNQ/usU+8FkaSwh99zowXcgXCx2a1Kc/Ff80CDWSLoeLaIFz7Q
zdG/xvk4HwzaY1bU9+f17Ou/1NxlkT562WrOuzpcRqPkwsIlBuEGr95Q0lFCaAhm3wA5cRp+Qqtu
oqZMv7naeBcDohu1Yp6nqjnRJZGvyPnTrdGXX8x0nyzMl3o4br59e8iH+gRFCVRrGnjnHqYPUqnU
HIAEEfCtYxEaGSePpRLJ9r8fqE9mKe/8dv41yIdW2F2iu/WJqVwAHpBEmYKy2U/m8MW/8MlAuzSE
mwAqc9fX61PcxketNPywMtuveMTnyfQvw8G7mMJzc6zigRaIE6V4RetkS59b4AFNFtq8N2Yt/+LX
+exDXEzm05KXNWj37tTVza1q4x+6rB6/9wtcTOJTmpf+DAzmRHjCevNbq7yX+gKvx8311X//E5+9
+4u5bl6aXHrpXJ/gEh4JJf3Ocv/lv1/6s+fnYq5r69nMxoQ9Uluk5lWvaJKeYVNcOxyOv1imP/sn
LqY8ZZm5B8jQPZmpDucKKhV35m2N44V+3f/+FJ98QZc8caUpjECz6Z5cLs5pmJifsmD8P/Hz/99C
515uYTy3SYea19YKmKoqa6/r7nuVfdu9fPznkRAgt1+nrIhaZyu+dxi2z7dn/54VvNzXZgfUwakY
+n0ZjO+JFXxvz3KJ3jenyW3ojHJPXoreEeVrHmYjVI7v/ZDnH/hf01kbaEs8w1g/YUMhUkX6MpoN
8YWV5rOn5GLLYo3TAI22dE+OVmWrtuhv4ln7v9kC/v9jcjFG26npTUXD3qnRh/pmjLlISQLyCSow
wNgENolDj/TKf39NnwypSxMiGZDW6wbLOflTQ/NgRjrM91vthjZMufnvf+KzL+ti1GpBkNMkbzin
sU6j0W2eNTP4+NZLOxdrVpLS/lS3Mz9yo+EA0/EhTw7dVd979Yvx6rskSGC98sbneAgNXz4MtBZ+
77Uvx6sg5EffZXuSGY0kBq3UmGFe//u1zfM3+5e10LkYtC6dESJziBJM2VH23lb3cxLMG1M+xgKE
UX09pc5KN7ZT+WFaPwvrRbeXK8sl6nWWq7zozSFdcrgZX8x7/9yX/e39nB++f41FW0zVnGeld/IJ
MLvTFCG/hYBDLCagUTo+clFhq1uvyfb5cIOTi05W5sfG3sKQyZrzJUbjyu/NC875Kf3XexmzrFpc
t6hObA42dJcikmwz9c0Xv5gXpN2nNUfJ6hT7zjWMt8OI7+uL1/7kGs12LuYFARWP7KdfnnwgAb9g
A6gznuGd4ny6qZdz9LGBekRM+aeIh0fsmc8Qsfz7aV6sqHYgQtHb1IV5DsVgcLm3qgYjXVm1Od4O
hp3cVR1/r+t9b1dV9VvaAQcrJ/MHlw3XVtMUX3yKTyYD52KXMHH576i4lSeSPn9Mk/Bl4NMn+N8P
/vn5/ttzdjHTLGVFe5dhlKdmKq4hT9ERwcEObk35bibj90aufTHnjNwgkeUci5OXTO+KxJc7Pv/3
2//ku7Ev5hu6WAGgaUN5iqdgXQYZvUX1V9+7+clEb19MOGkvlgZsQHFS3FnuBbz6h9qqsmtTgxVT
g1wCVNPV9BX7TbvqE226ocG7uAdJBL50rIvNSFv4Cqqd+1Ok1XD0LalvkpTSYc9JkF4I49ExJ/Ts
/fgxtRZkhZH8w6p0OLWU6fdu5G37YmZLCkCqSg58+T0oA1NsOVF8b7a3LyYp2qKlVdBufWIUbQE7
Pjt98cWE/NkPe/7zf805nu9wci36/JT78iOog1fD/WJq/eyVLyYcfZwMtJlVdkpaJ8Ea5rbknLrt
957HiwnH8Vrf9pYxPZVqLNdG0hgr2JBfDdZ/ZHF/Ga3//Pm/vhVLak690AF+Kr3NAPmDXQ3FsTup
9ly5l+dUSwaCoHq3zkt7SjstaC2bmBmRZEpzubFA/XJW5FypHzz7ttjQiolPSRC+ElFlPDBOo0U8
nhPrfv1CYwN75DC3zId4aNYd1Un+pd5/HflTiLT/+88aife9qpJ9MReNumbSKV4Up2nRf0I2jDpd
+2owf/KrWxdTELfRRmblVX5qh4q78mmD7ut7v7l1MQfR15m4Wi7zU9wkx8rsbmv1vXnTupiACGNl
kKjL87xJyQcz1TqZiqdvPanWxbRQMMEI8oDlyXH3sX3C9fq9172YE6qykMboTvnJGsAXB7SV7WnL
9Tbfe/WLaSGPMUhw4OTVqwYsuHqlLvfyvZe+mBdk1ZR52QIp15cc/ofK661GImD1vVe/mBiEU/nu
NJg5UV7asLsqv6HBOvjmi1/sEOrKdKGpquw0F8mL4QriJBP5ru+984tRGS+jb43kdk9zLfNNQtu0
5X3pyP377sO8GJW5rdP/xq72ZGRBtx5GGItlAErsW+/8spd0oeqUuEZaQgyxofnLn7LmqP/fr238
U4L4y1xsXgzOOKnzXLkyPemIkZmIjwx7x31mrnUaf68XbZiW+w53DHM0Lf5r0b9AWlubsxnNCbIn
myN2qd0lYOAsZW1b0JVj99vKH3mFgsKwVThHk1dxkWpartpR+w1RhOwt40j8BKkMD2n1UnH6dJnb
rRw4ag9MbDkxgdfS2VVqP+ib81TdeWNY69mWP1l4LLRR37N+4CCGRPtjqiovavtr/kczt9kgAAnw
559+/Fv3n4zYCG37lsPukcXAWvzf7bRH6bBi9tf4sXyC0U0mzstCpc72AXvLv954PRSgJpz4IGl9
n5X7nM+jiY94rvl9f3UKzBH/Di9pUAsmshQO2TV/zddtSKV7B0CtX1LCLf/3a+wI+rfWtrfZvwD1
I71UDrCMN1n8oYZ6wxfCajbo9SEu7JVKdWiRMSGz5tDrmyBO+K+b8xo30/hfDsVtZQDcmpqXOKDT
sn4xnX0+JkfFscYoz4Ei94X3kFBfSYpyZxqvbUeKVjpvxCKvYgk+AbG3q4v1khAW6K9N9+hxgYTl
GXjLGKmuiBJAdtNinrn5u/NXaOAC4VCm9I1qXTKgm75/g2oX6uN8RU5rVQjaB+tVXpNGQLKjXv3c
BZEfwPnVV803iwr/HJL+tXkQI9e9AaDEU5clWGxi5wdxxi+Gw/mh/9tguJj1E6iZxLw5Rnj9+AhH
eeQGCkS8BUw3TFvRQ8Ug0f7fQ++Tpdy8WAP8CqbAQE/IKRfJEcLMk524XxiBP3vpizWgyRuCd6rL
T64S9t5H+hHakzd+841frAG1mgIXThrnaK16RX97nfflFzXYf1Rdf/sBLpaAhktrxxmt9CR59sUk
IsQBBwaYUA6p8815x9Pld7DT+kHsxGLcGP0XR7DPfvqL9aGYellMWZydfKv4w52XdoqDrn4sXT//
Y6VOcOOTD/liLfrsY172M7dzbLv14qYnzLfN1RgQLpRdDG6I8EqoME5eSz9Lo4TkJOBP2I6MSSPY
15ggIDgYap96ifHF8vLJB79sdfZcq8BMWsqTTnr5mjxEcQOCsHhNdRualT0n2CiK7nvPzqWflkgz
pKQ5kwCDxvem8F/LOXn/7/F03qf+5dG5bHwuemspW5pYTgbYC+ZnLwkDAFHROdm01/M22GlBMa9g
M1bfO4IZF7MFac459qe8OJHMHyIaXLhtLL550WhcTg+eY8KYmotTPlZvkhgtrvevlNeffFMX04Ml
2k7zbVWczrYDwx1+UO/84mH6ZOa5bBKelZb3mW1mp97Tn+MuAz/kfFUG++y1L+aGKuvaXq+MArKX
/gJxf1M0/Rf7cfP80f/28FyMfiP2K1UEdnpqPbM8TLNOoNrB3teBjliLzEyTUJM+t8uV1phn4O8d
uXGytIFTZiuBU25bVcJEaKCVK21uhvU4VTCik6BZUVQwdi1k7dAeEneT8yFWo2nIHGB1E3/xAT47
Ul/207bdjO+qDsRJwWHPnXxDSjAk8R8BGAonecd+Zqahgv/Q0RPmA/cJbLVG98WBjZA5p/OOCm4/
sA3Yvyczh2N9yFDvFRmsBILpxkPvluvcKxHwoB6w1+etw+DH0Xm3lVo/yvxedcPKIom+dPauH37r
6nVQX6wLn/z0+nnM/2vNd0tPr52MT8fGN523xleDzPT+6Vr6yy9/2dDbBlU7Uh3NToVRi4c5rdWG
4unyZLujvxtgT6yRabbr3CihpkFD3koNjsWZ0GNtDV8ndggAlh0Oyq0AvLEZ0WZRPuemoF6hdTam
ks4oV2k3tjdjm1L0hocQDl5G1FcJNF/BONxMlZMDnvENshkOuqDBrAi1u72xgeqVX4297KI2Kc2D
3tbsRLpMDhtBzyG/kK09+VVwrxf6ypmMW9HjY7AmcJ2wLZywX+YC5Endhp6oz5xU6VWhlAPo1TS1
jpoILHbyM2FuRdLVHu1lM5sSsm+hpX80NWbvPniOj6Ea6g9RZ93tQowd+GOQrwPY3RtauEGu4gl4
QdqXrBkhOHInT1JchgufZpN+jGni37j1VOytTPNXlQVHzXB+ZsKa1zFp/QiYT0v8VEwH+uy8JpJm
htQmSLZ507ynfjuAdBnsa98uP2zLTJ7FIt4CPDQvaGacKzSE8XYELb9x9LqM9BKRSSitcbiVetFv
x35Su9lV7qqgQSU6+3cONmHOFb0V7FRHIJxllT4TZ61vMg0EhlbEzTNnIg+bgV+77zZU49usb+9Y
rqNeE/ZubuxkzWvL0NAxf+WzMvgL3EoDgh2Rw1T5uvC85PZsJr5NEUNwCO+1EC3dj3ECoTbnTCNz
CRtzKGdz1WrGEOWgVR60s8d4qe0/NA5h4DITecvL0unRak+qoKE6Tya6BAdQI4d0gKIxL2lM2j5z
tZ/ggMyVJRVKlC7td5bRaGGyWGqTlp656hIx7JJcGvsMZbwkUI4xyuznZK/Lwtu6Vjm96TAkV0Fj
Ix6Rk77tA3qwMLiBVMMus9ahg580X8mfZ449kV4agjaVqrNDjDMlpL+bXZk3z4+FLMAp65qgvg/q
BAZA4fpd2DK30j4GgEf1AR1I8J7gPRhk2kOAf2MRAX5djgFr6F3b28lH78YVwfbC+mkndltyLowx
nEHL3AQaEHYMe/q2ik1/NQcaEHd/Ahq46NZL6XQWCXMt7t+zwvL2cqyTdTcXc5QJHRmAqYbuj247
PKGVnh988nbv0LKHyJ45XaozlGE2tHwLy8PcDG6SASkAskIFl0CzU6PpG9TU7xawKvsWzvx77ADl
rUcPCEFV1BMjorcPoweQqR048CqOVFaD78t8dcDWBKbYty2o13KCPdek3kJUJgiAIgl5kMFivXV6
al0bizpLAecgPSgGJlvPAiaTNvdoyFHoJqwmW330u2ad9V75bAzSOjqaDWkYBCQ3ZqD+oXcW1oeT
+6UbZZauNjSYdFetolxD4TQ1boQI8ng3GGe5Sq1P+dViOcAgyPIYe9DY8tZv9DxYm4FJ76jjlM+j
dLJtSaLmqe/ORFbHaioS4sKfMAqUuQirJiVBs1QEqBZhcjYDTL48gJJyowlGz+/OWUis+EU9u6ve
mfT5jDshhOD7pUHzq6+x/Jh2BVbKrRNFH/jU/8o0+Ea8kKOeVZBT1Mrb8U8NXRmapDobTgbTUnf+
0rnrwTTLZV0EBSQWuxlhoTaQsSekj+gkF6KDsapvIDEN26WvrLVTK9JVtteVqyUx5SFDg8udBZ9G
CoS+bWfhDMH2uG5nYR1LvLVXTWdo67JqKWJWPtKXBXY1IqgpWQdyVHc6BcLVlLn6uuvpasuHMYhS
aeHxS9DQwJaoPrK+X947euNCZ15iINBppJomiiuy7Is81phtKnQ6NJVJHvgJq5Tm7bJOmStPg4E5
uwEkgNQZ7TAeUFFBVNLFTwhAJJlG3TlZieEuIVOFvSJbQJau7hGZOaCdYPRBAjdxbSlHgfJykQgV
hlgibDzsXzvIiLXokVCmATRXO+t698boKvOMbOh/9GOvXkZsVMeEVtxd46kJxVbs5w/Ah+I70acD
VZMW6LqDiGalzEBAYYlJZYW21CeUT9zZYFCA8hcUALxS13i3Zqf/OUMSi4DQNzc9kBa26kl5sCcc
HZaYqCAYErFGxTjqnKaGw2G5t6CAuinM3Yrtzcy9vIwBvot2gB9kDvZaD0r5BBFf7oTtpDc1WMQ/
mXCJ6U3Trd/F7FvSzrrlU1lQGKbxI47n+W6w/SDqMQj+LDPb3yzzoL3YgDn2o6qtN4XqlacLhCBE
TOY2SPphkuk/jDT7pZferchQ8GadYd0Vlb2ENpAw8q9qRGcSP4wmC0BpwwL1O4nXIXCyFcbsmidv
UsiUnffFnu3QhFkT+eZU4BvhDsMX2oLiAC4LbXL9bVeOXdgtbCuHwQJdaKEfTA2w7oVlgpIhOhHW
QuAxAUuJwkwDb1PQoglx3ImUh/GTXWs4l/x5Yr3XMoM1UUZIYssIp1p9x37mly5dgF7OmYNbBto1
yfl2X9Idi5fL8dm0TvS6mJugKfazaNNt2Z4/UdInm1YYyDATXF+67ku0mL1302rxsAnyWr8f3cJY
c3GXr3M7tujq1XNrm46A4DjZQ8uT8LYfcTda1qbqjIJ9ltLgcVqeKVaNGvR9vOiSRs653Sjljojl
0abMlv8G1fRXhc8Nuq0ZrwvQoVuXvfvaKlNtVQC65eGfygPoD0YEYzRem+bUb7xcQc6PK7tfV6YT
bAaZfOAVhMHopYUNA0oOaZSWQGRJTqbtozv7EMw5CayEgV4UBGC+7YJq3jIZUcPDxbhtwRpG2Tmb
mRracrCMAdZ4PZIardsk2A9FYx3pXbu3UxxNduo04WJrmLIJMNPp0Hycd7Y3BHVVCHwfdihijQRC
lc1JojKTftWJFg2ijiEvdWpnq1mASWspoL1WjOlSZZBEWEkOUOlAfUPqvyq04FUsmbuXqa0dy3p8
SvQBrj/dvnts7NabG2BVyOz8TzsjBs776tmrUS3bbOQoneb0h7SLoz2B0tLeqYDqUVs7ciPZzmGB
gdvktAGU3HkjHF+9dbzBqLMNeZNqjrHzqyZ+chW41IXlc3XOd2I2fGAyGVe9Ng1PzaKLXz5kYnxm
07I3m6TZgJzsVozYKoT2MjE4uiDdWkUXbCWcvoiQvQbwfLLMoxyHatNIDyCQNZAUDtoeJZvxANqK
jWJANrbuPPeIJSm5qjM3p/4orUPG3gTbYSt9kETt9BHgpPSisZuRHscSaECooaUnrEaSvLaL0WNH
E3CG0vw5UqNT3DSYeI5uM7H7TYxB4feb/MeqbaHbJtDDfiHGMDbu0CZXgOVu2TOaj9kwPCOEiaOR
tn+AbYm+wulU3md5xU6DfhFQ7lZw28at+tCRXh6SIP3jBrW+turURDddwQ8k2o5gKzGNnQDoSmd/
5l0XFQRXLCNU3sFLzce44UgRyUI05zW7CSs1zCFzZcwXAyNYR6WnAXz25FsucQlFLkh3/N1pzlwI
gVZkAQb5tLuZm8S7gpOe/rDdKtsScnbDpSyLlZeKeTf55R9q+JxvVCeucubdK0XCZDP1cMvjWH4U
jtdHtGFMK74wcTNbqBxigx1fbQ4tXafGvGkzZ0FEZgUEIPI2tNER7gzLYlq0hc2t7YhwVqnll4iX
GTqWn03RrKVBuob4xjQqArPdBK1u95Gwp3Thwhuak6hfSz32j+Bd2R2yiSGam/+qmgFG8Vwh40Dt
yhOlw/0NB3shWS51dhdtYMIPTMow8xGFJedsb+XN01pL8w8b+sudZbXzWlGg3UwIV3rEgVr5CFSs
JAJRUlnnff9WdTns8XMi4TYzbzO1tbuFFFHum8IL2O8qCcLu7Cvqx/qtcWF21ymeWMtbENZRHYe9
lU47snXdShtGtcWt0h1HADQ7YPzyWk1GtWv7ARpuPGPQoic+ylyk3mqw7KcW0ezR6VvIbbQChEHP
I5UQqEAiyfQGKrDgMID3q6pYbjLw8MxSFf5vWOSs87Efcevg7V2rls8+fin2Da5+1HkL4G5Sl/Zz
dsTu3OLyk0V7Y4ik5wTL3VljA8S2p0qsgPVgm/NU/pDNvAMq596eCI1I+e20AKwwkLoQLetb2fW2
tfarxH9ueq/PwmmG0O1jzrtu43G5Ldh8REXt2X8W6gqgLjFYT5xj4+5xmFEV+Prk/k7QEANV9Voc
hrpNJ5kHxDYR0yZ13NdKjX406PAn7ED7Y1u6vgEIY4GLiuF6kQoDPkdq+jFIWPWApJdXia3cq7nS
jVVdBZDGClD9fLxlA+b2fEnUuwddGrS11NL8WUF0ayWRr5YTA8ebzLgdFww6oWNL4Ihp94cWg3cn
d4YK4nMh1s0S/B5jka5LXNZhYRpq13Ws2H0NIVJXnX7DSRg4IgSZKG8bZzPnzFC+6ubbAX4fMhnY
tGOWzPccpYL72dQwyGRiWittTFdS5wci9QA2Frgnt1ALhozYI4Fh+9W1PJ9JHFMFa3yb+l7TfXdt
AXU+VL63hAGmkYfC50jPLMQhb9YGGfk8ffd1V4l1TMCBjp/BYyS41oMEbaWHHDmBqrYViTXohZFP
U96mN4DaDtgII1SbzXM2TfRtMJHjnk7/JMncR0OPhFqMvrEipVRsYEDKbSbVsK0G11iPGclgaU4Y
i4epvhnMNgXr3tV/RBWnr4iPkysWSu+pavp8rznm+bje2CHUYXbwSRxDjW05PS6q2gMBm2+qoECV
XGBNtHAA3sS86nbSBzzQudesDJ82yPiMKKsVDgOiRuMdd7R8+ZXQdt1gLr/nxnJXsBW5vK2D5ZTO
XP8MsvwF7Eq7c4tBW9dt5T75SxnvarbfVw3V39BfOExMJZRIf1rYdVh+urEzMlKEZZ3HsgbouxR2
fDe0sl0NDvmHku0Ju/xCpAjSDOseWRCcffqb9kmzwJmcneGJTDOnCk4a+8Ee2rXbjK+j7RKrA1bI
LaLnc1HpdbueBQppV6quYq4UwnT2PDy53LCqRvrXna7ksZ/QTPQuHks2mcmwmw1aDmRpdzwXUm4N
bLBoNYf01Sz5mqTnYJLJPRu2gfoRp+AQWQbKN+yf3Uai+mkH+9Yc5mA7zaJYQQTLbjrieKFXjeYJ
+/oJyZjuwrie7INeCdXBfNQR2oDqFJu+8Z/dyjPANqavPlBIU896TD7LByew10LEb3lXlH8AbsNV
U94q9SZ9pSaF7c0FV4clZfqhx9jkfWLg6xycYWSZMPl71rlHbqNRRVHI2XRpna8rMQ2Egob0ODsa
MSSNoZy4fbNmsL/PpshDahYOYyr4iKGBUSrDvGj0nGOV1aUHCl13OV14Z/ieXGMtwZNl9giqCnZF
ayVAWRSqcB5bszUPlWS2suW4m6dG3RvLpG2K9Getcx71aanc5vZ84njk7Th4D5F3xhOponrJRHJr
lwNPcgsbGBz99NJ3uvcbW7LJqFC1f59z83xlZpp5L+yUfKWlymdMKPYp7ltslVYDHhk44xrLO13u
OVpNCicGkjcOyJUOJrPTg9dOLTeWsK9im3t8Py4qZNAmfqMKhG4s8nQ1gml5Kik3XOtsTX9nCjcT
DolsN/RzEPYYcPMqe+I7g6Rm17+L3mgoJwVqPZbIneeqf557/4EN2QmWAMdmw3xPg+KxL2W2p5nX
i3CoSLSpDk6MJWapmUaqELN1w1mlDxks12hQo3jMJErCpdiDA6+M0NO97FqlWnfUyPRQb5DTqS/8
+QdOtvMmozWiHkMSIrZ21VQOTpbgGKjMDnOpedhsYsX/ByLkomZUAy4AeWjaFLsDJZ6NQACE9499
YVprbAKvruM82bYzPVs8rrvUqNqjWwr3kVJ/utGk6LduD723LWOfn9NZxUptq84vf6tEYTZuvRHE
qaVXB+EWYMJlr+/synIjDgN4W2cX/O8oaT8JnZKW7LHG14JJSZe+v7ZkCtcdQMpBw3W5GznPo7RP
UU/Cc1zpIrB3JbR/7Eels4FTiuEXxu66YB+0cjXNg5lpz5HRTOVLIwL3oEzue5VAJJHJ7GYxuzn0
QOjtaSM56PVZk9YJ1lFj3IBfnY8wMLU7YPjZk5XxrfNLB1e+iXpQBT27AM289XyDk6LjMLz8Eh6Y
5ATJbuCX01dUtiu7i87ucuYtd9WweF43i32l4uroGamB8aKhuUIOLbYmiIOxNb8Pcy6ismaT4ni4
vaupLLaanQ/sAJZf7rkKRbffg9eqIKp7mIKeD3Kae6UU3Eb7y2ibV02c2xL19GaYaPXjumOhSmrc
TUV5ZVoxfILEel5KD2xLHUDk9Y7NSFjI7NSxbVtkMzwmITDrY1dB4s+DAbXTYPyyWNqaqQZWXiIT
0QeNs4H6MVBNsdiDGlN8ZzsBh/alnHd62aYvODg0OiKkuK05UACOrMwroHIOskDfjdwgOBPXxcFb
zIPbcadrGtsGl6JB1dMzmifRmP4J/wpKHXDKhybAD66ZnPMmfLjcMgwsy76+yl1XIUMM9qkASCzw
lCDjOesQHBDsNJhmvwyFx6jWn3giWAK1NMUS1HuhYeq7sYeSBbOGvd7OHYrjoifvnRUfmqK6Qb+V
haU2AQa+6xYX7OK0TUXacD0x0u3haMnKd9x2Y9vmDqxxGXlaEC6NPO/7XmkPBhYsgxXg4oM+l/fD
Eh98X0MFKwDzN2wz74p8WTdWcNWzwPW9v5npDU7kMkBtlVihyvY2q61jq0mAkKV64vL0BFvnyoin
u67j15c2piYjd+yoLJZxNwzjKaEVKqyyVK1mJ5WnPA+qzTgtw4OfuFTE0+U1kWa9SbX3ts7eF4u6
vg3t4GwhoI6Yw1HlRi/d+F6LjqFcDtU8DDshELClGY+KYJuGnS0o6melsseCO6+2954KW66aDiz/
pMk3L28+kq6gk5rFIpaFcU5lHlMWenRexrUmk3uuWKKlXO5MsKJ708Qe0Jtcpi0NVHq/FM+Tpv5k
g7UDYg69NMCwbrf3lAvybeaO/spfpAiTaThypjsWo95jyjN2SHGMKM9jEXldkF+LSdduPMHbN8Zl
bWf6VUMnM1NPmWN3FcHD0uuCPiK+M0jKFELhdiy9XURN40A2VQ+OmmWk0hhsVFCuAuxR1ijqXZon
dMeaJRbbXBahLFT/0qB3Wdsihm7QiWPe6Dtw76+kqvT1aLBNYo+ngGJ2QTQUMdWnebqua5p3jeln
a/c7NpIaMPQSx0z2y20DzAO9UNTB2p0/ya2s07esSY+cz6+cmbU/7kX9GBvWVeP9dhzzpdLbg6Un
q3a6ZWuwylOKIW6Qp1dZ1tMVTGmec82oj6hDZJe+SFf+6nBTstXNN62Vvo5x713Zkz8c/J6an5k0
1jU6rHtquU5Iy/pjToU9bMfl0PVtT4cqMWjNGLXI9Ma31GR2aaz+Osd1j+7iZM/VoauSN2qfFQ65
90BWFMDAUtM234SwVo96w5G6TQ1jL1rzbM7Eu9eC+E4JtwzKvAUSCqi3xb3J3JTtG0VWI1heykDv
0LnW25nGFgnXKlLcpUWeXTc8Z6Z9WLC8YnUGaoKV5WSMnGsn/wfT/XVsfYwdlmvaqtntqaW/njyw
z3YxfSR2oFBVMkXMtvYnt7SdYbrNnozKniOP3NPplXHVooqfY1wV2mEwZt/ZEo/JKGQvideu6Asr
uNHGKs5G3lIhx/SnWgtm1hXfSpgyvSmgl81rf3TmeNbHzOdbTutOmMMTVml+aIjLXCJ4HN+M2maz
og109tQBBdoBfUFOgF1r1M3cckQvG3YQHPfzR+r7H1qh1TuNVGkDwX5V5DW+bI6/eALDPCWmKXTd
WVuD+0Zp3F2ZtfGnK4J7l/ZBQwKHS0TRRxQ1m7UVV+W2iX+mw8SJR1UrPAod5cf8ZTZSP7KLEtvL
kf5xPdIRT+YdYxbFVBJ6eLM0rriGov5Q7P90E8aZFxsNO1lJj9ysc/Oj2xuNlnWkMejoHPeqQKFe
JRyusKEVRHTKq4GvaJhV5Okp2GkdhxJ/lXQvWs5CfzgvZ2YzXSm9lbeTO90TlVkLq996tnrxgtQL
pdcHvyF9bnWXBS/mIMSd+K+kNMCtj/NHlnehjhPjl+7jK2k7AmszKDStOPltcq83HLlrS3pcSiLH
cuPN4FfZeo6zHRBihMmlFNdOambbwOyfx671otmV19xxYlWfuCaxBsAmMRtqqjM/q+J/ODuT5biR
6Fy/yg3v4UACCSSw8F3UwBpZxZkiNwiKkjDPQwJ4+vsV2w63qL6m7YhetFpqEYXK4Zz//ANkuJ67
db4ERIVkzcYieQHqAhtzoxRnPAZtfV+vWoNQh5LYdteNJs6e/N4Y0wfTsXk/7cl2IEgE1WvH+ly2
dffgkU+wjop+Rm06v9bC/04iz6vlt9+ZMc5rw7OqpSjGYsUF4y6JfLrvZ+uI27+QjQImdZKthFV9
7HWaLeawIzKp8OXjSLG+tttoL3DHWxUeQ43EsOs7zOCdVdWV2zzuaJ0iMv8KC1w8IN9gYYg6+xGP
jbOsMvO5GoxuRa6AxEE9z5fODDmttrmglFVUd31E4xTi600vOTXPdIF3AS5SGxI+oHiqMeVUmuTW
C4xmGauhWppSpFu3H56c0mhPZhAH69kTUFGdgmTBMR3vM1mnT8RzAgzLqL33FFBcFIX6msmfuzZG
z71X/aBuq7J/qSM5UX94AsODqJxvxrIjY4BL8z43YvOBm8C+UyERwD6pRMSojjj+NPhoWz0lihup
b+Y81BuVtwXvmrM8MLV9V1eFxuCaUhXXcoLLUfr0x4or8EgqL2zCdiof7KmUa8dJ7kqPtEUDQ9oF
XUmxmkXv32p39g5WXXCS4ES1iGX8hpS12OQUyZjVa6wMBGMsGAjWhskC0c01Yb5znT8Qy0r2oLCH
26xxCGEfi3Th9/j1RSXgN/m/Rme01wOlwcGtVLw00C1sSyNIV6noiTAiSX476/JqFqzeKUqMtdvY
4TdObBIr+/aV0HGHzCPya5CHGXiJO6W1Nt2wPoi0kjtjtKw1kUfTEiOGQ5Zb7RLjbP+Uhb4FEhj0
iE6Qzj1EQhZHy5pj/ElwpVTpdEtCDyyA1ERwZ4sEl0Yn4aIM8MzLEvsMMWG8jWrjwr4xf9kd3xfJ
FfaDtIts5Rgdg8emn1djbjzXI7MB3WUN3QRDeu0H98qVwHYDB2e1ZHvYNVswmVbgC8YjrhkASyMa
ZxYQEdeqdciStvp6KwYwA9BF11nFnjcfxoiXOExOswsDzUqGJhNaK8K9GDO0Mn4o0nbal45RrTLt
6ButLpCD1IpI56ygkCI4Uvc4Y85T6xOtpR9AFzDbZowuOc+Dfkvmkn8aZy88Wh3hKcGYwSfQutkM
cU00KHnUBCA4+GRVdhxcj92Y7Nwxtt/qWM6rGev3Y0yCc0PELJMsog+4FJwo2nQxrUjKjG3D1Nfm
O6tyeYhlEAPDBh4JMG7+I2gl1kBDLigQ4ZFYMMRnM/hONlW6c33H2nV1O++01csjdtKk30Rukr9r
ttWZP1zJZVSb85M7dLg3ZR3ZZW5r3qmyy15latl7QtXpTqOgepaetr8zJHPhwJArnDDJW0Lv4q4A
MZWreJ6ia5DPcDmGoXUqvMZfOLaZgyC7gKkxCtijVYzEafXEuVaxQj6Xtu2u6TPgvGnwNkyh7ecm
N8XNwJeys7qiOzRUNw8plfydXyfNj3CwJiIBcSBfmbnZXYZt8PEFFJe4gzojdG2sZqOPbkZAs1/S
iPKNmIFbScEr9bAkDR7gOwv8YlUmaYZdTG2A5HdkAMdEMF1Drybpq4eWsBDkEe/nIU1OJDrOP+y5
6NgjDW6eQ9W/NWZNf1EW/jadTE5Gwjw2OK7Ln6x68h5C8ijgL3p389C1SxLuL6b++ENN4NGO8xKS
Y33dNF5xlQ4zLb4osdtdMKGVyLTKbow2k4p4Bh257Yosu+ao7TG66YpQHFUbGqs8VuU6IY+V3FpG
doCh3qbmc8LNsRX8t3r03nrp5lvRAlzHPblGS0XYtgFAbVmvrjuSJ+UV5fQzyOCGMi1kWBoW4dtg
KL0zTVs9qDpLWixmpF5ZVjsyr+HgZSANxgca4JqEWUkfGLD06l8JK1ckRXtKFF8mtDjpvTnMWm8Z
ihZvVuzqX6U/eIskCQDYLM+56RrFQV+P4a/Rleld3OVqpXqbsV8Q6D3xoWpJDASTHGEnV7mkzA25
7o+ZbFHgTPqQuXazy1wJdWJM3fp5Lrl8/Ox7FKqwvSA32dawar3UdYM9qy+DbUqCqYblToL3VIIq
GegGSu2hdPeiE3Oxp7Ti5iSljVViBveZn1SPczMRQBiCapTrvM3ddxkSQNUa/O0kKGR73+IcTsjL
vrJEKo5ksJpLgvc6qGfQeALQ7jfT8MNTpQbGTCnxgox91bm3JRYndUPYXlM3xGTOMWdiNDs/CTMY
kLeBsyQJCZ++R+arFtRooQ67dFExNbkpoeVd9a0V3bdtBUUgNiALkNwBQldw1F+I21ctaUpX9sDj
GH1Y7ir0qqvIc6y1kda06qq0D4UXRG9JyhDSjLLnsCyMBXk8JBZiCubEq1oU9asK3fJZ807Wyhm5
HdAXY6wGBWgaoNUsyAhLN3XUvumUcL1WNq+xp8YN2un2Jq11SzK2b20tnCtPmXTtJ5V27VbGU84U
zgaaGisq/daZ6G8acWWWhOmpIYPp4WR6mc8VbDWCl3gUitm6nF4t5yN2VgdXTHE8WmdPrVVCgkGR
iBQ2PvPimeSGK98zmBdrv7tu59RlYMJsKAywYBba7hY1g5sfRMEPQNFESPUQfxZxhqZlJsJkYwcj
QJcZptehcgh87mw73Fi2ZFHGhbNyW//JiT12Avdz9hLZTXMuR+/d7czmaOmQQ6G9ZMiTZ/nImT+s
IxfMs3swMYG6l1MFVNCU9i7oSWyQkUoPExjZsbCYmnfFYCwBen7luZtjRNXlR62TmvI2wZNT6+5e
w89kru7oJ2cMEgacJvMNLMIRJKcANXZRttezlU4rEZBbip9ReuVm2PBZOFOdHdkQA2KqHQFg44qO
Ld+OeWu+pF4w7KdIM05WcJfIrDAfk8aAyZlWd5RjFQHYBKuHQWSctdMSa6s8tYKhJmj8spQxI2TY
OOjiBYaW9NVhy8dPoHQSXfLah3qGEOTabIumWKuoLNed19CvVZV/gvSfXHWKatpgur0M3OxH5FXe
ZvABraLIzLc2aUVbLuP24HINlUzatHUYSk2gLCHjd7E1EVZajsHGNoJvQdBZmzFKjeMY9dZbUDf8
su6mY6oGZxch096Q1B7t0qZsNlU5hHfpCC6wGLRjnOJ60Es52MN7R8BkyWeT9z4xqvgNDzP8miiu
NiqYGeM3w7tn95CI6fZvyA2ZKibLnjg6oUqWk8NEqraF3EvIPsSnt33zlpbByFfY00cQ8/ue9qI4
EKTl3uDTCTE/Nb4Rzp4du5qxpCWtfF0HAE6GGjoSdGy9AfWbTnNi9KswL4plN3fzNzuM1CrKlb20
5dTekznePNQ6b650Y8sdlpzWSnM3vMS6uILxRp59OQCdREsZw7IwzP4OIB0YvLXlgui5+hyMIl3H
lmuFCwba/N1l2Sy7POI4FBZR0swhmdet5RAPVxXBXdCIdgzCV9qbIjKQ2mJPJjlvS5vDw5BN9doY
pvghniGNqdDq3z0wKkC3udnXU+Ws1URsF6AGEwhqiHLhjPKJ/7XdO9y5ZLda7xEsSt5nN2zcIM7e
ZnzxHrVMuysOhuDY9EN0KKB/Yjhh+2t3RvYwibR7E/AqXg3Zei47pw1W+WA+9XyqDW9X3gVh2dz7
rldHi6rp43VdzvUqGMn+HY16PRFScxADVmNWZ033CCUnPOSkvVJTVtw2ooIKlVZw4q3aS86h7zlb
7NCovRvR7yEujHfzJac4GaduNVi1f90ylHqmVabDjMh6eTdGkr2XQUUfVCUKaLu3umMihulMB/2o
7HzaYKZKwLgI+/oYCv1YzfS1Vj3Xy8H23obYsQ4NftiXzOPFxOAxZRQJKxK14R0eOq9OUr57QZgA
BcTgq5g1AFu4lf5lWjOjn5TYVA7VolvRq5IfHNFj4NZnfrdUYG/y0kl2svIrpG2MDIOFFYY2obmt
RSxcnvOfs6w0thP5qlvPdhWxosWroSc4oDMedVvXj0lWjSd4UR5KR1WRj9cUVcH81bm1Uze+EUHJ
hEvFze3UzuNDrDCpq5jWIbljYh7lqd6kifGajV6yhInlbJ2K0Ul68Y7c4JoYHjKPXGOGovbKDjkc
MB0d6hP85cfJIKu8kVW2K/DNXA4kRxI+77w4UFcOcT7Y3xwPOkoSDdGVPwZPbjZ+jzHvW6V5LtcQ
IhADliypJrCDuzL1tqZz0oRFR25cvRpuHp9qrynunMblovSaFeQVMccGusFoxqMe1nvI7GLhZsZ5
zipSzaX9veJAXnK7/0oIheycTVjfmnbbnSzSUE8u6sS5d8N1QGjW2gsj/9rMpu+kYxcrUQ2AvW3i
cXf1BbctuF2WK1qcIre9d7/GiY0ccthU0Szd9WSb7dUY1/jygVOsOwcSaOvDxkNp9W0gUHBJ9Y/p
jhkoYwXp170npr45E30Z3dQwIF4Ib5p/WVNZPFgmRAzV9eIOYkfKQdQX4O2GWhjhkDw7RovsE94f
IZaQHFeQ7mFpGtY26I1qb/h0gERuW9ltl41wicBsa8Z+gaq/+xb6WOg61bqChLUVjGDhaceYZROw
BD04E0t4sFwfupSbCW0qIy6juomA5najb8XbiahHhjuiPeILTklJIEHQ6vyQZdoinbAPGLuHob7v
Id5tIHtxY+ksIEZ6Gh5qs8xWVPXTtgqScCnA2o9RbIZLaBMgPgMNjss8ZfFhUhsYwBKhn/pAtPZ3
rwsA2pQwgBHT2fDPeqQQ12Hib3zIdj9qZqy04zNEJ2tI1+0QF0+1K0v4hw1YyLInS27luLW1QUVg
eofISxnfZfQW1+nUEgCB4DKGbeM6t7HquCvxeOjoJn61wPinXiYx2aru4P1ShQdFrYe3EzAR3QT5
7J5MlDjUU3Fxry/x8+jlQCW7ZPruw0zdlwZywioFPhwc5DhBMiSPA8QpAKlBH7qmgggR+KV7RVii
XgjCgfggMICNyW+uW5irQPEJdIMwU3fKzKGUGIO1SEbYfFQq5qay6m+Aj2SzlQTdziEU8jkafuAp
kn/3zbE70YMHjzm41sav53JfzunIfRbTlFQs0CZ2py0dkbUUdt7s/b6IVz2N0dMcz8Q3tEPHPSQw
04xcQt/LtN0PjUYMoBK4HKPlDBuPyNZTERT+2zCA6jVuG6xVPjbbKKWaKYdyJLyCCcd+1oO1RbIx
ULy61DM+LVo0waEc03BOgIe9+qVx5LweOQsXbhKPRxUjVKQicqOtQ/lAYALTTVsQSkpCW/ezs4wx
Xsq2LL8BV+d3Ywvto4yJiayxP1orm1nvLEj/6opeH8ceMiWmomhmcnqSS7QXM7DMvVMiuo/MOtiY
RcI8LhcvEGn6ZJlyGXp2E2xhzJabQgdi11UKBpcM7WRRhq68t8mRO04w5lj7Tbqs2UdgO4QEarL6
UFi5IPkGscAaC+FnNnlyCiTkU5rk/KnzcRxYWNqdwG+8Nlr7va3PhM6HryG/v0y8ga444fIsqwAb
jynu9yInYbPFInhd+SGRtpo+P3NANUKc2XC04swFr793oLav8M9kjhjG9feWyAz6gURvQ4jbS2FM
/WEQRNrVsU53he+1V/Hsj7+UE7AXfG7QDddPtSy5yhmuatI0jHZAk9Imc7hGjsO53MYZUE04PRNP
qJbgw++z2ffrwYZZadrhFC3xbTe20q1fSZ9nbAnBaA1xh0gESCkajQj5G+CkSDxUPf7QzlwtwpTx
Z6+GaJXoONrU7MCTmcyojXqz+8bIOFuXKYrQmWZ1Z06eu88qL4FJEBSvaZq9DMIE6Iw4Q6RC1BGU
04thlDPSGOnADW+NZQWf9y5FwYCEPmMrT45yUtgjhNW4Yc92kKQLfghC/0cBag9lzj+fM9F+S0/b
/CxPb/nP9vMfuvycvwez/fvPvcSV/d+PPxv+LC+/WBegUNMtUSXT3c+2z7q/B5v9d3/z//z8+Fse
purnv/0LBOaiu/xtYVwWv8efIYz77wSn3ffNH//ff8am+ZZJ0hlBFTZx8vyN+mfb/du/CGLTmFFL
T0LYBgC8pE+QCv+Rjeb9K0HmNmiZrWy4ExeN7X/Eptn/aoGHAJA4NhoiH/vM//j8N3/J7P7KtONl
/fuv/54P9skvjrERj+bzdFLZPloE85Me04HJEpLuEN6QzjLdRM6YLQcnbxZOr40TWYgl00ZOxsYj
N5rE7Ip5edVlW3KBuqPbZhEJV5n0Fui49XXF8l9RMBPiFPiKSE4Lp+mvlNyXB/pP+eDHA5OLJqUy
HdNV5mfha1NFRNR1TXiDjMS4hUQC1Gal/VXWWOHS7fNv9SjBegsf3ZMBnLCpcdv5Qu7/u4L78gxw
9i3eGP/w9X2YAv5NJdlBkeqkwnjISFx5DmZlveWDqHdQfZlUtmbarmTdRc9/W1v/9F1dZM6/f3S+
IMsXfPLLv1xW0t/FmVE8tuT6tuVN1Baxe+4QQ704uWudJquMN/hIqeNcVeEDJrcX+cRQCmvhV7Pn
QXUP0vgqHwvv1up0QIR6GhZrGJ7ii6C83zXhlzeDZbjwLGW6hCmAtvz+iHlgt1NfFdlN50/FUUvk
KpHfkp3pwmWrt2atxA6poHOyh2j8yqvp47v/9IJ8TynLlew1Jf1PeuvWbBJb+W1xE8XNKTGr6IE0
XqoaDOuuDQbfe1wJAUZJEyAaVIpm10KaWPlZnOzTKRKrL76vy/fx2+PYppImVpBKuZaN2O33lzEn
is6mK+MbugS21FDZ+n2G+38y/bHNryJS2t9mqlCST2uLmRb6vIXlVNMxNMoivE4LK4dXMEzdo/n1
NyX+2EiAAjDAbdPiUleu92k1ERjsxHhueOe6MkuGA+V88rTVvggxxJsPMN3rQdOQwHSHLEmMfSnK
9ItXxDH26Q3x4y3PFo7vuTZc4d/fUA7Hle4zaM/AjdXL5Gf4d8HbLXcgyNWLLFrni537yQGfBWrb
l8/LcUeGpfxLnfz3ratE3meGo88cZmySFBfrfUZOBJoSArFKgtpWThwjMTHVAG3Xq1cjfHoDQvBf
lyV32P/n5P1zdfAobGLPEQrRwufQlADIHCtnbzxHpNceO68lb7VHAjIEYWQvGseMrwHEg7VO8/TY
FTpmGBwzex9KAnITJAvznAzfvPir6JA/trDNveI6xHJyzfD1fJKA4/8eVpxw5lm5Ot6IcWj20rIj
cLfSfRElPC/pT2IRlnO8/WLD/HHA8aNdx4aOTpiosD4vSeH0oYdiSCIgq9RjNQwZJWZRFosGh+h3
AA5xklRnNzYEkGWIe89iJvtIU7IB36eRWa2mQuvtGE3l1gtVN35x+VzspX7f0CwZ8m6F7bqmhWXs
78u1NknC1rUlz6atu8e+sykH675/pXVpjtElIlHNaTTATRYOU/vM/f7FC7ocn58e4PJubCXAq23q
ht8fwHTxYoRGwZ1T+sZzO+WAJaRjrYQV4lDXdPFG1SK+DhsjgoSVTOET8eIJdifC148I8P9nHucf
u+m35/nkFMGEMh9SHckzEPI3SJ974Se/vvjM/7AoHCon3rwpONs/LwpPDEnjhR7syGaKzaU3dz35
iWO5K9B0HPswC49JitFsYeKpClrmbEPm7Ds1FOkugpjRL0ml7X6UCJzWwu/9LxbtPz0eS9XkMOWY
Nz87jpOUMfuDy9iZTdI9NrqpNxMqxHyRNyOOD1+8jH9YgcwkieCFOsQ1+/lKMZxutIiil2e465yV
cdUOT3Th0cHL2/E9d/wOyTear4VtgJlxdwxrlLfDkTP+0QN+wocxdOqrEI3kilkfVuAibJAammG7
uUiQtuYUDV/5AH84wnxatpS/Utg+dmh/XjWz4zvasVpxrnvCehcJ+O+ygQhwZJbAIxW+izihauzu
oGAxPSgpf/gVxUvPDPpXp129t8r+Yn+WFgu3NbKHQbTd4xev9ndHko+1TAHsSWpgCKM87e97a/Zm
MthTHrKtzQEpM2OaU6HS4kqKrN+EWeXvJt8PHogRFSeoF5ohfrzKSyx7nCH+6RDL85Vbxj++OOlI
LkYHIqv4+P2/3Vb8TJQZNXB4OzvOoW1F94gbabUK4lLd47IcH8hAGneZlcxwRrPydegGbjWD2bZn
Jva90fX2MSm77tEByniXRGz/b17bRxdjS0vxpJ+uC+TlRDnCzaQc1eIEZp7dOEnw7OsKllXbMrFP
qmyL+rs8mL4J97LiJJ9dbyequTsbYfSFc8kftbkNEGzzRIz0LtXopwo0hNaJZY0WZ7/SuFYUcfUy
BBXlVxbBWpiU1QBl8DK/WD1/VlP8WA+LdQo+15efa3O/F3124deew8IPv1s9kjOnJ3CWa6RdG9as
bxPoMIfGr9Stbc1IaT6K9P/FU5CC7fo8jJSk6P2+hv1Uj6ExoplK4XBlaBO9lvGqG60TV4QLUMDv
Zj0HbxD8UdJe/nvRd19Z2f5ZhVNje8KlEbDxrrDUp1tyaNshqfLQOE+YTKKcbpgDjKRJ/BDWZJ6n
qpR3RnkZTYWef41Q40L1I9d+oeuu2bux6z/912/lox37/fjhgfhiLjuIrvqzARwBmF6EIBOgnCnN
rQoi/72ZxXxlIom76tr2VzYM/ia0PUYI84i1gQ5v0VlUvwgCQEJKL9ZD06sQ7Rhmsh7bJjiYBS4t
1GPeo+yLatvrPt7810/9KVf4ch5hXyhMJWyPXtP/7G5rDoDUnWfZZyC9dD23Vbc16ugH3BvmvbUm
FYU++CYsEhRRMC+GdVAUxlElQbbsS7bVxeViRmUASSqEIXvTmB2ah5ARcNEM4uSBCt1+8ch/lrQ8
MgWt6XOO+v7nwLJSpgXgZOScVaoytNitfTVEMt3ENH9XjUc13+lx2nnh5LyM0EKv0lC/4MYzretL
7TK6Jgr4aYq+sA37qMt+XwA8l0NJqcAMeLpPZwLtfMUUpZFnHbXJEwaWwSaRcf/YKig58Mmt23xM
VkmDa0YZuP5e+fWEn0rSGdein909+ntxsim3V4Httu89Xe4Kz5Tiq9v9csV8fk7H4gBxTNsBbL60
S3877i+dCfEusXVOk45jnNOTTmhKsYr3gY15Mgb2GFfs7CZ7K+Ikxd5qnjZGaX91nP3Zl3m8qMte
YQna6nOdaZiDaCBCWWf8L2lXmUj/8Bk04moQ5qeg7b76eX+WNfw8z3F8KjxAFe/T3QtxATBnyKyz
XQaJuWiLdywPi01ZJfIGEN5BNIpNAtKSYdH5Sn21bi/H4uf37vGzqWVN35fup7I6Zqg3ZwVbbQwE
2tvO1bCRXe/U+xnUum7YKzmnRy+XMRKPrkIHU9e3TkQMbVnkxvtYVg8eM9JbCr6v3sw/fBOC258v
4dIaIbf9fUk0ZVQ6pm7dc5zRcnw0qfGYUAtAX39BX9J+cZ//wzfBmaO4N/kikIR/2ipTmBiSwC3n
jEVQsnUw71mQYVDe51mZ6EVuAyw3+Jpkl9BnRzpq8cUR8uc9CqgpBL0NwKgvnE9bgCTqXtmjNZ8t
RiGHspxLTHo8+Z7GUpxUoEuIGNlp1iRFI5QCP2ml98XJ+9Hh/r4ceAZpASPR6WGAf3lHf9uGSosK
Gpk0zyP9KJpT16xePjZCyBwqWwTwmPGJSlP3qpjm6CSjWtyPRV3+LPs4mleudKoXona6Glf/pntM
IcPujEFatwrXsYNzQTXCeCh3jXBb5lUavlQ2MRJDkpHFV4jATIu+N/Y92HBgIR9YHSbxFMRfvGxh
/7nyJR+TckFQt9juZyQzKwZYxz0b/aPAzBiDnKSq4g3cMHWLyFUQym44qzKs3xIoRHewwr1bAmCd
A67a4CWhIzexaU3HprDuw9iV69HAAqX0sd7KHGdGGC/1T1SX9olh0bfGHpxDNM4aMQRZJUgO2ye6
qotVAqOVv2CycbTtc42L9LQafJSK0BRr5mGRxE3HGqc7/A5qnJUsHAySGc8RcUHUWLGgmh8noT/F
KSLngRHMbByGLqn3fYs20E87Z52auvhW56FiMhcVazS6JVa6TXrryDGkahKsrRSOayd8ATebt2/w
Ve1c9EZ73Evqh8mv+l9zhzchRAkoOYMVXkc0LRs/s2ZocAYWH4NhfGf6ZhI4cwGVbH4NkIE4qVlU
pTNg81DYmwQy+3WQeeOGVp6lQrPu3Q66KHce2PJt7WP+kFdcm3Ma7GWonk3E0ZgEyE1ohrhjGFUf
v5cu0sq58PP1MHNFJaLy9rhFJftGtfHGAVUc8yS6SuHX7JHijqjqrXpjBcN4mLUFdYGm9jbpBw31
r55+FipKT3EC/pcXwQhTIdOH2q5bEk+k8ewV+mcxp/6JRCBy6I0pwGMrwH4usvO3PO39Pa26cdV3
KY41iYjOno9IIIfYAfGjjyd0ms6NyLhFmV8f49TAck33otxBPO4e89oe7vAv4t5jIvGkRFZDvmjF
SFYhvhiLjz8kzQzzpqhx7huR4i/RoxpTCcE1UqNib0Y/+6vRwQbPgijPPdV0SHwMWJAvUVI7uzxx
yxviWcyN7cDyWNQOXP3ISft84V8whTiySux4pHOo+5rX8PGlwS+0lgFTmu9JmsprQDq1KVqGvf3g
F0yop7DeThqxtW4PXRWWr3YwXGeDUJDtPGQxThEs6Y7cK9k6jNMxeV1lZhBuHDl1DxVeXTCiHecY
O623b9JsxCGpKRepVbdwFmSeHj5aGeSdMVTtesazyijsh0zK6lpMKSbd0jP2VVZma2jR8hRbcbmc
JJmMuqzLm4KrdBc6xrCKR0beQ0HlO8W6Wqkh7DZQMxUmLFQWOPq0/nVd+HcDHjvHwq/HbQP/aRUb
hO8GrGTq9BDaXCUj8QK7Fp2fOWGo0ecQsVYdMr6llGYEq0gBOU2xEa0EE/mlVTXyua1jpq5Mbg3S
e3CJ9aEmuBVyfMgLS1Q5T6JVFkdp8JaHWXrXjUq96T76FrShWHuFzDchDno3GVNsbiAU4B+nYsQ2
e6SHuQJK58Hiol9Bk82XbMa3mcP5VJucpTQkr3QhjKDHohzeKUQhqku73CUd6lKkEQOy126w36Di
t49gJt2jbEw2hsafaDHWGYuQuhe5zFRGb2nD6WcksA/4nHQHg/I2okaOMwdYb09TEx4DZEMbdwjm
xxq/37UP5/JqvOjP295sbxKNo88ku/Bs5F24Y9qMKYNT5AdDMO6CJW3gm+BJxvkL6o5pDV0hwUff
q5+9xAxOQeVGYHmK4yVOnHGtuumOaACCkEy3eoEpx0HYjSFHSsW6RuftMoSxHW6Ztknql6iG/bD4
ANA+3l42uS6mpCggkjl/D+q4hHpF8tEGJSjerJdIWIwTs3e0qc4322n1jzwcy+vRiL2zm5fGPfKH
ad9qy7lqxtbemarVOyFnWHhB167nOK+usFDAyYuASLzKkgq7iqZeuknWPSpv0pDJZ/CWOQK++zjK
ptHqHqFrolzFysnaRqSK31oJoqq6H509V4715Oac6r5dPlixeT2P3LJzQeTRojI6Z2HFSEX7EqdP
Q8z7fKrLDRYG6bH18OOJw4mfNk2iepIG2qkR4pbmc5a4N/YdYvTR/5Z3svpZdQHzGFXBRUVlar6U
bnxXaIt6W1MUwus6eJTDWzfN5FWTzd51Z3v2TgrL2XpY0i2tAULgxU2yjKvufrJQxPqN56wtmA3X
eZTfuK5ODkPfObfeBarwe8U39zH4wHBdVEvgBLVBEKN1Ptxbpk1vMvtrEI35J6aa8/UwZeVfSHRy
KY6S2JAwNxO1jPmqNtlgg/vaoaGX0H6RaIYQ5V0jMo8goxkkBb/Fb7akoaiTkLvNiL7hlnZ0DSfB
mCXUB1ND5ct1aT7kzOo2XldP7wWgwUqOWahWyYzp1mL2uvYRhRjjx96v41UVCDrUsX2WZWXA20+g
fNqBsJa4R4LYtsm0t3xJeGijcvQxDQGWQZ1eNzF+fzOKQewr05MYexsdZooD/hjqDb4osD5z/bMk
1+xaQIPap66NGrF2xClTMr63UtNFYNxfTFWH4ArFQXCXGWN3sFRXnjMS5NdCBvXF7ItdDwnUfHRj
mZ2xnCB2IJrE8IpDUovP1F9daHWxEIpvazvNf86BzUj3kphWtGm4aA3XXZWODBZeCkAoNI+zsBL4
inKq1Vkxg1wUEnZZ5+vpKZsMYz9XRXthqTUnMmTizUdXp8xCLm2z9lC68SIxb6DUXFl2W+58Nvhz
0ONm6DH8vx4+bsg6mcmGkDXO5HbRMJiykH63fcIun3uf26ycsYG1K4366bKXLYq2sC7tu/7SLhU+
ul5Mv9Zl4g7hKs14U73nMTlJwA9ttpnn30+2dg89auINZZB4NA1szVLIKiw7x2PqFCsYAEPi3RZh
eamKLxNkHbruq5mNBh8/jbzb0RLsGT8zrZeKsgIEqmm4u+v/R92ZJMetbFt2RHiGyh1AJxtRR7CI
YE2qAxMLoS4d9Wz+WHJiuRD6mSZRN0W7ZtnJ1rsm6REMBOB+/Jy918YKE+PVV6w8gGL4k76vaEfO
dSQu9fIF/TV/hXM65g2QbnsbK/50Qgp3ETijeg5UwBPoufhwwczZB0bP4SGKDfnmAZu7rr0EqrKL
WGiPEkddoEQ1EfJMqnq17YrLpQCCUNtN+KiQWdwHpasd3SKSm8qaBtz/xpTvC39k9TU1B7ZrB+0E
h0knR/tkIyfX1mOFlfw69hF6RVEy3PZ5dEx8q5qWXTcLXyPhdHfMHdW73mrdc2OK6BKeKxQHWVFN
uPowOfvziAAgmvkOhF571ql6EUlWlrqx2rL6KGqzR3kUhin42JJmLq7oFjm4aiLIMWaE0tTcYAqY
QNdUwwsrDx7qTgrmHIBuoEG4hK3Upf4NDXZgYTYN+4thMh+UW9q3iERPYywenFR6D6M1uHvW0Q6R
eM8vb+gaVVfOW1aQGOyH+sKk0FiPMtZWPOvoJKlXAm0pM/Ixy8LEEISPeWE55a3w9WTPOI8ejsLk
nWpSvIRO2V8aiWtvQqvrN5bjywtilA92LHKKiAgmjRN+Z4ZP5RbC9jmOGESWJiJnZNEIOpJmrLZ2
CF0tJQfCwXhk1W+DW87wl0BO6EDp5ryi9q3Qy6aNf50TZZCvmsGy33n2fG8PJ6iNr4owceulJOJ6
52RYE3NZimscHuWP3Ctlv9HGKIRu7NnxUzrq8w7gDjZOrMGqn90uVNol4OIOAl5sZtWlg2PwG+5V
Z1UaygsWwzBuU5W6Sx8P2gIf0DFzrcPYZ+3BdPvhupdw0sw4ra5iX/+oIsVxKI6j9CbNXTZv9oHk
OyuiNeKwHrxsKSMWs7VshXk5Qmr1Fn3pOd9VRy0PkEeF6pDkuf2YBnD2wSq3w5FWq9ee8MCGlYdA
Nq2SLZmG+qOBepyf5w7NA8IjKiBhTdEWWG6+TqHE3MAF8ZdYdGyGyCkngEm3crEUHm3Bn/VDKivl
Loj78I9lZLXHbO4Y0v0v9pWGBbLtYEFVknOsOQ5U0Zmv8X6bWcerY2YFr875n8W6EY0rsFLFXqev
wPMSGohRzrVHOS+1ccYp5fxPlU+9lY4t73vXS3flgevZ2DXk1VBazYk8GHdV65lxzabJUFoy0ciy
qHqJ4rp/Yz3v0eJzlGMb5or+fGoOspKiAGT3k45PFxK8xH25JH+ufEGgR06ON0TyB9QGopPPtWSa
zweCPGjjC0sW4kLKNlmlYEpiRNBR8djMB94g6xnq0eLs3/zIZa2zR4NzOsbxEJ4R6D7W5nlw1CQ2
y85QymaOVC+9Bqlnk2A5c4cbDLXqqNlO82AJ7GnSC3gNQ9/8+WsUpeIHakF5XiVt7lofzriecgTa
iEzYPcC7wLyELeAalX7ho8vOGaoZWjiPX/jk2JdtYuKraqO8adiNWfij7VwkrhW9V7aDU1/BX6HD
l++z0PN3rA7OQ9CTRRNGLZsUH3FBuRvstMRPD1rnxeAxqK00Nw3uVJGZV7yzhJx4XjcsY7sxboum
bR742rl/VJuQfIcwWDcJ8DCgjdlNZvvTtLQmSz+UobbpWwGHqFHAHnON/wjS7+dOiNELDuMKkb2p
J/6Klqe1cI0kePc0d7oa3cqAFxLo4Wse4apZKOzc7qKbb47jzo9YrroTg0TrYtAs8K4j2tmfXywu
ogdjMJg7OYncZezonE7SbkUPStwmZQbdi692inWdE0yi++k6tznb96rJXh0K7zuwz8U66rMnLQ05
rqL7BtMTG9naNmJ5n+mJsef8B7Ro0ml+JHCKC6Rx15CwMSpQIdxpUcNmyzrI8xH4Ef7mhFND1ocR
x22e4DhhIhQAx6DvCMx9cd4ofu6oFrSmZYUgY1/NHYsQBsSeMeuIT7Z4CLXolcahOMYVoA92QHtc
uSZHcgTI7WWv4BMZDBpu2rGu3zAlurcqrBKLpYEbZlee9qEcxnPLtJ+w5QSDgfvPTsrrYMQap8kJ
/+gUQ90EWaAjT1cNXGE9QqOTVcOrAY+QvpZOmTi2frrBogJRhHyqnR2m+t7VnHTdu0NynOq4DmD5
Rd/ODZoghbS3INuJ6dBUOeMjmzPfpyNxofldaj3Qxnqy0xmwmCCM/aapBBZSY4X4zIigu2BulL+n
g++fzo97FUBGLqgtSACY3+4kTTwk51CCmyG9T+bhpy4LYp1Mo8Ibh+6XVWRu6Fe9xmpkRTThKqnh
TtEsgLw/lyPDxEvs4C9a8j42zqJvoqlYpFPzIOeh41aPzXq2+JKPg5mdDkhe30T2SAEvtL4GQ56m
zLgnjt0Z1rcG/mQdoNEf/IpiRwc2tmkIOeVJ983sG/TFDkqwFR7Pq5uNyGZnCnEX1ZF73SlKvs25
S3g+ItHpqCIM0Klx8q1SPNTzkOB8vGM/olnY9LyFGAPLGwAVAAHYJf1LEOzuTY9A5WE6L8S1zofO
/fAibgq4TuEANatFJHKwAcdeQDcqrwcT6hU2aP4IlGcF5vMVL4q/tqJKP+l6HZLsqyUvIhrrfTTY
qOGFuKY5pt0SiMThZe70ldbUvzVGDlqKZy276kVZv6R2jTAbBg+G23a4PY9FPTBKFzLrOdQM2aav
hL1vIMwcz5MqICtQ1OeGJFq54ikl6/ggVQCkoB+1ZV36wVor5haR6gp1mwDjuk6RW910Xge9fWi7
6xYR0dYF5uMuSkd8t0wnvdDnjQ8zTXsdepge6XbjWepinbYIXhi9HuyNsHDhLbBw+7j0qaCHTAeM
DtBplzVjyADb8t6caaRng76wy50WzLZOHNlYXBvWZOAvbghK8HSfqshwN5rSnBuH0Gh3ISqq8s4d
SzA0tgivRTQhdxsUj0gTwM1QEAA4xTdptBYsUuOKDhnc4MRL23cDQ7R9aEdosuw4cf/WiklcJOde
xXmfB0HOHuVMcyPAqXSeNemkfA+zeqDwIn9ZeMKZddTBDSTuYUv3yKF5ATn5/CyhIDU2hWfTNAAp
coC+UW9zerB7Bp3uzq1Eua9gve+9ql+Xua9fGnoX3ndJ+R3ZfnhJQUNRJuLkEtzgDnez+apKu3lI
Z3mOWzo22n0ADzDWwiuGTASLpcN4n5jecA9ANLn2PAoDCd1xK2II/1nXmZvCdq8dDtWXXqGZ7zxP
0UuHtPLi/MR/0RP/UwbC6cZAcTSPMecZ7O/Nf602IFmXrjgmmmj3GASCXe6m+Vs1g2GNWKyMcRaA
0Yl97CY3vzJH9155xEfFSS93AWEEX0hqz+lGv48j+I0EZyFpSEIA5KcRkIWwvLRKKY+U1vKhjosA
Wa8VB5sS0Qj1hnR+2DbH/rBmQueP2q6tkmZrhGEOE9bEAQU2Mnrt9aB/G6Z5KvH3O/YPEyPuErMe
JHFMLT9P10tshlpgOe4R2Mp8NK1tOk1txqY291ITIxnezs/0eWA6DBMdhL//Av+gZGW6j5ZTGEgp
ObV8mtc0Q2F7EcFlR7eLx1sVzJj3OMHTMSYXhWiaiyzAnW5Aud1Fw5BuE8np6otZyj+IDFAeG4ww
bdMmkuazDga9aiEnpsonT7QHBIE5bbOh2QJro2upTdOzO/QANGqqM3qGNlHx0U0ik/bCKkLw3Wmd
gGIw1fc2wI+HCS+CDmm0R6lR9VSEahIG41DJ//3W/SmWmY0H8wiIeR2jrk+PFs5uFnzQfyc1D1kp
LJ2b1jSRzZRyXjzm7lwrvtYJ/MPUCWk0b5jLVo7t4NM7BiTJLYBZogdzmvSe3+7dnSJYXz3u0M4Q
+aEudHfbZ2BQo7B76roOnZqpudYy8nL/46dSukIiu01l75/+fk9mwdLvrxv3wdUZ1dqSsetnDU07
AIdJy2Q6knOCMwphYxLhbGOhDk18nkUSX7QAReB9l5XvfSVVMP+4uou5w+bQIF2EsJ/nr34qctk7
FRmaQYT9Eq9S+XKueugEk4sUJdWVHuqPfZ7GnNSb0jpZZRF+JHpaXKVOFm3+fjP+HD/jDnHp7c7T
YB6VebX8ZRQa1aQmtb7mHhHoCA56JbNBfW7L6A6d98SmQPr7Bc+P3O+3n0dRSjoGs44flePvVwxj
CpgJ2MRpoETYStGWDwZms30PgPNG5Qb7PCpHUkaSkKWMk1gCCaKjY4EapjiNYYgTU4tTRy2SIH0c
bfsOa9qwKEWoqsV5snOeC+GU5QjXU/DSVSuXNqoAyNDDfTW09GCswrGhLcPa8+PqotfRqq1agqmi
RR/k2WN+bhWNs3Rf16kJq2mcLigsmwVt9/Y2nLzi5WdR+3OEUMajsZqSyNzVRTQevSDv3/5+2/5h
EfbQ+0hHoKMHSP/pRc46mdT2wItsR728FLme7CC3d8+hbRowHZPuOixCYzONZQZTSuVfiGD/6fII
VpjJMzVnE/g0tQ+8lPND30cnpYXaAVRN8rNUx7dQ78q+gPAJIa7aoMt/K8kH/+KVtf+8vjerNnFM
WUhxLfeTCHHsfA9IQ5Ce2Jd5Ks6HwspD4EJuHCWo4dq0dOezMYFzxjXg9PyHUbvwz/MqpYwq5jFo
iSCVqCNXEJ8AJp1ZbasMPKWEHS5Gc6Qes/2QOhkTZrXXooFDfqVH26CN+CuDLIB2CcujmBbsEfWd
rw3j00QlTOwOmVIGgE+PA0wkBn4pLcvp1xdEmy2Q9bMh5FODp/LcZWlrXx+WOYa1h3NDRkO6/Ub2
FXPzKsieQ72rHhp4SAdJ+XvxU0Uo52kVSeLIFKJZN/vvny3X5B7JWfL+xxrQCWXlfS2Sk4bpC7g1
S/upNKxgT4/TIK92Gl9zbLaIQ8ZwrY2B/cXD9eeCzBI0e4pciV2CNfn3FSHA08isMy1OweCbl3bC
6WQRRuDe8TTOh9FU92DDINhwDyhXrC+UnX+ugJymdbRJ8GR5wsS8YP+yAsomraYU89Cp7iXH1jSU
NNVSV792SAtaOo2FB+7v9/tTNiLKP2p+VKwutYxnshZ+eprDhGjQzG3jGxGl9bINA9vCj1rA1i7o
4J01QNjLSgLxjIZFv6mXaSWaU5232tops/8eo5m1o28S5UGsHQBWhg5SmrN4ioVzuOghbvtBND2e
TWCoBPX7v38K9/Mmj27ZcXDHoSNjKf9jIXegZZaQT9sjQWnlpVeb1YWwKyC3yr4bOR8vOGck5Id0
cPWhByVvbVI91AYHIebpAXBrxvd7xjTxCuIQ+2/hD+GK5iAAJS+7KuL8OSZrlA6QkUzfOOYVW9zU
tFcst7p3Q6v/SDxjPJ1fH8YezFVkNN0OLOLv8OurDfB0EjSSQQzfssk0nxLcuACafCYSEVERulvz
G7qVtTPHCpInaIFN1XdylfUATmBwekcfLijMy56QrVG4a6YEpcGD6WXbomcS7CJE+U6/z0Z6PKYN
OQpgvbdn8VYe6/3JdeA4TlP5qOEjuURrWK870bZ3mc2qNYmjaU8xrI3JWyC60b5nwBBvFHKAtcw4
77lNY7TbpNZDcMK0kUqzSX6EnpY/nNu0QVOaEIWGrngw81K/iGF2XDYIZt7c0DReosx39kjhK/Ku
WenySpjRF0/x5/cGvaXtGAxiLIme6w/5qvD6fIyNWj+CJkSBMbTstGJe9myRrb0uHn7ugP+vzcdX
0VtdqOJH89l9/Kv5+H9s/3+yKFPU/98tyhffp+9xpJr/+V+fjM38v34alF3nP9iRKLhQGRI6gO/q
fxuUbfkfpGEmWjjp8v7ybf4fg7IQ/6EoxIqErlbORy5+3H8blG39P0JSvfKcUcixANj/xqD86YQy
GwNNgThtPqcgCjTnv/9l+c1DSKNNQ8RMQbYb/OHBTz6MEkQ90ELNvIAgLq6peaLoi03v0+r187rz
L+9g93Kws/5+3Qifl9/7OpIuCStXR7SygS9FX65P5eGXL+T0s7b91YP96U05X4pwGryAzAcxEn2q
eLMJ5UXbkNLXlb1zSK320YO4tDGnCSeZqX1RK33aTX9ejR3N43zBVv1ZC91XaPbjZsDT6HSorR0D
XDK9sBVQ9GhT9n2/hKNAzSiLu3/9MRE2I2bFFkDpLOY7/ss3GfWGNccQ8k26ZKOGSuo/WpmN6yie
jLVKVfFF2fAPtxUaCD2JuSA0cWz/fr0aYUvoJ0y6szDNBtAixH6ugnrqbiRIGm8D+q75Kmd8LrN/
Obxwc1G948oyeWB5cT53IpRsEOT1ot50UPRBjCNhcQvjK4Hq56tIBMG6jWkUfSrvxmenEkJ2GIa1
02+EO6fmlk24q+JYLv/+fX1+A7iKY/KB8BpKdMefy67QVlrOWXSYeU8545t0iJ7iEhDsggOavv/3
F8NOj9+Bo++fCv0mpJnqS0yMus8JU4bDQ2BC7bAi8+XvF/qHe4cn22YGMu9L7uco8dKK8zwC2rLR
POeIWbCGJ+gNXzx6/3gRW8zrFid4lq3fHz2eaJofqiEHx7LfLBsUdDD57hfLxj99PzQquFusioh3
P13ECv1UBiRlbwxXdttymqDTecVligp38/d7Nr8pvzzVSIvmtiMjPwlwgebIpzVYmmMP4DClZ75m
fP/FQvvph1s4MthZdFpBdPD47j/98B5vAXkVWbKhQCV0d4p0v761ZGw0N0VGPtZuaHAHLfPJjwUW
etKUHhk8+MPt3z/jp31m/jVobJ3tx3xChHa/f2UaoCl3gki3afQ+oVlX+BXYhAjaAikRiVvunDy0
vg0d+Il/9+ifr8yyb8LfMOBwfO74iGm00npq0w0D5XQ7ou/YjDFxeDUP1/2//5AsG+zy81nKOB+j
f1mCUVTkFlogksVC8p60QNVvtDTbPUqAaTuZWXubVG77Rf/6n+7s/EpL1mFO5/an04wfmzow7poU
48gAfNU6TfPUgdHd57IhUGYIzJYUi66wPv7lh2X9lTRFaDTyfVJE/P6N+qZe5IleZhsQQ82dJh0m
GGGev6i0r7a9alHGmqn99PeLfnrzLYHACRMJrXrLYlBgzX//6x3uTdvJPSPbVKPBxK1x+3Rl9ZHV
ffHWfHr5f16HKgvtPm8+pdbv1wkj3+sVOXnkiQf+lUg6+1SajmCgRcb43z/S5+8PBo1ENML5n3vJ
Ezrvs79+pJAwKDwCRCw0y+ZbdPz7Tzet80b8y/JCSBhtPhZjpJES44U3f9ZfLmC1Njm1uPa2XRMy
mNLHKT90YaLj8IAHAT456YAHMzACKuYUsYkqI3cRRrHAGvmiNwKikVIQ+LTtbMI0nXKMvMUQB96z
3QgbpUOoJjj5hVPMGXoeOQuZINmJAOXKeaG30B5SePLB0nKHAcaepYhRs7rosYQy4CxLLc92cU8Q
5lIltXVop1qJK8T+Gj1IZEHIoSOGVZkm+ycncCDyR6UZ3uaJR+NYCe3FH0b72ogb8UbCgfOud3p+
Q0OhBfLIZPklSkTQ0MOwQMNCBxM1KgKCSpahCmB9l6jio5VsinHXhIUiDilAA7/O8I7d8RL7162q
J7VSwm06pGEJ0Eg5WTOOsLO9pbK6YC8aJRBLGk0ElcYgl2AHYRAErZZ4DmZmuhjrwa0GuRRGwO3n
jDDYu/zMuXY8bXxl7m4+h6kF1WfMjSxdYMMmDMoOzOoQs7TP6fKNwHfetkVJglMAmdWhTfocRL7K
iLnT05vKkSXCuYqkkUAQXYS3Tkz+zm9kYC0qd+Ye1oQ+41TEBdbuElGBeKTOKUhy6x117ye0f/KI
ccLKG/GPLNKafFso2DIedj5/gWfMa7xtagG2pz7J0r0TaJDoKtloyaZP3fLd5wR9ZNCqk9Q84jXf
a0mZXpUw1KwTOOH+hGgKYncfIBm4bKMpH1j50aos+rHO853ttsb7FMlCwb2FxDuMpvXNNKIernWI
+wtsHfNdZOR5CIeY03y5gm9GnhNodnjKiSBoCqlO15NS5Vpkq0pGurddktTE2JFX9YMzcemiVHTz
fBlSP774TlSYe6cIyviEkHa4qOzU07ZMr6n1TDFkLxR9hrUtyEdWG6TYmtqlgQ3wbezDDE+EVPyG
g9XX69Eiv3SGofrONrMadJJBWxFD00yEGReJTKtVXVSaThShMBH1ZFX7BuHWAGWNNy5fDlZnXpTS
DJ1NabSJQX+y1W/4dWKUDbpq6UX5Ld6wXlUGtHQ5kchRV0ySYVmXzNoGR/bHKWdAuKR/PH4Dhl8y
pAucQa1tP2/UZeKPTbnVoopoCo240y2mIketMkOoYh3gJ842Fso3fw+nvGkQz00quCFexLdXIwOu
A3dijNcJVeoFMWVzenfRkt7qhiJ9MHxPAIPKlZ4ffGPkkZs1s2I5FXRdYOd5PUuKFTqwUEn2AQtK
NFq30Bh8089pVIXWD0GlzxnCtmhe2IoJOwaLkiiaSW+C17qG6LvKqlTYGxq8JtGtKQk/W7Lnm/ze
s4sW/WyZNO7anjqkaHrjGv0qrCHPL8LU6Z9plTjTUlhh+2QgBxYPvSidxyjC6bNJrGR817xGmMQZ
6429VwwbFK2poVALgkHUYagcIcjFBs/iA4dt9oGeoq4oHFk/EZSdJqsOQMp75IvcWo0ilYTPR4ls
WbmQJy+dqrXBQrYlZmg3naYnm8r/Mq90UllFboYuAD4kvyB39cDe9HpWNMtcVum2HkctXIuuGJF9
Ss0ONl4Ztj/6btCMJeTC5No3Bep/odLpo6xy/plttuKxNDKjXbpFziNQKovED8dpwu+dFxa3nROB
tDYA5tM1K5iYXCRyBsAUZIyNCKtlTepOCTZiiwsCyHLge1qHFjnKOCuTGOotpEHO72IqaYQeFFjg
XeYOhr9mAoscGeWBni4TU+b7pj8/aiqrkBdMyKGCpO3MlQkxHkIkpP12lYaZb67N0PZP0lbpW5cM
BA6MDv+s0mO8uNWUQH9Ad99Y7FKN+Gh1qTmXgRA8+aDEPW9NFrv0IKVPZbfmuwj58zGPCB6vO0Lr
0r6VEB6jDlyzwT4gd0blJWKL8Nbg2Qg87V43eLBWdtkadzKNzW+wWV8yRzPuykB1BwkOGBoQho2l
aBuN+YLH4Llrold4sO+cEXqSUHz9mAEGWOS4frbWlJKmVVBZwAGsbtF4kEFYpDoxUZQsDBvn5goh
xz6wV4fDLHeUJvKVokQoFjm5ixco67py60Ganhu33cFH8HjZUoaxIBTrVnjfc7LssDp56zzL3jEr
4QcrkMjyVb+LVk13vZn8MF1nE+rwpSL3Lq3aAuO3/ox5ZgWm4Rkk9o7Z4q0IimKpV0oRQR/HV8T5
ItefCBB0U3qniE9Z06rLKqzHi3EOXCoiXqmR3W3pCA1sUN8c7NmHJ0ktZw5dLAGz1Jc1CUqPqLLC
lZ1kJxxgwRrpmr9IVI2JqItw+xNVAjaYdDpCCtQhHvl+2jzYaOU07g2kK0dI2N1lP5aTWquQBW+p
4jl3VBe860TfVB9WZZTvUmXtsI5BsN/XDG4OmTO6C5VxqkNFnY5bJQ2sDeBR3tRUmBOfnWdsAVDa
vJtAnN/amUX9GnnjfUR+KBDJkkZXzAfZ4tnTt4aXx0e7wi5nK+Obl/jOJQbq7giCOAqW9FWi56AM
kHMaSFiOFZxmjTqqz6Jl3zT2eyUzGiMAsXz9vsZvSKvdTlCH99343RdA40dxK1va80mHcEwjKoVM
vLvG1QnuUIN5CzZLAKXyx2ovO8u5daLeQmqq5ApjzLjWAX1CMNVX08BuBCylYEJmEFW4xltev/qU
sPESyYM/Lt1kln1PXa2vRWJhl8v5H22F9tH8ZilLv0RyTt4k85lsVzkKZHjRq5MLJQdSdgOQmaLn
NWYC2z822dhbaxrc5Lr6bZHGy1LH2jiZajiMw/RRCKddF73WXPmc/PE1ZOKpC/ToHam5+FCd25Bx
mVBQtGHxOKDGuRlc2iDzK8LjFuvAaLoAxB1SDguXg961e6+39R9uEH0biEC/McncY8Ax7iiL0rWh
GdoPDQz2ZeH51Zwc+hy6Vf0EhoZAxrY5GBXCnEWC2YblKZjq6z7J9zG5ZkuMD9VN1fRgzN0W0n0f
eBkYbPdHN6BOrUbC1H2U6eukcaY1Ok61Qn03ETaMSek+8WxyfPH/rC0bonuE5mKpIyT4oP9OFmJJ
9qOhVyYXNvJbGfU7T5+OrkZu3AL7h3OoRAHxOPCl/FDhmLN9wkZjJgpP6TsAwbSbU4r7NdWovpBQ
bDej7Lx13+sAFUxr0/tYw20zMslez1ICsGoiHlzoWHtGfRZJ12IoD/6U8coa5bCpSOJYda30Vknr
CywGSjdfbduXSy8cHv1WJndlofCxBaU3HiodgbPn6wjzez9/seDb3zcgSS7dmBRVpvjyFLc4JHNi
W25RapI6yREeyHrUGER8U9UeownAK/oJHqrM7ZNLm71s4dRleyjRHmxB2vcrOZGRMowWS4poeOUY
Z4idBnI3IWlk7XbduOQzh5uB2GECHZSiTmmgyConWyKuHjlzZG1+AK2kjhR/9VJkmYLFLiRfXAaU
kqJaU8uRdNtTjN790S7VYC2sJKoINZYpoOMSmwfCU4zgYzeW6yxlI99Mkxkc6eJOBJ1ZY+YsvLjD
eWEWI6sGtd2h51vahJ4RakuKv5L3aHQ2TUdTdlHnKRjafjLDdCmk5k8AjPuQ80cPBCMWFOI7zMzi
LTOKLrrICGG19pZkG73CJ9Q0pLNVXX9pZa7Ey8DMjUrFyK01bd9Krd2qoO5wE7a6qNCMezvUyKFy
KWg5d4VBsEQUP/W4bfQp20xRhQUSq6E5zkxhkJp8hjaWcXMkQaSgZs0kmdo90rrZakCshufW4b1E
Cd3eVLpdAonTPspSh7Q2ArW1lKcvVSu0jWUVGb9G0Dx41DYfVeG1JNJhu7kNqObWRaT0Y2/HL61l
2CSBJMcIHyDui9Bgc6YcWzqBSzBbT4pMu6jdkoARNNgt3g02ZNKCKbQWY+ANL1PSopHVGY9vh35M
NgObbLpEap0vOpf08azi3JpHmobpdl5oJY2OMDCcfR4aV/kUPwUaSs4wwIuRW/FaUvQc0rB0rhy9
Ci47LW/vMOy5+daephYVRxZCNUYM3CV1TiyVLKMlCtFIncAHlJdRaydrXh7zxBiUIHJZ4jza1HqA
1hpF42VkK3mN/KAEZ1/vOo2SbooDHWR4FAQnTlJQiUmsXdCWqXaEc424P/s0PsbkZNWlKraWMxpv
gM7HR2ElIacRk1ORQNo+o/qx+bE+OSv6P+WGO/DIjEGvgOYzHAbfjQZkM3lJZi96+EXWIkiBCK55
F/I9JaGzteqKgNhCFEh+4vCyjt03cwo84jG9KzsfM3MxpF2QEPkRdTsn0p7yEXtHZGjdteu7+gmP
aL5WCJ7RaA+vcqiyY2mI7IgkcnjnyXqkw4YrheCmAkunE152PQG+eM7hZIXdLVORvdNHRL+PRcC9
JUZE3xt5MC6jvHhBsjfvm4S2GqmLGzA0jOnGd2grIYaYGK4GrrezglYu8SkVyzzPzCeKh+i+SVvg
/TWq7mERak1QruPaT/utp4bg3s3IBp1f7IDIMx8V01zRf2NnJLoqxzbispZSSWUUGA7k9NQIjoOe
+3u3ltVzX1Z6uIyHJn8A+6VzWwmQWCIa8e8Iheqwukof6bGTOXJdGvDFQ4ugQ7wZ2oORj/qwwObg
Rssuy+pV3+rPs+3hLi1kPSz7tPs+KgyALeV+kJCagUcwxkIEuSDK8d2jWenLjeukl1FHFB0TfJ/a
snCGava7sv/ITL8HadB/RF0U7TDiPKkZJwxw3ydvVy87NtLEQc+cU3N8lF49G5RD8PRXdTaUw4Ne
1wSzCNzh9H/zF5Ix7acm8HA9WVifYAWF7qszjD45bpLEucXU6EYDP06Mm6DTEcE6eaYTgMyavHKj
4kPG5MyURqBdkSPsZgc8kNpNlc5nBmwS4ws5RRlVOEXEtU9Ufbeln5Zn66wfxUMUaorjBNXdN90N
7FWcjemHqfCsEko/Pvai0+8so5zT2zWS/JCbeilZjECFMGIU3VbXDHy3U5y75DbHpM2WjUUWuEWA
XhhOJJY5uQluvHXBNJXxpK3KXMMz702hQ/HJ7cCxoJoRl/qgTA/nEd/+Mosg+6OzNoeNLSbLXCVd
B9d2bGXz2LoBpT5IGnlQypFPdpiQGRW2lexYsd22XmNCF3yfwZDnq26CQuHgTQo2PCBpDww3y65M
8jK1BZKCnIhLoCbfW4uKchmBJTj5wMgHpkGmoVM8GUa8yqZx7Fa9MelvkWJRX6FZlOi6kTb1GPja
7D729JQitNTNFr81AWsriXQ/WLN64O53CL297YcYrYuJ5YYc1rJDaYlA0PihuTqE/Ek1mOGFciq5
gN0bku2bpDq+rKGLFfUd9deqquxiSyshmTMoY6mvU8cpf/jMh/uV32UpObD0ma6QkruX8Thy/I1j
h1Xdxe9/8qwpMVYovI3T7HciuZHscvKaqpqjBLXc0Fx6QwDpnxxBZmH0eDkNmjGHk9DvbOJnEo4o
mDsma1njISB6z26nZxo1HXl/vWowUFktEXC+GLqNkyBa5N8J8vDYwKdtMSBb4yQzhFTutecQW9ZP
ISMPLBlzGkLKFBFvSbu0gStD92sqa+a3j0G+x2wIX24iNqGlejTEZYFq1qP/5LQ3AVuVRgNm4IBn
s9QOZJs6aUINmjraRZWOTrx26qYsF3VY1PdpqkhdlYNGh8ohTvC1m5GOWI0jDh60/Do62VYaiZVX
yPKoxzqbJoAmViRpeYSpVBFdilWCLITcZK/LvkUWZAB6aF3WLYeuFT+sMhDPlWcTLalKj7xIIxWd
gym9aMXSsvTxysYIbKCwsypIqg5B2CRNBq/8RPmjCE1KTb9TwYswG/eHsoZpTtzJh42lkWW7jMHy
jdvRS0IOfqOSNtRTBoFYvcyqXBeyp1eLe+x/EXdmu5Er2RX9IjaCM/maZM6ZmktS6YVQqSSSEZyC
M/n1XmlfwLABA/aT0S/d6Lq3NCQZJ/bZe+2efgEAgfmOvL39DiuGpGzjGcI9eLpqmRGh1pHUF9SG
8ZIclovba7O/iV+oGkmzpuMWRWu8T5dlDiIjCGeq2UPDCGKN8QSd2i1nsopMRTz2Fan3PTbCUB+r
Qae0yjMrPmY009hH3P7FuknHrNq7QK8gIMwat6BZG8p/8F1pt5GBqFVsyeiwiyJdf+uKsDJPbArb
Wz58P3d/8T2Hz3mwAMbUlp160ZyHbXuqhpFvC87awsHpN8o5U9WkAEWq3nkXOuNWH4jA+hQu/Om4
8L2RhBXhtWdzJha+qemQI9hM32p/39KwUEUmb/nnztR1FXcsv9MvaDIpLAq83dNVj4orvuX5A82M
1UohwkSFoIccP4fuBSObaUdSZPgfSSkWNJkr06bdCuBDfh3cUtyR5pYOPWE9cJAfxlSjCyIB3KKj
ZzqZfVM/pMqDjXQOybCUHJpQxKZ6S3sTRU2b0WV/SPe14ufqReSEaiM91LVbwMkbwaIs0aTAaD0E
nMZ479HbuU43iju7JfB/xgXbHDptwlURWhtoJyNHxnAfV4JWjbhphU0Ute7K8o2YLInr+tb4tE+V
Hv1oCOciidkVdmbkIeg1dLyJYIyV0gMjN29r+Ao9SWdQCEXunzpgWmbEzyu9aeArtL5zCfFObxNd
pPP72GhzpYdSBRLJkbtmTN4PadoyJplt0W9HQDVt0rRh7Dijt8fmZtdvvSMnBhAgfzmff1lZ5MFF
nVExMmUraS6SwVvdmE39yUEy2GdIzvXf0Uw1VSRBzkVtmQy2LWjBOBfsLuV+PzeMtQQlugDDYavs
9A3xoE3u1BCUTLv1EtKiagvKL10uPpSeKxb46ARjqr+V0wER8GmbdLfNXNrhb4g3bFCVNjsGLNep
KEHiO8pOXiWHNynRRyLysA42bM7FPDYM2UNDWZbVPo1l4sAJ8m/Xrfs1u5njgjQJesQr13mx3YYc
J4UY83c/uuKpIVtWb8Z8ATyUFMn8ZuEHds542HHqJuZM87QjUW54q2X+yXDt2d/m4+iPWMgxYj4M
qk6fEHwJtW2yuTOMnWgSi7KwNEhDPlN4w+ljqUML1yFemfcEImR6cdzRGR4cRAW19/zEgAxjOJRt
NJW3fIJMwRvLR0l4aGZYA7ZOKv0fOQ0mUjPiRghcJ+C82JBU85x45HMiTriANRAoz1d0/XaKGXsy
PdbgopfQlGq7CkASpHZeRUWSzuWh6SvKOZO5bKoD8YH5h7k7dzhk6Oh5zKfZnj/yKm0oGmpMMccY
Oqp6q0Bk2OzEiPkCKqXarfhrQdVemHQWKs4QMY1b2fUth0++e6oiFufZc7DeGBJAG8nhA1JvW9KP
usm+MRbdivVqu3vGVEgGx1l883l1IHtROwIoZk3JaO/ryiM23FNe1+2ttfRpWvQxrsdmTUZ8Q52Z
zI/e1KuYIvZQnzuTyttNJ1b7oXQa55kKTl9FpiiHv2GKe+m8sjLLNwu9qg+NPU4cwLConx1uw5+u
ldXyumRr+mML0G0bsgKN8USVo/dEk6TJP9Z3Yfh7sTFuP1Ssf56X0NLeqQk8vZ5DSGjpYVy4RF4G
I3PUruhFHe5t2x9qzpVinSgBIofh3muVF89z6o/mrrMXAZXBIh8W3jQhbtMgaUKZDH8RybiCr222
Bvu5RSGBqkQ1312SDSl3eT5pY+QWK1WuWbW6TtTx6b5fu6S9YxAj3goHh2JnGqMDkJpi8abLQMmT
EWEScn/ndm40XF25y25NYqZiE3CX5ZnUMvlidhnOJaCzBmJLkS6noG2zcTenTvac6pCjOawEA6TR
l8jj2nBqjgPG022lU/VLd5KOGqB8LVPKICjOmausQM4xEZ8Vpra/TTp3S5RmVGxHQB7dvI4dLzGq
M+9UZd1xLWYdItBqex500965/Vz+CHrbszjoQ7fgY0mN0661xFjGAJ5L86gWWRQ74h8ldYdkbJt0
wx8vxwOEYb5Ur0mpFr7YlWTql/3ozwT2CCJGc60hnvl5ruvnajCLadtCIGPxsST2QPRxatdIW1X6
XlbBrfC6ZDtNP7VvjmdgjtyzfSQIB/qWqwru5UNX0Efnyo9wXhszbuFjfZTlwPAiKDrJtqCMBJ8/
DMdlwUOX5NNdSjqbIZg8rzj35O3ALzir9+2uwqVoiP8t40S0Q0+B6DD7G3LxWtD36JenfmFZGtvC
nv845SrPbPAUy7NOiXMJEYRHfpr1b9LMPjfoEeGauXDKfplkV6u7MGNhDbNNLXt+JaxtEj603tZE
OvTj0OjWQ94XHjv8pHYXiGNraGyHsvTTS8s3wnhtO53cMA235GTcrMlOtGPb5X6lc0gCigG6sJ9B
TQA8W01k/0k0XKE7zkRCYhAwPqypZPXL0gOdHbkHIYXdpgE/cijWXzXxD3EKpRNMJyfhBnpcA5/x
MCXD1G7JSQ/BtguyRp5ui2/cnhJ91PFq5L5Z+GTKRQeQapv1tHpsXWfqzM0IB+AwFVP1LToLG2OG
j5NOJ51JeApNQ8cHaKP6MLkpI3JLCekl4QLNiLIM/MZGkCX1gQoMBy3VZcre1SxtqSpHe/WhDzmL
2ha0ZxoRLznxnujkFu1Q1ZqeSnbcf5YwndWWKG2NotX1twEMGabcEsDwzGvO4djssK7CwWo5e58s
b6oCcEqMbrGx6Mojj2xn4SYPeZlz+jf29FCMDZ9IQsja/N0xur20gHyfbEE558FbXTriO1I0BifW
6tZxL1XZP7VMOCzMktL4Xhevcg6E49xjUWnrlaFEuXHBsV7GIEOTX05tLSrmZ327ka6Kl8OtS2CI
ejtxlm2grCU5DPMIQ6Ag3lIekelr1MKAzFV3UHze3nzW7lRKd6hIW9wcAJt6UZBuLwszU885XFF2
+zRfTQBKPHdtd9DH3OJz6r2kf3SJy1wSysSby2AHiG0AIVwudIaVzzfUoftRqdns417ZOjnqxmGH
oCcRjjsLcqD37Mo2vB8oYpu2heV0TwCYFoAJTdGQmi4ayDQsGhublbU3vShTLNM+E73rnlrDCZKD
gS0wJBs78SUy3izQGW3oLjvi0zbgZ3OdmnulwTHs1pSr/N1Y0Lcag9QmHc2GxJaUzoK62w7GbKK5
YvmvCfhXWPeLpPX3/pB0+qPRir6VqKyQJMDWoOi84wXoPuZs9IeInyObeunXN/LBoKnkS6TzRdpB
vqz89ijEUYtlOBfX45ndQsTz75YiBTwQekuNpMsojUvGTcphn1PsYB9pqfM9GsdcJKCtvUwEElgq
+3904CjJohRQF5iaEoyKW8j6M6WmtD5UWH3CaCmaQe5HTlJ9sgoDXXyle9c9rWnmiI/EzDrzYmTu
4C5IdglNF04D7O/VXy1U4gvO4nlmK0ms4NXPSiYRGoPTuS82dLl1TjT5JRcw08rL6ZytSxluRrh8
ww4QHDjJZq6t8TQr7nlbf1iz6eBxpo0lDhvH+k6IvENNyWzVbFz4w/JIR/BE0XUQyC+7mNiMEg10
8SjPXuudJ4a1v8qdijbONUDTTUEy1H8cqPVzn4HRTcVmoZyUrpfZU98j3gibfQQXsRMwR+u7bw37
LxtORJgWKJU+YE8ZqN6ddTsAqVt9L8pddzq1c2sNT5M1zr/Z/WXFFpYYDZHdOGo0fJE5P51ShnHH
I1X86uZR/Mpcb/rw+5zycS5fjLXgcf7gYoJxNdk+uJXJdcvHETLhjRmrJxYEECey2CcuuEDJYXe2
yS1z/vFaeaNF0h3ZHWXqWtO2mlmIXyUXdv5gXYD8ZrXhfDCGITjUsATLC1ongxM+G2gRPMzlOxE2
/qvB9hLPdRvQswohZc7YRbR6EJGiRCDfmvzAvcviGzLYgRg0KWa0AxIimMRgtUFVQBy155xMPk7o
Lo0on+94/2kAPTuMfHKARu06xbZB9qeJy7bwJhG56aNgslMZeYZlV8zUPq9hopqpfxBpSrMxVzAO
ujzTc3jBru2ZcaroFDgwNCfvKA0dU4EC5rf1cBL+9Vygyx2vFirpe+JyW1sBEtp5+Lk+u9LU9JgR
/dYbA+5nC7lzcvVyKKi+Xc9dVitKv4OeccKglJQt6TISjVksupZY0/vUPa9F4iDZT019TtHYb+Xh
o/MUGoKtbemE1ZnfvgwjI0s5txVEsL+56uDD1SYzLbjIam2iIg/hyvjI1UZU5eiDUT4yhUdroUu+
aqY5NKyV39NZOiZzb2XlCR78gX/6mIFDpE68YpsZFdbQ3Hu9WL3Ix3gY8K9XhRmbEqAa0FOl/cho
Axb6ROj0ZSIApGMRFNkXtIu5ZJwe1JvfLUz5bdFRWdpJ1pqRbKV1BRplfFGQpn9higDzljiq+DEd
bDK7XgcoddPs8ivr3GW5gyUQWvd4bxGi+bKIMQEzUhssAV0OH9/wHuaRCTCmMnv6GNAjrChgcnrq
m6lwN7UfUN+81LbVkJcqXUBQXHgexrTy7nqWl698jDHETHKiAdpIZ53SmZ5xyULLYovnTKmIsAr0
dE2yDuWK7dXVgx32M8pVEdxGmgK34EZ7YnxPuP3XUGpwR9wWpt19BmFxxhim+IBZhPl2uecsX8K1
3EffVvZv7Rbsa6SRMPyEiKz3ap0bZ5um1SeSpn9U00CSc8wC93PynPTbRwStNm7dO5dkELSSNEVh
PYnZL7L7qtEG2uHAwxVLFLcvWNrKpgF3zblypqX35YIQNR7a0O7NjTKxQR0cmXg/AVxaKtghsO6g
0Te4n9axZgxbrPzqzTlKfcergQrY0jCT05ATlfvwOpv+eZFIMA9po4jqy7pjdV6qpJs2poah9qhX
Q/j3M6A6/kzH17hJ3ARseUkizrqwOfHX2FQdbNgGdgPPqgMPmjm+ca+Bch2BNQW41AY7MUNGu/b5
j8UjPFKc7IPAxx7TNzsMXYFxbGn45Hfc5cgz9GujJ0HwEQfJ9XuMmhJp6+pCLCJMUOVhZEnfumSS
VqfdEmbWQ12a4ic0VR/yQl1oDrbSrr4CfYCiklLJ8OOWSv2CesvrHYJa95fjbMBOYZBd2PQkj28l
xKtZ4TfoZfsC9NDB7Nm5qf23dQqpL+tNgv7JcynyLx3oXG3LMlP0jTv1rKKiDPM/7EepDB6mgUKV
OmUC3vjFiOsqC+eF7txF93E5TPKqcT1J/KWizn9Zg5cxHXSZu+79JkutL+wF47DNEejWN/6NC4xw
MXPNSWof2ZPNCJ0g61Thy6nroMSwAiNmB9IzcGOjKPqFxtSyW5wD3wdi4EgdNcDK0J+R/jvAkKfS
TblqgDhttQ2OLOQ/m86hZXhrtBkPBAIfCzjWNtkQuQLxHp9C4r3BcyjpphaODi5GVbCLFVoxSUJR
CjeW1bprVJpLCckvxb/4ErBHvM5Z39KtSp1zFhUdL8JDp4uACWpsrV2fpmEd01SFJ0Gh9NR3YIuK
Pk7cHP6L4wFi28gmyeiuJoBYnizK2fVb1loJ5qdpQZ9ukHxR0oDjpMx7H7rw1/UwhqloX0cBY/Ce
AYf8leQgK7/kCr7yVLYmX5dB13OWX5ciR0CMTFXPTcLFrA7W2E3HlP2mKhprG3BlDy4lNOz0gEGv
ri4GNGaUFLej25n+BqOHLT/02AWZlAJCNI0nDEBxYSBSuFDMfbeAb1alnJHU5PLa27Gnk0409tOS
uwwRRlVjssCD1X1ljpb9CeBR1wHmnCdwX2k7V1+MImO7a2dX/tYUs6jdAPC5Pcx8PuCqYhWJe1ZQ
KPbG3H6KtSLDbvI78bcTZp3yHFLkVeKEmybUf8+Z08elntrpPQfZOFyXyqqHAz4/OEHVtCY4TOe8
FtZ+UcJ9l5Sp/3R8iMtIQ5qb47S2ittScqSVk99Zx45HcBy2vKsMXTw1PIlQ/HDTTvG8kvK/0G4r
3/j0zu0+YcnyXVBLnpwJ5o54MpeuWq6y4L53TKQHD4rv0Qt4orDURBIQNW07DpfMz3JOAyemjMQP
ogzjcyY4QwRLf6NsOD7ykX73Owc4muRSm/RvGNlavKlSsQ4HX5CnByBZAaosleCYyAJZDn/cAa45
1qW18fBSZHAk0Tmq8QTh0QvSiESb3x1Wq7k1ic90ZPuPuFJKVInVsb8SZF+5FdJxBPJOxQ8YJSPN
t0lWdbhfRaVcrKOo4mCtAdg2687xR/89y20sCrLEDLDTCkAUOrTXjCe3CKtl56UYzHc9Skl5gt4r
q0Pi8O3ETakKznpDySk256UL0ecGSUNXOi9htw3dxRj2fk9Q4IydsOGkW3tY1qW3VBiErIHVZZ+2
U7hPQuxVv4HKMMBw/Vnag7WUIjtjyq6sOIM+27A5yaktZr9EbTIux5LRaEHw3JQZ9/T7QfSeTVa8
EQKjV992V8dy8UPyqxbyPFsTIWWNNZa3DPnO6ZmnQZkvwppvC0p4ZoJZg87VxGoa72IaiYBS0q56
/VQBZxloyHYwNx4HugG4JCABBdQ44NHL0bNKu3pPvDbV55rLKfqNLg312FjJknORs5GAaqsxyreu
W5Hp8b2n3ach2RI+qCapu1fAGal5CS25EFoMmxlonVnDrf2bt3Rx0SmWoYebjGMlKrU1OdQrp1NV
VY/dVJvD25DavlUR+3Bgfm6wQffQTdMUHFlfB6MqmVyAd0akYQsaB1ZmHPdi8JWX74bVZ30R80ZK
uhiwcDO88PkXI6g7UYT9CJRrtso7h9RCAdG4wBBkZMOSYhpCfRzjMDfa9ijBDKanpfBxcyxN0yJR
sMcP/tY5GNo3YPfCONIkb4yPK0XF2Fd0ojLzfp3oGcMh0q3D77pXpnVtRB7QRL/mPuhZbOK442/V
AeyACyXXfjlT1p0qdXbqtKONagwLKFU44o2kjYH3Z2rfOFDN7xDZ2vrCytLN3zwfG805r7NuuZ+6
GsdeVYZ1eDv5rEu5CujRHaTRYw6WS288NFLe7aGU4HgAeh24/7I4zBnicIK0mBVJM+AW3AguRV9F
3+AbhA6m0dqQfsFcO9yB+5H/4zxQee0b/oHJMPVxMLlYA5J9Dz3SmffJxLDaPIcyR3k6ykFWbnVg
D2KV7Wcg8ponUhW4Fpdz0JhEAlZ3bIfHUYjBQkpyS8AIryNSi82GqFSyWb7Krubyt+PV5on+BB4l
08FumntUstnAvJ3GtrnChd7RRJOZ2B7ypSu2Y7l4GEGbJgmZYjPt4geglzzVvD0t9oEcxmkLIbiQ
Wbl0cT1TVbHss35Mw3w7CbvznpIkyWS7YcUZ2N0Rg5g7PxS2JTgqRr628Nn28mQ6tOxVaMzwdYos
CsG1BZPcBfu+tuWrVgNr4Fyk4nGy1/InJw1DmZ+c3G+OtdFhItXBmw8F/SPEpDtsGuzEL3IIwv0s
zLU9lJahPsxWu28UeoTvVAhnI0GYErDEroVEgiLW0/68JUFkkl7Ja8jSFdvt/0iV/p9i+v+7DP59
81099+33d3/9bP57Wv/2933VzdLiou4pvP7n7///7Qon2fY/B/Evn3X3XyvC+eP/VIQL/1/erZiW
WtHQsW2XjOQ/FeFC/Av8EvtM+iWJYJqEr/6pCLesf7lEqakNp6wQs0VI1OyfBL5p/ytkN0/8DLjv
LdQf/F8S+Kb37wi3/0xoGSQFQQCE4X9nn6gMUFE7GMVRr4RSPDtLGflYf35UTrbu85XcyoahxDjm
kzFcbaSrIpbVqsfjisA/R+6M5Qdk0iJ/3M7JLYxirb6OS4iT1CnWMotKxtLHmR1OTMWuc8xm9u6b
MW3792YpTCjtec0aHvzqiC9SW8smLeeiioBpFhAqW/9NNO10Ekp6sc2r7k5L7R3g5JvcQpgRCCs1
IcavpPYCHZnhar42tcEly12xJM/OLGk8wNfNnp+SwtScrB/BrkER5phYpK1o2Gz7gKwYZfC0zlj5
Ix3K6UrGks1hVk3Vo1EaVsedj91UqBQtDjQFucZGWuDON3S1dRdTZu2R7T8utxzPcRxI5g6vROpA
6A/elmCaedcGnuFtJiaxB7z/w3Nhd/krXhf9wS1/Oheh7s40aPvoBevwNv87DHe0Sy7zgR44/wyQ
pkedcUWPRqP2tvwwLI09f82u+K7rP7byLLqEvbbfO2iqBRmfztshjDjkf1itjoFZPvnQRvZkOZtd
cUNw4XaWnj6oDkhmjvz1VGGO4lqUNvjB8lLiMxLYJ0DoWqBC15mv38/PTQ4L2jPRtjktxBkdYyAP
P47NMwozvBaTRMuHHtbySnersc+S3Ptgjpa7MOslZ2snI5i+RuQUxQejwgR6PGxIgqfVhcslcDyq
wLg1UIbCaBcmVoSBr4ndUeVPAwesioLe9BSn73wLXAWmuRsElMtuGoJqNzgvgR9erYwmFByECmPw
Ej6UObvMNMxg5lfesPGmoBNR6un+Ba4+7vRiCilGSIIDbgTnlbqwFO95N39KwoLXkPniwaKrpIM9
I049g+gl6Nojd4rg7FVqvWrknlfKN+SX5mRhfduYSWx3urwg3Rl/fYwfW8NxpgXjGH2iGFhxMKfC
CE9Lz66c4vLgT5Fxu98MLdj5JivBTvX+HNdcmUZ8TE1CYmXABOin5dUbONXopWKbXtDcsLFCI5Qc
zDjOVu1mxz6fjR9JtcBf94aOHXzHXrlo3jZNE33gb2wrdfiWdRfy+uQrUYnXRwkanE8zS/tij5MG
/38IDY7nS1JznE8fC2PnuyBCdCG9Ie5RyoxntAqbPa+dP6SFq7cQ7tVbYtr6ZVU+Qwus6UAcqtSy
47kOqyeajfrH1a+CZ2NpxGfAJ5mOZyHoymk1q9emCE8Je9lLWZYpbECSdWUtvHtef+4A8nnoD2U4
T6eVRUu0skr6VU+NFysww3eEp+bbZZp4GqJxcfOhECOE+2VWU5z3kw/Fs5uui7Cg5veYj24x78cl
KHBe51PYfJqlf3Ok1U7NgGSFfMQ6hd0bie3I3+7c9YVjfZpj7b0ONCrg73TWp0SZxtYlPBZbgp05
V6212gZhlh4woWOGTM32QSf+uL3tqm5+Ufc3u46Jn+8NPSRxB5xCXFe7yWHdPvoltQapCJ5BYeod
m7ZwC5M1eO2ajl6sGUQs0b3Awxw2qvNqyel7mYH+PLNF9492aa8vwVAGv/Aw/oI9uw1lD+7xosc1
va6i9Zs4m2aDE5+/pZ/RkAd2ZcCuoLLgFPLnh75HBlzGALelZ/zFGPSQlEv2TIZqUpvOAkE4UVyw
xvisUbISCmm3iiK1J7/v8EtWNhP/5JybMbXurKF3Yl8sejemsruX2H0eK4swE6Xf/h7fef4NfWV8
IKnWXBFKrQPMtOVd9vjQcm+0mhcsOSFpuDLLt9JmJSe2em5Nyj/WvosCAqtRhp2n3jSTJhaDxq2i
XlfZschhnuct5y3eDN0Q9l1/r7Pvv4C27R2swNV4lGaQbJGAMWSxrxYvEBjb4+ib/a5LjXqbJSI/
UP5mXFpRLA/AkaH+eZADaAhNuwsOo/lFFEl+rmQ6fHZF0+wqTqw7OqfSraU7HvJpTKlXgur6ZGuc
r8RKTsXo2DG1TXc5Drtn5HFzU0nZ3tvWQDFp7mOU9+tp/akaa7wAB+DNSztNs9XWLQtJRfBVuzjC
EViNKByYk0FXmp+4Z8NjRU/Z3mpG53fG5eSXNXndKS34oLHAE8FLptT0kOmsOzLS9rgCB2PPm1fs
2l6Ju8ZT6d7E9kIoCRXfxuPYpWeTFeN+VEV/GBp3OdwCSGSW5haob5C/mQ4+1VG3+hkB0P1yhswc
ed5y66V0lBUDc0TMvt1OLvY6Olehy/V7dDo/BGod1ncINn0M09aIxZSMv+vZNvYkWqwPv+hXUsJT
7mx6q3Te+SMlmzFgwDTBKXe5rwXBZaWg6eBCKbrDUjvOLilZ9PSOG9UrznfRFsNWrlRjT3OTPZi9
UXz3NTEBliA+ijqhQn8DOpwAxsREFHDNKdUT5UDhmWUNX7Ec1uO0rO2DmZniFEytdbSNtniemtm+
ek7tnNhs+iQ9Fs1t3JY0D4X9Ag+c6oN9I7KVJg+uEE+CTOifbmyXJ3sCzIZ/ZaB3SY+G+Ygnw3U3
TR5kr5I17glsDsoQIDAURgJw0eyUvO5ZetHgVVnpTc1vbQCyOrFO0Bf1nSQPeh5kgOBTJqx05sLm
59J57YMvFz1ufLdO7t2qz06ya/s/tZ1TmzIwxHDPKb4rR7Dx6KXxlnaTg3HTSe70oNqYFu/8CSKG
+sG3LklGgGJaIqs1htNgHVn1Y70Hyy7j9LwiqNVQ6xf6LPIxTDCTEOUxM8d4TUvpf2UAIutNK8Ly
s8XcvvWNBQRQUrNyxrJBG4gwTn2vvMeZbCU2Anq/j05KO5EmEnRgBY6PZcAdZm7rwBNnc9DhsWB6
IxoDuZxe43FPhsPejsoOjkZrZX+6ZjGwJIsSR3hQinNTLpKaEiz+aLKl/ZrhOthjOKEiJ13Sa1H4
ycEv2ISzEbCvsxl2xz4bOxiQqS+jEMVZkWQu0OgTr+H5dV0jhhWCVl5mcnkZkkqfaAsPLnZrzk9N
waTRcBjjRCaq6NJFdm93y/zI0VYdF06cR7RK3q0JHCxg3yUBX6kG80RlCHaOymmnfdMG/rPpTvK1
DAu1U33Nh5qkT3earMDIt3Mxc3JXrizipHF6DacaEyEhY7YtqvvIimSM+1Wlp3lgXttYND/uuOwH
R4cUxcvSDP5HBp3hZa37/rnj1nywvar/cmZwMmz05mOzSINHvLA/V1cXu8D1qc8Lpu2KyrtR6M6x
oe2MIPLcls9O300HgePulAFFQKP37XnXh5RR+eiTRywt03UOFldHxOXGA7BqguCAVrZERHo4+ZmQ
f4vFHB+VkSS/l7IM49pygisuEI05h07ES81peG8YvYmWlTgPudfiCM8lxZobnKVYlXwrSJ6VBQWA
ep9GRYyI9h44NHKuXn2aaEYjl3Jj6cHfYyrjMl6NhPHRmQQujpHRutdDcsxkNt2xRaofmnHEwuGy
85k9bV5DfHw41px5pkYFTwv3B8+6G/3U2ml4hAD/qF4gqU6kLa4n2vFCorAHHAMuyPSbU6qqbHKg
qUq3HavYd0NN2c4eFu+BkHoSz1YxHtZlyGnHJNC59Vi+svO27eV1dJV/NkJeEVz7iwm77xLGFKql
JCJkfYYNXmBMs3jbF+OyRA3C/uvaWHqXKUqgCPhwnvTMqMY2U6b5WIYT7GzA3VFFu8dBstt7FK2T
5jTq4Zczg5TcvD1m56II3A9yPXXkrLnchqEnr+QFwl1nOvlxKC25k0lQ3yNOFMe6EvwbcsDOh9F3
edL1MG2nHHMub1hj/usq2gT4lLOswt8jt9YwhJeg6MQ+ICpz8to1dCLIrHSleVNkrO5MAUGTYEq1
aE1MxKHOpvEB0cK/o9LhRtpiqb9NlevtWhAFDb2FpTqJqfP+2Cg/OEWs2ji4PFwvfS+nv3Nwc1Xi
wnu0wUtEhXTCb3/Iu30/DN7rjI/xYquZYkNMd1/0N6mnBFPWPbEYft/CKS5eiwkWl0tB1R1H/q5M
zPRXYaT995jW6SPnAF7Bae2u81h1f8g6OCeeCvenmEGYBMzuj9oM9FeBv4kcCSiNWPg37DYkJv81
7AwcAikbXlLYbGduq8sOUZwfcTG51R1ccZIvqbE6ZwOe7z32CW43k8Hzhxeriro1THcD0xmOplsh
BQsj72t08+q3a6ctKVvP3Y4dVpWlDIzrYvbjnaR6+tXvChbnpAHNjekQdBs8HN6RGHgABWQClPXb
qMBd9UEHNf/yqp2tsw4pRep9w8Cc6AaUVMp6/WVwgKotTJLpQBlc9jdw+YBv+KXlG1x7IVpVg7PW
Nup+V9R9+YsNLLWwYRL+SmrLxzYg+wWNF2szsIPFizrcfVz7enf44do69xsgC8O9o/LqL3+W5qsC
Z+AGj0RyTnyTiJGZ1uJire7txkjCEl8/dn2z88ik5EyAwVz2r3bJ3SodDNlSJpDh9XOX+ZzVq+Il
09A/07Q2JZyGTqcn7CuIZK0wmm1Y+UgL6Yxp2qaJ9g5/t3m1FHfrWhj+z+IM3hUDw3zCpx6ce22o
U5OtZcxtaHoocBl86jQgHIelNG2C9mx50tmSUta8Nz34GfSY2rG7dvWpbpzxvs9LfRgsT39a7uDv
yGZCJeEGRqa6CrfrWrsf/N02VWFwJLAbWAn9kKm+0pTmX7HmMcehAe469Ix7lvU9BVv07N0DBWFj
+2/UnUeOJGuaXbfCITkwwLQACAI05VqGjokhpGmtbUdcBzfGY1XV7MeHrio2wUkDOXgiMyPC3e0X
97v33AZoCU220hNlBs2GuljEUGb3D1R/iUeMvBP28jKpHYjH1mmUm2IvG/iNqY6SM47+kGwgO/Fp
yZKdxsXW1mhh/TEwLr6TyMfhvLRLiLFzUB4Dq20pgsrTB3ApqltrFikWTRr8hSnUs0K2/hfwDc9f
aETnmQYTB2YTj6ip5e8jLRlQosgL2UJb5QddyhPXRAZ3yGNlR6ZZCYyD9bNlLRZ08iFfoOlQnzWJ
izk4fTUjSxMiSg8y38pGncTet2JLeebqT9FbHArbSZwemTcsD2ZRq6Bp+tYvhqI+FSnuCV0be2KN
CRPi9ba0GyyKOcOQ/CzHkMEJcTqd8Wz3NEk2M4mVpHkzNNAPnopr6C1CgbVj+CqvctYS5So6rbMn
cwK5UBvFa98GD1Rkcg6qpflE1xRzsriV2b1xaW952MjO0QXZpo7ezRGDRUlYPg0jfWrFtPQEZZIi
v9N74QaaRTiVZVu9DIrU/iRCoX5H6fpN10NLuqoUA18sxtmbCas5IkEFZG1Qk3M1L3ZeWPtJaiMM
n/mMI+IvPzex5OqwzqK2E2v6ltyUcNKwBFAWhBjERozXc5ZL/Z0pTIDRgAzgGLX0fA4NGFxmmn5I
JTKkbD3bJEnfn1rksfOAdj25yiiSxgy4FyNM1GqLpDQy0zbFurq2DDsxKOVmy4qtS/tBU6jKIxOd
P3RKGr5Fadntp7obXJ6I4p7B4/02iHEwv8S5eiQmw6iwqei9MOJUoUN4yEz+fC1zLAgG48IsUN7A
9seVkBq1J1bSS7haAgO1yD5NedyS9gl4EUqSmv40DwHR6UhUjtXMerAVC879CbSm0ZnWZc7nhGru
OgqyR0+elPq7j/LOcEmRjkwH1JFaNESGZLtMbegKkhTGmKsagTRwIFrbnAshJidhusc1rmsMDgpv
dSAQR0lAZtpNmkzkwUtSEhToNRGWOQlUEgoJO20TNq8Gr4uEnNUzpgr6SEEBVHLdNqsYqpxSTHq+
B8Eg/VZxmr2MYmA4Ja4j04vDVOjsBkzTj24wpLW5rtanccrMq9K3seSmQtxTPgyw/RVpEFuVboJB
nRN55KdIdVp9kG/5BqdIoXu6bgmI1jGmZ9CNu5n2IiZprK+cX+pguBLJ4oPQDNKjwoXWb4tBfwoD
hpMSI6CDJqX5HtpVRPloxMG1Yk85VzXhKCtWhcHullgb/AL3umyrZTm+yMjNi42hfs4wVRvxpqgD
jU1rVJLHbCoCPHUoboPX6y0BapDaRzmUMggpxEfoGk3HWzow7O31sf1mOomQlZgL3maMpL8YDXWP
omT9ETaH6BA47S+DZrHRD0FkbmGySUcdBYoJdzf0jyMzno08NNE5H60MkI0e89KkVuRYc77cKkkd
blNUD7zTZV04eKsKPxlaOCP1MHW3Llx0CPL4FXGaWVi7rbiZNgzYRLcUwKXsmeZS/9GhXbYCaSz8
Ndiwbc1kBybJURLdDPhshJKxPERV2+E2iFdSeSEIv21TWhex68VfMeA3ZrLYfecp+nOgCDNRwJ4n
nW8HZUaszDOJQ2UHDqDEp9kyGJ5DbXk3p6i65jh4bQCBwveIvuu1Yh8xl1aqiUV/zO5YPPW3JRYI
/9Ae+UYAP2Kol9JhAoLmpPAevdVIl7PNAi/ZILfwcknjbB7CqkI9pGH5CgVuzYL2ubJfsqh/TkCr
b3gPBjeIiACIhEkxaAFDwlsAwNXO6XRqbUC261ZYaVslAvvDJjF/culDjomqLL+ST0u/MqVQWQxw
XLwvisHlNoDxZS9DrPpqDxtiHtPpSQeGbYexNF5Cjd6yUEWVSZX4lwCTv+jdY380BacvLa5V+kYZ
pH0ocMHJk3e5i+NvKyC1AonPPCV6EKILUCVnp32d07oXAJxLuOCuSc7kpSWqBy6JSxfZvx6bIh+U
VHuuqc9C4+mq4qmVh2lPoSC51Umoc3hdubpaDdp6Bxidl0JqJv2twWXBGhBk4oWtMiElDCrwyDEN
6x9jy9EuzFZxafsadxOJwGMvmdGOG5ycMgSX+5n3tqZVMOFvwFhC4lgzFIKjggg3yEaRzqBNzJ15
EMKMUx6sjc6vVDl7TSItfm+McHkwwiJ86KnvxYMGe2OudYHkGgi4uRfB5CUybZ2iNYH8SeUYu9EM
B6mPpihDQTT6R+wXBjysLD+0DZE7qW8kGmdS6rRks+nI65NDLLSuAxIgo0FZhgzRIAdUEFTCFcN+
sbXi1PpOpKw6KzEGMI5ztISEKmVpjQQBJhj6PcJBeS6xtD5LJjj4ta3Q2mqtTlCmGLLnKpaLpwi/
8WWqFnZEYveWr2MAQ2nvBenDxFy+VRUr8Adiy6+zxjWlk5OW7MdfAnwFNT+2FOkyLsPkQWdXcDVD
bR9yym/PXAnwNIY9HnlZhbww5hoXoST1IsBFJ7AQ+UemibFHvRkV03KTqD4DnXw/6HV540RMtiFK
w6NuxtxgW6MkOUTA+F6JxBkcqpVKUDh45CF6VcCQal2m2pQeuMhdyMGMrmm1xQfnBULu3Siw8GXS
YD5mIsmiralX6KeNIGAHTkppS6RNFxlzaHHtKJ3VPs+GMR6ZLzKsEFo1YxijYUp7bQs6PtxmVEtK
lLiEJ5tIYsHdVayvnPQqBdN5Pols4jqVdn4nRQQqmkSRPkjV9s8T0oCrTIZyiPqi/MLi2Psy5nmc
6n1eczrHv41DVB04XhiKSaRyps7a9DuT3kViG03HLbfNRwcPOsegCIdU7+JDTx+srglxqEtdwM9Z
FlBg4lYIPrRJF3lpukXkolaro+UmWME5xTSsvXicw3OpcFeESCLzO9b+z243NC1dtIJWpY+l2gSS
owqW9dUF8yCy2uiAL5qBnrYtjjAIGUrBArayEMllWgSjc2fS18lZMCvmy5AQIPWyti6mLXPUYFNS
TRgeSNgE2qvVRSzK1WIy/U9EcEHtKgLgYxGWEnIMKRRKAWPyUxHYM4AansTHT/CKxMx/0iaKkjsz
j/LSNTndbirZAQLMYlgwBMqS6UecyoaSb6trKy9Lm7HhVIHThLlsw3cdlZLxNYlrkXk0IbW7XWzm
ilOXWMtToaQeHE++cReEXoTfwqnW6wyprLGOGCo2eTNspA2F0wmTNdihDmZvdcvLy+hSZJBWWG0V
7ibolPik9F4+LlQwf43d3KpuMQ7yDnpcs2/qOb9xZ0JD13F3ORzTy5fCMJPlwHSjujdVlnwvJGA2
5GSbq7kQvrDDZcsZoZnsueF2SCELGMcRXomPJsF2ZjLNg/QwT/1ZqdTsVRWXpNu2pjLmLnQ05j6k
JYEMt2ZeYYVljrb4Qo6byCb2xw0y1QdEdAhpNsNMNDVcL8lxVPR2sANMtwdan5I79/oaUFdDPXYD
cctXA5kQl6IqHwgVittTZ+cp1AidQ0IKB0Mk4oovBw9goyOE15Mw7NUqtX6LHh55F07xqatWwplh
yskGcovxEiJPsCKkZvbbi3n+Bh3bAEGY9PzXTJ0Uby1vr1lWavkklib356wkVIBPhJ4sJc3YKJEq
5AOmR+XOqNh4WOdf1xG5k2QqDdmEzOfpxcxj9Tzp5sKDFxY35LdkP5aVvAkiud/HWSRvNVOomL9J
09OMHEsuYG72cmowtTUK0Vd1VI8pTDl1KWbKvSaUs7XcaHatdlEmm8ONYXq1NlsP0KFSZrg1gkxB
vaJVcbrHvlxxzVfAKYTCxRJShQx3AcErzs0OW2Cd7PSulR2h1ronU4ceALO07nZoRBK9Fe2oO8Tu
VpqxbI170n9A2jIx630mXaOHg3FGJVX0p2ChkdFNxS4/Z0RZnvpcRe7hG2KQIEzJgA86g6ASS4Hs
dkRa8MCO6kmuQLMV2Lf5SJiMu6JuUmbXmIAj4bWH6BSMHBelsDX3Uh2FPGB5n8H8yaeiuvTUfmie
LEG8ZFyeDYL3F+vIv8tF81jm/PqzMeaPvpj/SDUWMnjmv2+esf/n/4Bb/vXxRwPN+if+6p+hpgIj
DLB/GTcM+9y/uGdwyJBIxrhCMEIkBKuANv6be0aTcM+oOrxxuvpMUzfk/+2eUa219QIOMHkKNubV
WPPf/isva/hT/q3MAb/R//Hvfyx3+BM9WYSxo1v0+Giyqel4DP8EhBbVZCLyoXNI1ehvC8bCzUvs
iJl6YBSwljy0mz+8MH/7Bv74BdeX4Y+09r9+RZ2+JJVyDuo5/vQV4zIsx8RUgWnV8pMqpR8x6x7l
B49t0D/IVn8zKzhUwai8MCn8EpXmnsQVzaXIi0Sh0E61HwZQx7TD8VO3r6UCgqIddGgtrflP0OC8
PX/6ZiXZUmVTVSRdI06gaOvL9wf2Mz7JQBeDgOrkcKRjIM8mu9Xr9BzFVoQuo0mFrwOH2HZmJz82
arrcQJdumoiBSLIsTzNpcvzj2IkGBUFdZfMmnoSuBOy9PcN0pZ+2qOxEgTFI2Ex5N3vr1jBrVXSG
bkBx5f1iXsIYngC1yChkmHobZhXe0IfDU1GMyHBGTod5EG9lEc6aF4Tz5yR3Z+ZiBgbmhUM7kSpX
kXCscIYjZcE9Xm4q1ekbpd4sFrGSRp7C41ix3Iu93sCVLKkcMnvgO5zJ7DaSMreAtOBGiMA3NA3h
Fgah7ltYsX2rqJRtvzAbYmahOlkvepbQnQ1JN5lt1nj4imRWfoJUSH/aUmVLxkmOpxxnlkYdlGgK
QHCN+IHoOAHCvHiJOhXWlWm8Lmr1oKFGlaFELmjK0j14NkorejHdYC5djrg4rF0yBs/SREO5OFkM
gSdeINEKG1c1ZeayTVz5Ygn6LRyEvUUzWYgl+b6A++KKPXBmEQbhlI6Z/GmppA05FW14/6xtXZb0
QgEiAchZaKc4V6kiT74hcOXXzAritcGulzhJKNGG0AZ2ddIam4RqCPJ7Sup2tajtNAuEFVGfQD2Y
GH9A8C0YEuRC9rDqNg45YI8xJgu7HEROx+iGJ1B9itN8k8yptbMW+aOwmhzygLQ4cwFze5HBPkmZ
ctWWuPHW8K5btFwr46gpz5rABjSkZe2ViGb8k9a5UdZXp2wGaFCYwW+iR+F3OGkfLf1WzkCAlMwo
mGeCBXl5WyjNdfNQmsC68AlNTKl0a6NRuLgD3myGKPQ10/gqjCX+YKL3PIIHZEoYp8clkmAlVALn
Zin8YFycvdZ6Kz6kM7iuSDTYZEINd3KlhOoJwIfgyQY0E9yh0egURkWfZlCd6SGu3nGUYdiVDA6V
ZkioLjdSuuyqgkyylCJWxqPTVPolSiTlsYuNFcug5bu8KQChk6Q4B2viB9uthq62ZJ5QzxrDAWQ+
dYquIFfI1mkFy01uWVvWPswm4nQvOYbxgIaZ33DOzUpqWFcCTQXMF1BO17oBhz3U1GjbNBAFzHoM
7hhq0jOuOm0jU8Z+FkRreZtlY3zrl0C9MRpsvLHhAGfPTAU2ckyvoWHRD9n2B276cAq0eTzBmIOr
gWTjQv/DWNxj8GHi0H9mk3bRYTQ6VdZ4ImR1O+BOFo/Gkzor36rSqkerGI0N89GeWYnIPFZOuu4G
jUThCIUdrTHVjYhRDIuuUZOJlGQ4bbEaA7Cc6m8QyEQ6GhUic9A+c5GOt/NqOQtjLl5gHWKd0U5Q
PqtF/7HIeXWWUo7QRqO/JIqcPNWh3t5aWCjnspVCBFeIreXQYm+n+txrJU2+FB2M6wbkIyfjyXyf
hSLZxHxWb1VdVccqLrIrHbgD49ZohUlqsyfHaeoQhZAcTOwfnDDbDX083W/ANJ7LlRFeNBVqhBoT
VIYmV76SJn2f82llPnT3juLETdRq6iFfmU29IF4I5T4KsvoyaeKzlva57lAqF57SrI7ofW6YLcnJ
IN1bosJkJGRpp5kwSqGkTz+QWIyDxAO8xQqHaG5UUgMmsMotJLYklHa5gfGvGfr4ABo64NwlNQyk
jYrnGgUZjygT6i3ogXlTJ4IkI0SmMUFDXBeXqta4MylTDda4rvo3o2uk2M+ClXJdRxHXvSLoxEcK
aCde2ab4Vas+33IJVzxRCozkaITSpjMCxgsxQJRullE1zfKgwjDcThbIYNsyAuNTY77kK0JMlMgi
OQOgUIq9vFOafag1ENJhLZD6CknSKUl1C5osvWCsYUo8qQLcakWE4dDLXwukisnTzD54bBF2HTq0
B8kt52o8B/UU7bulLW4hXcAeH+udZFo0GzOrVmxRayhxQj13UVVkP9SBynu5ZkAit7godpFmXUsw
MusrlqHHjG5RMTPKiSUjm5amPxD3OaWVFfzWpTpciYmNlk+WxF54arDECgsznmQEmQQLAeJu2jOC
kWFsH/sg+h2F1nqGFwnimj3+AwJHeZB7lXgmBp/+IEdRWp2rXq82XEhzihuknGtlPgBmBLH9Kcwt
NC/Go9tJHR7kugj20Wz01AMoqletmByMuz8ky4kqTERmdcxkfsusu2EOsrq+uisgKibPWv7SNGVq
Tzp2cXaDMtrSoYJ9M8sqt5hMJtSiiEqC3MwyMVPuSl5HvFEk3nnpJOCkgmDSuQpaM++hML3BoCSP
vHIxM8u38vqy1kec03HVBrAdmOxAJ04GSNSThok4G9gk+yQBId9kI94tiOdCF4OUN4elPQdWeu9y
dXJ4IIKj0FnKi8K5w4F3UlyQcNXt3GvbHKQnOMdupEGzE0TE09Ewjww44aDQ2fDbG6D0THYMhr1R
s5XUqtmWcvIbc7fdxZpeHmops57jlg8pS7ZAQM5t+5lrtphUA4MFjE8alkNiD7RPmtu5m5j9BQoU
2KxoVXwzUeIuxMlPai3Utqz/ylkD/I1JqOXTnnWdtZbkdwaSwO3E8NREUsXAVbbcVh8G7tAJl/G0
Z1er4NZEoq6dx0arXdxk1etCynBbLyWjLHUMDtEUNMdwmFb8KffvtsKZnbL9oatMHWqN1U++WTfJ
vpiE6lPNSJyNgKh+BLKKoGvzsPTkvBxP2MpRYrWouav6eOsw4BLiCR8ggxS7QTZRiVSScBaRUacE
U2Broya6Sip3W5Plx+tDPDJGUiaHUhKUizmaXCc7RT1ShtfuC2vuNqDErnEgWU424bJSzfQH72Xg
M8cWt+QCyT0qsY9QGNthl1lO0cw8gBJ3zV4ZgY4NdbEdSK+ccWC9pMzej5Dk70vRGI9ogZCA46zY
q4P8TWia8msVH6GGFakahu4WQjzJIr5sKTbfTYghc2GIHwxMXCHqcHyPkpshDNirqqG/9Qxs2djI
XJ1X2eR56Nk8WyUsWR3r+tBhU6FxMjwW9DX8BEpbnVrs3M8UDFgvZhcEnBSIIC7hiGeM5Jp+jeRi
vI7KTPJnCKndRLG1gMaPPSm8OKkOmpW0dhknr0azhsrlteWGVC041Kw507DAgVDIEtZueJFS/qi2
cI65DYv2hGF0o/TaXiaH9ZBW+qnO1qm73CAxCdkRd8tr0kYYhnQsJBjhB78E6eVY4uDTifDASsfI
14ihU61uGIp+fyv6ul1ued9pr3+QSH6cy+q2cBc7Zan5VenKx0xz62Np4R6QQvmUmvljxSF7n8fR
K3JKhzMNUlxM/BjLIVFriyCuAY6x+hzblgIGiMc78PC1o0kVyf5M67ew2TU/n+fcXftoHKOeqsuS
Lw9Ew02fxEpiZy2NKki1vF7qlXcSR+/cnKpMrO6VLEeMNtlB1R74oloG3wJBB7tqJ6B7HDdns+HL
zliiNJhYTs0GZiN3ZWDVA4Ehf1s96moaHTHQCBvICT7GIxBlxC7Ets1PmZblOzz61EP0NaU4bU5k
dTDlK2W5qp2oES0O5K9wXnVYlqiRS6rRJHeea3dckd8KlHX0yw4LGtSPjqIDe9Kszhl1aGxZJ54l
7G82qCTFw9r1bmBB205NPF3UPN4nY9b5IZO0A+0OCHYFqeTjnGkIfyoXrhYHSYoWHc6GhMa92mBA
nhkqzBOcFvk1iun7kTr47kmSdft2MnrTJ84L464VRKwNyzGdJvPb6soXfDefYr2MrlJzwbGZ7ExQ
cMXhM0SZthlnZA9yF/alnSGsvRqTBr0TE12/m/sSY1EB4YBaVthmHdQ5Rg1hT7TZ2lq9sJ2LqmQK
IvYFMZIE2K1WccVcgu4XWIXmSZbMchyXeuyQ1WRPJGbmNq34Vre/QFCm3QD9gvbYeHobx8G6TJFs
fQnpsrgEqgl+c0KyrRaxiEnw5E9pmW9iTb23OSgDtVJuTWp9Fo34kHVRuCfIrtsrrtymeeIhjhA0
ZU2RXqdCjzc1V/Ip1ymEZro9MpnJs3o+i+tKZ1hU7EZJMG2o+OuJu6tmTs05t1moP2l5tGBsmaRe
nAT+rAuz6Zs+h/whDWX83IUmbtQwvWQ8fC47C6j0RktX2mjAvJjvrO6tPd/Tmz4/Z3M4+4VUXris
y/fGmDajnhX4Cab5rpVG7puJ0b6VSL2sEaG+6Uk2bhC84Xwm61VzYoLcWfBdm4X7Et/f4Ivj+jKZ
PLBrVBJjdMfYK+MH8Jow2ZOozX0+QJ4eJemGjOIVd9ZxJLnpt9zDHSO4W3OankjZs2VZIbEKWX8q
DUY5YcebHujLEVtahe/EoryHdXEZBPVBKSPhmTN3fxxI7+/yIg++DAgzjm5SEaXAGV+qtH1p0n5v
kP61qxKfOY5lBbP8Yq4ovIoWmqSSoRhW4lO7lmQgLAqnBX1j1xGg8I2mRKLkLvuDOFl9LSigfkPA
/a/lYP+/1cH/uxjef6QqXO0fioinj6+P8j/95/t/9/7LH3VERKR/ERIlknO6SAzT0hVJUY216+xv
QTz+D53chk4ST0Q1VPgz/xrEIyAnkoQQFWlt//xXKZGMniTqpipK1HmT7bPkf4+UKK2lbn+O4WEZ
Xbt2/yiShelkYoeoh4PBhh9Y57RUnrCbj+FqYLwGCM1j8MJOOR664phayts/VhT/0kD4b33dPzW/
Ed9tO0zNA8Ezf6ElTXrgwTwX4ZOECYLyCOeidc1HwDlbD3VGlNPWKPeUSPXqve62Gb8BHrijLz/r
NLzPCs+aAeDpl5E68pFTKA/PxkzfuJExTj2s97N5+vzH3ztC79950f7UKmdY/ZAnYTQc0ng3iT+J
9pnF78yFVfwiCS5ISieqr0L6Nabz8CXhKg/dZbyKHGSt6WzN19FqHCM7C2/xJ/+2OqLKZbvIR0k+
njphX+cPGLBSa7Cb3JfZGdeco1O0dFLsy/f6N8U7nkDD23Hq3Ran4r3F2GOrPqBqv9lQDuJpLtMP
r/cmd3FBUx5xiNmhRxWNGzuCk7ipV1wE+5OTiN16QWpHx+Qoz/AVkLdeNLyxhsz09FEez1O0Tepd
IL3p1TnLnvAdEvw3lKe0XuxR9MbsxZpi2m0A5xbAsGDC9fBOL8T8zJCZM9vg/h1bZLnHbKrF5Mvs
+k52C4KCzu5Y8svXWiilwbnDZ0xBDamyWrml8wV6bhk4hr7Nmke+4FDYnFVcPJYO8PYEfANMIrLx
3XNd7NN5q2hbqdrqEReY7TRc6/5ihkxPNuKwU4ZvvZxdWbB7fDK0Aa2FQPC/5ns0BkD52DXtHEnJ
qz4jt38CTqul2E5OVPFBVbZz1cssV7sDo6LXoPKI/3fPgnpaR3fd7KrNxVrjKb60LyNX4qRa41SL
30Zdt+XRHj7UL/GrV2xKUgpgB7qJDJ0wJqPJhmwGqIH7ZFBxBmSeoogv4hPmpxplb8Wm5YVt9Z3A
gPchfkUY9mtLehl1kpHhuQ02c/uIY93Bn0zTSu0GsLFT3nbhFPfc0w6weqBwfejrIMlpNus5aZ9G
3mSwndDzw6EGiRHd4wCqXXlGjgTLytg1Z+i/i+fnnmmnkp51fd9Zzwzca1/2MefsFC/bZ0/WVt5r
vuVrPpqxu/YBqJv0s4j/iYi/ZpD/zWXpT4OGSZfyqDOt/iA8ZNdgX++lbXRRztpJ2Rfn6Vzsi5N0
zQ//+IGW1rrQf2sx+lPjJdYBenZTvlpx7J/rc3OdHsp36KUbzUvOzTl/mx8KrzmZ5/L/9Suyrv9x
2aV/DsIrzL2DdBH3wV5/Xnb1JrqkJ/1oXrR9dhaP+lZ+Mc/K4z/5GVHS/85PuQ53/jAPGSgEkyaJ
QKNyIYMEThOwHrNh6cU6x/tpp++zx4l8w2Dnz/Ne2tVb3Vv8dMsjsG/8fs9/8zlm7bjAHq0vmkKO
zbW7VD5xtGsMmjWjUWGLIwvOEj4sAeYzpR8u+p86+txjQhn/PFZTJxYhEToGbN7cw33CQazMbPlk
Ebv55IQ13uIJSdWmv6KeXZINicdpzF4M7OHO8Vz6N+C+E6ybmfZJR3utjvIGIEY9HbuBZAFmIL/q
uLlsJbJoZ2s8BO0RugHWN07G8++MHM2P/Qxqcv6dcmfpMWLa+i/3QHxtOKJu4glfBwkO86O+12fr
8NhugCJhxoEKiCM1PTH1hwNNMOy1gTR3nQUbf75gxxqwpn244wtcGAAxiPawNpsuMjMaPIB3nFbI
VAbJttA35U2d7/v6x2L1Latf6zVtv7LqrVOe5eI3FHeNsTWT7fQln8aD8EamU0MvpyJik4MQDrc9
HYg/4ie1Zbv4t6X8LnObr/BzeRsNRE7MXXb+OV3FG4FiFq3DlL4PvYMoz0hA0KnNwEoA69sOsq1I
yyJn4c7jA9H+GvRRfMVnKH7bcFs/Ex6y1HUfURzeJGvbHuYDNNLxRb+Ld/GW7aJH5bX3UhsMC49k
diq3vYMh7Llzv/EEu7oPE/RiXXn1pZHl0eeuF9bOwGdFdivWXox+O8XN/HRTbLVT4y226iy+fFuj
jI7pUeDppWdwEaJTHWEK+xgOf6PrIXSZfDkI4jYVmnx5zvY7BhceDM9n/I5rHMvFYa9644lNb2d4
gU+GY8+PWO3Iw8MS48PvsnNTjPEyX6Rz+N6mm866hVSwzM8tz0H4WEQIk1lpiwQZuA7+WIf6Xr01
b3wIan4x0kg2zcLlbAu8T/X4eGpek9uaE/6KPm3E8VN20MF8m8MOMkv3SDGsE10kjuTlE2B0/ih/
gV44aNTSXZwfTAy1N/FqosYVd830lbu4E27NR3LWbvWrdJsv8LU8VmhPOcoewpYzu52NtmY/Ivlv
y7vwavjacX0xBSdygv17t7P43ThlHIZNfuSnJ0Yt9hs4eb9/1P1uE3nztvbfJueL0Yg/H9NvtJf4
rfuIr9k5eOhfh8aZ+JFIsl3TPey89W+Dvblf9uxZ7grjt9UPok9dDJwBgImL7bUl/vlJaUrhgjDU
bVU/UMmMc4YsscLjSb6H44Wtz3c+d9zjCNoWKqc527Itv/CHA0+b+k3oonwV1wqTg0lEh5MiSsrC
TMXW/fahOulI4/MGOGHuCpvyyJO4bHL4jl4VUQBzpOjzHN5i4bl8p57qOMCppOUod8ffkVZdazfz
wZcpM9y0ii9Sxqr4k+XDdkE6S98h9G0JW/oJpyV9J71IL8pW9bodc29zk7U7Uv/nZdef6zM0o2fh
sFzH2/AlazbwrTYiR+ryRLYzFntfJtwAVu4LNwqOJN0GzQhCsIg2NQVo2S4WnXUEiLeZeFJ66HG4
92473TRl27SHpbsyU1owCcu4UTWYca68UJJyxgW0bCbJG6d99VI8pIfw0B3blETHsyy9Vcanlb7r
wovxGi7pWysaW6IOQUypDzWL7WM4/1KVUyRe8pTdSPY9tvjSwUl6XcjFGPDiulKO2+Q0kXn7RJvD
x+PN+JsoLeHa/y28Do/UmrwMWZU7ZV2/l3J7NDA3VjJ4NHmtrOCNR239yX/MN+OOOHSdLzlTYwQT
KK7BV/cRvnX34Ra+1mRWxo5p14C5vaYaANIyZ0LZ6+t6m3XomO9httEKCYuSjbWgixzQeGqzi1JA
xG7MEaq5A+9yugfzp/uG2MepOW6cdDj25+6ivukPHHL6+VUV9B3jHvBp8k4iT7pGNifaCT7i+DIM
m3DYWTINt756L78pThiKrY4K/2A+I/qk7fcs7YTX/Ll7VW9EWIUBjgEaGIdbqGTWJ3KPYthwRMa1
GzV3KjT44Xnp/aDw48rGw2NPnD5ByRnDdKw4Cod6eLLabzJ6Wgrq1l2H2q1TK7voidYBrySI2L2g
Xp1w6i4zxjFHYJHVnDre6NY9l/wiOCjdtZb8SrkQq+Zm1Bw4PROP0I8kci/1Q+CTnYyeae/sGxK8
Tt47xZrXc4ecCC1HPczJpKkwFbohBozhgNuJEfWoetPwtOR8wnDWvrG78aMFR9W1bsFX+A2Jghrp
iALr65y/4Qq0o97PZkeYd4PqA/8GCM4pcww3IuYrCVmOqLKd/+Bnj9qNJt0X66Z1ByANrHO8p8kv
Kll6lY8dTARbrrZR86Eohyw45iqDfTvgAqjtMEJxt5OaJ0L2WAJpQhm3aYd2budg1EgwlK4mkU08
TNmnBEFRl9meqcIrdCdKn3M8t/pESe0j26bBAabzhcv8zNp4Mzq75akXDkrPRPic3lC97+mHdqle
lfL9f1F3JkuOI2eXfZdeN2QYHA7Hphech2AEGWSMG1hkRibmeXQ8/X8oydRV6l9q0657U2ZlVWnM
YDgc33Dvudk7TNLyLb6WTw5Sr5Dx4SumgnLfrqZn6/PMnbTultVLzDZwXQFtcll6RFDeACFjyuXt
FC7Bx0Fugg6txm7J5C8AC6GtN5BTx9CyFuYwLM295q23hWpwRmPCGk//CMuLfXUBM8JOBitLYMet
vxLwKhkqvVkn81afbV5m8xKrEF3HxIJHL6bL+NPRXBMLDl0dr4dsj4mpWfYbDmT6s1y7Dwmovzfv
pjbtmaVNsgVWGNAmdIv02n2qYBGbG4PFRnX0xK2pjrFY+rha8nW/SttdsstX9Q+BUPAFeI069tfi
kv0ySPQ4ccLxeNyjIxnl/4h/Jw+gjBFZk6v5wjD5jW0zcl88/u7SCncwQ+bv+s2nJsMlVt0LG9sm
fJPwGeKNFyDemo35zK9ZQWY2l/8z1graepAOxzhIxgXpHQuzd3ZSJRfjnWS0F3gbvAFS0rhWfk+C
w2PSnrBqL4JDQ7vUtq/2tHKpcjajMUA2KxAXrEzzbnw2FsL4sOqvPsvWY8+AG1o57bRvvZM+sZ7K
338tv/+j8dnjF5vw3+W/Vdf9y/nZ/ZP+X4NT3WVg/1pfdypJcM7irz/PxfgjfwdUWf5fEHvbUHH/
Mf3621xMeX/xUG95/Ffrb+q7f8zFXIZf6N58pEieL5XHAObvfCqB+E6ZiPKYqPnABYX3n4zFbMv6
J5Edn25K3xHSlS5/C+BLf+6ags7AgWh6+SkSEVBUT3QcSjZchFnUZgrZpU1zXFUrWdX5iA7dZoC/
mgkMKrmNETJVLwnBEOYvGVlKPYGQJNqzl3r8YdeQX75SPyjNHT46Ib/Sqh2tRVk7A2hSuHzzAQxm
1Z8BbacFZELRrFq7weRgdFmwNWv2bhGo644FJLNsyzrjigRsgzVStsAVjPiWtS7xSC4BTbe27arx
LDtkSA+GL7LnoRukSeT5DOAzLNL2Qj6HeAWNnRjgBdykfBNz4uTEsUx9uyOb1BWEoBs5JR9WEM9h
/TS2eXyywgZ5uEz/mhHjQ82vs0kCeGmmPgmvc4sCN1qMXa2+ZWWoBzuxkDSRVcBIBBvFwFUfjfk6
GKwM7kNRdMWpxQ5LzzK4KOgxGJg63c0j89NjDhhjXmNDz7v3fExt75Ec7Dja241btuybKrv9ZkaJ
QhwWKPtzox+zz5DsJ0iKsTE+WfAo8CKUkRe/EE6Hw8l0yc2wFQA/KcZ224Mt2lp5d8f8JLa4jWbn
1RuVhxBDEFgAwQpdxa4blQ0vvikt7GUSjAaZQy6GgV8xG1PqpEIU06ogs7sDKdaS0kAyqU2qr4yV
qzgUTe1vWHDMj6wMiEDMmRk7D3IYE8CPU2TF5rpq8QozViNKjus5JrI7gGvaQHstCzIzAOfyN73k
jqyCg2DfRk5RbRs7b0romcaSmouTR/OehXCmbG9KRb2G5Wn01zxXUB96tlrU5CTllc3ZVVWIe87N
xf2wdAN0vxUcYExTCz9EhUjNqNqxe8xUbqVvtSMK1v11QCCbEshmdyqSkY/rS/RKfRMdkIr9SM6d
dul8UnQTw6idbGMlqHE20kBFgqhFdyP3u+oeZgtHxofFSXDexsqkdBiKJu+ZNU133wbip9gt1sWQ
2s6LGNEPHsq2y+XKDzyKWXcoAvaR5MpFZzirzszpTxuDrMQhd6GkFEjiPoUTATOYq2nsr5hBeDnr
QuHN8iVSSKgZgmjO0YTVs0MdiMukmJjjrifXjqm6zYKYyaBvcWIgKxgwdzlzY1jvLPsKvEu4tuhn
LX5yvZqytmLpg1BdJCfTa/BFQk8KFZtcW1pknkiyVACxdVVCWPsKde3UeFDBiGYkPDztW7SjmC24
CtBGtK7/5g+mDx0H4G+sf3ls7N0fnSdGNrZliXCMxS32zRAYZj243RopY+W+Vmp2yHc2tK9SmmnW
uN4pwlZgqCXiR7vcVCjUu+4Qs8Yvy0NveDLHEpJNuXuVc6ym7aTHxvmsHE034/htR1i02TryFuRW
TStidYSbdbk/ZC8DMCHihwqEhOsMUgck/rkLngOTSCsCmvEJ7GKFsx8tjsjLo088Gj2idmNaScfw
/HNYAvVeoiiukDZSh7G5E8adCWfk2KrRVy5buKI1c2AhbrlRKJ4eNAIU1bHpYtTw2th5l6rUXIwu
1OptrwFKvRO/aiDKH0xBHxNU+l2SwstCc4rN+laXWlOiYrwGMcK29j3Hw7WqJ2vas/f2m2OQEqjd
Ti3pTnhl5wdsmhhZk5repwC05G5lOViISYRlImfxrXh4BsGOpC0M50enxJhKJJ9/dDPc9a1fNmQP
4LS5b7Bn+n9GC0SwxizwezTli6iqCK+F5P8Rzkb3kSI928NfBkFVZo3n7MYRkKtJ7g7tMH8WoJMi
SB371UGOFnOFCmi5sqrgicgdRdOZD+GrQm9HuZaxeCB1sgbEPaeX0Rrx9uBqfw8swhPRMApdbTDw
T+6+nxti6gMOsfPU1jZCBBER37TQejQVfUPjnkQSlT/QAZvv6YQvl0lXHZ5soCr6apNYfZKYFRZm
V+tqrwv8RRj4halPQdsTALYENabwVkDxYgRdBYY8BYaJwUh2cX8tWXlD9BgRndqG6zxrp442gY2T
vIeizlwC6R5gW+ghcJWJlzmbc3ZL056vRBveDfegpRaweU2OXxRiDEzg78NWbIz2JbQh9GDNjpPu
Tddj+hq6iCDQZgXmMvAJzVuGoahOdWXpj7wga3700hrxsOJeCEcEbaEVPZM8YhzIGg0fMDFx/wCh
PtaiaIKrEINx1ASrgyaG43BCnIfItcaGvh8DVJvb1kho9nBlEpWnHeMDbx/TsV74SFd6eWizTp3G
MdKHJsUADCMC0oDFmVRoBCErI7I6KvLJ+Ana9mXQPUjMRhsnBQV5aY+ufZQCoA7yLw6ZncJc1Qqz
Nol4Jc408uTivjE5yzhIRmJov6VR7eIEb/jchukFtVtyTccE2kmVMN1woL5AAbyrb3BdvuMuzD5s
rJcIvQVnB3jvIdBV+IFilS6jn8dHe8r0MRjhQubQ+/Yi4wUCJzA+KPhZNK3Wfe1mEztlellfrrBt
M9uKB+9ZEjoND1piDwNRJReIS9kBkfHIbxJw5pdIlLirV0gRNPPGwHJX9ZzQzPSviBKTJ3OqkkU9
Oeo4JjP8ikIzGIVA9BIbQ7kM8oDBo5f4j3LMOJa9bX1houUywIp1JbDaHBfpkPrvNpQdOpbQevQQ
tO7rlOpJdLNDDKnjI5GM1Fco9a80I4yrCjoPO7UQ297CrlXlNisJz0TybyLDC2L6bDjyjLEGG8nX
gE35MYshclaoZetYIBSg1KTzI4MwoJhaVNZQHPrC83cDqaJHLmOy1EMdbYdSmButQ1DvRN0dE4tY
WETPtTqiP4x3kzd4N5S75JearXyYRO5dDGh8b3YaFAfopwCBAsbgcEbOoiBLqcrdeSPhlb2Fc0fa
lgn2jjBzVgCmbd3Kcn7UEwwmkrccNm4El52kT0na9fM2sSrEV7X4cLvhJ1JZc4sSNNh4WZLsCOwU
i/pO5U6J7OwG+JqqAbgR81rdJXmScd9qe42alIcsqg9ZF5sPVccmwUeMo+cx3rcenRZ6zEfPIWOz
NthIzSqotq03lg+iR+fBF3if5dZ1GJ85Ew7LwhgW69YLLOmcyyRtHkUfhL+E5yefDizSZw91L2Hd
HWAgGekHNCoVbTlvi4nLTsHXysso/y5mq3mtRcZ60BU+X755hnMU8hNP7VXZ92AVbpoVwYcbPGwR
tCk66jRn4pTPo0cEk59/OrMzSlz0aIxJyBHJOVSY2xZTB2uyoiZ8cJBGH8u51xte1iErSzLvoFsh
UzKiaFBMiRr/6GTRvC9IHKXFly/Uvcm5a6Fkp0OfRTtnCu5LwFpoQqx6e213Q3kCBz5j5uTEIhdH
bLAI6sEh7GQKcMXFwQJYfIEEPPptGBKhIdzpkH/V7rVD/YYHdjCMrx5dwTHI2v6xcWDLg2av+g3v
V0azpOX8jDSLczxA+ZLAo/qFY62WzaQkFSm6gEJb/ipHO0071LIGnjz7sZVYl+eJgXo3heWpdKnd
XMohdOAEmxDoisk29ROUODbbQoeuZRtVlGX0Q1SF5NouwgiWPTQEKA1RrI5tlcZvAxFLVNiYpEvp
FKeJZ66ZbOZihWj3AOmCDRKcFh+xw1jGBOO0ajtWunVGY7EwbOl+hgOqytFO+yPCY3MzDYP9gbj0
LmcreHfIIl+FiJR+R4jPyF/QWLTR0uUFcRORB0/NRmmGZLSdjtZcP3XCsp4rt092Iku9PWJo9S6j
9qWI4KJiZkXMFCHIg1BvBqvaKB5KSq996BTZBm9VsSUlEeeTEYgrOY3R1meFfLVE/d6nubuAdxKs
eliuaF57LpypSHgeG1Jxo8lZ0Gs1z2GYZDu3jhrUAIRmT1nSPtZ1jiAVLw06MR+6P8Rfgu/BkK/t
0L+DL9lNdUE+vfdj91n7UXZ001gCfs8lD3nx0UF0oCqcza1PSHu2UAinEb5NnrnqnLnaJHJQDyCX
rWMUx89oje7g1jJgMJ5yiO3Evqa+qm5oEQuyYkT6zvX7WUCoAS4Jp1lIahvDIsK4BjolO+VswGZ8
ccD0zqQ6XEstymd0ld6qzPiuG4eh6SSD9Gz5QJz7ochPcB7FimKABJ+pugrPZXjuCH1wO+Kfzebe
/+ZC/M4cFoGzNUUgahkwmprxU461YYHfPnr2JgbX1MOkPHCBLcLaTY5Flhm7LnHmnZ4Zqre6ugvY
bWzgMPWDx3HEyb8EBxRsFHFHBwvgPYunuSIIjMxCrApeg8C0C79Mb6pOqhrTfdHKce3AVL7S5QNm
oMy4H+sxpzViuTRF+oJmP7yEpTKu2GrFdsYEfuxMpKoo91EFGtylRK82L60R+V9+P1aXGOw0NOyR
Ftmfc7jM2jU+OhhkmyTDvttiM0EdHqQsa7L+SoDDz1b4Ier6Kh0YJdQQyspY5is3HKESViTtPYHo
Z9rph9MzwXbejss12ZOBW7zQ7A4fWmnzHEDwP6aoBtdM2PMnpLPJQZcUIVnvMBbAPrxtC8zI3liU
DF+nN0Ff8OaXcfSpbLgBbJu9NY8mq1teMWuMJ9mBqA5xwaF1K63uYjUpnvIhmY6+OdVfWKTnA6+Z
fmeZlfiIe5Zo97Crp3Aop9eKh+WtIuaUlqOhqsNu0R8pDl5rkuLXsdtmpzzh2m3oo7+Q7+Eu1wAj
MwCmgyeGbQlE9QhNldmsSaNdqCg9OJ4HsCh3L/kEImHyu3Qz5bYmiwXlR+uU8p0OZQKyZhH9S55u
s0Ut2B8qU+lTFzUAXNmZzK7N3RmCdcbljJy4i46TRHXaBU24B4jItAMi54rM4H5VIbNd+YX1iGQv
WEfe/FI5Rb3uYBVzSzFOiJvuiQt7/DU3kjReK6yKbRyCmnQg7iwr4YOJFK61J9f2LLLe2mILHV5j
klzWVnV/qUh/InOla9ex6uttAMMFebK8JE4HtwSm597W1MjAE9TSUU7OfgKkapUG1sm3SOcsR/p6
wzT7c+N55Cokictyf9R+voysRuIMD+uGKOssIw7aefSwcPHIgiKQlvlVm0G4C2GELAJ+Exg8BrlL
mrjZzR5RVVmNLgs/SbHnfd4fIWHoy+x78SXA4H3E2UHvaTkNhUbkHvjhi0OOgH/hYp+g8LRvbtU6
a9/EPm6l3qItzf7md0XGIiE2bmTj5M+mCfaKxDJE52EtPsdUz8uiyupVXATG0RB2C5rNlPGuVmH4
1IKt3ALc+m5mKzoSuKOJqKs8FmCt8yv1HGcVWGUKFo4B4SHLmxHjOEUbZOwoXDO09DcTz+JRzO1I
tdmLd1vN1Vc21+zCFJPGFXObdqvBnJ+bpmKLSxuExt1L79u3WIQ7L0yxpmE7/mF6s8s2w3DXBFFI
yhvgUzIeSd+qdTMcTIroJU6yZEUyr7+kdS0Omdn2b3nS3KOORnlucVptMwvMmum5wSuv5IB1q0y/
8Kci8Zqx95foD6nlcSWYQGx2gwnHyMCeCmnTKVhz9wggqIBpGN0ie4hicziKUSLWLUDezP1sHEYr
ObHHHdYFyB5UT6CDCJfDBGuG2fwLtbgJlDHg+23nCQhbH34wSwk37Yy5NbOY2KEz8PNzPMUW27yo
R17TNnolHferiSrrQY1+vEHvTg9dzo5CDM1zGyd18a4T6GVm1ac7G0rekhjT7uxORXzSuuBJnQos
GYUuNqKKQDAE7vAJixNUh0U+HNFsSj9NpEu+ddBcNoUdlTfsqC7OYDNrThl6vmWQxe5TrR295QWC
ZAqF37ckRyNYdDBcV8Cz0g+CsafnNlHfgWfPD/k0j3usSGgFKrBLWy8P1SbONKs1gs8X9/b+JBv2
vLBasbEUcANkaKiGec6IdF4EhcJrZBgXZqbMwWyMJlgl4mtEmB/wgNJFyCzmxy5CjA1R3yQuXkJT
B/NFTEczd0fDNtVz1M/Tg59CncnAoC5GmG+Lyh9A6BlEWG+6grehj8x8KenbN1M1kDMoy7vqLQGs
dsdxt4nXINCZU5JIa4c3n+2wS5HgBehPCRliOt9vU9WNLxYIBbiQjmMg4sdUtmr6KLiAkNNro4sQ
xhNezpgzJaWZd5JjEEFjcP/dZ7vMJhjoyD0MMRGtIGNW8KHKvlliVTNXg2u5azAj/ZUx/FTvWjUh
AuLxJQkzMbOtHdLW4mXs9mGClVXrqMGn0+Pw0d7Q/pA52HjK0N76MtouukmdCjZMzjy+3ENRGUWV
aiv1RAqShRzQdO8ZA6KZqKJryfAnwGVIpQBZB3GK/hrDzH7sR+pNWwsqSkNNV9Wb2ToHKfSrhIL+
bcaW4K/hWZ/oZI37UzNcBOCbh4GH2KJxB2KiZOS+hiWdOukTzpNZewMb9SncS2kwHu8FA2PLJGI7
DWYHa3QEzw6Q8gL01AU6PPAPTid9qjstHEninAzsz1ziRK9iio4hNIu3dpgIx2l7Ip3qiXisGgsD
amJArnCruwrbSpKMO0rbXyruH4ykrZZMjX6qhswFfuGgSLzGOs/wTBAEWniz0nHeIHw3kTvNKdRX
sM+pJGpXch4Bgg6IpXQv7+lEjBbUq5i40CdertQsFZCP8lDF9xdFZlzsijUkxettkGhP0N6GofEB
/YbKiUSOjzypv0P44AwrlEUFkpD1J+z8SVsVa2HBN04ZUS8Ew0x29U53xRHIOhtrYYYTNEUVBWFn
A9+Tllem9FUyr353mZW9zUmMiYFLUzqMxSOMalgmImSvZRzT9hdOw9bftb50zXVBY44JWM3XSTCP
cKC6rRimneaupg40W4KTpja9xAOZDynEKk6y+d4U4fRaR063akwp7wPzaCkbJh2NMcfnZoyqh9B1
g5NUjlzXlnhmho7rlqyIyjBeXO26j4GqWexX84rnKSbFaVJnQlGPgJKmR8Y2ipNGLzr1wymFmfqz
E1yIvVdNay9hogCfijYIaMy+CulIbU0OtpjGYd0Rg/usklR9WhZe+tH2qdxANu5hJ7afzmCjjQ5s
TGogrgD3t8XVSQm5nXXa7s2mHjeCZm8XzKXBCEXbG1Ym/llCtjtKL8fgFKXeU+H69zTNoX02YQCw
nk/G51LwUI6zwtOHC+I1SBB/0ArBA0zvl6xIAVrn1sh0zc1BshAlh/crNniIa1AKO1MTgUTOHtiF
qgUWCR6BIO1IfCqLAWupkUCMhCAsajgIP1pGAhfpGc1qJPyMj2GMVppVew4B6G7bUCcnAgbHW2j5
MARACKGUdWKmaFo6G2Ou/3qfR7uQqJXzqCLMKx1+x4T2+MYiqtxWDOwOnePFu86XI1Yr193nFsPg
oEwfRtmG20kxkRblnLNnzoMHjJnzoR8oJgt+rF+z8tDjQXskucprF2yaIKlZob+eDCN5nsqIey3p
5caIx+AF5TeT2oT4lVlHqF2suRlvHuJQRFIEKR3bzOnoJQaehEFj7m9xNK8I1HZP5MBokxfdiGSI
NHeNctoyl1TIEtVbUklqO6NZ2CxrTizBGLrkhXrMUtcOMcAioQ7LFvOyU154kYTOclLEdiveKmsx
MUUyh4kxd9t7Z9NRXA7YEIpFEPoJLsjqRJgnszizf8RGfw0Avp/dNrCODCQCwuDB7QLKL+NH5roR
7rU+vnWVBhxIBiOXmEE8JnY+eKQ903UYV/EtHrprH2T5Uxn73SM/CPVRawXU2tk0QFp1mW5CYi15
6+tyO8SEkfhdVp6GCjQfeiM6ePZUJzXkxdnvlPiyI4OJJyOP6TkRMTiFTkE6Bg+1MyDmPbB1AW+m
eofJrB/hFu6/irROCTtwouaVwVQSEtYmo6dOosxy7+kRVcWrELKQy06uBFiazgRo0Tf5qxnb/6qx
ySHLGP7iYh2TC8w5JBshldBO1fYFcu34s86J/daDbzA9a959m2ZkYbp1zdi9/TFH3rinvdMMIymS
sFddgFudCR8vT7ZLtU+sCYorQtz6Jc2qntY2EC1EZ3wQwxvIBk0Mb2+ckWIX9zAuXn5BVV1YKufP
SR1S//upcG409lI8FHkp33TiBU28rMOhKJdYKOkO6nhy46WNda/7mXc9ExXDHtnBKDfxAOl6fue+
F3WPWw3klKh3hCNUNFiisTAT9rH9E2ilz5K2syFyisGiLowCXFvgPJpVn3tjuJlKC8fb5A4ob/3Y
7Uy8atid8RpACQxH23luuzorNy35mS9lwxueSWVZr6ZJF2c2ccWmnGR4MFiDhfu4LuIOuU0r9YrA
Z/XZC4BbCAtH/r3oSZLh3SO391/0W9+FyEtnQx2YjvUXrkzmC3BuCDXJ7RrFTp1dsY1HPz3XvwzV
7P3QLIfWdjSSTVuoMwQ95pDEV2a4kq3wOc6lM/IQBPrBKmfQxIXVOhALbBKO54BlB/AH0T+4WVD+
KkkZvpiDy1M/0LGNeyPwXIx4oXiHVeGY+z6pkktCA4tmiBxbJI6ZitR69svhUYxDNAO2imr/lgrV
MNWJuBu+HGEggBoJhm/XwgeuSZ44awXuX9rXbHL4EgnFYbIjO4FZvo06g4kUHKkr/BUw5oknzOEl
8tvG2GedCKOfnSF6mjSD00OQsqZFacvf9hCKZCcF3+vs2MPToMN4Sy41wxtraIsPzctrI9MUMVne
uSj1SjIzEAb0MVyVOB6YnBrDLZaGu+ELs48Y0Bv0YQCPZWZ/i5EL/X4lug1pvfR99Q6mjPvo0irs
J2zXPyh5CY+HiMGWuc1W5FV1WPYi5FJu2sDUYVpcziNZP7WYT5iGxbKxRb40B0f/9nkRXHPbJ6Yb
WYF8IVVAXEB14ceQs7jN46jezDoogd7ExAiMKZvcgPSxB3DY8GLZV/8s3QqCMeGf3FwYr7caq/mS
1btLamub1Q8QnhRTr5rJL7xMRkDeMDrfQ1vnu6FmOZWO7ZsYei5Tpz64ZQ1Ws83b+tZNmHPhYE6/
mXqaq7a9l1cEkXyU5fQVVm15jKVlIdN0O5SOCsBtQNbBIg6pdrmhSVSPKDbtpGMk3IzyYAaD2tYF
j+w4UPXmnKIl6ZjlRevJ3kWGLE+EqHCEDdKw4bp2xUpayBZsKoNTzFMJFMN6y6bI/gT2aP1IiJ/Y
QOuLbtOg5aPfoF+rfHYpsBTkahCaBIs5SW9eOsx7djNXym4bMXzmjVs0CfyKSR0+QTdki9UPsFid
2FE7Tr937YvOfJEIUy+q7OUbQEVeszEpbCv8/KAYwwENQ1zDqeaKMh9RzTjYoMrhTVVtegsJIj6Z
9jSskD2UJ0c6L9xI9u0ewXPoCVpFT9bRs9qkl7MzdAqSIRM8x4PdAXW8j6dn6ZZ4q/qDOXre1ch6
d6kHEpVq83vS4UiAQMzQwWLaeijMmUQXx/VZL8bW2i1JTpgZUSx5dgtUIQziarZuC9Myjy1j0VWq
PLVrTRntUygPdNxOLTczl9dy4tJ9Tcdg3nQedMrQ5srgcgwXapD2c9xZ5VIKRjXac7wNIQDYEiht
7g9dmj3WJWIAKaMKwrnD4xUS7cZt6Uj2L1F0aqzaXjNY+tE4oaQMhbq5zBT4nrAbWO5qvAElTIAd
j5e9Y1XtwjWniM84iE+9PatnrQJ/Dd2XeBiJ9crp+9coy+LfXTlZClHq0Hz7w2TfWYLlj6menevI
FYCcz7duQ9ENv9EpTL9rv/R2uZHY9xXfM77nGvBvMD0YNo8ZaeTPoW2dE693X2I/WPNWIFkJT/8+
DXzkjmgblV2jOOTvAG+ZFJYnVlH1ynDRnziGk0IVm+3nBKf7mTiSnzqNvgbPYegGKYJMoizFty7J
AHfa+szcchg3VUNxEbTWQ6hgPa4FOdVHf5pQEdeidDb3KezC8Fixxrw/d41dgEYfvJZt8MQuYJrI
EzEFAPYU9+4xDZN3FUUREJU06V7TMmPyLFL3xtFAjliLlDArKXdpyI1RD+AZ5mH2oJl0BkM/196o
YkYAn6PpNM2ZPJ4hdyyeJ5+EDhKU/JMPOO5c58mW/K9mpR1z/OLUG6uZCu2alEO67nwUJxE59gvc
y+POLSk/yJgWXxM7g5107nzvgTirBUGw1TU00ujKqmi8uczo93EbILjvBiqEOsXx4gLex5wWF/Zb
ySqBoFX/3WwDefACXxybchAAEcPoF9MP5rERgbpgZyIef4TPoxt9lyLHGhHE+VyALREAkNJmX1o8
syA5Rfo0GeHcPqDCkZswhp+5wbOMHjSNE5iL2NQ4Zayr2rm+clqCj64jOnERdZHz1PSyY5wnbBb3
hoNBHfR5v4Oo5e2texpUagi5M+ScLCsn6R6kjPv4NQdefzDnEH+NatxtWoGJaH0bv1jXNSdIz26w
bVi3aHg7ZmEdUi+NRExBPYY1cTgCiyUL00SsBts0psNco9zYsCFBBi69+SGzE5TOJIs0kGfhP8Qf
ick0G7egMcXjtitiq/udqx7LX2ChblqMOquTiySSrMMnWLs3r0SVtyLasgevPtDUmK8CYKS6WB4J
uw8G8Fc6dZa7Q7z2c6IPZ8ZWpK0eynByjdvokMB26lNUR0eRO+TtANvEr9CkUd79gCMkjCe0ZFl4
YZU7wlStheh+auEPKTKw2DDy99moA1wVUH4KBE/MOBMTIFJDwEj05Vemlf6OjNEgNsViFcPzNO9c
KthD79ZzvtAVYw0x1PlKGu38WNjgJEyF8jpmuHxlHjOjhUZaeMyaAkgAz/wuUm0T7XVAmOyqs1DP
TH4Vrq069zZBj+p9iE1/1ZsiuHaIfws5MlNEhwOs/SFhVf6bWVLz6UntfLmGm3kMz2yZ3ol00y8m
FPp7rkbr0GG3/hosp/MOY15W2bnUNFubwhgScZjKmjOnW9f+ruLIWFYlxgQPZRQrm6BDzAnZDgit
O+rfMqJdmoQgx3DSeeMsiBQdifplokCRbNeIFXuHmcnCgHT7q5xZP+2hGCJPSXm//XZMe94bVCM7
X3T8v2ARAtIMvfr+YvchBQMa8Gx/2ioYBGAHyWLRC6Vtslxg/DVBtHOzohmAOBktkSLtEFs20QDQ
MoCkZGQcvsVNSw4Q6gS3Sr9RgkJro6URUg9vhjFC8WVMi5azeaJeTKgSgWJhY+smHxSRqLWR/ui6
vO139JKxm2zAEvXPwq5MJ0FsaLoo+FGNhCwAIigFd4tvFJdbHUKX8RobfmBX9VO78rxgfGTAPbYG
n55XuHecpoPIHH6yVhg+inKG6zaGAToDByCMpVcW2etttC61yMM3rsosfWtbWjHTFG228ycNJY9Q
8qDcgbOwmDIUhgcfxMzIYKIDcZywWw+q5MuB/9GkNxRFDgyUpAoG4/w/7rrk/0ic/S+F13/UXf+v
/+/ygyUK6X8j0f7KvuPh688Zwvc/8jeJtge5wPVQWZsscRxmsf9AF3j2XyAPSPTWd0g6w1l8rH9H
F3h/QbXqCJ9/SEZ3HOl/aLQN8y+QDlzChaUr+IMcY/8/UWn/2bbrCZJuBJ/iK9P3lPLFP9nxYz3p
WLYdnJ3h2ZfPJdXZEi0auQcZhgKvaeKj5T/84Qs6/80U/EcU6t2A/L+twnymsuDuKYbfilmALe5o
gD+YaQOSHwu0n+zI6yK9Y0x6TII8a//+U7z/9mOE65qWR90t/4pt+MPHWEEFon+MzNU9f9MGHuoE
O7iaE+Z+qFjxR5m+pdkOIiir1Xpe1/4yJs8gZYO30OG+fsF2angHmT1WBsC4JfE8Hf4qbCeUW4Ll
zXKuuHNpsld0DNSzGaWjtUYxoB6sR3zpXrkeh+NdxNssJG6eCBPpMvlKv50vAAtkRxlwQEHII1jH
OP5T/6xHFNsrZrMCI7EEbzcfPf8BdtZMvM40UoWtqnTtDYxQVsHy339b/8c54Hdie6zjFCwN4dp3
M/kfvqyx4d1uDZyD2mYzZabzOhphopPU8Zy6WbJ053Ba6lle/v3H/ne/I+FZPjpFT0rh/NPHZkXl
6jLkY4mcmTb0DEwD/Lb6v1jhnT/btv924jzb5geD93G3Ivz5pxtam+x1wc4u8gDJg/dciQJq4mn0
S6xnP7G+VcT6yOYrL17b7NFyn/LyHpe1URx/jZ59OS0asbdQwAIzPzf+GyGqy8J88uyD5f0Xe+ex
HDe2ZdFf6eg5KuAuzKAnmUhHJp1IimaCICUS3gMX5ut7gc+UMqlght6oBx1VIT1VPBEJJK47Z++1
2QRfRZIG0uTvhv5pNO6tjKKZfAq6yyF5lfmJ8fPb23FUxzJ5dPo8ig5vpx5De8hsckgCZ6lZV2g/
QGLE6xCa7ahi8sNpHc8+7nSJZ84bChfI2nUs+CNvMpJFZ9OVV5m6DqvzdHoR0bsS7mRleqlNIk/D
CXOf1s2q7HdJtQo7aGyXrukJsmLRlNJaurE6pGqsYt3u67fhyC/yMTHAfFaZC3kJNedoYsC24SPY
tiYvxb+wMKppTXl/4GjoQ07vJKOlMk+899rs3D+ejFx6aK5gktYJBTp8loYg7jzXxUQxDiN99JJG
iX8ZChPtcskaWqG4ipJuWxD9ha4a7q0z2d7Xtz2/5EcfwSTI3bKEICzQPJ6oCuqN8C6twevYlQC7
3RtNvYJX/qMfW3Xz59dybGr3qjUPd/fodk3F7lT0T5PnRIieSF9WHdtGflUgmuqBuX19tfmnHd8Z
mG943ryoHOXn4f/LrDKW5HTrggvprbEnrQwlNjqxRaYLeAJp/T2x7WVMYrMTn0JY/2ZiYf20TReC
NYusOFrXhmGoYNITv0zdAtO92cabcYZlf31/v7kKC7trMQ41SObHLyyqOCi43KMXtlTNu7yiuG8a
44n3Qztk5XxMX0K1XZe1DE+X+rHS/fIYk8gocqOji41zYOXQckJFFK6MTsPjTYGejLerXEnQRg50
n5W2PzFJ/2ZtENi0TIjgLNbMN4ff4uT2VDnRF3mcWOem8kvVIpRRR4nAvBlHuKqRxxt84qq/mQyE
xu5Ag9PEVY93JlTMEKulwYSOb0g2oQ4MunGRsYNloSlOydYvF19/m7+9IrOqreq0/1V1nip+fcxa
lQSQ9iYvLuiTmHTdON/5OHinTFuWCo23KSY2/OuL/mbwfwCsxOyV45/5Q/1y0dLPMOXIYfQy7UrU
wC8CCxKQdIv3kaTc/+Ba6Hnncc9gnDFav17LN/tQSRKuRYNj3Y+RsioGOEJWDG5kVLQTq+7v7owr
qa5gj8tsc/Q4/Tbi9MULAnr5Xo56T0e6oEcy0qGccK1+fWu/G4mWwMimW/zLRHp4a4YaDPT+ODPp
EbJXHVcTVBX0LF9f5fMt6aphawbWSFNFpXQEu+mCqQ9Uos08/LQm58RnKZPXkbRcUzeiEyvTp7kT
2Bk5Ca7pCNMyWZ0O74jMPL9kVKperEb3dR37m64LoEYk6vexcTHnyMRrtB7OvpAnvjlt3g8dzNtc
26KKqNuE8zFxH82e4Yh1kpbDvMGIfkx1ft/EeDYHRJReAwIwUSvsEoAGkGau8XaGa9XXl7KMoxMv
7KcRyedwVWHrgkBOdqZH36o/IDJu+lr1+qn9qTM6VqVqbkY/2SQ6ArsIovGJp/7bW2c7ykbA4jQk
zKOvOK6cKRskWcIG+cCLWanTV+5NHOe4RjpxQS7Pma4HYulWVC0713zPpUvJiJSbr1+1I6ockz7L
Ck+ewx+xdZb5EdHwy8Sgkomq2TZydkon3SrK2tkepwAOrpBtOuJqLjDA0DSctatCHxp6ZSVV50y4
4aViyvDEnvPTGsB5kzMiHVNDNZmOj9YA+Gs0FLV4QpFVBrRQwnkyXlZkylR9beFUCc+yMnz/+hmY
n0a1S5nY1U2+euK87PlY/euEpQcWacuRM3qqVuCcfZecD4LgsSjfGDKADMQCS4WPJT1cNQQzTN8z
69JMLtXmOZXfu26nK88hhCbcjFhibqKZDtVvA/KmMuCw+QaheyLe0MSDzzBB3aS3fojNZFXquyL4
Ho9PMqQyedMnF0Nz9fWtaR/T3+EYY6M77/swcLN3Fkcv2qRYWowVh9Wm3prqGbT/pS1+js51RrO3
bp4q2P7SuvLHuyI99x0OrXdgTmgBZyEnGHFZ9981ZMpBdWMiZIjaR6vbtPajU25zTrXFBg/v6K6r
aoMIA4u/9GCK4g0slWWwqqzroF/V7a5o1qJf+/EuNfaRfpN3N0rwU08vpH5ulC9FfgGA6mlItgZV
LcvrrBtDA5jgGY/DU6qvu/ZBhrdpeokuRnR70AQWsPdXET4O0aOcUOvTo7udzJ0B+QaA72ydY+Ja
jd9mdfe0UHv0xC2SouuWsF3C5qr7ghw4WkP5Xf8jxnASfct98jA3BEH71AHvAcrm6nU4kSGyxFhE
i6iZVm7pIRvllC2Mc9ThjsD6CESIonN/b/u3VUfSxt6WG3YvirObd6KoDSr7HD2ho27lEz6/AXsG
EqkWrpwHdnAv/KXVXan6OksATCxK7GzKGaaoGLOzdh36yTpqd5N8zcJXmNXjzMi/UKetWa/hjCME
jmHU0dQwXlRIyrsEHSVWUFJKhnMIjJoAOLcbZh31H8+XvFM2Y57Kkqpy4j0cL4DE3SwnBNALC4NG
nAbUAzIr0OeM0LOUDFem9RNL4u+GqMX2VzhUdExHOzpQIH4u6nqYt/j8j2UmaX44KeaXE8Ployh0
PFzYmKlgBFiYNPVoKpgFFpRi7dHr5RVaLMyVlk5C+IzJmH5ASXTU57K+G7tvg/nTMN8a7G8SuhRe
N13dhY2H8yKnE41/T3qds8LN10Yr4W76WQYeLrXGs5zHGPN03q2kfAxv5rbZN+U8a2DPLIpVeMOZ
xdQXHbtAiEHBmX2RIaS31uF5e9EKD1drwQ+vlu4GtcRldauDqUqXFlSXyCP1tbiholC4mIA3waVM
92W3zQw49osdzKYcXv0P2d450S3ZKtDVpnWgrmjhQcfBjsugp/6+GCt61FG6VMVDOf3ApiX88wYo
iPSc8TLC1NNg6Xms68sy3OoaMmtvkLcUBBx70dICGzYAuWV/QabqRBA5nslqbTpnTfNEG7e98aeH
Ir0Hib8wGWVSe3YwU7dZf9YSiSlBM1rKCyJ0syT8hGoY0sS6upbZWdFtbTqf48+vv/FPWy2OjNSx
KXEwRc6/H77KbdGmdoV5y+utuPJEJH+IGpaWQtLF5NNM/vOraRprDLRYhyPH0dulW7kpoeATktfj
4zcp4vUVHBxCy0m7wTb89dU+H+io+FKKclyYGIxY92hrXCfNXJwfRzx7Dl33DGV8YCAlRliKYYc3
z0rsmbZP3HCj3SIhECeWn/npHY0mdslsZYXm8Hw/qiK/bC5iG0pyl3C/A3n0oL8j5Gm625wYtb/5
DnVoFrqFbn5+qEdLnJ660jDRFXqZLdbpVNuzJQkbhObTgHEm/cRj/bxHma9FGQevqKDkcFQ+iqvC
zToJ+bAuLCRWJB+pFLg4hwAAyz0/RzhtO2F5Ys49vklCKE1q2RTkqcejqDiec0t/qgTeOM/I+6ey
6PGPOhf69Fo1kXLiBo+PBFyKy+jsiEnkcnHrHI6JmLTTALk2BWfN7S5Y+UqiDjA4u/dzr1f3z2RU
e7YRjeuv39fjbfhcr3e4Nar2dOP4FIfXJdbc0BGZNphjmASrrCNOlJxp2liYxe3eUyfFPnHJT0PE
0VjIXME5hB0wh/KjIWKEKmQIaVPyFiWdVKW+wHnk2QQ4jJ2SrCb6+Ums6xyKKjjCk/aHry6Xdzn8
OFRc2HhyBDu85ShVkJ8nbuG5WGDseESDX7CjqefohXZyv339gD+/Q4JmD+snZSS2ucfrtm4IC+E3
oDulCLqVimLUqeh1x7BzVvR2pxNr9qfvkx/IGLENvkqdXtLRzeEbbSe2l0AGnYFALh04oY0Y1auw
IizrsntPsiI68e5+1Gt+nXIcnZg9nUoAW3PYQ+LoJcJkpmhF5xPN4FxPBKglqDmIbanv7QoMW60s
1JJ9HCKiGn2QC20NyU625w/0Kqf+OUnWkwLhDKbfcyjv6bQjYV9HSAtEue+KC34di3jVu/dVJBc2
aED+v2553Wn3/AycHfwAgbOeHW+azH9VyYg08PdTcf+H3yX3aTtUB9iGzfXko/skLtUUo5PkBL/X
t35fK8uKyIVlOcC4E1ZpnHhRP80JFFZ4aebehutSLjgqEwx9OVoDgVvoBDicIeNiWXdRZpb6Kk3T
98kI0aiq0bXMzeuvb/S3V9a4PFtOY65hHQ6RSUNn1xZVREJ78hYOWr+yewFmT4bKBib7mrDRJUIl
fXJPXPjTaJlvmSodZWyWbPMjafGXxasjMYvQwDiidahuRjXAtxbZHIFG0svL7FSN91OHwOHZ8lw1
cy6IUAg9Gi2pgIsu2mnAY9vMMcQeibHWNmuGneitkSiwYZ27Mr+kexV4VtoUHg65E6Pno159OHqo
CNCkpATMZ6FDcviwjdIWQ1YPg2cgXsigKakKcr97TbJH1IFzm9FKRby4VbXgTiq0NGl7RjsTbmCe
7njhpwKiopogIl2NCeooOFY6Tj/cJ6jHGCD5bUi7iMxa1bp2qx3HbU6HeGQ7zUf7gQolXvvVCx0R
cJoMJn5lEGoAI2rKDkCjpvR7H61b3FrsQxZGycX2Pj8awhbUjxPv/O++EjF/+8wjdA4p8B8+DRlr
TpDhVKM2fBlpZEU5ImvPU44HWHe0ZU+iDUAD4dWBuCnaBneOCMMTX8nxbmM+77CHorOvgjgDQHb4
GVRfRJiG2KBrMlUWE+SpwYFTKb/bgx3gRYUzGijrr4fc5zefRVg4Qv9o1jKPHl4zdVBGtXXVeVNL
vFgHExTLDoQCk2KFqZ5YJegs8OMOXjqDAhQVXHQLXJYF6vByfd5hU1T61lNvjB/FN+YWEuUMzjQE
3t1gWPDHFX9UfuT4Oegx1iRu7CWlmGYxJMs5r4RQyvvpnNDp3NMyLwO1I37yazc8dO4Vupm42jga
1MSWCRvjnvEyO6J5hcjsFJ5r7kDeYwckCzDXvxXj0wCdk9BUHCEFjUplmalLjiv8iiIUOxEO27hb
kGDcZF4ceminKkFNYCX0JdHQTu7Z3XY27cHKN7ZKtGkoMIRrXOyV2Pjx0oBIxF7YxzaxyK+Nq+m6
xRlJZNCd/QCSF1lACDZY2Wr5Fviwa27M4CexQkO5oSA8keO4JC6bpgSlJv3WCrzC2uIwTd3LUqxr
cqbjZUsasborm3WrbXIV3/wlFErysisX982G/whDAdLBpG/Gdge2bkZgEgP03MRXRnAGnTZaAKIN
9/rl8Ni/Z+fWs75R9vkbTDRiL1eBuAIC04/7wmiRDq8TwJvjDxgUZfIjym4yvJ/wh69RkgXaGQIy
OOPEy7s/w4vpxAz9aWmYX5wZ7UfE79xqONq8KamGZMmfeHGaER+00TnUOvBcVcQIJRGQmwle3jKy
9cADBGXtvh4ln/eOH5dH9DF3HlC4zO/1LwtEJIoBV6nWekLNVwXpr1jyvX6UGwUHKt+WoMEiceqh
xKVrL7PsT48EXN+iP08lxjYdKuiH19caF7/mnA6GOeQsC8MW4Wh3i7uZWkU+nLjYp3mILTnlF8Ha
RH6bLY7mBCcK7dZusNTFZh1sm9G/oGy+LvHpLYgIfglaXoZ4rOSJ2UGfD29HkwPXRcHjsC461OcP
bzJLoqpGP996WYxAVJP6LKpAeAoE0dwwa2fnkTBmYYK2pKk/XLWpBVkadd6SxuXkZWzTVkUansPy
b7y809+Qwzpn7Nt0yPJChus2Uqj6Ra2/bGfw69fvyOenxhaCl3Pe3JsqyqfDT4/1iHQol+gHqVTn
NdFh9MWWUc+esWvS2WdcPPTxiUP3/E0cPjGuqUPQmvUNBFwfrVrYLJ0GKFzFNq0CWSuGjWV1Z7LS
z+muKEyr2SkN1Kf1wkDYQIXZ1TUkkjQRDu9S+uieTYlOiXJEe5YqrykAK6fvlMt+rO7+9InODRq0
XfNrqLnq0XsYFSSh2lFdeApr0aZSqZGBDWGegbtud14euO4Z2+L8xJL4+aHy7qkaK7DuWBQgj87E
bjR7DfMCL6cuK7xvzQoNjLpJCY7FNw9zLSbu7Os7/bz9IJqcOhGNMWvuBzrz0PhlfskFUa9VmBSe
NkgAzS21v57u18KaOn+X60iEW4tITDgopJx0egUdqA+XUkv+eJoF0zpLpzimktd9fI7rygRKQWVk
nprowJPwi2ZuCrkwypZ+RZpBxSs8WCCOxXTz9SP4/GIdXvnoqWOX62xwNFzZ9uzB8VfSjVw8lMJe
BfGJx/15MTm81tGwKakK20xnpCJXyvPocNQPOwNtYrAw2sup3Zt6XK01YYYnrmt+Gq5cl2mVqYBu
LzLMw285i/Drll1IaQ466rIbGwyESh6c2Mv+7kmyreeIwUKBVPFoiAaTiAOFXEcPf+8c8GHhX+iB
ugUR5sHwlALgN6+uayL94cU17A8s7+FNxSi63anA+hwP6Y/ISt7xDmDi0fyLnpWj8EnRZk8dprZN
LLAabGlQ7r5+dfTPu8r5IwgmQAMOMXLDw48Q1LQQWRyBgcjnMpyL3KivaabH+R5LNDCNWkbnBVC8
RWtqL+aoYJWmPA/sy18kqOH3wB0hchp6sdIy+TZxrFk7IUl0IWHLxLbnf7zA8nlBwfCecfLiqR1+
3s4QsaEhVfXCWLkqJcjSwCzXVk2yrDWuKVT1pDMRr/T1Y/r0Xpg0fSkGIZClDi6soy2Uo/h4pBri
a2cn7RrK4LPSD0vXtB+MLHH+k4uBi4AjzUGeEs3hLRa+gyWsCRP89HXA4k2Wcp9oT8RgbhqaqX96
Z2gWAVBzdgML/Un+i5ZI7euQLgRsxde6avJt6bgbTK5erkFM/POLzSowtqLGXG4/ujO/6XBvYgn1
qFxuMRlthG/KBXCKbDFE1vvXF/u0FmGssSntsx1juTWP930j+b5mi9PVA2NJzSmGol+5zstsgdQy
W+6yELnG15fUTl3zaC1SgHfZMqIY4viVs4C2sClKSPdJ3qmPHdHkFC7oLRN2kGjWsNTCehsQe3mW
sHMnC/thmjibWYNints+2Zi5YZ99/QE/bbR4JnTwKdPQxbHUY/HYMGIbpxoJqqF0FKJzjPRKb1+r
wocF242em4TXTtqXJyaZ316VoryGhIPrH9emrMKGAOc4pNy0kPDTxKNKk2zYKlcQNsCYjPV3Tbn9
+k4/VDF/7+8cakOGBdpo1vvP7/Wx4ElNYfa5FRf1LZ9ElPS8hd6zrWJprxjn99jVtO2oANbqXO1n
k3SPozmdhyGgJaWfypmH8wKK1z/xKOYF5PhTYcZme0Chjjf8aCIB01v3vkKO9FhaF4abXbaVDxKj
CeJdyenWNZ7CKNhHoOROfPPaPLYOrqxTN6eMPvPkcW8e19DDPDA7ekAMh6jdxpjPyREct3WVpmvY
2fpGRaTcCAS+vhZEq3EIVxGsxmKXi7p+Dvrp+4nv53Dh4fthh+hSOZkXdKSMYn5Sv2zbhljpbRXs
swe5xPKMipAN8kEDu165DXX2oCg2U+s+ooRRFxnYyRND9XCk/vPylItMzBbsj48FjZHfEVgRc3nZ
oDLAXXynQMycFPUaxxzmZqkMJ654OAr+dUXOZ4ImqvHpiFYOYPRoJsQYLfRgWebucEUaylQ40OzC
0dhWEpQJhvp/zLn/7wX6b1JDf3nnvJf25b/e8jZqx8uX7O1//ntb5D+7+sgLNP+Vf3iBFMf4S2PP
M49DfkMbyYj5R16D4rh/GVQr/u0S0tlR/9MNpNl/mRr7Q9WkBK071L7/7QbS9L/YRSGxRM6NWYiz
3p94gY4SAwVTJYoyi5bF/Pl4y4/qJrQ5AacmloV9Di4VUbgLU+TinKzpG0OhmJfOGnXfUhfCQYdT
Pfh9ZZ1NQabv5KDUK9q6KAtQNWRa9O2X53j9j0njV8vQh77s77mEj0aHASmAcExkq/anrNXIbnq9
NWWwmXrNf0r9HCM/DEfcSqVhJJuybwIQP6LJdnYxqcgrIHnSRhckHIBRGG+nCLhYZXTNnRLKOWKq
aEzPpCO1hTAyXettq+37Mgij67iYWvjBNfsEhkqmv0ZWrLZeV/j+G/sat17FYQ3Sx0f6sldM8pS+
vtWjFf3jVtGwYlnmG5h7y7wJv05TTUjidhgM/jpUFetuyLsWhZZPTI1fafZ2tuzeRrRkd46SKJta
6aKnTJQkZTUjoYgL9D/RhdLq8VXkC0havuv8nAvKyy441fk+WvA+PqktqGnw1sy/zeG7v37S0Kl0
qRIiseE8OFzHmZ0BinBXdchrQWe3v5L16NwP4VCvCWAwryb2ALt4sgHMF0SAL/1OH3atX0SwJcd+
feI5Hk73fDo+EKUdKhEoLHT20IefzgJ3kjpDLNYQaNrboq0GJD7ohnotzbZZlMjvpGNgG638s4b2
9140vXZKNflxSDx4b3HXsf1RDQRZNueSoyGVNwX1mTow1nZjKelFPgSBcRZkTrmKwb0GMZ4uEh5G
GjZx7YWiARmjAsCxg/upq9m+1Ll2Tl4sMGi7V/eK6MguQeBMzAnRErA9v/UNHqpFoYxbq6DPY+VC
v8bw3G8GU4N3Fj+PTQ2HpVDj74UY00VT5sn3ZoRfw450k/Y62A+lvwtBJFyQdQKbf9Qn7Gca8KHQ
QDC+wDwsc9Da9kssYLp7aaKna1/R0elZEuWK5XfhfQYFZqPWKirCZKIILc2JUraJ6soYCQgrajeh
YYWfZRmz5D90fqQsRlibBh+D3SEBaaW7JrRh5WrxnW0nMzsOA+HsWP/RW1kK0CqptlHlg3TWWlZv
K1ArcLKDzViu0p40XUG0ZIki+U2h/ozOCkNElPJ8+5awPJtIBFRNbhV9Z9sBZBMhxZaUierZBUB2
qWTQ2IPSGTet3vkAy+toFwp4p4pZNS++00ARjHDrE9KwrkZUT10CWSk2iH8vRFrvsqa4HPKEGsVQ
iT1cB+KhrNT6pgm8faVUytVoyXATjlq+t009fIPClAA7rOROU8pbQ7Spl9XyMQcguHZwCm/Ubpwe
7bQoVyCHaJZUbu1FvQSJNTWu+wyq+clx+utpVDmRyk4YdwUUlqXjyLsIE0Pqhc7o3sW94rwHsIbg
qiqudWkYYIVdgBsLW8+DlVSmWSaa8OxJkxguAx1SzBLuf3ZrjaUEBaRxYqqLaDMM7e2YEbiQ2HDA
tCYgktgiDYNmTHcXhrELLVYbMXI6GOHSrFBWbsSXOOgEV1bAbHd+30RvWjOinFbzdFX0ztM4wRJM
i/4pDV3lTQkJCc6GJrwWxIeR5QLtueAhEwAB/TG2/A1d2h/K2K4qf3B3Q9rXiGPbVwge+hJ/PMEq
tqEsC6kviziQBJOFYpVaMDmnOG+8iBeJnq1+LiflJgQwkPqiuU6wZ5u11dEinWbhF/HIQNHbnzBI
roXmT5u+Ci+zMoCwgw75TZnsHyCGo6XsAwCzviPWcYSWuHMhGag64Xl6gdzID33UG3qjE8Tjh+9G
PTaXzDVEMipdqD8hZicdEwHNWvMLuY1IESLebKKEEJrBuKv7mkJ56b6xVDeLRgQtynO/vyrHmUcQ
R+0d1ikXVHllXlcG2NNxQuwXQ+wra5GRZqCNxl5UNYd4kdOWZNUYnrN8cF+NrDJ3sQytR9jn5nOZ
GwRVuGa097OGyLkuTTJ4MoGLpb6ZvhW6O11CMcnIPzasK6fKf4zl+BA0DRFiiJP2TUkemQ4yda2U
hfm9NqbmNgz9s8lPp7Miy/ybZAAAgYaQCFSXVNkJdnDsj4Cya02PtzDNZ2BS7EQuVOwQ2Qlj9FlX
LcUhXRWiYRoMAVQA1V6nLSnexhjvxgIPghZM8aatDdcnDnooH7o8NnZx1jPcUvOsS8fuXRVkLHD0
AW+If2EimzsdAVdbSXztggwC1a4/xuW4r/3eRh7KNOYYfgVWzK7OQiuTqywxkvOxUZJLZwqsBxAS
kOGrfsjP52rJ2sFAPCvgk1oJvymlU12aQZACLsGZtchgzGo2hkrb6d27Pge4xLyrfWv0tvBUvWnW
EGnYQqmD78JZHcISMGF0FVDXXBd29FBQ7UbdoMiG6EvZTTex2RA8GEjgoWau1RuCGywQCW19phIg
46mRky95J7Kl7epgEZQAJF3cQkKLaIVWdhbC4avixz7WontyNNT3Mpj6C3o0r8nkRueAu8qd6Svi
bojTdC7VE/TYx++uVd12qUvGqts9Th87qhCo8jrMsuoCXGBOkxKSd4E64aKytQ5opfSvKHvcZBNp
fyaJmIZm3bJMhWeGMYdu1t2wS113repFeWbV/T62mit7pEnbj8YlBEzSj5tCLJOornd2mXXeYFba
FiSSfQ7X8QyIJCJ1UN6R06OzBnyBMbdulRspEFkn1ggff+afqjX4Lj/2X/ORPnXYgP7MKivdBiMB
Dp0sH+oqKF4IRyjvIz2GyGnSS3eh9WBWAmtJZ1IuJrKIznPLHJaGGZKYl+D9CtmhrwZXhkgrKvvG
bKkshVOVrsk3GOlc0WsAH2RedUA6CTkDNLZg5ZNbhRSm84Id3/3o5rdxmNk/B125qNvovouhE2qj
f11JWQIlSeN3qlPdBYCK7AIsYLR1BrJ/7NZHG0VIgXjLmyh9t4OuvwSWE3h1CdMhz0by3zXE8UPs
lg1hY0pWeHqlIrO3lTImulH6A73YoGX60pAukToPLMnZywCW7Fohksk5ryOZK6vcwXazqCRnx1UC
KkLbYFArVHBUzZAat2Nk18T7Rn6a+5upgqrZK1GOmqRrsR+mNCxS/MVG9iNncUovKhn39rmVGZW+
1CD5ND8zw0bqFolKVZcqLxBUcSrC5qYcsja5LXM722t+2jE/uXDwpCXa9rK1IYqDnmwU7KNYloId
wGrk/3pv1P0NISZ4PJRo4N5KuzHOJ1fTLjSzD947ys1YD8Kwv9UL9leXvOYdB5ia0iYcgr1wm+HS
zgaeh86ZHOZJ51OAt4NY7m3HIpJ10sfmwdRS7b6ry2RjSgkSIKcPsYIk79lR5r6oSWtsazg1K6pO
9qyNmcBlt0EZJlCp8W0tJFk7CzsBR2wA5F9100hON4WAsVzWhj1sfC0byqWiymFGIhY4ncKxwVM6
FXafLdu2je/tBMTJdQZtdTF1VnDdhVGyliMBcMwy6vkEsXOGemn7tC/8J1pxHFVa3QYYJG2oOasw
jJibXEJqLoKhNAmTbYlAUzLVPyMOrlI9y2zyXQlN5taQZnWmd10tFroqiVqCqbKtzW585QmwT+ty
H3a2jAFGUMk7CyPJ3mzKoPnog7b2p1y+lo0enQG+1upl7UfRta77xkMBNOWZvbaBflNOr6SWTCvf
DnIim5TCfjPyNoSbEDXmrZ31t7XvNpy78u9ZRVvRd6OHiOe29J0BOkJ8mSjiAW6Ts5wgTS3YipLR
K3T4jknzTVYSm0c+AocmJGfZRTNbIVdJKNOtKv/mM8vG2xiAV8khVisoQfvSX8JISr1YSUluzgWx
NMu2EDEN/NaPV6YN1npfplO7ED55XVst6TTlIgQXr99Ek0ty6hTVyc/eNTFVs738WQe0llVH0vvU
9GxXl3r6GLr5srAgwAyTDe8bPeCdUlgEoJM2dwbKivndVt0rEDzRjn0r7uix7CfyZeb8Iq0e5EzD
ozwVl2bYLqZpjmkAnPjS933z6rjN+BiaqbUz7aoh1LgefxI3g39HNmeFNukQaoqSDC3gQs9WVHAA
nsCxId9t9ZcYiuhu1Eliamm1biNf3kOrF/d40ad13wUXxBWUjwCawm0+sFvwrLIrXhCMQh4ylVS9
RyYfZsvGCslqjWo8pSTIQo0jEiKNf2Zldq2icL1k/GYX5aBj7un4+AQqUNcg4T0zeH6BYG9jOe8z
C9PL+vZMlrh2kkQ9Uwc1jFduPRgXM2N7FYqqvao0lBs8CQHckGJFQD5sCsdraMhEi3Daz8kWFH5J
jsiMgiCkxMn7ZzfNoE04Ld6RgL+SQwj01Dj3HxITrNeSoDTICWAfaWt2MJUL7FT6xHbEZkmlfDw7
2FN8gRKRXQCwee9UxHy7lLYrI9CWWg0XwSyVN1JUhqukieFuxcxyft6+R4M2tIvSlo677Qifsr1a
aa0Mvh1WjhadfIxis3e1pT0mBIBo7dTsSrNsLnjm77kajfnSHcXWKAC35YayqhWzWDj4MvvGCHcw
b9sbV81ueny3ZLQ5D0FVTUuzqdhMGvVL0GAWU2LGl5Clf+cP6U0SJ9oFIIn83tEnvCWmSMbHIGJU
LlLX9Bdd5WawJtPhlRll2sgm8TpizYA191wvpSkal1jwXHjn503nhLuACdjzQ/ZfxDE5FI5Mqp05
dlo2XjPMycWQCyixXEaxHX9P+xCuSMWWk8233BdFRmiP6yfn6FgIw22H/g4Gzo6U7T2YvvR2tDRe
9jQbV34JC5cEvyK/L6di8D7YX4s4bCBPp6Zi3LYDATg9UYhYa0xSsEgX1+vz0CRhU6+Yzd1RE5fE
VsCxgve5anQjeGLFQTMWS31Tl0O7LiKpemZh2S9qV38vU8u+tBI/fs2SrDnPercnjygJ2bI2uyCN
b03FSZ78UCIlU9M42Lm1Ef9o2Ss/hIPTryOrD76zsVXOC7fT9ggD+pduauqraawaTzUiFlw+WRLu
yjYyzFWTG2wfpkL/ofbB3D4aS2ed1ZYNOY/FgLgwW9tbKINwvmkQLwEIv32UT/6oiHtXZPz7n4Xt
HjCfNm/FXCFtjn/U/8VE3rkf/SXu6aU5CuSd/8bfgbyIk6lUUt53XIqV/yrwuu5ftHNhm1BgpUv0
IRf9N+3pw4eDVI2QQPYlsxP4n4m86l/OXJSdMVE6Smuaz/qfFHj1w46MoqOaRpFuHxtHcmmH6ZT4
xg42cESE54hcmiS17Js9dv05rDzgzLmpKw/WIDly1OztkdVXyW4KHO1mmJSCuJe2BoNPmkraE/8D
Jz8jNCtsW/0Cn7rzUnZNvwtVgNor38ny5ajNXHezj1pWMgI4vV+e+umC8N+3Mt/iL00cN2tcXPMd
2tAULQM1JKd8a2xCUBe+UMwBsedsxbciSyF322jEPqhLdp6+A4Id62pXvgGzd75PGZI8Zrghdshp
aTEk5UQpXpDPyPlccZxL6GrOM991ugkjgyx0g93pi0N6GPnlMquexr511p2tKg+ddMz9FCanOqeH
jbu/7/Coo9v3LbGFIhY7IjVTe2FSc/qhmzky1zjWldfYKNIHMVFFJbfbddgOg4/pT3SO5tro32XL
v6+tHz5dDhpt1TvFtDOMSbnm6K09VW7jP8qhIqL966+QPshvr3FUNfaVchBW00+8XMbwwzbG/DWq
FfWWY2BITl80pMuvL/RhCPjd3RwXX2O8ULE0iQXl6b3bZNl+q/1avW9rnYreKO1xW8YdKiZL7ZWb
dHDtq+R/OTuzJTl1Lgs/ERGAGG9zIrOyRper7OMbwkMZIcQgCSGJp++V7u6/bY6zMjpvT/hQJKCt
Ya/1rdyWIHxiBnrJcuFD4q6zb+ACTsCRN5AjZ2OEXT/Wctjpeb5yW2xygx8BkPS3mFKb/sIzOjNg
l/LE3qc4CgLcvZjruOjy+QaJqcf3n8q5S5+ahr8NII3jpbB081g4KMQq2mEhO1zo/J679KkD+tul
m1F2kTF6LMpQPAQ+/eBj53PdXZ8+pt8unVNBGCUCd41VCMI9N6T/et2VF22CNHIV0rlwZbggd3RG
6mYnt9ddelmrEg5fa9uPRejBB0PADfb15rpLL4pEE9pwxukS1qqNv2scA5fHXRg2597ioga0XYst
LYlVkQvyRLGwQCvsygeyGPqIpBrnrkd+YZ/l33oOAn4i7t5/IGcq178aLdZkEfj++ECQ34wInjlF
LE3I1Ucruurn+3/jzJNZavWshiK0xNFWMWKDT8EBFvlXkpv2uneaLkYmZ4hKMzm+xNblyUoCmAsX
MujW1938YnB2ecajoGlGxHQgdy0D5xahz9ddejE4FY9ahUQJqDkskDEVgr7nSDxfd+3F8FSJkQG3
UIqkoXpuhxg4nEuUsnOv8/Tff6spGVTDZkIOQoHAxk0PrKPy5IWHfXqof5l5UvLnpWevngiy1lFU
YLL+VLZNsC9lk7/yCTF9aRWzDxUSCi50G8/9jsWAlYj2aOiMUWVauZ6DCuFplxxX5y69GLARIheq
sKrwiCCH6QyE/fSiMfTMI1pMziB8g6GbS1XQBnbXBJbiYXPVJ7NE+rVDGaEVo1QB7fbr6E+f0W6/
IOU/s3ZJFkPU0ahMs3FQRUrRWCbYMa/GvuwOdV6LNdqW3v66n7AYrCycaoB7S9RgUH/BCEZogk49
e+HrPPNWl1gl2qGjivhKzEsCiV/lm+n+BweMTV311v9leX7uyovRWubgxTuABAoRSjRZS/upRfT2
dWuApUp16GreihEPhYcJOttDwaNLtvNz970YrzSvOxoMQhUy9iUSs6McQFxk/173NhcDNNCUONi+
VZHM2RGhlgXHadR1l14MUNsTfIT89KHEKWDSSX8j+/HSbuDcU1kMUWrQSuvhnyz8fFpnid44ZE9e
dd9LLZ6qaGWmSasiDtrXXETfBiSwXnfpxRgVKg47BEeoAgoFnPllaxlecg+deSBLrxVibXpkD+JF
or2yHZCG7JLddTe9mEJ7HneUKtSsrCMHeMu2yn24cOXT7/7LXLREYXptRmzX49ueSErgvi+xMMI6
d20M5U++I/ktDm1P9ONJwFPRUBY9BMDn7NOx8iGEclODxl5QxZ91ZrN/aAv9F28TsmnyIH3skW5G
0a4b0q9In/U+1Di63Xs2YS8+ksQRVHQKd0Lolw3y6TATJDpUkHrtpGjQJJoE3Q+0xpFi7QftDxlG
7U41zu1NCNCPhThh7UE7jC6i6ZGZrJh+q3mM1BiTKTAo2BCmH23S9VsEBfsfPJf0I8BA3vghRATT
CI1XYq5b4SylrP7UOJnD+10gCwl5l8iVlsmVn+ui9Kg2ADMfSVbFkGdoTPgfTiy9C6/+zJtf1B2E
OHrwRuFzLesDRDsbKIQ21115UXYSXqF55OPK8wB2ZFzrbzS9hKo9N8gWVScY+hb4G64K1qAxFKhG
rfJSP19140tHXIpQz1n52NyQvjz2UX3Th+V1c3a0qDvzgECptuvwjWg4NVQEbFATIKLkuhtfrAgo
zJGdphjFKcRgLHHHWV1igJ954NGi9ijMSjnO/fAyNczdwJ6Hlb2urC01z5Q0FnEvoSp0lW2tTTaG
X5qcFm7f/5xVLQlR3pRPgvi+Kmzu6FcEeCDgO3IIO5/L/CNHLQC+as6m+wBJ7zdI+51WxC/FdUNr
iYk8xcbMemKo1zQwR5/MQIpByHfd7BgtBi7CRrsoxfkmlt35JrZQpl45cJdYHcy51PVjgBeCBIke
HLAc2sTrvtDFuK21aWLkWqgiiOqPCIrhK6SGXvdAfhHRf9uqlUh1gToJc3qAsJa6RvIIMBtX3fYS
ctC4RFpW9gBlhPKR99PWk5hbrrv2YtBCbyaD+HTbFt5UAQu/eLvuwoshC5H4PI+xwfMAiXlEm2u+
eAR8phqQxRJ+mLoOrilcGsGdokLKsFAXStjp5v6yECGnv/jbSwwCpK3gwx5PngMkriZomsZOgSCb
EvswEF5dtx8mixkVJqQ5pgJvFLl3BCb/6SljcLq8/+R/mbn+9isWYzP0ukFzUWFsznOyBadt3uJs
pcT5Xt2u/GFs1+Hg/BvZyfTGTpA+6xhaCxcn/s8oF8l1k81Sej1YErWOtL8GxB2FohJ5Uhd/47lP
YDmSyTCYHpj4YubJI0Q5j0NAL2ygfyGt/vL4kF7yx0dQNVrCOYd5bDQNIv1wCMjve4TnrRHjVO5q
dM985MwNYgsXGzpHBuFdSDX3Dlmt8meRTPIfBJZ0N2KANgTk+fwx9aApNQaPAjF9Yu0jvnE7R1V4
23uxObYpxL/vv/kzT2Xpjpg7z7BOT7IIhta/iWfkyUI8lG6uuTr4nX8+F+kS1TRSiwJ5j2uwndex
8S8U5tPI/fcjR9bLn5cOjA5z9I9F4Xt99hxZNd4gGJ18RYDpJULdmWezxAO7jIWQGeKtgpq4wVJ/
pa/9GMNFDeXQW2g0wjDeECLt8i9oA1z3QpcGb1fTZkxiTFjtiPj3ySHhED6QC+fR557IoowGlYfH
kDbYKqoEaNjuOcqQSXjNtwJr8p8vFFYhDgQsxqd0nKEl1SFwOPlx3bUXxRM6pBARDRhNmAJuphJi
npba/5+1/j9LtiXnLoqh24ntMB2k6HskeUKrXaP3dqEm/vKU/vtDT5dgMOHy9iQ61QeR62gL2yey
d7T3jwPYeqdCXd8EFmdoyNj2j7oNFcxw8DD4SDZb67BzR/SX9GFkdbYPrB8cJxDQN8jsZHsHA/h1
68Zf5vjf5kDsk00mYqcPoMORwscnuHaYsC58GKcx8ZcHsITxlnB6Jslw4gfNqb2ZIAc/MG8cHkYY
tuB0hK5wlQcIPn3/Uzn31xZ1pQ2HRjnmQzCTK31v8jC5zW0d3bkgU3c0IacWqUntBTj9mQH1yzb1
25NztB48ydC/iNI+gzgRcYxQxV9iiP69RoIr9ueQKtFwTSYYfKFO5sOJXuIfqgl5u26i5tv7j+vc
D1hUBOpLBNRNWVDIGRTNsW2QK9ZdV21+WXF/ezgA0WkOvwOO06j7WdXDZ0SuX9fUXabTeFAlDpD3
qsLju8x/C92VjyP884nHuUMOZp/hW+3aL1gBQmhfD9mVz2NxPjHOo+0A7CBFh5E7jh0EvdRd2nme
e5HL5VFrYjTosDtDauIRR94wIWTFVd+Iv1gFsLmTwwTsx8HrxpCufBz6P09QSl95+cWIzUNbJqOb
8ZlU4b3BpmojgI/cvH/vC9/3f6r7kgAk+VgOns9IQXjODshpFLAj6Wqr+xCpoTwSOHcc6+8Mq+Jn
IU5RtTLzjtB4ezvkbnpbZdISQaQd0p7ev6MzL+rkxP19w4GE2w6wf06KsYZUKJng1qroeHj/4mcq
xtJeCNcrZo4Q8j8qe0lXtJr0U6pn/xXWEP7y/t84U2GX9ApSIcYWvi0JqJDPCxEL/uG0vkVCsEMc
3CnPKOpD+fz+Hzv3tBYzfxy4juRjRQonqxc2m6KEGv/9S5/Z+fmLsd7ZWKCRm4QFRnheDIhbh66c
3QdzXcFtgEr+/p859wsWo56EcywRGxQWnERwALV7tBavqoLQ0P35KZXhCKXmSGWRA/B6gPVg3pog
bS58qL+2pv+euJH48eflGySrzDBOiqK3MIncsinxXtqeg8hJPeiRKAvla17W5BFbvvrWm+asWjGw
DqCZjsijnFPerWI+uzskCamfQam7nSsrea9p6z9gDu52ODtsDxlWQ4zmdAcDKjiHgICtORtptdNR
R3czAmNvNUvdXZcgwjdqbf9JxY6uGZQPn/wm8Hdp3oCyeM3bSpaixCFuPeFYJRG+ruoizJtjScPr
lCaIcvnzgXYyrmdKrSggN2ErQ+sTHzu91N5feLX/t9TBe//n5bXJYa+UtD+gF5zcNFCEws8rYBiT
nBYc/jwYLeBgnIFYnct5lc1liGQN+NBUJ9Sx7Ctv3oRYWna3kIOWq5CSQK3zGXQ0lnT+dUqef+Hf
WFTXFtSBsfD8dLrN6Um7qNx8YTL5ewFEXNCfzyAyszKe35hCBLAIaTl1W96F/a6fAHO+7hNZ1I3Z
8NCxuRaFwJ/aKg5jTqwGeeXVF+VirCFfR2x2WJxgwh+ol+tjgODuC6dQf6/dyRJCSbNAjV5bhUVa
53Y3q4E8UoVSnogyf4KeMn0hVnWf3n9QZ97FUi8Y4Rw8n0w+Hzg+qk9TTsyRO2EfEetNLrzu02v9
S4n6F++2r+lQ82A+MHiyj6NJo9c2tOyj8iN+GIzF5nwK5Rrhymz9/o868wSXCVgpa0N4bQP/AAsK
nDuiAeRhBZsU2Z40qTeu7eePYI6Li7vT0wLubz9xUYWZVn6up2Q+xDEMU7CTSISZGL8+COQrMwBd
kV0T8LC6qQlagHry0/Wg4RsaEK1btNEMiFIz9ts6L/kGPtUOD4O9GTFQuuL11G79pm3/qUwXwO40
j/eg2wuzQ5azurU1ta9RaZKHcILTf61aLh9zWVYPYw89rCx5tsPiqrlzYwXy/SzLcl25xKyT0QPC
FVlQW1rXX0aNtBBikFMFk0q+e/81nNlWg4n/50DvPVr6cL3h48ow+tYzQEY/pTfDhhS11PuCUVQd
OhkgpasGxjMiTX2XwOP8TIe8efVMMjxSnDetkjIa18aCLFJHVe6tS6RI/Rx1e4l68/fZP8kWJZ8N
PbZXCbbWyWnzi+bnXdcG1YXV3t9XMMkS+UiRqY2t26QPWlTujtiM3FUkGr8MEQKKwrCJN+8/7HM/
YlHxpJt8j5VWH4yVfAOvvd04nPdceJXnrr6oePHIeqUt14cqiJxclWSuOcTOjl1ZIxY7IxM2Yd5r
pQ994IUOTqzIvx8H2TwBcmXXvCf9FoEjDkdKobu0jDhtjf4yaJeizMGMRFQdwr4Qft58IwGFZzTs
s2Zt+wpBXy3PvzfK+M3aE215dN1QXcqNPPM0l3rNEvLSssdsfRj8/AvMqHeeFu7C3LQANv5nhZGe
iuJvO/ocFmtr4QiHOb0tNaAJbDqOpeDfo0G3u6qtNFg8fl7Cy4bOe9Mm8R24NebrOJYQWVz1MaaL
ephjWRpltd8VGKmfgZ6Ar7oDCfv9i59ppCTpoqzkZTaRSqTjwQiCg13Y7VlayXAzZAE6KVJFfJ/I
Wh7LCWgU9LqAyCQ9RF9dB0DKJADnvnAjZ+aZZbwqVryUah50RdsCjw//QbDPpHBYdkNLAmyaaPZd
z4atjx75rY1puZqI63eK9mEBewDIHaZqV5WH20TTH0BkReFpS111ofl5ZnJfikkJRIfdUJuuqDIY
rCsyNpvOc2plQn4pRnOROvh/n9ui7oxqHELX1dPBAMrzKSuBKtjwDuHcYEjAQThHU3ZDHHQezGXO
bs3EsMWgEwVZQVG8FD2RZ2mhELrkgDg7ABa1ijfwFiqKbiGyp+Y3meT0FT6qgK20tGYTVf0HipOj
TcMxOrqQwctJTBvLlVfW/iUHyZk1zzJRCEHJOI2RFEyO8XNg1K4p3Toa3CZLv4VjWpjxUrT3mU9w
KVmFN19Zh3gYRLt7BYIk9I4PjX8IaFKBDELrbdojBe/97/3M57TUsFZzShOQqIN92DjQbLLZ3HBQ
6DYwbkwXCseZ2XKJeJ3nFudvkfT3NoyQ9FciQWwMs9c2hhIDHdJy+/4vOVOAlzrWOcXJywhGV8Ec
eMAWISvVpfp77tKL4pRyaRNvwqUnpDjlwcFmV27KlirWTGuHVIWIF1HWy4MAlxJpv4DPvP9Izn1I
i40plMJgj9aOF0BUDgZEjJOFDDCN6B4H8m5fccDktm06/Hj/z52rG8mibtBIgvQA1kWB7nNSqGZK
fyDDXb4mCVYuljVlkftACtWmhh4E/1LCz0sY2J+x2ky0rYH0zcWlmnHuy16UjDmSWRWDKlJ4IEql
iMiI4Oe35aV+xxnFUZIslzfKtTMtFUBXPvF21JyW3SSTU76ybQWi1mDrAeCmrnz0sItvdsMop59U
xOZS9+iMkRMQ+T9XBdxBRIEDUwNwV4/ENh6stAP5LfWxunbbPAEyh2+l6B6IcQeIJLdoXSFqaYbQ
otyEafUTx6FryTww/bYp0sp5B/tnqe5gG92EDNQ20Vw4gT/zIcaL0wEkWgFCE/S8mACM3zQxEmUc
qwEyiU2NnER/dvdZUl1szp+bLpbS3NonUzPMkiOYA6HTGx1r/zvgIP13b65G7CBhNlgDhx9/B7B0
/hGYIChBC2NW3QSTkhf2/L+a0n9ZjC5Z0TyLaMv8eCpcAhwpMCMVu+EcBM5yitk3bHuqAgii4AC9
3WbOQYZIgZjK0X0GB7vap40eus3IlV15oJpvQXqTq0TXwCREFSDnHRnIC2A9JwcctqKN1SVdiXwQ
r6Nny2fmfJwF+jZ4i/vRigu1/MwcuMyckfieM1tSHPNUqn1g7ZDuiAZYaKXmeb6dtI5v/Khs1zwx
5kKr78w4XgoSPU+RYUw8GFoA6IBuKgnUaoIz9Vh1tfjwfuU68zeWquihR75bPzhdiAhbkxQLvi3r
WbQJnBr37/+JM7PgUjQsvBDov9HXRSIQXUfjUB/mmDe3qaX+vZcN9YUifGauihc1n0+IOWlKqoum
ir+OLqr+qa3IXq77EYsC38wjG4gEKtBvSX0DbPsM8lva6wLGKf4YKTdeeOnnfsWieNu2BMYC3dci
T8HHyuKNatj2/d9w7tKLup13rZxLVrXFCa8PGlPF4wvT7ZlXvNS3ogp3tvHKseBzWu5nzuM7pM9U
PtBesbdvWsSrr97/Decmn6XcVQVVWSkNS7CcVB+uiafn7djV9hhhX7J1pUw3ugNIhMobUG0Apbry
SGIpdS1Bci/zVLZQK1j/AAyJ2iMBY77u3SylrmVklMB5TYfXLu5B0vrKfPf1/Ud25rUvta6dF9dJ
0oFdaSpFMGNa/0YzeemFnLv64qOqxNAnfe5hcxyDhCJ5HUHcTD+9f+tnqtNS79ozvzQ1xZavrqb0
bo5qf12pKH4WDQm+vP8nkl8L/r9MVkvla4pkr7ZMsO9lQYv+yEyYpuse+MAd4ouaA82D6rXkTYNk
uai7H4KBHZsKWeM6hFFjE5jRAKQCmFb9Qm5YikNJ4j30DQKS+5L2X/ysGXdpkyMluWuQkEJqL9tx
449vbEaAdwvu0sGmuv7qD6ec8sRH7K0K8vkNZgu0vGqGD2JLsA3vVhHs9f6KcA3KTuxNP5hjdheR
ePrUUGKfwsrzcIwaso2iTO2B+3RsDTwicEceJUWlw+ZZqxRTieLzXuHkToFd7Ep/ZSdDH5CBqXHW
2zmHeIm43otITMEKx5bzfTcjgYL5H6cTyQwM/xCtaRBn5ac617UGANI1R0RXymFlYub72ORUyKjE
8e89tg4d+LZJ88L7vrz3Zm6fO78D6WmKEO+pfRdtKYS7iFQzk/8cKttuMmgaX9CypkXeMw+/FRDy
xyQME7PtacQeQAVmdzEAGPtSqZKAlAea1GlLnKEXCdwFqB5ATs4ylmoV9x7Z52YuD9iUpxvAkOt9
xahFHHWl3BtvaHhTI4SrBxrN0/HKZ7XJ1pNr8+QpBvdnZezYouUyd+KROxd9LzXSxFv/tJZsYXW4
Q9RBj7Q0pD2+xKTlbIdiZ5EpXYUJplSEVSEK0fMY8gXbfFhnAWAhTIn8sweQ0lGziK47q085b7EZ
Vg1w7eFKtem4zeOGbLShgMIFOOjIBDEfWSCQhmbjAcfvLfxRSIOGTxo2vU4AFsTJUOSGg40V5sPQ
requnAkiQ0aEZ4C9Vrc7RvvefNQjgHArL4tQAlRgoZlGMlS/JlS5j6cG4QeAw0CqM0oH7inFD3kr
hyn72lYjFqxd6sUH7Amne576FH8VbJECKGkebIGnQ+7IlGKnq61XiXVFYwkAbdoEwSbDYdYX3lQc
YdIpH1484cV3WTBH+84B/jUDpbWegKpfI0qoXw/Z5FOwMFWyg5Qe8lgERI1RYbBh/BqEpRKriTnQ
a1sEb23AqRbIDZcpghvTufPjdVxnEcjVCjlxE8ZEi5ZBGwMfKNQaO/zgOM5EIrAoHKoYYVejbG8N
fFLrfrDYJcgBJ1+bGiyr9OcQth3FOcSgV4ltLN3T2TWbUkV6P4ykNGtWdXKXe0E1oe88WVavhEZM
ieM+ksXZKa88yew907zeJzkIgUOj812bWKSJa+KyA0KpsmzDhRcguX1iSKUKeFY/1AitvcsjQVZD
DvYpyT2FeOy+PnmM8onvbZzzo6Z2Rr5kE6h6LWVTf6/9sZT33QBH9QMg/9O3urJzV6RMdePWZM13
DrPuDRdJWN/1burkMUwC4b+qMf/pt6CWbTrMEuDigJBINwhLTR5s79jeMy58EwDdPMgoYQ9xGLK1
iRPgpHpXze1qCj0XIHLwBJeL4SR/ZWMjH3AcJp5w+/LHVGUjMufQsn82Xs4/Ar8MmEeSGcSnt0A2
ILEVMSR54IJDzxJkeppJ3MTaSuRVGiJWYMLjynMdIFxxwqLxtvJA7wEmKviI9n320A+T2lYAP36Y
Imx3cCrZpE+QWEqQyarQ2/C8oZv+RA+ONUWHVolho4SVNzwAqTattcD6LRV3sEoD+mnt9IwYG7o2
0ew/4SAz3dY4+zrRzDq98iYv2XgO7yCBIHcP74F4yD1L38B99nZZJpM3HsXpd2hGsMyqaPst6FPU
AL+OwPhFvvp6ogT7TST2PIiuj3ZlUvXtBtw71P60yeDUrOZp23mDvJEA8m3x0u0xN0Pz5Eem2yYA
Nu4kUl4Q5oescbtqWnlPcNyTxuKkagTm8NZAVpLwDgxNdsgYtl5wrHdAMs5Ie1vpZipvZZRNP0Dv
lMAKchRtEVcbU5X+RrAoBWGVsMogxrOnqK1xsq58Oz0oX+o9cKXdc88IEHoxKv+4ojYCq5X1wCkP
sNQUfjJyJE2Oc/Mp6/X4EZEX6HDkae+vSZ9RENBm2r3QYQSwXqMiArNb0seRwx4FTh5hWwwotwFQ
Rm5nNdf31lqkMuPQL32JTSp/Tohs3qDLC6moN5fRYUwGsBnjGpMcBPXecyQ49hhlzNOvoVYEUGeg
aw99083rOfHyO+TQAIg4DvXrmLUWkxZy79YaYeIvviyHm8xl8QA07QzO7KxbME/7PhR8pTWUR6iW
HDGcuqJgM4dN0m90jSyNdUw9+xhRgxYVwuyAFm9cu0urJlp3JlT3cq7SO1/ijhEO3J5Qa1F3NzcD
JnQGUP9jPxP4J8ogf7RA3R4oIFEDALwZwwqgJlsPTNA7hXOEVQSrFTCv09B16074TeElLPsC9QoU
I2ksv7ssau7AKbCf64rpG0831de8LEmR5yz4KGY3bU1cmQw2QgYvQyqAX56ZCd98mVY3LqThG43A
+o6wrvgwmqTeRBzw3pyDPs3TiRQ2SYdxxzPw5tBCk0UCbvm+bDyxi/ogKzpAP4+gbSKGNlWYti1C
NkYs3nC+wP1VEAJxfd+LTmRPeY5kQ1DlInwbCW1yjkiiuAGuqsmM9yOBgG5j88qOBTvpvgDkk9mm
xlrsyVZ580KycvhqofU8VnQanwXOUF5QUpGeWgZBZzdDnrdihbqI8svr5pH2b01MxL6dMPtMvhpX
+RiyWzYiLJJ4FUMgal4lt421hsC5UtrnpEH4AJiBKO5cAgFag6z+5ELLdyGjVbntKpu96aAhW+0n
ZXZjmGmPXY812QpFSiBJuO7BGMX/S4Z1DmLH01i7oEHrPvEfGub337xBeZ9HJdIPo0r7XWDD5CCV
B4Nw54VHXcInvzK1Q7sO0kf5GoHvleGMLccSiwTWfQGJCT2JObdps5ZxN31hYV5tbUobhBc1TCQr
l5JBrMGRirESiMRjxd1YbvtJxwD75Q4uaAkspyndHrjO5sHixLTbVVHkFXPoSbMyaGcjS6wvbaHT
pAGleHrVfUY2p27phDO+tL/t4pSRVT128Tc/gBYPzsI++jFWogJEvFSI3oxjBC77AXaCdWCyOw+r
+Zc2gqVK+2H3AjBwq3cyqrxh1wgApaoyrVe1duACCApL88qWA1DvaoB+YzVkA+zWCqxTNDWjug83
VJcsu7FJTNgPBFPQHdZXOGTqee8dTeK18QocA+YASKYYxCyai5B4PVJmMbr6dUgYa4vRI0jsi6Kg
3SKPiM1QgtX0Ls2lLRjaLvhAGe2mExQ5voGAr/vuxYizLZPB+1YT61EA3ylWsp5XTmAVG2/j0bSZ
1lh41vWKeIFYt0CebNo442rLIVlTJ2QwNjIwxAmD2S1WyLqL6LSF1xfKzJGCsFvNUfyjGgBly8cM
WOOKCvOYBEn+woQDi3e0PdY2Fkv1uY98WLxxunoTOdTyeYwgibQQ/aU8xSHoOCXdbegF5JPvRr1J
UeugRh/9OwBrbbbyR5qD/NYQPqzR5oQ5tIN2CWjopkl3VeigryNZC/p4a4KHDqkohZ6zXZWp5o1L
IwrjbAkKsMBIkkxvQc58A/XP5h8gwE6iPRmUJPuhUslXV+oBXPzBBmExsshvQQ/zBKi1M0M6gufX
zT2rhwHuVDSpDYYkkq93tIOrvsfWe59bWMgocgehMKkHNa2wD5xDrNZo4N1bPbbVPcj74NWCYgUg
sZ+abZ6LGGo+uJvHndLjMWzBLS3guZu/I5p0Frv3N5DgdZ5OmP62gzwd/v7WpM7sGAoMErp3wsMP
A9CfHzt0b+9rWetdHaRuqxGocBOHNPuiDVNkLXo9HdCKGJGcV2PPozDs03S2/loINSCh9+TsD2KN
HgGnoNkLFmCd4FI7YbfhKoavtXGp3AUz4jTwQIy/D70SGNX/5rk2YzDdwqA3equU8xY9BwKYQlgC
Y7GDQJ491k0/fGs8Ut7lg4m8ldf3WChQdUJ192UInREZZ/0x7BGTQZGki5Q/L0OyNWaAL4OyOdjR
ajaHrhEtFJJZ9LlsI/8JA0/fdgp7A5DJIQEaAwsyqpzC7FbbpJmBQ8Qx0TpGFQVDziWO3VAzeyju
QYOJMcFRcMMIf4KAIH/hMjEfPVSYjyYp6T710tlsRRZBDpoCr8I2QRnj40oTcWhDSe/Q8D+tQAcQ
ztdmpnjGIEXzdY/D/M8iGQiQw7a1PyWP858gPZoSaPMkuQ3rKE3vSngqjr0J1BcYZEK3rvM+Org4
dB8QVYDiUwksaIFujW25JXM/fSVsDve8r/1/JHo6n/MYimpp0pDuhrrpXqxUwZdwCrFnrdN6R+JS
PEQodPVmamCBOlUG00AcKRCTwJH3K7K4WgkEpUk0q0bz2mV9/jTGxCGdJXotDXzKmyptmu+5mOKD
yEby0mY6umfK8c1cE4dXyHuusCaPErTsJeC2xiWIzs5Qj+8sZz66IHEZwALQ+xKLXRMdRJWDrxpC
u8FX/TzgNLb1x2PWB/bZT4jcWHjZ7jj2KEB5xwEDCFpgm7/pI3I63Zh8WyMgrEr8ncmn7giJGBos
WBT8E4+UfXJZywIgoJP0S8kJEk4cTkJ+4FAAaRdejcO6Aw7zoYRBVqv3mnpjzFd4aSkUu4N/2vJF
GbjzYTQ1BcHBq0POu1++INEHaySA+/T9hOaZWTmRR1hogRmC7XLvBw61kLUagjBiP5d+fIL/N8Gx
5628sQ3+2crmsXjw4NI56izA3j2sVdpu01ZHXwDvTxqoZtIhXKWVV90jNLHBu2e2PMaz6A6ApkeP
JLLIVJHNZCDGA9fzASIe+TxyL9jLILS3VUDSB/C6akTdJZnGhNJjgA1e4A6GeelORWn9JGusDTcT
drf/AMzG79MELM8Gaz8cXKjsW2pY/+wzU67DyfEvaUf0KTR96j7CcjFsQVeVp0RMoleg/vuARqE3
gIC5QbESsQt9VCE2oRqeMqgQv8POUx7RiK7ZRpadus2xer6ZnGixNB34XqrUIaXeZd/zMi8/xmIY
cRowzPlWIxzt0NRZEKyR4Rt8tDrSD2NQz68oqXKVAgL6GdCB9DNmZ/UakmgWm1M/4THvvFKhV2PC
ey9nHbby1B/UCuvqERD2PNp72M2FW9CfIyDPeUe/tb4WO9CIxQ6VPDCboI1Cb9VWXfiTVGp6hcYw
JhshguwVSQhtuVYDDMfAvE7fYsZjDxE4c7ttFXPtqk+F+2RTz6sgsMIRjUej/FM+C/uWiQAb/AmL
tjWY28H9GI7hD+tPauVAXIdYJckQWDmiu0gwYWOrnyKZ4qWO6vh7rkd+BLIF5HowrrqPfdhELz2C
wrBmsvI+HXT+HA2TwZ2YOv8Wq7jfyP+i7jyaJFXWNP1Xxu6eazg44JjN7QUQOiMiZaXYYFkp0Frz
6/uJ7t5028xuNrM4ZUfUycoMHPfPX9mq5NiuvbPF3McInCoJ0NWWefhj6bQZEVA2kbCMojw/jCln
6qa2SklvDMFUj/gwGRWIwpt/51iz97XoBu4Kmdw0QOBnLWvzl3ROnDYwlj75I0Ha0w3b4HKnEZYV
MmuagCMhfSiYrMyEXgBdG0hcbypj5hTUCXfm4lfoOMMz+LUtend1TmM9SXY1V69uM4IUvLTubOzT
+DaDZC1tw8oouWpZ4WImjBFJemdEYv3pG2n9yYjYBugp3cRziYN+oquDHS5excJvFeH8Ehca8elN
v55nGWIydeZ8OYxmQZwo/Am1ET2zR8BHVF8BbJI7Y7Kt1CNDx6kDe6RGaEMGivlc5DMil6lIKCmo
rL4QQTpVEaEXsKx8JSRgZ8Me121S0cGCPan86wyZ7Qu91NsTm+ESM7HSDxCEwBe7JSurys+6yNyr
UuufyiarCEqnjWU/2e68okavzHtC0dctihp5LallOOR1Bz5VVbFue3RoirfKQAND51gJnpW5C+UJ
FJnjSwj3Dib5gxmbxuNYZ9ldmVQd+Xp6cciKpYTfiZM7Or/s/RKHlOmWWY5uXM8Oyyj1Uzvo9bUd
dbGP+7qmIqaSzmfeQHvzDuTLBhRgQXDQI6TtVcPlfl7zlfmhqthuFBL0ZGBmIJ7dOa406vmTJtug
nUrQkKZcnwRN7C+zWDk0M0uF3mIn8UdqD0bC5Z6FPAxGVF2TqgReiIdCx1ROH8u2M+n2PBCUUl44
1DA3CuYbADiY2XRjxTMdjmGbG5+22xfHRlfySJ7ScHQGfFCzXKPcB0I330rFF6hCjQKvlUk2sBoK
sHwe2lxsSUhgji7MKYjGtbiUBZODQ7X7S0J0CQBpbYg6YCm6h4a1+VZYLlNGBd990bJGk95YNdk2
Q2L7k4et/Ug3erTRV7E+dLHhHLiUJSxnscw8I2tdDqhBCehvshFtRjZJeh4U9j6ubc2lrUW5GaY1
2jZaJ77HZqIZT1PTkfYeoOqaMprrrVH2vQUy9tcIYY+D/Gq7mkN5kEU+UGmGkG836ytBTy2VDS3O
4oNe5KZHHJq+7wlY5rKr95u+6S0m3BGjnmlN22FpEhL4c/d14Ht6aivVPblGSYUXxZ5vJbzLntCX
ZmPP7Bsqaz9VmqmXvNEr4qjzuglQQ8jQT/VYf+zaRr9U7q0yvFbtkRObU61zDYaPJpdDFcjamD5X
S2j3bVIvySbH3bOp3CgMYEaSxI/nxH0fHdQs/qpHUjHiynBjAwIWgTNOjfFIO2A/PC9jO3D9CPXV
2SwL5dmhlS5LoNVWbHix3kfSo193ZGSsZJPulDULx3NK2nCGtjRIOSoqYR4llQ+flSO1+smZnWQX
D23xVfzHo6dSKLKDOW8oHwCbnUcvloJLyriM2tMQ6X3nQztW8sXVTHPYzAOU88bMJdctvU/2ndUP
GyVC+VTFoF9ijZvV06Wb3GXKLbdUEjDY2HQ+K+YPCyxhRRbmgcVX72Ylxm1ojNqZSUA8zaWy/AWI
bdOpZt4wng2BAgs4F06s3y11In0uh+7b4ESOJ/j29kkBbu206byXgJFABEnxhcna8eOyLB7zoVHX
XPXNTqxF9rpwT+yY19r6ZRmy7j5Lyv7VMcB7NPIgdoVht6/KtZ405vit0cXWoRYJ2hLBWXKUczN+
Ng1ztNOklzh2jQ+jZ8sBrdL8VIzxxzBXsDrNtGy1dVzeboH6O1mDMlKnFYdXJ1Gr4fUdDQ3hMBoH
2RrRC9yM+yJ6eo86DFI7DGaYv2ikl2dYA2RMNgmwiSfHYnnIrFZ+R71s3mjibSuPeoyV05tg5E1h
pMnLOuHgS+eo+gF456yiHdmqNuYAUZC0g3W1y9u6oLHGoXZvSZoq6IkWuZYwH+dOtIm1qXq3flja
XinQP605OrGhg+AgOmETjMR8XDXDOHKtHi44A+M7t0MYgzxpLoF4XK0lE2XK7kWiq0dogvBUYGUi
9C0S6rGaJ/cgaYcIcpHFr+VszO/rGnabzlxb4DkxbMfUMAufzLj5Bf9mR3VVGf+ptLY5DpoYNxxB
KPzrTh4LIJ5v/l0XgIMU97lduGe7iTvK1uImIIw+/Y4iKwQcsdPAiRRG+yGKDjHrdtebGTYSyFX6
O5PaOprjEJ8avXAZ80Inp0EiWc91wQbix1TJXxwA6dXjmMvAVnkkmxpKrdjMZCJg819N6pVHgIlO
r4vPJIz1Y932875sXfuuXGpxl7YUZlStGg+KWOynxEpIU3EoRZ45L9vsva4jBw4yC+vD0Nl4/qAb
JsgJBooHuDaSOancJDy2nSSNI2nHRQYiYQuU4Hxa9HNu1qly7mdkfy6SrSxFFlQ37USYYlp+J53m
wAexrdOcVr5PkKR7DeFtEIOcrd4qGmJGFidPCL1LqWLC8Ge4H+Av9jly1jqgmQk6PpxhatKpqdCB
dfqyAxrJXiv6Nvi+KSgJJsdOSYctnJ2WZeYbSXosijVP0bywhMWWtZigVqOB0JMIN3Mq7tP5TxPd
OMQ4WrWjG+sMT3JaugfFp3etay3ZNNqy7CY5xJ9cutOXwYyzNzUPyZewQrYmgPIpKGMoRkDuuTzL
1GhYPPk6Bu4SWmfbKFN6gBKDkNw+fFrGGVtwzdjtRSCQu36p5UYuCy8YWgdarkSyp0TS/mUJlodi
LVFO0bu3M1gPpwhYdDOZqtH8KSsNX4bL8ty4Rn/XxYJeyLCFM/Cp6Wl3jKEf3DrHW1jPGjM5Ovpx
NRKHGxtwVqSqhWFPS/0OMPJcpD2vZk9P3z4WNNFwRxXq0vaTaLyqGMSZK1e+W/vC3SJuFEdSahYa
N6X74Rhzz5tkF5TbsfJrQRvBMr+b7uraG40f7po45AdxcSo3ZmJOl3YyMGKanZEfMs4LtSmion9Q
EUOILoZhE0eW+5hikTxMdI4eJT0IZ0k0yonkzPY8zd18hKkrXhpr5m6R4SqE46UgS9xODFKKvDaO
ha/PlK5AmlXs4Q1Ev7EuO2OZop2hcv1PxLELn28JbAaE8rheL4DzKedMKM4BffnOCMsgd7FOoQCd
MtqrRcyHAlS78UqNoWxQqdgCxYv7MS4Tj+GpDATH0xFrcbyn/HS5d/OyZlAcs2R3q9o6pdwfUbFR
rBQUc+4erZa9DDI+ousvtO7pt10MT2vW+qOkCegh6kNxJO9YHHJd9OfQtIyrZaXtd15WU0on4TKi
SrB7ue/N1v6TDUX/LoUw/k5t2m17K8JDq/rltUyhcE+DcBOxLZZOjzyETuOZzR3kREoO5hRBwszz
eJ8NshV2HXW6PA++23ZrIZb/GZeOcLkhKVHzNbw5uWvdYrvpy3suCpcqUCoXy71G1CYwTzE+rrGj
hAc0R9GrHElktC116rNBHFpJX2ZI6vcRFmp6N50w39YaFlyal2dwAqltwx6lYkgO3Bc1CZDnraDd
CzqsCuzaCH9nK3Q3xEskP9WqAJFlqlWgbKPajlUm6MfsxmG7UOv1RVdWuTf7fDjLcoyYrevK/KhS
y9iU0Kz3YrJLDFpta1xKgJq97hjaXTyM84VbQU1olwTtjlu3vyKdpDVDLVrzZyBFh1W+KG3fJpq9
G0Q03enRmObeJEoax5Mqu2J5i4ZNomyTZUV5Sg2UDkHsFUVV1d6s9+Pg9UkLNVbUZvXK9odzmSPs
UNj52vphDYRBlmD1hOpCBNZq1PQ4JBpX5kaZPue8/YJsQtpeRHwkiNYCHbHw3T+FriweLfDYS1PU
+iZbV+vBdNMU3iGPjgyAyRFKLt7w9LIXnMRAk8IyHheZdSwA+oYe2fy6A3OoCzwpsu91oCCa6izL
H+AesTmtuXjUcBo9ZlaVfEdlIU8NpoWvbLih3ta8Wk99Sb5tReXUVslFeUB64TchFX8jp6XQVB+Z
e4sBAo8xYtPTVwi6TpE2Ly+Fv3iKoeDg99tkzLasahDAtKDSVNTGljsy97Y0LRdGuTL6gw3XVf6s
KJRNwnR6JjN5vie4FutxbiF5aYdcp1NTGIGhSPTQeIlQbcDe7zJn6gM3K/JLq9nRXeqo7HEmnfRW
mylTeMN5PI1xL54SAsFDPy6kRcsu+H1Cg+dzUhTTJdftm/S2Bo+f2T4ebWMGsymjdRPPWaH2rQ6A
S3VMzcZJlvaPsJVzoLWQ8nBtJY/ptLhZ6FXs/yum87oLygzYK5gy8BchFkJsyN7q92x2sc61TS+I
8Ay18VyUNgG23UQpMDYvw3mxYQtfkJaEF+4Fxug3sfYaahRpm2Gp7QH7pr0ZxqbpjWuTHlPgSA6O
yp3/zO6UvcYIEw5VLdpzTnTFnWgd66JKjGV+bvT5JrKjkDJjPoZiV2Zdknm1nWQfbKp290hVa5EE
k526FMJyGAdE5Zbm37KN2iDXKwjSklzcfjU6ALGRFCe/yOtJD9q++qvSZpReBt2ws8w1fLYnpFHX
XsOcIcYp6Z5NcgHcbcz4Rn2aDsK0G+vF4v8RpmFHT/wZ868D7h9QhFCOyBr46YJeUVzpLmvyarAL
R1tG5f5LIMi5Cs0Gdal4PQl8cKYy4V7HH/6nJzPvTIBm6rVSG/0S36OHWZWmTw5XHxF1c5hRa55s
WDKetLBMKH45nbXWiv2epmtr0xi2W+xXStKzE8PqnE1UwBpOGB1uDyzXKB9EiwlLxg2aOw1hBFmj
wN6liM6N5YTlozCT6iVs6jwO6Jt0ywCTB/abuErb3HOJM/hm1hp0Jox2aQ/GAFAAX5kBMY9OyOXV
LByT395ODEFLbC+avzLTUzqucHEZaRG+TOWSTOh0bNqybX0up2PUZFHlRaTJaR8V+My+NaC0OYfH
b3Q80nmnaLZfvditNca+IrFSTrxo6H0+Jyl3UBDOV7PoSt+Qj5sBLxhVvu6Egcx9beNBBsnaGtcV
WggUJYv1xbPrSG56WuRPs5XZn4bVQQqVmqJP01wpsghRFD1kS2g/dwVNiGmMqMm0xBw407AcC4XB
WLo37UcFeugrtjCmfdlZMY8OtT0XS9LB8kgXO13ZOSRTnJYFoHY4bvU0wqKABQ+dTTm988DUth1a
81jcvEYNsuu/09LjZzOBzC6hM8lwz7g765tCjs076Gn/A85bvieRbT1ZutkaXoqu6gSlgywu69i1
a81ag3aIGNDRh1v5JU/m+beRs7uvAGXAxsm7+JvoK8N+Z0Txru0M/Yz3qQs6QDoOZRW5u5SF/eGS
eEnTtavJIA3r4QPLWnaNkXQ9sZTjS5dn+rsxUjlbmfN8NkJruQpztqkXmJY2oJOKu0iz2E9Ko/6X
k8P+zfto3cq0ajh7K/15rdZhy/tP36udGneS8fZH9jdkyVF68Uo5+MCigrXmowVdpbZSHSn1Gr+0
LIGM7uIelhmIwOkzGOWQpsU9opnmc0SGc9K6tD9JFf/CQYV3C8kPwoPmjN7w58gYNUuqcr9PMroQ
9NSxPmvrXmbUxpIcYFg0jUCetl482QU/hKhPYATusTUUVtBinBheYlWlqISsKDph/Vi/JxUvsJAC
mwqQ+lNHadddgQT92xq04l1CNRLMndTt6I/I4D0BQ3NqWSJbhuhkM2qa+8AL6D5WdR5em0F2/sCA
t50pMA/ydgG+Jpc7d9F8RNy+yWRwnt20Tu9rraKNUstBQNewgv8J+4qq7bmW/oS/zPxPaf3/65a6
/5/652424v97/9zlp/7MqZsrewREh+9//UPcfv9/ts8p9U8gMNNxTOGapuXeBL3TT9f/6x9K/ye8
lWm6xu0XJW//5b/a50z9n1ICnaF1lAin9Fvy2X+1zxn2P02p4Ect2zRMQxLX92//+79VQHT/45//
V8llvgKS6f71D76V/6MXyJLW/5D2p1qxRP2UtlDzVvvQFc1w5bZLJaor1o2lNO2BPugc+LwfC+El
VFm6OwNVyC6NnOGxyjTX5xjnNW2LcJ/E4HSuaQy/BaplnEVL9ncyBwq6Mtra4KzS8SfnVrvRe7ox
q2mgIzGqpm1BNzYyLRk/NWHaXeJqzDyJ7SbzpTARRRDafVZFGD2tOTkt0Sr0n4yRICANsW29Vs8c
qjeT7NaxSWo4L93zWqcV+r8kVI8MN+IA8KveRt0y6CLP879ootL3LsNvHzRa02xt+p8DJNfqpKHZ
1b1Iz9TZaMLet7oSpWurlcdpBjuEJiNyooidx7CIlosZT81rY1TkyPQT2Qs+mo3SCUSPAm0G9P5J
0nJ+aIzbTXsYYu3dmTqw6BFd16VJluZs66O1oafeuu9B3RRNNyeGFligwpr3TTgtj2Na52+FYUUv
SdbYCMtSd9o3ro6Omurr9WOs+v5UFLeLGqR68hY6GdifLm1Fa5bs72CO6w+u4LDQ5Jj+mkOjXVJK
rL+xj+h3aefOnZ9EFnMv1hdUZSDOINireoUbF0HbreZxgdxIPGOII8JyndSQQYO58DWUaC5QCSvx
VTdL8VWhTD2sfVd/Z1ZNVCxyT0KQboxkCZsbdMI2Aeplu2nH7kmUlNeb/XMN3QtrAQgLyfF683fb
S4ymED+Wl2TA8whdaeTRy4daugdhPZcI4IMU4R1g7lTsHIAtStXdwM6ybRPFEjCgv5g3L/IKiR85
BhslQqc9AzdlttVvZJpil5hJ7g+381UDkS3T9S+kzF64xU4TWRugXEM1nFHSPaHOGuRjV+JabAok
6kjLNjHQPYTa55TSH5uqewNO+zctNephxYxhTBhS/56YNoNSiV/0IxP9oqrboBPgbckjkBz+UrP4
NOcJ5ARrwoSY5dqZbXZqEd/O3V/baD1Xcgb0mrtzJkfjSnZjKz9w6wVGllHOHGuHJEt3Dq7DD2OZ
ra0qHoUc622pZS8Zzsdcfx5MpEdFfK4HZR9yBvgscfyuVKC+5fggdAU7VUz3kxnSht4Pu4jocSMu
v5oSrEco6EsRvgJ9Hkz0EX6crLZfLnLk7NcPrd5cOYmTY+wkQVRZ7yqJvh2RXoe2tUcw0J/EsUGJ
wwn6t64D4fRpIJFWA2TFCqo2VNgytJPWR3eYN7lIZYIferp3YnfD0ehLpOo0KzORyiK53dEfCnKi
XhpXQ0XNgbwjDXzXwWhdrDHxZ46/wq4Zqlc0Wo47BTlX2MnULa93VApZyUqE3cXFlxSvOpqYziya
LZqX0MtrSx4KmT8ZTfk75C+TWnUf9RlUNvUwnsn7aYAXAToKueFaVsHbY54gVv5AaCc3N966ZwdJ
yf206iyQ+cfmznRUzk0dkJf3iM/50WFa6sRRiLNRS7HHZs64jYthQV1mQvJpftVGD8rp622izTpQ
cuT8lv0Kd7KEm2Es5sACGLk4cv10wpp7BpSk+pRL3TM2Vi4u1zS24FdnWTzYbTt8zpKHBhDcXidp
RTviRtOLbtSwoVG99qdaSD0Ya0HJeHWTpGnrKl6g+gA82WJP3Lyu0prqr2VazU+tmpKvlWH/x4Sg
vY/aTh6QuE7b0K2sAHdlTa7O9MfqtW5X4XXeW5r4k1do3Fzaezwn1SxPweF5YPLtEa0p2sNlrhoE
ltL+VbN5aqNKMqtFkgo0vdogj/rIkff05IIEUkNyLMwiOpa17mzymbwa0XcXZSII7ItRPtduPTwY
cj7Bhtb3yTx+Dgh47ktTVb6DwhJutwqvoWMXX2EVOl95AarjQYnJi5vyqmahgdQdi5YqfZGQo6C0
tHqYlxKkJEopSgq7Z20aF3+OxAN6gK9Vrv02tsCorNg2nkfSOAOoIgY+cNSZ7Syb73JDxUSnrc4b
ps8nmO1JIAXow0+kA4AsKULfMYU6jZB+VjHqH44PttQItq5bFWeOK/J9kc0AGTS4q9A1A4HIbMIL
gJIxWGIHKXQY2+3f2i6dvYWc9dSPcj2UuZpA3zXcDxzuksW3TqLesI1RyJ0MlHdk02BWQcY6a9uz
SPqeLzQepJHrwOO3W2naUOFaDj7aoDuz6O3L0L/ldVv8rfCV+2kmxUZvUB7NemkBPgEmOgXi6z7P
tjyKgsO4BInEU8Icr1Fsi+XdzhbsMoZ2bWd+UE83B8gBB5pTmeVHKLK1DHSpr0gpJ/c1jTNTEc/m
cDS4yeSVCrGXT54t+H7ZVr7sCSdc63YTWfF9BHjIFStC7hj6fZSXu7gDmR57y/HntPQbu9uuqn1r
sz6YZvmr9BlUuZnFJrZBdOQ6vkwV4v9hbZwzNdsIFHiVMEVRAB8i06lNNGh0wpsnhR7DW4rM8O2O
xvuWmPz9evuqzO5Z1YTbyvjWnH4EI3Y/EaT60i6tQyVtnuEw0VHd3KnKcUBaNAzw+fQzztAyXqtB
Fyf9tDEmdj+Y9gQSYDT2pnZrSprRITvLUXFVdxHbDY7QAomkrLONbDuFteubZkS+hgVenrtBnOSH
sh6RaWkfs92Ul1U4lp8wM5yWccLRvJq/jmFy2x1wF5jT0dQkAH56ptbFA80svHqdgY1t/cuhWNuD
7ug9NDJ+YvE3YjKbjWN2v4tuI4a/2lb7Phbm/SyjZVeZMF/IA7xQubdS9uKn74GQIxWwFyUQoc0H
Q05/GuC//QFKgdRGAPjVnM7DaGUPtFjpCxAOETtcWWOuU8tzmEExIyZCQdWcO6DTt2Qc9ub8KACx
/SH8ipvQQOJkb/pZ4dHGm4QqE610fym1eHvLAovycdv15WtcgggkZfFHWIW/OvphMe6RrJ1zJnq9
s/Vj2uDo4LEEVhx/JnqhLlLafoUCCJJgfcA6f7ckFVda537scdgAte3R/3P9NvLXVcvcLcrLg5V1
Z5XYAoa1j5wjCV1eAxlzGGEjZyaAowM51+WafCpX9WsQaJa3T7GKG7/sszdkROzQcfiFHX7d6MVd
Ns2pP+fjX3tNHswJbJdq9srXgDEGWXyom+ilaSw/02mFumkK4tC6OHkmPNT6QanPb0uBhace0Frc
PibLSPOtXVjNGW21vGT2U5Onf9RcHiwNOWOT5I/mgMbHDoUHMQyE0WnrgRbP9ltLrFOHRs4bwvJl
TPRnwuaw1BbdHWs2Y+gq3pSbpGwBeNaWXEFlo3uQWTVx5FEaZVvrPcgaKuwKcWGfp6XnahlFYEX+
7lBA041YZGzZgfNOBt3qvGmQ6lq4s4pY+kva1JusTC9TWd0VNUPtMJePQ4QUqY8ht9WzOUxMGsKO
n9DC79OJYCTS3oIuqXij4Y+G5DtV1v1g6lhPbZzfXLDBlDw0zO6dqNcdxp7AFsM9GQmnDB4nRo/m
hWMkPIroxn2d9aoKItbbsqIXiiJcbZHR8DBsDSWxlQboreTGmtEqu+NXylu1tZx69Qz42J1lD4dW
1TH3muWHjZ8QwhOypfwwLMsR2RIz1bovmE0TjpXOgEa1hF4/WUuk+U4GjI7076hbjnWn19XJdVAK
5OkjQS5LIMhkyvFzUcB1SjX9uWXkMRrzbzO23BR66zp2bKL1CB6/imtooaYd0+qOM+lOD6s/2ryi
pTHUEUTNU6raoVvcx3ke+8QmXXVxTZRxgGR/KFOt44nYiOkGg5fVoE0AthO7B04XvXc3XRd/aF1x
TlfLG6eIfaP3LC1hn27rZ7ub8EHorVteRgLR30EfPOyZXMPG6S8LlnOY7M5dkme4E4duywH6C1bc
+xyPd+mS9HzY0UWbEcQo/Y1hipQFhSE9TQYGH1efNk5bPjmJc6lKg2iCtsr+jPg4eE/EbU9KWQ5r
jhepMg7luGyrUmsObvvd2iGsr+BRJ/H65HC2+GH4B+L8iIVP7ov82ZxrBtdcq1BtcbLYdUdKHqhd
mBkxRiVr9UtlqC/MnPPHYLuXRDsmWj8HJknAa2HeGTrfTt+PtbeA7nPvbRiAepkHcaqmrdMTX5tV
L9SzofEyvrNBy9gLCPYz8exojdwRjvZSdrcxxG22btf3B1XR9Y7l79Z41j8VkxnzijWKz3MwyCq1
H8rMTD0j6a9Vl3w5vfZANc1+dKxiZxtm7MFpCUQUu2bQ/QlRaI56TsTbGCfFaPJBFOPFSMUbfQCN
bxrVXZX2PzMCywte2NSTRvl34bf0IbUS4xi220wzdpor3kYDZpHF3D2KKJkPsw5NgZktwVFGlShb
5Efi2sammqPxvlDF+qBilhTAuW+3FmKcdEXHWZf3VdM/JgIlrVsMqU/5zZ1Z2+1hrIc20ErtbzHE
32sTfzqwQb42oekg9RkY1W7fnKpu38rJuRZqxjLEzBtEvcuPUWc7W+R3SPFTtqK0h+KS6tFytedG
y5c96KUFDahOk1v/tHE/UWnbzifTdAo/hG+kNlNEuyhHbliTYzjpjzz5AtGRlWwshAZ5hwMUj5nC
LgYpxPIszn1/k3AhugbPiDAfgQ/YiXHIUauWY2MEABtPnZy3EzT6TtP6zE/78dSExd5Oo2fRFvVu
RtK764xCD5TrPKxMAil0YYfNOXKvaaT8aFBfEWgpME36g+UJBUorN8IAFNCjck/+/33hTv6wMFI7
TF6LrPhSsP9R9TLCpnjQn7soTk5NmqMGpYXUgzKHq0L5NVFGyEiqVd60yB4qVudFNZxNTat12jYA
+C4sqmMNwaq3Yr9CGJWNw7WzyYPQxhGUjGhsFk3C6IyJuKvRCQyOfiosTIXaGF1x+m5XSud9hGyb
hafqtc1ryy59mASWrNiGVIvq8J2t9iLd8CnHS4z3AOwo48Aw2qnnl/iKQ+CtNOb7oZmyjT1N3V2M
Daqu9b/Yp3+GiuC6dRE3cgb3LcP5gyhhX51UMWxYDJmcq1tt7IeH0mxexWi+qJhT18bx1YRQ/HiU
dMFs1deZ3+fF1p3lc4Fyy6gpypi6npc0PuCvuZdG95cGgZc0a3wQ7HvQssGPMvTqCCqeCSB+aI3m
NwwRD1ToGHwA9opNNvE1fMFbzSrvmjj7zRy78iNTezS19B41BCu9wLhs4X+0Bw6elbMvY/XIOOS9
XbW/k8ZeiwNhZTfO0a0PU/fViQm1nCVxzcTMo5a71VeJzzbe0B61DWX8myKenHo85nicX6J2pD2T
YbQGXvGGittJvTR/zMT4mytOgrEmqp3IqHRDs8S1sGxnVze6TmxUaAxI1rT4AT4Ys7vL/MDF6aaU
fOM79s2xeCQ0cdOjFCbqsb2GcV0ezT5pXkeiAjzRKUCgPnkf1Hq/LFW3aU37qYr4EFcDC2PCEGDE
1p96nrl4LE6QT4A+Q9Y8pXG+icPkrbTTeVe09nMrnHNJvmiakOJTF+fcepGOpYKsKF+T1jhkMAed
Ra+m1l7jPsNf5TRbU2kr94uh32iafC9KGWjo2qDax52ddj4qjnyTsxSdooZHqA7Iu/ZuauosdHNT
WGbMfBnhWY0Q9xJJ6IH2ZEHv6Olre9tcbOmFlvWa5GjhxizeOlp96MqVbs91ixz7cUR26i9hjCKC
+G+hp9tBZtDUNwkDkg3RPAzRcOYKW12yaLpWauXGgQy/llF2By7A51qeWpl3xEk5QbMSXJu79/jf
CRC1Jh+ivfXmOp09S68ug6auLkUyzM/ZNZQyIaEt2pOxsM0lYC3nU6bHj/lavsp51rf2iP4JSx2A
C921C62JviqRenBHMNO2950pnHYwC9jfx0h/mrvXwS73Cfy4sl1/sGgpK8B+FnfW0Ud/AYhtuhRl
Ka5n537Cm4VbzPp38s5kOW6k2++v4vAeHZgSCUT4elFVqCoW50kUtUFQlIR5nvE2fha/mH9Q9+eg
8InivQjvvOkIdbeSyUSezJPn/IcD6PFDpHv23q5IVNjqYLCvnSk6V0z7AiTFNQ9PgGviG92lTRAD
++9grqmQNAIYvLiJSpL68an14WADl5BVcW9JmIsyf6LD8wneeAT5fjRoT9/Tm6UAy9u/9cIDmP9x
H6lt/SXRtC+KWp8rQeAailfNrggAN0FTo0Fh7PjDDd1V7NmD8SHpx+uuaU6E1IUxxY9dB7qklzBk
wgISdBVu4jE/F5l9BeTjYFm08b2p0G7HvAXCiNCD6JpzggIj43QLsP8T4qHoSCnK0YiKm6ivPkcF
WZsmq/ZA7y+A8OYV5zrkyDigzCdM2PjGvQocyW7t61IBwavHSLol3yVMLrrvIt5q1MiSkqedPr+V
qy9FYW2SFoPYSO8PqU8HfLwSwL09AF0neq7TrtR5Qlc6qb0vKiTIknKHY8TGtEg+pz68kgZvvxRt
2rSut0FZbqM+PtmZiRqzMZMFtFc1UD4ZTQZfDL7GTjWc72HQ0pNz2N9qx1nXxQnkpboNXSVviidq
i0aUeztwjz0oT1rChr8rR/Esu+Y54bFEW76PLzw85jkmK/8KsulRxP3JKqdoH0I6HKucNKubttjc
G8e8ujdFc9LC5EcP2fXRUq1qbwpZHaeJj9LFTnebTZh3jOFIvbMuK9dq7P7gpDxW7ag9l7ps4CzF
F4anHTP5GdZ07I41KLUpeQ0hE07gcrHKoJGLpoVikSmBhrWF95ykDsgXIjxUX5zEf1C74cLuvH06
3SU6iSOSP2pn//DJ1CEmw0Y2vuhJ9ZqpxT6YQncQtRsL5UlU8szSLXCJ8I+H7tMUB2dTFn0b+baj
IF1pgntFv1V45zWmPFet5Bb7iWEDeeCCdveFhxZqIetjpNLGbjQlciEV0QQEQoCdUzeeq6FvXoYW
zfUKOKbiUJgaP0V6qW8pWPfcvA6EjugBtbYb+iOktzZNAY/SUcXzDpApDMCh9x8shADIIDhTqBhx
3gnsSjB3aDMAh2pMGuvhR5AYe8swHy28j+ijaDfxoKBWYBZIxQd1vw8xVtggepzvR0qabjle6qH9
OhR3VWsGKCMyHUD8r9zePAkbP8K5jK0LEu+qaRToAfIFrB94jV7spRqjs0JxRNbkJc1WV9LgYJvC
AJOgXtXsrNoa7nnAXYMghVmkwLETdn4G3Nx1QnJXYer+hegSuasG5UtbxZddSKlbCb+RUn6yaUi5
ccGeicnfzpCWAAk86Mi86eopSOcaaGVtQsOzdj4yCRuNBkHofNdtzibc6I9DEN5aQ9tCnNLELlfg
RVL9pkxc/WiodSjcnLvODLPzjJYLGtC7MAXACvgDiY4pLM6dkBSNQjQZLvclvEjgXp3ubCue2lvg
R3TSA3R52s461nYAe0e5KVqVakvtUV8d1GPgATeMSsAQof7FaAmcyVB2AapBohRiO6ghUt9aQ/RB
rCdvGS1FveyEqI+pGVHPiSbrISsdSFghsm83g5GLs5EKD1BKbbyEwZW/iJoiGoebj0BNrQFIbq0U
prKDTixyYQNG0Xl0Tonoth97RwWJJK2BYv9gPSSF2jU7xUuLS6DXMztS9bpmn2lmeca5Q/FAb/d6
GH5NR/gejqhvnDYPdsCTXyEJXuSa3A9Rmm6GeLrUFNrxHRrvtW0VVxPlgq8gk7MbuIY+4RnZt77Z
UbhvR0ppiV0i8tH5SXQomoRv5esVkkLojaDiEgBVVau03ntaqO9yDCNOKcRPyQNmIAEprPLQ+WZw
nY2teh8EhnmwgJfssynXEByODOdboUUKrRsK11WDCkFu+JAYeHi5noRYNgA6n9MMzZ2aFqy/A3g1
UGn+FDTjKQQDiNiiLVx9H0NaoKDuG1e2zDHOWjUH19Y3R4hf+qlP/PhKylC9k1EH8763xXTmTRlP
PzJ7L9zGba2DvEMZ46ybrParb5XJGVhpHs1OOW1Vv3Y9AS1fVUgpi3Ji2yBheMGKNrN4iND3Ct5H
w3bg2x4b8hx96+lVB/QMkygwENLy/W2GKOtBFWF6DQDdvvAUaTdbH5jWj8Evg5T3HCHj9DJ6nLo6
DbdmC6OIrFORT21U9rCogGSA6OF5PcWOcZaWTndeV+RW+8hTuIkEmNVsM9WmdlH6PXlTlzbkTD7y
B60dfomnVPkGm5FCS1C1Fkg85OU9LS32gh+XkWkjSmSwY1981Dt2VD+mK1EE055OLQhyqm5gSVNt
uDWnQkcR0qn2DSESbyLPqw9gVotzn0LQETj/s1320wNin/nBcHhlcF958KXK4comn7mhhjGzd2AM
GVrl40lgUmUQhQnksw3ueqpY10E7INwVU4LqEK4QmyzIzf6atw5tORwDwVC1dVhNZ1rb+FTUif6v
VRDJq3pshxtI/M6dbfBg36qZpVwa1HZc1E3RGlUiJ3xunKC6NAM7ue613DzXeqd6dhyvGk9xjfAA
xsJFekGNvfY2qgyV+lnGstlCdyKrzMHh/0D4wDgUvgJO3s/oAx7BOQPQ9oqooyjij7Qfs/MEtAGU
ng7ucBo3CO5MfVvQLdcHccMBYlGjATR2pVtlGByTtCn8nSzoZvddbul7nfrFYTIV704tlDuP/j1s
e5tjEXBYepqgD3yalK5+sqnlumWiwVeVnX8GAn24rOzcABH9JbVLgbeiFgCtaTTnPpyMdDfoRuFO
uioLVzRhcIvoLdRAJ2/MYpNXKUoBHPF3Xh8YNxAUrfxAtHv+hdn1PAX7cKDWbvfIi22GrHPOEsOb
zksjQJ6gbatS21qIBk17u25udCvxthmibBAEMrqWqqKMbpeWEq575CTf+HeF8RqplPLMLsiBtqeY
ns0XQzPABkgAOKh98+AbuoTsGPbiU8vj6qm0ZE9xQ479CV7rcEGVrTlrcqFe5IgafGmVWlASoX6+
zbMJretA8y4r6RguoPL+RKWaLALs2EtqtvEdPmhFN2ff9rnvJObnEoz3pjNTZaNmWXtbyhIxBHsS
+xiBoU91GdzbqhrcRn4HEDGsqHhyfspnAAN+v+9Ny6QjmMm9iXqDeqNUU6vcj1Uvr2Qvn1FlUb+3
1Io3IXYwMypqpnjWBe+1ynQwgZWpcxYPVuHdaElmPUxGMD3CGNpbNeo04EYe6Vc6+KmZSLV1ClXh
YpzbfKMKL3vgVEBDo5929QAYwhGGeTc2ufIUmki19UkOkBdmP+WdCLJ+aljjE8uNgpbpUNBDBSM+
V3n4bpORMg5w1GrbNXFwMdYT8hytaRrPamA7TxNtBthtmB5HlKf8Tvq7jGrZU+uk8haIhirPHMCK
kFbBSKBF3wAmj3pxwtJFd5He4S3TCpgb9O2jByNvqWyX9GxDQ+PlGLCoUUR7qE6bCNgBkthYSMTp
DsQLdzgSQNeJ3tXnI6Lpt7Xe1w8jqi5IqDfppReM0KlxcOBNOxRTTu0IaAwKxBpvKjDTLvwp+6qI
dcDIQ5aDjS+ySe222K47w8Znv1xWZtVUx5EeI8wdNe1uphH9go0nCzwhJ5BgGyUb+12qyklzs6Lg
tWEZyHxF+mDCwmka1y+zW0rbDiQfh+qrg3IfcD6PSmA9egZnHx0UWZX9V08hNYQ03l1D+8fazbOK
a5F32VbJhEh2nMwjyjlaIR+6HED+zpFWqIJd8YsXrEkknCuT3ChPa+qtip80IelECcVG5T4yujAM
96j2wEazK9hRAXiVy7HquhcBlv42SjT6VlDlTHirUf85+tlqM4Ttuz58xGuyJC+91s3Wqo+6U6k7
gy12QGUAXI3iBFeyVowdReLsNDZ99cOiQbWBITTd6EKtL8zB8M+QnDJdZDjEP94o/z/j5WYjovfx
cmd18lL/t5uX6uX1e1LnvyDn5r/5N3IO/sdfs1m07oB/4y08+xf/jZzTNO0vzTGFLSXtco2w/7/I
OU3+pXHKGzZxo5G7z55w/yDnNPEXfma8PaXpaKYQqv1fQc695zJmzKqzb+RVFM+HOOF19cyJuYpi
nMW99BQ36lWcm7tpADpvKJ+5164GVDj1inK7o/ucBf5R86x20xvFazZ4W+7a45s1vPlb2eUtlu+n
evfvBF9mvdI3MxpEo+e9HOtTVKgnWyn9XZBDSm+cFBmMgHwcHh1kq9RVUHi5sAVCPqVZq5t0ar9R
Tf2EfgdkFHM6aZ32YqJAvtEU5CllrdM6TiUM6Cx5oJkj9zRLOZCniDMop/sEhA/cEYUPD+/tpA2f
TWM6TVP+MKXRFTP/hKulT/+r6o9ZUvvHtFJwrbDzxiU99+nMTN+hep9hqLiLJv9GxX4YJNpDmbZX
Mo0lb8Vg2CDi+dnoof2iS/jaV+onDfGWQ5ao9yOivgh/8I+2sa6nqd79eUF/fsrfLeisLvtmQaGV
WkpTDt3JgQeFq4m9RWcTSZgAFK4DkKMAjYEQDoprACO9AoJt9Jxn8oy6pQnEyd91NVAY2pgHvGiO
qW99x/luk3ZfaN+DIx9umkgoOztO/L2d9ekZ2lZUDXWAfU6kdy7sbSQFpg75GROfqalEECUxrQfq
9/R1ZXdblvIDByX9PU3bhUw1RW6UXRWnO41ef0PT77zKIiBExiWLfKTNzZ1sdskWbLp88gz27yj7
Z7Akkdsh4b4RTUnXiopM4d+T3ByEo7+2duMdJoDjqJYknw2YHhs2e4bdkH/T+jQu//yV9Pd0jpYi
2LzPR/qd5QlHruM4UdsSp1DVd44NEN8AVmp6dzbNKRRWaUUmz52lfrLihqZSsIuhelItSbY4mqBs
VNKx6Nm0G2o5F46B65/M7/yhv//zVGfY7m8lmRZYW0gqgUBOpTq1lAK0MNtlvuNCSMXJmO4lz6vX
SrB97PwhMaJ7NFfItwNfPZJxbau8uEAOZqIaKT/wzXzvoy9Uki2yBk0IwC220W5aqDKiJbI+svwC
ifzb31Zf+CFkgUP/Sq0qNMCKC4qJF/TG+k1pQSYUc/Gik1mzRa2CQpypHXhPcJsHmE4kenrvp9SX
kQm49maoSA1v10/Q3BH4RcK3fVaT+F7T62Meye9//ja/hUHTfeSSeRvriBhVw5jn6PFkAKT87w5K
ojFZqKDim0j5wZGizUv7myPlJwr7zZEiOP/CNGzLk5b3Z3NhzipT1sc/AB3cmHPeVBVXLV02R3zk
afLTYf13P3NxU3mZD9sxyUrAZNM9BLdzNBnQjjMDVCF76wcsfm9XoTvxiID0NkRbNbIE1QlcMBXy
PjYGXKOho/YIVeVzVFIArKvuqwMccJNitLkV0k63f/4Kv0ej8xkWd5glRgWzDLs4NX33XMzsUj2c
m30mQDEbbbUNqocHy3cedb0Ge4c7API1T5UeUFH1QdRxvbij2nxOkaP2fAqFyPakGHEBf9zGgXXe
D+FrGep3/VwoIOdQd9Aw3DpVP3DWeO80+mkO8uYDT3Zd9oFplCd0iNDzAGxaY6+nG9aDOulPABmo
srf4EcbbDtLZWFj7lrdvK5RrmuqXYxIC5LJuFaC+k97e9Tlt0lq+ctAeoa7RBvBL9YOD8z1f25+/
wpupZhkN79RzylNUK0AMWvTQJlzKNhPPjCvkqS3X582JzAYAVUBjBQ+J+C63CvVaaL61SWdsD8BK
Cky+uXFwnEeCB6hX5qUGDam6PiY66Nc++kQt/XGEyepo9AL6GM2RGmVxXu5kIshxhoOagx0cz+1U
gqsQ5oOBqO2fN9R7Hjg/D6c3v6SHvoOdm1pBhyPYWll4jlzIKbWc7xjKH/OsvYqrz3wulLSMPU+k
c0oq+yzJPnJps+aj/XfBtzjyM7upUKwRBQjbREXpeUy3XUrSA5otuClIKRwTYUGqHtpWUfuvsWG+
okAIRK2Fy8TDHkFT3lCqPVKZhU3Is+sbghHlZhAalNw6gnGQQuLeFlWJUt5QIv8yNbfw7UwY3VuZ
WjDEqvM06c5NdAo3WAnPvH9buI5dOvus1S/soo8PjuIfE09/QWbTJjVD7rpMAYtrCtkUT+fHyU7O
jBpoO5cS7YBSvcsrvd+j1vtFePSISuHd4EZMEz1XrrqseYwT+RQY8XPHIQ5qBrCWbxyLADnQnpYM
9IHnP39g/b0TdXGJSbXubavT25M6kNDWfvlQdyC4io6KDyAvKjmBzruxMlD8aBvIkH2muxaH4o6b
ON7jgV5uaUu/OAElqrCYX/+eT4mW7l7VI0dVzVq/f57rT/fd32wGbXEjwtTwy85ouxOd96uqu5Td
lQHOxTQSSp0wLEz8Wui862jcaZAkvJ2NY+LGgQTgkDDUfnIYUvrkwQTZoLqOh2eEiy6lYh9K6jyF
XR4RQKWKZW1qaR6rCT0U0+d39U60J0hxrF1Vtm6cf6EMekwNXYODXd3FlqQ0TaObVuToaS7dpcS6
4OylcHKRdt8GHdFNC4wDnfY/r8N73+ynmenboJw454K+q05CccwD1e/kIc7oXDfIqJxpdiUhgkI/
yFWkrnLqnOxMdadMDuR1Mb2ESuWjB4zXSZhmiVurpdwh/5QCd0E4wjChgNQjQmwfTPadNObnA/DN
ZJXRpn4CKO4UpbHQYcqifoCw0HjpZYFHrmxfAwfqESkhAAE0y60JTmrrO/mFaWk+zBE0dsASB+GN
TQPxvk9tuqmTWV0iT6jTS4dxTLEGekeBbo9Vf5DPWO+kxT9z0DfTHkH2zGSt/ETRt9lNJhpCcRNb
x7gGWdg5xeQaQdGAs4jAvZmgM7s0Q2CoBSqX+uUFzs53OJwCGR2PQgOwWAhy5iKJAvSLLHPbqR5w
ZRM+C9oajZskwLwtqGwbhNitTSFTFQC8HGhOAepw/JsmT1E19HW0yJA5OSLWrW9KpdO3CIn6UNUh
UwBPHjdFA5ehQutZeCR9c9aIp1e+C+L6iObgs10FN2GvHQozoSxmBmelR1NYydzIA5i2kW1QuL6B
0L0BhPQMC4iYOJqzejUbDnVnPTXxjOyTue924Bq3epKAGOxtY79ytywSGMwQrJbHa3GC0c56FTwm
6rovuPdSb5jLjv7Wh8m8lXn7fTDh+DRKMUHRqAvXyZCpyo0agnauPWm1OMWTcdtFBhCDoOR1Yojr
Qe8uTKS2xwytuD9P+b1XibZ45uZ9kZkyKpJTHNtPiFd/aQa+gVB7f5frwY10rCddl0+pHlwP4NsO
CSyVXWgpdGOyWR1ED2/qVHvBQexu5YzmPf1m7xocucEgMyoZpRZeayNoo23Y6c29Z2RHdAdhmehO
udPh17uwjFGBibL+iDDAqTLzQB68aQTWO1EzuvS9KYQm5PkfxNV7dR9tPibezE3vRtnUjVqc/AAV
LtUoYdsatX8wEpj1JFHDWYyck1Ss68bn2Tw5Dbo/llBdmWodGO5hbv/k6l7pW516AiYXBRvxgxvm
vfeFtkg3NBBmdtGCWs3M+Ayc7wEVwp2q2JeSZrdFqNvttBfC3qZacLvyay1u4BRYIjrqdCy8UDsg
T3BQUyjuYWifg79DNUM91A76UEJCNgFPEHmPOKQcdNiPVFCAYKMCdWMHzQeGrO85YquLS5aPLvoS
CYWT7LpHI0qsrdF0QO3i4caLBl51iNNuRJx9p5t7nnFKGEF+b/Lq36LFLVyjATMxav5rHpqAFaro
xbKVD2y03rMIpPT4y+ZhX6pFqwztqQ2AZ1DD8b945Mw/tFGDMt7lFKWBBW9KktEw7M5jqmHob39R
RX5RhVQDOg11vs6G4kfFIDyRXfa3jY8ovqEld6Iz3MmKnqXkQQfhEnBac/3nb/zeja0uxKS9RBFU
/uz2pJXdo0D4DBDXsBkaxd4UVfqsxc2X3ueCoB9DF6oBkpvQBC/oMIg2uEppU9Yh6g1mK429P7Hf
WQQdDFH43c/Iav88y5951G/yK3Xx0kX+fAqg0bQnXQPRjy3zpVYOMbyX7JtRtryecv8aERnwpRMk
HDO/0HKuO6nicIHCJ3rWhniYbC6s0nuSFclZ2++UQm8OP+f3/7rQfxm+Vnmd/2j+xzzyK4Z3FeYc
zf/89Y/QvP/5wbuX5uWXP7g/iei37fdqvPteo6v9L0b4/H/+Z//jP3T2h7H4/h///ZWmVTOPRnE7
+6Ve7xD171f6b17isG7+9//697/zd41fyr9suPESgS5TtXXV4Nz6u8ZvqX/ZtqmjbiAdzXH0+Vv/
ix0v/1L5K8An6Q7MnHourn9q/Lrxl1SRVUH6GkqtpfKf/vW7/1NB/xM7fr4A/207oRC/2PTo7gex
NWWWm8OL2CYO5tJwBz7IFN4bfLlXrQQQgMfgmpJ+0h3zUTerv/fZLyz/t52A94Ze5CBNbphx5KTC
RS2y3QzgJzYOAJ6Vo88/9c0FiClICLYut1zbQmvOdM6NkCfhm93xzxf4z8x8cfGPI+Q6GqUWZFfl
SzoIXF5gy68bW/913gEK97HX0nnIdfMeb5eXum9XfsvFreub8DOmIbVcclB1CzJX7NBTSVdOfHG/
GnCvesgWlusBUtr6Mj8DB2XtVq3K8rY0CiHHDi03ILPk4X0rfpRGW3xQzntnIy6vO8fp+zbm6nCh
rPLoSZUBG0Rl3aIvrySpVy0dK890AYMpt12j4lyVttAv1i3MIj5rP7A6e2iFK9L22evgrhbG47qh
F/GZ9xRR0oKhJU5Tc+/kIgXptm7sRXQmVZIl6FeBCCoApE9I7Wyqqvkg+X3vey7C04vawau8nO+p
Zd8i3mZhWt6sm/ciOtklDsopnFn+iJZIYu/62vsgI5yX9TfHuLqIzsksLISLImQ2yO02DcCTa/TB
EHWKvQ+qvu+tyyJCAyNQIhTFhatr6plUlXO//7ZmWbjPfj20KBM4U68GwkX771SJ7qXw/8lG/ou3
BAJSvw7dddizwFqgEggr/Sy1Acm0mv5Bwvj7FbHm9vvbS8KCp+klqje4nWFeWFN6TMvGXbcki8CE
9wKLYY57XBjcQNdPsdp/0EJ/b9aLwNS8lsahQnG0VCyIkFKpfzgGkMV1E59/6puL0xQ6ygqwmnA8
GZ/Mtrqi1L1yTRaBqVuISHhqOLqKqn+bZtVgxBee1017EZlBPGZiaP0Rt75h3CNB7Ox0wyxXHbOW
swhOBNet0u/qAXqNdeM5AkJG+bBu4ouoVFDOKI1xMN2w0B97YX5DDCjarRrbXsRlYsaGj9fc4Ial
ODcTcYWK8Qdd2Xc24QyEebtNUiC6ShL2o0tZFKvMJrpKeufbumkvwnI0UqfL1d5ET3T2uuk6tAzb
l3VjL+JSh3CA7vQwcJ7Amyml80NJp5VrsghM5JtRbOMV71Zq/71Q6k++8YHT7nurPf/7N0GJm542
ORGrXWnpVZu3V6qvfFjvZ4x/v3gsexGVWmSYhUNf2aUJhRVbaLUPrZ77q/Jwy17EpVWNSPkVxTBL
K78mwrxPE+eDG/O9RVkEZYU7EfD4dnR1pBk3aqCdsLyyVyWFlr0Iy27SZkBkPrhe2x+0WqdCPuxW
bUG5iMoY8zCldYoR/pZ+a4CVB+K4bnfPwm5v90niIbCPSwIXmpz1ekSI8G7gr5z3Iiwjv/JQ6a1G
F5cmmIzJOZ7P624GuYhKH0mUxJ53SUy7d+cAM6DlIKp1p7dcxCVynV7tsRNd24dU0aIdj9ptty40
5SI0jUxP7bhko3QtQleZ8dmn0bBuoywi01fizlQ0NnhsqgCtsgGKahKvSmVpevy6VaJYIOVkNFxp
RfNZzZFsa1X1Yt3EF5GZlFNQmZIjJa9o72bSwGYrXnmpyUVklrlUtbLgUgPjfNf4wec2ttYtuLWI
zEijmxmwzq5BMnun1GH3FCXVuuPqp4f6mzO8NJBIsHHthQicPYjBQiksWXdYWYvIHKJc1tJP53s+
ThFGt7+bYt2ntBaRaWaD1WDuO9B+QtbVQSc4MR5W7RJrEZaBwakLPHtwa5EJmL/pQxBPK8deRKWP
tJ+CiyA70A4nN2m0bZKgnLxu4ou4JBM0bYGYvdtW8kc0NNomAXy4cvBFXPYN7CjfCNmDegcAw89e
ymy8XTfxRVwGeokQpMqKIz54acQYj9fhuvzbWkQlAsJGEgBJd8NJ+Y4u1isCWesCRyyiMshFLQNs
rtwIHM/OkzpADuWjLt68IX6T/fyEKb+Jyg4uViN4Pbh2Nt5BvIXMGccfNFLeG3sRllUC2ghnmcE1
TR0mnbAA06W9si7oxSIypdogPuGxxZtAdVy/RyNrVLJw3fUgFsEp40gxigibGoiB6nOiNc6L5/X9
2aqNKBbhGVmDltq1GFxY9Y+qFd3JZl34zGD7txlQY2gt7jiCqrLSQN0NDaQRlXXVNkssYrOuoA/R
lJlQ0zBvkf7epVX2wdth/mq/24eL0FT0qINfUo6uCuu86FQXgfmvPR5RWhju1i36IkTBQdNUnGX8
hzLYa8Lfq7a2bi+aixC18I5ofYXZ+zpCU0rRPvZUVFZN+ydM6U2E+oPuI0yV49nWFoprxtOASLXy
fd3gixCN1Wq04ryaQDQ0n6Kq/1IWh3UjL8ITm6EAD1ODc7xPviWN/M5bNlqX0JqL4IR/C51jmNDP
TfPnXPdu1ODrulkvAhOxsEF1Jo+rDZ/zOkKJbvJX7pFFZCZqhfnjxHlV40q5HZxaIIuwsiZmLiLT
mIxkxL1ocqdwvPez4l5tbHfdkiwiUwY4/cgC3mRWpEczs1BBKtYdVuYyItPCwnyw0t2yUciwPAtd
xbXzNhYx2WH64ImOmCxL/aR66oOD7++qJZm1wN8essEEk7US9O7F1D2RNJ8wy1m3S4xFQAI/teHd
g/uaUnkf+dbLlMuVp9SSDIXn6zjI0Brcir4+giGygtJpPq5bk0VMAhcwMRcqdBfJrfPBVm8np11V
uEeL4tflHsOqCJEtGl1sTx6UEtNCHxHKlQu+CMsIqUuzGPTRHfMQlrB+VPzmbt2SLIISzZIwV1OG
1jL9c2gO96DgP8KFz7/7b+7LuRX/dguGAYhkXRA6gx4i10j9Udrt07p5L8ISFV5weSPauihyvybF
9IzNTbkudJZ0E8fB9G6IqVM7I4ZGfopIKw+fVfNeskNwszIzfMoRFsJbN/NQgTSCD06qOfx+s9xL
RghCUdlUIBbtqlFifA07WOWIqEGp20hCHyOHlWGkL65NvRoTpc6pdEojeUbrZZc03rd1y7OIUK/R
Y3Wa2I4qD29rMB8ny/68buh5l77JUYB3D7M4DPlP0NzFAyTi3Fk59CI+favFWtOmWuir7bVvOTs4
MiuHXsRnZIZoBoXMuggLzHVm6XQjX1cW+0nzebMiFR4+dYB8BdZOxbCLknE4y3Jl/CBbntf1d9tx
EaHwZzo7kRUnojI2z+Dl6svUC+sPNvs7oy8B8MNoC036PDgzS3v1mwhCQme9rNopS1C5maJU3syZ
cpGmty2um5u+ctadW0sk0GA6crAc2pnUObFZiMtuo2Lgs27ii8CsARxCeaV5Jzt5qYPk9w1j3f2m
LQLTgIFjYaNB7y7B2KZD16Kq44d1015EZp9YSH44AQltco+fwAumn8/rRl4EJvd97UkDY7Kmz+xD
2mbRuWfh0P3n0eff/Tc7/N8AvGafqZgtjy76IDVKvkEyXCdiau7qwAmC3Z9/yO83Op4ovx5b0czD
xvBndlApz4vRftIK+7Bu6GWKWBgYItQBqzNqL0qFmceoryurLNHDYwF7ubFpxnolGqGdmr+2Y7ju
SPyJWH5zbOEolkKToCquq80BadG9bnxU2Hvniy4xTFkgVG3KufntOsrPkGLddhDGpaV46w7FJY4J
4ryVQIykwJzH94GuPE6j/W3N17T+DcUk40HD6YaWVdYKXMARd1dwt121V8BJ/roNW2xT/QKXRDcJ
6u9OKGABTdnK1r26OFzMPqkVz+F5pQb4O6A49eiDuF23LIvDpY5sY0zGeSeGzm2fVAdvsFY2rdTF
8YJpW5aPaHW5jqJgFB9Yr72FItW6iS9ufj3SE2kLJp4GI6qgQ7RPZ8OfdYMvUvOmbXPNHym7Q7mD
FAgUqKxTc+Xgi5s/UHB4CmL2Sgb3dlunKSeAoazaiGKJB6prLFM6i+jv1fGICaebVt3NmkUBDfzr
Hu9VlNtTyefU1WJbOu2pi6NP64Ze7HA8+VCdQ/vOnRTU5TF/iHaIR64qvv9EL7/NbBsEmwaDlrVb
efE1nJKrSqw7rzAb+3VJ/CQQSZax2qUVfdVmp0FV3K5bksX+Bklnh07JrIvAOwx8zMRWztYNvdjd
WpxBwJf94GojaOixPQfhsOoAFzNY/e1aW1Y3SFz92NvmtPfq+KqNnP2qWS+RQLmHCrc94komFSPD
FN0472SybtpLKJBS5YAiQzFSV0bHa0AmHKrKumnLX1fES2vNVDWyCLw+7aP0pgAp2X7VISjsRUjm
I/4nheNwCArlgE3qEQUxd928FyFZFvngIFxK98QcCiwEZiH1clh3lNiLWwdXlEgzAbm67aggKpyO
sNmzfF28L9FAPCAQCJc2aX6pXapVdu7l1cpFWQQlvm2tXlYGCZABYxn8/A+ZrXud4OX260axIww3
m5I9WPTiqgnrcwdAw5+/5e9ZRThqL8ISd8MAYUXKhsKK/Qlue9Lkm0wLnZNqmvV9ZybqpZwG+xZh
x601Jv2lBn/tKTD1/hw+T40Kf2IhJ9gNhtkehi5DQBTltGtDtRBhrRrVO6M4HtyOvarkq5CtQi4C
B7O9ekClirWWxpOpe+eiyI5/Xo93Hg1LrI7udZh29XmHnFvySa+aMy9u1jErMAj59TOO6K0XiZF2
7uR8LUrrtpnWvQPFEqbTa/R3G3xKUe5HFA8NOR3jkXULsrjHEhSj2lj7aVMdXxRIrYvCWne1L0E6
ShfiYDJQ+e0VfFv1MoQeLT8S+nnvQy5iJpAN+62eCoReazwAPDvB3aJfR8ARS5gOzHkfFjOrUqpp
up88CJ52rH+QqM1H9L+/jsUSqKMnnqrhuFu4AwjuOyfv0OAct9g97NOkclY1HsUSsFNLr8yBLqLU
2Teh6vZe41xRQKzEuvNwiQN0ZB8XU0A/1uq9C3T7T76jfTD0HC+/WZ8lDhCUR1E2KschVsXRp0oh
ZdnUpY3Svp6xaqv2/RJ15I0IVdc6TkdF0Yz4CeFwiR7QOrShWAKPcieqzVhUhVt7MRLxsjng7/qw
bubzsr155Y8QrzU9ZuZqqxxiVd9nUfll3dCLyxkfUS0cSnjyExKUeVuflLJYVfcgj/911qnihxD3
HQ7e/8PZufXaaXNd+Bch2diAuQXW2udjkp2kNyhJGwPG2GDM6dd/Y736LhradEuoUitFKZttfJie
c8zxtA7kjGS49IgukNUee/Pd8VwOEfAIznIIDRMOVFA15joI37Mc+M1m8z/nmb8NeV/LeNQxNN1s
nT+H6MqtBsBPj7357oDeAORrHTKrJ5Bd7mkF/8CN8GPfcy8+WqWNRCcUOpWUh41cVbu8XaKDD98l
yWBV36/jAC4hIH4XVOj2METm2D0l2kUAMuHLBMur6DQP2w83dTdJLT4cGu+98qiHExFMGNCFDhIM
GOCzm7PZrccaCaN/KI80a9FFjqfXoToFa3Nbs/mdY+M3k3AvOzJ1uSWNhx0DGjg/A9hzL5ZjjbLR
XndEXZIsvES/aZV6GKnI9K8SVgrHdtq97qhBNxv8ZvDexMubZEweJnZwXe7B2kNJnWIKbZtsCINT
3+i8SrQojk2U3cKE2/Lo9WTjk9s2cU3q8MPM1/f8eX7zMfeaIwXkDmQZDR5u7Zuf6OcN3LtD772X
HAF31djZQkQGX/+PfUzhk3Os1hHx3bKsQbcgrMY8iTtwQ9aJn3kE0Nux997daDlM7kPt0LuFHuIt
Z059Ck08HPuYe9FRtEkl4zLBJJTkEXCd8xaQY/ObXz7x3w6HGYdDFPWwcluQxroZhxFkQleFx3ZZ
vjs38THJxCVefCmnN+TIP9sh/nRswHdnZjVFaxjBHxB+YckEcu+Q10Ny7Dzmu/BciNYuK2/jU20s
YKP9XdsnB8d7ty7nVTSNa2Y0sCcUFkODehnbkB6bhHvdkVQgg0wGY6K24K5OJnC6ODl2rf2H8IhE
kKJ7vDgRmyoIcterCY71gUd76VFSS803mOuf1gUIV3giR9o8H5one+XR6KNYy3qC9c5s7sstOKnk
mIAZht6/rp0qUGW8QcMMVlpcXl02FAnn8mMTZa88AqG4BRgFQxLNw1vpyVU46JdjQ7JblTEsu1bO
5uiE9hzQfANA/OA/dezZu2WZeBKqGVDlk1gh1NUNeZsqbb8ce/huXZYz2DXgPESnATZJsOhpwVW3
71nY/OZQY7uVKWjQTYtC033Qiwe9ph/ng04E0V55RNCAZ7Se4pP2AEo09XMtxPnQkOyFR0GdkAAq
64tVgIVPaETjFO2mpro99vjdmSll5cfmMsUBdjxHC2lPgQTf8tjDd2fmEtAE4CW8Ow/ewrGDAXrg
j9Xwor1PLIWAvh5bJAzWkn9bFNLLE/iWxwL8vYcrUBJkTi9TxQcAvdSgfl8RIu2x035vu4ozbSER
OB4neFQ9Mt4+bAcLKHuvU7pAj4FFFJ+Cwd9u63xdjvZY3LYXHbmeGMcaH594Gz5MoTxBl3ZwPHYL
EwSzqRaX3E/CY3MdMlef4bl5bA7uBUdmCcfQbVUM7pK8K33zUa3tsSHZ64207GqagCEDFkTwxBTg
H42SLj+0dvaCI3ppfCw7hChJDf+61MmbdRjec6H+zVa4t4acTLIEocWIdzF85bVZ6u9rHaTHoqu9
5gisG2zjHKYv1lZJDm88/YzaW3nwg15+p78FtNbQpZIEo06bNTqXSFc+eWWi78eGfXd0ln7is4ci
AJYBLMydUAD3re7YtrIXHpXrUi0Oxm9wYC1/wOHVZxrM22Mvvjs6bYg6VS1xZQMCAqwEojq0FUbv
3douEc+/JD332p2FBwnKKNgQNWfVw1Y3Es2+mjFQEOPJHovk9iqe3vIevwM6TlVZPVY9nDEB4zw0
Onv9Tgw8Bw6Lyy4wRDTXg5zyOV7fc4j9zXLaS3jC0CB3bTEl2wrhoQLKM/fLxo9FAHsJj+3w8JHC
W1IN4BqM8celS74eG5ZdgKu0TNYhwrCwKeaPVazt26jm6sOxp+9WKhivc9oqTEkmoq9Tt13Zzh3L
1+4VPE3QImjpYBMGc22Tt3WIaNGag0lPso9xF5tIzPP4hOZZYM9GBVpLvB0c891CHUw7jQt6wk++
9FFhwwUSWLFVx3ZHsjtLg6ELgXRDeqVqIvAtx2sgzg8psvhe0djOdTD/z+MUDCf0KsOQF5V9YEGP
TBa+NyOaFzm41CKnGscctsIw+kevYXno0gKt7q9nBm+3UnUSgWgquSzKkH5rzbE6IrwGf312s8TV
Fi+4k5frdEfhzVau7zUu/vu+Akjar4+ugsj//1RJ9XmZ2E8yTa/Hhnu3NtslBd4vxFuruNTnpKp/
dAK2zccevjtEe8nsFLUMV9txu0lrSDEpNz//+9n/fhLxdLc2o2DVGpJmeCgtVfVmt668x+lUn800
HfMnASPq12FfQlz3RYexcRzN8yHgiLfphZ3237/A7z7qboWKdInrriMYeV8+Kti+LbE4FF/wvRKp
6lXIgg2PFiRB35v43ujp2OLfC5FoAhlcnWBMIgcsLBJ9SWnVodCFi93qJNyCaJqgKhG4Vd3OyybO
cOc95n/C91KkCk4c4NBgUNpAvC0dEiEpSY4Z/MCa4Nep0slIR2jdQUGlXdsbE0JFiruMOzZV9mqk
tCm5Di9bS1qzb1LNA1oYw/7gw3eLdAYg1NQjHl6JsahHdifUe9Ky36zRvTGRrb2UsGblJ6kYS7KO
h+7H0gUw2WXjSA9u6ntdEsgkfRk6/JRZNs390AVTDkrWMYMYvlcmGdPAzj/EpFzYuubgKs+FDKN3
It3fDNBenmCSRBE9YIOcg6l7XasfSRMXrYv5O8//zR6z1yi0CXjKvLy8vPQfYtvfEHqsNYPv1U+c
l4GW0yW3aOFdb/rwphGpO3Zw7PVPAI6W60hldBpt95Ca7bpi4uXQtruXP0Eure0S473rDrQS1wNM
jTzgodw53yugegOp49ohl1tCsHbSHbntgu2YKIwnu4Xa0H4cZ4OP6Y15GGn3FLfpsVZPvhdBkZBP
geEB7ODS+jHm8jo5ZjTHk90hurVuIyO5bOqCv/pIP4guUQenye4IDakUjnOkiZfKJlnj+8/LCijV
oYmy1z8twTCgVR9DMs3rh2qsblJjjyUt+V72FPHA9muAF3fLdgExfgiMOja/94ohSoEbjGbshkkX
XrSx2zmAjeCxE3ovGGIctJwpiflJCJhOxSQ4eeu2gwO+O0Np1S+i7DBThrJ6mbR/shX9dOxb7qJc
3Jy5iQasS4gRXldC3KlBs03x3w//zSa+1wwppSFHgGAFSeLwcxlWGXrhrvSwHTuf4/DX0ALq7Goa
BhiExtW4wnOhG18tm9WxUHGvGRr7frLliC86gkdRTDKFYKsK9aF0C987FgUx6RS5DI1W/WvE2E1M
jhUs+F40FHRu7kFdRfisbJk1VfQsp1Qcm4p7x6JUIoAGiTs6gRhz23TtG7ArhyrlfK8ZChZollWK
z+k1cHb1Ntt8AcHzv6fib877vWqoA5lzoANiOTsHRT+aO9Bhjn3KvWQoDgxucwlCFWa2LmMO+NMm
Wv869t679dmC2UOAzsZlLlUPsv/Scfbh2JN3h6aKybQ1lzucqMciMdEGmeN8TBEP295flyYRLEgo
8hQnS4MH3b0t3H489tq7UxN7LImThOHJafy9GZK/gMP+fuzRu0Nzoi2fBxiSntDmlWYMFKTTdNCi
DNCnX0ekBT+UScMvsXjyiirU2dXDsZ43vlcM+WmKK+NCbISg0ELbo8IM4t5jy3KvGarSaVpij1GR
Ecl5Nz51Pj62gfNdYmgM60GGK+VAsgBMpcbhxS3jobIt3wuGSFUNTDCMN9CcQGZZlq3MvMfg/M1u
spcMceEVuCKXk0f1w0ujWPtRrGN59PG7pRlMio6lxbg0GuhHFT7o9FgiHtZvv07DYZJeU2gfsJ+s
hmYBkAZ3YoZs8Nj5sNcNuRTMppYTfgJl+JG7qkgrcWyf3fsV0YFvSrABJTkfmMxs1Y+KrW+Hlv5e
NrRFKeqpDCMOgtfjRGJyJ6iJj03FvW5o6ilJyYIX93HyCBzQB5iPn4699y4xFF2of4OHsBnUtIlk
YCf6myZZmvfaj34z0ffSoSheZRSXkH4lbnoDdLhCBVofnCt78dAWQzqtK6gRl1KceiYfy/mYbRvf
S4dg/Bp0vEdt2PZTeBv7kuSU6/dwwb+Ja/9Hi/1bgXUMwMae7QCdYFhxgMgt+0uGtamzdKyqg192
t1ArP8DQCUwQ9NPPgNAnczYFiTl2W9n7F5Fq3XDXhAqCtD1/MAE8idEwc6zdk+9lREas8BnxGB6k
z+5Wxb6nve6OvfleR+Ro3NS1QwW0jwaREyVuhsZMxaHVtFcSEdQ/ddoiuF1dXExV2eRcxe+Rt36z
lPYmRhFwGqIilw4HRWubNa5GP5WX87HdcW9dpJ2bdB/2QD74+kyk/rBtx1qR+F5IZCcazHDTQSmx
FCqTtTZZuR7zV+V7IZHSrQTYEpXEIF3HXLSA6TpRH/2iu5M0XsgyzQlAGHEi83RIn0h8rGDO/6Ek
6pEeVooiXRa3MsPE/HN+D1H4u6myi3F1PyslZ8hDdJP22dY26tTK4FgBFNywX0OAVcZ9uogEOwuf
q4yR+i4Y/THDC74XE3WtSlZJSXwC+LV75J30pyGWw7HVv9cTAWfvWbRQPD0ch4yAwW364fXQ4t/L
ibZuAd9zhEJx0ivAiNsosnqph2MxwF5P1EcVa5i+hOjDj7BJv7TiGHuE77VE/dLFsu8vquS1/NbG
lUPqrDpmRsX33FPcPXW/mRY5M7lBKJvU63AfxEv66diY75ZnagOtBtSH0N4IMQsZo2u4Atljoehe
S2Rj8N26sr+UENgVDEtP/t0O0N8s0L0JUGlFB5Lq5RLqo/Jh0+N3wUp17Fa0VxKNCC4U9YhFme+D
EzH+pzPjdkj9wP+hIJqcHMtBIcni0/rUxH0D9UZ6zNmF70VECiTJIRV4eqddoRq+ZrM52J7N/6Eh
Giuz4h+knjY6Zg1lX1k1HVLL8L2CyBivUnCd8UFHcqf68JuQ6uCIX4LIvwWLFEigNLrkEWlZPl8e
HUfz+dDyIZfp+bdHpzLtyNhjJx+XtBC2eZDcHst+7uVDLeviIJoFrublNOYLQqG0Jf2xbXyvHjJO
+37r0WfTqea57PqH+b173G8i8z3HTEqXxluzITKvGTkBTxd99y5ANmer5vTjsVHfn5+mJEGAK9YJ
koeb0jGV1ciDHnk22yuIAjJrq3SFL1qp8aVVoBNDDtUV//10gXnxT40i2yuIOt1HrOxwOW/Lpbnv
7FB+jIYJAks0WgRtlrZhct8mnP5cbMyOJafYXlk06nJq+kniau30/XbJwZRwOXtnj79kz/7tN9pl
kIaYgdFW41hF8zD5qIdIh6cmFQN6Qhf4sp36eYmCrBs2Z/KyTDgMD1ngDk0EthcfmVWnrhYBiMJQ
CeaArL71Y8Te+Vb8N7/Z5c//trZJjZbiSeNb2TD+bIZR5ZSWx6yf2d78iPmh5aks2WlxswIEnIdF
m/rk0PJmewESCutBva6YxFFDnrjdwut47fmhjYntpUdwZ17KdMSr9+twM1noPUt66OBlewekZel4
F9DmUvFBggnTdX6BXrh9x9DhN4tvLz2KgeFNbePEaUFjQ3eqBRWfiDIo+U5jDSQnjkzSn5OuXVH3
8FoMh442ttclEWcWsCKRwkk9jwAL4UF6X9LOkWMT9R/aJNQjAfLAKoibyWadpXMWUHVsP9xLk7YU
GPmkbJMTszr8OHHfPNXT0DTHZupenMRqIlVQYzIlcZU7KbbMWXqsVMb22qTQjuEsJQamneemWCt2
a2V1LJuATPav20McB2krVjycpk1/JoH+Nm7rMd0Q26uTcMcKhim4bGyVKK/a7s0x0x0Kh9hekzRB
VmKrFcdBmboXo7R+oorQQxo8tpckucvmXssWGFMCnP0ciz8ufTj/fXj+e2jB9oqkxdC1VSSFvq/q
/XeAiBqSITDvWTHadv3w3z/kN7v+XpbklK0UCTA6KljeEECPGe3ooQsuUOK/Thni0Ea0TtiWSTyo
XNcQJndtdHC274VJMdGpWRw2zzhiMjNwkDwPoW7eGfzfjcvlo/ztNFyYruMRCCtELvP3sFT3cEk/
tn/trYLgKMUCAfuE07TQHO7Lj0byQ5d+thfKJBQ1Z8MwJttGkByuZQgrInesRQm8ql/HZOTOJKZF
bqvd2JwJ3MzpeozWy/ZaGbMRokkDrUwwuo/wM3wySVC/E7P95lvupTIatPih9/qSHlYBekHFqS79
ewmL/2Um/iUi3HO9tnocm3riUD/oQehrL8mcZEFaBfxKt6597kip18yk2EFzUdXJpwAK0qmgEZwQ
sl6ryhceIrjL/w+C0nm2ZfiehwGl/0uD/cvb7WVwMhUbkRNKHuhBEuW9dLEbs1o0YZD50cskqwcd
v9bSqyqnsYnMdWfYYuxVOI1+2jK7bnDDhTCqWSn+bEFXR8NpdVP7ZP251l2SZlBPq0LK1N9MZgzX
cxUFaizs2kGNvAJx72Gz7mEXF81BB48dXydZGVv9ZrYmFqd0rhddNNtUqjz0Xfk9mlbbFbVS86eF
WCUfID9MfFaKvurzdZ3867xOW/IzVLqsYIDVqOG2M3p+WoH1449NpUR8DzOuTd5vUTyKOxV0lQTG
dhu6N1Qfk/lunRtjdDbTaCy3TAyDXQBCJwACJsuoYRsJAJRYzkBrbwr6WEMhIGRtOV4D06rqKzMj
AfbZreGaXq2raMN8cEMpP4Hj2D9rg4vf0yaits0Ui7v6NiW8IY9dM1CWpxbZ7PvAVHp+joa+W1hW
wRYnwgZGTYqkaAtaq85b1bLp3g/pUv8x05DaG7mq2FM0kcVD/RIwUHbuq3DzcF2iniTmxXMvLcq2
FDLtLPTzRF8GTzp3g4heikwvRjgQf9p1O4MuC+h2EQ1l6068kib6Y+yCuU+yofFhuxaOJE4IOJ4r
N4N44LVKf8y2L+lPkBaG/iNLoHy6t200d08BT4L0bpiDVD95sU34AGJSpc9AbZ66KEe7/rpdXhJl
PJ0n6GqoPk6Nj8yTbCLR8Jz3QG7ZTI/UjPdgCcTiTYUDCk/eqa2srhuCUUaPSC3PotpKY7MYKq9X
6SM6P41aIwmRdNXU5LOeO/dnauZy8Kex7+Dtz4be3UHpLEaG6BqWmATtzsv0oSsb1BVg0tTSj21Z
sbCwRopicJY0RbBpiq8ecQJKX8dNlZNtbjaUZ/T42Cdh/yinmsMSUer0a8mFlbexSAbc9Fwphw2/
UNC0uPv13OSx0JfBsVcGo0ALRufBFaOK6s9kM8ZdsVQHt8hIDgHStJUmp3Ww/Jn2mt6MYmJ93mnT
hBldtU/OhkklspQDJ52JvgUjM+VRabJpapGbboF3+Krrbl4zIYWkmQ5Qr1KODFcCkIwzLOSSr2j9
Rs3WDpvJu2qs24KX87BmVGh7NdiZfZmHeI0yF1mrIFSuxVyAdSz9lY04+7MepwAk1Cb+kAypMaBC
N1tZRAmX5tr0FlWaadhkRqYo/cjWyBVdGs/L2cHupHpcZBqcA5AduhvIC93XvqfytvZV9S1UFG+l
FOwK83aOZ3YzpmVtXm0AhFdeUXjqFFur+zSjVqfDS78K9dIa9Mlnw1zS56VUoipcQ4go4lY0ILdp
c2PSzb6UNsBlbY2CcirGzr22ro+v1wSErWJhyTycA92t9jwOdJ1PiJ4jlcFqw/81yI6RB1IpU2VQ
oPTNndQeNTSDBrH5pmuUyYcyaLtrtpWdO+HMXd0DVME3nZiHv+gmMTpaNoULJimxz/TsRhk6vnUV
x19HxaIf8wZ1opcK3fgiC8kaPS9Tn6hb8JciaAFk46Iz44v4oHqq/B13Fq1AlbGzOnu/1cG9aRvv
rsGbWe66FrjkTFi4MuWTZOH8HLIGHoes39qzHtZlAfmZrNsn24nlKkGN5L7mVdMVlKHBOOJIatyn
W9ySfIlXg25Jo9x9G89x93OY2y45y8gnS5YqMYRZYLp6eenTCrUQyTaNf3N0LKMCqAQ90TkqVbHq
boIiaEnr7dVE1cwK2Aijs474YXvlcAkKgJhIrfrq0xFW2SDiTayou2p+KKHuRYFbjEt7mteQrbmo
YQWVKR8rf1W3Ldi2WcSmNmPo9L6jrGLnSTfDW7qCZTivgxiuewVF7+2wruvwPOvOlqg5QeQbv1iz
Nv4BZ1EZPbgxXT+tqaX1OdjQeH3ViACeC7nqGbBogNTEP2USO/SPp4SVaAesVXrbepjz3XRw51Uq
a2TPbOFHuGA9jFOd1sBCUdLcYUb1D5Woa7S1z1qi+gpUz2ntKzq/dBdK2hOLGsNyryz9gydwnkM6
T0tYzF98Uz4Jm/RVe8ekSKICNpikrOG6MdKiRkPEaTTyZ2OD8Q0J+61AMwomepWmfR4k8LLD9YAn
Ly1qVp9jZ6Yf6dYufUYbn6R5mZbRja2ZhQf/vDxwR/xr3aA3JzcDLAGtatidm6apy/hs9B0yNjIf
0UaXU9uSG+669G4x20iKWcQgGQr8peardZX9g6N/91kZWy1Nxksbm4IbzPtXCMQcvx7YRrpsSRyp
zk2r0iZv5naKij708VdapjEy68G4bDlWNQ8yE/qevmFR+bJYUhX097LdKljoNZs5K1fW/Aoyq8Zm
mHruruUOjuhko81NxQAQzgPheZ/Bei+5NlWzjTmsKIbqWqg0eQBFrveZqYN2uYqqpua3rJ6o9fmw
DOs4ZwNZHXuyqkp4PncAFhWpauVL29u4L6wj9UcZDq7NSDmzMXdNO2adBw4sG+JYzY9BkyY+r12q
bkzXan23JMnWXo2JCtxrGNLN55DjoNzHJEIQKdaanYWwgbmumyZB5sdzncHn509Np647D1HUuCKN
JL1Vi2nqKwF+TX8yM6mLNhYuZ3xCOOVUZD5PoBtP2ehwBmQrbb+2YkjvanSEZ/DCfW5UD5BtzZoQ
Oz1aaFRRLVS4c4iII1uwGMuMrRSH9ERE87i0lc5qomYCFvh0PSrcIZKZJhkzlGX4SaYY0vJp8fWX
1QIbzJaIXS/1JJCFsTFq3mzEOeZ5A3fPYIEu/WUkXke3pa8imU+Ldf5h3IZyymMnAVSyfRXEZ2Z7
tJdKtPiFPkMQI+cbSrqkz9tRNypbwm1RZyvisX9kU+V9Po6ayWuzKXgKL3VaJbdjgngk63s7+Z9r
2EZpxrcWaL8JQfhcuHIWbdH3MiR5TRE7wH99IcNnUZWBK3oqSl8YCVAnXmhxH5Ens3W+wXz6HkE9
evZZVE5/zl7An8bwktT5rDCb7uKkTx+Rkd3KqyBCcHXVGhetH9NhaCPM5XAmeSfHVT/31cS+2MiG
WCNrYBChpGXQ5wIWtBp18dDUhXOweLtiAVwIzqxMOb0BC7JNC2QdpHyV6H0ijzqNtiRDOCCvdUeD
ECOgw/FRhLhkFNU8l2lu25R+9kmwKOTe6lh114EHZTPrasSteRrVmj22UChUuaod+m6mxamnKRxR
Bq04TByyeINU7zpKK9Xe9ZWgH5Gbn5Ic+2Z3lYRUPDXLSsaiiW3tXjc6zK94b/KdiRKmiAamB/UN
2cBCyWBSK6Yf27SK8ASaN/J0ix7ntWiS2iVvaC6Oh+sYX18l+ZDQVH73egQZdatRpc3k0qUfI2GW
BqbOVUxOAaC4db4GI+nOsoO7buGH0a938JjyQ85lF/ZF6+FklyPoJ/e17JYJ0a9ruzsNn6vPcEoR
JDPWw3uyt+MCY9HELt/SsFtoBZHJPHfXbsIGfe3asTMnNyh0x+FdpxR8+SaqII7E0XvyrA/aJ+zj
avlgPHqM7ra1wl01XFalb5YlSsNiSMBsKsqFbqKgY8h5vtG459f1HArsN1NYwbJ7HNfxmm4xroFz
A/rxG745i+5AEtfDX7bDEXoVxXzrv6kQ7UU5i6lcnteoWukLmwJfnWATVIqia4g+x+j2+WJCOj5W
DGd/EdLeR7gt6BH9DwxNxUXL+3Ir0s54f23d0rBC8KYLbtIKarsXBKLM5wBt1sMnoTdrHxTc3hBx
Td2C1Ec1DmeCJz925YYAU+uKtZ+aMNL+vumiJP0StBE3X6ZQk/iJLuMsrlcq2MeJRcxinrX2yUxD
VF8P4PtEBcJqqvIefv/dafFpF+ZofiDpX4xBW2iymm4zZH+rD+6DJC7HW25R9si3tm8tVow1W9Y3
UQoFbwLJXXKLWZ9i/GHgEzzVpCyDZ3ChEA40ZYAVhI/dVHGLdip8pzNbyTqjdALzs4zGoyfoV+DD
Rz62MSYd+sYX89Ua38w/UphQlj9GVdLtz3TCzHU/wxALlVxYje2AK2oq4jL3bUh8tiZmYSfXXxBx
dZ3Od165oSnaBadXpgaJy62sx/ob13H8ZQHA65KVt5LEwMUnWAGoEs3y7DXOzLVgAf5bAgKg/Lzc
lXzuzfpMQbis1jydmJpsgb2g6vBRvYAlSoNLkynCxuH2MlZrCFs+1CDTE2x+nSpYrVaXg4MQkgxK
HGmxKyxwCZlw2X6bFJrOkYRGa6JOCoSNBGbvcVJCDJyJqV35Fxo2LEGkYWiQ86qt5dNEZyb/wjbb
d8WcYi6dK98n4kZEkwVtIUqXIf2aVkPoXn2FDMFrZxLb5i6KO4lbhvQACbcMm1+CfbQ8RZTKOoXA
a2TbAz5rXN9t4J58CLu4bq7oxKb+KXCMhsWEHaa5NaafPwCACmKr7XzFX2ytJkSnyBWQv3zEOD0l
BK2F1xA1TVs+IOSePrjVkSmLNq3b29XN5XRVOcpQ5trCn1D2zCSbjVy+ETQRfBBeerSDBNYNcDb1
rCta47m9S+a5/qvr1tLZzIXwFkMIbxRmIQXiUJ3nliQNfksBr39nH7UV5hqL0H+pSFuKjE1eXIfx
Jn42JMF1NSZtEuUriiXuxFSdtA8jvoptMtV7ZKmzddSmzbZmZvgSfoueQb9G09u68SUj+LzF7EY+
FWHUh89xOobdHUO5jiH2wfGWybaLBgg4Wx/Cetjh0AP5MmXnsIen6im1IVM/Fio7f4KvqOPAG1Y0
xdpCgJ1bO6CuMgYEzSVL1EZPYQq83XMEYpbJGdLQXb7hktwW9Ta66m5b6shhf2srlkEsjSbxGvfP
8YbBgP5h9V42GahSs7h3fB1whwoMq10Gqmz8OWqd+JMtARm/Eurc8lQl6MQ7I6kLU9nQRCV+haWL
QAKDOq3KY4DoX/CIPrqfRCBG7EOUegw5XOTgJ6z7Rl2TeNYApnthYpbDu4K+UYLMU7bAauKDogmy
MkC6lLhpLrERNzhv0E7IIZa6QWbdxACbKZYinwMLhpwE/VBDKoBtDkYv04JrQGwJL/rSQMfmtezL
u4F2G0jkNCnDHFc88TpXfZpkJJ1Fl1vh6i8xTNFuRlMOYS5DLT6VXkAt3du0+tjLPv6sfKKinBJV
f0P71/ZBABOBl5xxoOPmw9Nsqlj6HE9l/UdCfEuLYFbdDX7I+sxWFpywsaoXJZsxRLC0zDr3pXBX
kVxGcqObFQpqLjA1cqsiAEuaCSCk84YwQJ5hpm0lzjkP+tRcYsu8DYbZVB/kRfj7h1UWYU6ISgz/
ibZcWX3QkNejRENxSiFfI3B1qEsk2h5VOrb3bo3IqfEBbHxqDEd/GoZGiVeY4pI5T4L/Y+7LmivV
sXT/Ssd557SEGERHVz3Antke0+m084VwOp2AGASI+dffb2edW21zzOb2froRFRVx7LQAaWla6xt0
rLoBdq28WaF8bgarqsHhvkSAaRSpNC2tXLNHFskb+yiD6DSyI64Z9+vEkde6aQ9fOz1pdmHKyeDX
ocyrV9WTAJtFVtfhQRtUBhYk4TFzWleAUnPbE8ZSz0nKrHRB4NW0W1YO0VXNIk68sC7s/ch7Ldir
vIf+t0yCMP6ahXDPuw14bOg4o9K295o4DO+IrcOByVFNdm2qlsGAJA3kcNXjUr1nZVf6Q6AbjYe7
E1SGzAAbaY0rWXKbGwb/QbM0jVeJjZOJK83Y+YK8enJAKbyAjFXTVjhltnH/iBxNjhO0BqIrrjZC
1r5W2RYKs1U3fCOy6/aBVo3MTZ1AXBetzH6l1LbLHHkIitUiGNIx87MWFz6/rbgj3GakTe8NSY97
vpmnGsShTIzZlou0VZELGZ04+GKbYcF9TWjxIS2StPMqI+m1gx40TYHetOs3mAgmoWs2dWS7dDSG
cmtAZOq54X3fejjHBTex3ulHI3DumiYCeBSCd7xfYdkcrxSLC/2Yosj9BiK9fcchQPA8cFwuDnlE
02BX0ZSYW2JYQ7OFzUtVu3XZxfcm6Il3Rh1EpVsF9vAM2qL9pOddfkhqlq9J3m6GCLkWM3/tGKaE
ayjVPaF+YLhAx+C0hmo9Vk5JrkPcL28Y8t/wzlKACKxbHJ8eIzr2+xJ75x04NErbZ1aPFGlqBd0d
xE3GQ6tsM3aHwEkPYbF9LcbOrQc4nfUG6Vb2tnYgLeFZp0xwREX4RU/D6IlyBFfM4xzYJcNstvCO
BC2vAnyx8OoswVAI2BBdD2GqX1vhOLwESPJ9zcxA3QyFU9Odk9NHhwzu0FW/zLB9GNOUIrFch+FB
mGNSIOVnRr5ZRtEeA6O5hYLJCnA0XTasalV1mYvuN78G2ti3KwuH58prtDQGVgg5tl9shMAcZgND
DhpOjs69g0vzTew0/EZjIlPYdYZQuRRhi3mqhvROkK5vN2PBjGQdxQPyri0xyme4uBAdOzdjyM5n
2h11tHpPGalh7RJ0+athjsMbH9qCIAE5mCW2hIz/yqGE9tMwW4E/tco28QKsuwHyHkjNIxMZ6V/0
EAlqUOy65rnU80x3u5xBzCCtqjpYSccWlauHZtDjcDj0x6bvY+GZyM8/AAXDeijxaHmIS6nqviNF
WOSb1ir5GyaWvrOs8TrXWHbtCJpcsbFqE9cqWHNTWk54heXa/pFkMCNfQF3MFJum0gDQda5VYcaA
xdutvgd3dfAYgFGX4Qds/WMJLiVIbehJDsQIQlxrcdxKde35slLwBAQexkVctuJUPKRiJ1osR1Tv
LrO6gaH0xxcvWyOWCqbB674/xU8B5/B4bLSLuAhsyvumTA5RgG10Da1NynexRcaDrlAJvQj3yKbE
b6DVBRLegFR2nXVPgqPuiKeLOn1K+h4GgVRLNAJ1ZSh3DK1bzdIvi8Qp4xvFJRA+csRKGAY/ii57
phVfAvbNRPmU8t3kdhqwCG2bYfBN8dET9mUWfGxK+I5VnJqiR7U20vLvZoY6Vth+v6izp4RvALAG
BmUACJrlcHIwO4uhCPp2WdsTYCCry8jBrRCk7Ex/G1FgcUraX1bAnhK+UToCIaY80TNt7QdM4uoV
DVPjMhDa1CUCN5s+YyYImlC/ESuBC/QjSmjlZYgEcwIbYsaABKI6BWFDgyNFqqJg46WNT1bDCKt4
lyUSYMxGXVuD8PRCXSQfw6ZGEdCKROLdAnnKqPtHpBbhoB59uyxSJnBeXqNWplEQp4JqYLdxEhlu
N4bNZQvKlPaNsqjljFEElr2GUk5XantbRJcpMLEp79vsCHEsUkC4iyE3i9oFoAu4V1/UL1Pedxv2
gT1CvgvQO+exLVGTQoLuwrYnszProcyPTDfgJZW+S+1mneb0sr1nyvturbEMbI7XRi530+Xiu5PI
l8t6ZLJpVpDPtMyTsJ7NmtHrWDLsYqXG1WWtT6YmHwAsCAPIO4rGUTAMr1YUphQLO+YJ4/UJ7mRK
+zaRx4FkL7gwadfg7BiyAEaqFekBu2AF6sJIa4mk2GUW7f+y0PrP1/6/wjd5+6/W1T//G//9Kgvk
DODNNPnPfz7IDP/779Pf/PvffPyLf27f5PVL9qam/+jD36Ddv567eqlfPvwHLHeBkr1DMXi4f1Nw
QfzdPt7w9C//X3/5H2+/W3kYird//PEqm7w+tRbGMv/jr1/tf/7jD3rihv3n+/b/+uXpA/7xx15V
L2/p3/7g7UXV//iDmX9a3NAdB9JG+D96Ish3b79/Y/ypWzZkPQm1GKr0J0JhDmB3hD9if+qApSBl
itywjhjDr5TEJe8ff+jOnzhRGxw5A2pbtgnE4P99sQ9D8z9D9R95k91K3HwUvuS3Fuf/BIiNKx91
EAynpvAq5vSUYuC2H9t2XXmy7wWsfM10fKqCrLrjKPo8Bai4M1RDWvU22Kx4zHVtSDchDCXtOxuK
CyhySwTaGqn3nq3GzIo3qCepxEP+xrymIBqtSOJkgJzEBFGoTPj/9anIH0lSbW3gePJVjSQ1X5ko
6qACxmqlrwOplXKTaby0kDoYmm5VM9mTYyhYN67AeDfEqk9ijW7gKZD6BpVqn9pCvxpz5FJ2JoBs
SM8ZmYi8NhjKYF3BauzNUAzQKzPri9yvDQNeppleGc5Wq2upowKVGfKLzgI93CMHU6SgBDv1FWmi
APKlCrfDHdXrptow1sD7DxnTZnTDnPLaq3NbC10rJCjkycSizY6hwJTs+0Zwvso6Uf6AngbMG2Lk
0nDzlyntvQK1NrKCJKh1AOO4jvfOoJLSiw0SEEAJ4hN9IeNNtqaZmSCxV6TtXVmVwck+O+62wkrl
sILSp9MAO96gMCMEgQQt6XJ6VQYKCN4it7MtfGaH7yTP7c5TDD4jbTyS0dVRUjsyJKvyjQOjBnmF
nMmLgENjtyOBiALUiUC2djXoUkYr8K+dwlMkP5WOK5aAUWGzNL6rcz396Wj2eA9s1ijcuBDBLgxL
3XQFi/lRonAt1oaUKDU2fQ2RSTYEHNmROreQLAxRiStgZF6tykhAOEuLrUF3JZKOjdsnbTau9A5x
5+k2qAvwagaeAI/Hp7rIOkvNG6vYeRslB2hlgKjI6GUilD/bVpp8XQ+J9t2meokKgC2HrY1JJ6B2
wxMgtFC/9Bhqd6/g7qtqHamGVDvHyQxjCxsw/lS0RnHoRCtaNxq6kKEEJfL8FvAucQ2QS4fIbOI6
8JgmkLcjAdV+QV5DHpu6p8PWKKOhdxOeB8XWqGoB5FOsSmZAkk1GhAPRROtXZNaD7MrSUaeIDWQY
MjfHWSR/SggSp6sT8Cg4lE4yKtcyc4dsixH3422edE2Psl8UJi7K2SicI1/WH1ozJuJeADQIvTdn
QIE0gzH3cAD6LI12EOK2B+WGhZGLHdUSJryq42GPCWQ7JnSLYuc+K1me7bpcH3Bsbka9yI8s4aH6
qcgYr066J7sYSYEXE4UQ+GqiqqivoKBIRy8B5uZBIhKuAUqJjyVW7MiNAOzZJk3hbMYS1RGnBTTt
3fL61yr2ftX6iMg+rVm6aVjUweJJqE6mwiDZyQEal+/ek45SMEOKYlc5SNxhBv51qvhfbWY3xVv+
pa7e3uqrl2K6XX3Y4a7i10oq+aue/qv/Dzc1/cSVm9/UNnGKhEP+ot7va7//5l/7GtWtPy2CATCo
DeSLccI6/2tfo9T609GhUcUdyqHqdaIS/rWv6eRPh1kwNeaowpr4N//e1ow/LWoRxzkp9Bg6ZWCV
/C+2tRMS+n82NU2n0JvklE2h3V2tBUVjZuMRspZ7o+tf9TQzPFyvGAok3docUr4JRvLjXcd8Eo6f
nbHwtCnam3ciDOPAGY6NXv80WP7cx/2TQfIHzTJfBG0WDrifIpxPzzl97TssPBniKAxo2R8hJwWB
ftCh6F1f2eF1KkR9Z3VkuJNAVPoyN+xHZGVL1FzbKLpqOpEhrypzco+9XGVuamYAzZz/+I9z8d9d
PQWMA6A3dBC0Go45r15wsMCS0GTjAXeHJdLo6W7wyWBOYeOyshwbvhntkWrBDnooxwoaJqs6HJ5L
Jpe8yeYeMuEZBPoApA3POHwOuQdLqBXNdhbha61dn++nuQdM7hA4hSg7RuXnqKVO8hMF7H5X6ULz
UInM7gDoJN7553zqG36KEsyt91Fih4C/23HRHR0g2L5i35UbWwbSC5Hxh6aMajeFYdReWRG6A0CP
vFhp1GwwSU2U0onWHDXIkn8rg5qjUNZ24r7rnRPjpdLjmwFVFd1tuZEcorIt786/8m+C+2cjjFPu
+1eWRsYyFtXtUaRD9OLUlr4yUZR/aE60FZdrQCu4Pbeyp0EveOZWqYD3fFyyJV3T2T7Divj+BQJa
jQF8aNtjmgDZwKPbkqlXSYZdnXVukZZeU5q3nfGNA6Bo28TtU76KhbM222bfmR0YmigBKONuDLO1
lottbC90zWf5vdNgTnIUYwNRQYMiakpAAasa5P16IU5m4nGaOYyqsNLKFC2HxWPhZC5UaTwRXDvV
0oyaWRim+cOijexS6zGo7XBLwg3hV6LYng+YmV6Z5g91EnWWrmFFMKpHo7hi3QKLbK5PTj9/t8Aa
rSoHZqHdiBvIpN5kOC2OCpXt4hIVI4znNINIueVIHen9Y0jvCFpvg4Uk81xvT5YXq2kA9OkguQYR
XZy2m+RKZeY+KfMlhYe5B0yWlcwBMioCZuto9JVa59AbdAGiqZCXG27Pj+rMNjqVjjTTWBWA8tp+
QwB0hZS2i2vBT6nlh9EM98patPqdG+bJbCeSo3RZ4Q4Sh862JsIVOnCAIN7ol5jHnIZ5Mm0bmcUA
oejcL4DySvt8W8ps4bAxE/vTvCIpjTgaUEH2s7BpNgJYG1joWgub+VzjkxOGJp0QFUQ0HhAdq1jE
1SodyELWfyaCpnnFtKRxFhW27QP2eRzq5N6qIAIxlPfnw2eu+cnkbbsU2fk4sP0wtu9RZAZs37wj
9pLZ4Fzzp5+/WxvaHoB+szItX3bDTtDAb7UefBpDrc6//lzXn37+rn0djKYTEs3yS6BqafK1KpfE
QmYOw1MjWkFKvcvBvfOj3KInutEjN7pn2Opew+z2C7DW3I14ddkknuYbNcDHclDnTH/QEtgbhOY2
DovXukzvRV5kK9WOm/P9NbNa/E1vcmydkiV4EBhkfkniTdtAhisMgn1VpinQ8vHS6WBmuZjeMhUs
a9Omw5NESJVrt3hMwI1xJWt5qGP7EuVcrBlTJUoa417PJR5TI4vo6k4PdhG7xALt1PhkYjsOqZGk
Q3RlpWYciAQqYSCqu+wsMbWwrbpExWV8enX+kqcvRnMVFs/tsFAPn+n/qRRlKmFlEecx1g15l9dX
2OY2HevdRvULU29mak/lKB2HdTrghLafSyPaBa18S4TWoINCa0GKYe4TJpM7z7QQFBQHwaoP+TY8
nbdwbZIujCPJFlYdC+Mws4ZM5SkBdmOtAU9ov7ZK5IbAKhWyfDk/3+Y6aXJGT9sygshQafttwPku
lPoa925n24PtctkDJruyno0Rciqh7RMNdpEyC1alBqHkVGUXlEBPc2CyKUeFo41QTrB8oiNDlgJA
mFjAD55/+5mun8pTAo8vBl0Glk/1THO7qohB/1uyF5sJn6k8ZStYQa0OxZpKdRA00p4lcICuXVGA
gbQlA4aZAZ7KVA4MYuaGtNE9MfvaNfpzG5YvOgUG8nwPzbV/+rh3G9wgRRc2gGr7cX0EQXMlQLMh
zZIlwFwXnZ76rvUAbAeZGZblq3gv4zv4gtxkhr3StGhz2etPpzAYyjLCJdTPahiCscp5ypKw+pK2
xZKt6VwHTU7YQGlybjQYACMCaUGxHIArEL1XUdUvyb/O9dJkEjfVAAf2GB/RBi+m0k5CDS7oSd4Y
XKLXgEmmT2Zx1RfhAHRucQRYt34Ee45tHStZcgn9rbP3SaZgKmEZsrrWoGaTHscoDZG1rrNoE7Rp
+p1bWnBN6t7+1qZWnq+1MW1BgeVaJlwKDeOHCFzrBSWi327En7zFVOtSBYRTUOPkUeuUgEJnV/2g
YFftWRAC5dpkqHu4aUog84r6kgMj+hRnBjA7FNsCAGpsi6Qe/Miw4zsYnZkAD462z3VRRqsxHoJb
yFpZB1IFg2vAiW4VR0FfuTS0tWPRloub9syxcCqpmYNLAck+Xh1ZX4UjAO12WMNSfOSgJOQRVkh7
6FDDAWdEBzNSMVCTz8+k38Kan3Xf6Uj3bq6iRBg6JbCwx9ZuV+AAPPWldZBtcHC4c9U64SqJxEFj
VzVeq5L2Va96V0UJ1IWsbRMDZj+2lstNZPvPv9DMxJtKdCKRE3OU3tJj2NL2UBuluafC1K6Fo8r1
+UfQ0yT+7Jsn6xOzhoSAI5ceqQk0+rUTdRB1SNI0wzGjsnZ5Eg5iZaApFNqGlmzbWGsJErVIxUHV
07iKs2I4ogZS/1x4oc8/Gjn6j4OQ2SBN6Fo++KZrbrCZr+L1/S13uav2gYsnb5eklmbS1vpUh2po
kiBNYjwpg9LcU/qcHMBW57f2Wr2yXyCB1aFHxSr8sfBhn8e1PpWlohXmkQzxOH5l34TXqJSVqxap
TLd1X8X1sNI3oWf3HltHu37hZvv55q9PxaoEADIoOMrBD3vjywk0PNTGw8LnzI3TJHBoLJNex/HU
L9e4MXvZWnmoK3rwG/GYR9dkVXl8ff5Zn+8O+lS3ClogKN8Ax+yLDpIOhX1rQP3DtXix1jpU7c8/
ZO57Jruco8a2GZ0Ew1OSWwFaahWbB9Nol9BLn38ElPs/xnUUJGVbyyI5Fgaw9rjxRitwRjN3DPQU
NmHNUj7/t772ZzN68iFZXaD0yJz8iFRq8h2LfX4gYDkeYL1LvXGEKMgKBZrKVVYS7gasJxtkP8IV
rvnVUbZD9hiYZX/Ih6H4BQojAdOIaLADNYIEQmQka9tbg3IKAiZATT4HWfwWhWXip7qkT7moqdeI
EFzmyKmHi24p+lT9S2mV0VYW730BDchCfi/rZp01sCkN5UKEzQ3+5HSgDKx6A2w+/brapyhHZ+A4
a/qX85F1Wrn+PiD6VAOsg3ApPKfiwW/apn6uE1A3gXpP2E3oONYRy12/gXaKuRcAcbkpBAYXVpzP
PwoEuI8R18cWy3EUT46pA0mz5BjJ29guF/K6c+E86TFQZUF4N7Lk2OUpAbZikLsQBP1Vjn3Sr7Sh
WCipf76Esan2cEi5MzZCJkfgMgxP2ukaoM6ltOJcgWcqPlyDEsG7MZfHwpG7QHQei5CkHn+ZpXAr
duNw5Hwhq6E9no+EmU6bqhE3SoqS25k8QjoMYuFgJetf8qRGfvfusgdMTjBOU0T2aBV4gDhE5FjH
EAFK3Ryz9Xz7M3smyBwfYyqHGFMNP9D8WOh8/DEO8H2tUCNbqYjkO0g8ULgfFPk31pnDsRAxzpC8
zQ8y0quvVsgolOlascvLKrtoh4Oj+sf3aUBRb+O2rX2rH4dViaL+CndnvnAz/3wG0SkpIVRgDcTg
z/lVFr5iETwIy8ndBBefhf78PCAAs/v4+g4UoYqwbyq/pM9VB0JFdiWDlzBfyl18noykU14C6w01
FpZVQgKGa6vW6TZWX9seie2DsNlz12YLx4HPpymd0hTUGBoKyAK+dxIwkiPyvZHBt/MxN/cNk/RI
ZrI6yqGx5edhMq7qVK7CrNjHRnsz1NBUbJxLSByc0mnlMZYsBbERejlhr38VTH7NonJ1/htmAmla
cwSQrRO87Xt/4MDQgwtL9zmcN0BfMu3N+UfMhNI0m95HQW1CMpf6AFHc6RDcArGLACZd3Gk2fzn/
jJlRNifLSy1JnI+QQPM1zu2fQubRfZqWycKWMtf6ZG0pMngQamHd+5lJnpgNaGEgLpvI0/Km5BqK
YXykPhSSb1gb34Zgx1ptuDvfL3PDe/qidxfHzNFaqPpUlV8o6iXJd4PhWh0tVC5mBnbKkKhl1iZV
XjEf9hVCPRdp5BL7VcSv5999rvnJKaHN7FHlo6p926g1F5pIW2APe9cqoTgM7fILI2dyXHCGvmPD
iOjsAnuTAuUUG5cVx+m0psmsJJL5iKAMWKmvIIumr0tkzj0TelS71KiWJKpn1qFpgbNiqPp2o0NR
2Im2YdKU684oUperGvJjSRG6tFziCM6MyZRGUek0oQbwFX6KvfUtgWCgmxYAvzpNSrZGC/2O82M/
M+OmlU+ZO4YN2QnqF0Z9ZQXFbuT64/mmZ6bE1ElPshLwGBszDqdauUvoCHEpFoxXTtA53vlHzPXS
6dHvZp2swMmm44CY4mSjGWMPTZj+FWWxBx3uIws79FwXTaZ2ryLEVuYQHwBYcm0iO78LS15cOACT
yecQE3qVIm98yI8FB2Ukah2zMFjooLl3n0y6DpZgqKg2jQ+A/aE0zCOOuwsvPjcZJpuyTEuRdmVZ
+b0OwLNd7cLc9pIG8qRwMWZL1JmZEZ6WHkWdObyt0gred+KNpFq812R/B3whZCxiqS0M8UyoTmuQ
OEMGuZ0niKMy3tDQyt0WBPCVKSCBdD5SP0/9oP70MVKhiWFAsIVTX6H80iS3ZQBSONuLgnqisCEm
pl0EFAIu6+ODwnyMxzxlxGf1k1TNHt6Bo/lshs5ChnnuQyZTLsJ5hefYnv0mQIbeFFoJgTu6M0OO
+xnUPwrI6ngcSgPn+20mgKemeaLWJGQGncqXVBwNarl2Ht6db3pu0NnHnmpGoxvAZad+DQEp2lwb
fQQ1nufLGp9MazPvFM0ZFr+wO2pGvHKQRYEYw0I0zb36ZFpDQrJncW5Sf7THXS2TL1JHXkTwJbe8
ufYnc7sdIB8WOTr1DUiG6EP5BRAk5LfDi270dFqRlPCdghJvU/t1UD43pn7fQmVnoWtmlqVpQTLM
69FCCaz0Cx67hfNchcbOjr7kavC00lx4yEz/TAuSlmFBnbfEiWnQ7IcchBqXFuJLjUBdWJBmwv53
Zu/dxmaetBeTUg1+3GQ3UN7aFoX5cj4y55o+fdO7pjPBhzQLK+q3dfYIE52jHi3ZScw1ffr5u6aJ
gNhMZWI7ToUGyU4kaIELPf/WM/vA73rXu6YB2QwKWw01NAtlB5Fj6FPtId7X7Uo2pGugfp2FBWdu
aCcTl9u6cgTC089Qq/OaCIQsgVu7W7SELAzu3CMms9cyxx4yyEHpJ8N6iKnXmZ6y5ep8R/3O7f09
14i6y8dBoFDBFj3YQ35WNR4sR1cc4oYu9Fm/BT1Dttf4BalTz4aRNK3HHzaWVbMO7y97+N/Kj5rg
SnENu0/RQLYjCNvMLQOCxcnudUjlDQaBrCdGzCGQ2nAty3FWvWUWG2jbtLcOtE4ez7/JTChOS4gB
6nixGCpcCSQ0OJlxdJi9kIuea3qylbesIA1kbnFYsKCRlhoFuTWCWL+w9cn+LXNZQHOrqH3DfjLb
R33JtH0m6Ojp5+8nkDGktlOgXcsujpySHawFfbz3+nx/zxwLprWNMDEsFQw49g3Wkw6t5rKEnGQo
NgSSi9RJINW9Pf+gue+Y7NrQOO6KrOyJP+j8FjpDhotJIVxwy5bgxDNLzTRpThPdgVBZVvtmYXFP
q0ixqcJGrEzwlKGmWoWXrTRTwz5O2yi0urL2BWffeyRpCcseo3Qhjua+YrIMAHyDzRWYfF8FBvFA
rda+QO9M3hQ2JPMcCjHhi8Zjmj+XFmRUnRITjYmxgnJ43GirEaz0AxSJyMJJbWZPnybNoSdU4VKB
2E0pyKU8PdTNVwbh5a58lc6FFzEymdYw11SQKsaeDlMVaDqT5NmpAYY730tzXzCZ1U6SGWnVKOZD
7OKFFOIA/uBeT/pNGNqboV46WM1MDjKZ5C0ZEyMKHN0Pg/KXNcrKleFwhVJ6svAdM2ABOrX3y1Kz
70eVMh8Gas2bYeQVBEOTZB0ENNiW4KbssxLgJkhGBg8BBCABx0/Ji1CO/YitIfMdQBo35/t0Zh2e
2gFaiSFjA2sOssLVV8ix6jANkw/n257rSP3jaglpSisw25bBGeIENDGrZ0CswKCu5EK+cO7lJ2cA
x5IpU2GHlx8hvBuN7TcI5v46//JzwTaZ+mZipxmDBIcPpFxRwG88NFcMSn/meEizx/PP+LyDwIr8
2EFma5Ec+pa6r4X3UC/3dAF1MbbQOadZ8fcjDJl6ApKSygHGGwhji9/YWXIf5s6L5ZCH0RILfTT3
/pPZrkkIAIPIzXzQElsU4bL4BurklRtE3biwas19xenn73bcyLKlmQ2W4UMsza00ZFaL1qvhIxJX
F+0g8Hn6+ATuGFFjBNTwgX6lK10v9KsmDcK1qcX9hY84xe/7j4Ampgph6OOXIeRmA0A7OxvqyRe2
PtnMHRiU8TSGEHpUkNKHXwG8IUQ6tg+mtJIl2MXcUE/mcgxFAoIir+Hr+fVJt7t+tpyLao9kavw3
Vj0cziiUmm14qnigOUEYsZH5Qqrl83lMpt5/sRlrpdFgNcdCDrHq9k0S9ViL6KlQ5k9Jx/X5qTwT
p1O4lZFCY4AyXAjh5rAzcPZ008ZsXathXlgayeayp5wOju8CiSeaHetOBSCSFF/CXtzDp+cachd3
QyoWomnuQyZzGgfx1lRWhjNofU9wBi16WKs/xu3b+S+YGY4plIobFiiPsqQ+Np5qPdhZCTSawupd
s+xZs2KIlMI25+v5h80E7dQFMLYbixKGSaEssMBgNlHsVB88lPCLWiiIfb4DkSmkKiSQFIbbOi7r
nbmLensfmEso1NMm8Mn6zSfTOu9MAeARG32q0drVQF91g1K/gsTjEVnu7ya60YUJABRIOSQEz3fY
3OhMZnkO34nAavPRx6dEd9yx+m2lINu+b6BR+h12Ppm2omOS/zr/uM/vOwDVfgxnE3AevQbV3R9F
G7+YOqQkQpGRDe1BBfcsJM+8UZgBTt69spZuJnNBMdnYdWi6Ux7qLQC66yBP1mm2N5ulCTrT+NRL
UBvHOtFYgGtPSKgrux5as1H0UNTDQmZ67gGTFUBT3IGWCrC0TauuekJ+lDzdNNCzXYiAmYCeeglC
1ii0IUSuHVRH7mSIyj1YUc32/HjPvfxpzXm3fNmo7ip0iXOg2ktfX4/Vo1ILy9Zc06efv2uawbGk
gl2ZdjCy605BW32IXWktHELmGp/s3xDRpIAcDcFhcG4lXFwjdQ/XgoW731yPT+Z5oycRckixdhCk
+JJllvBiPi459kJN6vNlZKpkiqt+HqBoIk4HfJjOZF0rAcqFs1cCJaME8joQKnZtkdW7euRwy5Hi
G2vF+KpwVPdozcy9ASLZKmisel/hgHEIBZzaBZRqX5STQfafjkL3wY8ZlQfVLb4KlNYFXpbGowcI
lXMS/odqYKbgh4Lilv5y2l5gTS86P4WAEZSTm+bG0MYAmYLccrys6Z3vTV6UBSy4hLPvNU3LPEjS
w3mljxuTe0oWT6XTQ3c9t+v+QSmbXqlEQc06VrWKYWcTaW+WlsAYq2w18wYOUsARSB1mtmvHMuoH
nVpg9bU8MV+FENBhanhkPY7ChvYbZKo9sye2j/te+Q34/OZ7JywbTO4kt6DxD3H7SkZ7O8jhKCcC
/QD7vmo1WqTxulo1D6SofqUw6rqKIqxbnEbRcAd1YHA9iBMWP6IUxn4pKJtQRsoMPCrh3Y7xHvIe
cVht9KDI74OhH/Hr+oeyerWCqTzzUhg4HRISYV0RLbmFgkG5OkFvIANsmVuIbPLrGHIsGz2m2hpu
a/kqMhN9X0N00itYX3it1UNHcNDtzaiYcQOb1vYX0VCQuEorrKx5mxStm+VmuckCQIFhedN812DZ
8a3SWLcW1EAFozkJ8RjwIOxJlK36LmYeD8r4Sh/0yJNB3620PlPdOgkiI97zommNXVREReZpWkhB
CNIVcLTJ0N5LAGCeOyMm/dpQpp1uqA5fOw9GCekRd9FxP7YEXkADlda3Mnagj2RbutiNUGhfpxYm
B4cAeeNJM4GnhwFs46o3ZPeUdwnyJqFpyzVwKm0KyQZGt5bi7Cq2BL+voE5I3b5JlQv/PbaroFhU
uVlrgWpSwXe3WCsDNjfETOW4ZyAcG2ubQgy6LM1+Y8ObWOEouavjCgqyWAZwTSDt11QbGdSqIz3f
pKYM7pxm6PcO/AginPQroECstFqXEIraBIlsIQBfckm8qqiDA09S6xdy/RpcHMLwUYoEEyeCL2S9
VqwqQDcx2FbGpnUL8LkoXQ789pUYS2qvo0qMT1yBpG+PVfeImq6RrGgVG5XXVVVeryUzxnXdaeYG
d44OECBT28MaOn0Mkp5/5a3TQ1uqNTY1LCIheS2Hu1BqalcVFiQR7Kb1G9vO1xmk6R8zyLStwFzN
n+Dmqe2aPNfWXJy03kq6h6i2UiBrGO33MuzxOsTJV0NhEBejTQ5kzMQtHLFh0ASZJ9NaWDNnFuSp
Ig+kyiByZvLSd/4PZ9/RKzfPNPuLCEgiFbiVJmnm5OBje0M4PcpUlij9+q/GuItjvqMR7qxszAFI
MXSz2ayuAloBa5FtPJeDbn7OtzedVDoVD5j+qsSB4ugpct1vkTdATciDYB9kUFZAWn9z6BfCO51X
x2LR3KWW6x3nRwP6F0/jl+mHVfv1ffKunsl366v3dXzrnrt78cBerg9qIbTXiXbi2kH9K6j0juCf
BCFI64Hm28lmAoyu49W+jOf/RxEJLqzLtIML66PnM7M6gUxBRPtTmZhqI1ygegqwyEmyloi/GKga
jo6gi5wyhhSMXZ2UY43nxcnTjbTbbtdZ8D2uN00PJlzxTbdfdKcFLkTmAjo5NjtKyzkCQw94Q+PX
81p99dJoztP4KXgxm8oSTYLCbWhFNlC/gxuuTahSRjaUCWiW8y1EZ9LX67vg4tpgLFowY0gDl9WO
TifF72uw/FXGM6/mlfDx8sMZWteimSSuoNQ3o3Xw6rNjPboqJMJyj8MkQHifMrFTUytPFknerbPg
JdgQcbpD1CcE8nKtDOHi1QkfcY6FPs1nZ6eQLcvjBkkjkb5CJskG1+QodiWUlnjpuGGjeL+jEhjq
sqrMFZO+GMihV+02YxhkBFcdlLJ6x/Oz7rFN1hLfC0um49g65TFAC5vy5DT0HkDRX73hHYwImqQ3
bQkdvwZUmQNdorI+ici9k227k0UqARIxVu55CzOjg9gypxRQno+QtvDYU2yDZ2l2b7kPGY7OClya
TT5A67yAQEzjg6/S96BmMDhP1ydm6cM1WxkGNoC8yppOOZnC2EWtK9jYrjd90RnjwzVDKeyCAdmX
zKeof++c/4Ad9b3ym9OvQeKXPl2zAYiU1i4YVN1jjMf4e5C39qHsVbxyk1vwWDo7xwR5PAd8qMXJ
qlKEmAU99TZ/gNzzPSoYQN1ardGdLW197bbedZ4ALBjrayYQaZGmD+U4aB7TlUBiYRV0ZJziViNz
1OeeKiPekDYORW8GNYSneojaXF/ohRHosLiacVSI9Wo4gb9zDCe3x4Vg7hGccneNu+FiHsVwdFwc
7nembUNx5QQ1jp0EQesmlc4PROi4ks35C9I4u35Qt7k5HRtXRBkeLTJTnggUsEUfGmvY5qW1OE/g
J689gRslB7FydTIL61eskMXuIFDnp7V1l7WQrr6+HAt2oWPhWiGVHAcOkpQxf2u86b2WawRX9Gxb
/xPTYR00m5770p5EUYynlpv0tSgZPzgFj3Hn4KR6mJEo7PwRvMYKEltxnwR8dLqXpqqifQSivv3I
DBdinoNBkn3Px+F3mymQrzY8TyBdWEBcDPeIZAf1WvPOKtvkSCBXACoEA+JbAyl3KW/4f7GIcjww
WIkF0fsa6cHZTkpUziPINFpb/YSU0ORDRbd5uz6fS9tb8zPQ2MaFJke9J96WjxbEIKGmJV7r0nu/
rX3tVIXiGurY06Q8tRbYiUf7hzFV+6xqX643v7TpNP8Sd7i8Vg2KVZjIQ9RvHqKq3MVGu6vmZMVg
FqxTB+p5UWR1vVDVyeFTfGAzfaUW3ccgYPZJ571C4+SQQG94ZX8vDEiH7sVGz8uaZOUpg0gWUt5+
nP+pnS9lv3IkLqy3jtobBZtkIvCsSM0BCRaP5h8Rze3jUNtrgioLh4uO28u5FUUVeMZPfQW5YiMN
iuFDqvfYgbrU2qvf0jRpzgYP6nMSJQB4Kcd7QFkUuCQq+zA30EGOAPm6vrmsBWfz9/dPLi3KpgzI
uqJB3VigdsmDdWQBRNc2BvGh8ug3U9BuyP2wNXbCP75CyfSh+HC2a90v9a65IwaGaivPpXWC5Hnx
BVp6dNfXkVnfuNM0y3c5YPFngOUpK39XduTP9FEJSN1nK1nXpc/XLB9ylWbfWYqd4tqDVLl7507O
4frCLDWtWf2oEqht4vp9MszmFQ8Mz07hrkRGCxtLB++ldWLmc46mLacPCxN4PRtUFn4hSgPvN+Ma
eHnBRnRoHohdbbPy1HRqoy6CAnCmviUFiz5UCq3TykrOYnImyE6vz9fSoM5f8WkfZxCqa7ICSA4H
WpVu/djW3yl4RKpsJXu/1P7590/tsyiVSFpFzSkmu3nGeZl9BdI/sLoVp/XX1144mf8HuGdBPxJp
YHYyAhZ4X8Z7G6qW753/NB+bLfTjDta3rvDZq7ErNiQk3/qP8qP4CT5l0KRs3BDR2spMLrhPHeLn
nZVMoyjGO3rD9wwQ1g1v5SuoAprt9aVa2Np/MUefphJ0pkAXTQ5FKSyfH1qw2QcQpphWFmqpdc3m
IVTLIWwcYR5NGg51/qN0u9vM/X+QfJB7NVGayk7NWKXIWg7ytc95vsbytzTxmsljC3tnFnN6KhTZ
ewYyerZKal90zm1To+e8EDtQMrpYWagchk2j7jLBV3zKwrfr0L3Chi7oMPfAIpnlvpP3sycgZLpm
3AtrqmP2UCtKRg6hQUBH+t+N4eDJReyub8alD9fsukb9uj1AYPY09S6Y3j4Kb/Ij8ELc1vq5109b
PSk6pljRWicnqe47x91Cf93dopR9Xpn3pZk5//6pA6eJoaGauPSkaBxC8R4BWwGNjOtfv+DBdeRd
2pqWbRime1KuPaFmJkZBpHiwsgIi6RW0pV3l3gJSOOtG/jsMvF954yAaG6qWbhEk3dhuopytRLdL
S6yd0lyhRqeHkMcps97sqfaHGpnR6cb7uaFZLQqOrYgZDIV9w/jLM+avTsy+poI/CDNfI+a8fPgA
aPvv9ETcbbhZjrAu6s3PQHbH27HN8JzizE7QZGyNI+ryPcDWKThSYZbwmsCKxFb9y2WyOM7TJCM/
YhA5x1OU8W50IKf28ZAtfl/fY5eHxqAh9M8Gjui5rCZLvSOYXyBT3vONZ4OHyuHxHUnZbXhWw9ah
hnlTGCIGVA9augpBD8uzXRtBh6GtY3enGGF4Zaur4TipqtrZOZhvXZq2B1K5/aEyMuubByn6FbO6
bLM210IVR2VzIT1OT62cOF6nzd78BnSiexOZGMaqubSyiaWoz8eUq9Q9pT9YaofdvFbVctkp2DoY
cc7dqYEI63CSdrbnkNB1oi3C313q/eemv27ZFDbXvNogiHSgMI0QpHZ9uwJkqTigUtoHKmbFMS+t
Af132+UDBF0aHtunREY8iFKRQglWriRO/4ZK/xvLQWDk39YVlGSnqINPAPiqgwq3G7/EnWyemmEg
D10yZ2feoXG+m7khwwTcPTu8eFT7eSDVGwStaANGskwEUT7X367P6NJ4NR/oZiidhwNhp2jI74eR
vHjzfGPTmgOcmI28fNZYAEu40b2E3gcSfHFy08lg66hFItIqbSkuK3k8TIceT827XpT2SkR3+WiA
GMy/C5Ww3GV9hc08dj9m8lhX0LlPvl6f8qW2NTO3wKPIwJ43nAzV7CSkwk3BtzL6uN76Zb9p6yjF
XErkhXKYSNPVPgiA0rGAfHbuk/ymYmkDV8B/50a5TlcovNqjys8Lx4JBACNl30yIaa3Y4MJpoyMT
i7hM7bjjCEe9egDfWPuNsHxjxymOUoiyZjS20eVa5dLScmgWj/s0OOwEeku5XZ4VpLdN7MY+J9HK
O8/SimhG75pOCZVKzNc4ZunGHcutRSsIaefqmatsDf+4NAzNkEWWQxE+AtqcnYO9MvWemRzu6HQT
eg+rrllzZQ3t2FKMArEAmDc73wGIM57WnqkX/JCOPlS1OvNQd/IkW/mBOs832YFI+7pJLLzsnvUI
/4kluhGVW3YFJ6fsYTvVJhIBqfjixBDYA68t3nCTXZIpxy+9+sc4pQ9Gor7nqbgt2Lf/B5iYIw6H
A4NJIqny1Rji7EgY87amZNPKEBf2mKsd7bZLIWjS4LaiuPPq5ucjsa0OCco0AjzPfbk+j0trpBm+
7POypDPORm9MDk3e4eEsebre9NL3n7v8dF0xE2gDzQ3K5WXEfDk+KA8UVfQ/AS6B6x0s+BRdc126
k53KMbJPs9W9yjkNaursBxRXl9n4PDBx11c31fUZtg5bNGao1Ik+q04Z1HF8JOPxPIdXxR3NqtvO
PlezddWDfJGng3NyEIMX7juNVxpeWgbNyJtIyBHQNOM05rnrN1zKt8gTfTB7TbrzsqI+XF+NBWel
g6BMt6McAj8OsOemT7P7CP/MdCXKWlhqHQA1tbZBvXx0TjND8DbcCZ6DQhjoR1H7Zvlq1MXm+igu
cwcatg6EgihkLpIIT8m9St29gFzFUdCsfBshgnygeWzHW6MQoHmeXLsPkrrN842X1fFaGnvhA5ju
WRwHNKie3eClfABTU2BM+3L0y8SfAFx0IP8IaqIVB3PZ9pnuYKCK6iSpU48oVp2ehmh6yqCGc30a
Lzdt69gup8XTmM1B4Ne01g+l8h9NuUZWsrCfdW7Ago1QWjWxFUoj3U/NgxG9uPULS2+i18EG0NwW
GXI1iBHtu8AjF7Lya7ISPC9ZiBaV9Bb1jCTLrZMpkyIAo0u+U6VtBWVXrLFZLdmJFpcgq9yraBKg
VPDkhtInYZVvhvnUgAqcNEB43hiZ6MSAZl2acnA9+wTakiA3I18Ov6ELvr2+e/6+Dl64U+k6ZKqu
FMJdnErVhr5aR/AQH9t39yc/VWG7tZ+mgG1RKfGaPHvfjFd+bx77u/SQP+ff5XfH2pIVX7CwiXXm
wEJGfZE0QPXZEFcs3O6+h1Ts9REuNX1ev09nIyhchds0Bl58rPaZ1v0XrzZXTsW/T58XJk8HI/YF
JFi7+kxLxFAGicrRKhBx1L0OWToFDjOUHbhpPQWyHOdH6fZim7Yj/RpbTvM4gdTWT0o72iRzxY4g
6kEaM/GK72RGYpNneQI2aCY6fwLX6Q9o6I27tjGMx6KIumCA7s6e1JEb2GPkbcwk72+6ADFXi1JM
ySvLOFOnTMVv4vS7meeblvxUdb+yHpedCmQ8/12PvDG9chg8oBDL+w5Ke42twBh835Ov///r7XKu
n+4mgeC2V+TYymzwpf3dZDf4lHPD2unOwNsEUFJrIpkFzsmUYbO26iluiLG//uWXnBY60I91ioyn
SorSOIK0/jAnfeRPkfeYmObuevvnG7K+W8/ta5ZgpzN4jkoICkdDeT9AAswH1vS1bOV/DU1/Ami/
khhe6uf8+yeLk52T8ThmxrGbVLuF0va9i/N9nhoUTnBydFYrFpcm7LzFPnU09ekgM5vMx7mbom1h
2GLHCXe3NjRhb1wTzRzitLSyWXQRnkjGI3HZRz6I74mzhppdGoFmDAUfof4dR+MxG6ojKDk2JYrx
pbEmPHIRl3Recu0cNMoKR3ct5mPPxiaIWjLskq6mW8BkE7kFe21R+nOu0h8uiv1Ow2hX7+Y4TNtc
NNEe9ToAspLR6TfVnOH5I4awAALmPDqoUoJ6JmNRgqKluDXvIeo33RcNiXOfQp36MaPM+JCeFX+Z
Z3v+EyV9uaP9gMsCCmGOttmR59SqIBLhAjnkz8M0/r5pk+sg52bM7Rig0/roNVPux0V3jyz4k827
XToO/7k0Xunn0vGPmdXhzp1FXbBKWvVRleSbKJJ3MKyHscqfioIHTqW+jmytlOu8GS7YrQ5qTjtQ
34pKNMfItDYRSOmR/Jj/XJ+upba1u5A5qhpOwW6OfO4PKUjJz9C7NerHhd2tE4tOBSsGM6XNsRPe
lor2u8rHHUjP19DLFzMT5+2txWACfl7gLa09gq53R1CtKFvvYAsZDhCF7lv5Vo/9htMyoHN9wBME
5CKS8PrELTk5beJK4hq91TTdUZHnxBofqri4r8/4S+o8zN24ua0X7cwZakhBtoBHHBPSV5u0gGQp
Co6OtZDfs8xJoRq7JpW2MB49ArOhBTMYKBQ8lkXzHYVdbzTN430XKVSHtdN/bFC36C2dLUc7htzK
nWvVop6wSTMexJlhBgOdXH8Y1g6gpX2nHUCmUSeF0WPWEPePj60rxydIN+Q+an/lyhm3ZDf60WOp
DghCXh/xhvjTLsjO7ZEOu77olyKk8wSdh/XpWAOBMxlSgs+fsmbPyZs1G1tS/5caxUogsDA/OhFv
N9bUHa28O44zKkGhRRNlWxBE2v5UNtZKGLawn/TKBdMgrsusqDgWY559TSphBhXoWUOwQwFUj2yi
7/b58Hp9xpYGpC34UJmTHGYjPwLjOm6SOoMb65gT1lmxVqy71IW24Fk8RNVsZm7IzTvUsW5dC3qC
7Y0Loq14mbfcAECoPjKrKvZFGtOQsjb3QWQmn69P0cJ5xc4b+dOmGnmK0q/czY61mc6Tr4AG/AFh
MvdlkLTM/cKEFrZqXTBXzGbFVzpdsBIdMd6MloAglMiPKJ+8nyryGqGX6+NZalqbMp44ZZcOTXGE
3JT32Bv2fz1Alyubd6lxbbIkmWNBvXQ4mikUqlBL9L0akmjlyxcsQ8eKt4MLzGQKrpNRGfmPPJoS
4dcjy+5R+FXfDTMqbQMCxqeV95OljauFgCx3MuHCv4aQR/iZT96b40zfKxAPX1+Hpea1I3gcQEtC
5rE4KrsYUJ+hZGhAvxCRPq7A17tYWA295ITYrdtDQNUG47/ZbSPhjHs8pqwx2y94W10EVpV1H/c0
BdRPeoHMH3mp/CLzfGd+uf75Cx3olSY5ishVU9DqyGI+fu/bBCh9CCWpHZDOceoDnpbsr/e0MFF6
wcnEenOggwlzy8xu37ac3xV9km9ua11zsqNUzMLLa3kEE1uPcA68m8JqypXc+YJ/+nuD+eSf6lky
r+8BFeky8BFKg7B9KpLMr73izJGG2wcegX51VH65bTRa/NYUQkaWi/h9nuVLmWRvLaR4rje9ZOBa
0GZOkOItDbc+OlMdB45AYrMY7HvWFSihTlhQpM0KE/DC1tILDArFIlSVV80xI+UXXIb3PGHbKSOH
cmg/rg9mwb71qgIkzTpgD4fmmE7kVUztu+dO39sJHKi3ta/tqiGuEsPuzxlThAQNLqVg2PWzZk09
dMEk9IoCMgGR0nB8/kTHB9yGwTjqFfGKRSxNv3YGpahgTV3e4H6TCOqDaY0AdeTcDbR+JMxbWeOl
EZx//2QYfSH6tGNYYxW76q4j8biHcu6NobJODCyboWxnxupjzMDgEY3xr1KZbjDlN8ZNf9lJPn2+
M0L1jNC2OY6NOQRNk/3ibgGqjnZtfpY2qGbI0NvAy2SK23E6ftTORzc95mLFkC+W6iMS18mAM4KH
PGKXw9EBjIJtzFQ5mxqLDa9tEPXNpU7zHUIN/ZcK2sxb4fXpKZ3ZdHBHU+3MNKJbKHNXQddBaPOs
+PnGcuNn7+CVKRpz+nTdgi7CovCVOowXMLs5bpNShEWWQ/I977v2ueGp7YKADFUItErjQyaKFg9b
A7cBgJ/ltjEzvH/OxqbPPP4BWcDoCxG5sb3+SQvOXC+FEBClj0xwWh7TUpyQOr6rY+8JFbsvKCcI
utp+JrOxlkJb8LZ6PQRUgaqspK51HJ0NsfiOQKjVqoytUX09a01dH9CCpf8VPP20iwcW4w2XTSLE
Ov9uu3Ty53l+kEL+RmZoZR0XNrIuVqpMlRZzNXkhal5Bn7NvLRLEo1zxVUutn3//NII+ZYZR1eAC
SSZ33OVIBD9acxV/h/ixe2MXmqeqe4BPTOWQ0MbebmtnDkwn2tdGu0brvrQKWihLAaONZtcSYWOW
9YZ0xf0o4XhVnh9GztY21PlzL6TbdAJj3nlSxZUUoeAfbv+f1axEOEsroDkqIlMTVMUpCTvzTjll
MA6vMWKo6xv07y659NVa0OFImxhTP4vQEE19IiOld5CyM33RIL3sR7FZb6iVV7+zbnC2XqR4YE5Z
diJ1Pe/HGfQ0LGKeXwrUoU5xxLcTMNe3XRH0+ohEkJSaJgZetiCpScSmnZ9sWWyvj3xhWvUSic6D
kGpybr0tHzKQzMo0tIxf19u+qEp9dq3nnfjJauo2ocLqe3z6AIbWNpmHwKWVn8LRF221i0en9VsP
d1sFQh7oYRhbd85WgBgLjk1nI2ZkAMa5NUVoVf2jiGJf2b2fJcVuSo9ttfa8vNSLZrRtlSEhW9fx
scDzDMkN/mTFIIuKbPY4iwFUXJPx/fpkLi2UZr0ppjeVvIyOCGeSg0CN8s6dqj8ptaqVrbBguXq5
gxPHdjN5Kj4y/lGN6clw88Nt367ZbmNGHJpznghpaf1wuibfRYiwHQEGpNs60MwXBTgelHkMEY4j
m4KEJPZjZTb9ixB5fNPseHq1gzt4ycxLeIiqOfRmFBhyDUhzed49vQqgBwu74qA/DPMM+faGq2RT
FWO/8t38oj/2dFy/oGYz9iO+ezIm4YM+66tB7R/9GP/Ee+ZTNHmmPxHb57W3v74Wl48ZcF3+a/Sq
Z7IUhHihm6o2HEzzq5Pmry1ven+Oq5WswGVr8P4H7y/tzo5cKsI4HzdMvmSsC8rxFryeC3F1zarT
JLFtWTERdk36ENPmV5Z3j97QvvVGGZgJ/ZI7t2VnUF/x72w5JK2Q0sVALOrcK1tsHHGLetF5FNa/
TU8ATdHKanGmlfmzlPFbFq3RfC1tWc2gQYPQFmVSJ0caIz4HkXIwg2lv5TBe2rGaMRNwPpQxONmO
VsaLVySNUztAwhJ1amXFphPHHQ7AbDU2X9Xs8rDlcrotBvN0XH8yKmWRZoqPFvgXbSd5YONpmtY0
yxcsQ8f158Xk1qTDwLq5C9JsZxt54DpFIL01FtIFs9A13hPRDhPWJjmyrMv8Qh3qCRTBKrmliAdb
Ssf3p1Vd8MhISAhx8jCbmw2UTp5BrLryKrg0QedhfYoX4GGtsjlbdeVaPsR8/cb47uXPpHu7yTXp
2H5w7Jm4asKuswz48SY2hJ/Cnede9ZbEnrnicReMQycgbsqBTSOFPzdHcjBSe9dX7MttA9BMOkrc
mketjI5mVW/m7uC1zQMuhn5TGrvrPVzeQUyPB+OidbqejN1JTg8DKt1YRzeyX2v98tSAluXfBeYl
yDwzCZmLfur9lB66+vf1z768c5geaU4iLlzXAO+g2fVHWtm/ur7fela04RNfSWdcDvWYHlD2ddyp
PuLVKWl9Lu9JlQVG8YjKvaAp1gjLloZxnrdPBoCMbc2R2khO0BF7BRXvn4qpMBP9A01voXBwOdPL
Z6tROTFqKVKgrOm0zfKZblky2Ct7f2kA2gZVJocuYiPrY8IZMEVtZ4KBYmTvpefaX2bXrG+6DTJD
O4BS0io+EQjMsGLGfeyQWyhsSVZsYGkQ2gHkjCheicwEm+nMVku98Y0700eW8I2lzNtCVqrHk4Mo
OlU62LFWs+skHkyqKBC3vRxSPaQsvbRLmWlA487thI/0J0fkV6wpZFz2EVQPKa3aQyDnQXWHO/Om
nXABtjc9u+kMoHr4aBFnNgsPwkTVtHPnXTNtxhhZ7ZWlveyAqB43wk9EkbIh1ms6xaZwxmAVmLk0
KZrpRorkXWyZkDxKP4z4j8DVthtW7k+XXQ/Vg8Spby01qwzyWajU3+SZmWx78CYc1XQWd+zK5BAB
dra57kqXpkgzLbcGOT+Uc3ECZOOjx8o7aEmuWO1S05phKVdyZaC67lRz55C09s7pzJV32oWm9cgt
LpOUEwPbxrHeRPmS8ZUcxsKy6jEbAynYmNTQ4xrTCYhSyn0amU9OvHKoXE71Uj1gs+yyRDKiLo9g
mI1fuoK4iDddAPvmDLI2gjqBAQ7jo0PnciUvchGy7kLk5Oz1Pp0xsYPljRoZndq8xQNqUU3zW14M
3m7G5X8zs7Lo/UGa9clsGUUaXsQPBAxoUJpok34bszw5ubFge1ozKoO5HcdvxEwiyx/ozA6WN81J
YJdRYvqdVzmQVJlGI8wbxI2+06btvU15vylJSYKcusM7wRlVvjgqXisUW1ox7UbFU86kbWPPulHr
PdfQytt6sSA7lBWWK5vtIj8V5lCH5xg9SotLVC+fymmYq8A+P947gnyMZZmVoRPZFQ9YnJPTSMAG
D/Z1EEHnzXjsLLDABzE8c4S/m8XGITH/YtYF8z1e9V8jTNAUDG5b/4RcXjQHmZXlT2Vnkm90ioZu
i7Kl8cFLoDN93dgvH3VUL6fNOteB/orFQ2OeIe3tlMkbNG556tcGaAlUMeIacVtPZ8P9tO1SIzLt
djB5WHpS/Aa/fJn57eBVxOd9naZ+JMHOd72rJV+gBSEDGUqwvnrpkcddVPmA5OK65Vbet+vNL20w
zUF2Q9rEQ9FGR6NlP10PFCpnNoo8TbyVqVr6fs1NRgiTpPQSZFCE+dAI69Huqrfr376w3nqlqxgH
Uw0QJUFehgSo3Tr16fyQAkTjj9L8cb2Phc/XC14N6ANQbhEXn9+9NrW3QRHRysoufb52fwCU0qlS
L8YjTzQfjeTVqtMtrXkwAX13/eMvJx+oXmoGJnxRuMXohpbN79sh2tkpPabVU+Lkfl0BHSet32Xi
bK/3tjSe8xb7ZBQlLK+RxHDDzFYvlll9TEzuc0YTP+drBe1LfZyX6VMfjNg1I57LwjOS/eCYzUM9
dYBRuHTexG27sjILRqGXuA61AUBvjTTj4GSvXufc2aZ6aTxnZd8uNa+ZtNnguwVwLKHnJPwr3n/a
lzoX4CmBIsIa9n2pD82ulUNJjydqL4xMOR4bPqU9yN574lvA2t/CX4CTQy+DGZ0BNCVt7oVmTR5N
KO/FpAyTelyxvYUx6EUwkRGbagacIiyU/dwmxruo3X0th+31/brU/DmM+bSXsqZrlN1yGkaAuqti
2CYC//U2t7WuWffgDG03dh4NG29v1LMfgefRGdTKty8E0XqlZ92owazgmsKU7MQ433PxzfH6vUpI
YHm76yNYsDW95BNQx5Y0sKxQ5OJ3JUnhj65p+o6bp4Eth5UQbsHB6oWfnhdJ6IMwGtrt+G5C/sUn
3vhyfQRLs6RFTy2UJnliWzQ0S74Z2uo76+Y8kClqGR1wCVdJ/XpbR5pFg7DfiylIwsKmsaqvcz51
oahK3G54E/0qZyDwCkjyrbyhLo1KM20ydWMC5V4v7MgcqPTgMH6XNYdinncJfb8+oIXXTqrXgqYJ
EjaGbTqhpdzM8lM1Or/m0kENYtdE0dbJqAiMajR3zdx3G9qb6hVgFqBhEpeg2O76VyycX3rRSISb
IpAWXXyqKlSkjHw3Fc5mNOOT4cz7tOA4XU6CVis7caE3HQoPRgshuT3FJ2t2QoN4EDVCusEr72C2
94Zod+2IC4DXrpwCC93pVRaW10IJplVg2rMd70BQI7SvoZQURox3PoV1gxj4TAmT25YTdknVr0TJ
F0vd4bX1oou6g7R4TQgNQcxBQBA6NeMpbq0h35i9jB550dq+mwnvrAohpg3IlOwvViLWHukXMEpU
r5RNqNemtpcxyMao+c2KAeU4iX6ibDPlVuZCvCsbD9HUUwBAKz4IKNNkqNcxatPyzTTNtwmbepRZ
O9NXqEjwFY+6cBro6h5g0nZaiCLbIeXTs1DlHHQpePhJqp6ub+YFR6eXckAWQnpRSlg4erIp/I70
bGeBF3GtAso62///wj6oXu4mbfAhQUXMDb2/uIpkW8XjSwWchcKzCcXVrfA8YJXKM2ZwM4rYR9i8
pRLETO8pOJYN482G5hSzH1Mk4QtaHDxDrEzuwlGiV8jVhoKqVATgeZaq54YkQe0cZD49Su/jtsnV
HPAUNxJ1g7aLq1/0XuIui+r4lXX7S5p6aV41f4s0lZFYTeSFKJaQiDWZmwREgfR+HCE0Bjmt4jjN
jEM5QNnbwgXSryKFvU9GIEzl3HQb5jn09/VxXppIz6R63t4EMqeXNpN3aeMd8ml8RFHnr0zZd8B2
r9UcXdxI507OO/hTYORV0LqK+6a8GwO1yXf1HrI6O8hg7cxNGUBmKxD+GA77Yd/cyz20tjbXx0bP
V0J9os/9ase1QFTMLNWWd91m2tq7n6bf76F/sy2DP4P/cXf3QIMf76+jDy4Qv/Et//X37zWW7EvW
f+5a2z9NXYJHpUzLu3pM960aGCRPx2fTGlZiqUvGf25f20MgfhfUUCq9i2RV/YBCm9x1Zc9WcMGX
IoJz69odG+IIFLISAK1Hxn0WvYE3KajYczb/qp2VZOflfWfpCf68wZDAy5Dd4TlNBgCYKd/oGLhW
6bNnlbcUiXq4LmoRueKZ5MgfZXeoRt6eq2xwfO25t3KrWxrDefY+bWtFQLRpiTy7s+ZkU5DfAxId
XkI2FQmvb+ClDs6/f+rAaCMLWRR8PoRTN52bbCSNNqX7SPjL9Q4u7yJLT/jbfY/HlaSXdzyhz60s
Q1AmrRjfUtPn3z99+xjzoYwt2zmNjdPdETvb9kSQlcjqsnVZesq/7VidmmC9uTPi6s8MtFQXFaHA
TXQlTlxqX7deA/tTGnl6h1K2e9DQ/QHN6pGZ7p/r036Z2wP7UrNed0IaMeLFdOo28wYUKLtki/0Z
tg/DY76ZD79yH3K1xab70fhAkPyR+97vgzQQ2zygK0NcWh/NxE1Ih5NCSShspN0zIvO9NJqVbbvQ
tJ5GmyBP0KaKq1Pt9uVrSgZ57MG2u7k+eUutazadTTOVVu8qaGnilj3GoPFiK3OysOw6Z5P6P86u
ZDdyXVl+kQCNFLXVUJPKLs9290Zot9uiJlIjNXz9i/LKV6dUwjMaOMDxQiySmclkMjKC0sqwIjKE
o3lfCgjAlegu313/2Qu+PC+dNZkl+1bXhpBON0X2kRm3Zv2rTFcc4nLA1ufMKlOvClbJ3AmZ9TEC
RFpDvq6IMlcWLXBlL9ensDTIeUe+uTQq7JI5zjiEk8yDQgeFFT1aDjCjYOId2IpvLK3T7MzOAfOO
ywTKL3anuY7zN+vao27+TWx1ZRZLA8x8WzYqyIon2I+GOD1MVuFVZXOss/JDVenP5KD1OVHM2FeN
ObRyCKPyL5fd0WF4PGp/pget/6dMJkEmqbfWEOZSekoufaZvYuZd3+WL6SkOzXmVTDLJyxjQitDc
Rp+OdPsb6G/5MnA+mycaikexUnb46tj4b3qmzzljsi5ltMQ6hWzf6m4fTEd7Qzzuc39wta19E52s
Q/FBN1Cf2v4E9nee3OzMrvTRAAkndt+EwtumISZwKtx6/uHSnW3um4fkjBQgvseMQFc+bQw/3eDi
v4/3sC8XnekeXdmjhRg4r6QVLLLOPZJDmIC1ozTfnGZN0OCrOevSpsycXI4CwsHQ04balJHeZk3p
3IG3iYa5kUZ7qAWQzBsSI9swXZpQDSSgzRsiba+xUX0s0W23BfQB5SNZJTvHqcxXJyv7PZi8+VGk
EkxsvdagO4AZt2XaJz7LYxQnysRu85UYri8E8TktDZ5dYw5emCG0XL6n98NbdF/ckgPdghPVqzxG
XXayb9GK7ql+9qttXLKBLvlT6a2RUH31Dl9awlmEmVSmtw7UfcPMbX04p6e4b/m+cIV7egoe9on7
nm/4aXC3x19/Rl/zYByq++cOlFze+SqU4j6SbBSfBumKuSwtySzdIAVanPu6GULV3DCpu4581vQ1
kP/C7U6fV/YKyCPThmC6yq4JBh8VoJ3wYkgR/WtdG5GjDSjuVpnP3LMDqCsn3tIqz8tdKu9GBVyt
Q9h706YLUN06Wmenw78xGL3eG/Ev3be+cB3XdkE453eugU0Av6+b+wlugeWuPXR/nd/pLfkbOa41
upYHgeWVVf/q5LtgB/O6GDPjetAFfmENK9COccg3wrO9OuixJskx3pYBwb2zxZixz9LgehBa2Ox5
NQwEH5WdDB22A54l4tKncUi05+sfXwg886KW7CBYHJ2dC7Wm1D7l8v36d796Zi+t1Xk23yJnGnW6
MuGdL5R/4xcbO3Y2JMPvbtHNsf1duYkbB9KVXucPn8bhvFOH/oiC4k2zkp9dRH7gZJhXu2htc9Qo
8QvAYO1HWz3Idswrgjhod9ExOtpe5deBc6Nu0h0PUrATRgGIh/btpvOK1zVPNc4ueWkdjP9dh96u
uI3jHVZ9Pwb9tjxFB3mcfA1RJIf1yNAJrAd9r+/LHXf/lB732KG9Eafy0Jz0HfesO8tf2ZLzkJd+
yiyMVZUc0kbBgtiVPyCAgaATR9q5ftLuyl0Gt/qt/I46l91q3ug6fhMqT9VubfiL9GLn/ZgFrVqC
01Dws0X4pvfWub2b+JFHt+wjvYt34BIZbyGhEibP0YaemqP8Y0JlSWxIyLA7WiAD3VX8tX25WGM+
/5rZdWlIp5wm7JyrJK5yap/wrDS9kjv7OUaCdGxO/F/zrt1dX/mlDGz+cKA4kwOsOgabTvYjv1Pe
ixsUYIJxYx30I3Z5BaizlIDNgTo4wfucaGdjO5RHflfd9luxtR+woI/g1AvYzvJUNw3yrbUft9fn
thBA5qLADlpqnR60jGHPNE/U1NPiH4lgafpcD3icKgHCJ6xa2TmAY23pyLx6lfl+Ka+YawKDeISr
5HyIQhlAuPi2fm/tq118W+wgi/Vc+frf3NqYp2bjBO17dgOybBzl/Ib9M35dX7uvvvYLHjnn2SEg
JJTN+ciTG/B+7ss93ca7bpv72QEFhG0G3b/eH2D83Z4iSJXbfi1VX9q2WVhSJ2fSSweClhXkCt7K
u/4me9b34ynb24fsF7iRHuVaPrFo/bO400UysmphDCHZJjv5pN6kjwQ5NH2jO3FCX9ma2vDSnGYB
huooGqEDcwhjKCWlqeEbTeRe36mLHbMIF3PiFzDVKyNl+DY7Dhuytd6ynbGLD/SY7NVNte/2lped
nJVIvXDiz0lgmrpDa3SMBXOik01/Keo+ql5/NpE57ctAG1pCNRep433xgDJn9Jn/Mp/1X5Vw8ZaZ
uGiKTXooBbrQt1spHy1NZ3ZFQ62cGkqBIasaQp1JGDmFb61hpBY23Zjd0Hhi971iooahALKU8u0E
uYTrS7X05VkG02iNSNEKjfjQmIHC3oFgX6mVnytbF9x+Li5cDWBQOD9khFJaLlheEHz+qulzOfw1
OdZ+jW1p6TiYk0eNzQjghK6eM2rzoAc5HmlSX3kowzoQx2IPQdlNemPvK+Q9a+94S4s28/VpiDC1
ChGtmZ4y/ixB43F9NxaqPF/51bd8UmNTowCLDCMqGzdSpRebvddGhj+Ma++jFxk84ORfz07fxlBJ
rLTkHEBqf3pL/sQQYk12fKOFyq0dKDdiH9+xh/qWH6KVO8/SDs05eaRS99Su4enR7zpxncTVnqzX
4l48R7/izsf1Mag2I9lGoX6M/3Y7Y8Ujl7LzOVGPDa5NSWLMFG1zIOs/DZvW74N6b/jnBDnz+k3v
s9vyM9sX+/KPc+APul9758xhLVgvBIW5QHAxUc6JwH4CBPVW003PrBtADFYi6JcrXXCxOZUPHrMn
OysxwSqoAstVcWVvtv1Ng+ti7f9+Yki98431LrbZDRCbYYNbO67pbv0vD9KQB/hv4NzlN2vF+aXZ
zmIJlfKsuNGhWKwPiatbRupSrnqltDfX3WPB7+YSwlOfGirIeWC6kDCDiDvL/l3/8FL96Ovv35wi
FxbhdgoT7bwmAIjPB/v7Ztg7m/Q07Ihf4goFlmtYB78Zd8WJ7GqElOtjL63aLJg0TVtmbY9NHFrN
bco/QGq5lbOyYksfn2ULWTuNpO4RqXoZBzFUtvm0U6y1zrCl+8VXDeHbsiX9Gfs+4bcbJ+utfjJf
1Jv8sQ6jTfuSfNgvZymqlSzSuXyafMWWbyPF5uSwLMNItpP46pB5LQNyLXql/b2RgMQ4AUmjXHkh
/cp3LvjVnEDHLvSo11VYw5vu/dbc1H/6fZO5uODfvCeHzbtwN4n7wHxUinJ38JwtQbFXdT8ZCmKp
+xm+3Ofey3XjWLD4/7Ds9ENWyg6HWw7xGotUgUG0lU8vVcDm7DqJYkH3e8S3RSA+DYhyQ4YJ7TDP
5aP94Pzmt82+2qSB6lv3w0EGlkfC9GfXqbkC8ahSxqsKm2mVwu1BIgAxgJWYuHTYfJnqN0OJopRY
2oSQGz2Pnhp0N8khPYG55qg4qFPKQNmqR93nuBzmwFc8XN+mBTf7uhR8G5Rn9pSqHPlZr96Y5lPB
/ozOSoXna1EuGeMsPpSJIpV8xGLJjXKSRwgJ3hfP9DgcqjvszyE52f6ais6Stc2iRRnHlW2ZWLtu
6DwBfdrWXikOnLPgS5OYFSLA6q4Oxtl9p/RZ2NwFwsxveyuwKLCb5krGeZH8GqnNnFYnT0tZVzZG
GU7GaTyUe8ed4KLSU091EP29vtcLkWjeTa0XjWI6A/Za1aKjbG/1CqU31YF6MjsKUwvU0doVSbGy
cAtbMu+ubnA0kCLFaFb5VBp/qjVqraVZEGzUN4stpDqOmn6+IaWtZ4236TgFQI75RfOYs+YM0XZN
fc2Ez6Z6YffncC2jx+uljAYkBrnuJnxfi8przg0RJircCaqiUIDTzWebkWNV3XXZWuPHglvOEVy9
qqVE5ohwXXQXkdtUvMT093UrOK/TpSnNSgucKgBI2NiXupueyygHbb99GPvivlHyH279zPFHY8zL
QQDICGWuyW913jxYmrFmWEuX/TkWK5vyqJiUwt5rhtFC9cvsGPQNOmNjC+CdFa1VN3bO8+0g8vJu
VMxuCxxA46WNQ3eD/a/So9YzuKhKd7TkQANJ6U/oQs9+PIsWddQ5oi5Ney+U3k2rX84kfWe6d9A/
YyRrOj+XjUObY7nAAcxjWTh0X8veOLFJJyd05AMekIq12L00xPlq/M3JiEOzFlyh6I+D5PSfPk3k
FlDm+GQAbLhylC4NMSs7QJe5EdArovscFVE3muIbodYf8dSvVFu/UCT/NXRt3rsdUWANpKbbe0OP
u1AHY6+bT23qT0SMaMNL6EeiJeOGmgPdOl0aPemi7Xe5pMbOiEWVgLm0PNPXpo2111kTB40ZNadJ
MTSvVUyG/9WyjapIYxOPGmqBrGxeCl0VTxoT/FEHswFO7jTfJdPk3OuQHvEb0y6DnMT1Xo+11k+a
etrYDahqkpQnQRpPZ354Oz0CkQcsydAB1ejqWTLspeEkE6C/FV6Y1PjQDKV6aBJK9kWSqa9aLYYP
omfi3c4KnXidylSwWsZS21emaPYgLDBehq41noqxr8/aKla5aYmKp7k41W0v71FBqXkPJGhVJ3tb
57mLN6de3WS1rAxXTTMdGQdtpd8UnXbT8MJyq6G1IcdrFnjCi+PO5axyfDE4mu5peT4dR1u094oz
tqep6FHbHtT67XoAWzCcOW9K7uQpt1iNziio3EOCyBeA91fGT5R1qKbNCVPyicRVBSLNvTMYE3WH
Gt05MiMZwPQA1XGiO6Yves7212dz+ZjU5siVcgR5UdaiVZxbcnRFISHCMpgrBYyFpZoDV0DXb4NM
UK9CS3lSilttfMrJylVj4dNzKGPRRRHpmijaN4pewbHMY8ts8Dc28c+2eU571ahjmQw6EOGDAtm3
XKSDW+V67NUVV1dS7qU5zI5Cu43tZMpjZW8UqTfAZ/rkmGprbMiXM0dtznhlOMAlJIag+y7tnmA2
mqdEZIcuvN9jSRXfIuLpRyY0RzdysC3jtuU4e8LzuxJ4gzxf63lYyOE1Z3agoTOam1puOntuNAXa
BA3p5S3kMtweErsnIyLKNrNtnxpnGpoicmueix0K8bHh5TnSclcze8ncsWmTEEJh7Qpg+nISo80J
Fjh0bmQzoKuXcG075ugVr11JLU9fY9pfcMs500LTirRzchB6ZW15J1TF08S4klQufXp28Elbt5JG
Gygk20m5HeJSd1mUrzHqLK3MLD3W7d5SYzuHXwL/46VgtXR7ClCO2pziCq/HPzK5/3TqxzmPZOKg
H6QhDzEddyr47la+vTSDWfbYihhYEwUUyDh36A1RNfpi0UreojNPfbAnde1mt+D9dHZnNMRZZd5C
93lJwOyiRa4+dLuh/VGarc1FotvGUCR6t5V9hZPXQ99b9SSJYYBZr01/SVVZq0gszGIO/lUjfULX
BVZLG7VXbtGnJEsOdiI/r2/0wmbM2+eNaCoSOql0rw4AhAzHSYt9Wh2yYeUYWfr+zBnqzExTAGej
vWNGoNG1ctOD9O4NGC1up6JcGWRpjc6Df8tmbTNiYkxYtBcj2YscotdnAUC3rtZoLZdmcR742wBp
Fk0Z2FMoqNwe01h6XDs0BRAL1sqFauEomesslmqvZU4N/Cy6KalHZYW3Bt7ctC34USMDnpfbawrh
S1OZnYmQxLOT/iwgV1ovQ1K6PbhW0NLhpv1KrWNpM2buLabJzNEWeuazooHgyMr1lp2yQb5et9iF
irg2x9MmxOnbuOJaWIlU2UndFC+5cIpdK6mzsw07e8xqLd8Qqoyfo1lUJ10bqdvYU4LqTt+yuwgW
f++wkjSeiDg9Gj3vAi5l45boyLsTxBk7LwZ5UOqq4H53NjLVun1bQmF3JQSer1kXri5zpK6ipU47
0XIMswh0k13R+BHnu9oopasV1b0x9m99XG6vL9jFVmFkvHOMrqo4PI/MBpqBorOPMbpon3D/y3rQ
aJWtT5nMmDd2bQkIVqoAJZan/eC2ht15fW+sxbEvboZLc545aZvXIK02+RRGdj8ObmOSiro0wo3a
N6MEqcVIjezdETnSzb5SxW+rH+WO1QNYm6vS2KLDD5eUHAUBVWimOw28fuI2xK7BpJB5WdvRW7DN
JX8g9JD/zrU2PxVV2f6RUzG6fcyiU1SNw+Ngm2pArNKovarRIJE4dAaSnQkaOxaIoe8Apinv0LPn
1G5aT3wLWiotQMfF+CJpO92pTpP5xBJNoKrQ7fAd2hl+DW64+7SvwdhWlvo2VmPzdQRg17VVPuy6
urG2KM1Vu3pQGnhyr/tqaxU+r4z2eSyKvHOtdByPTp9BHI8606ZXVADSYp5tNbRQeLo5cjQG5OY9
ri5tMBrEYF5TqFmGjgGL6R7EiRLhFwLqaWgMls1hkhwtw3UJxUjCAQVz+SDrlSrjxfRGtedgqjaK
zHqKII8dx2npUqvTnqU9FivefdEz8PXz379FWjL2aLfIbDWsqywce/UelEQHUBU/9HaybXP6CWLh
lZvZxUiIoc7B+NtQ4LROWZsjEsZ94bKG7dOBQ3HkNWdr4KylEWYmX0OIAC2FtgmK9+5WHSSaisFi
EfeWcK3sRzSsFPOYHU6aLPLEhlxe2J61LrpfWRLEaCa+HjyWpnC2gm+LBFFSx46LMjpM9VNpojxh
gLV9vFGcz+vfX7Km2XHUKoqOu3btHFiVAm4ooUOAQktw/eNf2OX/xBwszewsGgyR6kWdoMyqTGB9
EuDxhaxkDNSHndg+MKvx3dC3icfLzDn2TExQcRMgGU4TwwpKLck2eVQZgOa8WG5kohLcuYlOOYo2
leFFGXG8iilQXB1BoeRaADQGOgcGz6JRcshlbQUgJirvmUz7G9OiZTBEAarN8jaHmMCmFAQnUloM
hRsbo/QJuvsftXOzZjJWqH2PoN9/doS0fwF6od3poBg/Zn2Ot19Isr4OaRQfU0WYvSvS7LPGW4yv
U9G4wwDZqoBnTXWDE2soPBOCGGE+KgPueHgC8NuyzMAPMerbFspmp0lEUOC4vuCX3zmw4LOcO28z
nXGdKIeiTTZFmfkQcQ+iZNzmyVZVrGc7elVIcjS7pwbyQQQFhesDn3320kbPrrEJjv04EXV06NXq
E5qVfgoJTgKq7hQczqa9Ro2w4A1zZNjYZCkZdLhaNGRBnRt+pgF1SZ5tsSb9sTTCLP41fFLTMa+i
g6mCwZxOrkr/NE7iMXslV15YKWMW9RRQjSZGrSoHGqmupghX0fguoQeNPynJ8LOoMUeFmUrZGr3A
LCrnse+gtsPGYHCObauuDLAQNoxZzOuYVVhOPJohoWIMpta6i5iz1mu+9PFZzNM7WqpF5lSQjTja
3HJZZa787IXTbY4II62pgIdvooecK503kh4cH7oVaszZKRMYH/WMPfNpeLjuFEu2NIt+NRVDDy4r
ZFzSFzXknLvhWAwpiPaa++sjLBnTzN3HUjNw1R2msNOswGmgX2S3Hs8mj0GPVqA0cX2YpQ2ZebeV
Wx0bG2MKIRMd2ECXDvFKDrDw5TkALBs0VhaaoYFacfBsCG27xej8+tGvnoO8tN5A0AXdYEiRDxaJ
/cpb/nH902czvxDu5uitHMTrlLemFlqZCR4U3dEPvIqsgPT1yo10aYSzTX079/WScctRbPhAytJw
ap3shg0QI1cGae2uT2Jp7Wc+bFFIjYmo56Fap79alt9mJfN/9unzkN9+PWrJA+lHWzmUFggwq08O
MpWffXmWr6Q6CD9VgzsHxSgDboWNKFZiw9KKz7y1tbqhnprMAb1O2eERywAHjWXw7CMuC7ay5Etj
zPxVTTrbOneoHnhXuZaa+cPw2zTalVVfiDdzzFWasqLG+R8dqBki64Iq55vQXzS0TF9f+4VfP0da
NSQ2LGtSnYM+3nQx8bTsU7R8ZfkXrHGOrGoqG8SdtT6FKZPVpo00xWdOSVYA/0s/fba5E2sLTXJe
heysmEmS5p46xS0udytFF+dyQPi6+n8zeIbSfI2yagR1QwFpoKIKIbbu50MP7J76IYuyds3+LByY
rVjSF87rQgj6Iq/6NqJGcLQIashQvnWTV/9yXi2A1guXHI0RUPbyVn0afj+W9zR2p8fr+38ZNqtC
QOF/3bpvqmkajbgOB2FpfhSX1PRKsDW965Cc+WcJq9hYhHVvaaoUAEnWrfU4Zlm2KceoD2SZV7Fb
NaOqe0pSVZ8V2BpOrZ0n/3JhELfTNGCLsr7utxnodXCVqrP61UhSqm9yek794wJdn+405skH0qji
hynfHO6Qi7NlxAXqWSVHb/hYYTlzPfcdYVi3mTLFK+6z4J5z7EIy0LaNwL8btm3vyuRdqcN4cvyx
WbHxyx5E5rCFFkWtPovxfYdGroaoAiKkFee87D5AJ/zvxo8RnjmJpmoh40xuAJ0hQZNG1dYxhzUC
oMupDJnTzJM8B0rO7Mywq0iy1boo0EH6j1f/7qbSkm1fJz95s1XJHLZQFmAMnhjtw1Jp8heFUt2T
LQSrXNXpppUk//JW2HMkmNbX6qDLOgtlmxxkbx41brxed8KlT8/uD5mi57WZyipsk/yIJORJcO3j
+qeXDHSWcwiWtybnuhba6qfjvMfZ3wScFUb2w8+fjetbxKKcMk3vIjO04/ykV/3dwJUPYCO5q5bJ
28+mcF61b2NEtEevjYp8skSkoFrhckgdsvieKj9Rt0S1Z87B1UyNZSXTYIaQeA6qZPJk/5vGBWLc
WiJy+U0YQ8wOK9BYS6uOUbbSQIG31+oq2TBax79rTXM+QBPHTqVpmkfQErbekNU0yNUKr/eqaSZh
3xQEZhEDZh/1zNyoEDlaAfxctjwyRySQqjZ5MckpVLSj0Q6ubq9FxqXwMtu1EnAbCz9WhhUJTat3
KyVzjR89ZcPfjf81iTFVayMxUevP6Z+OxBzMX9TA4tA3Y8rW6GaXZjDbMs2SKnh8EFTqJJdBJ1vb
yzSZu4QNK4fv0urPUseGCKvsLLsPgQfRXJOpLk9ARn/dbZZ+/uyCV+cCQKREUQ4ctJKuEC248khF
0oeMdaO9MsjCDOaYAkjh1WpOzBSSOolvNeOdbLuH679/IRsiczhBknNJWJRAxrAW084Abwl6y8sC
OpNNpW2VvFd906TW/WQTICoqqky/1coAfakDcmko2fMY7B6x+JPWpXNvSCd9ME38rXWI/qPIROYv
+ia0RZX2fFXvHVg3LUAOp1U9XhyrqNqZXbRGAP6VAP43MSRzkYneqtBeJ8/XuiGeoGPaMdcum8M4
RmiGUN4aptxFyE9tC48xtFujmrr8yKWSudCEBHJRdUhPD6wlqDiilwt86m5skdTD607sT3ll7dS6
S71istgu7RoKyudu5cC9nH+TOWYtMeD46eSMeNzqXqVTfiQmsd02V26nSPOdMm9cZahvTQJevusm
t+AycxgbuBV0Je1UekjwrGANBECctzrSVr6+uIuzgIIdxDoyy8ZdLvZyZnmx0gS1qrt69GKMVdCI
8XFIW1cvVi4Ulw9/MkdroDaS1LjegV1WrwIoUAhwq6TRsctWTo+l789CjNZlZZSq/RSq5e2Uo9m7
w8WE4R0yG1eKYQs7MkdqaFqOt0sj5aFT3mQjyHrlH8c0VoLXws+f4zSgR5zZzClQp8XbqTNVgDbj
udF8F9O4suULCfAXzPZb6pLiUYHTNEMzXovnsPqkm8neyB7xJOP32Q+XaJbhjbGZmkzCTWx+ImCI
icwPuopZWprAeV++TYDW3LQS2x5D1seeY9tuN9x24KOKDCibdC/X3W5pkFmq0DCjUcuYaqGpGLui
zhP0CxPhFpS5uKrlrqlVKyFlaceN/52OxRy8VvUKRwXulaI/LnGYX8ZoxNPXqJ2WDHbm4yir8sy0
rSoUWv9pVvbgTWm/6y1jTdxpaYBZzoD39hgELCPBAy4fPCYHsUOQZnfGBK286/sB7D3W48J5M8fA
4sGENGrK7EMxMnIwZJT6etWqfheNLcj6Kq0GYRSJREhHkJX26FrbRCLmqW8DZn9QQAzsjqWwAjrF
qWeoku/Kwp7AAzvFwu3wvn5b2WoZGswuj5roQE9ijfUBDaXAINhDdCwSRMi66cznPiq6k0UdsVVl
2T51nR09jHpT+lnV0AcjLtGcCUC8X2V66fLG1H30uE8+6JbfiawBviY0PiVtVeGtROuDFDTyJ70F
tNIdhDqeBk7R0gfheTxS18kmGeT4MtoNFGmdOt3nMoHeBu2Hg7CU7EAiG1wShvxriTTaoOs1OSD/
iW/HDE/1Xe7E7wCgpI6bVDH9TKJs3JK0FdtqUqujiEDCX7Gu2nJNAUtmGTW3TSTMIBn7bjNIo/L6
0pleM2cSm9RQ6oBUObuhbY53xVZXcjfKKvVWI0JBwaWkuhvrOoQv+5q/dsT5JEBBe2WqECAbEicE
+36/laDN9UZZ01BmTuNRldF30hOx4aooXm19il9bI2Y+o3HrQef6xBBt0YHBjWCa+mbfNem/isba
Dk+rxc6qNBGaMn5pQPn6DFEtNFRbIAAd8criGYn9RxYqeyomYt9QM8+Pld3wh8TuLJf0Hd04OpAN
5TT9u26jC24w57oZW25DqqGAcTbNVmh57HZNfd8N2UrxbyFSzAFR0lYnKMUjqpoGi1yRAI+btenv
odZHP6nxAvyjacxBS7JFTUdCjgg69Mo9y6K7WNYvOajMf/b5WWGBaLFRqGY7hpaVAq11x5vYlaO6
crotJP9kdvI4XZfWPSBfhzq174SWPSFQvF//4UufPm/7t3OHSMoSYdnWoSoM11JudfWHHz4P+O3D
VlmxPlWgAcoG64Uk422nrekeLpjknNQvKTohR2BtcJuDclq1bYgGLeiVq8bSx2fnisJyEy1ScgwN
yT3KM9ynDbd01ngilj4/O1XaKdO6SUwinEze+NCRpx7IU9FiZKfKii0uedQsWSxGS1F4yckBwpmR
mxP2aiqtr7FBQEPtRz2tKpkT7lUkSqAsAX7/vPyli+euff2RPc5p8sqKQkKwQACUBmtOoCWAuoA+
FWzFKhcyoDn+C9CYQbFM7G6fw0/zwdPahzx5FDVxDX2lRoqGvgunOoRj5/5aVOigysykA+FrzUIl
MqzjRI0uh9ZENb2paiP3FV78X9VSJs+DbpM/NLcRi4xxUjS/RzObJ6Yig64CdP8CI2nLUI26CsSo
RXTqnEz1VdWwN3mfV390Zssb0PLYQTKdyz9ENdkp0vp0o+hO8d7K1ki9uJPJMbMAmIjbKT2l7agc
zYppG0Wxhzu1E/bdyB37fRjbbiuGAmX1QVOob7Vi/MWEU9+1ZWIFTSX6l4gkyTOz++RDGwp2w2tJ
vbip1G0yTjGabTQwZVtOOT2aJceR2lXlM2mJifuqY/+jQgfMj9Va9mD3YvB6UPvgsIrHUMtt49RO
ieGC+qB3NaKlt9b5oYx1cVX4ZZfZLudpti0qK/E6Ud5C4G94STggjj0U+H5Jk6tBbop2I1qi+F0r
yVYWrPLtSmvfJujUo/WEap5VqRYOa1scUrXgXm2MrdckAHJq+ai5iiGnm57Zyj87svQtIyTyFYjP
HnvVityix9oXHJdxxqjqFWphb5U2Vt6h+sg8x7JiX09NsAiNMdNfaNcom75Iy2e7BPvEaKnMi4ld
bDq71HcxOO+9NrM6D9R67LlD5yiewIvxzrYiE4LnGr/LDHS0pOBO3xrCEH7dQzKjBh0vLNdAZcJQ
IsvLIasYcsP5rEvZbyMkLz4hZX3kwum3trTNe1qL/G2Ku/gjLwBPLdJeTbGq0N35/7ssrH3uU71h
GDW0ZSRY3NTkqFuVcWNF+t/rH78UL88fp/97jGhaq+l1V4PqUBenoW6gzsuTDcROfqYDb86BlLaK
IpcsBufg8FOen5j4R8cfXILOv312bKucoI1j5G2YTsK3HNsVAJn8H2dX0iOnrkZ/kSVGA1uGGntM
dyedu0HJTWIMNmAG2/Dr36m7inipLimbKIoioDx+wxls3ObG//bx6Pzp9r684TJqv12yyE6CkDpw
u12XeUk5jF2P2FHhp4+ffm3sN1e45lhbvQef3jl08jgIUxaAMmX/pi+Gj9/qFkNEMWh0rfS5AsXV
gfJMhe3RvH787VdGhm6+PZmrWDThpFEvrVO/fWjkjQf/6Xa9fPUms/UdDkSD6sS5rUDYTYeJsadx
KJ1fMOKqnjnjYv93v2ATiCAQnoBwh51u7zw1Hctldascc21sNjHI0vIRcuTw046dQwsAedMlN46C
P12vl8HZhB7VwJfAJGI6swbHv3Mk/QuqqSlrakBH/6bhgZdsQ49Q0zq0JQVkGK1gwkTaLODXubeC
7cvJsk3JL4+//Lbf9tQUrlHXOf50rqAc6Xn3bv1K6iCL4fW7csBwa/V3gxVujgfj+gGTzojtNcU5
7CAVC3I982yFKFkdPH28iq79ms0JMfXMK2OPjGcH+eURDsb8AM2i5EIN705K+NMXsBUQg1ZJVfzd
Gzc7r9Z6mEoJS3gz1HeDG7/OPuSNQ8dkDRNDilTpJGmXf/yyK0t5a/3UBQvq1RxnCIFggvFo2gQ3
SJxXlnK42X5dNSx+SbD9wtaZ7x13HrJy6nAdl+WQ6cppwM035AYf79osbXbk6nhczxF41hEtWbaW
tUgHUBhPcWRE5rZQJ0zCqX53LRQvPx64K8fYNq1vIiLLoMbZ7lSmffDEIp9YP6472NZAJ6uemr9b
DVsQO1FQjiG20sC65iqdoeu/FmvBHxt14wVXVsAWtO2qwfR6ZNMZaxswGAUTtx8fD9GVFfCfjNVv
B8HSUmnQ2dPn2EDvkIVHztWBe6ra172rcvBVb7zoshf/cOJsgdlgFtXEKxEnBFGzC6cnMLwA799/
/Cv+KCaG82wr2jk4oIpMXTifWclQgoMO0cF3JdD40dLDdAy9/XDCdDex9FB0TuiTaqpuR3yAeEAy
MkUH7tBbBDLCjUrMH5tdlw/aHLBRyOI2KJPxXMbDkjYl38/KFoJh/sBa+9oTBTkAuXNjoHIdlWBb
r8ONd18b6c2R63neEnD/YlGPWMPxn3r7FrfHjwf6ykLcorr9qrJEdFjpY/c95t/8v4HcXIbr8r7f
liEYJqYO/HI++16S0+5NOFHmmlu69Ne+ehPOjGVlVA223FkPECUj9jDcNH36oxTO5cs3R6hH+2X0
ong+r11oM5RWIXbm1t3ZVwqabqHudyvvxyLpvOXb1BAYx1AvaAEAYPVxCWqTeVwmQBb1EPSfpLfn
hLXfP56sK8fffyC93wbVDXyCbv0lrZB9CsbWIRQNpEEOUCP5u+Xwn3L0b28YIb+zgjOHTS1Og8nh
lPHxl/9R9xmjulVrRJHRTeoJD75oKvbH5hM761cXPiliV+1AKMzNrjsmMLEI7uLzsAdkI7/x5sua
+MM5tVVzlN4goDaVIDK68x/j/XQEDWhn7gF3IA/8vj+POwmVUyjxQwTTO4P8WySvN/1h/kO1/+nt
m9XUxHQVla7EmVXK8TNbclTQw/nNRjVzMx9iKa8Vjdsnz6pyTPWYtDb1bQhlST26XwkjKLVR7c0P
sW6Du9ZJuFNA0L5ss5XLwc9q2L88aOLJkxG9BACYSgYuZxCDgFi2SarBwc3QrOnh5rz6z1ZInQuw
k3LizGUaAcRSsLJzcLgG7tGB48cjk57+DA6a9ytxS3bf00m9o/uJXDCewh01fMjBUIxSkEH0A+mY
2IGe7UMqwo1eHeCYsjmEmpe0I6psExjbNrRiJx3HotRjukPpzPat0xo2zYNGf2OWaJjMHjCrS0DH
+3rp6S4amuW+76RXxAHMgoeOIwXVpsdP602D0B+wzYfe7aYX6dfESWH6TL6VZIjuPKVdIBAky5cp
9sY0WufqR5RAka3yFXnzOzY/NLSOUmJCls19+T2UkfvFrzy0TcpqfYoaNy7WFrWc1Y9Ual1dt3kJ
V8msJK48TQEUe9auhx1csJZ94VJB9rGjx08gSZZF3wTTo6TGfGHh2lb7pdL+O4K8Evq9HtY0aSRY
llWTQ1ZrTdFNar8M7VDuuo5PD2iL0HMkLlQOS5KjuAh+6ARGRuk4V06xNDO4W5LzJfNEdCHvUn/O
Yd8nadoPDP9tipQudF36d8D5uy997wPiCFpBgi6I+sIMjg+cS2yR51DV8Qm6UMTsPt5l1w7kTShY
OUPgoluXnGz9ZsVQ1NXfKHNdjuNNcubh/o9CopITXXvYmYEG3DXR93W8Je5x5cu3dJRxcrhtXaTc
CzftvZDQOZ9GfqNN9EeQ0uXY2xSC6oaNizchrSgpvHw7UrJvK5/KooQe0qmU0u5Y2dbZ4poq75w2
2iEnXzIm0DPrZECebN0PObSZbOaMVp6ncPIeLZO3dFOuXSiboEbNWnUjFOXOxjMlYtF639Zwe5/i
SeVVecvO5doQbxZHQNg4QlEDmTs022L+UMq3j1fdlcBoy34Ime3iwXT+CURWCsGk5vvIseT5eEuO
91oYuuU/dD5vSzMO/ikAof8c+0CaUeQz+UpQSG3bGX38usql206HNqzz2FCeOq58nMRs9/7iyz1h
fxkGbukSy8RE6S4d7ub1yNvPooehDL2RN15ZCP+t39/ufYkgcBkqCaJa/+ij/ZXE9miEuy/nuLgx
V5cN+4ebcKswW6Fmf6GLIorF/no1C+d3fSndY1/25BAnCqD7coqCf5NpXN9we0gkjm69E6GAR+LC
IvwxjM8dikA5zki4lQKOs5Ndow7CBSV0DAzsuspO73moulMJw15AJlmHvCReD8u4zrsIbOVn5Swm
Reg+78ATBmRBD+xLEpLlpIZF7Rst2vs4KesH4VH/wHuvyqK4hhGFX5GiD4nJuzVOzrWr4zwaKvcB
TRO3gCO3yKjF3zSpvQMKYMNzJXtdrKMN0DtPmhsJ8JWUe0s6GWJElGRGGKXzBprdfR7dI+ue2vxm
onNls25JJlNcqw6i8BN82caHxtJTP0Y3lsB/K/UPS2BLJgG+gYVDglU2eFpDAgIUxvbIAdB9iRmw
aGk09kG7Yyxw36WfnKbh4kE38S9yrg8+idh37jQuoiQyricexsPOXXi0F27vZ24MePLHK/VPwEKY
6W5FxszqgZYE68OzPyx9DhyhLLiVdTF4QXBorIcOWJckeyeq3rxJjDcy3itn2VYGue4cZ4K6ZoJr
ufxmO/4aaOdtScIbqcO1ab38+28bXAx9300WZTvOnqP4S1m/fjxY1567ycQEyGe6qpv6PI7tTjJ4
VLP6xuV57UzahM7RsniutDgwKHXSfjaZo7rCqfWeQpHj46+/3HPbBRm7zlYpsPSXBgwaD6TFBPrG
dIL4DM1Z9amfoUPTrzeCoz9N7eUtmxBGOE2Poq9BsQf4TtSqyvG1ttrCwo3cUgj501jhFduuxEDA
BxjXMj6ZWJ9IXL9Wtf1nqctTXXW38L5Xfsa2OTGBeVy5vgf4a32su/dW/EQZ5kZ+eO3Zm2XkLCyO
rOcGZ9gGHD1aFZaWuwGSfh/P87Xh2Swlq1RbRRQNdGLY995BR7mfHB8Rf/0+6pvBwp8yzcskbOIc
30doF0agHTB3rvPSdlDPHd7crvviz+25EfaR1ubV91H4J2A/oDFcPdVYGlBaZzfu8SsLetvKgEfr
qPwhQKgyeHxfkWbOhQDycwohNVQlkbt3p/gWmPFPex+/d9vSgKCHWoYWlN+axPp+BUcmu/y4vzhZ
Lk/fhM6SVoivZrAdZ/erHl9a9fPjtXDtqzcx77wyScZJgLcZUO9BUYcB+8dvJUJXFvK2PaIROiiy
DDNiXcQxaQmRGKRvpLxfA7m8/N0vuLz7t7OcUHg+ASNuz+0ydMdJ93pPVjr8+LunX8bt96eXEOT2
XKxiOqOqm4x6PmrLpr98+majT/8ZzsNy/hRogOi51A/9hNzn40+/NvibbR5DOYbHSdScpY2rfG1L
elyZY/I1DpcbjMtrr9jsccFNCYAYxHk81GITKNrEfMlZf+PKu7J9t/2NMFAUfRvanO3qJWgA+xY9
ripK1779zlbEov7sH/5qrP4P/9AsfrJUFjdEvF8TihNpLWSib9QRrwzTFgBhReALV4oGwPw+M8u+
H/y0jfob337lON+iH5wmXnD61vPZ1v/EzgoNj++zp7I5ef54bC5L/Q9hwRYCsfbWhXhXYs7cApgS
JlS8lSSChPPHj7/2+Zv9C+hOFCzdgqFXbVZPI+pZj56FF9mtTXZt9DdbWHk8oU4/lydp6q9emxyj
IXpFMvTz4++/NjybPdxjbNhIkvLkD4bdzcr5zLVKbuDQrn37Zg9Dgi3xBoeCbKmcU0TJNy6CUyvH
WxnUtcHfbGBDSdesdiUnnnxBAwGX5bGpzr1m+48H58oW3vbfaMWiqGGoufVCwM/E1g+uG6QJZHg8
xQvSkdeP33NlErbtt7m1EfciPz7B1EdmZRd6z87k8Rs77MosbNtvCn0GMOTNfEYIkcOiPa/7n1S+
f/zpV6Zg20obS954UT1Co833Umf6YYFTbav3ht6Spor/vH+3WkjThYKWEJxtXUB5plHi+tRSrjPd
ojmewQZsepKjGqc8kOstiOy1+biM5G/Xpu6ioG+Uhv5SuOyToH9y+vLvjqNtL22Gdn1b0RGPDuia
jSgCXFLn3ceTce27N5sZfqP11JeI6gmUgZe5fwd78MZtdu3Rm62s5gpUbBB7z51KvDtwLhII0Xbl
DZzatSW62ciiN8bRDOxDBqYf+nLZ1Fap0bcQdlf28bbuvPSJaiDKHZ+8vvu3pz+tvEdFBIpxUkNQ
8m+yfgS52+ozoVQMDZA0qD65uIbrl7Y3+1XRG4fplZ32f+VnD25RTnLZCOTFYzwHrDVNejgf3VKe
vfaCy+j9tuqZDFsXyNTyxIfv6CjFuz4g59qQh1ECMvHxCr0y0duuJ1NshHYfJtrRsjCrcxidL735
K4oFZmCzb4WjLXpMBE8PSRoMRYzePb1Vsr2yA7ZdT+mOEyBf2FydAABrEeN37U8/Px6WP5WpLktn
s3GhCVqL1miwb+HUlMKrI4vVDA7NXMPbAq2oCJbfPiSZW7Xc4HNem4jNfjZxVzoRUBBnC6fGeEH8
PoZ+ju7ljeT1j92Sy0/abOnI9M1az9qe646s+2GNkd0AvvLW1isA5tPYZNDVHXfTiLADvl7iDemu
hD9eJffCc5N8CA0FUX4Z3UPtC1PMwhsyFC3g/PHxmF+bz00lx4stKd3IgwZe2/2IKCTr0rJ24x8f
P/3K+G6bDUKNTVl2HYQ5DUyl7T9cv5P1xp177dmXq/K3jcpt6SedE9nzAq+i1LbJd9pH5w5j+Hff
vjkIhPa5348IRyLYekzL56Z/baYb6+7KUbztHGhtZdMtiDe9dU7LcNrZ+WygZDwufaGWnx//gCtT
u62/hsLAkoeVCGqT+a1xnLPT3SKLXfv+yyt/G3u/mQbJbAABs5GAqb788jwZOekyuPMdVG+AYgJ9
tvj4Z1w5kLfmc/2s3V6YPjjD3/HJm6BwzeiZRPKxjv7Ol9b5T4j0t5/j4hywrAYNHsouKyy7QIAT
CexrXKZ/ljzMP/4h1+ZjcxZ4JAkrCENDEYUGO2Hl3l1v3YrXHr3ZxYO7RpWPEsFpmHsKN5oV2q3u
+P3j776y0bY6QAlgEGOicVspzXIUCE6RpJ/sesvh+Mr8bi3gYAhcDi5dIDC5iCdSkawckB6p7sG5
9YYrq9W5vPm36e1w0wytv7gAuvFzXUJsuzZBvg5AwUq/7XOYW9/S5nRjeu1tl2H87W3tqkO/X3uQ
QarBKzxehq8+itlHU6p+73Vi+AVNieEd+wdkk2WM99LnlUpj2qtdG8f8S+vCwVQsdm3T2BnIP7Zt
+D6xtvqkxtr/rIOKn73WTAe+lNXThe97R0EazqJBAGjkt+xegQNx9E0f5+jrrMDchwvgOAPf43pt
wVnSLuTjko6BobPIIka38adqElkAlremUzN0OQPY6ytErLol04QjZZVz8+pR3U2pRnp2XmpaQjDC
n59KUvF/W4dH0w7/PcirYDDoc0G1Bz6j/JdJwu6zmoi/a9EP+5KgIPNEF25Po5rCY+NX6zNxI5Nk
k2PXo9Gc8JTD3OPoiNI8NmBsnFUzlj8SMrJd0lQs76eqem9hJf19IJFzx2msedY3pobOsj/qnWKu
OFtB/dzpE5ZS4thnoUn5Ze2s+50g1y+acuKfoujC4IE7uMxWP5RVqjj0DBeeLAtcnBo/gx6GOQsy
9g+9rWSB9NSDDJMZlvmEH76WWbi6TpfXDR+LKoC/wlS2BI4Ii/Miww4QdRqX4V00Tu5JRwng8RGM
N+agq/0i6jswqkauhh3ncbTDDhPtDpim6LkLvMUv4JKEFmjgjfGDW45enM0C9YKwWfUbLLnWF0MV
ySMIDGI5MLUbAjnvaoWGVd+t9YmoTh+7kLMTKNu6MF7bFoHsoHxvpwFa/d50avSkD16/qpPTdrAa
i2evkHYKn8tYTe9I0OYJoyC9wxKB4rPK0RwQj9B06vyxTbFgk2cLAMenxA8irBuPfGlxn+1bC6G7
GOZgcAlrg/1iIfpBpI6hRr3aH2FcDXeyV/1n8F3FvTNIleMaUY+wCVve0eluM4DWJxgs+HpX+ck3
qmnrpwly9/tOtRcTPkhx9pOSP6G4Z55UbENQ9Jv5bsDrdoEFdw+gszb3fUjRJF2gH+NomndwPeNQ
6tfdi0u1ySKmFplC52G9Z2MXf2HW7Xbh0PAnoAaGx67y3Dwe/RIitFaBDEhEBiO9pJh8d/oM0iL4
5KVRRevEomAzx6A7sy6iCk8xJRzNGWbifoWA1x0FcHc3B0mMqVvoLqioKHynhQt3H5YPCv2ntIJz
UjoArnVIZNP/EwyQlAlE395x3gbYjKO8C4cgfl5Nye/dvrTABVTRuwOATea4xHk2ECfPhXSA9+ph
HvNse+EdaBe5B8diZULBaX2QGgUJy2j1faVrtIcLQLknsTcVgx9Mn11/+drH3D+Gw+rux2V04HCz
QKncWe09YCGhSH03bnfoLIpDVNrgPZ7mtYATX+2mHRlasBnhRtYjgM7qRXGWJktIc1gL/HKoJ89i
HJIfXlLTlDEmsiAJQXyQPNGfRTV9LtcYJgcB24Xh1BzCBaAh9MNN+Llmhv1YG9ZlvBV2OQlKx9M8
hyQLiNtlZGjWlziaaZ8liSlB8PPFkxfU/admbn4Q6umdU0XdJ9XNQLmtkf/FNNThmdAziMRg/hdK
Jv5DFAr9JnwF1KA7sK8+/nZCxBHhtKt1lC5t3OfO6pJUqMTPWdd9NbIhRwAQ18+wfJKvrNNdFllR
fW0WgAAzdBaqb4n11uAw1rp5YF7g79uFSQFQm+heFrcWxyQ2bipdI14DgzJsYWhY7oUNzdmjy/jN
n+0kMj6R7oHOoPFgkyU/Q4gvwQSqdou5bfF7HUgjjwBcZUY3YWYjQnd8bt2D4cbPfep4QPcMKIHD
OoekfKqdnV3DGpTGMmJ7LgXkPMepiYZMRBWHwPtY7UVJ4SYcSYhjjgMG0i3dwutpv5OlC4NwCLJl
k4FyQ90n1SODGv3LuoJbZGa5vLmqi/cOH5a7GIYFOcxzIuT907IPYytUlpBSp9wf+Ze1rpyctkmw
X8c1gLjVCArR0rVvq+5h5jHg6wEL8jKKQweYxSR885mvPkkAhQqunOk7awlKC6YR7CCG6nlq+2Q3
eN28h/kNbtJqdeZ8WM0E49WZFH5cj+8Qya6e3H4K9vBiMfkYBTprCCw/mDPLezRrJ5jXD9XdIrX+
ofqufYhx8O94F8MGZGXjOZrroM7Qe/HvSeCSo6797oBlgRUSh/IomSd2pmNVIZVDs3AwYCkJnNsK
0wQHWiPjnevHzlsnpeFp30PGa25ovIBW2pMfY+1BITIpm8fQQOqLjsH6wI1kn4Xnxe/cETX6+T3U
k6FmsY+n2M+NLdVpdvEACFNJnN/D/FTrYTxVLjcJLAI9/hpBGzmdaRk8y2EE4RSiLy+Lw1bwkGG6
DcC3qsov0ANxT5AySXIbNM3el1CKEYYKHMxhmcmFjk9ijmiWgF+alSGkS1S89vtR8f6tVfO8S+K+
+Rws9b8jzAlpriGecxdAfa0AdlO/IpjAli+hF39c4EF0DBYX7XvlQqM4c9ncaqBu4VbyyUem9dWx
LR0KITjYxl7/aY36B8GTtMUW1wLHYuMD9LsEZXwMy8p3H0PZlqqARqXd1QlrPyeRM5w8CTUCObTy
4Ecl4DbRwLs5kxaonPsR2uhDNoNcrHcjjseDo2LtZcmA23ed265Mq8aRL4503byxQZ3qWrgvXeMF
aQujR2w31CN8BUSzbkNBCrKU9HntXGBZgXbJmWvMLyce+wLmtlY9LrpDT9zQFQYqJZrUYTL8gOGo
WqEC29ivbuzClJy6lR/gZqsTJx8Q/7wrMvVvbhICcw+RF7CUZw1uMlaLTC31yjpzl4B9peCWZ37v
/lLCWV8W3SaAMQDcNqdD4/iwczFhlMXREPagEXXxjpRg2UOJxtz7AZn3OAr9eyxvfdQdNFQESOt9
2ulkmjO3J+xrSJLm3HrwuZGOMjqjOEpTKPclJJfUx5G4RNGxiqJ5H7B1fdRxl7wF0eKcUar2z60A
uKXHVvgBk8wmXRYFjLGGJ2OqAQIv4AfX7FfLHZXFvFwhScSRBqQ6SMB94QOxTyHjemeVGM6gWKOl
BEf1oqFrs1sa3p1mSZtPHVxEmkcaV92ZA6cAdBFYM2llB/LgE9ZZ9KBqHPf+RLw32cno10zC+hv0
UXH9RmswnuDqGJ9riZ626yhxgNyhh+ASyHULttcerPP5ddB0eJY1LhBhGx+SQMEapVLRhiFBhDEL
VC+c9dW0wIbnQzsJkYpQa3qSrIKuJvbb26hknbOh9ryiLRf5GFOn9HNQmrzHSAYURxEVxi/goEa+
eO0KTlsL8eVfLIJQvW8H9QBUB3ppnK6FicQ8pK1by0xRAa0oEOBLSC4tY9YPZfjPPMkgFdaaog0i
/wVocfvQTKVXpWxZA/i2sr78MToRCQ8NHlUjvDSJeQYCBvrX8SimHaHqUPcqOK+QxUThMODjPi5Z
cyZQzrWAAzYOqCJJ4qbW8+zTKHWYM4NslsYDBL7GuTyHiV7WrDarq7LWlwhmrOXtizMzXsxqVY+r
NdGcTmvltansA/ts5LTu4NCIkhZJ1voS2kNbkAwQnCDrOGAPOE3hjiOCpm5AjD8oFEqEsV4mL5Dj
AXeszBo144TjdmppFkCn6ZMoIcKUDtAJ2HWI045t4CDD5A07skiVZ85nJDl6AtvTd4lOE0Gcwrqe
PI62toUK2/beR2J2wvC6mZ0Sd6dD2QMCAzmEwXblfh6pSkeXA+QJNygFhiXsfUHKkIcqGcC8R0T6
D6SH9HCMFzLsiOTds4oTrxjZTO/qEPcFMA9QGajG6an1h5mmA7QxwTKuzWPszOBa2bFeDlxxgMWI
A6MNQiv15qzABkYuYYXCtftGxETvA7+HHpDqOrWvkybc+Xw2uNsRgqQwSSyzwQvrfdlWzikQWuwN
tJ4+OYx0/6wIsg8dNKrOGk7ikACcGpGLuhRhWi8NGBJNt1ZZCGu5r8A5Ru+qV03OZ8hBgYNuqhZe
qMjsOt91zgkT0b+NgWVMWotmhHlDSDPEdtVdzAdWEDmbCzzJ7ZOMrxP+oRnZm0NXeQeXbvazK62z
4w3kmMUq3X1ghZc30Rzk4YpJQumzAnIcmhmF6Vm44x7pjz7t+B6OZOFdskiBfSO83TLNDImncE/M
CRXP4ADavVVjo75bkIe/ypiH3/D9ts5E3HufbemgAusSUiBXl1+Ghjk69VAw2KlOzbnntMkhAH39
nfZQzQHtYX2FKDLMutcL5HYYpzlCWudaGGlWsv3U+YiTYH9cw5Jn5I5OQLYq+7yi9bJTFZQ6ERO7
l4+C8EyOFA8yYJCHlweOm+Cxjcf42RlUcgYcw8Q7FrPubojMWEyQrjYZGO4D2q+k5l87McfNXukO
WQw3PbIuf8irXg0FbFnC1KF1jAw+0RCw4w4C11lCYmlU32KJiLTwliaMHkGfl8MLmF20+lqhk1UV
NZJmnoGmuH4GVMA7S/geHaI1UWky4JxvBxbiKAksKicvtIvLws4eDI7gNMDzLmndYwmNAvjKYhAa
uAGa/ju6BbA5aufpPYzqAAqAUAJGJDb2Gdzy1Gut64lB7GhRYRqh5/IGnbWwyhnoNqiHdIl7Co1P
awR0Kz2MWuJEYEhHd1NS/uutTfuEWGVIWbRQL7cEKnGZ4sIGOSsPM/KD9qmNPNNnaxBHYKqA7WbA
ceNVkpd9wzOCqtbP0vRQ9Zo7mOOgFNLuob8J8DF4OWnsTyOchiRYDImXHH2ymu8sjvW+XoYm0xjE
Tx4kxF6VgDLJNAU+DqGLDk+L8k86y84ZU4jzjEfw+1sIplGgbZu22QGoRd7BELKnBDHaSYC9cheZ
KBApNMqcnTFxnc/wPTqYmMh9pMLmvtMuii0opa+nuAmCfeAvPF2S9bQi2k5RA0KjkHXrg0BulPsG
AWAqIGpyCMgisRqRFzUAbLXyXiaSFhTk7z0hRqfQ5uQ7qMjYezsv5oAFDELjqrsiKUN530NOFqlA
lOzHYNAAMrvmqxIulNzcpdl50u2fShNNmN+1lgXO7JeOIVXyksa8RM0CrTvooB+Ccl7gcTXFu1Z2
8eOQlN5x9ko4abhrAKGderIFlPKmU4wtPCFanpJvS4htCsm3Ob7rSZkc2mGe79cYICg1af4Kcsv6
DeGjeK+J1plscYXn8zq7iE+0sA+uIO2KCBxlDD5T+iibub4jEEu7gyGfxQ2N+tEOen/e89yO88/E
EDdOo8iJ/oWGDZkhF+YaSM0kzpRRmO/CABQp0hjFboGD+GtSifvS1Sh+tbXNiZCocynlZbHL4VHl
CI2yD5AM6O00wRmWen4Olr/ehXVMUWf0+Ztqoxn9vtogUbEde3diyZ+xm1gKk0B+FzUBAyA/DBBr
LnMBgPZYpS3M1m0K4EIJc7POO42uj63YzwN48H7jsa+IoZwCsLnoNC5WnZLadvcDgW+gaof+AUqz
5jkiHtur0PPOQ1T1d43fyO8JQ+Y0L068d30ayNTUttyjlAg7bdt6qe8I89Vd/GUPOrxpUpxb9cOc
rA7IAu74iVZj+FY1jZsLJmEmODdOcEIg6Bx7ovH9kVYQ/kGldSALvUNp3TtRsYRQcDAcF74zH0r4
ZdgUlh9R1jJ093BT9AJRAaE/IFGIm7NsJS42rxs8EPGUGx+MLOOD7G1cwJhIJ0U59RAuGlhcowYS
NVBQQFY3gbHXtklRzdbeYbtO+1iY5T5Ro4D4j1l/jUNQ7dcKXAe46mDGIrhx3Q3zGnxq53g495BK
u6SHJWLSkhgL0W3rttmokAyi8hf8dFugblFM6zWaN374SDw0LYkZI3AIwwigAMj9sH98qCm+6N6F
r1TTw3E7D1020KyHOuCvKBb1K+pi0b1l/+PsOpYkxbXoFxGBQAKxTSBtedNd1RuizRTCCyThvv6d
nFUPr8iMqN1EzQyJka6uOQY8j4g7WX1faH/cZiWEoepZkAifiT30xPFxYBbyI4Xg1BNvhY60QXWD
+SiVMe95Fxe0bGN7GIpwsgP7xnUk34+N024bCA1tZdagFCIj6HRe0AIor7JujyyneUgQSGMOwMje
KAlVopz6x0b1HHLD47gDv6s9uHVbvzim5cgnMHN5cwR6phXq9nhQtbvXXtHtIJ5l3xhuj3sKUMe0
EQGmzRzH8YdFnQRqT1PnyQgQbuchGXm1t02GjG0CI7GA3DtIKLw66yGluUWOUHtAVwIsvx3FS70d
YRBhNvBrACWkkTy96ywImMJ8Vm2RETrvbS1hS5WqwEUN1wJnkMv5aXYriIpR5mKca2HF71w7z5Kd
1/XFb44c6sjLyqcAxkNgCJJXHmwwB8+DtiNwszk4pT+bsSsIYGxet+t75nxLhlHGs3HMAPkrBfYq
dv1TP2qUh0Nt/7RrMUGEU8ERZEaoSVpqb4LMcfY9Onq3yeD10dmr9U+hrQ/b7votFGWmV6lZubWC
Rr7V/eS8dy0DT0mO0w/j5ujM8kDFqhfytUGSEddVWkS2aCIcYpHdkmDY82mwdiNkh+i+H+CQ47Xe
OG/q1MjpMS1s9GM1LLqg3zWiKc8wEXj1z7lZCqGWI5IEuOoOZRkN8JbaamZgXe6htJtAaIIAUMnn
FyN0ADVaZv+y+zk4ODCXeKxN192gdVGfZ+V8i1Is2JsE+ZnM0FAvcI7tmgr8KlJX1VGgyhtgCSvp
jomq2fUz+TX7if/UWCXH6YenKWD++TSqqvjD+kbcaPTTTjDDUy92l1mhSUGBa1Vi7hrYtEYKg0CI
FmtkAo2MBg9l0FzzPhQeWq4k9+U7Rrb5reUiXLsjJBbcdvJPTgNdslYX2c+6JOgtYKZxK4sKcb4A
pApfMGsm8HRFpkL0i2vI42RIVILSfUJgSLYztNqQu7qgUE0JJCVT5IHPjpUCpIbEadcU9XyALjsL
UYqh8hhzhRQbfXB3SsCTN5o9pwAARMg6cKyaKYtFYo3gtVo+XB81ayGtJqofcwFxJEcwbOCgrCBo
OiMhSocidseMhI48t+/b8XtAfECvA7vAlSHAOjZQ5psqSV7IzL73nQUSZpem3wftfIy2NYGW3Vcs
yjhEMryCsghD+A93qoc/2knRkBsHhk5zAFL/UMBaj/qIPBs03AN7M1Mbnd7AV1teBvxtbqr5RU6i
SsPcsAKFnAvV19wLxli44AdSE/gxdJFQCvloQ9NmmA99YY3Qv23tJ5qCdAT+VfFU9KLdOgmMwg2y
lBjHWH1ra57cZ13XvCfjMO/Swq13kAhvQ2qyMuolTsK2l/OmQlYCs2wk71uf+N5WgN33iISzuBuR
BkKRAQ6jYZL4Vkw7N9jKwoElSjMGe7c10Iojise+ZwDEqCiHq/fkvrFsgNzF3AQ38D+rYm9OzGMH
edlTnzcQIZisdC9bHdwBFaFiA3G1qNB1EyFdNbtEtzjA+9TXmyTh8zfkhOzOywvyAUVWCOJqb4Qf
MJvgZpQGdWjbLTiwbPglUtRvG1gTsFci7Gc68hKK6HVhPgLLNaFjT+0284m80w469rmXy+90gizx
NBsQkVpeRZ5S5+WF6gTG22mUVQUPO9uGUh88GENaZ9mP0sN/Nzkl3RbCBnN96LQ5BFMC+boEwycL
/aT3LKP2PrVghIOpNAqltJPiJhkYdiH6oBvBwVbxuX5HDEKjIGmCqKqkfimLgG3hhmztUwiJPYKh
4+JBzpqJBQja3UZM6JDuRkwBzmFbjhDUzG3nNwB55M1SCblPUEntmrP7Q2J6/yhAOQdm3ndPUMvt
IMrmdFHgpCwaJ0w6czG8lZ6cI2Q6uGrfFNvaKuyjKgZ5cBzfDyv0tne5CoYo6DMYiVhNFSUVN3tB
sOrHGi2CzYQ8/IlbstjZRiSncWiGaAzm+tgUKCVZPgSHhM7IpHVevDRe+QsjmDoeYIgbBxqyzBnK
ztAaMns3zj0+65gXMMJCZnWHFUqiHInIYSolfHJ6bzomRoxQNIQk86RRn1ZJbrCKaf/QpXW/Q37B
fextCt2aNCmhH+0lcJaGPOU+6TJ97CkGrvV9DXS5v0lbrn8ptP7Dth6giWhY7R8Jd9VuTPuMYWyp
2AOAxJkIISfAgNEc1B+JRv89cyFF8CzQYE03GXfAsJ7gWLuxhZRbWpD6J6GwveSFJvdOCXcf5cML
IRxMgUlVlmt4okzcKnEHGgc2msAtJMpH0mN2Jg26mSKtq5BVBFK1DfKTuJCMvPEAio1BNVOIseEw
2tagHUZ+OaBhKBAR+ySBDgIEUdVPp7Wgn1AWeQT56TKSSA+/D2pmADq1Qf4zc+umjy1bVm4MpUH9
G4SWZo5LYUMmJHeyo+d63g+pi/qY+vX4W2PEpTbgXHq3fpeSh0AgqUSnktw6qqFYz7DhQqF/m8Hg
+BYiju1tr/B/bzgGZyyqESO7iGLgfRIZT3e1JmUVu2mt9lBaRraDGVV+6CxIp2WqEIdRyvmHEpMZ
w7Lu2niA7vnPHobc30fhjXcD1MO2Vuk5O0ymPCi5y/y2hYvvXeUO1cnLHPpMSmrZUW0GE/sVighs
d71raxXclHk1PY7wSQTncJp2pBEe2BJthYalEsV2VnAZthGd0KKVDvL/srpDB0/EfjlR1LO2m0JP
Uvc/jeXPIVp0hY3G2Ih9EdA6+UGVdOO8z9Kd7+YZDLC4fqwI6+MG/ZLQN1N6RAO9foTlBglN0jrb
1A6CZz9Nxxc/q9nOJjy/lb85HH1egMGHXYRQTgeWgnRlc2fUaMwmx/ILIciFsxIuw+Mbm6APMhq/
uPGdwsftTsmWEGe6KfIC1ZttOnZne738hbG3Azse1/Hekehouul47vaRdnwtwjwt0OpQVgeV7QLN
rBtbiwZ4o9lggEyH/lG0LXoGHnO9eChIUcZZ0pu9p90y5q4Zpj2nY/qWtMzaJpIVfNsPlXUzOmcZ
DlKT+ocIHPNRl3YGEYuaJd9R+8B3GG/iwPxWgNLTVfEEWADqoZlOGDpTPYaS8/Nk3oiYURRESEPH
+yTA3W9omsEbccrnW67Y/CcTlhU2RW/FPQFxL6ztfLyHefL8ROxR/OC8nnfw6R0dGOyNZThBGaNA
lMjMXQsC3mlyxTuf4eQ+Bqz8xxhVHNFiMq+OcVmoXZghh7rxX13NhjeZ1VgfU6M+Buy7V4kZv7tr
oU25DwQyBD0U/n0wZO5tRTtAX7RSH/ZoFyC7lXJrZbg/QFEKC8It6G2iT1MyqHW0g++iTp9Kgiq1
mu+6UqDgy3AKRiYDXmdXWpAJhm28j6QssW07ZqwyFubwlXwJDNJpmGU7GJNkQVuzmAlbb4XCACWY
fR1rVH1HM4EAtikgVf3Hh/PNM5RWhnyjlW6f5qbuFUrwSfKwpsbaECGmvSY2Dxs5lg9VwVAIV2gB
/Pbh0EGOejI2cHStiidUEBj0Wr1bb3R3tolIEU8B+yA4ImVeYeAFhE4QopOVPs4UlW/Wu9ONxiji
veCcvfgtLW+RNEGe2J/KfTsVVaRrjCm4mn00dzoYYHPU0wO+z0NdkyrGuV6GnLnpYwvHwAd/GG49
2fwjVE3uWsbaqCt6TMJLUuw6VCobe6JVPDZYpZtcFUUErRnyMWDIf4B8S3c/42CMGHSXdmgHN6CS
DwGEPWYU2dxjcFK17Y3nMoW+jtd8YLflD6QKhi2MXIcHOBpmB7R0/AcHw48QvjUiatsGvQOn0+iR
G1iJY2I07acMTIUBRek3yr3yntmc3gWuJjcY84jQwweKXYPX1vbzEHUTYBDKrdVNpxz66Lop/UBt
3exl1WkFVMpg76hJ0JtyncR5HIiTb88z6B64jgIcWAc1CCaiPvq2CQY0ZMxKKF5hbebQuA8br5C3
sEiAl6JATycCLzDZY03np8br0m3rMg8xuShxnA2mQ0pf+13iwKx+o+7Q9RBdPcGZHXXx0cdAD/Ml
nLp9i545Fe54h/GH2Qypzt/htTMOYc/K6ldd1B9TmchdkQkvbqAqd4UusAZtW8AkC79oS5/DlHGq
AJ2papttATKA4frIUTomr1/D5y1g07RK3EoAuXHy0DasQGBCjYCmfXlNwnUN/7cASXcKjm1D0E6n
TAY2NKYq3gBB5fAP2JAG8eVnWAEwLu0rpxnor6Z3YARaoBp6RMS9fN1/UaKfEN+WfpUoKSB/NHIL
gir6CDlFlKH5WXLOCTNoTeRZC30fFw2gfucCLEaEd+iAqbPkFezkp8+F0/IMdf8LDBikkImRJQMA
unrt/GcJMPflB/v0o+DCC/RzlXJUbeDnQNYMExMoOlp/POD8L1/803WLi5+hjX/dNXpkhT5bHSGQ
grFGutBiBfbt8+BfwT+v3f0CkSktHAxDmkExbSpQUu6zXqJ9yb94++df/ev2DcFwW2N4fJox6aMQ
Xo1QlcLUFbNx275qJ7r2khabewrILO1UpCdgHZHr3Nmu3CeKbTI2Xwkfa4tnsbHToKMGH3U4FY4M
U/qnTrvo8gdeu7Lz3zeEvquAQJQOjnZe7Rq3iO2xe7186U+Zalg7C5Rz42jAoFJ2robaO6AP/1Ep
FKthIIJS2OmCcOL9d9jRXtsHa19hgXwmUmGOl8z65JF3lj44hIcqf2o6K7z8OCtvaun3p1GVBJbX
0RMmHPo2bZvgROCN8OtrV1/sYgOpJwABW7Bp+vxYGH5foqH1tUsv9vAIKFqGaVZwZDOcdHMZW7V/
TftwZfsubfImlLjj7AIv33CATIg77BWmPbFdVA+Xb37tBxY7uIRnAB0wEz+ZWt65GQoFEEP/yWz6
fvn6nzKN7ICfv/ZfEaILoD+WKMiPJdMkoiFp3PvUPqcUsJRzd34pzaPBHOGxmSW/nZuhvuY+vrJc
+WJLeylR/eyBVMInA6aoY90NSDxgGH2ug2lHrnz8Fee9gC82uEqRidEAfGkAXHcCYBSnbO8BqENO
Of4aK3kilD0njdm3BMJTl1/qvzZy/3fW4q0utn7qktqx3BLedf7o3lkkKO8n4PrmCK1/tGV4KmMB
5Mu2tAzb9CSAgabji63SeQJxWWqFyhrpPu/GATCaJN/2MjP3ADOyHSbdtEf9PQJSINBB2li+Kz/Q
vM83LC+7fC+0GgUARNN862iZf3fLRu9lQLq7bObjLZnH4kFlibujmqgbBWmlZxh4oqrodEnROKlN
rDMs4hi3W71kxjgNoN6co3MgayQGDQbTN7afT4+0K4OQBWO6TUbP2wUJ9/MNxnPAHsFQK/uWuO0r
4NfWriqI+7tCd22PeWe5k11nDob6Z6Qxd04EJI1Tn3hz1LrDFEK1x7mbAlPGuaXcXZWmblzMNAc8
aMZ4PbAYpqqDHm+nBHhroc5ZZFl6DxDL7LdNy1AqwZnbR+02Fc2ugBbn1meTewPAqX3t0FjZlEvR
nx69OgejGH4EMP/cHiSJOXj6igrFSpxd2k9Vbg+IAAjGRx9JOvicqbhGY17Z60vHKQYbnjnPKUwP
ZfcAFzITscR6mftUhTYy2VY3sab5gQDMfXkfrD3KIvKyIs9s5SI1gzrbtB0rcM7B+HCuJAUrX4Ev
Djwu3BwjIQsKmBhQcy5ijz0hCl9JnVbufWk/2dtpz9thRnxCs/kQVIButT29pky5cu9L/8nOTDCd
YziTeG82E0a9DdriAfqMl1/82uUXL96ypPRtyJCegPt9mOcRcGYbFjCO9/i16y+y1h7mYhj64/bJ
VId1kkRlc5fl/pXwuXb357//dSbZCn35HPqtxwSDcLJXmY/h1DVfTvKpFxK3A//8xf+6fFLMdl46
TXKcZctCtG7N/dBP2wDzfBhpwksPXoQeMD+WG+mA/s4qWf0aKvz3lilRtA+T+0o74UajOPf2AvAs
Y+D90m2dwflBAQP0WhqMbW2r7G4wRAPqE8LO3mPgAlTbepl/j2mg2lGhIcFItIxcW0yH1BaAJ+Zd
BhQazsAXO034FoXY+NjZ+qcgVWYAX+qHh5LycssbU74HXjYc0RtO0H1v6PMYIL41PHC3GGyhngfM
/t5HoEpDpcfyRHnGAZ6DVHcxmHpTuLC1S2gx76A4CFuomQB1b0HjTefEOno9gAlomwZoB4/0J1p4
/U9WlfWxdsbmw8tgbejDQulNZMR7VZYe7kdbz3fQJ57PAwBWoF9ezjD+I+Ur6aS+GyYLvQq/MiAJ
kRGOib771gekubMmKORHwMvmN1OQsaPJFEU7JiM/k7pU75zSGRq9nU1COjv1DhJc7MnHyPMIGHH3
5Mw9vYXvIND4Ezwl9mZosr2n+vFb61n8xg4YwaSsAKzUgRozsI0+fIxbCpS4ZHlc5LCV5WoCkE/a
4yYDPusF9DbvpE1LAF/HMHAzWiPbiMwB9cIb0WIxSf0HVAHr2c0J9KWdjP6wmG5/EZGMW0g29Tdw
fwS+GXTqG5orgIRAezqAsoI2HwGECbKSr1liMaAWOBU3pW8QfEXTblzTFi+WhL8ydAfda9Yhn1f9
cGxe7FSwraqOKILkl43sBDtw/QqEmniZoWAFbBpMXvc2xtj32YzSmdatjkA7QisOFJPbIqFjjP7t
fOVk+zzlY2xxL8AAAQefJOQ0d5EDQn4JvlT+LsavJfqMLeKG1KOePcx8T0TQe3hUbElfPV8OeJ+f
BowtYgZmC+BpZcSBeBP8z0C75zsHStLby1dfezGLXFgLMwBC6nUnXdjfusTfi0lkG52Pj7JiPy7/
xueHP2OLPHgqgS0Ewtqc4GIAa7kx6O+DNIf1BQUyKwM0QQBFFTsp9rzuxm+Xf3TttS3yYEwiPGfg
VJ4GSX6oKv1DgCm4fOnPDwm2lNPCZZEJz6D2OKb5BcrX+BhAVfzBM1Ozu/wLKze/VNHyE+PLMhPQ
jQ9qYFwt/35y55fL1z4fxP9fILClhlZNZtLZE3yPBwuMAmS3A0DAGxsjD+A5unv8my/Vj2wpp5WS
1k0r/NhpJCSLPA9qtSVcRMA4gZHu5WdZe0+Lba39ueXEswYoWGevPqZaXTJ+8TUtdnQwQU8bYhDj
idZ/5rHdgCrCrSY06jYF/fHy7a8sJHp+rL/SAalrUwDpQU6+yzQ0YKQKe1XB2jBrvyQKZjO62N++
ldEpkPgJYXn+nksMLiM3KZs9aeoJACAFw4KvPcxilyvIqNoWryhU8hL/G/gF6S6hUBcCSSf9fvkn
VipqzPP++8KYA/hDOTXklA12erBJrjGapf33IoXtcRsA1o4emnMoOpoexuJMKrZUdaVdsRIplwpc
CUBZoDkiUcN07KNg/WlW4GSWRDxlDbnSKV/Zm0v1rZxkGMB2GUHxzrxd1yRTrDotoh7Ig7j3Rfed
cEv8c+Vtnr/MJ5FgqcaFwXIKCSUwTTQf2DPztDzOZEqfAKNVR5bPoBN23vsUdNkJhBIwQsFBqwBl
LwL/sRQN7Osv38jKNlgKd/GySK185u2JWX1kAwHHBNhGw5VNtvZOFzGi0FDNbklPTqX7YVkgcSH5
cDSa9d5PIHHiy4+wcsQt/W7KXNuFcZPxROr8ARJP1gG6iqHjsB1zaAx3+R3N+vexSuovVaBsKd6V
e2pq086QE0dUivMa7cU+aSv4hRrzxZ9YhI4KdEl0TmCoyad9Xj/2ycOcPl9+XWvfZBEr5towf5bW
eOqNF/vFsAXEJHJ081N5NXg/GM1e/p2VPesu4gVhI9wvTGafVH0EAnczqXFnTzWmp2+Xf2Bt6S4a
AeD3Tli7KRh3wnq2E2j2W+W7Kr0ra3clh2ZLIa+00NTi8yxP8KxlEWxHpr1bgQgKV7lpU9mlDG2w
GE9u77g3lm8wdiw9Bq/YwoOgeaAkfOBzQb+2IJayX8M00Fl4BD0VSM9sQL2K0QaB6k8jv3bmOufl
8td5aCan8izPLk55iWbzaOKGqq1yvG+mqu8GS6kry2IlbVhKf2m3LlPgSxBwenBFjFtGSHhFdHlJ
rKy5pfLX0Bs05K1kPkmJ+rdGsSEVALrTpnHklWNi7f7Pf//rPQVFCsnlBlw6BXyMgSbtGY50+e5X
duZS/qtFB9jnWWGfBmNiBmkB3b/i1I1HkAiza65nK7vmXzenv+6ftqAyNvB3PsEbIRzcLeCJG/fa
KiXnIPLJsbaU+8rctlC0Vd2JzGl3NOAwiVC0HfAOXp8FJwsI4C1wFX5sZazc1TCKjgIOuNCgfeCd
wfq4shDWnnIRG1BVM6hdCvvUyG+BW4aQ4rO+OHrG/Ou/S8CmVi5y6MqcVOEASFNuCH1h+opi2soi
WFqCjAXY9uDg4s6HYo6Z9JpwNBUInzUDcXsMABmFK8WV1/T5fgEp9r9PMoCfTeEiO534mYA1KJhe
g2zUbLSwQ3D26i/teeqfV8tfay7IMlApIZt3nIPeBu6Vio0J6JUNufKplz4nXZ4DwDkwHJWkQJ72
rj0wLoDgvbwn166+yGAUt8Ac4EgucujDeEG9w2TkAJ2YKx/g39nBJxtmqVGm00JOTENnR8AS6Z+h
M3AdwRgsc8LURQba0mH6wQC5LLdqJtlW8IrTyKGpOCl3BEbONZ0HcRUt2HbAPOIoNYh2xIJ0W+gn
ZXcPOVS4GeZWbUIODbHIGnsDEDtTCqjMTEQaOiAHB8BwQKAKbwteCLkRrZl+GmdO3hI1zM9+La0N
Dxr71JfIclJrCPYCnkJoZTljpMEiBG6ENtP3ui7pZsIL28+tFYQzhG6ysMh88wICRRuD9uP8amqe
Pysp5XGyGvlktJ7DdpzFwYXkB0BBLvjCacn8uK9nftv7ORwoQczYE7C2/Y1XwU2jkcA9GzvDkMwq
zXYYWa6AqCsgMpJZ9U6BWAEEbiLkURaj+3OGyVYKyXyQL0EO7vsrWqWfbx32r73QX2uaj3Uqm0nP
p9l04FL4EL3IwClD2zHPw75VV1ru52Pls/Wx2KGAmnWESTaelAeUc9uLaQO/tyvNobVnWOzLSpi2
yTUuXvQIy9WPCcZqKXCSzI4v7561u1/kgCjQ8qYlyJTN6LzydJQPUmC+9aWLL61nhMt8MsyCoX0G
y7uyBUYEbmzXrEpWbn0p+pY3RIEVMSJPSTq2mW37DTP/w+U7//dE/+SrLiXfID2RwoSma0HI99Ga
yUC9eyCkmr8RmiB0MTlbINRU/LF0fRaDfjGiXZtD+Y8GM5ihnc+ARATVeMxyF5oeI2Do4G3ca2vm
YU9Kvu9Z49zyPh8O0g+cKAsYVZsM8lxX3v3KKbVUlJs8BneC0jOQNkpBA2m87ynRN3NZgijry6NK
xTWHoZUAbJ///tc+89HvtUfXMSc7wAPngb4DRn8K0TO7EoLXfuC8AP76AZhrD1Y7TtOpTPs5wswa
TPMu8d7hSYyj/fIH//w36NKUBtwLJ0WJj9kTFNYG/Q2s5x0AhV+qDehyLg1eYJaPiJ5HsDo3GRH7
1r4Bre+L72cRgSDaqGAqCDtZS75QFzIf40+w76+8mJUIZC8iUNo4TdMBCXqEJFs4Ammdsrse7WkH
bsBfefVsCawM4GfszlwXJ0Mhv6Q1wC5Pg13tv3b1RZ7pz/ZQ9hOkISlORtbdWIDBDb+/cm26hE42
A9yRG2DiT0z28Exzp8ijjQ4d6l+5+c9fPkTY/rvyCwK6vgXQysmGMoU/F5DdTiB/kO/ZsPvaI5zD
x197K626RM0ZhCfN8IPIN4sesQu+9GFpcH6qv65NdAb/H2jMnUofyOsCQkN+qaEJAt2Byze/9noW
kUdPrZggDUkBY+BmlwE3s0VtXG9hzJlsAljlXMn4V4JDsAhAwzTmyHgGcurrd9/+zWyQ3a6lr5/H
aRosNm+LrArdTGQpVSZ+MN85QV3x0LboIaIxI5oqvvyq1h5hsY09lMSQw5rnE3EUYPsBSb8b36t3
VVWDJHz5N86r8v/PTLrEVc4DaTypUBjhbNmPM8ycpeVsZgMdOctRe95aPywzXvkmK91uGiw2tnJI
DmFN0p5si/g/JhzD0BC3wB+ISaDaewExjpCAxxymA4tBIi1iZsZrp+vKyltigRz4l5ICKfbRpnby
BH3T+dj68IDVqrX3PB+SK6H9vMI+eaVLtyeQtiS8E9FltNAG3kAI6FcxXbPOWlkSS68nLGgv62wx
n2hDdhqszM0kinO+c827bOUlLYGp7QROuGuhMmvm20L/sUCBs6e7IrmG9lq7/iI6us2QJG5OyQnT
6x9eX1V3sgJhh40j/w0iwLUTcOU98UWIJDaEYiDl3Z7Krizisp7UsQdA5QT6/7UG+dpPnJ/wr0jZ
qBYEMIj2nZrmTwZlnBY4T5Fl8eV9ufaezr/619XrTNep3VTIPtrsmPT+92ZIt2ntZnE16WuAhrVH
WMbIAnoWtOP+sfMBlST3RvWbxr+Wnq3sgyUodS6ZgLwbSAogjW4JFY/BdM3f/fPhBF3iUM+4FgEE
HJDCgrYh6SBz2lR1EKZ+8JhCMONHKUR1IFUut0XTtlcKjLXXtai7LGskuoGUzLEc8jsnb98gMndv
q/b1a598ERxNquDtOQFnZryIl+LRquT7kOfQ570SmFbuf4nCqzuoATcecBfoqE/g6KXBDoStLmR6
/op/oB/wJVbXCxRvM2gzHovqgxX3FmEPFiBV7NoE/rOT93z9xTtyGwI7cUKSAwMemNQpdNSDfmO3
Zk/q9nujXecL5yJ+aPmuyoZAcAkuAwfHVOgSQrvAvw3A1Z9gssuGpzrPwstf/bOPcv6hRUBMJ0om
f+T8QEHyLKHTp/RZpOrKY6xdfREHWcoDb6KMH3zSf8t96GKBx/rClL29fPef7fHz3S+C4OBj3JpM
XXKoC3fPCydqLPV8+dJrt37++18RsO1ZjzDuJgeSU3SwIDYF61EfIpdfu/wi9omySqBlw63DxOhP
ZhITthAFAoIRFO7Lv/BZCD+/m0WWaGbwyS1bJYcEXvZZs0mDb2f53Tm/Bkxde/nOf98QdJOoAyv1
5MBl+1Lp7jj21/oDa/e+CHUFqUQ9+XZymPoOclovQUHDscg3bvl0+eWsfd3FRqag/uaQVUuProBY
RKfq9ECHzo/lYCX7yz+x8gzLfK8nBSQVIEd/5PyZmBP4NrvaewZUJL58/ZXXv0SAQ3Jvzgrq88Pg
6JvAhvN8cs0taCXM/WsC8NfaHyHk7k3Qrjx4lUffmLAUyNviQ6bQmAYUWT1XoHtfeU1rj7HYwjhg
CBC7fXU8K1jElVUVMR0Z+9om8Ba7eMy9pqTalMfaTuEL6KrK3toSEB05NvltqYPqSrtm7Wsv9nPm
BZRbRkJsgN8S/cizB5X8ZPbblW/9WcaBzewtNvOcd+BF8y49vr3dH6z4/jZ7gmTe7jRsoGa8Qecs
dMJmc0rCP2zTbDAiDdUOFOcQcMANZH03KlIRhAePUPc++Lv2ZoKz7kaGz1ZkNmbz5/Jdflpfne9y
EREkt1y7l0l2lKIIjhCWcCDaN6agdkgAYKwM/+TklZdFeZ6oPx5ExaCRPufelQRp7RssooYUFdxz
BV4SMu0Aoy8qgVk6C4yUXzssvUXU4AMkA0zgpUfIT+2GTuWQ+PVf6dRfm3CubLxl7RaA/MoGx8qP
gHCwbTsy8w1cvezAoJkFBdLJbU4jLfNrh9DK3luWc8lgZTBG6NMjBkj3zAEqBWJkl9fC2pMsTv7E
QwKT5352LKHleZ9WMARKfHt7RudBu3wMYYHhbC//1EosX0KRxzJ1Hcg9Z0ctMCxQ707JDjO0GC9f
/dPpNxb1EolsNIzHQRLKjjPnsZ7nV13Dhaz0obhl5x825pNZDuMFeAP9UDmUfevOTTdV0l3Z+v/C
HJb1/Pn3F5ElESKhohuDo6ImkvLZRRcVFNq9Rf9YUF2C7g2kqX7yQUAeEqI3vV3vSrRPZggz2NCQ
dFz3wUAOpR2mmzSzt67f3OaQTxRzhWNp3wfzGwwqrzCg1xbUIkyVhVWrghGI2RTdh4BkIMSwf13+
Diube4l5Bgw8l5yUqEY5OZIsuKlsFVXa+95K78qJurZmF/GDN7nfkhZf2oeST1F8k9wcWra3kwfb
/+qWW4QQZZVNn2qaHcmcnBxIx2eyu3L7n2KbsFKWIGfZA0JNOo5X1EG606sj4Kp3QwX9b/KeuMWP
Sr84lobmu4QsrIktak5eeY09u/J9lijoyS4511NeHAsxt/uuhqRd5Q3VVqZjc0yyur3ylCtLbAmC
hvqIjYNHpcfGDA9NYI69gHD95TW2EkncxfkVWELTLnCLoz9D90V4HowM8IMQ/dRp9LWfWKyxFDAa
UYPdeVSVA8k0d/yV9t1vl18zqoQgFUf+/UnAWLoiQ9mgKSDP4x7riYitbdR0r8FS3dd2AFV4uC0Z
cEJYUf2WXLXdHnG/P8AhzP7mBF3fHSHZ1vobSNS435hv1XuASaxX1+kExGtgDDE63PkfZ2ey3LaS
tdsnQgSQSHRTgD3VWbIlWROELdvoeyDRPP1dPHfi4m+KEZpURZ2qIkU02ez89lr3lgbwGd5S+ByV
C1pP2vesmy4S2b4t7ZD+Zj1+tqycA08YZ+6N6c7Ix1pAKeCkmsUMtDh3ti2nFPkRNlO9ll4dd4GF
bjao5VB7q65MvIquWKEHeaYbqzKzWbTptgDXWAPwa1phBr1mcXpqhblPHDXahTqJmhNhdUMzARue
MI/nBk6nFW0Qyva7ku3QXjOGfMdlhKdslZ0/hkoynM6tGVTdzDKxpoNY0B277bS525Rz6B7m0ZTv
OAqcYw3950XMOnjQnm6vd3Qy2m4enebdI/+CXpy8OUTqbh0RJ5qC3qKuhbvFRf1iZdqKInN4b4Q2
2OumrE6KkjSJf5WjCClDW5is/IJm8Keq0eh47QAqDhFiozlaRpYzCSgYgbsi53plgS7d4dcoaa0a
Igj5gIGN5KuWN6CKl/n3uLSYmXTRWY/D2I1Enuta+rVtxhtnSGiWyuHPWp43/+zahAO0eoT2LGq9
fw9hsL0A2p3f3DQ2nsrCyB6lVZWb0Iic12kc+nzl6CkQqXlxtzUwrHc7mWkrNsoe2E41j82918AT
CqJcH+md76eVMRPKh9U8evdL1ngAxsBg6vQiT8EC0fEOmL9hooIodc0fctuhATHS/9CAZ3+zzK5a
tWgn9sY8jT9yo3ZvvFzMzwaftDZmT/2G8e2tKxscqSQxDC5XiW9m2DoiMK3R9cPYG597x7OP3Be6
0f4D/oSThwioo2kz0KYOPE8Rp+bBAJS+59pbWzq+vceGvuw/E2GQke6m+BQEtsv3ZTK1B2CV2s9c
H7wHDTI+P7XRojcpRbHtQjl0PoxrA6RU0bUnHlryo+5i0gZR7cqfuaH348brO+MWuQXBaaCunrPS
w6l0A3i/dIUnlnICLTNnnBciUfvRKt3HHogh/2cLMFfZc2TraKd28Tase7+IZL2VcoY5VDjwCcHz
+BGw9CroXaNN/SYP+dDQgZJlTclNVoj2CfGTcxNleUurtWdjWpB2Zqw9pGI5iCyteylApfyxWgI5
YM5qgH5z4d5QvbZovmsQQpT6smziVM4Hx+GtS6JREWk2vqddSWJBFbBerXJ8jQSSmTSXWFxg7aBa
qouHTjIr6SWTxGQ0kV+6S7hpPGs6ZLVp3wrlmQfwVEZgKdPGINkNd7VeTfvaBhZdg8E294AUjLUh
8vpnxYrLp/9TPSqn5ChFK+jFy1J1y1/qfmfRVm2SWXZ3cQS5Ea5qFcghXnm9WrkmIx3asoNR9TCc
YH3226xOMlrpzaEP4m5S3spUo3eL3ihc8ScDI9WNp6amMTQPT1o2DyCn1jbFajCX9PZkcYOmPJrD
XdvX2hoW9rBWlT7zIk5tuDPSdlR+nwDXXZfpAJwEBcLezTKxG+q4+qMXhXyBzLfs3ArJpU/jo1in
ooTX3aUODErkWt861y529qSBw4dOOWxF1iz7YR6KG+Ep4HxWk65ZrzYrC/sRwOp4XNlWL1+mfKRO
PUKkxgKpSd+BobEao9zdNL1WHlxnHG5MCfd9tlJth17C/o63uWx8h2WEz9Cbbd2UnJwkrOxs6qwD
z6WDMx9rrcD/VE8bc9DE86LVzoPyYvlDtkAAN8ZsZ5hXPdV9n1LD/lJaRvqgIXTbTq4KX/o6nl9C
bXaCdkxBjgIBDRIQdTcLPXpHJfNsB8Yr2vSRXq9Do3MeaqeKN1Kfk1eb9/4W04UDS8Cpbxav1Dnp
BhJf2lLcx8gSmD2gSoumilZ9Yes3baM5d6JWoJg9LzO+9LqMdr3Tu3du4tAxOi/tXitp31pG57Vv
lP2DLg5cTeq09faN2uyfCjzWdIHKqV3ZSivtFT9NrrJurPYplAacOY7kbprDpnUgh/RlmECIttRz
pGTx2EQw0bVu8hBIm7oMasPQ/anPuB+qKMVdA8rhEYpv+14UWIb8BlHJDj5b87NsYu1WjW20FwVb
ZhvlEJ04omx3+SId22fojo4JFIY7p6qsNylSCxRGnv0EsJwcNDXyJJmTxkBlGXt3soq1HunFBqc1
Xd+VE5ENTUMjyGiNCXiEKjhrSfgLLmgrd6yuhi9d6HogoGv7B+GOYpdng2AT3yXGb9G2xVcFTu/O
lhyhEt433+gaHl40Qs9fu7CyiDoPsy1BMQ/G2oI1Cyi4MvVnJwHsYEvXDBpt8V7yUGFbSfR4HFdJ
46TEjUxvW+cZsGkMo5tpjDArqkScqGrWHttRTCtI079NuSbBXJfTWgjWCFaUQ1asQHk2DShA6j7p
mrm7+TkwR666fu7BaPYReHUyhdtJZDRQhk2IXRLFvJYazS/ETdqmn8xkC7Ny8nuH90k1VfzdMfQY
YHPmfIvLMQV8jwVjmfXkDgtgClxf6hgkx5fInoafvdnoANNz9QtTXXPiAlrZA0gz/XVs8ejJgXHI
gEGNgc1U2I+wYaYRFoK6e6sEDPIpFkiLkTAtN9McQS71ijIoWq266Rfh3dNKovMitE0FCLYUQTig
rylbzNV+MSz6F4B3yclU0+OszdI/po2DpVC5umudpLnLZ80Mlp6DDLrIm3jcZ3VmZSuPc4D5rki6
ZVtYifyhTXb7APMv2+iJtNac1Th7Dgywu5HD3mUynMudI8vpC4UccyPiDnugCYys0yj0JFEqVrqB
oAThrPRSrDJD7vkd+irIfyjcDnroDdsqCdMveIAyfaWqNK+CsXG824aQ59No079qmghonLbXdmxV
2IVlS1GsOkmAMogI1C4r6JD1q5IZZyRZ58D5LlXj3Ze9YBBElzDgeYljmN9Vor8NhTd8C43JCJTX
Vvd6PMlqVXeWhtsviTPA86FRbNO+KypkF6nOPl4sA64qJ7P3lgsfuJZxoA1oF/NQrBbDTINRg1hR
1WOz1flBeaDoKymBKebVtGFpZP3U2ql5q5ZEfgHkcNJGlX2GEzkV1UPicmCrdJDDUWN7P6bGy39P
YVyuYibAOHA5jdssLH9eBw4fECH2Sf0CzBSnQZ0hJfaHrDALv5eDhWdFeHpgEaB9LdPRfRp0tAWu
YZmPEQx3FH92J9YqUqAStcWGyOS4t+0cIU6d007dM2MZLKNGR7+TZPr79djgVHHD1tvQfKUe3Hyp
f8tBh9CfGbXxux+UfTeHqrKCvBs06Py2PN0XM0uJJI8RAk9T39aLUR/Mpc9eQOyVR6J46SqLXfLF
RRYf3KbuC98jY3haJHMsyPrZ2uENmArfCU9Q6ioyjHt0b1FJuz+H85XmRt5aamxphSSUEpSxJQAY
u6a2rVpUgOPYQ+TKOF9cJ60rv/U8Jk05HMj86DumOg/HI48HM3ImN0NaDG95gwJKNxxz26q8BC/b
tO/gz/Ry3btZvIJcsQSh6pefyYJNwGfTWTH/15r31VOZM2NvG8vviabhMpmhEd9CzM5ve2tOv+Wl
Pa9jyxCPS2Tmh4zjz2G1pAot2WAapE/TePpNz0x6Z6KXWNfttMN/sfUsa6TdaMnvmaU6yBPVnAJQ
tzNAkkSeK7zgX3IxgAGhs8T1h1lD7ER/80Eopzt6M+TRgRa5rbOw/kgaTyem24UrOc30kKphfsjd
TH9IpFT73MP3gJEKXHDRuvenMfQWdy81Rg06zwSp9abKcUbRkxkVR6Dk3K7SMe3tzAoq43UbnKMu
UatYMdnuRU7DH/w7Ai5kieQlquf3liX1AVZotCMbK7BAeCWNjvW4Q7qaH/vO9TYO8p5AaMa8ShHi
/Egi3fnSsc8rfD3T1E3kAZLCiTasp6nnhdS6qhGE1C2UbumsL8o3M/qxJhSWD46sit9gG9helFk0
04Ktmg3K3Ab5cjJHK62Mu59yhH6Mg29MVhIJ28qLog5xfW7caLWrN0GUtbyk6N+mZzkXyyZD6fkO
4Pq0Y4RM+JhaenlnVUXY3CSLcnfCW+ovEyG+HbAFiMeLZHGEWqNotuGo58TwtISlOl2E6xqw+E7q
KppX0Ih7wsAYlVrDZLbIXHQe5KyeIw3IG5aq+LdWW3NgD0BsSyNhHQ+tAqvEZOnz76qO5BdZlHm6
HWfbYBE9sbgImqwtbsIZxRJE+aK44UcCjrNsi1czz0G6NPDqj63SYt9F47zvef0DQ+rdDiGgFSDH
Bbg05ul8mBkN9+gUIITREhzdJSEEc3jmNmI/lTashlKUWYhTm686OrqV1cwnU4Lh/HDmrAxsE35r
wh/8aFuJ+NV61vzY53q0qwYzPqo2djYw0Y07r+1Os6/Wb/KsTIYVCA6KIjX/+Hmp8KPpCN0ewOpp
34FYRb+iykjRP2p4aoAQhfwPKxx+7bywKGBwNk0MmEnVrBKzwK1Ih4D2sxd6y3J3LsOeKk6pr6vO
S3hgPXMxAs0sqoWmlWl5y2iTEb5K62Rt2Kj+PCjN7HLQ1DGhJL2NILqx+40h6mFPXVP368RgYeJV
Nn61sNgrdlyJT7vgDP+sZUm2jLpNF1SBttrJzZ/mZDoM4GNRHovZJNGYsJWPCIOuKIsbR5NXfRM7
3fzaVbiQyvFkkLGH2AFf4i6riMInmjHDLJogS7vuvp7H7oH/OnswKwcxI44D+CaZtOsfyWJKXB42
rwr+5IMlsmht9x37f2vK1TGf5xn3UFGtYzFY7xQKzENddWa+Sc22XbXkLm8K0SNdWHIHMRx1mhDM
K3WHyVYbliquE8C+xRZDrxfWWVFuzGk+SakGsVnGInstRiMCHMziTcfK9GzDoQXqPUQ/qzmDiqzo
E1PjOB/AtLCjk5ZMVp1raK/LiFU5pD60CqOp9IcE/4vf6HL8LfGibUgRKAuXXvUywlU94O+Wk2+J
NDo2gyrWsp1pNCmc+cXtKNchapub76j1+tcwzCbg9ONg3dY2+mkdVTEzOpUbqOnWQSdjfaONuU11
SXKYVlIjHzyv+lkW2lhRoikQkDiiT59ts5/XYizA5Md2j7uzmVbsqytA+A2LyqgbFa9HhIZyITZ4
V04Zo3rEwgtca8lVrFA8Gk711MxT9h3JKWontQwY7wgcr9pTnhPiuHUEaCiCVEzAfCfMOVPVtS9y
cedjNOn2DXv8+sHmY95Qgxkvi+XYu97LxI2hxdR86FI1PV8DbL3pIhfUv9IJpy8w3h5OhY6jNsen
J0lmLFQcSHTBlLfWdu7m+Mkizv4k3ZPwc2yXPVyUYhexC9w2fQEtv1qylQla/B65WIic157uoS0w
49Sjvmm9Jr+jP8+FMw6aejcuafdmzmN+f1rkrQw7NCt/Aczwq7NgD3bdQoxllmwbydythTmhk+tZ
aBlmk7CrywUXjqnf6FKsXmmlr+Ddaq81zU8b/HIgiTBwVFjoq/jJiZli6pqjH5tfGLCdKdfA64zV
rJXeEuAUto6LF+KnsUN7jfiDrO844FLFeeODgMYcmgsrxsNZ6N/C3mbFNcEZ9FtswFs1GOZ6Bom3
1xbuijMM2qPOeqdCQNbHdzwalR40dVE+0bMM9MMbLe1RTGN372XeHDgIcL/hBdK2GZKNm1bHZ16L
pN4WDfstX/ekdQDjE+l+lcXTW8kyOEDoU6acJrEUXlQY3c3M869Qf9SvanK9pxLM4QpOLneuHcp9
bPPm+2kY8hdnskuLVcxcmvm1JvsvmGzaO95gUFiQrDeGnTS35DXNvcyicVMqK8TlPGr7094QqpNB
iUhNrsUQgznXHzpElbSlzFUgbHvZyjqO1nrXadTUcu+hN9uTGCppxlVvG/Jd2vaIUh0A9dcxSe01
US/WeV1fPlh9at/muualO691oo0A9EZZmhUTr157G8Vhla90y0D256b1XuVm+MVSWQKrhWuzMd2a
X+WKUt/N2iLFaiwY8QZllbcnl/W6VmO8reFbc+ZhqXmV6acVg1vXbybCm7WUXjf4FeenN3aojD3W
hwZfQOa8prZW3zajwW4gNMPHNu+Sr8aIla12hL5Ti4q5vNaysPfqKBWHs51vYe24e9uK6r1Xz/qG
RkLLLxgEbzqvx78xZe1PStcg7DrnlDHQq8M84ZYIpqKE7G+XkwSdxZ6+3s610X4z27rZ9p5ID0No
K+wwtlF9Z5xv7gtoWHu9U8OR09LqKJJc3unNUtxTMApfMr2vbxGgRUhYST0hUE+hKRaKqQ8vV+yy
scrC0nqxx5iNOXJV3KS6XLauNLU/gmTNetRM/nPhqOw3kxpYf9YqOee/CEmLpZm+4HHqn8VoAf0f
edznfKxu5yxCsU2ZbtPwP8Y3KOGTScrWlkX/V+i1Pzw2A0+J0zkrxinH99Iw2bhupOEZqowbkwbC
VQOE6kWL7forVR15U7fSCnitCrnKiWRMm9GjcdzJstJcWYzptzL1KBXa+qJvqT/kLlBfTbwTGx0Y
Jb1a3pPT6o2HdLCGIdDBOj02rhl+DZtI3U/N1H4NFcGqfY5cxt5g5rNe055pOzC9YWG3OYbN+5D1
3QP2qFYPTHhymT9RPofaNoqvA3VqvFdtmB4EW1tt49ax+ex5iZrYXuto3tFxZbWNpNXMnrDgIqeq
kTtt5aLZFGsTo9tqkwjXtc4yZ4WdYDxoi2himkAnHa9FgYNMNwCHTQ15S3dU3dOU5xM6siYrf6R4
1Mgx2Lb5BX3BuOvxyd2NqIQPIYPh7ymusjcrr1ESeWX3DYVg56wZkBHhcFy689JIEaa3l2uHVxcO
SOXp3OyvXFBfC6VaFIEHHuCnwnAExy3Zd85j9JMWhxU7wpSPj8ku5F3OQT6D0en9VGraHttDdws5
JWZ5PuUPnpYMjyIc8y+VlpX7wp6zGxun9O7jr3Uu/cKzA+xZWS1HZ1FxSGG24F/MzMA0M+Sg9WQj
9hryDZpcWGfhpFoYT6JKNi0oTt8AsLcdMIdv6OTJt8LKarh0WIb8GV7QNmJr+BWLfXM3G2X3vcI9
EExJq21Fl/0ZhCdYnMXmTWW7zrEp+33fLF0YMOVQWygztF0YZKjNRUOa/8qdnmJEloQTCuxk4aHo
qmkdRjF1+MxsKFCy8DNuqV/R6p2wu04ocSTaHy0roj8Za56HKO0wZzcYLg5OGo0UbFSzMPFQQlKj
Dnuz4EQJZV61ZpHi3qjElLf5IH6LylSPlhpd3rM8/KLqLvNbFPXPhMTF2otD+1WkRvGtqiZOmySb
G81TxdYcKFuovF7udINkv+i0cRtXLY3BkEOiQNLCHEwlBVGZqe/s/yArusKC+SrCK7mdS3f17Fx3
iCOLUSfmeE9WSO5dI14lFXPlpOuIY5G8rjh4Ka/EUYzTUe6/zl/PjnjnkxGKKTA/mGYnJKIlu/vV
Tp0M+jDOaJhufo09tV5/EZY8hl7DYkRRhHka8Lw/ffwcX0pinbOV0iULGSsFAhKsMJrEbqRX7b7K
2h1HXWzqHAgKw7jOU1Qhnf3142+9cDR/DlvqMBBGoTWlsD7N9kVfOKrJKlNeua4XAgbncKXRMjgR
kXp8yL0mPS6qtzYQQcd7WidZ1IdpeA2ta1z6prOMxmLLKKwpAh36knnIj9pToAEaNa5TV6rHKuP5
0ZgNMPWxNB2BMd5msfXOrWwJakcIPatRD1/SLB0eiJdKalHOZ6/x6RH/awiOO7r+yW1VB9GFr1Sg
ixdafcZP3sDTBfnrwwEgwRVObPYpS0wWeWzsR10Uw5VI2KXH42z2cNymQj9MIDbVcl8IN2ii6MoL
fvGWnb7zr7+8NRxQBqqvDq4GytSdlPuo8xL8NAc0koA/7WfTnBoWsomxQ4yMHFVxzuSxSVwlqZhZ
DOf9QyW0ZGtPKXF1La6vgDIvjD3m2YwysJYUsTNUh5qDgCBuk5ekRzNoZeGTNUk9iJRKt596/87Z
Rj1oqYgGcy6wF/pJwxJevH/8yReCMeegIqVoAm9Hqpidi7KKOWz8sbhG+XXJy2udXxeejnNUkcsR
2GxPyt4zAz2UNJWimLzS93fpo88ea5Hmng3nrjpM/ckAT6fwy8eX5cK9PScTDew94ygHhdUtanwX
dixpw8zll3Qhx08oBnIYIfD2+8ffdukmnD3jsLecELVXdFjYdGjqTvJvi3eFfHEp5vgf1eCvN6hn
CmfN3NaHERmhLwZU6TBz8aHOpW5vOXtJzD2lvmgOBCv6dMfyIjwmnMaIvcnJEI40Mx2v5LAuJJjO
cTmcAxRd6ZHO16nsBw4FanCwz3kxbJVj7ys33kwM+le+7F+X9YSQPntBKe7LutdH8pXajZqHO3h5
N7TfrD6+af+aS06ffrb0UGrGi+Dp3sEefqRmFcyR9HP7rhivMrBPn3S+3Dh9w9lyg2aqZkFZ5BKg
nwgmK+UXBUrG1vwj81qxypg6X5ozzRNd/6QL72XyoDwmTnJlzXzhF55H7Au3dlsXIMVhnL4ZduFX
MvG9EwTmz8dX8F8PA7/PPnvsbTuNs3AouYIIrVeON5hgQVKqVJwZ+Wixck7YzHa/CFddC2leeCTO
0/Y5UY2KxL17iNw7KW5l3wW4dq7MVZeu19kTUYHMIxyGycvQ2xe3rfdRHB9Fk34r5Hhlzrn09589
ElZkDO6Yw7vPQhWMUh5Tq37uiviTvo/zHPwsCktwiugcvC5jm1/r9vxixUn7NTaSWQ96WV0Dm124
WOeBeOyntYdzDQ+5mfpVSB2SKIwly5Vzbc3zrzGcx+s8A58y0xOIwF0yAVOxihEIoKJ881pT6OK/
vDLIXPqW0z//a3QlCzllRWm4B2FUP6G+33Ze0Ww8fXwdsgFzJ5GRj9+WC7f+PAzPWrQe5jgyj6SZ
a7/VinVjNUXgavqPz33B6Yv/+iVyztzY1LLlOLv11yzfho311bGuLBEv3e6zd13OI2EendttxgyT
FC9G90dk3SgO6D/3158N9oPh9VOad2j0SJPoESbjmXQbaZeXjz//0g84e7kXjRSBBL9xXIpEBl6j
mlvCK8qPq6rbklgP15/7nrM33MlCIlIMeQfXfB21NOg4yJJdsjW13x9/waXn6GwPNDbdGHdJuhyB
xAy+7bbvXkTpLP1Mhx+v3XlWPWwG+k4AlB/4F6qzpCrUn6KN19Vy5Qf8t+r9x7x4HkhHt2ktejan
ZNwr/XGxRfOAuAuZdCzMXWsAK7PHZUIKbkf4GJskAwtuJesE6uxKlIu2bYlubdsmt7YctNk3eejW
t5rRJYFrGjR8KNwDHOJHSEXLyNiFYiEH0izJemm1bpXIZrqbp3nYFUPkvTBDCRX0XWxeWdNeuD/n
G/w55cwGF3FyZHZcECa037PEbNfmrK0/fgAuPMnnm/narAiKElA6DnH+EqrpPg+z9dJHiU9I7lqP
6oVh8XxPr2lRli1xuRxt7y4V4+6UqMj0O2O4nxNn+/EPOY0d/3gOzmHIRUoPcjfY4lhnocaJD+nV
KRLPH3/4fwzMf3366fL9NRxWjYUByaoQ19gOVQKzy1aZBJHpd4RAdsWcqcdwTtpveTdhxSgsHpmu
qR/QY9W/Z8KkG2x+AyfHMqHXwLAQW4xG7fidFqMDNoZoN0YUazaNrKv3uHfy6coq5NLzczYhSUC4
eExHAA+m96dyyAXRGLSebOtKL96lzz+7LuS2I4/zq+kYSbPhnGE217oy2TZA9/jcWH5ejbYbe5ks
ItEH5WqbuG+p1CTRq5Zw4Pjxzb3wdJ4XobM5GbOStssD2VdQilYZ3kWt/KZyjlOaiMGhrArnc9Pq
OVa+JIGhooWJaVxuY/mzikufpN2VK3Xph5zNSiZUQ+D7fXqsW44bxBz7nvlACP6Yh29xdO1lvvCi
nbPkFVfKVR2TN7fcDUI3O/apdU3DduF5OueBh/qYUiLosIthVDPU74mDFjv/+vGNvrDFOGd/Lxa7
KlB7Kdz2Xr7pVa7eSnek64XTjmZjFmFe+ui0m3fdnBHCfPylFwbY/0pZf40cxUiunNy9cyA7GOSL
Ga0YRraoze6SLHn8+Dsu3JJzEOliCQZsPZmPrXAMdIkEFJys/dwQcg7LZFhqu1DYpwiFEkHs1uQ6
wmSdGuG1mtCFm/5fo9tfl+iUGDZJl9uH3lOrYa73djavEN5/bg79rxTy18dbuu7SrygJJvYmsUyi
mUsJ8elzn35e+MvrfqbIyevgzos/xr9yApvjtQL/hStz3qmWmaxjVY+r0nSmQxQ6r0Sy93r8OeS2
d455181qKhyArQfhPA3lCzWutYJUWizXELkXHkzzbHmJErHISmXMR3McCFPZ4KoVlZGPn/oLF+e8
Djq6Htyfku07AKD9ZLm4M+hjKY38E73+rF3/TzWUTCiFT66OlgJ/ib84Q+hn1p+8uvLWXhgZzkuh
dlq2DRAbwGvJTUg81cyfiOyWWrn6+PpcmA7Oae1JZxelZuFndUoV+eHk3GidGwetnt+pWj6FRXGl
HfjSjTj9879esJawkai0yj0UaUE4OXO2pkHk0Fq6K0PQhcdInP75X1+A67whtqbNx6Egq509UNX6
5DN0tlGklaBNO5NtbiQsEXTesq8NRohEfFIWfY5sF3GUpE2Edi9moPhaTOS969qed1Pe15uP7/Ol
y3+2SbRSwnbpfLr8Vnfniv5HneY/IBhc+fhLj9HZO1zScd7GMRe/711vt4xmtRq0XPgxzVOHWgzZ
Vrfanx//lAuvxDmdPU+8wox6wHNeeW+QlyJx4wIWbfNrJa0L1+q85NxnXVd46jTiycov4lPznOvT
/fi5x+mcZ06mv7FTY6L+0ztBhyOyt/TAvUqEvPTXn93psFfKCU9hoY7aHHEcq2SHMTpB7Iz69uM7
cOFV+++k+a9XLWkGL1qkUR5bdry53JwCp5/65HPk8+yJdgH/W9Mf0IS+29NUsWjXxuoLf/Y58TlH
fujAnCiPvYRD23zThveP/+oLa0b99Fb8dT0y4q+moSWsTfT+ycnmOyxsD04Mwi7KZ4xQhQiMuLxS
Y79wf8/JzKFTREmd5c0xAiJJMckDwd4V2krv5JXK23/nPP/YyJ4jmWkOVIYF9uc4Tn26sQvya0nS
haSfRfXUer2102Y7PZaRa36JCKscKuRmG4g3A70ldGX0Yak2o6sTlSYedwrJxckqtwQmTBrxaoK1
cfnKyCDWQ0lWnZVRtOpU7n39+HZcus9nb8AQpvStS9Uc00oTm6Y243Uui/5z84x+NtRpuZ3wXFrN
0VUg9+vmLdXk68d/+L9vrXsOBB49V8U68ZODVdDaKPpNs4y/pHtN6Hbp40+P71+PqTHPtZSdYx3M
StErbBC5rlJztdBq+fHff2Fk1k835K8vsPJ2njRFPDlWL6090ZBS+6onNjjEV77h3z/B083//Ybe
sau+E3l6nHXznb7n8EAjvEZUXfbrj3/DP+MyrOj+D7E6yhv8r5KpjLpnkJap2lic02yabsiDrvHo
giYivvbGIjlEBuowrUicT60mXe9sIAl7jY41WiSPCDrzMA462oCrOpjDK8fG/75BFLv+9/K1NY07
c903R0WTzMpo24pgZV36U924G6fONh9fw3/fJUOK//0aRBZL5hCcPk6RbNchproHoadiXQDS+9RE
YZwXGHDQNPj24v4oRDjsumKiY4Ob86mKFW0v//sDzFgnfafZ6kgnOD2xgUk030yGTz3Exnk5dYrz
eDGJBR55Veggz+aQGvGQibtEFfXbx7fg3wsy47ya2mamzC2C6UdC8NlGm6v52TKNmmKV66VrVLZM
2Y0zqPrKb7rwfedrJrqQqKxnRX+s+uFr7oi3KvVoUFm8N5q1H+xIvX/8u/7bFf7fuck4Xz0tvTDj
2dbEoRzdxzq3Gz9N6zywzHD0bSucVkMXRnACm7vILS3fdqxtZsxby8BKlw/WSmiTvqWnaaEvW9Fj
3tLDrgt/aDuTnKJSQYEueJO3GT0h/VRhtGNWk5berONBYM+zminostR80VAyUiEgKPnxL7twBc9r
05ZTudo4p+FBWjT5WYJ2oLy91WfndzRjiylK99vHX/TPeIcLt/JsFKhSWdLz1KljO3HoAV8xoydt
eaZd6jGiOL625fK9Hr0vRWEeMO3d0iVLs21sfKq8afyf8l3t0Q5JLv3QctzWu6cVZLcep+XKk/jv
2d84L+CVosRSSfb9GEb5o5m0b0nffG55+v/V439PcJD9TGEw6tBQujXn+pZc3OdqgMZ5GYcVlA5i
J++PeVVuSyKgXu/X8+wn9rVCi8fo9Y9X57ySg0bE062ZYbmjEWS9pMtzoZv3bVyjsHb2iRcdI0y7
hVZeqXr9e7Yxzgs7Vty4CMzTnuNhsD3KWJyvruGJDazq74beXZuxL8w25yUeZQ/DYmhadxyQ7Io0
SAsvEJXxucfpvMCDvOL/cXZmPXLqWhT+RUiAwTavUDPd1UM6031B6QyMZjYGfv1dlaeOT1FIpfNw
pCiBwsO2vb3Xt1BmTuM+bDggyz3UlCuRbGGc6pmdBuqx3mIpVrCGfAf94ktT1/vbM3whlOhJnRoS
x9gd2svyle1c2z0Do/RkJcpGQYOHK26pVs4iCz2sF73BICllk11jRLWXBbLc0PhX6r7OTXHnC7Qd
pdEZvJZ1IkMbiVMowIIieoYaDOH60+2m+pseujIp9Fo3Oy/ikcioD43DsJuCaG9ukdzcgrpQb9Qj
biM3c/CgHupzfy4O5Yv9NX+Kd2sQyYXNpqVnfoY4Af/Cu7wduqTCx/1LrrZQcVe7i+lX7bNftz9z
aY5oRyJjAreEU7zH8c6NRDdtQSy5/eilcaztlSBDodA5G5fNXrGpHAPa9Py+R+uZHhiCkWbI8Ktn
A/IaJFgBylqJTX9vJq70u37l4kEiJGxaACtsWc5BZUkNNZa6ZHw8aotQcCIfqxRqPwVZU5AZ7byz
EQy+gRIWDVuTy+Frasr5czSP9srnLkxb/YZGlbXFjbgeTtWQT34P4kWZzeeG5F+6yk38TLjRSoD4
24LXvv7SmR8WsryRkZFDynTMIBTcqnR2XiG8hOCauxwCkrwULzFpnG+lW/xJVAlvOhrIaX4m0KIe
rOgCBpfD8BVV+Cj8lXABQCAwUbghogjsHita2aosrFj6gRKeIwMnZtqfeD+rc19myXOrEidgeZE8
QLAWH4mTQzeOQ1P2HDnOGip4oSf0Y6aSTZ52kylPveBHWBvyLcycoI0sniNKhmDmazbACy/Sb7XQ
mjNjEV5UuBB6zm2QO2cgOH3afCfJ2uXc0ku049hUJAx0PUCuwEgPwenI/Bi+N74zltuRuKbfO8lK
seHSm7Qw00SeSGaolE8DzlTblIvviehee69/be2cb9LZXcvCLOSogEf6dwRbQEtVJEriMIqg9Azi
uemSrXKz6Q+gEDXKYGjW/pqdKeq34E3kz0I61o9pTNhTD7APVivoIROQq7IBzFTlOgcPpJCnOhbD
cR4y3IUANeBtOG+cn5Ky+Se347zcZDlWVDKMZOVWZCF46smGGuWS0oH68wRCUnXuACjctZkxbG+H
5qXlRffGkjEXDShdzQk0TkiwOJ/lOQdmqvANDtAR8gtA2GX5gKqTevbYriM9ap/Kpmz/3P4FCxsE
PZ/bgco4mZ0rT3MRmZ8qkZJNzlrjzFtlohpK3peyt/TUbprVVjLgOHtCNsh4o1DhBziZOX5SRMZK
LFrqqsuY/xAySRJT0JTs9gRyVvLDFTlgf5C+raT+lp5+acAPTx8JJOdUNggEs0t3vV16ZxI3a7a9
S91w2RZ8eLoADMqDg0SDW9A6AZeE2J+UqdhpskdgB8k4rOSXlr5Cm5SwYncptmzNiYBdEpiepwKQ
QJ9vj6XrD8c//vcjmFsk8GLr45DjNkNE+YatFThaf8t4/rsemrpTWlwntspcPDv8n+F/c30ouf1f
bMMDFbj+4+Pmf6m/a/zHb2G4edzhv6fjcXfcPW42j49vT68iiP3jq/9zv/+9f/19/D34v/vtw/P+
ePT3x7ejf/z9wP1guy/87fl02m63nw8H/O/76VNwOO3PpwDP2WzCQ4C/sw1OwSF83Ox23zYvl78W
BJtvm81h8+0AU92VXMNCYIBSQGtLBt7IqBB3iEv7/6Wu57xE0ApvSk5SLPQlfbLSmm8NVgAllgE1
0pqkebuvH7WhTqY4StLGZMdWsT2NuwDFVStDZGFXhxLuf79rUrMLWRxlxwmOMmOKGr/COJjDe05J
EEG65xivKh2eGxwT8XKbpZ9Nl24tmm1uf9vlPdfG0WXsfphoBIbXg5r69mROpnMcjcn6VluG+Gkk
UX7XudHUHd9MnLdgT8wYiAApbM+/uPlaEP0rE7n267WNggFJT2O3TntyqFkfeJ3/L4cCvwhYctGM
mJll/Zajk8TgjefVJh9q8006U/FWRSnwqIwNe1ZWVhmk2YUKacdg2YmpsTajO0P3mG+wW1QHNTrk
BYyG/KExjfZHO8w5rMNmUNF8w4V9ku+wwVGAc9r4RC8DWNLr1H6ehRVUzJ39IgVX1E9GlT6Bk1L5
7myVBwAacmD8FIv2lTC83141A1OTOQpLfGnlkCDHPZSGSYJfQUAoCblXevuJODBykRx0IiAUHQp+
qEogQ2aOUqHVtMC5Q/w0+Rm15ZMdAZ1lTGSGJjqmZzOuhjeeuGQD3kaEE5VoAwJa5ze4XZZPtKND
4Iw82YJvcgFHGmb8WUQZMhSkJ4BDADKcdX37QA22ZqG1EB//6tg/jD1YHxdgg5gtaIl9CeCCWTjb
GapVvhI0Fp7vaZu7NAWHMKmz9pRBufgcZXEeAOWdrVw6Xl+icO/y78yhQwfcIzrwCEzdyF/neYZQ
4eRk00oeZyHraep2cvCQtlA2WLvH0WvOUhmgkhXHrvKAgYZbFy8DowLXqiLPcUu4b+egxog1/5eF
puPazVtMOUrLCyTZkJnxo/api7/cjjfXN9wm1+L4ZFrKATy8BTDX6PYZ8aZDldHmibHePg9Ac5z6
yPW2t1+20EVcC9yCJHPeV7lAQUfRhhOcpR9z5XghYMt9Cb/idtrcftFCFNUT1ElLiNsluMA1a/N3
FWcgbIPzY8Zrx7uFD9HP/mwckzhzqXeCyfG2EoCF0SI9Wy07075Zq7hZeAnXliJiJmzEwYGhWGjT
DO/AcYB7fa7ebzfRVbIAQEz8MtQ+zPYxzYeqp01+cj1pOqjcwm3PwWoS4UCIgBUoAILOwF0lJb3l
14N0iZ+lsd34di9BFUtz6a7MrKUxSP79JXGvBlJ2tDhlYBfuDDjHvY9yIFZA6NhuY1BRwtnq1xxn
rzcr11d4amKcJaC9n/Jp68IgMMrjjZk/pNVa8vT64OO6W2s/D6l0vB51slHnt+UZ1XxZurbEXg8E
XF+8Xc/oO2Bso1MKoc40dgHMb1YmzSWW/Hfx5p62eHOwB6qqzyvcHdvUZ/GIjZxF68wHkHI+TJ3q
As+Lxtehz+cVofDS12grQmNEZspbD7aK4EU9mzSCeWquvJUPuj6uIIz9d1whKQuOdIcLMW9s/Rrc
0sj9NPMoqHntj4CG3Z5IC9+gLwtR0jTmTFwHSmqDBoarYh941JUs49LDtbhP2k5kPYAjqFJ4cbAt
mQ3+6/bPXmgcPfB7wDjVBazcQuES4wz9wwE1s2AWYYkAMLV7EXQtBb/0DVrU91KRohZorqHLGR4z
Io/K4LvbH7H0aC1EwhUAG7CsrkKSch50rX2x11hLHi/MYz1AyqYxEliTsVP+d2fHAJ58pFXZTb4w
ij+3P2AhGOm+op2Hss2UYzpbKNkkebPpptGPwGuM87f73qDNapqXZXUB8oYJNeDXB6OL1D5x2Cuw
bGUluZ5j/Y9PZoJC7hmet+yUtABZxZ0jEJSUGZQTpOFuYe2bwfzpzf171LcrH7XU79rMNqaeDlYG
L0ID3kzehX7U7Vrch42b24220PW6Y2aSFLPNYlaG+SS2ZXNiKN9I2MoZc+HH6y6ZhjWkMVa7Nhzs
/CGDhy8sK+462nF9B4+MFa0hr4SWmiS+zb5M5V1pxv94Y4IDGousgbrBotTn47mJP99u6YUJwLQZ
PKrBzFFJTEEcpl9Ei2oWV8K5oyxRDK9AW739lqUmv/z5h72OmwqwXIH/D42oCGiaEV8RtlaOu/Rw
bfvieGPJjD5pwy6OYJtsWH9kVm5v//CFuaUTHyqX8EIaqN5HSRkQXu7ZAf9RlOZDKQkY/3Ij7Q6u
SHR/+3VL415bj4c6dzKjgVC3rh+BL/dj8idP1lBISw/XJq0XMQjHLdTFwZjbLwwGzx9A8tWd67Bu
kQnCMVLCFRehS9AkJfDwJIMfze2GWRimuj8mbgHIVHYorLSAWIUdxGT9cbsvVr82QJeef1mlPwzQ
zDRLW5hthUqHcwUrg1GEOahD8r6QQy+v/fD4aXKoTAvAuKlAzgclQb9c3ELd1zTaDBauC86hk2EN
zsA0z9xOggYM9jOXKd+lkDnffs3CeYXr6A54VYwZXKfqsCsb1B8KwJj8VKXx3kl5uVdAvG/hxKNC
o7LtHXWs/MmFaTZwu4a5lpxbmOk6ykPKqgISE3gHeMO8XkhPbdW/3f68pUdry3SRDHabU6gqLRO8
YiNVgRFXa1SahZ091aa1I4fRSxWoKlMK6ryRB5UzP6fjdzp9clPoBqA+X5knC3Nch3kUKdg6Lnew
X3VaeFbBSCUwG1qArg2o8e2WWpgqOsWjmFVhIofpnDwc6VNT+CMcIGn3RsrX2y9Y+AYd4pHihqMr
KyxJhUP9Kf46t+nGAvjr9tMX+sLVZjqF2ZHVOD323TBt2MWTBVZ3yfihKJzm4o9kkE0zsfRYdMV9
tRtcx3gomZhF2eODamer4ggQT1QqjGpz3wdp899t82gaI+qcjKJ8RNI6REHMF1CpASTJtsDDw3ms
k9bKy5b65jJ9PgSytIkN3ANCJuoUo4fpH59hC/pgZfE9FubchB/Jvy9A3TaMRRi+JoqKPXZpD2bX
nmpyZwRx7X8fP/bKQpUE9vsEtZ9wodh5dn643Q9LTaNNckVnZSleNmEDAarDJtzCfPLcNYrW0tO1
xZs3ZZqBHo9ZNxdbOKT6WTkApH1X7vY/ZpOsn/taFDjmNgJWFK/S+23LE3DSK3NuIWTo9I4JV9XM
9fDj7ewoOueFNsqfwP4yxdtdbe9ok3q0+pY6io1ha8o9pfQLrHtQ0mJ2x9vPvwzvK6kZR1u/qwSk
L7MyLSxuME1RDOBnnqztMRe6VkcfVBWI35NZs5AlBVDRBMhUUFlFs7pDWLhUQ/j/d9RPBjD6XgHT
FgoaesBASjkTFOQE1YxFAiUEcPLh1Aspc8ZNM9u46EhgIVIUcnxgTAhc06DGqLUgS75vQOiFpRNO
MVAWKCespgol3iT5OdbmMwDgZ9j+reGBFkadXlbaikKUpdW5YSMioPyfxuk1BVbXLr/dHhRL/aaF
qpgmEHJhAQxNY4A/2S+Vd7BTvHNbp0swWNIaJg40DlRi1BfIrvCxD+rR8eGGt9ILS6Nai1gcFw80
jj0n7OGdmFobhUT37aZZaHpdfoGsfJK3DX48pcBkf2/y91a9V2sE4IWn/0d+UVWDyM2KhCV9d9rP
ld35c/OauysanoVm0ZUXZVfyuIkiGvIpglecGMDvnuOVVWLpt2uRCjalXZ/Yl5ZRAi4wDwb0W5L/
aNxhJVQtjEr96gWTeRgIybANoALFaAQmCudYrA2Zy8+8Egj10n80NVLizWRDldI9gWPzLoo+93vP
8nYmhdYzkv3KkrSwT9NVAGarqNHaLczfrdHvxsgn7Rv8T/zBFoGT/ujMbGUWLDWYNo2bFqUMCgEp
dCt+aJTJd4CrbBw5i+3tybA0nux/oy/Pi2xsEnyJWSZAFn1K0pUAtNQZ2vytpyJOGLUpZEhJd/Qq
uFeKSUzbuYCmwXNn3K2kbr7yFQv9oZfR5100R71btSGfZ28XAWD/PSsVjLLqZggKmGOk/hDz/JDM
ibdyar7+fYxrDQcjL2VNhbDCrjhYEpoKeDzW7bsQ8lNer8zH653DuNaGsTunMP+1mrDtU3NTwjuw
nUtv5Wi+MLR0hYC0JTVxnoTXMJy6u4oeIogPHXdtr7xQBARmtT6ySJsrgzkhw8Toi8pvYdPGYh9m
oCiHMPzYeQJq3l/XUiztJHS9QEZgq+MAXQUPi8z3GIzU3muQ/cbm0cy+kO6nyZ/L9KvZPI3Yf3Xu
a4/D7u1Z9Pdu90ro0fEQBSx47KgEoaC24QjUii8UMoK8FoCBTLAkE8SnRn8c2wTo/v73yGe1SQb6
ZibxMbXcnWzbrdUwcV/U0FUHTg/fmMhprDBKgUidnPJi0HJE9cxK+Ls+Lvl/dAXmmI5wWnbDxDLD
qCeHeGo+327JpUdrQ154Zu8mEaO4nEdd/Ah8dr0G2lhY3WztlKLqGpZPUMWEBQT6GXxtjPYB7i/+
vApa+ruOXRkGuqSgTwV8lRDqwswh42PSdvke1x9dmPQw3janPAqmujUOYCTBCbVprQq1Ttj80WF0
DpaCjU0Mb0Bg3eCBjvqibjqQPobZVDepP94MwtXMvBRq88T8VHLL/DInon+nllGTQFV9/K1tvDm0
xzT5TgATeUktKeAqCi3QgwvXl12suHEG5M3Yum2UPtaCZm9RRnGpBE9otpZPWuhBvfzBE+kMI8EJ
ohOveUvADfRi5/ftwbFQZcN1DUPvMKQLpKihYmuGX1HpGLsY1suH0WTdzxhLwHmc4CMYTPBrelad
NQ4+DhzR8zxJtVedTNbG0kLw1AWp1uB0mc0qjH5YYvgcIgrR008cKrX7prAuRIXnN3fKlrshEPZB
XMMDppxhQ/96uyGvL178bwT9kCnp3c6jrT3VoVUa5LEDSRQa1WrynitoqD8XTltshQnXt5XwuPQ6
bRdjiKnILNuDaLLo5Q750WNXAqk80vG55MnZUc3K7njhRuTvuPnwXaCseqjnq+0wl/ACgZ+CbM5u
Ad+itoQ1ekA6t9mYDvxNWDWMNDBdFPatfOP16ML0C+GozWg1u5EZOiBzBG1tH+wKLChrqn6OXbui
gFh6idaQRVY1hoIha5hHXyVKErMC5owgQN5D30eC6296/UP7QVc/OwUzkSdnzpfUsCesX95s1r4F
tdSdI1sLw8YIx9ouy+twgirxYud+QnllFqACfk3rvBCBdFlAg+W2yUfHDuFefi7c+hcIZu3Kr7/e
A2ijf3c1KHdrzDwVKmy66qdoq8SvQBcLqsn+psz65fb0XPqAyzz60A150uKujSVQWNrxUzpVu3lY
m4oLM0Tnu1hyNlREAF8BG2Un0wQu5uwhmUYYSCGLotLAwv0noWvNtRAnddbLXA1RlZCMhG1ZPZBy
eu5L5z2O4Ll6u6WWuuPSgh9aKqkLs+zjmkCOPXn+jLCZwwGt8rb8ss4Wc+usyZuvHzEY14ZtWZSJ
aNuZhqUAanewo8c+Ts6eN2xTN6ZwYEv+R1X9fs9nMZ20j+iSwk4ULCGYEJDujUP3aIJmWozF5r4X
aF+jxq6uXBcn/RrCRLsT+3L47A1HuMGvnPSvdQyDuMn+t2NMIvgAKyKYkCoTgyyB6mzO5XNmTaaP
i7cVDsW1Trm8RdstYgM1tKmL/UCFCVKO1eTb+IjS2BZJfyi5OKXjypb32kC+vElrsLTzIiud4wp2
QC74D68wcd8VyafbvbHwcB1RzSWZBcl4GXp5LoOouRi8Ou3rNK8pgRd6Q+eZGCzKGYUR3ylt3qmE
BgssfXgrbmJ7zRxi6RO09plh15ZHmG4A8M0e7LnrFqWNMDgtC7aWdLy2i0AX6Jk1lHDDSQcGiifY
mocpO3N6tGdnmxjcb9dKqZfeoYf3mBpKmC45DYmsen/Mc7VhZZG/TlRUQTU40h8Gw16pcFxoNB3K
0c9t5fZwZw3bGk5I8G32BvpoqO5we1gt9LqebSvAqqA5fDhOvLXhTF148cMMg98t+mraT1VV7O97
z+XzPgThnKKwCGBT+yQbZF9QWfk2ceO5S4z0wcT16+2XLPWMFumpQC6pGDtyUrCOgvNhcgQZ65fZ
s71UzVeWtbvb71nqE22LRQs5DXIewCap5W84KgUiz36ooftx3+O1uDgZtQMzHxwcavg982RCiuox
tX7dfvilLfTj52WGaOGwTJpctigRCM1xOOVVcjDiaGXBWGoWbX43yssr10Tzm0n/3YhNWM7m8/eo
U2tZ+YUX6BciYJM1UQdhT0gGHJXr1x4q8IzdF731/CD1SEUzl4yhFZ9tlT82pbMrVrM/C0NTz6RN
CfavkBhVYZ0IecCxynwd57p6sPLO2ZDUK3a8SldJ9guzWs+rZbiwz0cbrPDZU786236wM0ic8HXf
WTTXd+yrMJL0VBqxZdo1bGyRQSp38J/1/IQW4eCNP13k1+4arXrOrON903cD6o5AGTxb+fBWptZK
ZfTSYNImccE7162Y9E5pQkHAMv1cwC/PXVmur6Y2L62jT2LbwrbTGszQSNLPDbXzk+PIfczNXwBA
Bm1hndgst5E3vU/F2kXsUrdrc9tL8yxuWzgsZ+67gj1Rwhmco4uD7X6+3R1/qQBXooeeH7NxWVI4
E8K4MZcoizcGWALkVfNGG0+eeTa0n+BVYZ3MmpB941HzDS6w9nmsbPOLCbTQsxzNtYrShX2dnkdT
3tR22BI1YZ+MgQvKW0oVkNYKNuzzoxX9lmsqgIVW1fM4rIAnX1kp60SGGSKjnG6haPkcTeprxOo1
WcbSSy5x48P6iMJPN4Hnj3XqZTq5vmlQ7ylTcENn3SjgaW30zX1RWs+9JU1h8xS31aEV2crv4S02
kfi77fYru/qFeaXn3+B339mNaVmnujJbn+EO8ldZ0jiIy1b8vD0MF9aw/6Smor6apCzJqa2aXy1P
w9r0Xm8/+trZF9NWx2EYbc5kUgtQHWHwCyzD5R7CDJDKfmJ99GJVPBzy4TcZ8ufb71tYF/RsFBVk
qrpomi/ASgb5py3HgPOnjtRbi3297x1aWHDLwrCklcMTjU1AL7mw9kh9m/5Jlec71hqAeanftdVf
MbcySwBhT5kzH6HBKnzs7r560cyD25/xN3ReCT56zgakkGYUym1DaxyB80pqpCKyzi4/J1Eyg1EJ
n0a/h81hvSmR3PH7vEyeZGKR59FEYbLPKshpJ7dxTxVQ4KEHS/JPHqVuCy1PXv6PMQmwkhcVWUAn
mhxK5NFD8ENRUX779y+MWh0lo+zSEC4w+dAqZY84fG5I3q7M6aVHa2uZgjWBS83BPnkTlU9pbmW7
LsnSlcrZpadrSxnPegs+6GkdjonnHHvJFPjdTbQyAxYin54tc0QN5wZzBLdxFA98gudZx+LHOLHe
iNWswSGXPkELr9HgCdX1oDqjGr4/T4lDUfGZra0QC0NfT5jl02h1fCR1CPPsY8yjN2SuwS2Ua6vu
QpDQM2TtmCHPOowmimIr89AUAo7RLoo/rZL9sdo43Rl5be3yVlbA6RbkCPtz5+CMkbH3xuZX7qTR
JvZyWLCLoX1xvZq8VVM0rETM6+swanP/XbnMvMrdi4H2qaoHVGDBkqmIGiDknRcIAICrydpNqbD7
vD2Jlppai2VeZeB6h01VWHXkoc/oLyXqQ8XqlUPA0mDUglgzpQN0ALZ5wqH4IS6/TN4X1LkcbHMt
73z997s6QsSKq4YyayYnLobiB1jCsGsde3oi6nLjeLuNrn+Eq6NEoB4tUNuuulAYDzSrXkzroSiy
PZNrs+n6eIQfzb9dHndpkdoFhdfHNB0k/cQ4C1KTIz8vNmwY9vd9xuXzPmyJZAd0gGHH9imFHAbH
PeuEr4p9rxhOrJ2+3n7JUn9c/vzDS9wU2gMVjV0IGulzR7q96ZW7UqxxiK/HHUBM/n28zaXi6Syn
0zC42IbnYVe129u/fKkTtJhfgtefeBayp8BCbbrc/Uk7GH21xvBbTLQIpLNGa11Yd11d1zsZ1BCQ
nFWh/b/+27ijp914lHtUDmD7+E7fnE/0KX42H6LQPnwqHpPP6fvtL1zqG22ud7M0hqnEew3x1lxY
vrzd8DWj2KWe0WY6rDPGnFWdDGOZfc+V+90yypWNysKjdUGv9FhcxgQpFvB9n2aavnIq7in2gmBU
5zigRgMQlAS3sl0mxTaxrD/FXO8wAeXKsFoIHrqsN2vNhGeGUCcXBf/nLCLzq5nD6KicZvI1nuga
DWPpPdrshhUxq4y0bUA5yUOvsB6yqT4NDtmVibGSPFgYPzr/wBRE2OaUoR/aLnCE+NKS+i3L7DWt
yt+L9v9uSF1dfOuNHiuILLGrcIZvkZOdDPbHVdkujQBNhJbUsFtQ4ORJdUkTUOjgRu4GzBj83qwh
XlN+m+aBycju9nxZGnf2v8EG3lpiHL0R1hW5OrWU7EGGXBkVS02pTUWr6HpSedjhDChFKV3xbMbG
FozjH7d/+dLjtckYO7FyOjnLsARhMWAW+TwJgHUSsTYUFoKlrsfNS8+xx0hgtk+opHlAUvXgkWhn
AcAHg9TNXV+h63JRlxPxosJN01TKX1CahQ2Zn6a+WNMQLvSvLs4doiyybMfAPjyDD1wB6+Hsrko8
xBWmTccKWfO5mVsZokbhJ+JiKDzjc0xIG/Qy3zb99ALHm7e2tHaVgLfhfQ12GQ4fF984GpxaoACd
z9WWWfHD1IkDddY2c0vtdfnzD4/PsliICAe6sC7dfe8xGRievAehf2kwbfkFgJHM4GzJcMq+lqiB
oOynPaxM5OtJCFcX7cKGNO07GMGGea1wAzcVdfqOpd4MqDdbPzunT55MRdVnsGm9jZHY48p7r9ZO
XT5Km+bwXMlm+CjVYZODRNU+pf2ZcoXscexbprUjznxO6+JUIWnQV09WdF8uz2Xa/J8Mqy9KVTeh
MXaZn0R+3QRzMWwvYPh69uNMrSSnFuKArvFNGSewPigrAMiZ+TlmVbwZXIP8LEXnni72uQGMFdfM
SBaimq75nSPkwYhkdTir0CnTAAxvn3fzSmctPf3yiR9Gd2MjqzZdnt6PXzOnCmJk27zVLf5l3l9Z
2nTBr6xruBDEWNqwPLs/jIGZB4jg6R8PdbMbexbJSocsfYUWAgrbpPYoEHeU7W3LqIR6P926RbRy
nlsIAbrmNx1quNQ2aQl+c3c0+3GXk3vIKpgrupaXxC1FSxIBE7DkaSir7wNL7yhRuzxaW8jz1Bpp
UiAuylTRnZr5xgRQB0cV6yGejZdmYMZ+nD13yxm/c2OpS3zdCJfzCmrr0CoM4puz/APD7cIHRsle
ifZLQ0qb5JGY+tIeGwmDDoEJXu0K9tjDhAxA45U3LAwmXdlLsoQSPlkKFdavjQczQe8A2+2Vhy/k
OXRVrzsDDZCTDsiQ8n9jN/rMlYED+9es/cxsd8/tlRmxMGR1fa8sBt61hYf3uFYwtcURrJWVRN7f
i9Irs1oX8hopGc2+xOnBc2S/kZaZBV5CSOh5FmS2VWMRP8q68ZE1jBxcr492YxE7Xxuv7fcZVxS0
RwEYYRcLGFgK+08BeJQvFeTAKnWmT1Eak++ebZGXCTYSD9Js5SlvRLm1CTMDmJrLbaWwxVfDmAWN
lxefkYTtnm9vJq4NL9Tc6cRsQWnRuQKuZPN8LqtHZ6peE0mBCieb2y+41jGXF2iz0gSRsjaLtAlp
9JWy50qtqUuvjazLg7VVdzKrlldOZQNop3bFZLyDIDwD4sMf+lz+JHP9P2rk7/d9hDYJIX53OioT
B6FlfnRAJ/Ktca2W5O9VuT68uMn05NaUzbWdJSkkf7PdfGrskT8TkvPnrOfjZxg0uhtPzu2fuK7d
TUq90u8RDpCnL4CJQ6SDyZtpONaG9SzeArQb7yoi6p2d2x4cWgQUhEyWB0OR6djWDn+xXTWdKFNq
M/YN3zO3MXZd3MlHUbFuMw50LXJd2zXgu/QDfdnMtZkXrgqRy7FjFPPlzTM8b+V3Tkt1HusIWvW+
FPvbXXQtil3edhkmHxZ2y3BaYYEcFdZefChUv4HfkA8RyH1P17YNk8jjEj4ZKHxV4sVtwIGLvcdc
tN/ve/xldn748XXe8ILC6ShsIA/EJmITD99Ev+Z+s9Q02m4BnphCxTSewrjpct+NqicyOj9BGxMr
qZurF9yXIaw1vqpMlag6dkOpsnyftiVmojf14ivUAdNDjQPK21yKdBP3qQGT+jLaTAZJgnGwjV1d
F0mgapl/ud2Wf2/Vr8wn/dQq5CjlRZISSoMPz8Mk0kNixCRCJiyJ95nnJZ9rMG+nV2LRtN21sdO7
G1xw2C3ygJW3sVNW7OKCZ2aQgAJHtnNMhqMBzMqv3uvgZ1LDJu275yQw+qFGma6lJq9HSqbvsj17
lCSCXiV0S3kuBQ3tzLyjagP9o++pI8/rXAoZTKjKCXXJaTDywS/XcPULP1xPbA/AR7qqRVG1LTPP
z2bYA8skXvnpC9oz3C7/OzfStO8HkgxYblH4A93G7MNDNuBT8SOP8vpYyQ6MzuKtlHm2U1G77UBN
lFVm4n4ShsKW13y6Pa4WwpkOsGyKlCNDkZBQ1NVPF/4/PRMbu1c0aKrmvXHpGtjq+pLM9Oy3hxpx
q2v7NjS4O/qiTENWJm/GBAE4CCYvt79mqc+0g7gNCBTqzQBUjmxRBnZkPFlZsVI7vPRsbcmPxyyP
C5JbYS9IjnOpeu7HVSXY0sO1Zd+206G/HBHDiA+7loZ5k6+sIEsdrC3yuJ1x8gIWoeHkzv1LV8Xj
i1E0zdEgYFi2tRjONc3pSpRaiMl61ovHCldNuYAIH3QF50K8Gc7jGmvVu3IMxXTXU17VYHaDddmu
0DTypXxlMwqTAdPmAKXV7eRjK+GbpbeyxV/6FG2CmmnlJZj0TogwD3ocwV7DOln2yrRbmA06qa7I
4pp5RnFpqMpXvD6ACeZLaOpKyba358JCx7PLUPuw+vblYKjMiCClgNyPy/7gSX4yDAWGVeVbcm2j
t/QabcqN+cBagMCacLTyoJ5UMJHyKGVIJmBS6x+3v2WpubS5V7JIcmUk0M/3KOCGKBh7xZ07Y1dR
GSv9bf2tvbiywtLLF35oMNvxLMYMLPf1/zm7jh25eWb7RAKUSW0VOk7weJLtjeAoicqkSIWnv6d9
N/75jVpAbwcDsZmKxeIJbKmjaWno09Cy+lD2E8xJKpmmn0oGdRkYyJrt96aj1nMWZP49MwXmT3lt
NNmLHQ0j/jUMeiPYL+6o8ggmkfXBHSwLtH9pV5BbN0EBn8fgFOT5eEcNO0/wIkEOXerJu440JG58
WxyKcqEQpfIYfbHMokmMVhLYLg1FkrLhC1IT+34cJIRzZpdAQnnx484FL7gJUlRPoCR8lPngP1VB
30Iyv20e22kkDwODTsNo9zPmCnz00OeudWAG3PbMJnX33L+4UbMxWGI5dZD+6Zb5ZeqGbE9sXM0d
bxyPXDrOMQUxByBP1KEfShHQCPD7IJJLYS+RazruzxTaRGc+1/69v0zzW+NYT+5Q/EjVcB6FTffm
VAlo32fyU+mLOM/kLjMATVCqKE6zyYrYIz32dEDT4OhMXnfX2BkTsYQ8FHStFieB2jQecoiTxsvU
sc8z0nHYHEDhFoAfmGFGuUmGH7kB5z0ra+hLbQN9FNcqsw5mX/kJptR2Mey0j/ucsFgNrhm6QVl/
GjLwDBNDwPYqhkB/cwta4ZKtaAGlbK1BmYxKJHDefLCVkZ69KeU7gGnZbcefTgK1LPgbmGkDGCsb
o7KFoIHVbG6QlYDoX/7+z/YwBGtc1pH2PDkgsI0DrDI8txARBCtvwRJchkgLWY5qoCDXpeA3uOXe
m7iMBtP4bmCuoISp7vLR2Nrta53RolZHKKRyC0eeXdlPx9yY8ycx5w50gejyflPM0gt3qKqQMYD/
7Lm3DdiuF34NBE4hvi41m+9tk5QbsXFFy5Do1bpBSVF1Apw2nzjdHat6vm95l/8K6ql1E4dCVMAS
rRwTEFPcp9Y0yz9MuOydWQGxNw6blfxFl+pjTRN40KHFc+PIWdT2867GKR3dNJJ6KY/6RjCjDora
OeOoH9S/hESib7tOTKZ8iy20siJ0KGxTuwVxcp+eJvpL2bAhq98gC7lxuKwMj14v9IH2940FT6be
VJykzw40Zxsjv3I06iXCBlrJMPWounMj5ZPP0in04fkS9tBuq2bLuHEKtOBF4AhVyNnFc2PXRPBT
+WKLdteS9AEmI7vrs7wyAd7l7//El2K0BrjzAlkIexOIFFQFrCkM874R1RYn7y/B4oMT3tPiC7fB
6w3qxT5PJuNQ3ymH/K2arAoXqpx0x2HMmk8AOZTJJFN1UHwkBzSfPWepM0YweOseqEX9fVAGy7Nn
zzzyAm49ZsIWcaAk3cM7LXuh6ez2oSMM8+SA7hIay9wcs4GyNKRQc2hC8LEhyEmcYQtMupKC6axG
YmaWWaP2dc7tX4rCfxA+M9DyCgvju5Bb1+G1dabdI2ycv9kyQBLV8gaWTM2UPQJyxH6Z5uT9sRpv
y+x8batokXmaKMe0SHH2mHqde/WUNcvh+gr7+xzz0fzraaQMlFGbi8DTYv9gOUMOL4zFzh9y2zbg
aFku84GbpaPivC6G96Gy5LcOKfRd5Rj1HsB/664Tkr86toBvy5DX9z22dUJbUF28Gsr9kWUv/NDR
3IpKPrjfvaXPd7TLrJ+9HIazCX7xPmVND7FJf5AJmFdQ0kkD6yCUsexQLKP7op3mg9uXDBSRvPtE
zZy9mdVgw+DbLXZpPtDDEmRd0pS+ejOXpT1m+URCWVteTHg+Hqa5bI7u0I/3ZTYthwyWgZFwqgJ+
GBCFhYiS00WTMdLsQGmuEo9wVPGBfZqrSOR291BX1F3isq0lOwZ+3vyCNzbU9QaQbkKrMN+sCbff
6/Pxca2b6OwA3jUzkXVOT3x2zrlow9KPXT7GFtyyuj4LRXNbnfM/HIFimlK37MgJ4vKwkyqARaWw
z4tbam/holeil84VgCHwpTozzueLQ0R3bJb7wtxgfX40THgB1AMj3FYJA7JWntOymlH8zXe9J6LU
Hb8SAaGv0iIhoPYb2cRH/bg0poVItThFPc0LFKMhHMVTL6mHQ83a+PqMfxSpLl/XNjft8ThdpzBQ
Nq2TTThSozGcXBpn1X3X2htn1UcR5NKItstnafjSaNDIIL4O+a4rtjjLa7/e+t8TigxcstHr5NkY
YG3xG1Y34JVWoQ3Q8RZMYO23a1EW+oUpvGWL8cwCLsOemm+DWJKbBl9njRfwLOsmawasRzpzOE6M
YUNDH1qMiwphV3uPu87LbU1plfOlqPwKtC95BqMR4PomVFikZR0A7IaHUj7eNtO6UurY+F1Ql12D
Kgr/apB655nDRoF2ZSJ0kdRUVmVj9A0gPRwngUh3zGpvSHSwPnWJVFBTKu4FWJ9es3QJUM3mHtTc
sQlb2aYbr7sr21gXSVW+b5LUuMh5ul6UoxRBG/4pg2nd9fldGx1tH3c2mfPCgRW2mJ39Etix9LcI
Dmuf1nZv3qZ9ENQZ3td4K6N8UM0rDW7ydbuMvbaFO69HNV+U49njWeS2bXIx1CsqGRbK3zjV1jqg
bWHhuKbn1Tne7McmIQPKYKrc1Hdc+biuaZChoCKNvKzPw/zsBHAHb2+5omBkdKFQWdTB0OcFThki
f0MpC0V6h+TTltD6yoLUpQvmkVhCmHQ4O9A7ux+RpbyAvp2eFarPG+ndWhPaHUXIgShHXlSjhuzd
RPVmxFYL5VBu8TXWBv/S8D83lMBLSzZbwBAC63eXp8MLbdWvmzaULhCK0t6YGiQfz6PvhqigR3wr
2qz9aG2rltkwGazHl7PaDo1sClv/thjjaDuVTwYZqBjUuURhFqpDZ5MHrwQvi9eHZG06ta1acLyo
Qp0fK2bAAWumr9WFxTxv+4ti1vTLwGXBa/vUcuES18JbGx7kdVL5v8vJ3C9tBrsEFlak34gGK73Q
ZQr8FhxsAAOQMyj5MBjuYWidryXfUuBd+7x20JpmXdtz76ozg7DsUNiHcjhBq+y2HaULFchiKpe8
QsKTdq2KK4vjjaK07gwUuDcOkrXfr+3ZVgnROHzJICxXfM8Z1JJM9mPu2ufra+ijSyvmWJcl4MOc
kqFFB0RaPBq8YiGEeO8dl54Iu8Vs49LGZeP9ExWyMq0rghL5OXfuXKPZ25O/kSis5Ju2tnULaYnC
tvFlUAqfB2bueqo+i2zZpzjMVTMtG5Pw0cPapQfaRiaO26UjnKTgIeX8yefi2E98CG2neOSCwAyl
Ro4Y+DC0pZvqd2vzrm3uqfOEA/u/4dzh4InGAu2lA6whx5xvgRj/DtMHG1zXJyiNEbq+Cxdnl4zt
EwOp65QNNRj0wcDTz04hcDjIp8ksujKmuGI1YWdcsqR+uNh7dgGxIjgKNrBQg7xTAhMvaHAavSx8
UMCr5nH2eP8jM005R8xZUJmmg8WSGlrnPKK1d2P81gFhLVBSpplOF2238cWqg8dqzj5f3x0rk2Bq
ERDU/4D2dFTn3LA/uSk99gN5gvhAfP3zlxj03/F3dQTYQlggqsUEVcwc3nIHFIg0fag5kXhGutyg
XPbLVmAuXG9tpTO6BISY/cCfURQ5W46aQ9par5C0hU30tHV9WjlIdemHxbRmO+BooHCfSAPdqhtQ
Uth9+qMNVGYKo4Zk+nmx7wr2S7I7Mf+6PiYr4U+vaVvE5LQZOD9D0bqFKKMojS4UJqjn4Pp7zX1a
D+bGZK+NzmVa/o2Cjul4M5kVSDU07KeHxdgiVK99+fL3f75MQUTIegtf7ppvHv/pbB2da9/VoqsP
Q0Zz7LD6F7tLclXcO8rfQJqvjbsWUI3gUqmhhTpXy5QDeVy+QU907xXg+Rf9sBG11xa8FkJzT5FO
Mbi/cIgr2Zb5GGTZzs62wPhrw6MFB6sBmdotMoaMVBYHMs7tXQ9W1saP/xDOhlWv6zcUTtD4ikts
11qSgwGhdfhCmG7EeYlMY65FWCxwXA0NauQ7PsH/Wtqqjiq/JCHsuUrIzy7j1xEMu7inkLCgqQNu
lWECCUagqhq70mkfA7eqN1KhleHQlQnyouvdYOHqbIq2fWNlwO6HgfEvN21U85IB/LPGIXfIy77I
hlMA+VHI92bZ0RiXIc4J9Li9shPJbe1cFuw/7VgzK2qe4zAZZ4BnXAKGbhG8zWXnxAbYgje2oseC
HrqTyEnVmXRPA/ld511U9Efb3bh3rE3F5e//dGJsDDn0BpaO6H4X7EdQb72jrH1YiwiuZY5B5uDD
kFFGEhDBp3Jjua/sVR0uPi34xUu3ICDQ+pWZFpyW/ewzS7236/P68S93daTqAmTq3+sSzM8fLQXP
4GbrzvvxL3d1FGS+LB7rxQAahUh63IwY8BC8vuUZHpDA/6Ag+TDJzmxHmD7QhE9F6Jh2jLLSbaOi
rUNqkQwviPjtZQWPTuN+Ulvsy48DvPsfMGNrGca8jGCjQ27dNOZoGftEss9TvXWero27thaH1kKK
LMR49oUTqvzOuojWzBspx9py0c6nHnJ8KYeWGsrwMsznR3N4vz7iH99YAJj6363Jnbnv/Ao3id5Q
J5G3kcXtUDXPdpXHC1Ac11tZ+/na0RRwlB4cH4UHwsizYCKyef10/dN/pQ8/SFp1eD91hrFjM1BK
aZcyF+ZVlgkD2cKNJy78eJYWSILNQOLRb1AroA103EzX9uMy61mM9zPrEGRgzNpwLIkNFaRJh7vU
2eCdeAbZkIcShJ4IisBeBKNJ+uB5c1uGfWtboSq6epdWOUWktMYHwrpgbzt9kZA6c+OqDpBJFNaP
6/1cWcD/ocMzUHxzH8eZ55E6avJ8Nwz0xcsbO3Jwvb9tonQ5GNK6fXUJqqc2fQaXD6O5JWvyITYf
kUOn25PSMYIF0o+nkYf5rzKDt2JU/hZfoRtcPZRfnTZK63BLfGJlweneLaiktzAkQWMc4um19Zxu
WdavTYO2XxhQFEK2FVYbO1GIa3OvDlOjCutJxdcn+uO7vavLUNOWGUzaTnUmIvslFJQ5ZPYZUios
KoSZZFl5FL1x31bpxgZaGSqdpsCr0VVtgb3pzl/d/nhxVLjekZWAqEOL29nhcvQQszraBQme4FXY
OWI61vBT3GhiZTZ0gHE/Vrx3c1qe62o5Ka9ezkM/iT8edKLuUdHvNqZkbYguzf+Tv6QqX0zqTy2A
5ABSqODIXPH5+iCt9ECnCzXBxVCWieHs0cYJq0A8i068DAs0fKfueL2NlZ+vi4LwigJmSVOAKDz2
yRPpd8hRbbx0/33S/ij6akMzCxyryu/VeaLBHAEF6CZgPRqRR0blhlDqqoAEZGkbASokk2FpyW4u
GAVjJS2npM7HfM+EkK++K5o7wgoLZmc9Ddu8MCFWr7KnGrpxryYKheAiAUKMUel3cp5pjMdKMN1b
O9sVQcFfs0qKkwMULvA7nLI8yier+ePKxn5eeq52EIEiKlTMnx6bdG4TJSc7CXB4RB4ueXb9bhIj
rfeq8kkM9QrzQUmLHzt4ZOzcximfLJGZf+osG97HclCPNr6xFx3kWGVg0wPyFiCImeM95qLH8wXY
cptgoZWqjI4870AdYTagqOfC84c9wCPDKwy95th1cTMFi78K+Tj4bWgHAr7L15fMyrLUoejwHPft
NMBVe+JjeXFwwrswv7OX6Xsmt6ziVpblfzQYhCq5apGSzRb7UVj5T/Cbtk6blbRG12DA6Tz7bbdU
MBufZFQb7UuzlGc47b6Mcrh3hLrxwNQ1F8w8MGoi8ETvTlk8oibUUvO2nE+XVRi6HGpphY0ryNjH
g/XVTH9cn9yVE0YneF3kUBf4cw3n2p/p78oRxU4VHsR/l4p86qRTRJzNBgyU/DyW8BnaXW925TzQ
yV/KLWy/rHClMjo7Ae57lxE7zEaxsWTXEgydDaCgbuQXJp6f0kG1WdRBfyoRtU/vJzdghyFt2rgz
rWKXUdk8wOeUPDa+lcJwtqif5rzLHqB/nb5e7+uHbDFkOzp+lFUc6kIewXu7I/tE1VZ5D851F7mg
vx3mxvVjA9E46SABkXSVUyVjYVgHb5zqyLEk/5a1pE7qMS03zpmVIOJqt5OKD9YCos9w5qUUoTug
SuH79sGBkWVk5aKMJO3fVSt+Xe//R/EDRSB9rhuoNgRV1lMIsaqjb7R/ZE+jmQR7swHU8XobH62n
SxtaCcY2DZSKwSeAX4dn7esUCisF9OPjrM5ug+q6OgMgINPCTDtPTy0USdO5BioGAiflkgzzliH4
R5Hq0otL7/7JLdq+wxXFnOmpsdzEWMzY9O/S5bmCx3IlX24bqUsE/qeNuRJdIW20ESxDUjfmscmq
T81IN5A3a13Q1hbFg1rb0n4+mwzC6GYF1QuItRafRQ2vlsBd+gNiZPl+vS8fLeTLeNn/25fShOtI
3+CGkoNDYlMnKnycGmm3fPGVDCImvT9Du8VOXOuZlu0vE6tQZTMgN1s06RkUhCUU0pgTM59gbJiB
NvxalZY1xdf7traitWtyPbCq9Fq2nOvGqWGJC+1tZb+6jrMRBP7iNPVsDYOnQ88XMo98aMR0zhpm
ndpm4g/9ouYf1IYxM7LcX2bJ3djOgvHswLYugb6D1YY+gmVkl3K+y2QK6B/ACYmfQaT0eq8vq/Cj
H6WlkHXjQ2nLoROYlCOuCcupFltU5pUB1YGYaZ9O8M3G47G3vPuZOo1gYTXuVu678ru1XSV9gs/b
HYNgWHe0ZVrshrx7TX17SxFuJYjq2Msuc4RbIr8Gos0HB+23v4h4JD/7WyOojrv0pCH/37vJsP1P
SNsB5Dea0DZuM211dZi7gOgCp7yY4Y5Y8KfWdrIltFy7CS0HoJPOqernCpKz34tqdOjGqbCyZXUb
nzkjmWsJVZzNrHttg6WMeS33sD3+ArkoGHE73c/ry3alIR2cWbmtFRRTvsAF8X4ah6jN8tBI+1Au
fjik+UZIWAl3unf9SPrFqoeAnTOcCGDPBlP6LoIMBAhEdetOdd54l5qO8xUCB+5GRWBl1+ggzYyY
IFvAFP4My6JTVU67XDxnk3i5Pm5rX9e2O1sq6K8HYoEbfHBQ03B0UhlDdWbjMFr7/OXv/5x1Bnzn
PCUoOeGMi8tuH7AhtrqNALoSqv4D0iyrAOI3PjnxQD415fTg98XGJX2FFObqGVo7WRyAf4hd1c70
mJX5Aw7SB6cw9tYMqagheB5a/mBYPYqKvQHep9wCzq6EGd3qvSkybgt4vZxxF3MeDNUOx0USN+aF
Yx8EwwvUxtb8UKAOx4+O5QS/brEY7u4nS9UXfUuoenFlNMe8qt/SsqwfRNrBBWKe7QM1gGFpHdiZ
Dp7vRnM5zmTrZ1xO7w8OHN0e3qZD20C0ZwapaL5r+ywOoJSWVekOHiLpl9ZFew1+3GlYShA4bJYe
B2/awouvbGgdDzqXvAPe4eIjrBzY3745cF5RbDwp8UOyx6HYehpb2Qc6OjRDAVTJpkIuIQBUZgyM
ED6lVtjjtnPTRtYBok7TK3cRkABzp28KxigoPhA8rNz2cS1KSO4zOEB19FSqV0iU4LncC+u0ui3l
0H3kTQuEuCoDu16l8ydnCI6QOtn44Wvzq2UFgxiNhkhQu5bSJkU4DPl8KmVnRUE5Nz8oT81vsBJQ
J99e+ltoDthXjpaAu/BU7pfMhmEQKqvC/Mbmt0D8MfhPUvy+bTrs/42qRNmNb2aKnGSmiofGgHOz
QcoIVqJbyc5KaNWdrSiwFgEEMhdgUp03CMFFw6w2dEA+xJVdxkfLq02EHbvusVJNo5tiVP4mvBT3
PLJd9bskECcwUFqP6GT2sWv61V5O3HqiQbucIEql7ifev0PlfULh3TO+yiA1w1mMMlLQ2UuAuVDv
sNUMEkitmodRAZ4e1CTb8mla2cc6HBWFrKBYQFU81d7ybEzp2WXBIbcybyMarn3/so7/OS8dAl1L
YGoWcEwyAOtzkZhmsDO9ckuc9q883QfhVsekCtQ4CCnr+dzOnfENclK/Zpepz4YDhgmEweWfdp7r
vV/Se9ulczzVPbubaK8ij5vB16anRrQ0UKCDrl75KaWB/S2t8EghIFJ0P/op/9761D0GFCWrwoJ6
A+eOE9pN9dNNW5YsVVNFEDeBVNo8W282aCIRMP7zH4gcyX1JA/Xk8bwDj7xYjr7yyl0P1YWoA+Tw
0NgznNYs/wfgTKC3N2l7SAMGiYfp8t44KzuHYgbHp23bmaA0RdtPvtue8mB88qBF9anmUGmanYp9
b1U3Q4Jmpt2958xW1NkyuAWoj9Wt24UFlT221O/b82h+hbMKcDYi7qc/1zf+yrbU8biqnPsU5VN+
djrZs4tqS3ZyIAP3ctvntWg5Bk0RqGz0TyMm05+mn4Fh3PjLtaBIaAlgUp5BKo32wy5dfDv2ebGl
TvwXLPzRqtYiop8CXmiatD3DnCQmQRXmvRUP3XM5mrEgFIoc/XF0l1NgIVyUlTow+VnMc8Lg8t1y
tZ9nc1d09JB7fTIH7kNmlPtyGR8nHHQ9MGhevgFtW5tBrYZReB0Y0GBznIzGa8PZh71PX92WAuiA
3b6Zs8lQzgw9LwEzKrj2yFfY/GwcpSuhSQeIDkCDsi7PyQmpUnEv3awJUw9WbCmv1Rajda0NLfzl
qVR+k3JyKsvDuDzB2K12flxf2ysXRB0mWgTSY+zy6V7A8nX8YSoWqUqEnvWtCW4B0WLz64DRUXqD
sifTP1mseSBD9caVtR8rsr/eh5XFoxN+iU28sXcbXAXbNgIXPguhSfV+27e1va9447bI8+azJfsw
N7931caKXxt4bedXrplyC2XVc+uacVXUMDlpQ3iMmQLQQyfbwCqtrRwtAJAJGLERT4nnMqAhtd4V
+8O3lKCsv2+zH4QX3acdQXf2LAq4h20Art6ZPj8A8D9a0dRbgRGDaj8EsUuWSUVwB7OhVlINh0qV
3TcUXPOzUxyXabH3fda1Rz4w+xNYBJUfSedSTvIHxwxBX8ouIAzWeTtQzAfIUFSi7MKgcQv4zo8B
2492R7+mJod0UdnAcGyakwxypzuTl0scUGPc4fikj77fQynJd/MBlR1edV/Au6oj4toQDJpTCJzf
NYoJfkF2d4mEZftzmeEBxEa1PpylWd0JSOGfq4Kwg+M1JOl7d/xTZoR9V3leQxmUs0T5M6wFhtLe
lxOfngns6sfISVP2EvSZLJ5mK7MzmITVxRJKL6vPyij9I7TlvL0De77nUcziyEYrPVW+Ijsjzac4
LevmWMkK/peFVxxMbluRVIM8WJcHaqcoeVK2rKshXyrkfqilu28HgzSh01Co7NWpHQzROKbibmjr
oIhGr3Xj1jHacwa0wwt4qHkkB0XHk5ky/wARIfJuBAFN0nGYP5eoyCdBo+gDafzhuYX7+M7NCE16
R0HZqEPxBSzcqXMhoGL5LyVn3r2rChKZ+N2HkirnNbWXEVYUs4DQk2FV04+qnhYRlks7JGbN7nMZ
lHhFF/Wj1bBmNzQeeZReJw61St2wQ3SioYAF2xm+zlOC2TbuwO22nSTrJXsgKSnvp6Jof8tKtMWh
5QuoXFbezH1CiN8eqokEJ3uq7E89eOLWBb3QqdDNRQb3O9gSJvVcg1lhpiIycJ1/70cOeLDlmjJs
RGO294YNkcEEpgssD+cewjC5YsaumQEg7hvv7xWgiyc5TmcIQ497q+tVYvle91w1tvfTg2tpUqUp
fOSUT9saIK2geOX5nLbALVHnqQsE7qOoMBgyrJZlfF6CWSQjPMT9rOaxxCqNO/JsuDhrncBwfwJg
0H+uBrwRmlXbvbG0eClTd95DfKvxjn6umlNL4VeZLcsQQUZZHCDZ9L7YPpS8KLr9CALvWEfG4ptD
1PPU8e4yE+yTUjpjEbtlJreUTleCjw4/dlFDmwsT72vMMWTULnRfOfarZ3pbqsZrDWj3b+EuMs3E
YJ3tbsR9CFcDeJMmUODaeqG/fOiDAKe7os0wspRuYXinLoOORO4qfiqayoMjMBkPNM3Tjbraygmm
+/ZBGsHvs2Vk56mS2Y8SuiF1CP2wW6QLcP7qutWFadF+KmDw3bulnUwBa44lJFzj60fk2iBpZ4zh
0XleFPFOtbX32yLKkALZFl6FzNtSLJ2rlEP6z/NKzz2VzScbhb4+uGdb1+61JaTdupeur0abgu7g
mER+AmQ9/T0ZAPqrIPc2cvyVYstf+95/Lq92Nk2sY3wBq92CW91Ev4gO+F5h5YfSMh75mO0rX9yW
VugEiIBZFd7NFT0V3hc/8yM+s9AtkNP1IiTNFuB/bb1qCWmdO16+zP3lDTBYTq1My2Rop+H79QX1
8YBB4U+77TcZik8mbvu2B1sLaeXQyc1VFTdWMCYuNgcMOwYQMoKab2D/P17Cjg50d0hLiFf7qKb2
8q6B92cIL5SfIxVHAVG/671aa+OSCP6zDCQph9QQqDDk1di9efY4A0XXGkfIsHiJk29aUn1oCw2N
eh39jnMWpWrhFWeP0HQPefMh4YQ4ES+sAiNZjcVrwEhwbtNm2ddtmiWK8/Hz9V5+vDIcXfi3scYJ
qvIyPdktLuIjRhL2OFus548wQZeeXRr9ZwjtDBLtfKpwnqfwoUs5qCyjyX+ZQRopiiaRbbLRvmdF
+vt6bz6ODk6gJelt3sh0chx6cgjEVC1/PEDSMgvN3Oo3VsVaC1rwhCRyYI6UAXBsu3GK2iVuqwky
xo3n37VFp92rCe/nYOwwYpMpvgyGvyNFcydF9uxQeYOTyGVStAgKQ/s2ox5JTwqsi71yyn1vF0e/
qyPRuE1sGYTvcjZBAW2rer0yZjqYPuddxZzRSU/AZt1bbIIuYZ7AVW4jhK4sYR3tihpHUUC/FPpR
ZEjEYnz1efD1pvWkg1zdki9KSCs4Ufo+8yXyqQKwauMavDYslzXwz+6YTANcL2KiCFtUu3H2vzp9
tqOw6gyv//gPsWuYaR3dTwFb9aoCDUxOYUd4KGOPAvy12E0tBZpKaz6mAAgnqGjKk6E6mLKK2kBK
YPJDfSEuLP50C4/l8lO0SADoJCMmDBpOQZ/HTdN5YZbP0IGv5/h6Z9cGU9v5tbjU4zuHnFSPE7ST
cxq5Xv0izK3a3Eos08H/oywY80VBT60LBypp+VAlHe2Htk13rWs/zYDWwW56foYE5q/rXVo7GKgW
DKTt9ZZY0OTkWOkO/l9J1zq7vPd/wk9bhHiXeZNgSbVF8TK1NxFtL1OlxYcUDjBFbeUo/sjKCHN/
nI6q4FVyvVMfl1EcnRgAJqNFcccB6h3vbszI33zX/mIxc18HYIagGLBFFFiJpDpRQDhWCypohTDn
pX9SM/0WzPUjOBBnajhbzyhrndFShHIYCW2boDs7fgnEIyPzT5tauKu5s/WtSBt1DwE9/n595Ky/
8N//3m7wiPK/AYP1JgFNdswgkmdUP8iY8eLQ+b7jRSOe9uWRVSmLYKbTGSfg5N1XB4Lc70ZneEea
TcWdV1j1Z7u9CH5lUKd+doMapLJxUsWBdcX4A48Q7B1MI9qFReZl71QBPW/lNfSRgRCw40Ga5RMU
pXHxhgbLvet1UEuUnbxIyioCDfypfCuqn3ChvhPmEkRZaS1fQJ/CvEJe8BvtUaZ0iqn7aS0Gatmo
M6Qo38yMv2VtGRwY9JISqO+qO9kL0eI0MsXPYqbDXsFwIeI+3OZIbwKpMJUUkBtBd+acWe+2K/K4
D0AE8e0iP49lbu0nYxon5NK98e5BRm1nS2WGhAAXkhve57RGmQfvD9WBovw7Hr3cAFHSrNWwW3j1
qwGaJBwzw7gvcvgtLRkFNcou7Bi8CpmwafoqxtQBW2oE3lZ5BH+i9g413+5lqf1aJbPqnM8Y0uU3
EHHuVycn/GmcDzBxcuCE7WVzGTkdcX/xlv3OfRvXr6Ujdux1dWaGi++hWJ8B6gjVAt97axQkViER
BsHCuRl3i+J4jTEhL/FqzkbfhXZtYNbBe84c6De6VZhCij0s3GGKqtGTNcyRPTeBoV3+CLQ6srDS
FOSOdyBBqnlAdStngKDyosf7lDkBtd3RsbHR/2z6TsfF57uipOkBKIb6dPGTP7hjCh0roPfEQQas
fnWX/+Psunbj1rXoFwmgSDW+SpqmGbfYjpO8CKnqFKkufv1dkydfnWgE+OUAxwGoYdsk916lct/s
flBwIXdivPZo4p0AYLSObPaQOkCWD1YVlsQgGGBqJWGp2/lnAu2MSHo8PZR2nX5FdVvax3SecTWk
YzKlgYqhUW/3ttHvZAExgRripi+Wm0riA71W3zVukd+Tykt2sEYsA9KWQwjLB/sH6h7g03jJoP3G
tbxTrhNktpBiKYN6zPSjx6v50NS0vbeQW3uoaU4/5Sw3jk3nZAoSAATaS1aZpENYlXVn3tswfOgg
7kHo8+2dvHJhWXIveMXkjPJ6e0Y+6zyrT+ChbOCU1oLe4phVsYJZYwqmIafGG5HVb4oippfqY7Wp
+fZX6OJfUWhx0sbVBJwyOOPnJMegqbZSP0QNWk5PaRrRvhePZZ7W4diYXRy4thz4Phmb8Qe16xlg
toYT8HsNRf+kVpK8lIPIQXfJW1qHpeugeutVdbL1AFkb6cVtXfNmpqPwWmAQhzmoi3oAYmIL8rPy
7P0bpt/d31Jv5Ng1E1iepKO+UPF5zKqHVPcvpQ3R/3gYg4G14e01szazi1NZjHMPuDU0a7UNZAG8
5jx1zNL7LqmD2x9YuUAt+RtwRq6xwuHO5pHhqOJE4Ybe7vKEb1HIV3qwRO/nnsicuVMtgKcuHCgc
V6pAidwBEkfUfxCct6xO1nqyOJWhR5YYbpZCpJo64MBb3vfYze9rHn9sKpb4/dqEjAqvVIcibbuf
dAk/519NAv7D1sNgZdUu0fsddYhVDTUk9mlh+7HuvrR9sfHAXBuc6zffLVq30fDb6S11Tufu2Yqh
UptYARmGjdrt2iQvgkMzc27MhJtRW8x9UOBQCuxZ4Koh7wYKf67ba3XtK4ttnXltVUIuoD7X2jm5
hD4lWfJYDe3vgs4bkXRtDhZ376kVM4PtMDkn7thcZi/JHvSUqI0ltPKYWOrkT6lTpQrI/zNwQYML
qW73S8/LndVbfi0GGDmn+4R8cLSWuvmFBgG9qj0NGRoVjOYDMr+eHAJRbtQs/8I2/nEiLGlJle6q
bpLgSFmH+JAdp+c66h7GOxiKhEbgBkOgA7qfL86+PDaReiBHceiPzm4rUbcyVUv+AQOOB6YeWNKD
Dc9A44/FNyBeK8vsL/bo3V4ZcEWB5GuvziTrX5Kqz0Jzij+pgewcl2+dImu//rpR331k0mkvWlWS
M6xtdk0XPynLPd3eJisH1FLEeeqzukg9iwN9QILYFrBNmSAcDYVA6+sErnzRfAwwwJakAtJ7lSE9
ZLE151HPPBjKiPYl1sn32z1Zm4nFhlejIYvRc4EmTmFY46Cy8zC30m8gBXT7AythcUkqgImrJJVr
izPkHAIeo7ioBvUKZ4ONhPXaLC+ObwNQrzGtmIYWTn9Hk2LHcAm//dNXHqFLyoAFK6CEZaOAPOBn
qi4yc84xUQHXL9puD7e/Qa9h7x9bfMkYmCcHRnhmcXXmlS8DNH+xeFL7zqRu/NuE2/FL08TlkxnH
PJh7fhVBMcgOVjHubs6d4kFZeXPWXKlLLQCKrOvJm32WiuSge2dQUGUp7LAzxJvByBYGcQX7zpZQ
Yo+WOo+TmpxLYYrAHrIB10/UKrjfGCO8wzgb3MC2MRkN8eZnK2WAJ0KIkE5+K9NmY2WtTA9ZLN1r
ks8RQk9RUb1V6lIxDlzHo9TRZKQbn1jZHct6m2VcTTk6W55d9aXD24xk7W5gUeXK/e3pX9kdS+6G
QWhdG9XV+MxCmkDDFonOe0h0bqzgld+/FNmec5bFiuBCVesEaEnnDxh4IW+TV2qojQCy1oNFlC1y
yyF1yzXEB1HZd2QJaX62q5Km2jjRV2LtksSBnEQ2kwnuDrqlz5CH7EJDe18w+3Y4GMmnudRhSsgW
S2zta4trlmeXlhkrUEbq3P7eJmOkCT+7kLELO1YhZxP/kSbZmPyV0LVkcgCbiqd5DTGJshSfHa+7
U9OW3PHarCwuWYVJKBRZ8/4smpoAoCh+0Rgw1mnekgha2XxLUgbxLCS63IZGRfymqsfUMU8cpFsx
FHvQ0jduoysDtCRfUBsiSnBXhG5Elt2bmkZzrn7d3ngrv3/JtyiAE1JMorKacyeJDIhrHgkIZ29I
RNd7WP70gAKR9Oftj60FeXbdn++uIh0U81K7b2k0DdVTV5HxktKCXWoAq3fUVWAnM4/mx4YZOkoT
e9hnqvltjZbaeRYxwj5pwJWFsHp/lIJQ5Ts9CKfQtWDH3Abi3UaS7htvaXMH3sXHEB9sSboYYL8H
/AL2nRpkCDo+lJUssOY+0+nT7VFZWaP/keTOZ4mcpYOrx2QdwYf4ImEox512i5OyspWXNAt4v5WG
q1oSZSjLhKWdZf6UFOUuN2V1LCEvHiSxVwTVOG0Jz6z1aHEimZ1Ik6oaSZQ49l3nlofOiF+8ZOud
b67th8WuFh65ior1ZiSq4RNYUS+0m3ZwnSgiDy69ETgPaeDldn5SqdMdEyrLt9oZYRdWzr1vsBEu
twLu3x+bvuXFq+hq2+oTM0La8hcts4d+iBO4Oubh7fZXduiSSdEWgOYhjwU4cTUHonmBnqjP+BD0
5SXGZf72R1Zm7K+5+ruNWed5BcWRlJzdVECX5RG4f582h481fu3Zu8aLxNN61hghIEPpzpqH2Bce
NNY7bm4tiZUDfkkm6MpmYk2BuYf3B+g9MFY7aQEO7ccYlGzJJ2CAgw5D2oLk3ZlD1BWQDS27jm8M
0NoUX9f5uwHyus62R82diHmoL3PuxzH1USfxvRwCcFumjWtzvDjSSwjYmawwWBTnhvHZsxsRTN0U
w73TZsePzfRi4ydwmAQvwp4iz7h4VRowdmjoVpH/Lzj8H0+Ev6fKu2GK6ViKHgq951RnWQZxbCY+
5QY4s4WTarFvhad+1COfZp9YpVUEiTc41K+buMjw37H+XBcu/Q3BDSfUJG3+uOLqlyFLa97IU6zV
U5dC19Lp+5LAmCNCoR1Grl7qg8/R+zhH9w3RQKH387GCamkIw5cLAHIbz/B/zyxdwqPGvHWtJofe
RyW5FxIqeYQFVflJPhUbAWKla3QJiBriIlWACFpRzunwPNnNdGfVrndwZlv6EF2YgsLp4xAi0LA0
SAVS8IQ5328vq5V4v+RroHalKlFXVpQIN/fhXp35EDrduH3+e/DYkq4hslIUIyghER/EJ9bCNw9a
7HfMNT/f/vEroWkp5z3prDcISBRnIR9ETg+AfAeqb3Zwk9597AuL+CoaC8TxzMnOvCy+aEC8AnhK
7yezBeEPEOmNcfpLAPnH9ltyNnQHY2JJqRnlXRMNpREKZR9wNUU18gjhj4e4h5zEN+YQGC/Nu5mw
sCu+zU76Bk6Rr9g3PPI2nnNrU3b9+7tAkEO3iAKKMUV1YRZfgR9gu2GIm6DwrHQDw7T2iUVI1pQA
OjCbIELJMroaWRcwSuHeRgdWAv5fPM27Dig4s9KOWSyqZecbzu+4YH7mPbSOA9zHFr12rQuLYFzi
Zi/LkcNFJu8mATIhigmWw4UKxxp0/Ntr798foUtoFJ2nxrAmSwP00LCg9mJI1EkZh6BfVB9beHSJ
kbIdAKSucitnAWpGCpHaav5R5471Wie19QRaLCI+nFstHZjY3r8s1IwLIOcHtw7zrkYa0tMJKgNG
jLpNYLDegdzO9TVBSljKKFdt/M61jb64lU52nTHLnqdoEvMTUHFBlQ7Ahachfu5HBpv9jc3vlg2F
NsgoBmuMYq1JlGvdHjxtmDtVF/bGul95LCzRwrMm1GEarlggkf4xaxvmRqmaIoIrSuXXgz2GE4Uq
FwqEet59qFdLxfMuSUZTUmjZWrFr7CDn8zUz4dxWdGJjt61MzJJ1oIq58FIHvXCy1nrUduU+SDBS
wjxlV7Cd2rJmXDmmyPX776YnzsBaKhOEpTh1j6Nt7AgnH5yW6/Z717Qoyz41Jwl5GPrk2c+GVH4z
47QCscV7TLot79W1Hiyi3mAyV0GmKjtD0Quq5/YLcDkbV8O1phe3T+3kY5bZdIrmsbsAARilWb1x
N/l3rYsupcO7rsTNxHNZ1NoTbOHjTA47o2nLnUNYeuCyZTujA+kEylTijzkYW44pa99dzHdRZaZX
c0mjRM+v8AqQvoDDA2858ctqhPdr95XkHKAZXFg29sq/Dw6IO///OshVhjmfWwJLvwG2ouMIZA/w
Nn5OR3yU97hnVvA9ub0x/z1ldAmuZlMK7C5GNurK9GFMqp1I+NZNea0ji+XQT8IqU4qOQDnETXdl
v+tfk10aWmE1+MkvL/Plff043Ze75EE/3u7Pv+MA5YsDUU9xpeFw05zJzE7Z7Jp30KSYdjwdZZjQ
xjjc/szasC3OAZpJq22Q0DzjnkJOU1qLV6OAFNnt1tc6sUg3QNCNjAZhZlTmztd8RiosS8hpgJb4
fjA3xWau6+m/dz26BFSrydBlD8jr2XQPdfKg0kdlvNzuwMrweItdw4CearWnUPfmxVvJsmcnNcLb
Ta/96sXucJOxBN7LNaPZScCu0/xoUejZ2n25UbNfWbVLkPFQybizZ6h9QATT7+fvkFKHIcg3gOV8
5mzlMtYGaLE1ChhqxoaZYIB08ZTDm3jIcIG+PUJrbS+2ABu12+cTqhS0mWGv8JuAsn+75bWxX6z6
gk5pogZBzh18fS+AYtQB3uruiSfU3ChxrsTbJW44NzveQk0K6uhdyUI59DT1kViywkKocgctqFwE
Kv+eNPleK1a+3e7Yypwv8cS9SJq0IGDYD9SxAwo/yZwT6neyvi+G6qUWzN597EvXO9m7Qz51eJ/D
hAiaJt7r5PwZhA4V1pmtvmftx7Qa6VJ6XNtenGkXiO8y74e9nq6AhgSp/sZKrK2V8PfC84/osYQR
gyBfuJNdIZtoJMWeiw45WbNWv+HP0xsXDTj5PW0aa/Ar5ImLA+Rvi2NrziIL3NSBOYdbKV35DOVc
nA2tioB8nQLPtC205Ta7GrzOr6SkpZ9BICIEFVpbAQOZd/ZzaOGeUOpzogwzFdScdOGgY/bbqgg/
lSbu5z7EdL17ZoNua3pVEpKuh51R58AUKx3Zfi49eBTMfe/X1eS+8Tb3Xky4QrW+M2b2M54L+X7i
XDqBVaj5zhir5ELdjqW+54g+lHkdH4A8S2ABl9Y/kHUa9mWJIARNxCpIIdaz9zKv3FM8zJ/LbqgO
E0B3kJEx1C7x0LhP09k9StN0X7nnJkif9+QpLdh41zHaR41ZzGHJyyoA57j0SQdJhlJ18dFIXHH0
CnMEF8kzfN7Y+g/uJs7BBlrCb3hS+Nro7JfhKmljEIcccJEYwjynQzjNAsR6OMrtO2sUF6Ork90E
luIzTBgdv+lN7xM1AMb0+1a7UZvYdD8pUp0cqILteAZUde2oMaxNq4CEKhf7wnb0Ad48zZvSFjvk
05i/Ng64E43Cs9AqAHMOdAfumVN77Aek0sYQWXn5rOy5jeYUFuR1Z59be6C7gQ/FaarHZFcP2jnM
HWlCqUCJKjPa3IO2Zj7ZVuv+YEmH1HunXLxS6vHkiKrEIzTp4d0xT3d8MpP9LF2NplyKrJz1syFt
h2oIcyAjQHwbykh4CxRuYGWm9i2ePhqVQU8TUNp78Ap/JV1jn5AzJc+m1b4UZdEdHZLTnwAktCLg
tRq+UjoPwQgNutLHs7JSfpHYLIjBe//TzLUMxDzNp0I1bejJMoNrbO8+5sA1P1edN903XcV3npz0
V2Gb9atSdXsPiZnkMmTzn9maGgCrp/zBbd0YAzCld63bvjpKZlGv6YAJqavzNNXyPjUdtQciS/ps
qj9DhiC95wojbBayOsVo8RRLuInUZWVXgRzaIpRwCXiL83GMZpaRA17RLKQ6mQNSO9nembnt17LV
fgmX0YOkmv2g4MhfmqyG7m83Vz+NlpUnPk8Drohpc2C47e8yk8QgfwGwqrB/nKA2tLw0dikCjzF0
slJxgBUtQ66Qwo0bFATGqk33eQ/aLUfl1tdWwkNDmuPetKr0CNMQLxAIKT7PgFz0NA1gJSWDYpxE
yBonhaUF8p9fHDjDPJVKTU9QGUlDWfRJaE+OOjqTSfqdsvkYIO+id3aJB8Een3PP8AOAfPhEwCRI
vFI/NR4jj9AuiIPKq2U0weDzUEHXFBXY/HfMhBV5dh6HCUN5P2ZOdnRM6On7KW9jnKsu1CtsKNTe
cyHyKognk3+pSGb7KXWRlzarGLwG2Hx4x0kW4psJ1kXm55ifx0lXTIRtT0fTF6A3PHhT7d2XFk++
Oabxeapga4jYAZc3tBXrnZgKvq/U3F60AtIPGhi2b1SzukMOpt87GUpGjkAKQijobPqAQOtHnWIV
pqWjQ6IS7zxCymrHedqEXNraZ51w76Ha391PSOHsC7yW7lKzZOfOdNVnrOr8c8wIe8XaGT8h4Tsi
nhpta/t8nBvuk1Lb/qz5fCgaanxC6VF+ATKagNABnYQq7uUFygvMCEEJjQPZsdE9mdAMaQLpMRcJ
a+kgkM5peTRHgyNx3mNvVjSlL02Z6cBIE74zYHb3rR0bCCOB97AzMh4nvioynu4yu8OpNsWoEncV
TGpLyYXvgF4bdF0zHjlj7EE3qgun0q3uM6A0jvNga2gWc6TdPGpVx2kGRJKwnDyMomSPVWrUYaN1
v8cOxjKtsRckaNP7nIzdYcRdHISLuDVLqCFyiIISaOmWTtKGjBT6rpQZZDyz3NznHCY8FBY1sG6a
BmC4YQrBobzmg25gPhQpOKROQ5Of8Dnv9nWv0nt4NmBULM3C3LHroAD9y084iaOREZ37GYnnfXYF
HxWc4w6E61epghjatY8cKJFPomjKZ9IB9VRDRGOn8rq4UxmtXqD/GcOtIpEvRV5AD2TE6jmpmpB9
MVKyl6x59FqehZlF9InNFvmGXLhzjHO3CSGFxqH7gRqhh5qnbyPzduelM698JxuLXaYtckBWRT0J
1MyjqdT1m82vrsescA9AiXqHYfYm/G/a+qk5W6d6ztqXmhU4umQdfxrKef6RAlZ4AGjKfWJdMx/K
SeXYJ4QHhNjWsTeUc0o9miHfXLeXHmnOs4Xg/ZWZxvhSdvIXlD3MU86cFjY0oyqDCenxu76dpnuL
G+33wZKZL5qk9+FQM+yhOzNfBrjUpRjiiUFLblQ4zAtIySGAYxXtikrBXKofLMjsmY7xBXXG/LlX
dfod2sNFqBEWHmjS5V+71oG7LE1FQImmGEnSvtqSgqRgOMCGu6bEwRLnzaWjI/veax13PsTdULCs
U+NUztfLWNc3/XNHbKBnKzsPGTLuhykBpEsmVN/DHln+Jn3O/cL2XPCnUGUupqEFVCrNviRtnl1S
O+8/IW7rC0IvC0ms7U9VOYuLQog7lobB/7AZ2ImwVh2N3AGXLpF7Vmi2XRLmgoAzNxT5l0EY9p6I
ujzVlTkce9iOnE1TpuHEtGWiiMV0mBlpE+VpK1Cw9EZQKpImgemtqr2TPcNAxbCb/mcGiWn0MheP
4B1/TOqXLj04WggazC1vUfnLQAkZc1aHFE59AfNGuZGvWnlnL604Gt0rx26gFIN9GIHkCi0snEtN
Xe88wzY2HvP/zrbSJcEDOhmOpQZAM0jfeP7Q0YusjEuS93vYAJ0Mq4N9DGUb9/K1Hi0yB8idewii
eKHVHbt0hTi5SQH3y0KdYqPaADSvvC+XHI+kqbmb9ZJEnTFLkADBuJJb/Ni1thfPI8Ey4WZzTiJV
qzfVuAghEsKLt99ea41fX3/v3l5eTWjl9Qr6/E4qwlnacwTiYXX4UOtLPpZlVtDdzkvYrTTGt2Km
Pwe65WKw8u5eWt44I3C/snTAhzBAfmqs6iRlcU/y9oMzukjXGEA1us4oMOo27YJ5mkYfAilfb4/L
yo9f8lDUAFO6ssL1D1dhsbdyUxxnOttvQ+MOG9z9lee7c53wdxNbNaCvIluDLWZAbsruAQgeLTjL
66+1Jz7BK/P37a6s7C5nkbVxKxOqmxRyDXhMQUQJaks2FJL7zhfjFk5y7RPL5I0kLoypBjNyRxVM
5s+2mqDovZPgddzuw9omWORwnITgR8OwLyISV6S2v7SFu5E5W5vpRfCpxiHTdaVMCFa/GTiN2uap
1VsFnpU5XvJPVAbhj6pKWOTaWb6LNY6p3GiKMJYFbLqa1pcdMja3x2jtW4soNFdlkdodklDJGIuz
sr1Db1WQ6BQABkJnCURDbwvYvXI6LGknnLTI1vAZMDdYAYVOldlBSR3p4+Vs+6NOxI6OI1Casbsl
orCywpZ8FNyeBLxT7RxHPUrezsQGX0/qbQbQzHdpsZGHX8njLe0tCpjdg/idxJFOPvU1mMAtgXfZ
lyqpfOhI7Jr+qzlspAzXZmux+1mP25w0SyBn5R82fe66R7vajZirzPhyez2sLOwlMcWOy8YdW6M6
a6JOwlI/OHwB6t7ZEkRf2ZP2YtPPbpzkBKKKkbahO0gUfetHiKLf/vFrw7PY8LaoYXhEkajLccf0
qVsfXAaWv5ntOmt6hbLNRhBeG6TF7odrMNTwSm1GcPb+XVPjOeumoyzqrX6sDNKSoUKnSVXOCGiK
07D6VCFne98NSETcHqWVXbGkpjSFMMHxRMlypjUUjKrQzL9AGW9XG1Z4+wsr47OkP0jBDZsL6KjM
3DvwyvsV51UKAxvn6Xb7a+Nz7dm7Q5Azldu2Bzojnp1QblCHtN9yaVxZQta1S++abs2Cmr02cT9I
oLWg/mTJn5IkoU5R19m4JazEwSXzAY8ppBGohkpJCXmEjJvdo8fi4iyG+QGK5XsGg5adESfuxmys
zffiKG8n5cGcG34Pwp7CbvzT2yok2ffug/J1dEl4kI4wRojIYrp75A2QopDyt11/vz3Xa79+sacZ
NSxISUBVn/TqaBfVK9ItZWAM6gEZFWt3+yNrC2qxoWG3BBGHwYIZE1QOjEm/ltAH2ThhVzbDku2A
LFTntXbiRVKRz4lBPo2GEfTuBpJiZb0uCQ/c9lrwCK9syNwKStEUPu61Ht6q5FQ3lvLNHGyx24O0
MhP/oYflljn3bazPXB25NHZW9SMrBx/pv42FujZSi22dFAlRGZhvZ4XCBXe/0ek+d+uNKV779deP
vtvYorAypKaAYAFF4HMtQBY2kYyugIL2eSq3IvdaF64L7N1XDKImGifTfM4lMJGUZk/1bFOkEKeN
bqys1CX7oQKbpa24NCHVXp9G0v4ycm8DxLA2QoujGam5XoDNh7hkWxeI4nyZs/pSEfMZZbU/t5fQ
2mpdbOY6GzSpJ9qcLeivtw4qm1Laz1UBO/IEoiqTyLfQgmvjtNjRyDPnJner7tzPEpWDxv5Cqdh4
Q64gt+mSw9DktIRWUo3Gc2sOyklD2Lq2ut2c8qNbD6dmJAeALD9DQvIbNcWDm7KvIy8eO209OZl4
6nLzmZvk+fag/tVR+Ed9csl2IA2B4AzqVnBp8cATd2MbOfp8PNiOMd57QiUPcymTQ2zV8mxYlvBL
yuiJJKz/7iYd/8QGuLP2mlXPFlRffGGU7StISqjS9wK2CgLqJc+WArKl62fgoskoHyw60Asz5S9m
kRGA9Zr2Prd59QC5KucyCujPNBJGX0YiyidtzpNf9xD5bRtNDyUUj/cYwdE3+j6+i/GaOSMPYt6V
zB5POV450OiR5t7UVxNUwicFlCMKPtrrqghpv/JrKd02FFSbR9gLQ5XaMjX88HAayNL0zrlRxaCM
AkWmY/wDULRewFtERs2v9qITT9/i0XSPA7yk9yOkgUNhISznYzfc99x1NqLZygpcGm5IOXHJOBLa
Dq0eGJMny9pS012JMkt6SFLyGMQgwFl4ezCsS+4+WdPGY+YvCP1fi2kRJ0f4JhulZatzH1kHeQHD
F8Kq9sU9VkGyE0f6UJziB/iWNvd4qt1VD/1G9Fnr03UY30VO6J1zIB2ggi290pQwXa2Gyu8b2HHS
whu3ePdrk7K4C6UVuIEkTuEnoucfVj1/KWW6JW62cq+ji/iJwpTDC9ulUQNLrUuaW4Yfj9YM4Vio
uiJ5TQJw2GHcWM7dy+2dvzZmi3DKOqvnqQdojTkV+tuomhQaznAX9fk0bD0IV0L2kqwwE+UIz2MU
CAvqvkKKRj8UmVtFJk3SIK4b5xAnafnpQx1akhdSN2aQ+SD6PLHfheyD1EYa2fuYJBBdUheaxnNb
kgsWwUqzglBfax3KzEOen8xfRrDFwtudWDlH/xIO3q1kaJahtnil8zkjO/FrltQmtZ/3xQ7ODR8E
My7ZC3jmWqIWHRK83RR1WfbIq2HjSrn2+xcRwK1zuGjOBuScM/GcGPORmyOsO+VLmnrVxl1yZeX+
pUK+GyNbOxnM2nN57ogZzq0GrmBMf9CYfb49B2vtL/e5VTZ5Ujo8En3dHatsmi+u9ERoiH7ciJQr
oeSvvd67LkDtxkgdiD9GeWIXULIcfyrL+1iCYek7McRubNrwWIocDtwvZNbK11qhdDzC92Hj56+N
0OKCpJIS1mtXGm031Wk09IohxVvs427eAv6tRI4l9h7OFkbBK0IizpKv8QCMAMi5v2CwsBO1fssm
K/jQXC8B9y22WStY054Vtx6bqbH8kskIYKQtBNiKMAZdIu5JUdTUTWYncgpAjCbAmyAL4xiBN/Od
AMmlgaZVEw+RHss7Srbw92sctSUAXztFZs+qoBEm5UGx0XydpsyIADOoXhNmu35nEP7bLabxrUXF
RMFQb2NIV9b20hYAdUIzKyhTAJL0Yep+naatjb/W8vXv73YNBXAiNlB7PvdIc/hZlr9405aAycoB
vHQBIPZkUS/rmnOjm8s057uxODuyj1pS7sj8zOrX2wtubWEvDvrZLoxE2RmA8m2VAeAzvKRXw5PE
bf7IvHqowNy5/aGVSLzUKdF1rKfWySDJKpIAcih92fmS5+Dbbd1ZVqLAkuFpeR7v596ECkcBTCIg
i+WpH2Pkh0DG+VCpxFyyOdEwqFQ6dqLcyLt7s4J3ezHNVihk9vP2MP27E+aSy5kmcwYoSA8QUwsM
Zat2qPsEptgyl1hr/roM3i1ZKNfHneRKnmUuA6fIYYTlAoFIjh/79dfJf9e8C2msaiptJyJev4O6
MHztkvkzy2E0cfsD/94W5pJkoYZRW2MGSlWJh4KMxcl0jSmAZumuTMfaB8jqMlGyMdv/XrLmkmQB
7yJPuGLCi25sLXB34xSvTaUDqLICEPoxm0pzKVuvDZtWlefA4ocXr4OMLwVPNthVa7O92NzSAOnP
Q9r97KRNFtTWBLVKgdtiYW8lBP8dAgHF+v8JrxIk2uUIgYzZ6E82Gw9tbO5vT/Xaj18c6rFOVWvN
iNvNFcIGgyoQaiz963bj/w575pJEMcCVviaSqHM8mH0oyvgLBKA+sYLVAP8Bu1541en2l1ZGaMnC
JOVUZzjIQRkoq5MVD/vC7Z5vN70yQkvyJeDCQKwWeDpDmTcAgrfLII5GDrcbXxuhxVau2zoB5BZP
/rHOfDP55l1LE96zB1XNrjE3rudrH7n27H28cEFaHjubRV5qPfawUhxbSEn3rgO0Ng66pATU9HZ3
Vvbykh7SgH5i6lLFUe4O8KWC91xleyTQ0oHlSj5tZNPWvsL+vz+9VqQxNTacNR+Rs/NHWE7BO8yv
8nz3sX4strSFV6Swac8iwx5cWDzSJrRbOIeked4e+JzmH4vk/5Gf56JvoUPBo4573+wKcniQxHYz
cyO0ru2KxeZ2SdNIieLNOYX2k5TwebY3nhsrLS85IaJhriM7A/ai0KA4J9ZghspImo3WV/RtzKWy
vDG0zTC5E9RHpXyUtpvtLa/0YDNWTadSASQNjcVZPRYMaAewmOPAsxMO+f4KCcROtLmfs3Y+5HIr
h76y4pakEYCXOAwXIKlfFTOK9E3vNXejV3WRmfXsXMFq/GMbaEkcKcyUgs0GxAOgKCizzvbws3bN
bofHe3rn5JbYiDsrJ/wSj2XWlYYvsUCHGKAHZufnIMjTvoAT+JmL8r7GG+X2VlpbKde/vws+lsb9
bshRYe/Hb0ZBj2O5BdZZm5RFGOBdCbqbQsszIdDCRlUGxM8hfs6yLUzcSuhfQiBxBSqRrU4VVnmR
N35DkhpgI5PB5yyZNkLAykwsa7ueEMlgDTA+lPavVpQ+Htm+ApS0Y/C1J5fGs8PbE/FXW+G/eVrT
WozX/zg7k+VIda5rXxERgECCKZCNM+10W65mQlQLSKITIARX/608/6SK15j4fSYnwhVBgvq9tfaz
PA4mCwHF8Fylc3GwskIestFMv1GOs8uKhpxhWkijijbNIyFe/pDCiuVQuoE5pgARHsXsDhuvsjYm
FueZeXCKMZepOjeMnyGtOePnN1buleZkiyXPgbOiNZjrkcP2v2TG/TrYzESmbr/gniohQymjcrI/
dvJbij1x+0DhKi3JSXjTCf7xdWz16V1mNY/vd9nKxyx53iaHVzZKGJxTj0uHqOMtTCOb/mfn5/1B
6uChQpVB8fL+b63MJno9PPw9T+FaAbW4dE8dnIq8clekvxg3Uato/P4PrEymJdO7GAphg3hnnxoI
20OtXnM9np168D/4/Ovv/vUBAdLYLBjq6cTq6qAq1JrpV2tMP9jV16H819Md43dqFCkQM417YznX
cjFdw/khk3r/fvusTIqlfrLIUs5VoeYTDeaLx8WxguHJ+49e69vFcabtnWHwRQCPZOGfxShAEGlu
mvxLSjZaZ+0HFhM6D3qkGf2+OxtPHetU0MjN1E025l+HEjyh979i5Ri7JHrnoQsT2wx8/pRBB+h8
diwduRYKDvIfc1BtNNVKLyyVlL6AjlK2GKWc26+TOzwjdN841byt+kM29t8hxEhf5oihbaDBm89F
bT3B79iPsadcMAvivHHOqkflnD3Lrbur/zLLbyz5SwFlCtxfaJPMPVlTezMJcFMKWBsMbUK95wKi
mFrYuOl193arkUMokjn79X5frTXjdaD8NV3GEnxWWxI0Y+8+wJnwiaQkef/RLsEz3vqoxUSHvalo
ApTGApfSFIfA1f2p7qThu7415a1sR15GcxnC8wJ1L1LFknD17Jh5unEMZNURm+sQgYnnOHvie3MW
T0GNK+7WtD/HVvclwtIcVbLcd9QDCEI92MlCZ/zQDLOIq15OH7q/RPHuv21U9KMPUCSzT05doVCs
L6JJDtEg+ZZycmXFXSozKxuSOjNi+7Drypz7GT5JKLiob3PLyh/e74yVib8UZ7pAF5QdQz/naJtA
XdyrMNt7nPnGnPnvHu+tzl6sLNpgNTEjM6exBlTJagqyL+Dy/IDsfXFUlVMndpUOryjrARhtFg2H
53ao9j6qkI6G+2EysKl8cpTnJLbd4+afyBkBYzgiJuLVkTa+8+VjTbE4eQBVAptjAa8SXYQXDKkn
wG/O2RSeZneLt7Iyq5YqTxvKhpJSDils1h1hCp3HFZbdj618S5FnYCEHF5jGO7WwEERO62KR4vh+
06y99+JsEYamKt0O94NlbtpvrqbNhbGWbil3VgbhEm7NC9xqiMmUZwlJtZD1gTjOGVC04xzqjZPY
yt6zFHm6hpeB43YjkBR3JdsTtzxUPZy+Qthmjxv729vT1V7a3/lz0PQhQz2oXQUn2je3dk4eLeZv
KMFXNEj2MtmgJ2HPVdOzawX4BHyn24xY+3KjPoMbYm79rHBvCHX7J6c0CuhNg4q3rPSmG9SY9wLp
33RMyspYiVdb5NV4SP9n8J3aeL23O9Fesi1YnRYoPPKaE7xR2XFOU+eU53q+a1Be6EZzF6YbS8rb
XWkvUxdwxcokob48GRSD1ggYWXuyjEAxP2UicXIoiBpYRX5oVtnLTIaxdekXkiqYmAoEUk7dHQZY
625MrJUhs0wX1IHWWWVn6jTUV/fXDkUKHbzlau1svP5KryzzBJPsO9X7Xnsaq3nnha+OqmMCIFH4
+v7KsPYBiz0wn+sBCSQCnGIB4WCNFN5Pj21dhr297NjLIknQK5x2GCuFLE1ZXXrLUnueZyJ5/9Wv
x7b/3ZnsZXLAV8Es5Djqk0lFBGh14VgArjpRz/Zeus9mb2O8rn3FYgcMg2FAnRO0GjUu3mLq6e7M
eW3t3/+Ktacvdq2cKkVQTtueBpj73A+Y7ycOqM9GG60Mn2WAbOtGZi5I0HC8sg6OpaY4a9u7uoVL
Dhxyt9b/lUG0DJO7adK5nKcGugpyrH1crc8slZGjzM/3G+ntk7u9jI0pqs4oMT2H2Dtrdrg7RI6m
IkzuKkh3fvAmp3HQNmCdACBCmlxvnd9XhtgyZCZQCvSqzKpTXXcBbKqHn2HfsLid6zzyaZ6j1Lhi
p9wK+o3pvjIaluWIYwprzY73/k1oO2mU1aAxN0jjbyzxa0+//v2voMArs1lKPfGTJmCchXlbo1Qz
DzbWwrWnk3+frrWN4vZJlKeaFdmuhZ/mvR965cZhfUVaYdNFDO0FvWaZ5uyGKPPLmT3Yw1X+gyQ4
XBaInkaOKuJ+vANz6xe3vK0zwcpmRReTf6RKWqEpqlPq43RjYtqJvSL37myOpJ4/dvBYBtYg1Pal
7H1+gptAfm94ASZWWFj1JQ9wyH5/Cq3M0WVcnTWtM9oUp+O8+GTSfdvXUdhuSUTWHn6dP38NrBoW
BVNKrKsdXTaDz8L7JCu86k5RsVX1uDK6lpG0qOpB+x18aJ02uOsyehOyreTJ/8NUv7GVLKsOCYqW
Z5AWoD3zlYIGVJXknqRKzJEu5fDA6gwgDD7TeHZpfcg8OZLIG0DHmETWJyiJxRlUlao7lEXvfg3s
lgx309ygAH3AFVB7dG1aPo2jhau4yeXlr7xzagX0UN1eiCvoLYw/fbialkqdHSprOA/5/RjbQVAA
QZSzeG7DPJ4AE4pNGobPtOphYt/mrnfflRQ2NTPvHux04GcNyMud9Ft2IoC5xNwhBzCQ/McSmbO4
HFzzmSAo3U8jwX5cEOelV3xAxmOy9ynMboPYG8f8heeFd9dBlnXpUtdKiFPS5/FaKwcbpO8hEmU/
/A65t852WoBKbPswU8v55RlpfTbwhf2OoI7vC0t44x6kgnxnUx08Oa7y60vlC1gjFI0ZHkTTOBfb
qut9NYCOBECKFQQxPGEnsM3SQOJAjONcnNX+MOxcYIM+FZnlAIJggVUzg+oGl5aeJ1iZuwMk4vYY
CSoFwUV62pwyZyK7GrCEi59z9TSz0Dv5jVL36eTqu5QACZLChzcem8m/0yYIH3O7pzfAmJfnXhB+
BzSH/4I8FNulQohzZkCRAobI+aZDpyxjIsG0akRWxtxv5U0h626f8rT6WerR3g3hJI8s8IsbZ2r4
QSMffmAzImICo/UfgWdBwZr7IEg50IjtIK1pdpamAI75Rf7ZT/v6S4lPmWNb6RDJczKE5w7Ziqi1
elZFroHGFvgwJw7m4iGgOQAN1kxIzGkrYUTcVLQ49FC6HaE3xeAzYMd4srMONiHjkaDvopqm6cHt
ZpwpfS1vYGPq7AQIPbcKMJ5zQ7P8oquQH2vgmqPaa6ALqYlC6ipvx9cA7BKwllzzmKk52I8ppXVk
XAL0Z+G3NAlk5SYotsjPogRsqNYMZr0wId7BoIgiAWAHe078DMap7YhDgp53I0x03d3UAN9OfWyw
FrBf91abAbllqewutHMYElcg7nPAnW5N6MCLgqRgrBT1qGLlwC44nwlFDs2wfk+pNnufielrV6LS
qWlJd246pm5awHN+h0I0F6XqMY/doIfYJavHDq4kpgMSzABvEkRVLaouaedMNiDMeGClweU3mjI6
f56J6+7S2vaedZd5F944YjfQqTyLvJzHUzj5lYVNoux3VZHbN13tgnA1cDdqOtRzuE1eP9NJFoey
rOwYh0qxHy3Nnx0nkIcwRc2uzLOnDJMwQjjKEiqEc55d34pMmv2hiJBiYmuLJT4Q1IkMhuniDyk7
azE7MTPtEJU9rxKjHA3+0GgeOgpfxxuHDMFvsKGhO0eRAw1iXQXkALMm6M7DKUsMCt68eEhdB3a2
swHNFX3z05kKlQSCW5AqFNWuECCiMZ0DRISpBf8PFRJ1Q0njgbPR1D9gCVTGRpvipiWe2mU2bRNf
1fnvlPXjV27DrS2feX0sIaX5bVALcUcD6f4oIVi8qZEhi6n06DEfyvke9slBDFFMkyiAke4KnvND
Fgbdfk7BVQSSzydtnLumv8uh2kY6qXOPKdS38l7IlO2dFrIKsMd8eFGjgqb94V6NWW8s/K+MgtBQ
G5wnzUE8H11x14dTV8PKagR6izms986EFe3wsX3XWxwg9DA5tcVgsEjHHmS8KjCJtIEr8kqZHz60
tS8doOB34PG8r9uzqLO9bHrc6k1n3fgfi1CW1ZCMZCzUaQDh95CSSFf+wdNaJu+/+0qAsiyG9Inw
sYinzTmwXwqMqymFSZ4pEmFt3VqsHByWNZBkkp1iMmuBgqy/9WF4hwLMDXnH2rHn+ve/jj3ZVSrN
+ZSe/I76O6ODHtQmim6out2HmmeZop46pKVNVaWnXJmD16Y/dEsAZhLDT1T9b9marLTQMk1N25Dw
Ih1g8jw2D9fSK2ACN1po5fi8TE8DO4NjrFdC3abj6U65ccETHJ0hTnq/fdZefTG7+hJGMnPjhyfT
lD9d948n6PP7T17r20Vc7mm7srur6rkCE6seeJzbVeRYW4HeyrhfZpIhLsG9vicxKiV5FN189Ity
n3bTd9JsySJX2maZT1Y5LuJHL23PVv/FL15Y9eP9lll77rWv/xr1NWBrHWwu2nPTzo/gH746ffb0
/qPXWuX6978erUH6h48ldAmK0J0b3Mq8RDnOBenAjfGy0qvLNDK8GKg7C7QJjsnAqpbsYPyNm5i1
Zrn+/a93V0OT+/DObeFL/6dqn92tysG1NlmE1TX2qC6zuDqP7BkJgT1KBpK6Tw8ggW6En2tv7v77
5tjgUfYxOhD4I2iPcKsO1hzfMuOm/yWQ3wiulvZ1amhHlK1M6U2PipK9m8ns1cg6OA5k5PvRgTdp
17hm5/t57cSzz/NHXqOQULlMZPH1Hmnct7hHOwdt2j9YXHZ76tXOvaYZ+wqBq/xOaNndidwpXsDd
ge43865UUfBJS+WOl8IM9c5vpvkAa50ZDGVF7grWwQuJKCB8o7mqmjyaBu38nmqrudq6/imLcfrR
lAHs9gSqaBPbAF2RjLbn5ThkB92LTaFmiXjrt9dzVjAwxLuyupmLarzpW+LKuJkdc8lzlwdghKoG
3UZtsDyJATJzZuoQGpLvg9nznrSLG86u7/WAZwMMU3lEWxEI61NiGc9AGiSiTsIuxKoRYQ7UMhfK
Z/ZjJtLcTigb3jPaTrGjZ3ADnMyQLLFozneCjuIOt7DzV+BAg7gIeqiLGl2Wx1wDVwhLPJ98k4Mz
C6CkLbOXRYsQJCy4DYqp7C7gvqSXfCrCA58c/gQa65A4QS+A9mUc8FfM1SzqgD25Y75U30YV1HHQ
S3bkua+SzG8dyAJy/dNH1e/eARQdeTMjX2CfPiXODLBqM0zkhLCa/HSIxc9hOJJPKSp8k1ZlVOxw
kPX2Mm8l4ljob6adw+Zib4DZiCVrpjif6t8FYuDv06gRuYe291RSuwGlNYTdu+UWXzkNi9hVFnvN
JzI+e6YDDFPiixIfzgnnmekGUhvTRRWQlGdeDv5BsIw9g8wMIVtVNMegMlkVjY4VhEnZevn3AXeA
1/03+NK6XR4AAIdKr8jSlb4ArFgdJDxuIqVG8ByKsrmkRZ0eB6dmN82UIqYwKXA9wHUqcsZrctyS
ZT7iRS2sso6bmo3VDky8yd6pQFRnbJzqRH3fPBqTDbvZEfMeOri2BSi0hwVKDZD9V9fxILoUAEJ9
ZphSkGRg8r7ixo/es1Bhu3V8+Y3DPPVPb6f854SM5T3SgLijd5nbgN9bmRentBuCuu10lnufBPR+
1MxDwDOoJmJD2l2QHelOg38dATMcpF2UST8MNbWToDMUIOiG7yGjdnY+BDQqYgoUS7ceLTiiTc3R
1ihPqTwuT6T0KoHg08BAEEe/kwosd+85qthXStmxjygtwVHER26iVUfG+v5WY17vqIOKcgpzDbg9
zXxXhm2xtxW9BhlC7aqpR0AuBvcW7hcIopk9HqBFhxN7K7wEaNceWFjRf3Glh2rbrK6cBNg3GBDZ
ndGPfMp4XLC5f7yGFQ9YqeaTmJwpaXuOeqfSzA1Gbgh2diB7MCRFyp8oG30doQGmQ+AUdh3nWdDe
SEBzwcKau7vK6eQNIsLgJUfsvy8xZ39lUDpEiGSGqBupheeaXia6a5pPecD8bxK2Oomuub4rkf+G
F2kJQbXVZ90YmzZFl5cGVNMymDLI9gnpuqv0Rh0th06JGSYLJYd6OgrmBVHreeVJtHKOvbC3Htsh
kAzwYxUcRM/m72DAyiMEIu4+JdL7olC3/SOzsGCAg9ccRGjPzyJP01d7ZvxGO7mKqhx360g2ePIW
Dibs0R3D6VJ4M9xmwYdIhB3So8HV+ym10b0tp9l9aef6SOve2ZXuZB1tVoU7YjL6I4ApSTTruf8O
jNkcpQWxs2huWwoP0L4Ai6HhO9iL1J+sGdedaiCK45I9yE4lVut94xH7TrgVRrk9Inr1rKncNaZK
95yT/FMJtzGQ9wHNIcwQGaEUesTREMQyKQKElsjYtnbuxxpwhaPXIIFX9uFL4AxwFrKy64JuF0fb
69KbmnnhQwDPzi6aKTJX8IuU7V5BvnF2IKR/UJrwCMH1dAklFXcA8psy8Qzz9qNHFDItND8qYqNb
xsy7tetRvqSpLV8GKbH62ZWf0NAtPnl2LwF9yMSZ4f7/zunt7LGETc2+rBRIAcAll5+tDmAEmHhP
w8mqPOQlUCl7SMfS/LyaYiNv53Vgzyuwhlsr3c81poBbViKWZUqPVZcXQAdZ+oDebQEdK+yIOMSN
pcZZVhby6vMYjPPN0HUWZm7ZioM9loCjuyN75RrrScGv6XwU+0OS4zmwN89C/XlsqMEJKg1g/WRR
UBlpFtdT0HxuQJfYOUPH4yCz6AHMg+xLmU7i1mFDfujTWj81VyxsZmZyHA3tE6D+EI+zvsBtttud
bKTcwbxwgRtnbjDtqCe8fVqGcyxEBo0JMqrOvi1VH8OVQp7G3JC4BaTsMIauiKYaa4sVzj+cjmbf
PNKaHWhf/g7/mMLgLAxPXRsqjCsVJD4bwluBs9S9DXFSg3ympX7lshqPfab8V+w/7jmtGjJHjsYq
sscNx4tjGWDyU7txk8qAKh8xkcsH0Y9mX9cA6yLLXiUs1bAGaK22/4754X3pAuRn59FRievp5qkd
O/cmLcp5DxsHH1NYTUmYkukJ1yfHvMrlAacljZHTereYu95DOYX0Z488XwJIMt8xUTdHJBz1fShJ
e+RpSuKK5M3BTF1wA4brBA8e37rkjeXGqeitCw6mzlEDp5zQznT3bdCkDwXn1jNKVdtPfeHIT4Pp
K1RBNA+5lMikwgw7wdZQHGyv6q7b+nALq5d5bzAkj17n2cgKpzpxUmzryiu6WwmI+lfFsQEAin2V
gTlVeNdrCmGdDZqsmaz+l0atRYS9vXgQjuvfz5ZCag2589e2rsvvAkk/1EoioTa1DpjisBx4pLbv
PDIu6gfA1fjvKejrPUMlwhmk4yfwkfmuybziUAeqvs0m13kG4MT6lZJaPmtT+gdbjMTsFVaaC5Dt
7L6XjolCzxm+D1Pg/mFD4J7wwWZnq7S5yXnqPSFZEB7CeZo+wSXGOlDjer+0X01fS79zdkGv0j2u
oqqog2XYXTr39GeV9uLOh1nGpwzJWMDh80o/c50V3xtd9X+wzcNUIcTd23dedM2jLijDLfXYuk8U
Vis5fA+0JlEnMqQO4TwPJLcUjSQ7ryjFGGU6rZA4qpv8iA27Q97L8apLjlj90isRXqrSGm4n4bm7
uvWtT61xrPtR2mMLDR6460aNtExKwoZTPQdD4tkyZxHtaDAmg7HMJ7gj1xjrdQNjgLJLcngePODS
AhCZBkewQ2HZSHpK99WxS2QeDBjvAanBiMvrMp466TxW2si7ivbk0EmCnYvX5DYtyxYWo0F2gQsG
bkigYziwPvAfhJuKT5mR0PsZqvQu80Z/FypLJ9icCdDYhGEHYWEQGSSKj8rU4cPYw8lRgCqGdL2p
px3aL/yV5pw9I29trtcx/c6nrnMLYANgOBBozedBh/YXVBYP0ShHJw5D170JUHJ9o2Wfu+i8adq5
VZaBjGGXMLBQgcHdCtyp4YQN5gDEgk/+CN7hzkU6/b5ArdYlVCCU+/Ao2BV9N+zq1Mvu69wvLha1
iv0M14BfVoHKOqSyDY2wOHj3toJYxwKavSwYf2A4cF40wvLfnT1JIKvzxo08k/WAVSNXTP0W/Ny0
ga9phqPeozQpkDmtJR47C+UnSY5TFdb4vtkRPR0II/TgplVwIN7UPiJd4b24XFmxFP68414zHCZ4
HUTgEro6yn0Lx3Ynb34PjfEeCpnbKEke6BPsFqSMp4wUPmRFId+oeFuJs5eO4i7qk/wsdZtzDp+Q
bvqCu8EIg+n9LMHawxcRMarq7S63SXOmaROp+lSpXzA3ff/ZK9E2WcTCHRLAk2Xw7B7jEEs/Cg6j
IEsG6K/e/4GVYJssMlZ17dq9pyGenXwL9YD5PTMfq+rAxdu/cXyrGttLlYU8cHjBto8IZCMXtvLO
S3gWCsu90FgiPVHbgteH/6kpix/vN8dKgnAJwiraFlcLxgtOwvJOpqefRSpvcVcgo3AiL23KNz5h
Zcws0U6BxzU8HXJ1RpImgZIgJvTCt2ShK4NmCXdCfjZEbAhSe4GT5uhC5WR9resgnu0tg92117/+
/a/k0gRHmanLXTB/K8SPhOS7Xqj70dbFRg5oRaluu4v01WDBAEiBKXIGaBeA2oMSMXxDP9GvLO4R
rCV0+lCpgv2fqvyvT0ntLmSmq9qz7CBOb0AWwKpqYTmSefL+mFrrjsUchq5+DGBcpM6Bj2VaDRGC
lgiFSdCV79//hbVRu5jEfReMsPpGxixl4xDXJDtVhTry2h4SG1rpiBVI5rz/U2s9v5jUZSkIa0bo
HriG8knfSxQ5iS1Y/srDl/CmcuhtPtlIz7fpc+XhltjvYKHQfGydXsKb7C6wJse6uub6fWIVn6kH
twlQnd9vmJVFaclsqnMF+6nawYEeEAYLh/SOben2/3vDN1KWzmK6VXaKMzryjTdcdUihINk9J7kR
eoRniPa/wcWAvs5hOjaxlKq8zH1VIGKU040isOLZAdtXQt7rdjjTjtYvU+ISP4d+LRoDqC3ybvxY
taq9ZDK5DreNkCiT7ueLM4i4wOIwQV9B3Y/dXv5XyvjXZG1dt8FFPwqXUgh0b2EHBPww3Ja/tYVl
NvpxZbYuoUxl5nqlGGr/NNd2DN+sigXoSoIQZOMssvYDi8mKOkS3awxwaMyBEbP4JcMH1C5H0tpo
o7WBuJihQHQE2QA20kkxpDI4kceiLX+8P8hXJugSyMSKvEYoMrgwOXnqUKQ0hvcTzL7ef/jKiy8p
TLrrCLNAtcDipR/Lynr0kOn62KOvC+df46aEu4+TDcikZWPweZbVSYpyY3Vfe+trN//1aDIQNpoG
zjGIm3cDDLWjQjnf33/tteZezPuuDQLNbBcx4TBGqIGPug6jZgvRtDIQ7esX/fXmmvQZonwMFGTw
Q8mSBqmKQj9X6VaHrr0++fcHck8XnRkc94RUQVRSjHHna0c32mZlz7MXuyoJMyhqUiB7cKznuKQA
/HUu9UtIvVPtV3+UsKYPDp7FhM2QnZg8cCxQifAdGo84LbcO32s9sJiqsJ1EvjD03RPUtf0eV0bl
MUR4dO9oRKFlkZZ8Y1F7qydYiP/+7Yl5nkQINxTnBL/6MA4tJPCIk39hVrj//x+p1x9YKC6L0a/K
xm3dE+5LYxO80Pli6q39761muj58MXuHrGFDAzOwU9fEikKbVn3hLY3amn5gSb7+wPWH/5oJWSZZ
gJTdBKlwFSbdLHZV6u9xtv2kcAfywT5YTOa6KkvkqTCZs6CM+3COrOpXOG+5IL81Ha6fsJjMyOXO
vJXYVezq9UrCcI4V3/vA8+MGaeMD1rphMZ17aZnAToEULDXBHWmW1Crfw9AKAerGTFv7iMWc9pCu
aIMQWLS0x/kpewl5dp/LP5z3ccu8rf1xbTIs5nNHqkErOGTeNBYofMzT5BSGRXvK4fX+SaAy7TEv
uQmiiQmw2dJm3Fk8x31bVSGbgzw8pGFCwPpq5vZ4iwIY56YWuQctYtDF4PhJGNRWpQfpm0ZpIctZ
i7RkDyAalEsxLJSaW9l1wA4MY9PdVoAEXOBxi2LJ2vefkMamOzZqIKHdPn/FAWdAPnNqoB9vRd7f
eEaIBDTp3o+cEean0MjCOk/W1WlgOcjNuH5EPnYovaNf5/0rddOteve1rlksVQ4M5lpcu7q4yBEQ
Tor9UPWRmccvNUSJSquNfMdK3ywJUQ4Jeo9MTnNW6tgiO8tR2QAZ6cYIfmuvxiRZUqGQ63P11M7N
2QfRW5Fqb+qPsJqvj16sUWQ2JkAKuz3z7Cnw/Wgefn5oZQ0WaxPArCKlKCk45+KbypC/w01p733+
2MMXa1Jbjnk2MGjpUs+O3KLYNeyF+unuY09frEl6Bi57mOR86vXZMmFiDeCZFxsPf5MJdG3xxXI0
ocynKII5uCnglihjXgzentolrmPh4Rf7om/OYRkicSzgIQvSZqraHZz7ytjtuh6Y7j7cN/nUJp0P
p9OPffBi/WoJNPctH23U487fpAAuI2jtg4U74o0BvDY9FkuXC4U3qT0swZZLd13xjMqfpOl+v//2
a7NjOcV9O83q63GthHFyS8h3v2v+fOjRyxpLOFEq5hadewohUEnzB2fYapGVl17WUwZZ1Xuw9sWW
YZspqhkOT5UJN/pzZcdbYp4GgKO1aK7HJlbDeMP5BGfLAw+4jvjYbfzGSpcuSzYHZVNUuSI0GVz4
0fI7VEFERmyVwq0s28t6zRSVpsyrPTj1tD9gCr5r4M+s6mjCNmMVG5271kqLac6hDAfWmZhTwJ5V
8E104W5WKvaLYQPmt/YRi5mekvJaEePCnaAV7Xffpt4Rro12Cq/uBrkWLgYHdz3M/Hh/sK71yGIW
93PTBX0Pgzzi0bMt/B1sUI9UfH3/6W9/TLBkvDNaQApNeXWCVQm8W50nSJlJzOT8y4eqwOqtrejr
7W4J3MVa0U2N65Q5fNcnHGwBSjkAXB6Vzg833xDTrv3AYr2wmmocpEohhSh5WUYoAko/QzkXHIq5
CM+OrvJx936bvd0jwTIviPJG1jZwgzi51UOmbl3dQU3APjQBg2XibrJn1H2PHtRAPrQsKHf8lJrx
5yTl7/df/u0VKvgfzvrkSK/PawkAuntwA/ZAvXSjB9YefW2vv+IWJ8ikNeQGPWACcZf11oyiDbVl
abTW6ot5rYICRXN+nZ3sPNt7qJbwyf7K3v1YsywmtcKFluZjBVNk8c2GwzQS8R988mL+ejiIW9Tg
yUpo3HTiOD70G49eGfJLqnoDKVHVhW12Yq6ThKyPeZrt2dQ8VFtWgGuNvphUma6LmZsyOwUwSvHd
T3pAoCjExvuvLD7L/J3rMMRtg+awcoVlS9yOECREmc/d27HoxVM/zWiuILf1xnF+ZYAuU3qQTtdI
bej8NDGj7+ZMo0xQOM3+/SG00lZLqDpKmGrac6ya0AlDGAgdhyJWGbM63AoVMY+WeXfc8S/x6a6A
yqpoSXGqsuLWa6sD7ayNa6e1nlhMXeMUU5H3bXG6Kvd8KEv9PgNo109w5btzhw+wAq4fsJjCjLkw
CMY3wFBkdp/bSfrQqBWzvbExr0yHJS49KKglIactThAI/KGzc5CpUFHhgVab+UpvDNq1QbSYz7Po
jJuzqTjBxQAU3M8B+/P++Llmv97q3sUOmTm8RprZL07lCJKvsL8GXRXZvD77CsiAfv5dzuymEI/v
/9pajy9mtnKY3fZqxGLNySvsGaC+nTKwl8Y7iGuDZA7nrdrkt7sFsdG/24JFwFLWGg3GzOe8EydG
Xlzc8Wi4ur3/Kdes3v82HAbWvz+Q2a4eCHcL2OIOv1gz3IIUFPkaYS/JKzeSpj9aIZMf2qDZMv3H
obdyOG0wC/lw5/dQH3FD78YW4dX7n/P2OsKW6b/cIdm1Gj1HgndfTFPi+U+T3qqsWXv4YqIP8/9x
dmY9duPYlv4rF/nOupREUmTjZj1IOnPMYYfDfhE8aiY1T7++18mq7naqQuc0Aigkyo6wJs57r/0t
hTNvUpPDqD9PSP7W6kEl1z7N20MDRcN/bwinzcrM7vDkkA3ddVkHzW9zJSa61saL9bmcIu4MQ0UO
VqrSwFFOfGTnWmnmxuV2ilt+60Jt+whPi2sY+7VuuxjnKMUWvZEJOYDZmUDuDF9R6U5QbqfjGNTN
VU3NWosshj3Y+FMrUhUhiRVPnjXayR10ZPPWFNC4X+5Ra+2yGOuTIPA9Eyo+hvVQeFHeRr4S9rtm
XXcZI+sZoo/ENcmRpdWHCULtIGrkvj27RbWOvjJbrbzBMlQGCrzbopYwBuIE2sKe+1xfC5Wt9Kxl
qGzWKhxjJpIjKatg1ph+i8G3HGsry+k2k/QjtOBXpo61tzh3td82yLVSIQsdLOAOVNZZp3+IeLqy
eKxdejGu03qwDNJPyTHOyEOtygCy7CtDb2UgLKnpAOh1vT2NyRH+hgcR/0TtxPZMxxETu/Jd3l6L
3GXsrHMahyFdg+/iDH6b3VuI+rTqOUH5s7zWzGsfaDGcexeLa0nx7SsOJ/Dya/ruDrQYwBJCxAQq
Y0xItrjJ6xkIgm78TBv3K5PJA+APp4wXT5dH8spk8R8YMgkdvMoww7JwM83cL8L7tL2W7/jr0P/G
QrqMi5mzDmyeR+c45BPNfRqiXMJw2px0bJEfqYFcmcTJeBOiWufQ0oLfVBSEhrizpy8Aew3A6VvZ
KZeQd0MgQu/aYraCLrE+2VHYbWMDJ6asbszWphW5m4Y221z+Kis9dBl1Q9g14twV4QGtTE8oSdGP
ClLjn0N3rm2oeufKVPf2Ds1dBuAmBT5gx3Ic5az8c1LI3O9t55FO9QO1069ZMT+YtLHOE+wVJNHa
i53//rcJY8ixozWGhwcuwJxz0W+/pOQO+tTg8odb6U7LeBxLslhS7oYH10m/FLnzo6nG09A3z++7
/Hks/vb4edNPE2N4fAUeOaoxBn+O9dGV+uXy9Vem7iVBDVWZiUCtHDm4qC3jEwdUmbbfXIsdE1MC
SVH2uzm89q1WJpAlUK0oTQSXzYEcoPmOvU6R53qk18IPaw2xmENYBre+1kIV6Gy/oJoN0gQQX+mV
SWPtyRfLv0rnTFWzRQ6zrinIiW2f3iOrlWwvt8LKsy8parVt5bDTmuOjLQKnGLcWdDKpEFfOjCtD
YElPa1nUEJdi5S+rQ9/3flOYzYAKJ45hePn533RDw35+yU+zOlaLyMILIEditmxE6UGUxtUd6mZa
HMQi1GcWXQ4whZvsLUB9n6EKmnyXlY53+QnWvuBimIu5jM6UDXJotA1TPMJdB3nGswjGqqxp/76b
nG/+22A0OUPFvg3LVmB6/DTLN0WO2rFmuvIVVzqZWIx1t8vytjKo6y5rfhA5YIk2FLNXPtDaxRe7
/6S3ExV3JDxM0yFUk++gWOvyV1m7sv33rzK3DjhL56WjFZqeQhUi4GQE2V2++l9R2zdW1CUgTRAX
x7kyc44V65qHUGcOas5qukWBHLlvM53emZERH3iSNlAScd4qFj+56ngcYLZBcTTqQ060MCjPcFP3
lI0lrHFSFYsrC8xKz1uCFojUQzHbOjzo6InnH1AlYl0buGuXPk/av/W3nPVzwWgZHuzRmVJfENBo
I56DiJ66ifp6+QOvNB877yh/u0mlBl24EYLCAwPqKFdz/F3OsfXx8tVX5p4lubdtWsfWti0PU9Fk
cJAp7su85x4Pu5+KXfNYWnmFJd6uYVUMCiV6oLCTmywaNmVSXhmTK02wpNq1JWsrzG0hyOJAi5Ub
ikL4FjrJd32dJTBekpJA4I3VF1qDc8YIBZ4KNtXzpuheLt9h7fkXrdtSis1Pc35+YNBCAzpKY9QH
kgG1dfkGKxuIJdkupQgQweMqOaJkPmsCKqz0kcgaCMiOVK8o6S8sv2N4nxl4qM3le651qvPL/tZl
WylpZQtGYJ9NTmWdPOqh3sFH95tNrZ+Xb7Hy3ZamLXZq24JmjTgUFTlWEf1BbPo4tdE1oOFKl2WL
6ViWRTRCSVQeSYNC0VJbBxrrazrQlU02W8zIqis6E2uuj0XoAmWNgNIXUXRq09iACSY2mzei6kAJ
0BR+I3Gqr3Xntb6waBfoG8c8YzhBF91NX2yF/VpaGeLf3+EP7zf5tQVnpW2WzCJTITAyRghSu8C7
zbET8Ar28Na1ENyKDsVd4opG4+QloMXnM0rtlcPYHSR8HVDYn7t5wFMaBVCs6yCEwPAJzDqICQTv
AmXVKmBDhvrlQsh72WIvfbkvrnT3JeMoy0YQfGHecBRd3+yYo+THls2p62k+ITsyZs778vIuX+yh
YzHorkBN4cHVqJvJfiZgzwswznh/k8oquPw6a8232Ev3HScSenxsc0wa1FJ7wKJ7Rr9evvrawFq8
QtU4M4R2YXF0RuHeAr/Hg5o3+fby1ddG1uLZE8PTJiG2PrK41Aa12ZZ5IkJEG2cmQzDL+vsw6yqw
IWH+ZDdTdCUtvBLdWRLS2rqjoFs04ugyOCC6VtLunKqvn0AUFTtRDggsOfX7NDLukpgGqfJgKmGJ
I/ZMxwpMyayrPFplN7HYX/6KK220JKalZUjajKfTqSazvu2GZPCSdo6vJOJWhotz/vvfVgdYi9qZ
G1YUcMgddafdEP5s6jPo55qJ9drjL6Y5u28zI3oOswNgdwBHPAMqn9/3Zc63/O3ZG8Tea53D8awZ
6KNthw9pGl/z9V37LoslB8HrUTJl4bGHjwnmfOruhg5h7OjH5WdfGdfLylYriQwU4q4+jbz1ef4K
jqrfkysXX/vmi2EtQV+pJUA7xzpxHkM53AvZXRnTa5dejGl84CGzC8i4RwJ5vqpUBfeka1qUN6nS
OBkvS1vLMlPZ2BBcPe+G2yxPSj+K7S9Rif2SZ2eyOUWV3d10Mcm8nEcZ6iKba/4zKy2+rH3NzEQj
e4YN+DiJ0eOO+qzSeCPmcSspaBiXm33tJosdJq9hhdy1BuIqXkCKpD81dhUouEQ5bfvp8i1WWmhZ
/ipA9k3mInKOQEl1XmRlO1TJv2/E2YvBrLJ66AdRnqtFRb0b53gAXtYNg8tPvjImlkWvQrYjR3aY
HrvMvaOxBFyaHGnv7t53+cWQBre35oVqk1MRMV86dDc52U2a9u+bp5fKtoGDsUsBtDgqg3rjCuta
Gf+6/OQrC+lSy5ZxUWTAIQ3InYOt74ro19wr+EJP1ZOM+Oh3CqCDYgCTLCZXUngru1N7Mc5DPY8S
s/Z4bC0BlwXutc1DdJg70K/nHdBLm8tv9ped2xsBi6W2bSqpy6Blpjg2uLUAy7cE5TtUmV+G83CP
qLobSIOkeoN6LdjkqQpHF5xfIhAm92C6AUo4dOMH1LR1nguO/qkXs4uGlfkeoI7xaznTeTNrYh2a
rgcX2aBCc2MBWnZUSZaATlXU0UvkchRpRgUFNimud+h1Co5gArQgxxLActjugem43Sdhwnelm2xa
rr9PsQLWOJfRg9Pm9LvV50/VmJbEt9istg4Zytcu7pJ92rSlTys1GW+uCQduqE5lkFi62QvGnC1Y
RGC0Swq/yc6abhxWIaFZ2k2QFjDoAEGve4zGdn7QXc0EoGAW2Tjt0N4SMMJuQ6RMrrTE24NPLFUA
dlzL0nWT4Vg1P+v81aX3Kr02661d+/z3vy3UYdjJSLABpDIAx4DPSxJs+OBMFqN0okqu9NiVQbKs
bzbAq0yVxPijnbMd+Zx4oRo/2SMFLSoJv+aceHkxg2DUz+zKcX5lNl9qJxNEfoA0sruTISE8D+wh
8aUF52qTa+5PiHJdHiR/iaHfGiTn+//2/RIS58BTtfGpSHt9qiymuO/CgPRGDFG05fMggrQtkm3X
MZmBYZKB1B01NsjQNoCI0P9/nPJYYEGAo3ml5uFh6In4ZMG4yPhDJeMvTihR0NOMFBBmFtpfsSNP
nif4D1GQA0kZTEnm4NQh26CMYyuoc60f9BknlhlV7XHIQhYqqdroUxWH/VG1TrNt0g5Bc6nFgQpl
BdlcGZymO7JNspK9ZEJkP3rH6I0UA6YVBq0DCZrILu7ytpUPsZ6bwAnTAVD2dNj38EjZphkrgxym
kJ4SZyLRnNtB7pL+Nu1jhjA6iGB6BJkcmhCf5ba6dV0JVXYn412qHXYAhE4HBQJ4cPg1430HL0/U
JyGMhxqN1A9Hp38mAggHOg95gIb9PkSh2XYqeZ/QRizlKsbkcybAMDzCJTNIoxvVdL5KryWc3+6M
Qi2Wt1bXILFLlOAAVpfdVbEjjynJtqNVJicJBtKVA8Pb2wtg0RZ90cnGvGSROVnqu4q3OOm+azCh
T/z9wjlgezBjSOFa0aF0z2A8oQjNGeHpOrxPjCTUYlFrqhDUzcHWJxDsvbxpwXEuvGFo37d/WXIK
con+W4IkeKSKv6pkeuy586mP6msllG+3MNKKf/9CFSRJGTVjfBK6DmJwEp1mxKICl+rBurIKrE2i
i04kTeeACOvCdABbu4QM061yGDjO8qWa9K2pa9tLrRglfXliX7nl2x3KXRIHGkeQOLTz5GRzkC1l
9jjl5kqDrF160aXGMQt1BBrcSYjBU/yxw27i8pS8duVFT5p4mCFuVSSnQQ2PYlTIBJ/hhO+6+FKm
HJPUGssG7np8OmF7EEzFNTvotxdidylIbmlswxnSjk8oKnzMkmTP6+iGNObx8oOvXX5xuqGUZXFV
oYMC0PZlcPKgO1tDuYa9M36+VCS3JLaFJqo/SYFoYl8cxSA7UEzUTSLjzZiE1nZsgXx93+ucX/O3
ZZdOLWrlUhajZ5af5ijCMm/v4fPyvgPDUp1sE9rQqK/jExmsbluA7hrgaNW8L4+9FCcTC2nxqOBo
i+IzS4jvTJlXzCqIs5f3fZ3lQlBCUFbHGAKm/m7FbEPoLR+vlbw4fx0A3tjz0MXYjUGC5FXDwiNl
pMAOAI6H+4x3NRKYcGm7G6VT/crBVKeHYUa8F+WbEQcXparrIOkoeXSGaXzlhhbuoY1Y+Qyn9+R1
6uTwZUBB2AkMxegjKLjiNa2iItDt3MOBpHI0JJEQ5e2EU9s30dyODxo6pIexUuURlDPxUmIB3DaZ
g30/tNLbBjFTv+8b8S2yGvlZRnXjdTpRQE67ifs0Uup8LosuNF5q8wwGGAVMcMYYTjnAxaT7pC5M
oOKYAPZjZ6fEStLP0JSLjQVrlQ1c1nKkL6emv2FxlO9DY0IE6sJpP1hYLHHkq+IbYC/VE21gx9Yp
t9xNDbxbVMPIr6xHKag3lCX9DhOf6j6WOYk8QCHb3ejyZjeJQh/qmTabfKjcbyMQOvd5Kfm25J1M
AMaR4amHJe+zKYb65JgBGAs3KUzqgVhZPAKRWm3DLIw+5m1XoI4Cmvf7GQTZjaAV/1UogzzDoBlo
yQqvL4Ct9QDlgdlynbVbi4MoM/UmAiw16b9D6tU8W30XQt0lef2FTbazqZoBnCswsaW+AQOofpBl
cscBVUPmAHByOQpzA4qw8BAvqJHiZmlQAPcNADcpbvF3OhhUxnyRVAlIkfAjTIE68KvKbn2JhM8N
lGITXHJLF2Ynbu36Y93MG1TTNS8OSJcf27Tj+7mOp0D3IgXXpAMZ3Alpgkjg7CDBDH1RzcF/t8Eb
9iC0FIeJONxzOdTmcSxC2Eun842pyvADG6ZwXwLRf5QYjPu6GSc4iMIYqBG9E8i0VH7Ul9a32snq
T9GETlQrop7nalJbmHCPQBs69jfoUOR3NSfDiwvg0oZENPkO5ApsrBBFnHwcBCRI5/b0gyrlh6Rp
fWVzOFVWCVM3PcNvjO3Bjufcywb1XExgac/yi1tGiQ9LZ72pM0g1asFPPK+e7IjpbWkcs2lE2cMm
e3C2Tpc0G7dIra8tjm+buMj7j4MLC7CeRvioua73YyfdY1pZ6aYqencD7xYoM7gZ9rHb1R5Lu6KB
4qHPwOae81sZRs42RBXANgqj8kOq8MxJnmoot5yG+jWBQmBCjukuIahiAtctu9dWiWOyKOEJJsFl
xeF4AF1FkX7bwyAqYAVxf3SIyPvgqqN0vojhi16xaTjaKDN9iXo0E4U05YE7ku2tPglPKZLJPmGh
ezdbrvvEZriSNo4B71LAnMDrE+ikk6FRQWipDtYQCp47s0N9XeMLlrTMg7mEBYtwgYFmIRXbrITx
F04pkCP4ZQO5u5Sm3syFnThHiAfhXVU6kR2ozM4C3uCfxo1rTkSiUyeZDn2dZPmWJo69c8GBDQSU
r7s8cfqv4FaaLNDOnH9porQ4CRixPaH6tNlV1MSfxKTKbxjWxld1VPngkVtnbrhbIZCQlURs4RAt
vHjKZAgkOzP3ORyqUMkFo4TIMwOi3SmghdRvuoTOvrC0W/hAEOtHQFKtfCN41oAEaAsrgN5qfMl5
X9yC7Ik+D7jy9CSbRuzSVJPn2WY29HA2pRzSLAuEGs4BRwfxL/xCxhxo6jKC6WXmVPP9UMcSdVHW
pB4wNIDZZgwu6SBN5OkB+US553OHnMdYTjUM23WDqIREscXdMGB+QrnY7O5zt0i6+5LOnafDJrM2
DdHJ1/isO69m6WCvP5MekNe6L01Qp2UB9AE0v6XfVe70OOkeAjs9uoBjxn2if71vfVxsEZ0Oud2m
MuOxt5z7MEqwT9HJZxBbr7mJnndV/7lCimWdC/DgYdIomJbMXX2j6sbPVPeFhMWzhZ0Xxu21qrm3
97piWe5CXFRVtAyBlbFPHhn8XKOsvpZmeTvMKJbFLYg90CqVCDOmIpHbKnVuetIkXi0E2KuqOZCZ
37NweJc+RSxLB6wWsRozVuWpyp4hoN7Y5D7n1xJdb5/OxH+UDJjJQXakNKiZrswvie3dsWV29cxM
izrMjlyz8X17ky2W9QNR2k3UKnIcwOGFUMnic5d96YB+ek+vFUvehoDjaRRFsz6h4HwD7N6wteBo
5cEtL76yq15RDAi52Fa3bt+XbTaaUzL2sFKy6wIB5rh8GdRMvQTzz83Q6NPUIiaTRNWNzp1oX859
uwF/GYTgOUPBSpdcOyOuNdu51/+2yUczodwgGopTXJH7ysVqZ4FXkcr2I8wSHy5/VJuvNdriXE0A
xsh6Y8FKBwvg89QN7u3QVmHttwOCdTNsCntkjRFQi/MOtsAQganP1Rjaz07mKu5R3ndfW2GEhqvi
pO9qjTNcJJviicE2jgVWNjlfCxBfCgx8BM69ugQywKsnFyYg8PSAUB42gzq0cWB1mPyYi6kL4Ueg
+SGirPlUNgxcaOjoSwalcVGG3gjMMzYTXDUbxGQ67hVOqB9QsD8+cgs+HjHqQoln51YUpM04vpYA
jtMNqQv5yRlhEFT2ItxQB0w1C5nIr/nM5RdrhvR1R6q8fpGONDBJcdvpuTTgUU5jOiOsSKuNhqns
vilheQlbM33KdFTeo86e+2QsKu7b8NMYg7RrOTALMbDaugYPCDkCSrog7mryKaYzSb1Sk3bXcJP7
CYsyExi4ggIhDKjVIyVAvMyFaD9axWR9IJUE0NsucYSQ6UPrlgwGoZ3yYYpj/3AKoqItyOvD1kWV
7fPI6HRfprTeF7bGzimZj8OMVbDIAUeykNo7IkCqDprDseVc9+ZJHMQ82pb9NqnkiNj37NrB3KXF
Q804rIMklCkhSciugLUOeIic3La8roKaDuZz1s/xdp6S+n5yinjbuZbeZg35mlWx2cbCCbkHR4ss
9eq50l4MHrmvoBiEl6yKUg9F4M4DmTGWu8QpXzOrlhDgWon7YA1NhhKzepT3XW2z3CtjEt1N8WDD
mcIq8eGwiTsh7lbd2djVQ4k46puzw0zqUYYJ2u8bk8ew9x6sjzMp7AMPI8xv2aTc6IdJGn5sbCjM
UdVUIRqeuh2DZYcOX6cB7oWyaJnPJKt8gqKPgIAxj1OKiugdHZnC/QdwtXFE+GA3athnsX2GmLPm
WCtjnex5Ytu2yM7GuaDK00mk23qgyQG9ivlEmWYfO1XuxyFL70EmjHwx9vURxzr4qp4dDDkMLW8Z
s+1daWC5MCWE3cOCMdRwYR2jUwvHXB8OBfbtUDrYxwCGvBcDrf1eZekr9OCWj80TUOyjjj2ni5xH
jfZFAa19X51xEF4LIOTg5bQUJ6Dwm5sYdugbeKOw70XZM7iJdHQTzYilZU0tPjucp/upNilqL7ED
8mQ9tndwsiF3auoHvXVDoJ3TGOKDDHvPF+IOv5gZsl1ZwVRH1AAn22ywtjocy1vQ1ceX6ey6aCwc
QfxomM0ziSaFhFcHv2wIVnO956HsUdABcR542kbyTSNluTfSarf55MD+YaowE+d5+LFLw34HfqY9
IPlGLEwkyip/WKrKEr9ULNsLPlVO0OGk9sFogzRLaud15TGVmg/Yec712QQFFQsDDDNucrjavkYK
hgkA/jPLtwA6uyMFx59z2AQlvrFTbBP7cJgSFPMojakxypG+oO5ofbs8Da9M9cuKCskz3k8pUlzk
/JjI2Dgh8/Ih98174KYopHUXQYtkRn8MLdIfq7nlOGRW1LdhVQ/b2I8ygknw5fdY2ZDJReQFWRxw
cCts/PJieOLtfLJM+3T50n/l2t/YVMrFG8R5r3jbIbwvHuubZN94wt823iENws+obaoC53E+ukey
05vn+LjnqZd9uuZOuPZaiw2zriDnMb3QJ9Hmfo06SHZtB7uy+i7rzCZwg1EvgsTL1NLnuA0f+9i5
zQtxZae/soldloNhXNvnoEx5skm+E13uh5b1lJbtps4dr6iHz4p272v6ZUUYliCFLSy+EUrpm2Cq
Z7iL5ew9IO1z9z0PnN/2QlNoU1fBTQX1d/nRspyAKucRBia72XyrYKJ7uY+tfa7F/i8fB2S/MzNA
mscOJSu0hzjbp9qe7gEPe8ocQG7yxviXb7bW9IvtXYbDHpb2OT5JLJqf20TYn6La5EHVYGm9fIu1
91ns7fQgYgWluz5h7nqSit62RH3Sdrsr6gwVptWziK4xvNdmsMUQifuqKJMon47wsAOgERu0MtqM
3fekDveXX2blDsviKqvhM2VDOB6htD6OEdzpxnzfkPTJynVw+RYr59ZlhZVFc+WA8JqeSrh4RXYe
2MMRllaI+JSeTl8u3+SvpNsbE9myyCq1CuJURUJP9avzWt3NH7LjABc+43Wv49fm/qg+Y4NMv1y+
29tpMxg//33gwHo5teF73ZyamUHVoGqjicd6S25hSa+PVhZVmyGFUtTL056YLSxKriEjV2ZNsRhN
ZZraWGthMa9CDccDZ8+z9Pvlt1oZO8sSKytybBarQRyT+NVR52H6CfuvKzPZ2sUXowYBaWeoulkA
ajXBa1j/nDor86LqfXAoIRaLZN33YW33mXtsmNvuLOmI/VA55koWfK0PL5bJwdFRT2JoyTJXlDtU
cGQPMHVBUMoAr9mh5P4nPGauBXrWetdi1GtsjDpkBMVRFKFn+u+TaXBMmrw5iX0nabyRVPBQe+cS
syziicQYSzMgcZRASu8hUh1/tuGV8/Vyn1qZX5ZFPEbBET1O2XiM2Y/Jmr1yhnHiYHnKXKsqXxkQ
fJGEzBIJfwY94tQjs18Fc76ysX+8/PArDbEs3wGTCrFKWiF9WqU+m+0T4uGPnZqRvMk+QNESuH0I
V4Fr6LS1b7UY2q0rK5y86AiTF4bUSeV3SJcocKVRiLy9/EZrH+v897+t+MME61Rs3id4yQjs8JMk
QLLpGnZ+JYcnlrUhE7CIHY8cfeoZ6zbhPHG/6Wt45sUju5ujpgkgIDbb0rLFi7YymgUSpxTH4w2J
77SLjFehe57j/BTVn8DXY4cwNPrUpE362vFB/yC5fF+NkVj6MwsySOo2Vn6aFVwHezNuSK7aK595
ZbpYlg1SxDnj3ib6dC5Mj5DJMAXx6jj2xzM+ubxWcLGyE1nWD/bwiUz1RLtTEVtbwTVgnbM/dtGd
jNMjo/0L5cm1VPxKz1l6N3OdtYBuYxVv+GvlnCYUeFzukisLw7KYrOxrBzTyc5C2Tw/aVB9HW+17
Gf+4fPm1516sOzO1BMzAEuSKEwYJnPxg0+bX5UuvyNfFspRMcreRxSTk0T7nrSLoQX2AIvKNJkmz
R2wn2aOYo/PGAvFNpqdwU2Yj/9fG7b+/j/8r+mke/rW1af75P/jzd4OcRxLF7eKP//xgCvzvf87/
5v/+zt//xT93P83d1+Jns/ylv/0bXPff9w2+tl//9oeNbpN2eux+1tPTz6bL27+ujyc8/+b/7w//
6+dfV/kwlT///OO7ATP7fLUoMfqPf//o8OPPP+zznu6/f7/+v394foE//3hOdPS17Or/+Cc/vzbt
n39YlP2DKtuVEppWG9tvzK7Dz3/9xPkHVxaAqYpLSt3zWVebuo3xj/7BXIlfhpBQog/8RY6Doce/
fmQJAZmCOv9X2DYsw/7Po/2tcf5fY/0XysAeTKLb5s8/nAUEAI/lOoh6AGMkXSE4W8qfiizhFfhY
egcR93fTPKAmDp6xqcbS2JONcbPchx0zQbI6zTdswjasaKKPNi38cK7iH1EtYOya/9JYKOAux32K
KJ7PRrEFOKz0e5HfGLDjZ6TvymSAsyfw7VpiDlZIzTkd7OA4AhUR1QEccyCGA/KNkHwz8IYFY3IO
9BK+jwv94EpxNxGZoBY+OkUZ7X1QZnzsg2YfuXNcw2GPae5ubbcLzncVCHHmIdnMvL3tmfZhNulX
vIC7IEjYlgCrsCm3IjfPWiEfHUbwQoTGNOxgeTm6W9JB4drkXwRytBkkHDiXYv8Z9rdi+tZWxcZJ
zQORbBc5Ty1BmWZaPpxl2lQUvon5fmRPEMDCljYOP1CcKHcVCCrwhWY5VKDiAJw2ErcEGtYEJOZi
iNSOU8O2KfxdEPv8Zui3DK8Cq8AbmvVB7DxRKLxEAVdc/N+suLVcsmcEmHk8RpTTu2qud4KV3vm3
W3jI5gYyeSBnXQvH6Ol5zo0nXWhCVNi8DgY5zjiBrS/KEXnV3saYOkmK4tICH3Sm4UamttcSiWQy
+UTRGHgiPlgvHDnthD7l3ROSvhQNGkt4dVqPIQWjFDdWUKeLmp/VSk95awJ3/lHF/Zc8LhxEumAs
W/N9BvMFDIgtRFKvtS78YaqfUaHnQ76+QQJ0c+4VUPzfIVCSe6IlyLnwfQExA05m/W3V6S9Zinix
sYtjCkiAQV+bziiBHjKFSfhZFUHQjjZwx5dKZhsYz35zJ/UhbunLX/0mZ7gafgf6BZjDolg44Y+a
i21nlRT9Le/2qHXbcaSEzm+bavoCJ+0PuRkRADWbynaQBxe7qiGbye5vtTucpPlkJ+UZ/Hrsx02P
EdBL91AkMRIN4ampkFOqdQXTdLiJIxsg6xnus8YLpX7u08jjRbQZ6vI2FvlGdskPpiPlGUY2g5X+
KG3k8rsnB0bbgPCedNrYfl3LQ8qgfJkSdoL3JVILkxj8CdmroIMFqlek7pciZtMT43l2EKq4KZBm
Rii5cm80fobUvPCyybinQsQ6mCm8HnPTxdsGyOBtjSi+j2IBHYCd4QRNV4XbSsSfodHgQWnlAk58
+GHNMh4kwK7GkNztKDjv28otG3g50zFGU0zaL8ruNRrVz7Z3oGFw2YPGwIHV5thsUkDgnlpExTbn
B8IeEA7L4twLCqH9ode/hEZUpoDc6UQUxq4jC9jowkvXTznXPuhlOQRUrd6xQiWHttBmL0ITb6FR
IbtEExRBtm7hkTEMpO7N3kkT/hAxy31OEBPdOFwEcgR/vmJBJucdLeHcBddxmpkvQjWnwsn8GemC
Mo82rnGP+aggOsn9qAZIH8Zxv60W/56Sf5+C356BbcktJiDMxZT+9z0wSbhiMD41u5BgzMsn4NS9
WHwDwAsh7xGfIXvKIfSgZH4h6lq22FqkQf+1ADicKce2bEb5MuLqFKJHhj0zO0uxXQGZWRkOPZwy
5DaGP3poYCIW75LG2Zxn17Fxt/FsJft6bhufQJ4Dh7Hq6FAH8qW2s/2IZr+yrEsDV9EPfbfhpPrg
ijMJeHbv4BGwO18ltVOfFh9ICCpzdNavJq8lBbhSEI0IfL6Zp3zTg5NONchatNTPLjVbHU3H87Tc
5v+buvPakRtJ2/QVcRA0QXPKZLryKqdSnxAlF2TQu6C5+v9JzSx2VD07wgJ7sg10H3SjlUxmxGdf
E57H3MSlKhPP88+SvGQZ/70qh5vAYKHK5b1cnG0MzrWtrlujrlOz7kWUJXnunwY08MMp+zYHL6HZ
qbyMw7I5FwqkyPLIGYsZAUMMmb4q1zuCxYsb0quv/V3pcw0RUwsqBw9BO/Z8eZyG5bWdm6eIXk9q
785x5Z1a/DtXBTfRhYrQwwOJNiOSLvd3VmWF8Sz2W+SexpHNlLO8ELbOBtuVIt5gQv9s/fC8EK6t
vNor9oQg5/Gs/QoE9+nyhSSJNcBbbAGyMlTVzTjUX4KGtUq0bzbJ6qa/at0/dJsUKP+G7/jnAQGv
JHzf5mZwUn4/n0NZXQRa1uaop36JDVE7ysJ+1/jRQTR/2o38qjf+97zsn58WCDvig0JbBvLDsEEM
mCWqLWyOfhPcAfci6hX2LpuzT6BVuYM42WIPf7A8sa9Zr3XeYUn/9I1/faW/P0QYuoHnYKb7EYUQ
DWDPkNdtQNpVMdvXk7v27MdTqooj/4Ew1Pz6QS/prFteDaa5gXb3pUVzPPrz13b2QTGSLCwnQTOE
RAp+L2Cawb9zU3zQ2wEn8zS2V+KVb50zS9yl4faAGSAmx/65G9lsBHPz7rhvZklBUl3wfmHiGJZ7
ufucYkHBStpebr2xOensu+d9jXLxIOR8DKClaEv9QTDnl13sx1eCF1ZAwRpQgX70/qttB1Vb9EmO
7ODjxhZnF9zf4k9kto3pD/AyVx1UeT1knwe7hw6D08f2ELhrMi9ky/x6YSF/uT6L9k5BV90MdiY4
2vWxUQS6+ftozY/uw2Zn194i7gBcPK6jSf57rP1FPv37t7jUzqAEXKAGv5/ly5q38CZi7bTUse6a
mwVom+NVX6wMR4/SnGrXfLXn8LqUz7Nc74RvnURPDTs670BziQJ6KY8NGOx2CJ6cfrxbDDWnbc5O
F9xeak9U+ZMhU38glX3wnvzntYh8F+AkkdrGd/j3B3dbK69nuTRHGBJfVwtYtRXsaK9jx57BzpkZ
q0ci57h6J7YBiT2P913X7unGt3iu7Z0qt1/BrR2mOKTI+EMS+6Uz8LcXSwNBJvEDIT6Catyyc/1e
Dc1xyRuKxzGxPYJ5pNu/sqUGi1zcuHZNDA7uas87a8s+KhKITek95cTzzb2LZvfFH8ShnR40fuD2
8DgV1d5zJsqw7pO1pXHaZ6925R0LUe5JZmdfGaw0+mMWGDCJU9I07ifPHmJbpwkIg2/GzU7yT337
fwxQUeB6EEPJ2OFHMmzpb2nhgn86Su1+ulRjjjAnJ70xpThUAApW7Z9MDnucjLKuzmlT/dN/P8W/
PAv+9rIDeg/XDakbPkK9sE+ikbV5hHbxd60Iz0TTXb98vVTZdp5d20O5pxX5PlgyASQQO0vzJrU8
IO3z81Jl+6rc/+GR6FU/JAlP0EYiJmdLV8iPcPkNpLVJN86nFDdb0D2m2nuAUHvw2uYBsdzvjNqZ
G453QRnsC+8PShv/4Tfh0/k13MjmIQB3/n475s5JrbWXnD4KzwD68/AiayrIwNoL7X2iTw2d/rTx
LH6n4Dv4fyA5/JJL+P0X+f0BPkx1OkeBDrJJGMXW77ZqAGACVZfehV/Fc6xf1UztOxettUOhh3Nh
hn3vfAEEdJtt62mSS1L79xv3mStz7Ptvl6ivXGw9ONdhAdCuBWM7Zrt1CO7Svto31EvYxyYssnYU
wf+SE/l/PcW5zb/1zdD8HP9/GONcXL7/z2Oc5/e8fK+/5++/zXEu/8//muPIf/gu+EOc1B2u/yUC
/nOOEwX/cD3qdj90bUH4u1zHf81xHPEPDqX9a8ASuARHDua/5jj8aZxVwZZbOJQ5XOb/mznO324A
REhOv4f5rnDdwPkoWowSfBttizWeCp2vDxKF+FtLFmG2q6ZFuEkLmkgdR4bhE+hlsUhQzkZWRzz/
rDxW4xq6ydyPYf+HhPv7poKZDEkWZz2GWDbX0v+IF5DYN5m6hLtewEFJr52c5iHx0c9YEmetspt2
rNtb+HfA+vvOLR5qR8zdH2LT74PcIKSGBDfgSVBHjgBUf5nE/tuOIWjMFBhwt0dlVa7PyEYNQSz9
Epcn6P98/X87Nv+pn7tUqP8eCwIpXScUIcWyLRzGd79/XhHhkVx3WXD0UEqe9iZw3wpnsbMErLv4
a86r+b5MoxyI4GxAysuCpgXsVF+e/vAgl6Dz4UG8gDKagxn6Di/h9wdpCzuUYODlsVSo4CU6WJwH
8IPqezqmNp6zoccATauiA/W6LX8JLIWeShd92f00Yl4EnM2oNPF1F+R/OBaXV/7bk/kOkvUhCm8y
EjgvXLLJv/0kqoNt1ISFOXphNKcHjwGPd+p1X//JCvvj+Qt8RzpMNQGpMn5F0OD3D7Kj2mUu1k1H
u+QD96oTnn0Y29D5vHWz/OkgqR9PGsBR0lge2810xDTlD+fvY/8UXAa1ZCV0RiNmrR9RLU4X5Sl4
PXNstnANY205mERWy+okc9e76kbMufOH9/v7nocjfwk6KK2AvY0iEX3s6dme9g4KuxN9e9l+0XNZ
5UkVLAUrtsaT1/yNpHKYuf3yBwDC378rkcznF2V4TYj8eN/XvNpaHKr7oztWAtJOKwg4heW3nLSS
5Vms8nT7k0rq378tPy6dtRSeQyQWH8553QSgHlzRH0HSZqch6u0q1qaYv9fAVL47ftPtuqIwf5Kc
u9zj3w+xDEAp4RnFX9jifig6FBRyexr1eFSrN7r4Ek/9T6jvS3ZcNXSLI2Y/QbRbJxXWB8yKHP/4
3++3wyrht0cIGRj5l9RBwcP5hr3wIdSAP06JeI05Qu2wwVePbzZ87yvXNOIWj4jndu4Owda0iZsz
cligGl6FWarzRK1yweRTdbHtu3Xi6IXSue+Gsxrt6NRFS/lcZIV9369Oexzm4lsVaHTTajc/ZVs9
7x1/ZAGQ5mks+3JMrCJr7jF2SHvYPZW8spq01Uk4bt0po1lhpiIAaMOFyq33LYLtZGBvqW7rfjpo
6ILQ3K7rxQ3Og82QJ4jMEKtC5acKAvX1ENL4NmNdvWXtkl3UVX/iu2jfBC44+azgRuGUED4VAg8J
v5PZfbnwxYXKHpQr7yfu4zkPVXSVD6ZipGR19V92Eb2NS+Uh+OA7N0UL2BMU1UUKbgAp57vmuumm
8RSlUx0y7rEU/akIkUAunHKN3Ug/mUUHHZxPYRLwcPPbsuX9XhBGk1JO+WEJyAAHazN1/lSPLVyo
ECpUvtsCI1scKRizRD0EvLELsgOIY12su6huCEAGPG10jVcMIi5r2E2mjsuwKOcotmFQkao1Nws0
pK7zVu/yeimwFZz6wYseQqtf1zaedZiNIc8xsvHwg27jcaTTy3hJu/ZLwZ/Y3gCxcgrg3tg3Wbdo
WKRdF4tI1Qi6VwsBEEy8KT5D5SQsl1FRZUnjrcvDUBnbB7ic8c85aDV0HMm0/ohorFpeSjsKL1gd
rykOub+Q6J0pNBoguNsYhh++2Mb88qEr77sLa+0m/8zIiz1V6JmDo/Z+jtgC5Z+opD3zmFog9nHm
WdovanV9G8Bz4E0itisJ9UqWgiBWqoE4o1Mt7KScIp5aAbnLksGp+WcvNED0DMgww0rOUJGkVcjj
RfUseDBA4d1SYnXMKuJuq41qd6FZPUClfq7DXeovQX212J3xvrh+JYs4ddxhTXLTNECWSRs33tqj
tNQirBPeec3EHz1baCQcul70/fWgqmW4qoXhLIuqDyGT9kP7pZuKEAlRz+3mnct940VRLjRJkdU3
dS2mg19rNe+CBR5mwv6mX8/QPMtHu1pgVkURetk3leVP6WGW5ejc22x6rScVpWX+KfcmbzysfVHV
33LL/oGj2Kouftfed7iGS3S7FLK9b31JXz17ASeOfnaMIDAwtoxXuYpvljuKG+PiMN15Q/ZzRN2O
37Bdc5XIxmtZ8U39Jh9LvTF3B+AdsjkqQhPEMAbTt8pp7DHGYfEaBgj4aX8prX23blBK205e4lHm
i+F9UnkrAA73AWh7IRaGxBlz78WPTHrohYQQ2Y2hzRai0cEDSmwyQYVKqfulMegmlUjj5adAT8Sy
QaJRvtMVdNhJIwaKKtKFjdZC62KG3BX+vBx1GnFYxqjJ5p0v8xqgfCsBnqeV8SBS1117KNwJfL4T
ifWvrYGBdGKbYqmkKGZSWOtOpC3WCM6u9WYBt01mKxFdjiKawYvn0RGDcUqZqcBe4FoFmyshQaap
wjrHc/Y9+4Pu2ITBIBN7gYtXbxtZCpnl23rE79WIfKxvKtqFg22F6WMRCesQyabGG8Ty2SyVs96N
0q5+1uWQwWaIintn8OYb0CJg67m52XeDg5r90rQphkG8NGicKrcAsBsUWHb5OA6nxm8VVMASFVZo
jFG6Q5sm2vtzzlpnLfOmj60gjfxdM8C17TJPfl3n+nKXOmTuo61a9/aUwldgjHYN19aLK5mfg9bp
74R2o+PSbsiPOpayTq23QPApljTYV17mvkyuA4UZs7JP5FGwCN7MINWM3QFD6LQ8iyKT56oNVVyL
TZ8iv7auSlbaO9Trm4Mp5/k8FN36FSase/DqKL/WYa1uG3v7LOyCtVI09dMud8HsAN7ZAAxX7fxk
qsKJ05W+aZfVqRiPoRmneMy3mdWqpvIbKIwWQnNnI1NkmfpM7CvqfYHEHN7Bo/B+TDQssTX4wXvh
Op8FbOk7r926c4braiI3FZ2Xbgr3m9UWWBn33gjVyEoJUQOqHwM6P9k+XCPlHUrlRuld7lnhU211
8qFQGyHdK9p9aFIPqkIe+NO1qxCxzcqifFjBcKpdpXX0BkV/yK62plRssQH4s0CHXnOD8Kc73i7h
EH1bBzn9aCm79vCZAeRVQLf2rTXYh7Sri7MctR/yi7fQx6NyPVeNPfhs9c2cx3koYTo2VvtpnnR3
IkdAeHbbqzTC4iMGbabvoMmNiHGVKBM1TDdmo+UD71AnqkJLdRpKErXO6yeUWqr9Jib/avVb8dWV
lz1nlPHtY0oGC8PG0n5w67H5MbfOul9NByPKwVu23Bc5vu/Imc/6XOiiesqzuTzMeZvdwsCDMu7p
AuZVEVFHjBi8l81wgysMhC/CVPjDLzz3PHSDTcgexjLul3K4L/qJmWg0QbtvGfrEjmnw78mnrH0p
Stc6qTHibmi/eIDAhS12OnjZq5iFf5L10u9lp9VRDtQJ3uYmWTZ8n7cW0Vhu570Y9XJvQueT9BuI
I2k9H5dqkXsCsJOIKt0Sqp2t3vu6qO/yFSOKwKvhZ8+V+EYxONwsFD3JJIh4uxTneHhyxr2Hp3aV
BQNo3QvXMXW6LR7DqY1DFYRIiI383LuuNcWrt0qM8uooa+4Cpyju52ZGoK7plRmpLGBM1mjDFfvV
KztmRFT+UZba+J+5VrytlSHy5XSl9WQOI3tsq6yy2JgCmmthf/Zsae+tbnmGivdSlvPzGML5q0wD
/EFvWsZDlsIsW53tSiyde4Vp9Svt+09ton1vq+/ooyO0mzm30xQUJzgC+T4P11t07d6l2hr6HvzT
PU+95LMlY4MRBBpd2wsK1/ehTqtEdIIL2bd3uvac22HxAYD0y8nIqLx1/OnZa/PsoEAG7WC1svkG
R2EvyhwcyE8/p2JcYyqzPeyXbF9Z2bBLA53FQe/Ue4/l6pr54znKWsG/r/2dp/vtLh/8+aAjmDKZ
2fSrV4U/R+Qnzn1ZfrGktK7GmqG+X1FsBT0H0GSfS1G/IwXAFhDuORYvMCFYs8+vCKp+JQTfEtUf
KrcTiQ6nAj7jZO3y6OKkZmp52NzyR7aaz3lpkJmq5xUWxXC74b+xh44fsPkFWVtRWxwy6R1q5omM
Z9Sx70HcE4fy05Yv39p0bHY+Y4Z4Iv4lEWTVfRhoaJMdjciajokL0S8Z4QIefYogcDWDultoUU6N
sFeWs+lTNbVsJPPohJbFnbHYE9QtJapnoWyYTgNksE4XP6Lc6mLKypAVPiKPtfC2t2KAbBWaIbhl
5bucoNZ/WtYUF/v+gqAp5RBDKBXPxMQXvWLclGkVHcJiLeFzGATiCJvsPbsRUY6hHBGK8C8bLtw5
Kj+1ktWuWCyNwXsX9TLZNHr7RSsA6TpL3DfBN6dwHiQcf/xvWHyEiHU5c2fvIp2+sqCykWnFBHNp
pP8A/+7ktuIg2gABl5bQmteDe9wslIDB0qp4Ua11dn0Xf1Tkkm2/Lc4Wa/p4GP0XNCFPRpH0na7L
Tmu2oQkANyVKmgk4BlLS0XlL27tgFmCih5WKdhOVx97WWWh02tXEdZ2tJ3cL7lU1PJnVTe+czWxX
bQf/cKIYvdGb0bAn3PaA5sUrKgXrd+PO/dnqhfsYkAUesYyyrgoNmpJpSgE4YFHP0CDrp1pv2x5+
GuvBVvffchZzQWwJ34ulMttnia3KcajAQFRe/XVdir4jdUj1XtX+a0VmuV8EmF7bAVIkqtBcV+Wi
bvXghzuxOc4BoG+RqKnpKuSSuzHuevW2ygDlumDxdm0/M8ZYrQZlCHyg2c2KU2GDFlNO/+bMpXtX
V3b7OIDhSWTWHb26G5KqqfTnwAgkYAaEKFAr9Ko7RkA1ghrTYews967oarVzJhwDEpEJ/7xAWVh3
5RQ2O91T9ws7FxwtEEdTk3hlNN1Hoe6TEchBTxOLKtl+zgpKADcISjSHnYglqiO6AW1AmxmAcv09
7flA4e+qDH5fkaWxu+IpzNwnh2E4DZPznOXDrTdX3QF/2/VqRExnN/awa/HF7q/HTPl3i4g8lB/0
8KTmgXTErnJQseWvFW50jfrq5QBLxiliOczsbMFErK4H4Md9cNaKMeiukdtqx+Ha+Ltx2AjQswGT
Q0WJexesXbXzCg2hdmlAZJSGHsxgOPRX2VUbztvkkxTcso3sbQ9EeGJui9LKlWQOigBhJ5xbUY7p
Fa4RsJOr3M2RgZsDyl4PybQim5pnIyr8o9LVNV2cZiFl3JIFtMDhMMuj0y7ywUIfJMGUpzhRPfbZ
Lmua2YtZRtX36bS0D4VYgOWsmYzoHzjVexopb0nm1OqSCZBgf1iND42zoMbUrRquRO93b6vxOvDA
RnWHiFqN9TiDCrlL3TYQ8XgxfSntIZyP7JGclm1fO/Np4XroZWfKOIiK4GbNhHoPbdO/R9MyXS1V
GO2RGmTQ5HRrTPzawHr44U06WMWZso5XULBFzCnTf46r9vABiIYY9ld+phGkZ1tXe078Um7Wuc97
W6Pqo7Tmm4j50Fom/CG9Ir9ylry6aCt9Z+s7vPO1wGD54QKQRFXRzgYDeTmqHPJwECdEwuSOgyju
R9uWD5U1Bjc5Q/u3sNQdmZ3Uc0/xkp1pzb3buZAOT2pZx4A5+qde8j1j1AmIk0W9oZtdreXYxugT
kTD7yoJgbNmjmyxlWr7mSi+Hxln0F3B7C7gZZzl0akMul4GP86CdcLtlp0qcBAUD3dyFUTFhQ/x2
8W27qVLkSAzs+kdrYQFfrNgE0kXee8y1PnVDzTbcH53EsN3nDdstWL7Oey6aRj8BJUJKaHLlS5EH
67NYwno/Y4kUzyNiPgxbl11Ljb0fhFM9wa0QuH3ScE91tcVaIBEFpktCEu6YHhV76SBjFW9NjxIt
1kfnoovklclEmGS98PsEEnm/89OMBoWeX7pxsNUt4puLypJ2jgIyayVRIpTfZhM+5k6LP0thAyiy
1pa+JXpoy7WKN7dh8ulFQDR6P2f+aTA/UnnwtMxLSogT3dc27Wlyu1z7yEua+ZO0AFNXxJB4Vvo9
H/sNxV4TXlRW+3jo07U6gnmlYY/abGLZvvn32UaVENQmi5U/1l6cO4547iQaA9UG8iiaAoQBIndI
vwfZMNynLXCeIBBfRxyKg8SB/XJwq8rdR1qsh0INcAG0Xy3Xkb9mBxtVMF7EavYshV/boT2NkzQ7
3NOOdiTLUz064CyzMfqMMeFeaZRWCbh3y+IehYfNB5iBZikfeoqfWU0eIKTxr7XZpp271M41k9sZ
VrznQ+mR/Fq6LYddM4cKkCBw8V2o5fSShfZJdyL9OoQr4XjW9jPyp3td5cvORvRt3jUhQJ1jly/5
TBmyBsNdrwQaB55g6HWyawPOt/SHcaQVHZAQ8MrCErsZzRXI7RsnIWk2JuYP+UDJHTvNGEVXq+qq
FNVHMQL0VC6Yw0agQXYGaDyU91kj8Csa0KqorresnYpz7urwpxozM181E6vULZSMOtMO+CK+N1vf
0wfWwTV71yGe8+IzOmF5gvrPqYoQ0V284Rq3s68FJmljvOQdaONkcqubjJnVuiAPv1hJmy+HXAav
li7OxTa/DZvxr73N83A6lcNNgmbDAL9CVfFo0AjL7eoeZ4M3Fh7oHeRrcKPHFPUxMWYJSjOnMNSg
DLP1xzpGt66TXnP0X+HBHs2c3fQN0m2WVaeHdGiaXSYrCujlMUUvDicicUid/smtBgxQQgdfRo2x
KxDnquFH8xbvadiis411zN5tI4siqAwocVJ/t6W+pAM019Tp5V1W+V+bNjzqRaMIFXn6iDbOIxSg
51FORKzidg6rGwd9WyZj0YbW7noOCpXuBhsTmaH+DhYDkFiaTTdNGB1okFizaduhVEfZCFpIjYg3
Ga2rmuuBgLMXPQvubuoVPQKFvFDAF/S6vlnhRc+s81tsV5nPHeraH+arqJ2/5XbXxpp5r9jnMNJI
ymF6E5S9f6Ul8z8PTB3uzrxQwQt1RpRJA+ro1v486OhJtco5OqlyXtWAAgSD4VsDOvxxaix9bVDT
2+UVsQU4cPHeXniu2NWElo+JDHaFuxJFfvb4sLg3CEC5/sxwu1l/whrqopc11em3xs1HlVCsDtnd
PNBrxMVke+a6Z0qL+kMT8cZXkuF6sINKfdcW6h2A+ZpmevDqPBjfS3fSdYJgWmldr63HtCIGBbmM
R6vXvAAl7QzrNORO/LirBHhkQcXdgiVYXvphfqwz68EOp1fG+Lum1/bJQ8YCJFCWJWQ5nl2Gzxm6
KEAsMRoSk27fKH7CgxLzKyVicRh6Jo2mCR4Dy2Jm54n+trSQkDBKPvjzWrpHiNJGoGTaWXFakebi
UU3VJ8yc9GFZPDvaT84sPjPC5cY50ezt7DTz9UlVaX+jJej3zg0Qs8hdpR9VUF++38VegVeJqUwR
sQ71y2B8lOh7pEQoL7pyxGC51PRqwnNJlxkBh2pzKJlJwA3MEX+u/M+js/rr9VSkmYP4c+W9iDz9
wdDZ3KXBEiD2BWppVxrhdAdbqaneI5JCb7gGilmumN9C0RbxQjB8DNxpOih3bM/t0kt+o1IdGM/o
u60MzGNQ99Ojnjt5GKTDPXf6b2ulJ+z/rOxLSrxnq2hZmPFMRT/GQysYTYtChkdRRQptw/EK7ZmV
8W7HWF+PQwGotGyqu1zlbgwjWXIRTHWapqH4wmp5OwaTPSbZNtcJkJ4mQVrlC/FxubLokU4VGSu2
VqU0t31UN05qHB+hEBYME1uy+1qpaNeDVL2KMpuRQtmDoq4uxvRbNLUHU7nynEp+5ThTc7qr1sB/
gdbpvQKz14c2TLt9n1H42mVF0REO9a6zGWICkCcBIjG+006TJyZ3tiJBOC/kgGbzlUuGSxy39g4I
7jG3aAOWQlaFYnescLSq9zpfsIx125leyfg3MjXVlyXfpqeuW967pRnRFUzRynWjlQpoVc/w9dF6
mfRjWS/ljYsmyqMu0QCMoxaRix6UxXFYKvf7vCwlTtOBw6ni6KLYxKg6Z7I7L5G5KkVeH6ZcqZ+D
Dx0fQ6D23SL3xVljFjRop2+GAeintLJuUW68Bl9KBRaNBcVgE03Zo0eQPkAdL5JyZFUfIr+7K/xR
AIBuHNxBbGpkO1ls/arsbpsZmgII1aNcjyW5FB2bLXgdIenEpivaJFizialYCFw/ZBLPt87flprZ
x0rZw+gisvd2Wfyossre59LPzt4wP6/bIk6t3/ufcitaj864Rd/ntOk+O1FrXVuyTo9NKSPwQL7L
RIKhadsGIE8tysLroHf9r5avlk9BMYudQvTnhc2CPGToQkHLadBPzEpE6nLHh9k79Y9RirY2CdD7
2TtdCBIZNz09SC8BZT+fKY/CpKJUeZWbae8mCVI6bMtll0WNd8yMyZOxxUB59sbipfNNEdt1b94y
425H9EgarFO9eRdiMHAbQBO5QR6oeFzL7skxfnacsIjfyUD7aJDqNbYo8P6q3Urf82vPj6Hfuc/z
oFEespzQvBgWOd5ONI4V3PWhzPddnzMAYxMVt42hQa9QqClJ6xudh+s03/xiol3u2xJglZH5mPh5
2dP/0Sgnns5oNhrXieJq9XrEnlwzfBMsjsTO6lP/bm67hTlNa7VfF9cqkVpASoYUVTOXz6pva+c4
PSvNyHlsDdLDCXpWNgqvegHGNclWnyfDyJR1ntpLTKHRMO0g5guD+inz4X3qUCtJe7DOUeFjXhjA
iv1inDZyr61OzVY8szupkrn0ikO5dP4nSHwrFyromEIGzm3O967Oc6f8a19ZE4i0JkC2qw6nY73a
6oU0ZSX5XJdIarF7XWXXvbLRWB/twasTYUXkqgr5MY3QD4SmybqVrqcP2p+kE3f5FB5c54L2xyed
bLp+XZ2VDhm7eu56tN20aCbGiN+6R4k3+MENB3S22nWOndnbYho05DjRkT0XJXVUuEnajZSNad1O
9tPAS98VCGjeM0v29oE2qALNUX7yAIfGnsxYXAs4XdzgIJn66vMS6vwb9I0g360NA7Jsbj2iZFAk
s9y2c5WW6sFpoPj6BknbDq8VlnQMGOvUpURU04lpjZ8sFEQ7umqmoibKDzms3p22tXlr+3q69XNP
XJVbtRwZKFg7h/YpiayiOOURPdxWF/RwKmDAZdLwE0iobecFJocvl2W3gOmDpIR98HnIBOjE0B8u
I9SweQuMH/HuJ9z2gLcPYM3ftBywMSjD8T5sN/uO9lL+1Nk6IsfpyyTER+wE7oJD6E/h+2SjX1at
06ueg2BfhxnmIjMn4Vim7silC5/LEE/aAH0+twrsw7ou1TFf/e8sstClpc2Ll8hvL1QfNIjWCliY
lT17EltDdI/DY48U+9s0KPpJFsPXqDCxvR5JOGz39HPmLhEbVUwdTrhoVz9tDR+hKWlih1yW50EL
ig7UmBtaEzTDwH+46FY1DibCTT+dl23TLyVjki3p0PujzfS7kz2m68M6gWyJ12w0HV9CD3uvZUC9
tzPJ8mNr+zLdmaKuz1NatX8t41AxxgENk++DUdyavN805Ws1I6XMqA3i0wYqYplnbpqdvVV40p7H
YQioEieV3udVRx/aT+snyeDnLOAvvaIqzZd0tnnc9jRk+RizAPDjqlOOSHxFk/9TaxWqUzSFUh3n
sLVJsk1qvMtEy9uNBmEZBBiy6xHFpe8lUlIMnrrCPYecI+wu/K1CBm5ayUpL+FMItb7AGITWOEnI
eql92VePQKRzix8l7iwt3kZAcel+RMv8vSmwgw4a5dzXXiA+ZW6V7vsxKprr1S9UMqp2e4z8GVED
kGH/Q92ZJEeObOt5RX4NjsYBTAPRMoIM9mTmBJZJZqIHHL0Du9FatDF9ce+TvXc1kEwTmWlQg0rL
YjEQgOOcvzXzRuqU2CQWTXtT0a/MAdvDxDsZlrON04/p0XCLfqouTr8Kd9Y7G3Z8A/n/K/XTr8WX
YNFLkuaPPk2Km95RvLrtZBSciciKs1yYu7kLBpY0XKQHe5ltrJlFeAu2jhuEuI73g7jc4DEdKuLk
dardu6lZ3XNcCjaitPJ/O1UNSFsleCZFvrDOT+NwP3PCULCVuuPZbjv7SDGWOhCYDUnhtCmxf2uj
PvyWgF6GiTnBftDHL7L1h1fHKcSjRUXEobNJ3ifytBrwjw3+ekKUP2xXrl26KUQ94im5QUGmz52j
bEjvFUEwsDf5/P2GQ/CUlKgCgPHK8NwFMo26cpYdqQty+MjyONCQKX51rfukB4lf0iJSxdIlRyOb
OuPJDuez1PWK/SPYYmMC9QS5PAQZyMmB3p3K3mhYXWe3FsJxN63dF++E6zJVJTe2j73GP3Yl32Or
7An7SULqnYWIGSRoUTbz0EQpI+IdCgsiC6Lz4I751UqzZVfWwbSNkwC3brzeMO5UvwRByIRL+zGJ
F31bBU9rmNxs+U0gzr0vuwnA1XNexjnJDnZVdYz3mTVGVJNWr32cA5P6rpvugSHNtunZ2DhrEu1v
eCOHJOgSRB6V2aCWDXq+FZTCb9u9zizcHmIZzNuU+c7EYoMvEJqize582ymXgwOJCDNek1AzxLCM
m6pa7Kjvy/BlmmDW0tYGpO4kR9SW1OLqpDlsaK3tGweevYUUSezm1NSu6vYU2wbyeRrt8beou+wp
p1By2bIZYg2GW/dJA56d7NpkzEN90aw7AWuAeklMEOVdXNtYKFtqDZkHdLrLVwRdBNs4B2P69VlU
vTkS8WyGWw07V39aSIjOass+tDn+LZvFad6XDi0PeeO0W7RCPGVlTnEisAEpwBjssod+QipgtVl8
6IuBz4WNASPv8FHMs/ejCg2Rs4s/s4aJNDkyqqznNKww2bhlulKwM5oME1FYDzwJoCaJs9qfq1zy
3Wo794EAWOO2r6Ni9rIHsjA1myjvEkCPyW93UCkjCBvjfdQr51lVVb8lJDJ592NV7guogT2yATQn
jVyeKusW+zg731WmBrDfIYVXavqtNj0hkNydThq85IGMj2aZwG8c1Fh6Hfbt0H35hhQNFDgvnlqy
N82w+5Q7UHKWdMZn2w3g6tNC+UyDdPVmhzUp5+WOhReqQjSjMndVAou0Yw8A4dtMJakb0ESTiwaj
o0THPYbGQ6BEkjPSlTKYiI/OWj+en2eZ8Sde0PruaawbMb+ZuVuKj3/9SZUuwF2yL6z6jRTAdnqk
NMjFrWUYN8EP2xL9kG0V/Ggx9chQBXnXKBcLE96Csyf1R7qx5syIY+K4ISGAzckOQxMlszYnSd7j
edyYIkQNZS2cypuxd1vzk2fbaX+L1KAMUr7QPwK7EN0uFVVq3gQPS/8goIdMROSs9s566jnpCKJS
8flfepIyzH332I9MBFvftKgxJqsk5SGSXl5TFgShpXhZkDozPcu8aJk8a1pmIuefYiTLqKk+VIlO
Ea/d5Hm7WgaoyDBGUNsiQ7OMJwGx3F4r3kn2FQdqCpc25rb+MQrFS6sduAzIk4gQhUs23LZYPUDG
kxqlea+sDbn4yWUePI/wgLwA85AmPCaO4BRNwsHn3/0HZ9YVNIkexl234ifcoFq0H+Kxs55vtSUh
CrF0PrEk1HKj/Tb5kuUwv7JNEmXGcXcyY0ETU9cpG5kccRQHp6+tT53Z4XM/D9lDlvPuixlbXpus
KU6ux4Q70Yv+IHuTRSJlvCa6v/yjjUv9V5sRCLmZG8bxKsHIlk162aMGcH/No1f8bphs38YqY0Xv
bf+2etbQI/Biq/t7xrn6GGNRvbq+mzDyLfm5yO35QU3VAl0/mI+E2EwdB3LExc3jsYH8rI/tKJ7T
pnhchYLu92Xenth3VpDbZNDvtpSfQwU4nLmmvUwDiDC2NOc6xILzcZEgQ3n3ifcgPvhTFbzOzuRu
hT8Vr8s8q3fIbnvH0umiSPH1MWOq/DnaxJZiVVKw/RKzIidnf7GHAA2TrbK7LBPNfWVY3LMmfC5S
H08qWb3bwAzdDxDaX+U4VqRUl8Wl5Mn+kVbpU8Bkd0Gi+tnHyZrsXGa8qF+JT3MLCwmUQR6nssbf
ritDGjGjoNehPqsyJ+Adifbem0r7kttVF6VW2Ftb0QjzrzSs/2eulX/LK/n/KaHkVhb6v7O20I+W
9cN//2//nmty+6/+ZW7xvX9g20IxTtwIrQCI5v+nuUVhbnEc2ycQVzrY+m6lYf9hbnHlPyxwpADF
llQIoW++l/8wtzjqHxjBJBp0MkywyRF68n8RUvLP6tP/VFqT+O7yG4SsmZhp4IX+1yw1soflkqCB
RmPn4nb0i2U4uXCCl7YGpR/ahvmZAohml5M5C+GHDCRoZ3/nzjFNiqmy3zgNzS7x+3wXmkqfeqtK
FOaTAliiBMj/XEY7/+DvzFdfJOtxVa31IyfW5Xcy52ojnaVCZCGHiKTubudQ4/F/8AjY8p9a7X/7
kD5mGeni/0fobWF+Ruv9XzwRCH4sf82NPNgz0hmZ9fqNi0sVlvFjeoViC0VRjJNo2apYDdO+1DFD
f13vDHb5L+ISiVAZLedpDNb5QLyB/x6ma/KCOwDLZ1XPDjiflwZ7l6aaJ4JG7ONsO9NTUIRkLYye
18ktiwdNdlRvTgDJRv2OY1ReCL80PnkTX1BUAi3GNRfEhjKv0u63cs1wNLS97plrg1+GPmf0csMs
5X5qBQng6sZ8jaxkt4hhyk4IqZORklX9x7hB9ndoUICchqSS3WGZScYENwNRxtWMWZrEkoue4+Re
CoSc9YAxf4OkT18dprthU466/QrhiF5oeHbc7Sjb9ItTPfxEu1Xv6Hohl7uXIXT6kHgabZQ7klYZ
F5Pcatfz38Q89Z9uOdv5vihXjWlP5D3q7Niyo9X4aM7mHHxrgRiOEMLfshiYz3b+UgX3QWPqk89s
vJtIdSBTC3+PE7B6624hf6Ip8sclIFQhBqzBFmrlfwM9i109pvFDEOcQqm5Ck7A3gtjYgyO2mGTM
vQxj/Vr6mdjPKxnfRVwUj3NTZtuCcI5920wOUp7Z/Bi8rLRIXpiqb8PU97nGiTzDsNxCy1FDLbnT
vrtjJfeOB+87xPmNrloT0B4r8DeAlNY+c70bxdzp9puF0buCct+g5mSCuE10BvDXJNtSjGBoudXd
CUxnD3rE4LuUsdkGoz3sM531v4Yg3Oqxewitbiddd43qam6wUZv+pMiqexq07SDxaM0W9S5N0zr5
5iRC3uk3BZoZmezT2hrOtahAjHGpnfK6lO9BQPyMh8Dx0GSIM/PSqn4WdD889Ywxf2+qhhKRxJK9
aHJ1V/CThWEtc+mHlMt0ge0LxjsyoZcffjGsNCoioqO1PCzQkBNYvHOcuNpXRLufEIueVtf+Gpwp
vnQJhDhPwu+WB3ejqoWKO8QJkTulZiMFvjolgj9OgGkzJx9ahs3Om0BIPDApr0/aazIVO71yyeJ2
zB/nAG0WKejeuTXgucnNqpzGd0jcn3Xvauim9Ruh+wmCEsW9Hi+g6NWe6JMIDxZEpc30vrTTx2xL
9Jj2V1fm9taxkj9CvrRaPKyoPKtS1xtA4ydTZu/NsLx2qiNazHkVSfpCw+yznbbHHCA+dKptkM8H
NWb3jkLKHkN9MpykqEV5mIra51zrXuu6+yXy+b1j2Nz4POybG0dYJBJg6W0JUWEX0+/UcV/Twv65
gE7dK6Gaq+hQemTe4DyCe38vaQJ7NhjzoAdxKRYEzLAisoeSmhmeuz8ViOKmdAVhFZIRZUJqvvZQ
/GX/aoX1jhMpIu6fm3BEMOHq4DJkJTN53r26C2b8EC2KZXYI78gE9Y5WS+EA/hcuappFXTo4iG2c
r1KBIQuNxXZ00vQE0VIc66B+dYvYI0HDgzxP8/bLSUVN2W1yq6r0kHsvVzk0nyJPgz8iRChKpNFd
Ps/EAWTuzvKG5kV6086uy+QDqRfb5BRGDrR7W6Z3E1uYm3/MzTAclBx3jSIAr+DALAsL+OqnN9Xw
BU4SJUX+p7bb57xyNOp8jveB0KP5FqOQwRjD7/o3ti54SLP0NXdcRvai/qb0b2UVs9uNtuP7wR83
7nCrlRrnZx8BBCrFw21tv42CuDyzu3JCZppa6NmtqzHWva+7zRJMjOuluJ/UPJHLoJ/4cremC45A
83pvGT+FHuufhxXk22Ja7Un7tFW6I64erjxeT8LN7tvO23nUBXlZ0EZ+aHDRtesDLYrbOW+ebHQr
rHMosfBlb4HnPpNMfdpa37sh31XWOR/5EOxYZqlErJDqyic5olq3gvyuI30bl054yQVC9yqmTaDV
MEGJQX+cZ9fcEVce6hfRayI1+GmJUj36ypPEJUNHLLacgMQBJtNqN0weOl06gzKtr/M0XbQYf+i5
JmuDHJk4+TU4GRFUxkRxGlLbbGXnNegFvpD+gG/yXi4+iUadek7G8Vyi9kOQw3Ik3j2nvkig+DwF
006r6QnVMm81cp0tf9n16XALOnNOc0KtBiwNGTb2VvrlpowHUkvMcfDe7IEVib0XNtSM4c7rWrNB
JxkfB9ldTOXdE7iaH1z9h+cr3RoYQgKKjX+mv72OvCQvdikH/IWGanlpyboiFaFfCHa0rX9W49JJ
HShxVyv3GXFTsgkrF40VdpfNmpPJEVblP60N3DSiCrmtLd5+PvdoMgTHfIW37BtUmYaB4i6z6uUw
mVRu+nGhk/oX6Sb5dnHJGvVCoSL8rn4ErEF9HG4iP1kE9wsoYp/l9X4Cp3kRYO03R4ZZf03++Bw3
1bscsLs7lfNOHgEt2kscvAUNFUJBuZ9mdAPKvyOmAnqUhoAw31fqRsfk5j5wLkP7Hmj0EBPBupte
ZI+VdXuU7c3YLA8uqUDkXbz7wn9zlzZapyJAXJr/sKt05tBLi71XEfTvm7q6DiUxYLPT//RV97ga
NEj1oqMFOUGCHixf5dGXw3vQxiH3X/4L2wuHlR2gm9bfrcTW5vskG8GltCS7IKbztfs91f5bs5Tu
Rnt62va6/H2LjgqHW0ocwoyoH8wJBWrCfcTGxyT5Mib2SQt1rNvssS/0S5qnb2WfnWPhRghTwYPr
Rwrzyoe6exkRNpQm35oqZE6hWCqtX5d2RNsCy8ENEh5QY94VqC55fbV3eeCgDI+9N37jH+HINYsb
0CprX8xkCRBL9GlSsy0yAIxi+JvH+j4c2juMOwdi8n6YPHvWQvCxgp0keesQJ8Oz05QayWfrRqnO
ftLp17Pogn4r4d8l/nKWSNZ7igE3euCGX0QFKWlZ1FaifuhWGWkr3a7AiMlNmN5UXoTH6tJjvNhi
Q1tpdkBE686nzCCIbvP2kgfjvJk4uFSLcksx4QOKd480ef/uACWiBe3EIdHduCXDTm30YhzaMV6w
dNmRPccUoBE3h47+fBMZZaNC/eFBEedj9gy9NG2J69VHi/I37ng7mnqkrfY8YcjB/gB7TLEzMprN
uFoM/65KDo3M34zXIjctu/04SqIKx53srfIQNDGCT5sAEgQszsbqpX3MEMJGNjP2rlrSz0HqQ1qW
d6Ksn9yUSWzmINmQVUYoGwBJZ9KtWpxyk2iCD2mJAcVQWbvHbs5FzpLfRay9jSo5IGkP24UtonU/
sN6Jx3yK1/Veut5MjGIbkvOnuPZt/Mdobyuq5akB8d/ozhdEEuUYBGwusOEozLceR1K61J8Vreh3
s8Pczb11lt7Sv1dMbMckCU5xllnR1HUoqVGLQnRH45r+lWF+A0e690KMj9q33103OCZxHcVJx8lh
F9FwuylVAZKQzlhyQ/9qoNaaJi1oKhygWTyLlAIFowibYxtGWsu2wsgCt7t1mCebvFQVWbXuCCqO
OaiJuyc8hO/5kB4tzmeSPCNPtZibIDwT/wM3bMvRNjmH1DYQ9VTo9aZ488m4ixxtdgVuL0aq4V2V
y71LsUirVsrbpg9FimRVeY/2GB6z1rzdqp/dXByawUPVdE6SPt9P/eJupnk9r5M5Z471p+0B2hM4
SUaysx0PP5ye6Qab1Hl10Nv2HlqBtgW8773+lx7jnd/xO0wtIo2xW37iOQM2yddf/K6/gjn5dHuC
HDNCkWRDNLztCADOevodVOWTs6AB6wkJERyZlN95N72KR+Wh7IDnEt/O7gQAYRwkp8GVl8yyyEts
UYCbS91bdeS2yWuNgPCgPdrEi7nYpB0dJLO73Of0Pm7owNklwLjM0GOkyATdJJhjnWckr3edr7ZS
IVUa8xGhH5WEZoOcl4M+f3WKgXieAgGK5/yVFo6maqIQNN2B1L0iR192kDIHp8neO6d7LgsscBlH
7njDxft22rhi2M+FmQ5j3qSvFG2RA9qjtIKQV2FzJEgboR6aZfbEKvgM/apHxzbS3RgM876Z7FvT
0aSeWqbtXWf8juqLRpqTtcQ1ciG/2tuoqQ9orJ0/aEXsj6BJYaLl7K/HukmOfoqgdGCF2OQGZksa
K77mvUsggmhaqBbTW4Kg8DD+8krlfNKCBR/IdAF3rim/e2SRkklUU/p6WHpkUlFZLz5uyMBzXkEE
2eJgpjCnGen8KVgwODMyckAZFrq/s4Lo4qiH2GYtJ4XZFWT0ay3N3ms7cTXdVH43yDvOUCHiKGTg
7oopn08wk+MRh4t48EdFUJKpC2gs9A3PgCeUWaLQzzZNW6vPDG1E5BUKyX0lZ9T6KGr3dUiE30K0
97fHWX9prLz2NiK04zfVtdOXvcbLXTAU+lPZSqEyWJEjW+VisCVZUxGlPpVe/izro53V8Us+NME+
C4VzHHFcf9tmxZqDUaYQG0fMVXDMrIqEvYR2rgjdn/k7FKm4wsvbG9uP0VEu8w5vUXVY3HbpOO46
9R2PrnlknKADq2tS94Fqp4x9xfTenSkyTivEu69DobBDSTUcBzt03+dWyF+Nw8VHqf1nrcNb4OU6
7KDVUGK1JnkYHOdEBdd7kFn0yAyZdTB9rwVG5MbeOU3a3IsQo2iHnY/FCkt93hNBO0qBQcaD6Wa6
UOJlSHI8/XFbzJFkp0R3USNVjvVop4fYd7q3myjgD5Vc089cGefUedW076j5ijy3FffriLzIikde
hfFM/Xsom32C+4xmUf6PuKTSXyUnOrJ8KjfxOkylfyROtHgsej8/ycbrzzDXhq4o/JLd7KEmktoc
aaKMNzw3zQddwvMvtLUfveG+h4pOWKEOded4y2ZMVPbbcnLOVd2HacGSNGKlda2YlIKig70zE4mX
Bibxy02b/Ow27jxT08TQaPnS3ea2729yJ48flTWuN0Wnvpv6qb1vXbLnA/Z8fm3zmqtaHTqJudNP
yAnslffQOqxwTY9cuLLNA44qxWMtZorWMK2dGzU3+7Xv19/CFeVWunD1zSQNmua8fGoJIflBebFD
3heDPf/Yz30sK9Jgp4U1OffTNyqf0mO3ZBg+BtXmFNIqOlNdwpJYuXzvwRQz+Dx1S9WePId6m3rd
rfGJZtbGz2y6Erz8B5tD8D0mcAFLPMeXRrvtpk3S5aNY7OQ1nn2oz8Lzr+4wBzuMkdlOOwMChQnv
/mp3Jc1iWMWZa5KCmtAqu1p+waltvH7fdSb/cMOhfiwITr76iZeA9efW1W38+ano5+mS+uv6s5C8
6VQ6ek+pDBB4FXI5u9PN59Is60/eDy6TcVCrbdGQZ4/FYKh5h5bZvUbbaePkburvsdeMkMysFxIX
6kcv1G4ESWS/3TwGm9Qe9PnmKH8lbP5WQHIToRM9kIhoWoWOSGW096ivUZBa/XRmSclOoa/VlT0D
c3Qp1m3luWkUrJb9qpEnH9O4ydGIeAQamjA/jktAKFXejk00WBKJ3bQUSKqEtetv+vbE50cPzRAj
x8QIE/hW9bEE8XrGKuvspCfis28PVz1XL4rYmQMZmoYZh6HCzgBvurFyX1a/nyIbtwwaN89jIb6Z
lVykqZ/puo4bsoCzMwUow5s2loukAn9uTrTtyzoGGBJsxQAZINjzId/ADdQiX2NhkU4RUg7BsLZ4
/qOwRPvU1Q1ywy4pPosBWcKeIm7/fuS53Ddpi3K0Gkbx0CC3So82VjmMSkPK033LbYWpT85V0RFn
N5tODPdLg4JoM7QLlB0FKfihrK4eXrFiFW9ZXPbU5IY0p7XeUhu499sK6PBA2n4Nbj2y+LG4uyyi
QReo10qveCd919/SZDGdfSwR15LpxCP5rvGjzpEUAYchC3PQNVT5wXpmkTJLu/PjprzDKqO/5Krl
yUmJ4gDZbK7kq/BSEF1Er3fxUBfIotGDyg9SdsfHurilmNLLZN9TXUSMnMp/ZGVFUmPhrvELLYH1
gbT2/tOm8+ZLZJY6NF22nCQW/t+Gaqqv2db2b0p97RcdZOJOwSsjQQxXlHaBoGtto4Bl9Z42YPPu
h3BvCBg4kYE6Ou7wWQb3ozuyU2btDAm+QMX/DMqk+dWj1fsdS1DMXR6X3XEKkwbFSjbE7Ho34Vha
lMQ3V2LdD8bvs0ckliGIkk/ux7bzUdTspmVkcythTU9uWHFEWUmvGeqzZNyxAzsvgW3mwywW7zHF
T/MK+cAQ0KITvtACau9nn8ERTjsscVvJLj92UxK+q7bwd0PpyD1VxAGug7E1HBhaT3dkYFYMtW5K
5kaPiMPeTeA053kNuqMZEVAS9jsf0B64P+OhsH+4YhoPXO36zsWAS/4AthUARrVU3wnFehh7ZXyd
de6+CwaUq0eGitxk/PyoarLg1Dc5h7zU2nnrW2DjfYjt6FWXENVzmrVNVK23bNscdxFUXdSiGTzI
mmYsHF0c94v2upe2LKcdzBFGUjyNy7VbtbjPamW+Eie1gato+suMbkgdMYn9MJJs9ZgslU0Ypt8X
UVIRPKTLEu+KCUUdbhzCR15bEYqTZZXjm70M4rQYTqRNAIr6Sa7ddzItuMfHJgQ0RuOA9VpdhLAj
ZHkYd+rHOEk04RPWugublXVC3vLxxmNiXAOx3YgC5D22Hgql/VueKEJPMnm6Czns9hl3q8U3KpFp
ck80kdUad2vlAD+cYN/JqEGiG+ncO57pXnvd6rcGA4tHFP283q0DKBzSpkzsZAGIFYzI68jvctHB
+LEPtkbTxr6miAcJEgZ78qsBWTqPwXYtYO/BhN9Y6qi2VxMVtK3b7W0iYl7mUMg7g2VbAmw43hOo
WXPnaGdB8OaS1RPicCkH4je25Okgqewr7goHSDLVrf+SNHHCzC+y8ZVMZvXRNUIdRj7Tuzd79XGY
TVSVy+hsyftKf8VrKsQ9JTt+de+hwlqJosk/kabXuzRsu21awjxh087C24CBCpjSlMLbddloHxyA
bvM+jq26smLI+n6xPdvZUq6yFrtVx2ZfzZw6VzfrmisyFIS2TlEX5CmIpvvRN17+BVxVssrXKR0/
N82dnYvgaSxRvpW9rr/WXNd/K3wme0aR8W2uNM9EGbo/pn4k99knRv2lR+94NCgbT20iAWCRPoh7
UmjKaw91/RC7jTj1Xo5tI3PTa+O1zqVFubLpLMLWCuoxr6BM3FlDaP/KgtyuD+WwMOTZrjfsimSa
3oDF+gI1dNLvkrpwItya7o79sNojqk1PGafSuWDmeeP++O5rxWAAunSI83B4FkM4vK79BPhi8FM/
VRw16VauDrcCdvv6KSDlhGj/ct7KmoF5ajoslH1Vf0MetIe5Xoil8Eq57MQoeHb6dgytjdvN1aXE
koeFcHzqRtAv6c3l64ChfUcohn0HG4hvewicckeQQPOWFqO/57DrDm4YtNvMXTA/eUOSkOdP2e7O
zng9yKndjQrUqLnpd/heHVYyPfzxZ7j9YRDWowrN+jBYvr2XqW2jXVfjPQE6LE+u36P7tUqPWa1t
GKbm7jGOkeDl1vpKKuVrl8fmufJ1tcNKNxhU0xaubcNDtU9wwb4hu1GKpWKex03mVR2zNdrVDkNf
IE5UqxdHUiwwfjWBfu54+WFs8bttGST1zyoL+p8cMvPFVct6b+Wxc07Zay5Z7a5vie3ozUA51s8i
7exPkgGxvEH9/S7zRr7S0v6NJQNwtknjvQZSudgu1BnyLKecIr6JNRqnajqj+qmuE+lYv8jxOq5O
YO7sjt+1LJoRY/7UtyeAaPOo6sAdIsSVt2mrzTBCpl1eXWI2rJUEnMfcsziB3EqfK8vHI4eGddjx
GtNfolbTG6cQYAcr6oHViunKXs+LDJqt5dCxndbOd1EuJRb8yk4hRQqHiPPOLLdY6mzYKzJ+ig3D
SvMuOlf+USjsUD1D0Jm4XPast/N9t2LSzW/5XCgxyTTq7HPp5x23ifpw3M4/Cmdy9ksh48dsbjWT
b+bGh9YRdNT6nlU9jITAIPMUD2XWqq9EWb8Il0zfaYM6BB1yNK8iX8XD57Nl5YJaL0JmJbKgm2Ik
rCIgIg1VJWK6jeLLBvLGj5mvDF2BdiwUXME7mQAkihTrLUc+j/xpPDlW0yFnq+/nUiI4FeJ56jvn
PBXgcay/8yaNb/v7KK8YIZePOodGMQxeiJ752D5c6RZHOZd67A5+N6sXYycnTSj0BiJ+ZRNd6erI
t7ZfvSVx99aW661ZYbFODBl3i4N4ayJenXT4QTwleXAtc/0wY6IDs704jfUzrutz0NJ6YpcnI8Pn
3NRP+YzxJF8rLoWDSSSMn5Kx89+ls9IJTEIuncXC4DxQp5zJU22s2VgfjJ3YcgU67Hp4nhVeqMkT
1r4T5pVlg7WepF81M1GXvqq+cAO1d2u+oJC1VTchOWQU/I0O9maxTEKfouqsOfSuV9GTweCr92Bh
y50RTofsv9cfM0ffYU09Ha1Z4HyEWTFESboi2gnrG9Sk52ec+3SB4GOE/MS5DJjdFw4S1iV/7an4
nYHi4/xiFGn5oZmr09B4sL9BUP2E22anLvtu3zoe3M+oIN5p27LYLREuLvoYsreN5Nraf3Nt+BBW
E/ubZsWpMDuCU7JPyyd0Ge4DKylgbxcumFtVvD5MnIUH41cYctfpIx/x7uDGjrdrMQDls5mfbJPG
71arKJ+aQwhDdNQsDSTDkV1jk2mwoaGcQvm+5iWFzE8/JQ1y7aNlw1R1LW2ZBg0i6DNC3TzI151x
Qvz16kbLRjKZB+Bla+jeyI1fEXqvxXlx+uXCtuju9AIqWrMqU/OSzuNnCG34XTQp+NjSJsNPa/Ga
Z7T5BqpI4rclTOkMFFxbW89ryD5aSbjisUjre0sIwgoGLKS8quc3HHjdpUd380uJsQfjY8oII08O
/XerB3NncpV+0GjUnw0KLnjeJfNOIRzzgayOycGlrNg2pwwFvi6tBMUgWpgqwr3D+3bNynKMLKYO
AJZlli9gb9PbSAf6LYi4Us6up6T9shgpml0yGDu+I0WBuj+xUrOwh76nkjuHg31Biplj5/Ddez+Y
C7j+QpzEgm/S9Y18hjJsgRPq9cBMirVV2ei/Zzep7mIr02W0OBI3cEEheYYEONsVhRu8e6lP7QVc
ZMMTU6fNe7mqYj81HMRT29ZP0kjpYTgnBcVeQ3nPwOieAK4FzdhJgzkxbCwGtNRaunBflbPagd42
iIJctANlaHdbhXfgztL+a1kGAFRemuQPHXvpGTV7tid+Dh6K7TZbBpcXLD4zFRf+X7srsse19Gao
3U47V2fkAYwmR4zcj6o8+3ScwxcN7TXHCvoB6Ub5uijFVhWZHfHG5vPBJ8L68/Gy2Z2eJvTHNi68
ViCPnpfX2hubN0V42HFBTLGhu2nYr8qLHywZk1mWPqV289Opsw+vVaASQRrgybSml0quzdFidv10
18Z+LO1i2DJ7TT/7VNgY93Jx0fX/YO9MlutGsi37LzVHGHqHT29HEuxJUd0EJokU+r7H19dCxMuX
pIcUtMCszGqSaSbLBHEdcIf7OXuv3QLCBFEHOLyS2R3iwfhxRl96j2DyuxlTtTtS7qsoPqWObsPc
wPeJUy+h26W5BP8YbDUfiiJ172o7FQeBiUJAqhbyx7haP5K5HGh7Q1ktZtYwrda1n5gQEK87SfQx
5xR6YjmwLsLG1vdpmFv4Eq0loitquNeyLSOUB7j1qj7n6FI1xvdKCwDZDI5zpdMz8DF1FjdzXnsX
tAoJHBDF9yioHrNAL/FVcF6kusrfqNd3CY8Mvx9IAcsXJGS78fJjY8ifbbosHxIzMuGfxS9WVbeX
msgIHwKOdQ0wKbmlaux9oGOOPtXr+/uZrs51nKWUP4Olo7dBZ2wX6al8tDRR27teJPIbB3yOTzWn
X2yDuXs/mQU1J8gFDeiqhIOl8ObiPBpTD9uX57zw+q+Wls7+2IZFeM4hP6LUpMkT59FzmcTLee/k
wGhAhovToCHJJgOV5lpWGdAKItpBTtegzPfgKN8UsgvgB/buvT6sPUwOdrhHyQDdx6mVEAgPpSDc
G71J8S8zQueCIpZxlxdeedcnUX+Du7e8TsbIGjGQ0tsnMMy44IxPh2FMKVZldfsz1+PoU685BKQz
gnCV5Kh5xzLLnxYqX5+oxlE6q0v7KuRICeCuqo/liCooCymr0OwUUDCy7jYZMVtUGJf3Xof/Kajt
6tAgX94tZlpcDUsZXGQyoyNpNqyyUmDQxlt4Y5GcfqhJTdnreWEMuxQUGiqQnEaFyUZuXGqIKrW8
tyIbQqPMrIeySudrmMZiP1Ze/VGMxxpJwj6oujs3wKTWI1LAO6bvKyRNx7IXNggyd5CU1JDCr9sT
RNgLVZZ+1id4AZaILzN7yC7doZvR9ccJCob1yAyfCYiJPfkN0IxP1BZRxmDKJWQqvQTT1dwaoorP
ONmmT8tidbezA8xvmvX8i8Ep7ywsl/pzgCvskxtr7rOdN+t+AlsWwjS8ahPO9iIysqemKp/GNj9M
nCNuvbmtfT0fyEjRF40xru1r0+6mUx/39eXcltoZLXlcP3iG76j581sNC9DmgbKRfkFdOcBuohNr
leoVKAyEV2dtabffEJWbC/17GTxHYSTODavuAOoAm4S6kSaPsCxpWaI/HK/pYoznsjPynle7Ga/M
0CSQBQNBBmhJxtazjuDuQIn/Wg65Tb3FDgXKB2o1lbn2zTVsB34/sLns2tWPNDoV8FXaXB8MA7EA
+RHHAcPl9zSf1gVVj6fnEq3OHfZoyCCwIEDvYKes15CLHfLHF8Co2h6c/odBn1G0GIPP37EuU+pr
xyDCJA7Xs6y/tmhWyFoKgekAVI8e0rYj1RQ2kEG7+HoCPOYdYO45z04c0cd32M/dUFNLbgbEXkdg
2/XRqpuLOhNEGoRseuiQ2/aExzK06dZrngGIUnO09t+BxZHBCqrsuuVKGwS9Z5orfPmVQhSi8hSz
HMXnfRCF+1FrivIiTjCfsBkx5QlBSnO00RcQDiDMK4+Qo3DXN6jw3gkjeUsd5j48xwZ1D9hdp6cn
dIW3HMdGOIHfgH4ZTfj6oqg7xlab/IU3/ldi7t/mC7xRat9WL8Vj17y8dNffqv8XkgjW7IB/kGv3
0Flfivjvgu31//eXYNtFYO2t7GmXR8DCtEbe/pVG4Jh/IMomIEaaLskCJGL8V7Bt/gGn2nVJIvCs
VVT9SrCNABy0qSehaNsuqKh/o9dWIODkHAjSFlcxs81/Geufef2eDgFLROageTCrpj2NNk2NCMot
GXWjczbW8EFeDc/dXxrp1wlqb99Hfg1/j9ACfplr2J6lBrqbbisLmTuIIdMaXaHWQWD0gAiY/24C
/s8f8gxCPNnPQKpYkwZeTUAzoVmokdt5zHQOsGBwgF+e1XYsbqAeCeM6wThIpV2ElC6N1A0MH1QU
Aj8aKmhC//lHr3/rr6FYM0m5F9uAYMawWUSJMNRKKhfFOY9iFZlKkb6k515thB9coKiX+bzk6Tt/
a31gyt/yeJBo/CERIcVXHujUiL6msQPeA/DNbgAydocCGd32IPNPBruQyyJa4jtc+u2Pf/6VhpJh
sP5MjzdW5xeSp+CpMb+YTFKSGKFLVuT/XWXCju47w22uaRmiAjUGnX4JlenJH4KhvY0YZ8QBAcdU
CEbgJFcjVVKV+dM7t2X+YkRYOIVwLFZC889QvVdvAs7OZNBsUtecEsCEh4MGyfOM6nI2iUcLJgiG
FgmDdI/ig1b101m3kL7MVtNFOMdu/50H9LcZxygREsun2/Ik74ISP1PkxOg5KLEJgZsRAeIDIxIy
Bm8p92MOB6IMQ75V/zwGf5t1699k7uHvYAJS/347GTrMmqDfNP7mVHdXGYBbCHyoCv/5r/zt1eN7
ymaTpY5vFuFjK/v/1UDnsoT/HgNXFVHVWDe9MXTRfaWnwIQaXHQ/Ji1P5cVgFqI6L9O8rd/51v31
NXv98rOoSAlvwML7YgnLUH5nooWcKgKjPdFOdC3J3teg14ocHpdAk7b9t4EwkK/TYjpfAc7FT9ih
aN/JGXnWLoAhSG4YyM8sDKh5Z1HuQJ/R43454SA05IHkE/QRgWvRRMhj0HG3helmt2NSj9ExTO35
A9tnvX6avc69N8eZDnCOc+An9d6pu9XoAug712Vr9ZQ004SwcZpqvT56RT87T/owN068Ex0kBrB0
adtcDA1qtIOoIexQUDbMig2bJa/iSuSAV/q013auQzFiZ6IKv0vSOGaIMd8ca1rD0Z58Fms8K00w
sKvCtxb5OV0l172t7az6aNFNvxLzxPOhxpvX8nteutSbqfEUlkz3TaWJ4q6LyGU4lHo6oihtjU5H
tG8OAwZB2k4/AwLa5sehGZzufNHbrL3Dkbj8zOfKLA+ak0c/aj2cNAy/DhGArZd57PtHClu7wco7
Y8estA1EvZ35dbTFDOwviJavsQnrlq1cr00nFpJgOTVj1X1Jic/oWDXyiFTsSU++jItGL6i0Oerg
yRZQEGfaC+aO7ZjmXboxYiqsz+z4OemxGMIFALR3Cfi86S7NUOIVykCzNKdkMVH2LpqOhqSNrDqn
dDDYcLEdUzvludnPyLdHtux5S8QlxngYfX0gHFyuQZWhSbNwpQYLFXHOrh3CVAvjO1p8FCLBxQyf
G8ly6Q4/m1JG+kPLsuhyGnDKSaBgydZDdNpYX0wrQMXvLFT37yJHL/WjBQTIeaCknkBDj2DNfF9Q
emoZ+LWyeJyrODAuHYFp5roUYE3EGY+HFPGEN2P81DN6pOg4XTacgWHhTI2LkrVBQ5wIgeVyGUML
gsUiWITa40xUR3XMWuhnrJJ5B+yPPBzC4ewOa6WXiK49lVRD6l2f2sEPMWhx6kMFobW+DFrkHHS+
9miWNZk4h6kdPKgsnkkviFYTWnFHmklyLNuqi84W5FkrDioziIugKyTBdziEcDV2En8wBLaYfJ7L
8dBL20GT55DOuS9jWOtZ7iGyDuoJ0rxHFyA9UhhZAVUS8/TB6LL6BhgC5/S4iPoLllKN34KGvTjM
NbQxHD9L9o29rzufyTptktMyZZl+2wAD0g+mkZiXoEo8ZqjezS8J//EtDSxj3LFFMMzPvK5uB9Ky
KIzLrtAWEgB6pBi7BX1adsaC0Q5f4WTSEYSuP4bfpwLe6N5JpsA5X4zSLc4Gam1fpED6zpGtnbQz
OjVRcqTPgDN3tisEDmEIffG4WCOHvbILx2ldx8arMU2G4CwMLQtadT7O4EBEOJnnTZq5JzLj8beA
QQIUn/RgfPDO0A7eESEsUYZHyYBpoXc045gFjOy+SFOTakMGododvFjghUDVt9OdEhp0Fuve5yWM
45uMGmxN2SnGL5pF3oz4lvABkjTn2njOAtu8GOMF5XKSomEsl6j5GiWpBSZ08erlzLE67adWDtgj
XIIuxps6pNeGALwJx5swNEAZjYk1XGUp+4PPTihq/Xyp6clRUwwdrCALLrDUQx2Qe6DeLOpgnPTr
9LGg5f2thed0GxcxchOUlIQZgLlcIxI44XeHprTjj56xIHKBzrMuZKgVykeKAQkYSDzh2eW8eNjk
O8NI5iuRZF3uSwDtHygTNs6VuViVDcZZQwJYjEYW7yuqnhA4gqrKTu208GwIKpb91YArazrDJUxE
gEQyKI9tkYEYwjs7H/K5GT5AkKN8n82W9sKyDM5PBKFWnarItJ4lZVM6lY7utidwMcAeQt2CuWTQ
1N2LwrYgAOKB6i7jwiqC82ZaGu18sZEHXSwij0q/ikSDGtA0WW6AbBLuTJ/caagiEZmANqY3Ndqn
LlwLjs6lFV1Zlda9hLpRVA9UNkaaD2Eq7htXVuCkcVf0V25bu9eVNyIczmzOrTtYI+EjpCh6yblT
691OmkXyU3OqFQW9mqjQGzneZRzIxrvWY1ss2sl0adxXO8BJyJcm1CjtCSEr3MK0qtNdTpZDiw9n
tn6ALkDI0MMMnnekUQBsSDNiPHaJV6GkGytcFFA/wA8jUuMnprRrL4pFR/DaFaV5VbLfkHy6yhh4
dxm1860QVIgu5wDpxKdOAxJ1Vdu5lt0gOojSszCTWnOg1zAsHna1sC3M20ybxuVgV6yT1D/BPqbn
xAONUgIz7ZIBeySaCfMApq4RQOimEcvkHqA/nBCn7nrjM18KdOnwCYR7WYL9RjhErYNSfwMIrf9M
yJyTYn4bMMfF1WR61HCM/CJ3wdQdEd53M+CWVpAcQcwj3WA8LzWN2rocUZj3hZ6TaAIB/rbCVEdO
Jq/tp6biu7evR6vIL2IRZyY9pGR8bJolnJ+6CCD+NT6OQCOeLW7vxBDSx4O5bcV+mWvONUWabMZF
EKOBg4AVh49S08Kf0HfyGnSlK7uDOTVdeAIUliV+ilS0/RGs/A1MmvCYPzcVLZn9hFRivHNru70L
BG3yL70RB59AYmXJeVaj1jwEcFuQYdCiTg9WxJT/hPTLcb5WKY2Nk7cYC1vD2H3ojIlxnvomgHOY
GvRQJfyrW/oAHnyRBXTJvqtkiLql7kyYYs2cES4UUBx0jJY1JSDZqNo7dUiRErlxb+501wuw+6B6
w2M00MLCmVHJH3acDE8TEGv32GrSu2Pmm9+FnkSX9bLal7LJnZ/NaiD2olrhCFpgNY9JHSULZ8Kl
vkkCV1SX4ZRM2Ys9lOFDJ13MOkBnwupq7GMXzxP+0oYGR6R9n82IPV+fQvwklTpMjS8kCLnp0UWK
1jy2TqRfJ643zWRZ2G15aTQm2te46XLtEJmZKw+ZBeCCHlaU38f6gDJ5cBJ8P0PUfhzqOXBRLHmY
QoWVOvjZbOkgjPL0pr5wZr7tSKWEgxs0lzokdrQgGhktTeTsoUBHxl6EOplPmkiJaxpY6sYDOxZq
haYYAJ4XXhBnICNsFN4hlQjAiCa50qz1VvQxSwuebgYw9oPWW82E2yRKfyKwhcldz3n5PNKc+Jz0
rqz3Dp88WiJdZEDmrENuKNQTHUmNaL6V5YzkoupM4/NS0rHYi2iJvnNUq7pr8jYSd9hV+Siae5JV
uupsKAKk626NmfgT70PrPad241RfdL02+wv2jhIFRhPg+TYQiIdmcshbO3EuEKtB7OYjLp35PM6c
qPzG1qi8oQNNzxn7QUQEh51Z8nGAdRJdWmveT7d3ZqljA4NFF5wta+oHC1pmOo2G+iqNJd/IItRf
HOjF2SnMkeqBiMx0c+eIJb2K+mH8qi3o80/xiCpGQwqX30i2q99Bzjf9qSa1Pj1F85Trh4bO2xOu
8ck6yNaavL1FGAT9Lfav5dGlhBEdhZG5CNbmrr8lOolkUpdwAFZVl/4z//McuE+lrVoqjl3BC80b
fFXp1MorOlICQ1s96T2mJ4GRWS+C/HxG1ZiexXaesvzCL/480NAEBtHY1le8X9oXPjb2an4LsnFP
kjRasLSKh6/CTtDN6+CSUsRfxCTsjbl1YNOFE18Tyy7o0HeZaLqTcNHYHwqSbcBiedb0TLuMpICw
TEi2lZ5m3hcdIQL4k5Hw70prHpq9E2R8lXHGGcYRAzd41kqvxQ9od9aaXs8sP4vrrgUwKjPYJhmQ
Rndn8jWj9lvKKzsQ2FoRb1njzgKTzL4S6EiFq6sV9yJe0up8lp0HzF5AhZJFFeMNo1/Nwc+KGyJW
ct6mcowHWP19abx0sIpwthDxVMJhTpDLmiClZ7qM3aL7nabZYD+FZZ8HzOObqIvET8fE7LIDewtk
jzAY446evG4evTTm/Vjsyr3qMcNNp4XeZXQxA/j5iRmJpaa14ok/G5I+eEZvwvxEK2UayWTT+hEl
SDzL/UJ/6IooNZIFEpHmhu9IC4mYOxqjex13USYu8s5DltGldmuuZeXWctHsWulwBOVOtX7qiDjb
Y+qdWfD0GlayNB1I27GOymJwhBZRB7ERBwlDi09mPWKBj1ff0i400ugTpZDIO2qTwyE2Q2PHg21i
2CZB2YbfrATpLsYrQjHOUIwPX4Yk1S2C2oblezElgzzwqhIJM88JSte6xXR6ANISWWdzp1MBtID3
tedEk9XZc+64YfFDz7wpu3CdRnfOo9qOtPMocc2A5gm761Ph0Dq6ZX1yMU3wDy7ipxQi7Z/1jP9f
1f4/pkOl+fdV7Y/xS1d8y9+k667/j/+k68o/bAITaSwAuDdYcf5Tz6a69geFZJdaJkmW1CCpAP0n
Xdf6g3KXTrwucAnHMARVuv8BkHh/2Pwb7BEsCZIDv27+m4L221KXRnlPUBSnsvy2+ORaFoDYrJzQ
81O3E/BirfNXY/Bu6fq/V1aKSlPsGk1WZaMfdeMPFu4foD3fieL83U2v//6qYlYlk0aeUzH5XSIW
FNPGA3Hlw1+vMW2V8KX8F/etFBrpLrBQZsnoC3Sjh6nMbzNOtKdtg7IWXV/dORDb1BtNGMKO6K8k
/Nv9knHe3HZxBa/iwYkvm547p58enMAEFhiPZPFOufJ3g660xCbOOmwa2sHH+otHxsOqqs+m2Hbv
plLrD+MIuzwPEfFNPRxdvsiXMp3Hbff+J33n1bDPwRwjr3J7P/UqwIMZGmDxzhN9W8X939d8TdN+
/UTHlPN0kM7Ql00Cy8+Jw2zbs8WkPv0N/dQy7fs5wGerBYN2adN43fiwTWXiTt6CGG8mIAQI/wvn
FwSk7fOm92glJb3+SaaZk4qQW2SPGBXyPqQJGWLgJRzfybT/zZtkKL0Wrx8Qjsqo9wmQIiiiK+sz
o4/e6x795urm+u+vnrXsOBIlXcXAdNp1a3BsmYYP2wZGWRqM3ugL2pK9XwsUwmSGNcWdDS9+27iY
yuJA+olOF6rufSxayQOfcvt8NsA6brt5ZXUIKeZFOuI/v66J70DODfsmWO63XVxZHKpqCTnVcesN
+dD1YQ6M6jvd0/TbP19+fan/26j430m2toJfP1P0tIB89aDzzVCDla9lY+D3Vp4/1IskkyZwYv3i
n//Sb94etRmDT6Nhw8pfgo0PnBF8FBCm+bDt4sqcdbPAyObA7nx3iGE65Hl93Tj2O+2c3925Mmuh
+sJDMYse7ai8Dhq99FOIIjfb7nz9o68mlUcSLYZGvfO1fEIGnEX9B03Lt+0U/myQvro4OV2WaJ2W
YSFB59LwCv0El+i9Du/vxkWZVTERzW44Wp1fcBiKoZnG8e0UE6+z8aEq82rE2ze2OkNTtI157BOB
5L7uf2wbd2Ve0WkR1JLyDoqQK78gm50/g8k03/l2/WZodGVaAYRM4jnlZSfah0KwbOioFvXdP9/6
+gH8xZzVlVXezGpk1qFo/aRxxp915piXRbVgPIQeTw5eH8xrSLHlbBspVbFTGMIyo0JrfEjnt4Bk
n0rPOPvnX/LrYUJf8vblh5kENa1aIIR1WrnLdfdDNOHs33Jx+u1vL04OK5AFm88VsrOLaIp+Tksi
N15bWW+a2AwJ1WS9ybzxErnMB9usHrfdtrLajP2YNFXldb4coqtEHy7mPNw03PT8344IIpiCa4ds
1lz073mvfXFgD28cEuUTHglZDpXOatD1pP0sBjj5cjSrT9tGRVlreiPIsHYQBifBJQSwoQDAbbuy
sspQI5lSvTN5BxMbYehIV11sWsCEVCaqHpnNnDdd42NXvLboZqKoy5623PafJ9vX3w07DLFdiLnx
yYU7uVD1Zih52y6tvNyEBJl2qk2NvxTtJ8RMR61r/W2XVl7usqpKSNrcNSXY67zLzpLG3vStEytr
9PWAOBGK3QBrg29V5vOYzlcEjWy8a+XVXkQHpSaLG99I8VlAvQtB1W4bEOW9JgQ2WAy3aMAfld+k
0T1gY962L6Uy8nZEqmbGkgLdyJ8iWxxhFtdnPR2J47Y7Vz6gFRLTCF9y41tOvbcJKQH8vO1Respn
YUAlR9xQ2vgOAuwD6OtnKZafm2575c6+eU1ckXWWy3Q3LOtrNJf3Sdls+ugLT/ngrLwVN12pN4zN
LghfUL9uWluFp8zICq5t661jHWkL1ekfFAu2PUVViOW1gsZBxRIFSf856iPCH8f2+7ahVmbkDL0g
6YFCkYCJs6nL+5fAsDet2khG3z5GDzl4XFOs98WMOUUYxxRdybbbVqak21aAdok/8zEg3A2N+znI
ARv987XXB/b3rRs+iLe3XXmaMSFG5BCEmkHf9XWGQUJmef2CrsfJgV14zaaDBeCXt39qLux80g2n
8Yd5unZa86swnYd//hXrA/zFrxDK/JRhOoPzZ/DbCs6ErDDH0X4wtr3sqmA0bHFeTYAMfeAOYGDb
23loN5U3hVBm6LhIO5E5W9llRn/k5fSNEMFV7zzc3w2LMkvLZCLohxRbf6b1F6IKs4L3UM+/u7Ty
3cylY4QLMgq/Ejq5A9ImFq00P257nMo8ZePWt27PugU4d99Oj2wKD9uurMzSlhZjKpuVA4aDsIY/
BwRl25WVSRrqA3nWZHL6swsOqHPFByAp4Ttv4Dqqv3q/lVmqD0DZ3Gls/cCo0w6EoVXLh8ItnPJj
0MN+3vYTlAkqmxqLecLg0B4+TwnLqL1g27i7ygQ1I0KZQiFhOA71YZiK84F97aa7VvXyacu61Zke
/qH2uUVckCTb3kJXmZv64rZ6iavbt9scnQwRWYi93nmg65v8iwfqKjPT7pPBKUrBUBcR4MQh0HH6
bdzCucrcLOBcgStlmyWGJTmv0c8c5jIxt32N3PUnvSrh9IAQghXA4Ht40bLe2qUEL2x7lMrsRHE/
jbDca58ktFNfE+w2BRfbLq1MTwYX5INgenaFg3PbujI4um27tDI5U9rII3hbBoT0NWLUpe5uHA9l
QhqkGpNgwlC3o3moPHB3WMI23bSjTkjEwBa5orVv5TPdezQQ4r0txW/ebUfZ0Oo9K1LFHtzvs/Qw
mSxXobHxrpUpWdtFRhwCLwgomX1vZlewwre9II4yI2OCUIvEtWrQk4n5YFv9vGusxNx4dWVKGvS3
hOnZrCUWUdRGIz608r3D4Prjf7GWOMqEFFML6L6ncCgGVDAnu6cojMfdqnb2JOTzgH4ZOZpu5+9Z
+H73gJVp2ixwh8k+Zy65xmG0W5hVQFy3vZfqPA2Qz5bz2PhQugiDCjwJsjrZWN5bO/av1666NzS3
8eLaH6fZz736ImvsjTeuzNU5+VPrwqWJZLzXC/NRxu6/cob9pyUiVHNU3sTS6FOD8V5q3wX+RKzr
adNw28pc9dIct3fInlyKEIwpibDy1EXB5G6bsLYyYceyGZGtYu71csDhiCmfIxdq7babV6cspntH
k2ntG0ti7yF/tAeRW862xVf1ajWGqANIvrXvLAEYFwFzUk+2FT4x1L59Ee0eaLSImEIYglahEkF4
Exy1beOizE8O+6k5LHz/JRA/k7j7pjHOMKFDntj2B8y3d99DtbAT3Ek+RyNY6Ra5tNbGSyszVAuA
TiwJ04hAqD0di7uuHratwbYyQ4O+SkK8FjXDUl8mU4P/Rj9uGhBL+Zq2OvHgSceb2Gr6QbqQHIr8
ftullRk6aQhfQz1v/NFps32I0J4Y4Mwsfmy7vDJBE8QYyApnpBJ5bDxMkTOdtwSOvGy7ujJDPTOQ
OakUbOgS8yVpos/EUm7rpmAhffsSzkvnmj0R3n7aBtBkmps27rdeW5meOOU1eHK8hVkjX4wUm4cJ
q2LbmCizUx96t7RdHmip6eAS5SQr/P2YBIaNb4wyO+vOGwlxZuFChmtiKs3PhjbZ+Loo0zPWSLo0
SuaQ2443Sw5lsnY3NbWFpUxPYvuyMDJCtkia+alxPGAK750r1mn4ix2SqjiKLKjRQdVw6s+Q494b
dVcnJw/EDSGdqwcTnf/ifASgL5Kj5wAxOURWCzB20wNXVSrD0qLPrXv2w4I4Yp1tWN6R1LXt4srb
hCUTfHNBzAFy4rshqL5EurXxO6KKVHR6/1FRlXy8PRdKQ/G0dOa2aompvEfECHV1R7nen3DxTFFI
vnD7sG1ElPeog69dpQtUsd6C6hKEGKOGfmOxQVWnkFGZWVqzbsMwLVR8UPO22fYkValUW4UI5wXH
JpJmP5uDIMWr3/YGqkoX2RfZohkj297QPh+cMd/PRdRtvG9ljc+o6iLCEmxlzPCOHNPrNvW2VYxV
s3JmQwobIMD4ZJYGuwCa4y429O/b3hPlw4rwysq8jLcbROBP3IHL3hL1No0jXu+3HyctSZpuaNce
bgdDoYBOHK3snW13roy4J7UR3hdzPq/nj4XlfeTI93nbpZWPamKZUz5UVIzh0Oo/h3hcTQ8lyP1N
l1dBA+xj7AK/K5eX5ddM1gS1GwjV5v22yyuLIQmlSN0L6iXk7N7HgQs12di2eTTMtw80rk2jMdZ9
KcGSxMa25JpwUNs4LMpqaBuBC9yOL3ZrjcQQuc5L7i4byzGGsh7WWtjhQtLrFR/0ALLvuqjSbfNT
FRX1S2cUoeDSUxP7VcBmvQ0fNj1KVVKUec3gUn6ufFBgH80peTAHa+Ol1bk5ztbYka/re31yBT35
Y+GNG8sXJIW+KTBMbYaTsWeldYbmmXX3qiYbctuIKFOzNTFGStC7vNzxGSkYl7lXnbZdWtnulnHr
iYmoAd+FeoxZ8aYfy8dtl1am5LSA1E2MtPL1pHsGvXITEn2+bdrgingz2Jh5nFgu3LYNY4+QwRtU
5RsvrcxIrQND7HnMSOKD70UVPUipnW8bEWU+ehWuvsXio2b1+lNk6yB1t81HV1WvlXLQrWXIKx+3
+BOswm4XmmTrbLlvuFnKaE/mmKTrJgL3ymluuHg3Yj3ednFlTkINrXMIbJxZSk8jIsCQnzUxtpu+
aq5UZqUROFhiGr4LDhjgaZS3ER3XbTeuzMrcIrtmCOsK2Gr4ZfD0x0LLNmnE4aS9HfDBmQaLNBUG
3GmxeBegduHIR5vmPIzgt1e3K3yiQ2SyJ9Rktu+LXsLmcDe948QtvL04ezbs1IlT+W5fPHqdhOo9
fdk24MrMjFiaorjl2D8OJCXCiDrMbhNsfA2VuSl6M/HCkdewWoi2sGUKwg+SzKY7V0VEQgNeWKzF
Z41IqTY1D7lnbHuYqoYowcc0aw0FOacdicbBhIpNFBXUthtXJucYdGOXOnPtByn5eM4k7+q63VZq
cVUlUdH2DhHsLId9byGRT5Md8WzbRDmuKiZysbcues/znNrpFNrJUxO2mz5ssLyUVzxNQVzE7CJc
O6qwhbuPRjhsUoXAjHp7bWgqruv0nDKTETp1NubL0dZJmNv2OJXJCdcgIoe0rfyYeQP4/oczGtu+
m64qJxr1IMmWCF0YXzgwl1UahfmhC4PqvVLOOrx/L+UQy/52aBodOs6sJ6hMhcX5p3wwde3bpnER
yuS35l6zapc30bY52JOJYexbunbbJpGqgMhkQXgnESVkT9unJu2eSHJ62nTjqgKCQ4Nlma5W+XWM
Sb8iRWKsP266tKrZkpOJqbmyKz8I6jMxDx8SI9nU1QIv8PZJjnnUufnaRNCgbOy6qA8P2lRb24Zb
1WxFGZyBgK+zH9XOlaNbF4KEtU1jomq2UMlYGohtPvklAeZ1FT3HQx5t+0gIZasSTHbrdmJiC9dk
UDiGuzmU2z4SUDHfbJcLO6ntzkayBa6A7CwgLHtygDYV9FyhLIcLWAzNI9fCh2N75S3NTRYlm47e
8D7f3jf9A80parmWIZMZZ317WZobzajuarp+3REO3bnH3MC3re/65CCy+m5x5LbuJ+DHtxdvTBOS
X4GgKoAcUoD/SAdv23uiCogSj/bkQrajn+WoKb1RB1E+EiCx6RVXFUQkechRz8bKB4tCFHP30mni
07ZLKy/K1OQumB1e8AS8XVuQDJtMG8dEeVGyrsa+2oXUwjtiHaeIEHW49U/b7lt5UQy9TKfO5Osw
6NkXK++v7NDe9rl31W/arHvBDH7QX1PtZZU/DEuw7XjiKt80ktxqMKYc2ug2Z98tgI1Hs4RMt2lM
VBGREbSkkpmU2iHHGadc1Ddz0znblitVRoQF3bTzgY1+aN5LAintNtt4ZWVaCruXBG+xoKSE1p5D
JARhVzrmYdugKCu4BOREkAIvinT7s2JYLslRPNt2aWUFBzZTJ43gRVmc5EQI0L1M5bYjsioiWorZ
RUKNxoTwyZ/TlJKsuq2U5zrKtIQ9DvJ3YHsikqo6dUu7nKVNPmw7ajrKvAwhDBG5SieJbMoro9L8
Kgs/bBtuZV7GMkLeWCPScFaikB2fze42b5DrKPMy0IdEwFfjriNAPZKqW5Rt256oaiF2sIW5TLwk
oeueU12/DPRtS6AqFsIPEBYkqFc+OU1fcmlUB/LIwo23rUxKSUBUVxVM9yXS96WVXZHk+s4GYr3E
L84MtjIjqRJmuEVp/y61dO2vObLYr7FjkupDBrCznEuv1e9m3baajb9FnafWFAAIY6A8ad/VoXld
GuW2JVcVDkUrRd0OZOUXpZfvkSp+zZyq3bZ02cpMDeysMxdCWXwBiTsrshtLzJtaBa6tTFM+FT0c
JO67bZuD3goCSq1im6SCOJa3+yzRxT1kSsa76+OfxWA9dSSPv7MVWp/Zr14eZaaGUQT6MrKhSeoQ
8Aq3eSCKy/1EvtC2RV3VDmEsyU05iYqDYWHt7K78lgzJe9WV37z6KryeOkI8zwYl8lwQLLSQWPJS
xaVJ8HAAdG4fprV2F5TlxhXCUiZxHDRNUg6oiayk/WTM5rXou23VUJVe1PVFFUpwYf4iK9w9xIrs
4Jtus/i4qpiojBtSgnkr/WJ0rZ+RrvdIf0AWvvMSrZvbX7xE1vrvrzTzBhTARlDf9menn5/0YEq+
WE0ebZu2ljJtrax2GwHmzV9Gt7wwDS3ZlXky3m36CqpSDQK2ZhmSQHbR1MlhmoHOxc+brmwpa8Kk
VVO2DLQPnaEtaGlJgrzMdnxn1f/dmCuLwpLiN+tszjDRMOHccu4IBdy2mKlSJckZd3QNan/0l5MC
BnQ9EPobLe98Z/+k7/zidVH1SrDbwqSIZemPfWekXDmdb0g6bGLyZ4aBXFnR/1/OzqzHTp3b2r8I
icamuQXWWlB9Jak0+8ba2UkwYBrT2IZff0YdfRdv/O6j6PNFpChSXJTB9vScYz5j+oQsr/yw8MB/
G7sNRgYxGZIfKZCF9xzmPt117LfsHih17y0F/9bkFKf3a7v10zd4TS0LPBF982ODs8t8xXG7sgfQ
ftW98iTGUrDlfVeogyLo9KpDaxcNmn4RqpmzmvhDbth9Orj1FINu//vSYp2es5hNAN+uF88XRQL6
ntMz24KckMORBPDcrKbRfDnWFGa40u0UtwU5QNNSeIpjaHjCX6P1hAfo7LZPvqPn/nOr4XMLm1mq
MB/vHllNgxJdeg764jYnVmRDj7VtwlBmdd+cQQl3rhc1AtLsNri1S3ZsP+E8i8GJBy9jeo2z0fFV
Wjtkw0W0GnQW1ckYlRQWwLr75PbM1h5GzwWW9cGIN9l3BcgksBH75jaytX91HTww4WsQ1wmhArjv
tSsCIF7dZsTGpI1ynQkM9kYk6uX9Ime4vWR/SAWm/37Y2dqnVZ9jggJdfwfjAcYB226aB9MsGYj6
oYSoW4npAzqMGUznYhi4O82WzUgL5RAGR7sgBz5t3VcSn3AjPHvZud0ybU4a/EgV0QKrClfAnzyD
z8Tk/eP25NZXL7JpXLIeQ5PwEf00y+k4I9Y3DzrdptoF4zZGFCnsFjaQ2t0e2froFQvaeEXupwYb
On19D7Y/IpMy/OU0ui1YIhvzRDJ0CbTF/lrC94vnJwfq1Gl0W7MEjTgI89m7ZS2l7X1CKdwaT9n+
4ej+P4IOW7ZkAImNRTLH8CyN+sdwEuyTlMZx97UBQpn0QrKamNapfqddB1fZhW4buy1c6hahzakU
rQNflfDjbOGx4jbh1pHRvrvUwhclrje44k3shzwdo2qbHkTYDqMlJjDyls1lQ4IPXTCnbklC31o+
oHyJfmGE1p1Wz+w0j6t2LB3buqUjOjsYXFFa+xIOAptkA5xHYserjG+dG80Yt4SemtYDjT4eW/cC
D8IPbq/SjuJSdIbA6IbW2LDqJWjuFuIUUVNbuaRVN6dQR1DEFTACD9Z9r5jgbqo8akuXljDpAghc
aI19hV8Tz9/KbRq4k7qaviN9/zPigo003DcGLB2VobUzoXd0cxN0ofD0+9BaQ6tI4RJQzxrmSl5W
tMRpo6KZtSobIrvgbA9aw5l9uKTd7l9gxeWmCYfV1O/PPSdexnp4NmGjenfNmWBU4eMC4BS7oDvu
99E9JE/XEO57NdqVHqa9+zKdxOl0gOvO70NvhBO+Dlj16552f+NiB3t3vXbe6rSrUJuA1G9aglEa
4NHnmd8iXMeqZQsc36m1PE+exq3PPVq3wDZ1bNwKMsaOa8hWL6VCoe4dYvAJ5qx5AEFXAbPn2O2V
2gKmTMKZOghSWmt40/OcwJ4DmoC26dyU59RGIaHfMkEJbCHwJp9Ldb67GGdO0RC1FUwCyHnpT8Kv
V8aKIGB1pEOnGA51kt8/xwPaao12Fr9ugW6XsK7iYXZx2cuprV+agcMT49r4tfTkxzkUn+TgOSk7
4M75+1MPIxf9zNVZh0P4GXQOcBp77fihWAs0juB+kZzpUQNIDZPlNvuiE/PqNiXWydkPizrlwM+a
oSUyRJalVZ/WfnBjAEDF//u0SG2kOIBWrTlNar14ZbPEjk9urfwRLuFh1CWmjvf4MR6Hy5r5TtdQ
4Ox/f+qDw+RNmdPU8J+v+BoWmxjcvm5bo3MyDw4lzOCp4e+d6yP7hCZop6iT2iKd8VzeDVd2Uxs6
88vcN/K6sWRyytlTW6WDDssM4LPO1Luf5PsmLiNnbieErdKJMx2sOJN1Pc7I9KGo2efLQb46feG2
SmeKcRf320zXaLGG4oU+TrsbSYDaKh0WwrruXL29Rg2gTFZe9wlxnG1rze9w11pbxVXdrkdOSJh7
9MVtPqwVPwFjZxIYc9RdbC5dyq6K/XQb2VqRHTlmPu1kxxei9YeYJrSCLblbwxC8JH5flLCmG0zE
/b1WgUxKDv7BJdJubALY1FqD7zjn4QS110LTcqDBIxyD3MIrWxAVdwSe31Oj6jnan9Z9KqG6cjt0
bEGUimRDqJxULYdV5DChqD2R/nJ6mTbyKM1UCqA0PhMDm7hcjMd45f7mOU6KdVxS08F02A92yDYj
dfGyjOYNjOhLt2e3Fs8gO/BNfbPX7eh9ODt9bfv4u9vQ1upJADsw1O/2OvD6moXjK/wjP7sNbS2f
Aw49fUu3vQYe64WF2edwdJPhU1u0BIKn2nGF2Ou5FzehjypxBLVQW7K0djCs0h6eWoRwQB2T8L4R
yT9OM0KtW2YgOoYGsHmvw/hr4+tLMLZukaBNPho3sSGozTAyOuHPYb9J+ic0UYwt478LWZRaIU84
CgIrDg37sWk+sksyLEl7UWwJvzUodMd5AgcytzwTtRUG8J+RPrThW914yCrvS/s2w6LQLVSxFQao
SkYZED9rnWYD7KWSqjPULX1gY0k4T7oWNqBbfQbiYxcuJRXG8dZjaws8A29YGJxu9aDCX0EX/DXt
geMd35YWxFu6pLAGXetw+klNX/ZZ67Zl2SoCKnYZsg2TzaazQPHzin5nx2/dSkyYTfv+lO04lqP2
PgRSFYaSudsCtbbxbicZBxFjqzP4LDL0m/jLn4zR35/u35aRtYezM5qPcCJbfXSava3+3D6wIXGj
+VAbihXHMkE44W11NHA/B1c6uY/MdLgFb7bSLeGq2zva4tYzvsM1srJvWrdbj610i3yS6gjM+1pv
8S3K1gdQQ92icFvqNqGMDt64t9bnmuXJwqq5Twqn78RGYp09yieR5lsd/5WqS/T/LNn+P72sqC1y
S2I48M2i3epAeXB862qzsze3J7Z28SzpcEQiB1bvXgKST1eB//QnedX/8WnbejbY6SmfC8xGm2zs
XmMVVV7crW6hlS1oG0w8a1hYrfXS0bfoSId8zNbdbcHbiiR9HOG8vD9rM6y6ivd+udB0W/+wbt7P
9X9Z87YiKfPGYE8AwMDR2UV3Gorlv+U8UPhp960kl81bmyCPJKjKjr+OtTX6sBSHVHxea974Zz6n
uyxgYvOHmvD/8ZptidKwSeKlSqw1jMFh7xx3c5mMw+gW+9tCot7bzBAvOIrgLeU/iCDBBrw4MoNp
ZIW5HH3gHGLRpc4CGOfxYfgKz3g3chi1pUR0DMFRD+VST1kCy9XXtok/Oq1aW0TUGLkRdLMtNQwu
c51FP3o+uaURbPHAxluzjB2GXib0zCDwymO9u7UQUls+oFejuxmQ5nrw4Ea9TItfxsKNLk9tmYAW
wdSeM1nqIABzSPgP2zq57TW2RCBKo1SrfVrq9IB1Z8LycXATa1CbIKVhMAz72mGp24ldz/ln6DO3
eCi0ghbfpMBs+wBhBmFUAhhQpJvjPcumR8VnG3IP2Kt66cd8z0yezqPbEWpLEuGh3KM96ZT1MDXN
11Sb9uX0m/C728Kx7p7ZxFMGDzJZN2CwUMHywTiedrZYLd0OPu5wea91yreyP/augCO7cfsCbcHa
tE8eILYYXQbdrZ/2CtJwt3SqLVgDuq9pskYMOOvCrYTVy1jxHTJipxm3NWvze79ZdI5NHUCohlP6
NZ0dC3o2QqrVA22ZbzqoqAKohdko9OdhPQc3jjK1iUbYThhbOcZXmw5KefZ/7Z5wTPPZbmmEpxEQ
+x6t1JrdbUeUJwAGuk25daXg7XAuirRJNXl7qUMD1wQBppHb4NaJeYBBsnsziSsCM+oTorg4cFub
tjbI31oiZduqSsJZ+Zry5rxtR6pKp+e2tUFQTC1JQxtV9V784HF+ydTslmm2hUFTugZ0Q6a5grum
zv0lewxZ61g9tXVBQus1hN5LVe1yfFrgQgK388wxh2ArgzJvwIVzfZ+UvYFzXJLWIJK7Prl1tYjg
/kW0yfYqawBkTUMdF3h+t/uhrQ8aGFeeMAkGZ+wj0DVfmHYLOG1x0DLM43qMkao8MRdBx8tEJW4L
0xYHBVweHtfhjgwTL1WYQh/0t9vXba3KfQkGReJDVT7tvglvuOp+cZwP68jEIXksfNKqotLcz6q9
ZqcbcREm2L9XI2bU2kLOpapUN7Br1nhBrsgUOiXfYFvw++iwLQk61CFUtZiklH73xk755jLdxJYF
qaHHlVnuqtq24DFsGsB7w8BNc0BsYRBibyXgIo8PkMqnLEsmZJsXp62K2NKgZPTbSfJeVXo9C/yg
W5Qop++E2LqgdfF72vZ4mefge3kSThePnm5ZMvJfsiDVsVn6QlXTijLH0Z/xBRT8H25v0zovYU2h
6I5+5Goy8nYOcY5Jcjp1iK0J8tNtQp4cQye0L8TaFnPjZrtCMmtdsiU4ZNJjaGPOa6beqQ+Z26u0
9UDLLn2AxbFyYOS65dPYvaX+0jkFEMSWA0m0etHFjKoaO7+g0X4ZY7eYithCoI76jQrwp8o0+4Xi
VcFl/NPpG7GFQC3JunPcsHCik1wnf1J5ikSq45RYJ+U4HOvSdVxVw9R9DPvvk5c4dYwQWwkkxykL
1wmTHfkGZwK9NXJzCuyJrQTygeCdOo3JblcQWAS/oaPI6bJDUmtBTgQQsAD1Xtiwj3kMO5AYfA23
92gdlEuAldIPnaqa9iz7pN7myelwJzZOR4RqCpXn7ZXhcHHfeQ6jYqeMNbF1Or5cDumP2P2ad9/N
NkW38+nou0JspU7WdHEfNHjuLFu+i5N+VOLo3GbbVuokwvegk8fYPHrYg7Twz9Nx5Peq5H90XYqA
n7GPi0K1z0d+sJ9z+sXpA7E1OlvDY7oZfCAQvZRQcudaSLfDwFbo+HPMl3VM90oaGgMGApXi1q+e
4+jR7zPC0z5u9vdwew2CvYSC5AtRwjhOt7Ui3y/YiV7w6Gt03GZz3PTkRqAjNvUrSMLQJPBVq1C8
k/n0jo7JGsdFaXO/1jZhSG5Ee7WQPiv24ZSvJtPrH6Kp/80E/Hcin9hanWw7cV2a/LXykZH1K//g
i/fE52xnBQ2UYB9FF3QpCkyL5jcwGxaY9VCtltuSmam7CX9oSe4fmemf+GmkbmGIKYhbapHY7Bkq
cF4pLdZqDhhQc0HwC15q352WiQ2fUb1H2QBzw+qch2+ENh3S0G7WWMRWcagpIjwJ+7VK17ZqRdrm
gXTTbhFbxnGeg+xT6MAro+Ywl1IdOWCWqdsyseVVTNEYR5ZZq0BE97QzJeBWbseLLa9KlZ8uXbZi
6EyHuaZe3QNY4LZ32AKrdmioaj29Vr2/X0yHHwC0rxspi9ja2LiJdj6wZa2acRxKqo7hAo/6yC3C
sfVbjCX+AJXV+7UjkQhWB6Ib9D9vzC0Wjq1ttesG3gf+iKfHm63bTvKHbNOxYzQcWxvrnukG7qzt
Wkn1BnLWY793btdfW1Q0+U1rzgAjQw7e50kSvbeJn24kGmILi3Ylp3WTWP87zoW8CdhUbCn95bS5
2NKivWMKsHQ8OqP8q7/pOlq8P5ReCU7Df9mxbRaSCtuTK8Lw3GFTEhNVWeLWfUhsFtI2bIOOV2xb
YTCRAv5SQXHC0NNtSqzvxNezoC0WfMW26dtkmhesqD9s5e+3jH+bEiskVjoOmzQVyEplZLwHXWi8
27Po8NHyvCZOfZ/EVooEaITzN59iSx+TNNfj+g9Ts1tKmvyXVqSFn6yYQ+xetLuF6zczpm77oi0V
wenuoYEUI/vZ0RRd5Bc+LBTcDgtbLNJsczCPJwbniXxkUqD0Ip1K8sQWjMSmnyaKhv4qJrNXDnH/
7DXMMfFgm6cNAAAtvo7WSrzXboEk+Gtoe8co1taMbJE+l3Yma3V07SNZhmLZhNuGaAtGmAQvJ4kC
fINN2yJRylkBlJubcSKU6lb4vUTTOQWYlXTeqpFHJe70TgU6YgsU48nrBg8CxSprxY3FY5EOsZP2
kdgCRX8ybXwA2wZjMA/NDirnrVttgdj6RGrWVIBCgM/EBDnkIGnslOsmtjgxjBfZLx4GVnB+evSa
rM3XLnZDNhFboNhle+pH4b5WCRt0U26zHJt85jO6WJx2cltaFILumYJL+P4252Km+1sUufXwkv/S
FdFZHq1E+CnMEJYhN5XeM+62XdmcI7kkM3yjEYAOgtz0luU8890+cFtB5AUCfV8CQ0ciuUMKpeSz
m78mseVDDIijU0UKH7iX8ceeDZhzgdKo27u0js532Tbwnv5YkagJ7ri38+uQbqnb4rT1Q+dAsiWQ
EqO3vPXzSazTUJihkW7oFGLLiKh3jB0V81ixcRC5RAw3H43biW/riIYtXCTr5Vrty5lDGHbft/zN
adZtFRHv1myVwSArmF/uV83pWXg+DAPcRrcySwfyg9siMlO1GRLgdHqJu83tWLZlRGfk0aWfT1Mp
47UlmFjLxUy+4yXOVhJBxrnyeDlMNYn0c4O0bz5S43Z22loi1sPPIAjlUcHIbwV+SoW3Nevd4EDE
lhMtIVlQcWWmGpJjG3JoOqKhyOShf7q9UmuZ8nECmMbglXp45F13l1j+SSPy71JOYsOvpj7YW6Pw
SlF4Vb8yvF5yaUa9/DNJIsD0AuG6++ydybC65QFsmdFp/PlIMt9U8fbBWz3QXxzfgi0xOsehIdCJ
morCGmPbRb5RN1sCYkuMvIOA7Z9ilrhen7skuAWOvjjE1hclx+kNWxuYClcMQBynU+Tt4ngRtRVG
DWHAka+LqRhp+zfkjrw9P5Yw+tOtLvD/t+z1L7cvW2TUDRJtsn02VyOan8knWBPzOxUrjz7wDV2u
H8BwCuZPa9O38OI9zn6d/jaxjg7Al9gs1JC3qHqNEv7LZDrv4FYDpI45G758DIaYyvtgEXt7tyh5
bE/r0bTZpffRA11v4Pss5ShCutfHFuv0kcClLLiMLIKtg6INKA85o1nzlXg0TAtxYgsoBZPTUq40
3lUeZZ7Q1dYiAfBCwt2j137zSXOLDXRTL3pOSXHSw5gLKpV3agjJZwRR+3fiT9sj/Ty/jhf+AVd8
vjbpdYXa+Z8dP+0oKMxC4gr0PYC3otRPf3moRwKJg1tOA+hBmzTX6JjI9DHoQvXrNGAsATY1yAi2
KPAzqCcT0eFHMJ6oelFPDFPFu6Q7P3czF+a6pbF3XBP0hi41WphEeu+tmZKPdKBj9Bew6MdeRWD/
t0Uab93b2hy0KRiFJLHYg2kW9dDoZnkaQA09PsVwHG3LfkKDX9E32RgXQOVTdt2Ck61371bqvPTH
/iDPqDC3Os9Y6GXfD0z6UoNRu8N7T2RR96XtDPNrTwNtUJqYb8M1jYewKbII9YFLnBjvWdOTkwv4
DEdaELKz+Plo2/GDDrtuujR8H8nrBOQEnmYbx3dS3pT6hWxWkeZm68b+6oN4Ez33PFxEIcGVR33q
VKC08nFAZ0XSazQPabI3XpGNybSVp4EKvfD1FoC0LlkMZFNApumWZhDY5ZJk52e9Qq6Vd1E6e4X2
+4bk57En/RXAaT+7DOvedEVqlv3LLkQArif39X6LaOwlP0/A1aIqYnPQ3KIAvu35Pkfw+/GAb9oL
Jj19l/gsAbwbkpmmOOUc/o0fswIxlgh1h4v+HOegNM7r171L1z5HWjfJqpauvgKIKEQm3RCsonwb
o3h/2TNyMJ6vYaPOvBum6CipYd543fv0aIu1AUcY5jfnyYppnNDcrKMkXS/LHEI2S4TP2iJMed9c
BVuJKQOImP/WXWNU7vnTBKOIsdtZmfp9pj7JnSRfkDhgvJw1zZZ8YJrp24p/FtWeRtuZt0KS9Bml
g3jNgUXW040NKf4uuUkoz71Yik3kPQA/plz2nR9fgyPj0PGBfd9NP5M2W7LSb4c9ehAAVv4Mz9b4
Ny/1zD8LPD3+Opo+/BSkYx8jZ9F6ywfW9KcPwEysz3vKNShtRUeWObhsLIzJix4O6l/3ZhBjfews
nG5cJ73MV7qrZ6l2MV6xtqK9mOgy/9AtQR6XAaG9V/AP8rqbd6jmSxajz3refSIBmlyG5E3Tybvr
Ff4lb0F1Sb5sczqI+QKipZj6i14VEa9tzMT4C9W8IL4AKxOmO7TELIrvzBaBK5ePqqF8LHqUheYo
j/2oPQr8ssfyNMc+UTfpkTB9mPX8/g14SYNtqZkbvC7cC9lHdCi1wcd+99oRRrErC2Q+ywZZtLgb
5rcx8P32RyqjofmxwsNFlv7CEGK3rYiH+xb4blOPcXCK53Pp4s/C9F5U9L7S9LpMfF+fsJt6piDt
PsVXVE6TMAeTrR/e0D4SZW/NFLC7dEZdH33LbG3u5tjEv8QeDlDvkmTUj+M4IlwIB7V+iWm2w3WN
792vTajtZeKGJfkwY0V5xXqG/fCx20+PlcGJGCMHPFBHZYt4Sd78Gd+E78U8fTIZa/xb7+2yuXQI
1bxCpkkTXRI0EDXlmrbelPNkpd6l8zz9dzymo6yn/iyjE3tHrlHvfJ/eD2GmcNakCCA5IzlnB/DC
y/PZrJe5XV97b8nOC7aEBE/Y9Ay785gy4l83wfyg9iDMmIIyQofLZ3lQ5MuCeM3+XoIouU+jST/G
i9dNd1nSDtGNwuMivBIsgu0RB+DdcMyFBH1uN+1jpuMWLSsdOR/TeJQPSGvhdI+gGwmLIxlZd536
RPP8IMj/51ig2V/A+B1PGSciKYB2/hZ2MvtBM9l8D2d/Hl/npD3xJbQBD4rYb9PSyKDHgQiCHtBr
BwNOM4QLVi/a70SlV0X6/W4cfXlBOYSXgPuMl2ljt9aYivjdVFKO0tGaRLclCvw8C45nNpglj9g5
5BngcDkH4gnfZfeKMGLPBTpxi914Oj8BDuiz5CxZEu85m5LpoQvDRxP0JU2Wr0x76hr6XVvucOgp
4VL+cCbLgVRen3rlBle3kg0qK/jkqSwPwNG7mQb8K+zOInnMUvFpP5Yd+7n5njC2XUFsJGWsev0p
Uc1Uyg7IbrT/L7LINhPu+GzTBtsPNeYORLswhyvQp57gBuFhh8fRNr4dqYf9sJFZTvByC2gogpwE
x2NwsFvQmcdMLf4F2HsD/9SBF1vSt8Wx+k8i3r9hGuOLBFS0QiLrOyfsvESRLiFrZeVwdL/gR9Je
vB0V5RRGZwgAjLhyw2/HwGTRZP5W+POOY2UPXvwhfd6P5C6aoRVsKSQ+NEnHPGn220Bk9jAT8dhw
o8s4Pl7FuMz9tTXeN2JwIPRNf7+p8zFo2JSzYH2bdJ/erXG6XBod/+pb9cR6lIuLEXNIxbRhJUym
kH76gCvn+X4CAMtu1IQtaPQ2WGCFbEG0FdFovfIo7vPUcFWEgnsFmeWHJmFJFW4MTPTJf0UeKwKr
RBQRD+e835e8m338n2REF4JCZ9JFUNLXSFbETR5o9Jj0SDrnyyjoC/zqE5w0TYlfiI3lCU9Pns/J
ub6ELIh/6bjZmjJTbfipnaL9KKUSKPQEYdd3DwENKHIHag+OJ9jfJKX2R8ZvLBW8L/D7BWFBvaEJ
rgkyU+bOn6LgMfY9PuWEoc0wN8uU/jMddCznLvLSOhVN/GUeBmry6NjMV/hExv41W2TzRQuhV8R8
aPm7y0KSGnyZC+jJbG7Pt4yg+nRJwawthmMMv8AeZlrypWuXL8ks2a+FoY53Pww7ZmfvsaawnGQC
k++2O3GAIFH2FHtGHB+WMWPjXcL8NLwuIfOhuB68jVzmYBlImYqRQe006uZppc2630RE+r+Gc+vf
FeucjBAic3xW4bweGtXCI9tLtgk8K0G7jHiNsjb4Z01gLvfGJ1/seTgj2YocqZZffTHIHUFV2oqq
bebx87QdZP42bYn+tcVQLeVLHEHJvyAiRiVSjwEpAQUP0xfFh2m6hLsAp64fD9FXCfzNPvoBafrL
PHF8kHJP0RrO2g0WqnxPludNa3YiNFm2HsZIZh9fZjmzrhj2MQqwsXT+liPDStdrto5nkC89O2SB
ftbgWQL133+UwE2sz8vq+/I6+/vKr13QIDbMIjSUFtqEaPTEbzFuVzVHXUkm368QNIfZUeIq+ADM
2wr9cxDcgb2xJvcgtIeIx+h5LheBfeaLH0an+UGPBnLPSUlvuy0z6NklWj479trDnTSqZZSSBlPR
xVGuVMB54SfhgH0lZibXeJ+ioqBhA2BqenT2UdZ186s3mrF7DoJ4bEuKkDfItwlYqBfcW+DMTtaT
pBfE1i9gLbboavJTHKWnOo6z3BMe33eGUH6XBmyDviZOdg4Z4Jo2uepO+dHs6fI3kYDi3QR09F4R
d7CqL0jP9a/JS3mYc3AG3sbDA4ZzlLFgFRj+iEpigyaKUm2I3XNvSpf7rZu8S4+D/G+yR/TTKr3+
Dk5ouFB0o7nDVhjwJxptROV9rwy5yzjrCK4ACuBucp6/ekXXz7jVpUku5qWJiiX0q7Bh/OL1ethK
5aWS3CLiGVNMigTmdQu67SiiSagSe1369dz7BjxvuBKPWGPz+NXzk9RcBoFY4EFi5z2fe4Sr+Q7T
xWsTj5P/3d/W6Cxw2enG2+Yd/XQ5s4B9gHAway+n56ngLjGosN2zeT8+wXmS/4LOQ7FildPY3iTC
rQ71JC2D8iTiYVODDp9F/x4YjXBd1xVYidOPLOxI/JIwcl7mY1yTAtW/ygDpafIVnptT3njkkS5n
hhsijGNGWJk0x4pEG4lIuceE+QVv+x7xWBLRV9nO3od+URwn0dYnr6lO+P580nVeXnRwDN9HPZoQ
jIKJe/nBQxxP6xotgEHPZ/hER65e2rWfr73Q7VfeHUZ+bYJ4UkXUoM0sylLPK7EA0ATOxPq+wx9y
ybDbp9tSmFMv7U33Z3in0q3tQK87iSnWCXdhH4Al8RVBnYjzkYQdDOzxIB/PLOt+Us71K9Ll0Vub
UD1d+LnxeoUBLoKkLT4EFmTs+XctlD9lZwJ1aZKNVxyVupybM+yu/rib5r5Xq2FP7eKzN6noM7yy
ST6FaJoM+cYviRfoqNAtJHyXODJtf7/OkQY5TUQbOHvsQJcLmzN+2Qxh3dPeRad3gy2K/xCmi/7S
6Mh7HL2EbGUUiwkpBLQkJdW54F5xCWQULY/NGvLvpht5n/uIZPVlocGe3sfBkFRH1guoqUIlUecO
Yj5fZiq9z0cfkBxJhKQYUypuezTId5nNP7Pyn8g+w8fDS+MTMYVIvHJMgojdWCPXLlfszF4zLc6/
Jzqxu0Az9dRz3ATzzAxB95jiDD++w332UJfzwBl420Y1VyY4m7/mcT+mi9TJiNOGm1ldxybw52fk
5HApVyHCQ7iPsh+4Q4uP/bpBaduecSVTpT4u2Czr8Iia+N43W9u/II0//GTpkMli5sdWhtIMdxFt
EN/0y/K0ZQyUNMCAsY3NGYm+Sui2SB6CmnhepDmnp23uNnZpqE6eA7iqblXDNlxLh8On/2Blvydr
/OTwPizSiB0X2mx+GIWZK/o/zJ3ZcuRGkrVfpU330AQCu9moLwDkwuSepFgUb2BkkYV93/H0/5eU
+u/KLFnl9FyNmVQqimQCCER4eBw/57js9ecWPmZOfuUM4ypXy4ZZxaaYuGkbOxcmNqq6OydWqXiT
Uw/yMkiNwPFrqzhsCVn8oMblTTromp+myy5Z5tpNjErs6Q+4XFViGvprqdnT48JeUa+yYERi3mCq
sqrV0jIvqn6a5K4IeusxamlbxqBHeerRWUd9YdR0bRdrabEIqP21LFqiTjtPfjjWw52pW8TRWFXa
+yiyQzoOR7lzWWbjB6RPc3lt0bd/FHLAzZcyZOqm0Tx7k4IR7GYM5lm4s0B9WFjdpVimlaFnarzK
82i6DmWyncL8bs5bfQSckNYFmz+UMxwCRWF4Cnqo9zmw1e0wL+1DrMo+9VAc0UREzdS2vtBzm+4W
dqsve2UpetXtM12+wp1P/xhkr+lbkbMneYNmTPU6mRFCpRmdGYJZjtdtPzSkX2mpbHoDvMMbm3GJ
dgJv6f5ybinKenojZXWlpMJm8MdIPKahGNobx0A2spbIUuoHaNJl6+XjnPePXVzG3ygydKXPFjwA
w5RhxacsqHewgOyN5EqZGH+pTeadUeZlti7rhX6/et/MxtaAQSrdwMFQ3x1jVb9NbFka3kBgvxZl
ML5GcZZbGyutIP0QhRJctjFsVP0kjMtqjW9R+4ceTVR5aXpHtOmwUEi9UlfZ+ejvxlqu+kia28oq
hvQinlnjF2hRqgcrdVTjsmrijEmtl7E/FHqRuDkbWuSSylfObtZ6WbrUeXoSXJH30Rf70I3WZ8+g
rYsx035srae53vpNkzvZ2tKKNr4pwzLg1CMHs1r1XTS8ddhxCU8dJHXGIbJ721Pr2H7AsSwJvFox
jfhKaCAajxwCnPlC67VZfZQhfYvfrQiW/s1op12/M6BWyU09hFlzZ+d5pX0sYZFGG1z4gm9DRwvb
S5XT+sLKTRvjVo0BCPyoiWPlLpQLdkOuGlGIYKW3dsMmqiLv9fs55zg9RXiuP9GgycLko5PGjQa6
KXNXIerod9IoxE4UiTX4o1XnmtsLBuMyQRyjbRLp1OlazxnBpzFPW7mawmnW/cGiK4iXjl1ePPfd
THSjxFVPtyp44CuVkHp2AzsVoYd5ehf4uMAOD7lGpyu/DAoTxs7IcdplE4m+mH1C+6s+UEAO+q6v
SHbNVq1uUtq+ST8YLSt+mAqhVB7ySjF6VbNM3Z3VJ/UqL3qOjRxB8nQd2LHqfANFMsZVYWVGTdWK
RNttwaOqPezWocJGk1+4yGxhytQNyz4a1oEFjvlcq2Gkqy7wBeIOFpmm3NalQqDN28jGHkUpnHh2
LT1vh6uUJCuaXHOQMngNNceJXEfoaeN29MJ6jVL+ToaUGKOb5wvPQceH5hXQ26RVPbXQzguThheU
F9bSbEcukPnlJBDtJeTS5qso6UCzzSqjNfbOmI/BygyZ466crfJOZKJLv9qNgp9PlSVh4ieziCwY
BRLJR+vnejHpL62xKM5XbSgrgIeh7pMVzF+F41Oedrpnla1w3IlUfP7fcRpPtcGdFqVJHJTVtqWf
5rZwGvsWrEz/31ZjTqgqjVqppcibamt3YvKzIi3dpYj+atryX0duNe0//5uvv+Lw1cRh1J18+c/H
Muef/z78zv//mePf+Ofmo7x5zT/a0x86+h0+96/r+q/d69EXq6KLu/m+/2jm/UfbZ93n54cf5eEn
/6ff/MfH56c8ztXHb798LfuiO3waEbH45a9vXbz/9ot6ICb81/ef/9c3Dw/w2y8ggvHbaxf/8Csf
r2332y8K5+xfVceyhK1KjPE5Tv/yj/Hj8C3VdH41pGoaUvKn5Rx45EXZdNFvv+i/mg6BVQjbIO2W
6qFu1JbEwcMHqr9S9Dj8b8uhYqFCwvzXzd39WVr6830wGH99/Y+iz+/KuOhaLnp47f+uQHEJUwDB
CaHZqm3a4pTBhHhPF1rYDXezPspVWLI7pMP8PmTx+F4Dr1+odWf4pVkIojtBnM0v90bS9UtZ9+qZ
8uanz8Px3ZicDenWJSCua/z1mE+lTuxjUbCkd2NWLW6jaDtV5NnTZLBRKUrRbHO1KPw+VvN15Szd
ij0uJiw6W/b4F40eTm5HMu/Xud0+TlrWbIZGry+onInrbgqmKzq8P09g42eYgp+lzNP7dihi2ABP
qnBOuatTEnS9NSjJHcLqi6wQGw7YiUciInzh6Ol92QzhBWb73a4jGborbDVcBxK7wrEyxsue8/7X
HkD4qcqCG2Pa5ap6pgj+yTI4uUNDYGCoatJQHXmqkhvKTNeBspO7XM3IDPNq+BYHhe5FjWmsHEsY
l8JeKncRNHRRe/Qp9UJRx1Qj1+DY70dtW9+ygY33BVnNjVUs5QZ/OI3jPMzrRuTFeqLcvi3tUIBE
9OGVA16/osJoUnRxgjOMhM8moN8/jqZaqqU5NGxSpWGqpyLiuE+sJlWq5jbVzEPrDNFopMi9gYWA
nQd+GAMHeka07IG9A/Vy6MQbWIV5G7MnAvHR0S52uzDbWOwxfqi03Q0e/2AuQdk3Xr1Uytc8UezA
y016mI2ZslEmo7hbOIN+FHMrE9CawnqsjAcNKHYu6SVVQz/fLIueC7fuGrXzMHlLyVOz8nKaNVFT
4dCyL6YFCuEGQ31DFqM8h1NcfjXmJLfokKkkjttWUfESlMHiq7L74H2Bg2Sd0Ay3j2znxmI4Ct/p
4upZ7+hCEoRDQGO7WG3OzJdjpjT+x6Zla6YpLcHy15xTBhWq3roN27h8WNRZpWiomhRRq3PNIU6j
zw+XIdR+L+jStRynyjIqHzpM0TdKskSbbGnIBdoyDICa7etKjV6YgZFXJmH+VASieHS0/jFn8L4L
238TCT85ft9NKYsW51LVdZtYbEqBuOnkXqxxSrTZrPYLCceKcvR0Uy6G5Zt0QUfHpuYeQbxB8AjS
awyj+m12SuUqJ2Rdps2yoNe29R0QjQk6fRgz2oz4cE+72yzpitZTau19ko65kTqASTiyVhqzvVTz
VIWwS0YRanZpuAVtWjKAyy+RGDgGTXN129gAlSS55ZbGoOLOyUZ1z7+5e2gG/cR+Zp8htqmHRz0a
Cltg8i7oZmBLC6z4hA01zaYWcLIN9pUm3XJerhPGoU1oWiXoWDECjVaDF3bJOh7Lhzo/pxk5UVYx
+2zegyY1Tdi6bVqn9heVjDuz01N9Hyw6zQQDxWJ0x52ZmTmEtTnbjhRnH2KlGFZjbNqunk66C+yW
+Pz/xhs5gF+l6Tz+R5nZX7dlCVWahils65SaF3ec1Wk7pu1Ldf5idlK9MeLonPzV+GHseXY2Yo3/
cCo/pdDNURoEsbZo+zC2tY0J+jqZeFD1TXemM8vhJR6/ZMNkaetgr2Ql9GI4nu8Umjgda2mJh3Ae
ekpZRhSDGsgLbTFPT3kppzO75OEDjy9IoBZS8nimYzunpJcmOhSVVa3bh3q7EsN8O7Wq1+Xm+xCn
fhPTKR0CxJlr/s1UNg3b/kyVpMDs/kQwT7kltR3KkXuQXBea+UMEl2JpqBxN7ZuVgGg61qqv8cpK
om9S5mcUJz8+s61ZEmBAN0kA9VP6eWxy8I0wRNmPShRyeqZAlcZ9caCMjLdtJ9+4JbmjCnGue/bp
GrKFFOR1kmG2DCbraRttvehb6mcUcPWxWG5ERQVGoWnxaEmDpjbosVycCYBqaRa7XtI8+KJH4bA2
5rTeUpXoX9mOyrskqOWZEfnkqn03DQgtkll92LRJbCkXnMTZdIhZ2WTEt2a3kOLbg7HL61F6ed4G
D8vYArpTHOuCVFtnlXNptVPtptP4bqcDGi+riLc9Scs6AjAkHlmjnwvmUW2YbA9Vtax/vi18GhAd
3a4lHTJR7hb7UUM7dS5QJGpOJV2U2wLwuAV0V4ae+to1YhlfFuU67OR6VBQ3yM75Hp/MHUoYji51
yzJMcnTLOJWKBCjnkmbs5tu5oOjTzeZWtkT9jAoKx1bVOEBEydapz8l9TyLQ53U1U1WhwVOeZKke
BwaMqelIHUXLrTbGsd+2JX04LUg4lDm6M6N7TKA0bCk41AuCgdQ1iuWnDNN+hoCEFWl6NyMav7FG
5aqgHrFiYjteCdgVzfr0x5kXevx4oBKmo5IJq+wwEPKc03ZaOUeueA6aZS8sZ3G1vLR9LcVAzFW0
Rt1aUN5WIfbNF1rdWxdza34NRBOuS8DWnaAJhYshOIBHntgbBSXvOUngZ3z/93z7vD0ydCnYZlTD
0k+1MAbk0YL9a97nRfd7qabLKsT6emPbs3PVA1d6koZaruhF9JzE83gVhHF7E/d946dxNl5aWUx5
Z6JgE4+VubIpO3gAQXYD56uN/tCHNr2QC2qSJKb0EZvVTS6T5bpJARqoGDz39qKuU62fdvTASs5F
4+O08s+Ho4+uOOxv/HHq8RC3ltCw6lj2WZKZ1CTj/lIbR6qhy7T0bh3pyhr5SLtL7LcecroeVZPn
OH1+zyT6Xc5Bq3lRvvRffz4ljhcad3U4/zrCZBpKjWlxmKXf2QpoRj2kfTDTba5LtXfD7vHCK2oK
WHkLXTFWpj/svGzWaiDOZTo/jAdXNm2TNMuxNB0d0vGVBWW30ihKdR8HVrZuIlhv0+yoZ3b6H2Y8
MUSzLZO5Tm8tefp8QUe3Z7W2mz0hboC1YnypW7pMQME7Z5V9vJ4PI2kZh8E0NYts1zplo2tmA19Q
K5u90SXhs1Gq/coonEupAj2PU+vGkdOf0zGc7HSHi9KkztZBSzRJ7n5q8mbX1TSwG/T7hLPE2lQi
eWfW1ClkqXQPCcFnRdVhfOqlI1aiHSgeRwsnDFPPfdyKw21cjImfJlZ7LtIA4HyX8Pzrxg5rWBPC
Uk/RjGWcCq2tgn4vhU4CEkv1JZZ6fxkE2nJRzlVAISeDBAAbxJUwlXZsLQnQQSr9ArAi4hS2zqh5
bAxQ5x01pbcytD/0AhCyK+bhTCz+lH0dRR7GUTKGDjYmTJNTfytZOIaqaFWzbyRkt6Uep9wtTRFu
rHpY201V71ik+Ua3Gn3t2P20HwY7xQJALtGLGSm2x2fi2Ksu0VWgteENp6zuzai7fGM4cXCZh1X5
IYs434XNAKWuDuNLpwIkGPROemllOFeRtIuV3sfVTVOKF0Ex+InA0OguqJh1o0Ex2OJD1txEY+Ds
B5iFa6D/FpTeaHdVrdd+pFH5i/s8uvh5hPhMhk/GhvDAfnWIzUyxk4Vqm1Ofm0NU77UApo4zl8GW
Ypq+M5Rh3plxaVy1IrK3w9hTvlmWL1A7nT+CeXhO7SZfE3m7VWpSvZJGM3sUUeebWdGjnampxdvP
b/U4rf+cdKZD2ic5vFvsI4dg8F0wS/oi75dIqfbZrHdbZ8bPToPY4pZTZvgdFNzVz6/345Inm9do
8GgfMnvtVNmWdJlhhkZQ7TlmiOeeml7pAHw0sQMMA8f8AuOnc4ZgPwY0G0AVLqEhsEKznRPYILds
wBp4aXuYTKbbyFj6UafDktAncWbL+pvhtGCEkqA4hwnwA7KnDIOpt1zKzm0YLEkS3pRJOnpxlBa7
rKeI9fPh/PF61FUpdwh641kmKO/x67Nyk/4R2VLu7dZRHkfaRHqwQ3C7EdWwUpWkOqNK+mHvIx+3
HAfnNo5JNifb4+u1bdc18RCDeoyNuV3UhvpOTEUHEqbpVmYQwFjLy4uG/irez5/0U+B3tKYOKAPC
VvPzSMhp5fjSE63NqsTkUSHUjn9MdTy9IY5enrrCuJG1ocHHFmKdxkLewEhEaGBUNPyMmhHWF5IM
pZCln4FPfcmS7VLGjtvB5nN1ZZxcJ96YfLI/TS+Kyr4T2OhyC12DGktFFWo61OXemun84yQeqzle
a3VXxFCW53GbjV1/ia73jJfED5P28LgWeP8h2TC008etmmDOx4GZRCmrde06iNc5EZQcN5u3Px/a
H9bkyaVOMvign4slUIkBNtV/T8naZzTnMScH50sX1c9yPtuM6BP7OHmZHFQ43oMk6BZh6Phl6oOa
lOZsZ3tmq9hNuq30XkYr7GezhDY09jQM1ayoWDWjvKubZfCJEuWNyMvIoy4crfrcZitU7EVc6Nm8
UvIq2yhK16yxYIvX1aiZ+7KNm8tamwp3NqBJL0r3cThZrGD8lwLK4lJR0iqX5LK2F7+e7HJHXfVc
16WT8yAPZlNyYQMg4AGj/4hiKHNVlnafQisYVh0B8Uqdp9kb8M5bF7ky+c6kP0SDBuEJ5h/coenp
5y/3hwhxuAFchxxug83oFFLI8CRvlbRJ9xNqA4BohQbm+aiPa/L17veZ+vLm5xc8wVD+fGQbRj01
GWpFnIaP360oqAElUZTttbg2d/YQrDUOu0bJxlyMarOFSqLfFEMT+hWMBpduBgsshLPGcD8mejy5
81lIMwFp5amPZd/AnW5kmO2bZI43PTXjTQoxOXHtIFjcvv2QQRDBpptgCg4t9XLw1LYaeE0QZu7p
UmS/Rsm51/HjsqaQxymWehUgi33qiNe3UGJsxSj2amzYXyyLYskChX1lpIp6//MXcVIe+3wRAPKc
DTkyA6GcYhGOLYCzODLsK7ppueVBnOLiIyXc0GhhKAxxHu7gthRr1WaFHWrva+FY/W4eI3tXqFXi
GbqCjs0uknSDYX7ralkZMHISIK5rFlpTkO95fWoY2yCAWuf+/AF+OO5QZNTYbtiyTakBzB1PJF1V
gkqPgBx1zAxcCJ/xGqjTPrOFflbKj2MRlzkc7aUlCUmnNlVEA5CHcSj3gxJ+xIO1HWP7S1lryMxi
I9z2BoSGMoqDe02Ja1cJenVjGur8ewrO42UCrufPH/vvFpBNzLcsnSKDwRHo+LmDhaoYfNdyr6Bk
8/I0Q483y2QXV+YjKeByXcy3bdIql1a9PMp87LfDubPIAef8bkzAcZimJmjOAX7lDHiSV+Cy2yNr
Ksd7FegAys3S+3oqvuU0llnlVttsQmika41WaivaNEC6GM6A5yeHIW7A1nQNeQ6wvkFN6WQMtCRM
KeiJZl91g+lVy5itsHV9QtfxGrZoyei1pvuJWYPOaupwJtc4mXh/XtzRD/gdswI47fgFCBqiJaZZ
tXsKbu8SZeoVeHj++PPX/OlnczTGh/T3MMY8pEVT8hOs2TRoN1uNZr8HXbUh8Y7heqEw7fI6YL3P
mlRJpszyUpVhue5iVAR6PI4rfMmDR7Na0j1U0eXVTMr0prCTCY1cGjzPThX+EbYi3uiqFq3xd+jX
hTb3axo7GOuol8s6ztvcPWA22260qZEX4W0QjECn/dBeTpGVbiw1eh7MLN9ok+WsDo51N2Y6txwz
R2U1J7NzuSxTeR3R0BZZhZU8DhNcfNFKNBmShklBPaAIisqXul6X8+VwoCoNll5fheufj+GnjP94
DHXBlLd5VQAj7DbHbyof1LTVJm3Z1078lQY/oycdOLNZ7sQGzH28hTnWI/5IYjnCIZ2rlzBq/0h7
IOMmS+O3qsy766FqqnsaMsDHjKJ2rdC5EyK4bV5CGbV9Iy/HWyOaHc8ZUDgY8iA57MtZXmtDIP22
CbPtUi/izKP9MAdtnY2b5J4zJDjT6ezQEKrlox2JPccHCFXJpNwXcRSccSX8uwGkyoJyTKV8y7nl
ZABpGD46Ez7B+z6boETFq3C2YG6W9F1r1rbaPdBUfKtM+gZS7SYdEUYVxZ2ab4rwKWxvMWvDjnC+
tkcYk06xCrtt1nSPKTpWe0TcY6HU0zgYaOOTwY5/JlD+zc0DzKoqCTJEf0ecWoeO8xguptPZ+94q
c98q09Br7BI/WF1O2cWiIVdrsrlFKzOUaCYllUKYrEl5rdet7po64M4w25EHaxmn62Hc0UL96+BY
1cZAZ7yrqWjfD4Iag62I7J2eNNGaXWhwYzmEvhEaVDqlHLdl4pyzrD9FENiQDvkax0gDfEWC5x9P
bDXRxyyKVGU/pdq8DjTUtvEc3mXLMN0ty1BdN0rkPLWITnxt7C13tGbjZqyHxStnisOxHq9rIaD2
1osMNZeQklBAmkw/RZni/3wVnuQ03Kt5INkj/oEoYsEXOb5XKy2tdkT5sS8VFFeiL52LplpgKipS
OXNU+dtLARlS8pSkUKfu+OE8LmiLhNzLPAk4f9XZxqlbc5UyvfY/f6rT/PHPx+K5JOdr0mdxksdO
RqeOS1dpey1Z+m2qhypKtHAANRKXHIHdqCljeI1puJlV56lzZrl1RFD7tK1ffKmyOpD//WfZ/Oc9
2SbJnKNBEyMuHA+1XjrU75BF72O0KOTSVSE3gxncZ9ponXmrJweHPy/FJswLBRuiqnV8qdSA42hA
Q9hPav674ojZTYvY9JEkhK5FD98zBjZ/M+OJQDqY8wGp0SjmH1/v4CuRRUvh7J1eK99MhEmeGtqp
X8R41Lo2xIdnZIdW68dRsV0CW3m3jcFGKF1MS+oixI/ucKZZ6bC5viByCS6WOK4uVPBPKm9lMp/J
rk8OzQwP8AeFJUDQQ536FP4cIboCKS7Jw6Lh5awscvyqIT/eQhPSqLfJ/qIpYuNMVnSaGh6uapIa
GkCuZPWUio8HaagGtDhDXj+0vTQvkpLqU16Y1XrOlfm26SCCoAnRXgnLFZ4DDnrcHIEHQvy/GqH+
R8zN6/hrU7blt+6Ul3lE5bytPoqHrvn46K5fq9Of/L/I4DSg83wXKg4c0SMO50Wbvf7jooPlXB3R
OP/8vT+JnJQLf+XADxvmkMAzqVldf/E4dfNXlq9umga9zchxOdX8i8dp/EqLXEohxBr8Tz4pnn/x
OHX9Vx2V/eE0zY4Akc35T2icgBDMk3/nTXyMgYCPa3E2tDmrn2771ZwXTalk5u+Idd6LIVOQzSOr
bZIovS4XUBJpJt+iugguUtu6WdR8WQdRftUh/XRjdbiG362/j3odFm68OJk3dfJ+DGR937ZZfZPP
9nRhTU23DxJZbHQtM25Fkhu3AGmIg5f8qh3SyLWyqfWXnkUbOs582S/B10xo9xZyeD8v6uc8UtO1
tDrdt0T4PlMVQgwS2K5jVw9E4os2sf9QB+2+qvR4C3+9Wo3FkHu5tdiukWv3YZa89WX2EuQICWc7
TrCqsB8bditXVZXCxfy4PhTiwaAFonEa/L7A9X+Sdfi7jPKXMqRpmVXZFzJXXiMVc4s++9YHiKAS
od/ES7iW1IAv2JpRc8v2y9xU5BhNpT5jNPEWq/ZjO+tb9AeKK2io7k2teRPoyk70FjXrAqsCRFOX
eAQc1A/S9oOaVndYQRsoZJZiI7qhWvcRd5eo9HqdJvEUhNxmlgePPdwmV1VoIFRoDFZdZN8CWQm/
c8QTrO15Mw8twsxZ7dBb88eoJ+8W3Uhc6uaFiyd6dRvI0PRIZW2/garY4hnkzp3IEMqW0XsIlOpO
cdFvqQAHL9BOg+cwsaJ1D7B7lw1ZdDdkiM7DElmcWlH4mbLRd3pEKuTD+g7qO+0Sax3bjDqtViRv
hpfEXN9aRPVmUul77itmAEYtC7KWrFrXS9P6yO3flUy/dywFbRcPbdGnCq5R9K1Qom+xFn6LK6gf
aBmvynmy/bRiiEI8BLDz6YMLMc3KNh6UacU0ib3OCcU2HCk1pKSEbaUa25mt0+3xSGbWQhWjW7ft
sxYiSMzDdZchN4iKQvcx6a/dUM5Pgx2hL+EE4Q7q0FwgrUx3diFSSjSx9iWbMQIAnn0JwqDdLGJ8
CpRs9qx2iHxDte5bPaCVewA0HQrzRmkH4wbbyvproSDvqrBqRlqr30MNrVbUA+/TMnkfAZySmvtO
8cG5ruBu/J73deJ2HbMoRLDv0Sft0UQHseozJd5aJp9SxeVd0WhQhfD1g3DAW9S1rvWdw8ZZhMFj
UCdv2Ks9FD1vv0wYg7RqHYirjHlRtYNLALtXVDLb2u4SF//iyzGt7sQ4XHMMvFJjtfSXpaCrZsJK
skrL8NKCyd52zE5jMja6BPxJSqauceiGhG8EjN7cvnAKweQui7tas+L7JTFvJG/TbebqWZlkBjnG
RCJeGtuyQ+mMoHaLNu6lbpen0Jqzg9zrKeiYJ/NYgOBjm+fHXXGVNYW+jsM+3lQUY3lMZJV4e7Ai
YojcrUitFQWh4LHqiC/JQV2j28YqUxqMSHn2RvTXoZ1dLRX3a83OYyuru3JgPrHj3tQLzyToGssB
FiPAdhTLVg270bdkN2BuknxTqv66zsrW12SYe/UkBy8RATYyjQJryqyDl8/4V7aAVjo+ASsclWhr
JZhFWbA8KeYsPdEF5QoKYuuZdYT5hco7rrEf82AuGJ6Jt0Qr9XuhoKCXtlne0itV9+zFmrB0wS0C
rp+yEooAkaup2HFWNLyyUSdm1JBSvbMDhqRU+X5YdpyEOo7AuUPwsOrmuVCb50NTL9fqCfmzU2Nx
MRcPFiVbV5v09oArGF5umGtDTHKlxLntE1OfUhQ5LujlI3otTvvcDMYEzXMfsVNUwatuRuBDI51M
M5SaVjV0q8/PLjSZ+lh7XQy99RikS7hqekG78CV9m4dM+BgWtn4b0i2FLgrVOhqLyO1GbVNE8xPC
/m+yBQRbMA3ZIXe8rlWl9MaQJZsVRuyVUXZVz+lVnfP7bHs3Tjtea0EwreAFZ56tJy+F3jw3fS53
nR2prlCWp6o1abIzMBGlYVMGHPs68gqIQEDyDhxqGrwrxQzEtDTXTp8y1wR1yhFfaJwd7But0u6H
kXUnwurByYuXWkl+T2r4R2HEXEhrbFSsnlerBxhOoVGNPWPBWyPNzBuVPlAQdovuQUsrayW7pMKG
hncp2Q6mvn3G5CTdjWryXmEPj+CfWvfYK7M3gpDuMhzYt6HUpxXaEfWRtgio+kZIPt2i349a6mCV
ojgX4KlwkiARj23Fuw3Mx5IuAqiPKsb40LGs7aJvGDs9LHp5Nxnpy8RteXPID9Op+y1Ejk2vquIq
qecnWPA3Q1nXiNJARmM7wzxH54V2YfOcLxn83oSR6GzlA+FY6mehdVE42Qvz4LmYmNSWbj06ufM1
UKJ3eIfTSkInuirjUYAbLME+mIq7LJ2fMGd+DlrkjdWUNNdaUaPGbWlI6JjKBztN66ZIIhU6lK7r
vNDYBPMX4OHdXJmZN0bhuxIehr40iUAH+CYupHKgkHBkqBI3DrlHlWEe5sC5UKz5aSrHYJfaQ7kq
pzy5V9KQrZSWsKaIKKPOc7pq9IZbMNL3bAq/zVOIJjt8T3uiDF4M/fbA1N/CyTDw6uDu7JG9boSv
gsrbnjZY2clVjf6X9cmLZcOKmC2j7oMlMUgKfiYxqw3FiuGpgBhebLJmsAl8GzRlB8pqeE6uPPYG
obzvHdtF3MndcMhxe8zmXbWK0a/moxuORINitm1XYHnrjs1hBCP0lAMsHuY3zlONpxvBfN0Mqv6k
RoxG2BF0jRHdMn4O8ZuhsQt0SnZXFSjrhVC9RuPRnQTHBU2ZsB/oa5TRXJ/DJuEoDR4jXdx3+Gi5
ztJUNHVnYSw0kd802YL0rlNbYJcous0cTA4OkdLr2+kpxv/ntRngX2Pj+nzI71qQSC8GVNokCxY7
gtzKszljupUk5Mi4dtZWXAq/bImzgQggU5IIrmSWXbW5+lrOqeEnQ/mSl3G/Jm/edGMnV0MRvsdp
y/QjXKUp0V/g+YS3DJmjhtfr1pjNBh2spa0R8ctVhIZvo2As5iYDf8iKqWnpU+YmOAStlKEZwFWq
Dv8VcS8Sa62FUr2KLVYNGm7XLIIZu8jqbhi5v1lkEUZzZYrueGAzaImRccRw40n11uSEnSxn4506
AzuMmd+0O8IZTgOtm1nRw6DIfj03TNSUvuiePOwvpha+l1X6Eo4OZcNDih1luXndaTgDE7JSP0Im
6QVTPvpRYD9i9Ug6jY8DBn/qRdhUDeqDzfIWNHLAhm1W3kLBZqZXSO5bhYWeBThYfQbDmH6jqzCQ
uzwyvqGbH1dJCUuCpOdpqIJuO06y3TiBlq5iXIJ8x8ic9dAdKIaY/FyGBfvbIbCEI++/nkI6is7W
49KSL09LBBAVm7ofywlroYadKMHS4CpOzf9H3nntxo2tbfpW5gbYYA6nJCuwSqUsOZwQkgNzzrz6
eah2/y3Rsgp7AwPMYIAGDLshLXJxhS+8QTmIYdj+3YP8P5Cd/jGH/b8xM6UhRBXmz+zCl8z02OVP
TRjVb3LTv3/yn9xU/2tpjFoAhWEGaguM8J/cVPtrAZNA+iJ3JTmlKP1Pbqr+RcgKDAH0h0jhabH/
+Cc3Vf7S+SUSZDEFNCyoyP8kNyUDXuWmlJqWBFdRuQ9gKK27L1VBAUyQ4vpB6+PbpEUGpAJ6uNG1
+LmAqsyGjcgPu6p8buPW2iZIEbrc0vpJl8vyKRGbadNWOX0OM9XATXG6vgTcOWT5E9i71Nar+VFV
CG1wpu62UCU4zsOaICcLpl0/KtF+hoy80URfPU7WUCwt+2gHB9bazXJB1tOoN1Mz61uYI0+KkU8w
liNGQTgAjAY3eqaXoVu0IMwMIU5RrCVjmJuhcYeaKzghdYLplaAyXXIEzEV4JPw1XclCY3FaEtGA
mKIhoLEoYV2aiVZzpafP0qTcmHl2EdXx92yOniODYHb5B8sXH1XoErbQoApZzF+alLO5Saq7zkov
BNEkTAQWgegmoS3oh6+hSc7dF0i5z1pZbgfyrc2s6olrlMQbcMh/yqZ/gNbsH4xWmJFMTJ7DqbOc
Bu5VYPSnsVxyuYj0OepJkqklLGd8/Gwsl2YI4nhnhjx/WYvxfUUk40VZFF6Z7dyi4lPM09HX2mmH
mgGRMDHISxKLhgMx0miYu8ziIyFSKF2MpX7ZJRX5rD4ibfRVbBmtSXM03MhG1GG59wZmYfmnQk+/
DlN9l0/B0aduuwGhyD2n5Zk9VDH3dC98e8lkoGT2+Fa0p3DiGANNYmxQtaXEGOr3XU4GqnPrNnX6
FZmzcmuk03hoUjDVszyKGkky+mtFN7abviYua/yK8y0SuVH4PLJFWDSKIVcYKn9OncQ/l4w/mZZn
7NKvlgVhxgqkFHWP4vol1YjisNumeVN+LWOLREgiLK3oaV4oObKkA5Tfy2lZOqPSnKhSC7aFTtcF
QjndhaEHwLBpGSKc2RiZfJsSRT3TL6luorn7jLLkTo7oYM2Wsi8qml0Sl682Fneh3o6X5Zh/bfz6
zlfjzFHi/K7haeOKi1PMrqWmRTsD8tq2qYVkE8vZs9El36e4K1xVTUM3Ah1lG0ozHnK4olt1KWdY
IfdVFgqHsCYwnlgK8qJu2ubJd/QnCFelGyKRfEdHLdkWERFPknCpNVOCwoNIFlDIGvDzLNEeuygm
/vSNbrT9hCsyntJrudb27SgErhLkd/XEPkPw8qc2STf9os01dCnLLsp/aiVAZQTWUge9BRahLua7
SFDpomQkaHTSEtfKhlMchV9nnaKJEBAUpDFTO5ZGnzuIEih7/HsK1xem4EKfNdSvfE3ftMF8GjTW
zKjxPcWICCLFO4y5aKWLcozGq0hu8t3cNOTeiZ+i3N8EG6qwshMH3JMDID4HmOrgako1uFA75+08
k2nmoKwQtyqdbtJBxYhUE6oiCL+3BYoCOF4ffCH66Zvq7iW2lQx0+VTCpKCvtGuDY1GB3OPpOdJm
aUPlyAqYgM5MGxfTFs2pLEoaS97DTOrUgsVTSgEL7m0iur06UfPQ5JnubQizajihV/DTHNP+MY0J
b2TUFxy1InSKIh6tsUL4rRAUd10gU+JLY6Tt5BrYavBcy+KTKfapKyhVtENvgtjPR5JPokIF5Y4q
A5IgsmNOhCtU7jlp0RHbFJEp2LFJlFdOWnXocOTcJxTHroAlzHtz9KvPHUnexjTL/CLr85qWLWqI
fURq5aNU87JutJYcms2GUAqIMNuqZxl1nHraixKLjFAk2gsmKZwaRaRIavc3KPL/82gDPP/Sfvg4
2mj+111ZP7Xp9Dra+PWTv6INSf8LqoIJc4Em899F7V/RBtoEyBaAr1AkAKXSQqH9FW0sqgW0o/kh
gK0wfRYc7a9oQ/9LkSHfAk6hFAI6BATVfyJosHSV/i2EC1B4CY1otS8F8le45zoclH5Soewo9aHR
8m9o3LqZ7KP3Ku2EukCcEfXR4aoLrP+orfbvgKv2VobBaio3bJpZVNyqt3ZyJ8LynqPHaCqfX32H
678f/41Mw9sQ6n8GWXMbxEAawhSdNC/pbodZddW8dQd8JIOA+3589pGERAHyWCszCUoNiItWuX/O
km9F0/539BVeC7qtNMHWEzwxHnZFRqLrC5SlZhsRCEKLa1GlIgOwlIqeI4zZRZ6d6Q6v2mP/jrxq
i6EyDl6qEhpP4JA0ix0gZU/rEaUOaCuI/fVQGUcj0d1aqEiVzpGwViDPf4ddWqivFhEkqKDSzKrw
JioyV91letV+Qr4Q0Ue0ec+AHZbJe2ehiisggIDoUtvMhe/lvQJg0iJMHHZTfUVzwqXT7oZUlv7L
1UP0//p1oIeJFjSO0Rt0czdPFMlNqj2+bGtBdJ1qBJv+vOMQJgO5R8+UeLnenBl62XbvveWq2azP
whjO0tCC5pV2vXjdDsZOqyHbUKbUEnR3GmZUBaqru6EunZnaBZ/w3qDy2/c1rRHsnzG3XiKLNtB5
VxHHndCrO7C0rjoiOgd+KBrUv5PTN5o3b3bnn15ydeZQQJjMqjVNr/xc3kU/UHYfRodGjv+pPvmZ
PZ9dl38aaHXWJH4dm0qiVJ4FFb5Q7pFBodpmvSyfmRMNIclK6LZSrDyIZw846YXD8ft8kki+nU9t
IF4a/Lrw2q1uONGj9Dk/FeEpvIsqqDfXuScfFqgKqMne7b/5+oEi7mV+wnhnPEa+/c2PjxJqhMgo
XiSXWuc0j/G1Jjz1F4KNmrxtBsqpeioui9u02yBet6l2mnYSNqQlaG1fFjdx7LUns5Q+pRUdyU+U
++xvpl3JqCci7bZvlUOjOpZM+fxLe9vfNuZJ2khOcWG2jrFrvHgz7TVPOPqTN25HV3UUfzvt6kOx
acUtKq1evq/zrd98C0/1ZbOHmdTu60vrVuc3YpBjj/fZrbDtrqrrCgGC6Eb1n+NPykWwM5Eg3wfH
Yo+ZubSZUd3+jqg5FcHa7Z9VlQPjUjgMGIHs6l2+M+IjFrr/3cmIUOXbbyINmRWkwiR7xH1If1ku
hco96mAVWlrxtbGknb7iZr1so1vhUug+s7de7C/eWwyrI1lQBvSARlH2umX7irJtSBatRnTp5K+h
H6EGi2Bo/TWSJBs49g4sxXUWybuJlll7docb7+8E6gpvXz/RRw5Pufc9Uz2KSkF3E4ffyXQHKz40
MzBwM7UxQPiUDuLRzyplU2gBKDAUA4nhNRQxl76huFn09MYebQUV7VfC6mhpj04Dgn9Bb3lVVN0i
w10HVmITF/eHwZRga6jRpopqlzuxcys5vRIEJA0HWMCoyUkXwHZREUeMRgOIb9emE6fBJ2OKWGzT
QxxI3hiZ4Za6i+L03fQlysOrZgypxqUYQgTq9ShppynXXDNOq62SGVBEZneiiGkY2WXYA0mJM5es
+w6hhn0gNUjCSNleRLJ/O8VqR/qiXeaFfGXlg9OWz4H5VWrPoVXeD0OovL6ddSRaLZTISt/zo31c
fbas4BkEnTtG3bVRMoPzpkU4ZTJP5ox6NV+cc/jMJfb+mY5exduhuxBhRS0BtyD51XOoSG5uooGv
EAL4hhsFxrFgKba1cu5M/9Orri4utTZxxxMz36vyHa+m+aT+LPLl1rSL4jbsJ7uJbkOk+eY42BvG
OZTWH2IPZc38mqlfZWMg+J6+FFBw48lL+ovID4e0cay4PKrzsdduQJGfuaL/9Kar2wvxnb5RtDo+
5F5pWfBL6wcBPdrlo8ZFsEmEU1+n15rETa3Lxzk4WN7HI78fAQH6fvtJJyFH67vUY9R1rWOlyrRA
+yN0NyKB6Vjy9yUM+nioP82qubrCCnFITXAAMnxb8Tr0xYOp3S/t5S5oHvAXIDKK7BJ3DpmU9MyQ
S7TxzkG5ZmmMc1PnoH4kr/fboxDNtj/cmuhr4ym8aSXpGHEa+pNx9ZL/8yjJBBPt47EBav5h8NUp
rTZo96RYFXhjf0wGa+8DxTC5HOKizWwJJS668xQXU46oJGkvEPk9Zql1ldW2VNWX+Twe53Tw0sr/
UirFhSJTIUx26KPblRI7QgsqZ2s2CAQcqmZbFMdp5ijaJfUWOeVQ2gqt74QdNhLyfiIlkYkMTLR8
RzSgObRCvqyPmufY0ZwNl4vbCWd6XLfKfBzKZ5WOFUFiuOshqVtebu6BTYyLNvHeGLfiuCkovNoC
ZU8COgEMgX+cks+KfDlkR1/9rKm3nXxvjZ9K9WerPmb5ndTvEgWc+s++3RuN1zeeqG1FaZclqL/u
pHF5aATS63En9Xuh34eBF2ieFtIL3FIgwzPGLn1Ke0IpX/TmRCLSx6Nj5MI+VnDVqbv7WK4vAOLy
WjOd4AQ+M8KpFOf0qdpQT4F522+TzvJAF4dofo0TWv+xcqfX7a6bPFGcL1Xzk6I/9AUVrWnapwF3
KNu9LdVjnALvt6JdaI7fJazWDXO6s1L6Lo2CPVIu3U6N+aC2l8gFe0qqI4uVn3Il+9Za4dHAzkNS
EclvwkXCYoN4phtkC4QfdTdL2EhT820QzK1FlJM1tVvG+RPaTjCDovAmMinPzhNnjvqQpfFurnKa
wkyG0EBUj03xQgyT+7hCHSMGcvUjhESz2EY0FeXHn1Gwx58vtdwUFoRdK8Mp7MxNrNU7sYB8nOYI
8A+oMAckdcAjxhkEPo4MgyJ7gVBuMnm+nirRMSkv9eVAC37aafqhQmXLLM0bKYTH2Y6bqlNcq4oQ
AHTmgOsmlPe4o9ylY34V9z0qhSrhiejBYRpsY+eP1TI1V+SU9yAqlWSiFgrEj64+TYKlKZEN38qc
xl2Oq8FceobaeWnZnPRUhB4RR/hfjJdTBPleHu+68lQhSryoadpFUg8OpN1TP+1lMToMgXoLQ+tE
3e9uCIxn7M9s/KDdRJT3YZpuJ027aO1En66rBD+WSlvg6BeymaCxpnuD2O3Ax++UDNcMv/A0leK9
Ye718Bod6Q1Yw6PZVse4Szah/EUoffbveBMGqO0Tbvsx6CA1iZ7of26DkIoA7iOK+JmT1U4MpLmj
a0mPzt2TfzpoVoGYNFk11b+u86rJm5txb1Y9fXAQOSEMiyXd/Amg22l9Qiodi7Jz2fOLv/N7p+sq
FDGA96lGo/SeiV0gOK1T0LLBs35bxOKl0mmsZ+rETYu3FGYQBZyRO6yY3ICAT9TvKhyuTcN0jKBy
SyRIxBJ357ZzjZzyf1YhOrOPMcELJKRlldlNzdhJjATUz32TfxFFop3vETqZlq/RK1K5I/HyMIXd
YiDUE6IB+Nh08mQP1k3Q03+/TSBMIAbtGPcZjIQzh/wyxe9NwSokmsN+Bt4WJB5AZVvOj356SOX7
XPzCDWOjFYElSUcTH5eAYERP5LoBgWQRs4pUkUUkl0ZPzJ1xiG2Axlx+kYv20QWR22VW6ZsbSIVn
Lt+XoPy9B13HUpIazqqW1F42KV7IJWwIrQtsYgfKqFVvReuyntEVovGdyDc1XXiaX1hltBcy9jXZ
YKAikPMdryP51INgY5HJx1SsDlXJNIe1kyZO16Flnn5WWpbbMy1Ep0r9XQOiPUHhZIx1p0HRPUhy
V/fzLZ6QzoLlmxdzlArPF2GDl5tNIxJIpmpXxX0WbCJrdjKlocP/Lc1+LikAxA4nQnq/GRMk7A1b
mpDQVjPbrEXH55wq2ydh+CoFgzPIF6VG/1yYbtpFHyoRwY/eJC20dU+Or1QQcjrYdqlhFWIiJeXR
RfFpLNttIZtbE5hRFFdOBed/ijHc5NfXsmaPfroJENmz2i95K9qZca9yey8uPxy63VyfWVbaEiK8
97WWnf6q+CUYeYAQkkTefGHG0q5A8n2Xyvr11Ba7IFn6j57W3nXxYzAgWjJ+qcIbLUMHEBTMpHeb
Gc3utG3u1S7YmukxprmAHVAdvyRZ6I5Nd1o14r0UOkENIMhPNl2ydJw6uj7+Lk7qKyuhRRSBL8QZ
JdNlL9N8wHLwM8zJhfHmLAY4Q5s4eQL6o5/3Klqlsa4BP8kO+CrtE7ly44x7Vcs3c1Vs4ijYSHng
AsOGL3POytn4Q9z8AsV+NU+qX0ulSaPN09IvfoN0SaWfuLyPIjZz6kKYMsfLKrJuEPb/XgrRfSfu
QkM8yXw4DBAulbryer26kWpPZZnHk3A16wX90eShCdVPctZ4WPtA0ZRBEUPbshJHy5ckGgnZKv+i
N/XFEIxHUyj2iqzaYvoEUcuxuEvnIAH4J+zMWNyErMYpF66EtLqCk+gFJXCSCm3TrttL01cVtGM2
13Y/Fht6h6fS6LwpKvcRRldZBnyNPytRpyWq78Swc+PHanFQXTLm4s6P8SKrF6SarRs4iIjJLtHA
pWHo59M9+/iUexGbfG85rrKEIoCtgU9ieIB07ppWTZzeLHJxFC3749RejQL/nJq7MtDcqrEeMl8B
4jvaqdReV5O1O19WVJa75Z1HWZMS56n3aU1LgmfGQItA5h5FCLtTIVHOpNuXYHCpgGFKjeGe8NtT
5rvWCxLzCCya85cOb9Xe1DZqfc4MYcaZpk9T+jCD/Qp1ygpD9oxki0dZ/yBbNn4kxKBmezvjMXhQ
QNzJ1n7QvDY5owq1okn/U+TG0/DtPjdKVTPaIdW9CjgEfiGfFSpape62EiaTbh/rx7wNHulAHovx
qCuCO7cAxs581T9snjXDL5krML11T5uGgvAkyUDdzWNRWk8ZwkhhJYN9648KaIblM1pxesTA0hbU
Xzrlfy7ZLqvnvU+5ClvSHOSJXANqRHP3CmOto1JpLl3Nax+5QzQwNy+1q0G7nov48eN3/kMFw1hF
LOgUo/YyTponkdbmNItM83rJ65fKSUpogn2EDbDl48H++HVXwYEYibidAsbx4FI/6JzNmo/xjPZd
Dq2jZt4vPKICNVc1rK8FbToaIeaQ5EEfj/6HzP7lyHx1NPZVLgH1kDUktynJZfpu7i4nHVAfr9kk
/k7G3OjjkVakvn9X8eq2kvt5wl+HPLGariRsEWMzexB5x2VmMUHY1T8buOSjFHNVNgqkM5huKqFp
rJxbyn8oRb6UKF+9LBLfdasgX+Al3JZ4QeAioDhSQq2c+QQr6rattJNT0wFIiA+RcmaO/9AbU4zV
wZimvVQP6mR6jYXlhvF52buV/9jIBgHOfJSYej0X3LFMrqvi7Hz/4dMuavWvowMc0kCe0cH1xq4r
UA7cN/nj0vqHO4M2O1Z1ugTmgpDTcuMuOOSmejMGn7EK/dop8XVAPVqpQVr555pbf9hV+uoUSyvE
AzWgtB7UvCe/DzaNqh0jUdvhiEbQLx4B8xwlXzu33v5wcOhL1PTqa1dKRhe5Ly1vkONnk9ZjpteH
ang5r0wl3MgRMvnFp4hk+MwK/8P6WgB6r0fEyS7QBJMVrrFzIlV0Za2EG/zZD0wXVv71MFEsLj9X
xk4Ugv/urFrLQWVhp6FvaQlE7P0xmLVjTLesYwcvx6KZG0eRZqXErXvmHf80q6vTqtPA/qI9KXgB
pb/lwCjYp+OscHtPR7kWbV+F7NFIrqb5f4/5H4E87s9bVfy/hCddBFXOwTucokheYzuWn/kb2IFX
hQEWA3lOGSMDDRQF/+tvZIeAbNVfJrZFOghOJLvQaPgfaIdg/mXJomQB8oR3CHF88ZD4he3geP4L
eiM6BCqSvtDKjf8ISvp2r+OtIPIckiJpCsIGqGOvblJDG7VOJyC4bQQCvSgJgMKHhbFrNduvHRRM
fIhFGFDO892ribr+Oy543eFdluG/0cLLwIjpIceKFL5mgIx9uxWzSVdBftXqrZL7hVsY0AJmYz6n
Mrj8ljejcDlKuIEgbYc+KozOt6PAeI+7rGvFm1lQToJR/UDDC8d3YTwkw/dAjTHApHX18Zsth8hH
Y642YAEQEoKGKN40oW9nYWDswHZMONUF12Z5Dg2wnJHrweDBEuiKGjoY6zO7EDK/h9Eo3oT5IIKo
69RNBVfERbZtvsvEIdx+/HKrK5LvJllYrJhgkoA+87fV26GUpdR+a1BcCJJb2Vebi9qvvDxJqDUO
97U6CV4kd4dK3fsdDhDzuSrVqln68gCIf6NOiZofLF9zmf5Xt0ah4KFjtYV8w1DKRafKl5FVlLtK
GFAlKjrKLzr0AbEvZFcPIREl215GIbUscwzio9wTvBbF0jOaf799c1mGxcysLAq8Ksjxtw8VoGIl
lWlkXM/k6jYpDB7jKSovRmksCL3q3Br7fRYYELUq2EuQk2Wqf28HhCPS6HQz9etcs+AlmdFdLQlY
H5R4lMbTQF9Bnu/TfKRLUGGuMMSOMaA2IpRT6cm5hpduBky5o4b58fr47TzhuYCe0c+EeI/Qxeq5
RHnEdNOajesCt+eevEtt4frFXbVBJkDiDhIvuhqN7SmV6jMOJu/OCaRxcREMQmhjLeNWQ6zCZ46x
MQ29yAwIRFOvPEjBuOVpx0+G1V2FrQ34VKvVDW4BgWfRz4DkUtgA3Sb8VdCq+Xg63lsX6BBz9HPU
IV+0On8EmfM1qKj45GWdXMM3qJw26H4kgvoFlqB8ZhWuJx9aAasBuJ+Iotky/W8XxRD5JNWcgvTG
uierkpEYEba9UN3jRviV0P4BQxmgxrN/5sRbZQy8Gdcb/jELsQFtfnT81gOHwPTbWbpVrbvIwLvO
DFwVVlFwCLTLXrioKAVjy65lwN1UhIYiVzkrx7U+6l+eAe0+mbsES8B1TlgEtaLOgyzd9gjqnAxk
rZVnVd52+qVWO6yFn4aOoc5eF2hJOGXhhB7QBnxAP/7gvy3C9WOsjidA8BN+8TxG8FNXt/U3ieJQ
6Na9IxgHPXdgQFKPTJ/02jVwBD6XJUrr+2A9/GoJtEWQ+eLE8EOKixNEyH0fYXSN2cfVIOyDBxV/
y9qp54c0d6PPeXrdQMb6cWYO3oaev5bDq0+xWg7Q78hVkDG57bDg1CrsIQF9oJfej99yEfP4wq5f
MO3qmcNnJXb0a2BoNlz6CFcDW327DnsRd7UpSuVbNdsAoKQwNKPFFzj6uOvnW7StbE3ZczXYCdj2
xWN9+IrPaK4i57cd0nsjoC+h7HvljvpcVh4i1cO1M9BPsrz/eIpWda9fT8p+IdeUucbU9TLRhK4u
EkXCkHc7wpnp7SsdBBYWxR1JLvxxkk2Xgm5+1zdO9a3/2XiUYIXdSFxG8SHfVd1lJVHIIluyB1fc
ao9oJODRDHhMlRyr24NX//iZV1qJfz8zQh0cMkSLWHysDrMyNGEHKL18m+RY+e6np1q+CGDU5F8M
dZNmDork0F9pE2KDSmUTI5DgZh4eRkBm9HFO4ZnTbqWu/fvzrL72CA0kLwQ0lRIYeBnkXMe4NPsT
VuDom+oGjpB2nJyawAOHGY7brHqIFSq1+Mt3V8FXerdxekNWq4l7MSLf3ibiJ0S5agzGq4NhUKgF
TKnCn9/puZuC37/BxFqvbfE2m89cE++dXa9ndhWFW2LbdkLLzEbz19baY3iKsJxvPnXTo6Jcf/wZ
f4vggJGjO8o1SX6BbJG6mjZVCFFPyVXp1mod/UbZZvti5++tk/XVOFRn4E3a8stex6frwVZvNhQl
frao9N92g1sCzlUAFm0izCwzY2MUBy2zrfyAm6iaHHucpH1HIH4a59sIybDpoMRXfXfZShuRssxF
FW7wCtZuxIs52YyD3VAHgvuLwehddJf0TkXD/LO6LSS6wac4pLpdQC4e7htlP/enMN5AnsqmCyVw
+eHom164oXAr5+dEmpZX+v2VEcMiDCTlW9/5RJuqoOYTaIKdBZqucjJtK31TPg90zuStH+2w++sB
WuEtjqj3udrGSjKRXbF8Xi5h/uBeJkB+ewYKQ6oCbWLGrWBHZS5uHWt2lxMYFrTPpUP3/TLXdgXU
1e2o0UJ3xu+qblPiarHYKk5DtQ397RBRJY8fMTcVUloQtp/d5Nils9cQhWgeEe5W7+Q9DGuorvWP
qnTl7LNV3GIELxVbEBXQbGfpKJZ7wTULF/zcx4v497Po5S0JGRUTQVI0oN++ZVM2KNcGTHIa7hps
sEdXfkKYuXjUAxuiSyedKrRnYF75TnkJfKbVbQzbx2Yb666I5fW5e/+lRPjbVyfE++eBVhev3/ZS
1oyjdItaQlQ5gvwYqxcQ2cMrIXb69FS1V3101euHDgSvfshntxNs+U7DRQTwP5Aliqqcn7T4fBdD
Rj10Rz5KbgdXiO+FhdM9N4/Gt9KdbukRPum+bdyxuvzZ2+qDS8ekMO361tz6n3XKgo/4Lgcoa/zk
ajE1e3jMLokBrCvrOp7tKtsOEKcFBwYhSVJ5EL5//HFebHR+mwtTp+RBaQP6LNWL1ymajH6sJAqD
dCvcWVfat/i7pTjacyYfW9UTJYq5247j+qI+aD9gPgDEwQgxsLMnAnELZ3m7eBLQkbtsb5VN+Zjd
V572s75kyQELxdXXdCBlCt+i2/zCP+azLdw0F41XnMsm1qH7yz6ijYCwoGou/g2rlzDSAjQNL8Hk
QtPDX8Gv7exSKHFd3pWaLSV7PpvxA4vDCn2BHXo1H0/ji8DUehqXJE+lgkHOva5KD6BMFu16+Tb8
jkN084BLXrRLOsRcdv4ALp5WB6igLYemhmzTZ+DJx+Y+v+WDdl5WuliSpyqZzal9GEJYNBBtdx8/
4YrF8vdZo+mUbwj+Ue5+6Xu/ysWtDEEUHWHL23oLKhpK6HjP/a/d0Cd2muv24SzmcFk5v03JqwFX
h1udZp2gLysrr0klbP1HXsIFtKfarUGPnlTYbUR1+ZnT5ux7rtZCDljWzJa14D/M31rZHi67H+a9
dBM/9U/WY3omfv4tjeNsezWrv4kt69mv0YLHBferOOaT/F0LEUTHiOO/WmT/zqi+gqwGc6uH+DKz
zGdHHHEBd4Lpqiga4kpIu8Xn0EAVBeYv8RQW6hEof8HBJSTiBkZjy9gX8rU170v/UtTwJq8f1fyk
stx6Mi/tyq/uijE588jvBjCv52dZJK9WXRgLQqdEHLWL407oTg9wU4vaHRaZVe51oCf5WZul9y71
12OuYt98aFM9CBnT5ztI9oSevoXC1R0xpuBvlAfBcPPbGLZKaGvXfnluo71tWPzaaBjxQPWn7osH
3dtXFoIhV7sZ+rL/E3Hn6eB/saRN/lwewdgI7VWUnYmtf8/olzX474BrpUl50caxikq+1a0NumvA
dDRrm033Oe+uVXbPdsecNZfpdkbYGOtbnCM+PlyWC/O3rf7qCVYLs6+tBjs1Xrm/r1Hk6hDxAJBv
T8n9x+P8Fnsv4QMzjBj3UtF8iader6agHsbJ98W7YSRnrO0Ucfdq22e+XYZQm6wvHw+30vBkoNV4
6/dKsLmtI8ZLpk1q7rts0/a7tALwg/ce2idum7komKSGm5A8P/Q3TW7rmyg584XPvfZqEw3IRftD
z2OY0sE0HX9AieUgBZAonMz8z0+Z1Uuvto+GCqfpgxW/QwDFjBxQS0WzDRFVQ/wNMQd10+tXGRLJ
CCtsAsB0X4DFKsFJV+hGuIlv818gbqcIoTSn1p1KoqRJGd8p5e3Hn2elrPH751kSmlfLgcZgb5YF
T5rittE6QXkRKpu538VUCi/DxguKY4mabeU0ON3BRWJDjHRitelbpV6qgH/xGiUDxgirpJhQnwbz
MFeXSU0BzJ0E2RkRaU8vQrzZsmDXiaGjcXHpiDbC6q86iDdAPheFA0ckUa2Mu6w/E52tYAy/3hBh
YGQ1l7bImu+jCWHcRTJv2OdXX0trcJBlGnWvNqDcf1ESzyK1n6/T0WnPebOtKAO/D70Kki0zssRQ
ZOhQ3RjWDiAbPqld62JG3LAVZEf2z13dv52cL9nBv2+7ihjyPBp+fc/0ohA9EXmyQ29tRf27AdBZ
PCnWxmjOHNcvl+abs4tBcX4TdQUZYlFdR26hIEJ4iSfpjipcW3mquIPcEioUZ7ZobFvdkrSiG8bJ
aUGUOsTJ1gh3GIOHwxb8Wd9ya3pZuvO7pQoEZT8WAC1v5NgFgK7dDl+sk2h6vvpN+Dp9CViLkBWZ
xRDJDPIy2e5va2Wr+jsxc6yTCdQaUL5EwLoEqsA/Q/PCKjvwlp/MatcGBxN/X+QpzTNbadHdeXuC
v8zCYmUlw0enofl2K2HV0slBK4h3EDYYDyG94KL/qSMCszX8K0t1xNxlFahOH6JBupsjl+1TfxoP
IxA927wXUNmzUwTXwhMBnhpuRHOvNNvO3EdfgvvklLEv7VHbRCbI+F0IjbnZjqYNAjfonHB8AJXf
qT874ZCKjoIiXrcFyBuZNgy6wJmZzE+hTjn+h5+DQnNQtUDM4ePT5LdIbjUDq0O2tRqr6WLWeyPf
tCVpBCIbe917Qn8ZrTXv48HWhvQvNwseIP8z36tDFr84eEBoT99RZPHqbwaf2sw2Q0X8WAScZLj0
2SjFpdA9beQpZILmAzkmedW3+muc2Fw0/nNyrgL03iJYjhoDa1ooOqspwCpLjJI5lu5qxQUC3AMR
Ppd7/x6sLNOsiYAXJZmB1hWXvEpSKatH6c4I7RrojIUAjN1+T58D2V4Q84MLLrMo0fncB5/OTPry
/L9t9Vdjr+4LjBWsUM0YO2ps9dH4JP4wy2UJap/6T+DBM4T/Jhu8e/CFag+uusEnn5rKPmGuA1s8
A1F771J/PRGraltgicUQjYN012bOnDnFTYaYSgPr0jnXavo9JVrN+aoAk1vzJGT1LN01U743E4p5
7EZX7BxTujC41eEjK1tBPGGr8fGMnx15dYkk2RSKk89L1mCT0X8cUfjbDIPTkKHItloiGmNrLfyD
c1fJ8ik/+tSrqyRLIG1OGgPrX7vH+gtrTH9CRjlGc+9R+BGKTlW5KXJK54pd797Yrz/rKvrXGqxx
jYS51pRb6Jpq7wbVTrwkgFSupif1RzfuSrRz4D59PNUr59y/72v6ubTbRVxI2b1vT3ArNVqlH0SJ
fogT166iOMK0rf2dZrXu9FUHOdyFiEV/zg1w2vG3KLibHubyUCtfKkmyM+l6SOjA0IulFQjoNJMd
HSqHgqwGYtB0WDYfP+/7y//fx12dNaFfSn3LyHc+RQAVR5wtHDVfeqT92FXnyrzvBRb0mJBXEYFC
UPZ7OzdtKqRDqZbSHTyXCv7hgLHu/2bvvHrjxtY1/Vcac0+DOQAzBzjFYkVVKVvhhpAVmPNi/PXz
UHa7Jbnb3sbgAPvMzMa+kLukKpK11re+8AZFZ1YA1OAkLLGvxmQt3P2y9fnqavfDMnzzwR9WQyUV
dtmCg770SdvTBWcgY6MKJREVb2K0whZtBwNrOd0wCEnUlZBcs10mmAQ0dILhYHitsmxaD0X+MEGV
Y68yDBdrPV5p5olpnXf6ZRCt4m6L14fRHqZh7TeLn39Pf3ss/nUHr4OdNzk2+pUKMmwVy0p3BZ3p
mvVBN3SM78SwmTDxiX/lAfljS3IOV7OtrY29JZYhHwAaqYKOK8bffCQ46clY1PFJo8Dwxq1GT7dq
i7ruymoB6Lu1vhnRiBuoAeGVm9kqrdEe+2xkhzQ90HRTxdKITofpYKOyLSFwvKjLbdUfLKomq7ip
5buoPTSdN6W3qY7BwVa14S9guD6dlBgwl2nl5TH98pm4olyE/knUXP788eo/7AMGABpQFDTt8Q3W
rQ+xeYyMWVCTRMApDwWpnW63S/ypFgq6cZ9BP1riPC5P2a1ZtseW24pXU8pY9txoFiVSG9BBSoRa
l86zcFztRRm9MFvioNuSq5GEkTwckd+sabTn1G17sS5Tt1phMTjUq8ba9rfqHv802pHkmOnSzs9/
fnuvU9x3G+DD7X04ACRjGkXXcHuzyG9LhYiCuls82K4En7pLVkHl5qEX1ud0kS2VB+/BadcNGlIr
vV7RUiu5N6SijaWien7gOv1LLC2ROW15TNq6MN1YcRtpXZZr7j3L3GGjo6aGNhY6umhkWPDPXBn9
8mNmuQp0NnWJMqIRuDgAmMlD1npCPdBib6JlqyKEtqizRast6KdFwwKlB3E/oG1+T/laq6u0nBam
7+r2qjZuSucXDpk/pkbzs8L0dPZypm9kfAiJNWp+IG0CUiPdG/Gug842ibM8KBcCSJC+LnS3ac+C
ajfNufewM8Uvmpnzl/HDl/XmAj4kpXWn9sKsyP/sGELjdSmOlula6h74+s+XxY+n5Idb/ZiJlejt
mDbJtux7gtJyHG8V81y1tlWJF9XO8TdJDY0XSDF62ptffPgPIe3Dh3/IvORMqwZ/XpPV6DKONtOl
w2IYdrK07nOsHOBAr4wBKsQuqtdKfAzqtVm7DoooHIu/ap39WGd/uJoPAQB/51zx41C5zPK9sDY2
04nW0y+LJ3B7FfCB5lc52fwt/uxb/rAlQfToCMpx+wAc8/Gp6raZHSxM7UbOLvIRMtF5m93y1Eld
/KHZ/vzh/1j4gHqBPINlMo7sOsCT90dxjanakE96cpkZaIeaJRLFusiQCXGmO98qsI+E4Upx2d4H
FVTuZC6/GkPrl41FNZRDAkYtyj/2dZa7iP292GoxLhRFeq6FeU/ON0IfHh/DYNVNvXXgxEKyt65/
kWz9kF1yE9jWmYptz0ZtH8Uq5lG9pUVKclnnM6jCrLBo4Nha//xZ/dg8pzxUTDqn4DcYz72+/ubs
FdagSXGAkDI6UXcD9m+eFgkAvgXcKfgkigdU+cQhqgFPY3LaMlTXul/d649h6fUqgI8aBg0oROze
f2Pw2ooggCh1aQ6MMpMmWNqVGbt525hbvV4WNrApR9d6jwodiU9JOmli9dKqlOu2j6ZfrN55N7xZ
vCjoAbLGiNx0QA2h7Pshk6uGoRIhNLvLgQ9Zwou/DIfGWsgieOnrWvpF8qN+2CvzxxlYX88zMxn3
so8QycTODXnCCfTS7LQTU40U5B9F6FZCvfZn4ZrZqUWoWu2VefZQJVRSmlxI+0aebouOU7zs0EzX
zRI9hDR7ZAAatK2xqTqNanPQNXTSa1cx+mQbmkb6i6z349x9vvh5CjF7jpL2ysaHimAcCwsgi+Fc
qAOjj6mifVgrWE04frL1RXowJEvZ5sEgFpWUhUs7yKRVUDNDKqsEOVyz+DwWVbKIED1SSztYa/be
DEdpGVsDVqpt63WG9qvvV/3xC36FWaHYzDyXcuZDxtyPfuurViBfDqZyDDN8Cio9XvZ21Oyn2L+S
okQ6V7MJWmuIOEYalrmXN6q8ju3+aMSl2A8DzULgpSdjBBm21RQXVftDBK4bOXM5PPO5T3jT+K4y
Q+qOodz2x0iSY7fI4l9y1Oej5P1yxfUOmSYwxaZp8f/3e0eYbexEhtxcdrGD50DI0w+kJiK5yC3P
qHGDieJby1TaldqQG/kBQBorw/fPLMjZasyvdpiP0I1ispwnjX+MI1pwuASuIobcRS2qc6Fa6Mkq
Y7bCYMdeFFLtL1El/5Xp/MdZCFBpwKJYK7L/cLAFzfz+VuR+cDonK52LuKwLhF362VQIGpB1NFhI
bmFilpNG7caY6JVqg9EfsxBAi6bYyS5FDr/tJQidcKQoVIslcKd4qeIm8HXH/hat5R85K/+tfbxm
rK42t8v+meJyFWVF/cdpHT3n4iF9S3P5/sffRExVqC6IhM7AfHzvZ17Kn5Lpqv5JBgA9Z4Ezz2U+
v7+JmMJ0AbDrcBipKtGQGRwB5U+mizMLnAI1pIhRmFQ4tv47Mqag0N9tHCI8bDqNd4Q2A0XX+Djq
JnFos04ry307dOONzUQ1XERo8L6kKWZRrwrdeDsA3cLZY3RWY4DX1CAh/h2X6HrjLEx5FNPq8pHw
3k5FHd7I/qRhm942zIILW8ZJww+x/IKy7ySq/9JJYwIc0gR6ppR5SmcgTBniC/zmzkRckwuaKMAt
5FrFEcbJMS1uC64pc5rwrLBgDui5ZT6asZ8dW3CObqbriYdRbrpSW3r2ImxBeOj1uaExrZEHrOj6
FjVoo8WgI8cM/sHouQq/CHE46EuH2VmlFRlDTTPgv0DB9msPHYnptB8n8ynCi/v59Voa32LgVmsG
ZgeoPZVuGsrT+Wjw0zB00XlhVdJV1QzytnPShHe1scimkmpR+KmzoEB+JpoOlrCKk8myBsZ8dYe1
SatwcwXEDI50I7jVStTUZRNJvSaRZJzqq6aaEG2pDnEXN5Krx8m4igewVJOlBoscyamLKanNk6AR
2ZXI1PIuMgr/ThmUAVMMHGAGdzKn3DhT/ZLyXMe+xIkVGOI6TJ9FZpADI/KKijKWiZ49Rg6pYjHs
4qhFdgbP1upGUQsQiI3qX4nBytCFhfu7GeE2Vwula+OVL1fJhdH1CW6hWad/9rsspMelpihT1hrc
E0wxmpsys437uJStTVPyTYdD11wpii/ddH6CvtnUONukC3LPd2xtKzsZCvLNwOyrNbFjMqd7A47x
UzTGhuqOkdacDiYaS/Q07mTEN49DH06rsdX7UytH291o59hY2dmZLuNKZiczK1ru1Tvw18nZMLT+
Xd8mWrvABlV1AwvFaw5wvCj8V2GcboWSX3gcotg+THlX3A6BkG+rMByvIxQyzuSOdkxt8yt6oief
cWPGXsWXJdyjqHBbuRZe0SuSJ4U097C3sNd6OtbbKp46d5TMxHOGurse8vw0istmOSLp4kUF9ovh
bCSShr4AK9IgY9007IfcMTGmqRJZuIqflXfYDWEhhDbjwSiV4CxL2uB+Qv5q3c8mLqpgb6JCgQbY
VCeHVguSgwYA/5y0GdubCAcmZRIRTQtkQIShJcvKbI19gD8WGEykLVMnRL4lzuVln/J+XW/ll6Zf
YBWptkibtVZ9FqqG5GURHkyzR5IzC3Nj5jceNHXMXmbzlqMpxvDgY7z75JsRgv0JriRNHMuAIxna
p2OS4yiv6Z/TMbKixSSZKVBzEcRukNYdDqlB3VbLTK4LxLIaZC5m8ybF79AxTHqUWMhbmGk1kbDO
gn6gcYR6sP4EuYMlrJYsHVQdlvmgyKQeRetW2XgwJyF7ft8HCPej0p+jlXURBaEXN/kqs3yUuho3
ZiAZoDsPztgZUIRJ02VX8rbYVe1tZqPKKZ6tRijcqGs3kQk+MdrH04NkLCploZlYlcQXMb2S7KpB
xqrwrzGaoryheXRSNZt8sBa4KbiOT4sM37WHfLiutNwbsq1anMbDlzENNzEI1Gjf0f9oHWXZ9eed
uneiI3i6gbBUkgif5HHkoeryMJgr6Ga4pdQrtHQ2IjptS5TRVsGIg0zZdseiBMyL6Yrv4s60TbJV
mC5ncIqFP/mX0tpQTojigoovL3o3cbZju9DlsySnFwQSN1v5zqOtbmKCc5vaM0NCR5kx4s6CFo+w
B7+KVrU1uiHI7Frd2+GNX6NPca9odEfBNJfdNlD8xTTn72ahANxv163ePg1xcyVofHP84XoxLOLe
2HWVtsfm6sEEOaAmF5HxMgyYMUntUlUisP4X5DZQMNv7GqgvyoUwuZCgUqWl6Ht5U+LBfaOZfunV
zH0xu1qWjrbTGLpIXRa5alEzXys1YLnSVSgDWww0fTGABkThfpGjg+zYkpeDK/Xz+kqLDK+pzHND
hSOmiOZRpbIYJx2w6HjTC3FIa/NzxsiN3x5uHaM7adNp2XDkqXFfLe1IP1hpOVDnjzWGz9rL1Pe3
cq4+aiH6XMZFbtp3ieEUrqRdlYj3aJH9uYoeZH67qQ5EELczMQDJ2/Z0pMls5of5KVo9TCGBrgrq
RGpf7asJHI5gOCllYgGtbYEJ3y5JTzuAtbM8E6yETTMpbgXqy5CIwZxaYU+TTtoqaJcNm7R6LmsJ
Lf0vvtauhhC9WcnYlT1K2zTE00HhRN8ZypZFMrXrpMuOkfKlhKSUCh9TruSkzJFKEcVTaIzemJre
1H/BRQ9Li4Ol5pshu8Tncsr3uv5lahXPNC4w98C6CJzc3WhEawUJ4xYJWZC+Tr3wh3o8MaY+R85W
5c4sday9KYvwYveZ1RsV2nx2FvHMY83LMUg5Vk52XkOf8u3xKAptFanxIZ6cLyp8oqq9y2Twxi2+
gL0CZiW2LNULcgv8CkqByOtmuzY/S4pl1OTwBL9o1hWaumpWrm3tpOhXXfxY1+VJlJ122lUeH2xA
9vlt1hxkP/BGMH1NFpxW7c72T1iFUBO22ZeYAU5to3CyFvlLaCkUCKBi+51ZY5GOgJSzSrV4i6Q8
Rlr2kyGMFfKUYJu3Svw5M24DCjADMUIkiZxsb/mXkXYiJAUL9JVi0YhnjFfDUHexWJfvnVge7zLT
P8XxGAj7CTyzRSo8Y7qJaozrAa1Xbjie1XBobI/20FIZgrUVGJ4+nAYyh9WsLAWOIoEDpdyC1Rue
Jf+lLbaT/1KJGxM6pPylavdtBXT1MyYiqCCFXe2GYK7hRiU4bgiEwG6161E5g9e2aJutxpu16ZVd
LodsJzcbxVggJprJQIWvhNzfJzh+8rXpW/ConSnW/fTsJHtptjZbTo2XGs9+vKshpZK6bNT4YuBH
zidk0/aqVJ3EGsrDzOij8E5NGKXim5hx3TG18ZLTTWeEZjBopTvSoNOuOndav4GvQrK5NZujGHYd
oWpS6VbtwHYihrIvDFqias/w4Vhkh4mQW9sncvvSt587dpDUrLNiV3d3WbVR0k3fN6QzwbLowTMi
xgfhEBYANNZsmdezVY+1liQgTYifx3Dtqp1sPodDvpTRTbC52GJsONaujPosCWwXOW+3J6fWNSDe
cX5MeuGl9UnUD0sBJiqqkIMse8/qrqYChB9OqGl4PtkvnYVAY+tR/UFq5azaz2Y58bZVYhwIj2G1
YpnlQUjT6jQlH+vRIe/7/EauLp2MwUOUuigxuWGAHyXt/s5DItUteTAjKzSZ0JU7TbNk4UvnZnKf
T+e4MHhNtMLYZKH3L2l5DYNZnUx0hDcyBLDwoYrvpyTyWtN7U06dfS3c3xLhgSL9WJfMVH+FeY2F
IMBre/NNS87AcS7QlCLdD+DO0E2rQQ3psH5h8DkVaysq8hHwgiryU/jVtC9KS+7u0U12XNwnGdrl
pCydqeGMkyvdbak69toaRXtrxFEP4gR8oY+kxw1a/Meyl7EBkUz1kncOgFNOkn1qpkpxKtqo3oi8
0XdhL/dLreX5N3WMuncX8506abcv8QtZyo52b4vLulB3ZcYenOZkLUSWrBcr4ZhHS8meoma4tCOf
WEzIHvNqGcbrdPBqrbkuePaFlVvL1irLHaqAs2Cq7Aadv/FJTBZD023otq4cOXAlPBVT9cVqJrHO
zLktqrZTf2S4WqzkaWs55DDzLj9IWXswkd0a70f5Wi2f1ESjpWkfRHYRjNl+rLEfTFW+ySQmiJSt
Rzw0HPZOeJWC6u/K0zTND4gY4TncEfHWQdODqKoXo5PHW4czxHT8cNXl14JvwsLkxhMjIfF8Es3T
FB01XTob9YcsFFu22nkakdNuWrjm4Xij9P2qyZL1vJjazlx3Sb4pZRZSJfaTbV0qDVaNEwaIISdg
fDV3x7rJvw+Lcq8hOVq9mBOehPbSKq59eyVbJKAQjX/RlPwAqrBNiCtAXyFigaGhMpA/NGQn2ajT
2qi6fWz1N04HEtUo05O6bu/JN6dDoiTVesqHyOsbZkc6khUYxtfyKij1b7Pa/4J2y/9lWiNML3Rj
bk7+czfmonh8aP54ev7jJHrIHwt81952ZL6/wbeOjKZ8svlKZ3op7AwaL987MvMrJrwSWbfRTYaM
+70jo1mfGKDQI6U1z8AB5Nb3hsz8EpbocGEggdKBRLHkd2xl+PQ3fcwZbW3oc08GxBa6Iz/MAFTZ
mQrJSIvzIHtBF3eQawT7miW0dkCyuUezEuva0rVSKFLE+ZyN+ubR/W3k/cUVfGhmU3wmmlNzBeiw
swexTUPasLBpDR/GrVEnDCXOo/Y+MwVYWIWE8un1An5rpf+frOF3vccb6sny+Sl6+J/z5z8WyGBQ
1In/eP/P5uu/g+di+SAe3v2DZDISaJU+1+PFM05r/OlX8bf5N//VF/+gTci7XI3l8//6HyxQFLt4
t4Aj6u1CVVhBoPVYdf+81PcPHDjRO2Gdv/7s6wK37E8W6jkGzY/vjcWv6jq8oqMhCvIWUQ4ZFia7
6lvLUVNZ4CbzLzxXYUmimfDXAp/3Cz7rUK4smYWJjsGfz+DbcuLxfX0mf7u83s8dvgmpGforPuPN
ge5bBNGiGf11kPaHhnIce9Wmc8Mu/YKx4RoZxnUHTLfqWjeKrG2E9QhM+V2RXFYSWVKgnPcBGodx
Z9Yenq4PgYouopWqEUr9CURBQ0HEIm0Wag+nbkhpqPGDpzX5bWKqK8c5Bx5Be98+sZR6ndCrQ5Xk
Wkkm9FjTs0mAmFPsOHStBE2AHHRHH+ICjcmzfaEa4RMTuXxhWCD59OY6ifNH3MG3ASPB5RDGOIEY
6tFUmhMamDTV7BmEl0F8qcnIAs1CSVlCnxn9omUcmDGm1nyYM9ouUs2eI9BebILmWarLCyft176A
DlAmoDfKaN/34oYxxKk/omUdPlm0WqRcVj1Zti5nGwoR3/rhS8vpPOX2bY8jm2sN0U2knFaaUXp6
2z0YPoqLcnFd6xCmYsouQ1PPFXnyRlycnKKJr5IM1Y3aSOTdYIyntHjRqw3Sgkl8qS/sUdwrUSdv
I1HAk1XhTZbGcbI0ShvTKG+tkRYjXsjdWmR1fd/BcuvUYVwmoq6hM0dFA/TTmFUeApPaZ7BVL/br
cK1aFWmlMjX22dQr1bE1mVHwDK+ypG92eox7dkWh26JP+Tz6UXmdSWp0bRbopCiFfJL2kEGKbuyg
pPtfZ5+/FYL+tdnG3weqd7Hm3yq4sBn/ObicPUhpJD2G0QMmJe3fhCb++luMcT6ZTIdBjSmIm9jq
PKD4FmOcT4Qx6Me4Rb5OJ94coton0Ai6hfTLTAFQ5pT+21SD8MO5Spo146HJudAK/RBTfhpjTD7k
zSn6NcZwlM7qYW95Ko46lnGZS/GmKPRo7ZsOfp0M0NxRnep7h3R6MahOuDCkHkeTIkI2EeFXzx8j
eT+qqVpui5ZWSmLb0YPV1VR/8hB8NvTC2AUg1+K+uR/aqqFesKQ9/qBXZt2xnWygTEOCgbMRZuOC
Pnvp0o8tKQDidJ0mzi4MU+si1AagV4UzQDNv7FPJb/uT1BHJZyNJ9FtQFjrm2yNcxo6LP1R5es/s
gEpxAiDe+KW/0lWKZfALl4rxQHO9hnI3UpJHcKP9SndzlTpdaRq6FYzGD7kfjpui9MFf0hRDqTDn
Kkd+e2M0Uv9oRLl/GcboIy06TNxP+tE07wOypV2QTJZXVla1LGSy87EZsxORFiQBuZaiUZP4xbMW
65gS4TC9KSSr3pdjnj9Oqu+v6skMrnzGYZ8tARG4ryCnqUlS7yRHUTZ5EGnnVTFqXmOq0ypNk3YX
KpQ9ijUS4h2ZHxM/wN6G9eWaVu5gYWBP/cIXDEFUyrAF47Tg2Ac5cDxF77a+4edoFZbtY4PlOLBj
1lYKlwOHPFWm+VLxMHeoNJqe4TTaWsfXLl6KIY0PXZmXB5rxtIH8Ot/4DI/TRZrg2BSaNCq1uoCz
KUx1U8ZyfDTRkr1po650C8m3Lsw4dE7HIZVO8qDorsciTXd1gfNUiPYx9mZZejqVRXJ0hgqGNEYr
J7qvwl8HimsuMoF0gAjsGJZBGB7akpgu4g7Ik4lsuakCoR7QKwSgOKHxIFcTrt5hPMoMjGS4ApFw
7UEjGjKnahx7/NwDcvgSYJ16MKLu3M5KOiMUolREkX1q1T7dgBiZZV/wdWkquqz+2DwbmZ8cWz3M
XStU+6/Ar/8fPx2mp/8cPy8f8uBvoiZ/8z1q6rKBeClCI2jFGHOq9z0zswAgofYF6gZ1jPmVPzMz
5ZOOkC7/Y94LSskgpv0ZNZVPOF2jWEIZwziYWPx7UfN97fFX1CQuv42avR/oZPORv1bU4baLQEJ3
gYAEVftYrgToVsQ0WDzDjPJdNNHsK2WGI0VOi6MNAO5xNzSRglmYGvOuZTXG1VLKCmQJtPyeQbqy
6HR52lV2mT3Ugd9tI8nPVooxCW8gWaXr1pibAYk4F68MkH+i0QvAzgZnffRYpRZI4wDUFcEC34nE
EQ+R0zNrkvFCGIcZT14hyL6warP/MvZCprMbyy5ukvIur2iz1y1m0T1Z7640O92zq7JGB8cBYW1n
Oi5echGzMw0ZsPpgm+dOQltksAqTprzazkPZEnsVmY5NP6HZ0facF4pfu6UDBtbEyIZMFd+mritv
pNiBpBbq/iJUq/Fz5AywGKNwfIZE0K6c2po16YC+5zKOEGqjZQvYE5g8FLkBNrJ8kWRFLKSONEim
IbHozXbuIlsdeTE+tqNME9mYhUToYF0F6WgvLN9uTVexotalTXOR6gYIX+xZ+ql1uIlKyTZt0Kcb
lKgHZP2n4CkVZXafAnW7sHOfuVzRTwdDHbulJGqaTlHTrxKrkFa23TU75nqb3FRv7SEJPaUJR9fQ
28YtBcIzjq/jMqLrBaIdZgmeuE6sVTtM9tzYvwqreG0PTDQwbMZWGMbn6wQQY0YQQ34nYUAzYGQ2
2GvNYirG/PlqsgfP7GN/O1oBJkGtATbYFsyayrSjKGAGk9tDsKky9TwzmdxmUV+ftFhEn+Ny82q7
hji9SJ37RhMAdspW2wUDFaw+FfoGSm/5ubP68rLDwmMZovG3rxLbpMmkCZ8kFN+/tB96DP+i+nPb
Nu3amvrG0yUz2ziZmt68xoX/lwMkHZF/joz/mT8Vdf3wNjjy+98aMpSrwAtBPCFQR3k5gy+/RkUi
H7JaYKHIGVWHNBNMzreoqKufTMNGhvR7Ovk9KvKSPndOeCOQi69p5m/kkq8I07+AZRA0QZgqc/PH
BJ0419Tvg6Pq5JLQsYiGwlzIX6Iuts70oRgWozkVUGXbjH5wWgDzs+zrzkoFCp+VdO1X5UmlycHa
SfGZFCPNm2KLZ0R3aqHwv9C7Ifo81HrnRrSDvGDC55KqPHfjoXtk7H0/BSlWl9h70KPu1paWpd7Q
Qgie1CLZpubUwmDLCwaZen0PnP2+Guy7soe+mRfanqh4LZuhtsqZwq/9qt4rdia51ZBflyDgjlMf
P/sOjMdiYkod4PGd9tlNBQyBwedo7VS1EGtNFaOnZIrlxVJjL4QyiEddki+4lOxAu9bti772nH5A
FEMfokVdjuppMNkYDSj4NeXNhACRwxBu7E3wzVJhLhly7AUZJyCiFucM25xWoqe9XBbaU6FP/hJW
MnZhRrZu7bC7itPyQgvKJ9zHb/TOB0bTMBeWBqj5QxRe+QmklMTqN06hEuISp3LLrJx2ExiKr7I3
v7Vd/77So+/xV1PpXysZ18/F8SF7bt63oP6dO1I/3donD6UI32PgvnWkvu9wW/4EvkzFxhvY2lzc
fd/hlvPJ0Uhv/kTHkcH8ucM1+RPYx1k8k/4vIPAZuPZn3iN/AqRtork71wEz4Pb38h4+/odq0TQQ
DH6/tRvmT0lXVdIa9czK1Rq0CQZwBnkSbfOyZzA4hAiStmt9VO4GeraLNutPqqHcGh09DT/Bx4n5
652iBPsmG+7MIrgdC89qk52NsujY6Ou4PVdrcFLIYL342XQlqeNtOPVXQolzt0OCbGIbA8svTTdo
wDk0Wngs/GCL8MGiqONw5Qjn2DJdWDhWssYrtluEVp4sy7FZ9RIsR3ShkPujagIBNpU109yW4jN9
cWJGpEV04nfjfSqUTYlDElZkV2pjwl5SYDOZtrwxOTipPNAN6i4Cpb4NG/NxEPrdKEfPRBtq4hZ6
jqregAHZtAD/WmF/SSt6WdoYI382IAnfWqexnS6bquPQDS8H0is06MxF02G8CyJiWdBvKFLlKgh6
ZTka9XOj9Rdp4SsHHlYeigZq8rk65O3Snph5FVlxGJ0uY9Ar2kWQW4teDc3VWHVHmZkgSZsyLaIo
eCqBZTNzmZZMJ9dVGWHfIVG7T5NEOYyKWCrgVCJtWysXBomAa6TI0DB4PrenwkEM7+hIibI1ce6T
ZCu8TrBjchA2wVW0x0pYAT2LT2Ek2x4GB85yYpDsjeMoNoUpNsGY0POSxRUm0P0Kj81OkAEX2roC
yLaO2mg4CQ0RbaomWctdhsiF03anU1AbT4NdocCoPYZDZW/IqSSkPTRp4/i46UZd76alfOY09azi
IaKMSWvt2mOVe7GVJrvCV6uNntj0GkRivoRJ4XXx6HwlXfxWuPvXYtnfB8X5g75HxX+X9tfP0pPL
h6x4+OM/s+c6enzI36UpM4voa56CNr39SUFKd4b7k4+8k6235lLMIV5Bp5wDHKXVn2BehZfQBJ8Z
HbOyCGje74FMUvRPnO9zYKTqQyEb2ZHfyFXm7tZfqQohkcEUjB9KRD4F1syHeFYLp+p0o7Mu1QnD
G3QATWjXo/CSNMeiMBa/ohhpH0gbFlD7GWLJpGpm06Gx8D6AqpLmVNlUdFcMnTWO7w4HVPZbiLoL
Eg9Lu9fVEwOyxkquUJAtHD1YN6OE7qmiB+Eu9juxGNoIaSrN7vStFmkj0mVgd2wjwE5RUfQLRvvp
fSBpyTpApB7VQKuT6OlnEZ6QXfww6EmANTa16DI0RU99ouc7owhXiv/Zam1KC9onqlcOVXb3ZoH8
zRxjronfPuv51g2ZIYrDdFJ+TVrf1syK6mf+mHXiKlEt3Y1sNVy2o3Y71Yqx/Pknzd/a+09CSQ7Z
KQW7JIDWryTeN3MTR8hprQkzu8qtSByjFIdnqwqB01kCMIIelMW+7YNfSf78wJbjUFZo1qqwKnTS
849eVBpQnwHXx+yqrjRlpUatBfLLQXFEG2l0GmqyLAKI7KYIT3JreBzNZrj6+Y3PM6cf7tzUNJJ8
BO0hIc2vv7lzWQ7AKKhZdqVVuXoMqjpaD7ZwFrWRHQuLW8ZHrvdKyQ5WMxRbDpt26/QsRDlJYHk3
huqJBFysifXHXaIXIBd0K9p2hV7v1O5FrzNArVNdg+jDSPbnF/9xfTiqheA2U2EN6g/0qTnneHPt
wdRqWupE0mUs35gqQ1tpB2zpF0vj44afP4SOEB9g8GE/bPguaCopChLp0gyztRk9CwBsRIH18M1S
6r/gRDgtn/NLUT8/i8ND+d8gxVVnSfR/Llxp6f3htY14qNqoeFu+vv7dt4PBVD8RBdBKw4HkNQgT
4b9WsJKpfZIBoKOWiTOBRr36V4KrWMw82CiYnbC1MTbhQr4luLyk03GS4WWpVLmUsr9zLHxkehnE
KpBR9Bc5ZxA5fuXevVmLWUTuEueKAv7Ot9zRglg9PARg2jc5aYnbGPEy2o1aHd1QBxpuKpmXqhEs
VT1jXhkPGaBT/Ra7J6D+k/UlSINsXafNmdLLgAgLtGyt4lL1NXmtxf05HSVyynh0Xx/7b63An66t
tznHf5x2sFDb+vkPFmHzx6rNnx4E0/b/DuuRfOOfl+O2SUG6LJ7rrH16aN6tx7/yFFP/hMr7LHnE
xJ7J6jxn+3M56q9FlU0qw4rFBIaX/uwzq59e0XYAB2YY3WsK82e9NYMDLHIYnUU0++78lrnOB8YR
2wAxIgWKHnxJkzX5GvbfLMeqzSSzHAQS7wp0TCNZl2gi9Bh263nI9B5tgAvVMpddMh7hpGw4ZNdc
1EJAnnBC5RBTCRUSU/sR4gU208gc5JhShonjZqLZ+I29tCVpR0Ma7tuTLu4dJkJD1W7sMLgBrHfd
tvnKr0ysi5kk431KR9aKi9VQTkthMl4HrBnEYh2K8CbQGxSH6+VUVIsQ4Lsf4dJtaut40E6Sbaw5
G7rOGLSaPbUDZs/G/2buvJLkVpI1vSJcAwL6NXWWBKvIIg9fYBSnoHVAbusuYTY2H+p0T1eicjKN
d16mhVmbnSYjEcLDw/0XGehBkcefebN+893uCd2OfR/RwHHlrWXudTCZMks2LX+P1td/dh18mNhF
Oob0RYdKalPvZFXclEB8e8szWhCylbl7t+vOZD/G6c38YaT5n79bwrIqk3AoWUJXeIr4q9Ou6Ay/
Kf2/S3oYwJmxWZTw0EpmQy4GqGwFrmnc1zsnuI+gjGbO85TsEs1fWwbKmp8Bf6zdsgdnmzyU4S0E
rl0iLKLVo3SadS2z7aw0WKfhTaOYG4veHXL3qvYysHHCwl81VH0D/nwsMePm75IVTifgui2J3LT+
SaHb1hbxOgYh4fNMHcti28TNqjUC8Jo5hJXkkBfJSs+TFc3hqlD+CXcEKUBGZyZ4yQX/ZwI0Lof5
HNsUT05nGIMq2y/7rt7Vs3Z3QebzKybVdduvbdEdEi2HMDe7hfONPv7KqBoLf+fz8y4v9CLD+PAz
Fk8KGqe6NQasQ+wiLOy6kHbclWZ3cwZ4ZU8Ret5nex+G4hJ9v6fQxO/cMEAtZcAQG8nXlc/DoFOv
fZGYQZsfthZkf82FJTw/lU7HcWmUpjJhZhvxOSzNY6wCc0OUTCF5UsKvtXtnaVxhBs3/9mlSHoqC
suj0VdClnWjt5CWezj6aFT998ESXZ5tk4OJPWySNRgMHs4lbdKNtE60+yjrAX5NWXeVVsCXZ23cW
pDKIS5eHPb/I/5mRRZ7tKki9lh2LXKHQYRZ4mQuUDspul/rNlX39MXBwrt9N/iJE5WYUlUHLUCMt
xAYJ2yD7fvljro2wiBwhZarErRmhHyELfW7aK6Hp/GSBk4O5q+HoNP/zd6EPZwOnjG2CbKs9yvFX
a7M7ApN+2K/L33H2OMzqHUhSWNy5i+MQ2dIdMvh/u4pij9vty/ZFnZ4vj0E19dyOIzek+4x9GUDn
06/B+5EsNGPHZXVChOt3JViRMHKOYlI3MoHg5/iopMNGy/pdZN02prqaghgxV/1lCObunP0qUH6K
ejgP9UyDVIYvnWxBbUd1s9Ii/q8OABwEZA9Kat5lw5c4UQ9Gikm6BoYjxAkA8mXWJtu0NPdq+Tug
oKaiBNq604O0f6nVb8Xgz9sIuJfqjRY+dPRsnYI3KO99JLj7aavovxvjC+qwU32UyDXFoK+rCdUj
ygI5Xn1ULLeK4q6LKN8FEzYOMC5WU3n0h2EdqvbGj+Smnl4qRbvRu/iQqvDieoSO1C22dQ8i/1u9
ibTiZ1Tbr6bRvVjm9Oz4w5PEEFA8IC34qU3t17h1cc6AvKUBT4zV5xCwEXjCW8nENaF9CzUatU64
1a27IrHeOnDsrN6rIcdh6l5DaVEMfW/2oINgopRY7CTBg6jcLVvEy3BlThpxl1S/oa2upoP9SVa/
kmkPNeLtE/rc3PkURkflqS1+5NavYPreGl9rwEcVjOco8/wBaa2x3RiDSyOGynOJoghe29J1tyNU
wh7g0DQ40MDFvg+/QMHeVUlxY7l7gTCM2lYo6cGwwhNIyOJu3i5K9LuCJTio8d42wieWB1eLGKIT
Bn9YhgaFeTeG4rfTDjvD8VGSDtJ1pNoNUM7kThfivjCw2EDF+wE5veey6g+t3eyH6tlHs9UdbzPU
8MoKToDo17TpbmfxHEOhbW9B1sS/Yb4eIlZ7wPK6MBHPo0Dv15tBVdgbP5Us3owhcRx/gOr3wP8p
yhBzQnfH+SkRQbXQR4xc7Vhhv2AHt8UM37LDYxz/0NEM4W2zY87zgDxU3hvqPxkBbftYaQ82PNU6
KdcCb5+s1PFfQZ+6cz9n3WNj9hvyEHdsNg1pn2x/inBbx/XKFQ9Fu+tVT4X+NMEsjJvwqci6na4b
6NlmGzyEvsWBwe1nrIqBU5ZkmwLblzrIdyLuVv5MIPPFvRt2myoVO7NIH2rb+JGoMWyE6TG3iodi
6p+a3rmjDbZRjV+aH9ygCwj3L9zL9ldrYDCT1y+6klI8+tLBqZih5EHxU45/94hiqGXHyzA+1Dbi
2vQslbqhlJhvKa6sU0o/oQc4GTDRbw2/Ml1yH2raNuLn23jmyGBv9Jh7d+iDWWTSkFYHBQIlarUC
6adp3MQwotMQwbc0OdRC3mYVTCRR3g9B/r3kb2sFWn3FYyEUfsEq1uKVE8jHYiabtf3WgaRiWd0u
UhC3j19Sk7dDBb5BydiQ2BSV3/2x9PxWRx0Hu5t+ROCzXEsJHM557kUBZhiUgGrvuwH3TkpDjVKD
JkN6rFlbQfqpzsxj34M9HvVjEgzbqM53Kb5opuq/6EZ9sPBIcdj98JxXCKllY7Q1quHOHe3HVAHx
UahwaCDolsjpdllzxIllpYzZYUI5rU4nUBPROoEiRJ1s34nvXR9s4/zZBNHC4pT9Q1PkXkRdM8yz
706tfIpkfTM0/p0YtXUc9PtBuYOgtK4QPm6m7zH1N51VMAnXEqpkh74mZ0yWxU5jIA0OuJH1RwNb
rLoxDrrfHocIA8ip2xmtu+3oKCWFu3VUj0Rzo4Ou6y3aKgrk+iw+BHixB/2d7lRbWBJ7P7Fvwzr4
ivbQXknkXSZe1cFdNbDB3fZ27MI1wkyrMbgzo+CTLboHvfpuiuCpbodj192XTrPRR3erJOg7i3xX
Iy+l5sdclKsiTfY64a6Phwcljl9qnxa4Ft7WVveo2ZDykuTQAmn2zWgrlPSIKmAddFdKdUvBFd7B
ENH5DxVdcPGas7jSlXFqwqgt6p0ZFTcxqgpWRDAQYP0cd6WKdJflPAkRmh5GjAXaZAOAa2s4aGZ1
6v1ArlQ7naeELwlmm5cv6A/X8+KXLa5nG1mklIQMwFLmbLAYfVQxnRbY1ZjNS8paumgySuQEL4/6
IfVYjLpIPfQ2hr/QAJNScDhwjRfZxnsDQOLlUd66AyeJ+DyMBuuA5jBcq7n3+z6TCu0GMLDA6s2y
AX631sGEQFm00mvVeguudFMM7hai2OOcAMRhA/bcWLlTe9tVzreApUhxwhHVuhuTtd3eInywNhES
n9/oYW+ieYv8amt8MYBgWgZ9QBOuNX9rpWIbYnJqrGNvvcgnGdGO1VcDjqEJguC6toVrx5Owm4X3
67UJFVQtkq1mfCvxtDDIToJm2wKML51+N4bmvrHGByr0nmFPO0f/G7tgL1Qabz5zlta9mEH2TWmS
jTkFHu6n29TN7v0u37lB/xJa2tZx+09NKb732QgW89kKAGUMNc5s4/SMdt4mRGsgH/2Xsbe+IZHw
NPE0UUW9V4RYp7zGSjw9h4qEqXU2AS1pWSSbJiPR4CLRYw40EuuXV24pKvjPgfnPyr09sd7lwIRA
vx5pS7AtH1RiYlg/G8puLuM4k3OHjVc1vbQ3bVPsib2oCFweftEQYXQgAW/FKEyaIbTM2/fd6E3l
DGZtMHpR7Juo3ZXH8CHKzDuZ/8uh4Y+Kjv8vjdCTmuT/9S/6/7BdOjubXKtCPv9Ii+x//fcJhWn+
c/9Cddnqf8ENoE6BrdX7GiQMuv8yAW0YqA79G8/671apOeNZVYyZ556Gps9Wrf8qQSoa5ck5Ss9S
ZRQNYQv8SUl8yeyEXWdQV6cEKhBaMrClO91DgAOMOrWzyCuGsTrAFswxMdRmHm8aP+PSW24zN9XW
bZ7j5NYPBkpBU+HlQx5/Qxzt73ezd67Ycxrmnbdf4yBxSAykeQw2+PTX2BnScIbbxV4iS/ubbxQY
2GTmkH7Wi9T/ux/Tpt90cXZvGoMyN9/s4FOGcM1vq/UB3DZ+AtoDKKj6pS51aN7D0CN4FI9pXq9K
IwJvMA4xzH3ElvorZ3Gh2/fPTwegx5GkrwD9cRHE9aRqrUSMkZeqOG5DyOnLz3VXVM06Sm3Fc8YQ
qbRqLN1jHmXd0zCaqO7rgfXTTDrxoA6a+IKY2vAZ4O+E7kiR1n+nFOj2CoSrT6Nwk1fhd9gXgV/5
MjZJ+ZyI4UkNO+Xl8hqclg3+/R3Ug9DDs2cdyNMl0EJZk5nXkWeJPj46aCOtZ0nt3eVRTm/Wt1GA
OQogSwIraHzeT0ehU+RElRwiL6uVZNMZWr+mN13d1jEZx+Wh5qTlP7frv4aCAwNMClQAJNjTobok
ckvH4oOUqH1NOxOtDl4PjQLEuHbNL5cHO/ddtOPnNjX4BuHop4M5bWLqTm1EXudI4zYo2hkqXBTe
oHNDXB7qzEK5Yq4KzyRFwGOLswIcIcqmqY69OA+jXW8g+DCNVX8lBTo7iqnBxKVPMWuZn37QmJlq
NOBW4tHsipGiJCMZHEW/skYfRyGYUXqhSwwVGaDp6ShCs3p/mLTYI0AFq6qt2p3voLZ5ecYWrfx5
K8x0Yuqd/DUqxaRFfU8OBhbvYcJWmCwqIiILDwpoELQRVfRHMiawEkiujCCwpwGRVz0thj8yVvrn
Jwh8KAyk4e25nHX6pbGZx7bVJbHXh+K1LeMafCl9nTAM+o0xgV/vujrayMK+duI+HgNzluXk1mGK
QRDPS/AuWdCSzIR647CQqvoywDdY54n9ZZLdDw3dsivreW4wCmn4O2pkJrSCTwcrkJqhbhfFXjaW
aG5g8JiE485EM1cFobG+vKxzFn56wM25+U8lnDYe1s6LLL2LnRliWMaerFNtW3fS3E45tQ94FuFG
H9zqbjKMbpVmWLpeHvmtKrgYehbmQKKQcIlc5WLfdmELjcFvUs8ZvidNd2/A6OophjixeqS7B3I3
X4vAXw+5v3FtdZtNz+EY/6g1MlukItqEynb7+/KP+hiCAKwgFEJqwasCMMTp3FtdhSpZMYUeiOsI
PdW229S+j1ae6df7y0Mt5ILn3WzZXBGQrOFD0xJdbCpfl8JBkzCerzcsBMYBbpyFAm/valg8hqF9
sAcl/kvtMRDTs6x5RNaw2ZVGMfzxHgA6S5EYLBSBV/ug4aoZteN3ceyFVFMPZakD9pLqgO80Hlq+
igiqGU0R7dQ6vDLyx60+g3aJLJCS4B8tI36ma/RLBnbfELrjthgpA0UWnRI3c83HPIrVa3M+x/XT
PQcIiExDt+Z5d5YDBk6R+1L1Iw9Cm/a7d1LrqXAV584azZj+YK+b6P8KPUd5fqyyI0zXHZ0A8LF/
vvbkqAJZVq5/1DEX92qJ+OBoyCz27FJzb3XJi84ii1mVbYP1AcD4I0VI+RwP6Nr1poVetT5iXptQ
rL38S/Q5Zp7OCKDCGZCom3NEXaoOt6WG4v+YSS+KJNcH2ii2XBWxKNpt22miBrifoX3Vu0Vwqyg1
QjAdjgtVjf30ujCyEVm1TOk8akS5vy38LAHJ38ZYZRSBJcqD0wxWB/1TRxIykb5zV8tc/FVQsgda
GLgOusq5/GZ3xvCUxa3TrnmV5cCjNeXJHrT6KUstVKn6thktCnll/Vq2Y2tdWY6P25C8eT6O/JvD
vyT8Rq6EuxYmjVcosLyalBS00YAShOZEr7KK9OfLkz6f7MWcCwOkp43as0Uit+jQ+Srh2CqGxquM
KjlMKk6zo59eu7Q+xjISD2LYrCligw1dxDIw3NUoVY2varVXK5zLIZWstomaRlc20aIbOoeyOcdB
shrytU7muwhlY5Q6QTWXK8jhDwPQCgsdQq1DWgr10LmjnotvlLkQX0wPmvOXVPqtwf4xExyLDQ2u
bP7JVKs96lK/G5y08Jy6EmjOzgW1ObqG1gxtnU/Buws8rLoQSfBCelaGeH1LTXHF2aaE62KN9seL
O+NYdSBXXOAIsJwOxYLE3BuN9JKyz7eo5+fUo+s/Ty0dqEwa71hDp7i/VDpHTgHMexm1XuaH1n2C
nsGqzK9Gh4/ZAaO4xIW5uTe3uU+/RZIwuNIeWwAg2MbFGb0XqKfazRT3021sBcF2mnT8sHrr2p10
5oiggkMZFRUdbqSlcJdlVwDhRr316tzO1r0JTTRzUKO+vFZntoVJzANsLci1PhyRLNdqExVV1NSi
bly7FV4lCrMAcxrzmstDLbAYb2cEjO9ccuItMBPBTudSRxW106eh9uJiVBDFQANQ0aW6n9iZ20RD
NdgX0r0TRjisldhEuCMS1bYPKv05rYp4a3X28EX0Ur+iO39mDiyyMB7fgEypYiwywDGNLDoHuSQD
xEVD1yYFl/d0XCV5012Zbu3MWDxVKI8DBeb9qi2uPVkaQarWJmejiIMXZawTOkGBAXYqqft9WOQD
+caUEx06VavAnfdjhuIHcr2rgF5HDAankc0O/uvXqFVo1UHNzfLt5ZU6s/VIDXTzrbYDPn8xIdkY
qOVQFxwt2/RXbuJA1Rmi9sq0L8qfb/vhZJjFfrDtUmQUKVpPQ05mZyJd8GiECtVQsw9hugl5DHpb
80rTVR5tFCMBaffKPkbQmeZGMKztKbSvfPkCK/32m/BA5srgTLwF9dM9OjP9/BGDA69EdvIuzppq
pdel3W56v+t/WVpk0tef8iZGP05xLNiGee1RcyrVddNJCb2ZOjVSxA6ye+vQDmk1hcCvkQ90W2mv
pZXSLqoszCRDU0E00cyRmke8Ryk9qyAtuxL1F9SCf76H5BLgKu/F+So8/R4HYnUQFG7rRZXezBbE
8a4bsRjIewvec2Yik2nFf8c2JS6/abobX970CV3OHnPDFIWgMU+RH6WhvKlLBybQiPYOKg0CRovo
fvc5/RQUHkDZoEQBCdN8hW1keI7RBbsiisVd7g/5sY97d+9EjoNcZNMcFXwytoMdj5sOhMnu8t79
eMAImgZPGEFtiFLA4s4vVbvlka72HqpIyjoEav/VsuoCsJsef7o81Mdjgl4Ac+qC6cQi5q1e8O5K
rYa2M6zJ7j2lHvV92KR/V0mnHf4Hg9gwXt7+i4/B6QIqeiXrMJeDRyUPEpgS2msqiNfMEj7mf9TT
wJISlagJUzU+HWWU3J9kDoMXWtg7OMrOKscbWdAhQ+Wtu7Ipzy3RzHbh1Yc6HFSe08H83jCTrPAH
cqUa9uzUjbssUamxKlV65Ty/xdPTRNOFXzLXVefRuFBPxwJNGvujmYxeHSBA4AZOdKwijOsEvf9N
lyvVjTsmzQ8tsoTE5w7HMad3wFSZTdHQ5u8zF5XquNZdyitBJvbSTjD0wpG0vjIpZzYTWmII6vEO
5Y8v30N9A9hX5Sr29LEv1+pMUrZqjD8u76YzT24qDjy6MVOY60fLyim0f8XONOaDC0797DZIhoEt
MECQ9fD/YR3Zan2IEWNBw7pptB9BmwTBbkBM5tlvoUJdyQnO7DuKfo4217O4fJdVSDMI9FqPysnr
p0j74cSWjV6sUT7iYt5gd5lfqyyd/f73Ay42eugEsY874ISMP1Jc4+Sme7gx0TpNrQBVd9oCUHTy
g2I35lNEa30n01TfWWpuXYlT59abji2EtZkER63rdGOGgW0hbj5MHnI38mBro75ro/ZaZfRMzRLf
oVlNce6LzG/+02HSyNGF1ZsTJSZH33eUnDcYFgS3aAk5ByVEyEPYvbqvi0S7iRG4/uzX2DNd3nQf
2zL8BkQGEKWiS0SR9vQ3KGXt5GPSTqiY8sB3adDeI4PEmzgukwNNohFn7pkkr+u/6rpTrqQZ5yYa
AT9IG3CcOV/zFnwXpTVq6jIGeuMJpKf0qiiw0TP0K3HmTP+GEsK7URbzPMYF3Kpe0bzMGlMU+2MX
5yXRlPHG1aR8nAx8Olapn0IE7vVG87qgFtQXyszaT9IBBaJTX/scyNRwcP0xRQdWsca7PMrcYqfk
ov7loB0HZiqtNPVuUiZhrVAOi+/yqtDddVWGQXXlbH6MnTN3TcdCxYSfR3VkETuBcQ25Ziq6VztJ
tUM6Ttm7YZN5oRFosFX6cnQ3Lnrrs3uOKD65Tal+HZNCRUq5cvwEhIw57e3ItV/RGFDUnSp75TlR
Ou3l8v5arjCoB+R7dCQuaGjCjZ/vm3crHEWONU5x0XhQG01SQ33a9y6eRX86CnqPGvoagvFMNvPp
KL2VJbqUdevpdfzUVb1Tg31IUVe8PMwyIlIR47lHC8jgrOjG0hU3A3PvVHXdexD27LuAxyX8+cT9
okS5fVRAHj5fHu+tZfD+hgSsSu5Cx5SMl67GLCrwfvbKVJM6uYvq+ZVu/5JJijtLpdmBAla1w1E7
jW2UdAqy3W7N3yHkKkh1MIMROfjvRk9oBdRNUPtI94TRV7tqG0yE49zt8TZokN+ezJmlkZHDZGtb
htajhuMFl31lRd8b/nSBvpGCP5yFP9vPutaC+6YtAUr1ihIDrDNV3EUm8OuIBPnUzCKtbrBlKGrT
WMU4V9DsFEkzkaWbnZe1ZT1swt5A1MekCoogGBgV3BtMvbyPFKdOVhCxyl+Xp9BZBjgubZhnOBPR
wDXmt93pFLatpiY5CgeeGyFWveLZOh3c3lEfjOqXEurKFzOZxr8mI7aO2NNWK9Vq02JDTyIusN2J
3Ru1mMrfuUYnDuI9ULxNFkd6imJtoXwdO1trUE2y1ZtwhhPdabY+HSNfCwE3SkP+DEOnrPY2QOcD
y8vKZL0bempt1Z/D1KGFEKRY97a4mKiruJWlft/GujkgBpfJm6yV8DAgJ6hUF8cEXCKgzqDatnpn
IOATQPYMmljZZ4kZOKvSTfNqa8Wivw8n7H7WIXLsL0D1QPoXCDSYa8rrNlbkuC6Uq95pzU90+0oX
0SstvBlNaaAn5/vTduol3nKRO05ybUi7nm6VPk4FdFJDfhG4miCwjnqQsw5qkHqYhmT+vRJM3aei
cCYbNr/6nR2GaIwathpyDamvqjDyKhCvPLp6Z53oSYEHjUCUi60WFMDkuuJzlCRVtB4QTErWmVsm
wzYLclNbDUa5z3K8vw80nmo8adADfhEGLwnoK+ForrJJ/+Zb2gAyGDFr50r1cBnA5v1jwRoDCg8A
V102zVEGjERbitZTW0tutXy256MD+YcZB6NQwqIJa4ONoOUy/4p3YbJMM1MUeU4qbDgJChfDdHTr
6ap19XwrnMaTeRiLD5qBgO4bZOTdMH4hs9ZX2hGQVlMiby+nbaJUQEjDSOD2bHsawHCWvhh3TlNP
q8ZNmitvpvmyXf4EjuHcpqSnQhny9Ev9Ctn/oOPRO7klhnVq+RXyiYp7Bf7mQae0e8sqrtAlPvTy
5tklCpC+k8iS2C3GLGRn64pTdV4gW+COQ6dbrxlTQOlecd3XXJbdqxtYHI7YnqyH0tKgWk2T61mK
AiwmS180nFPw19bbbjuiSClXTh9E3UpKkV7hXsxvxg/zQ7NpVnci+C+7yE3egUFvjc4bug4zZaOM
9pnWuzgX8LpMtADridLFJ6Wxy/XlULl8+r3NEpX4+cam37fEKrYBddbBtzovdblIBqWZNkrZ6CD5
r5baznwkNT2UoJGfx01u2dJoJKI0Q0EhoHZzoHuN26Ex6kRTh2manld/RYGSDet8rMJXidJI9edf
yiGbQVa6imL9sg6hd2NTqCByvCZUq2MwiuiTmXfHXofQcSVlOBM+ZlEtqu30HQR6iKfbHaEbvxml
NnqI8YVrLqIePfMkuhI+PpTrWDuGeQMt8mJjl58OI6taEkmDCQqEHI5OKIxbTKHtucolbwYR0ktQ
EXfxpQAcYI42cCUFd47WbzB9EdoakM21tPvcb+LxyEaagw3vusWn4yoAoyThNzkdDQ27CF8dhSpG
FUfFISnla0y5CpGhtd6jxTx2QfIDqQF5zPTE2IVYL1x5BpwJPGxuk1YQK0GEXkxRbrDivZ7zc2ir
rJB3xAckGfotxTK6fXoxbKZ2VDeXz9Tb37o4znOmSA5MeX1mwZ8uDEascamXIy8cID37SG3/Tqxx
QCU1aXCHUfxjTSPy3lAMFWf6FPwvdXg4NNLBv1q394DzcCQPk+rOiM1xhRIC3hF1rOzqdrKxPLfk
LxQM+6Me+oK4hkiR6DTjplONl3HSUUokudy4osRxqsNKVki69d3UQwvJ84wCYs3xVu1t5shkWw1N
utHyUb83oi6/4kd+5sTTdJp7NUyG+eG9klVqm7AokxfU5rQVlDo2ToeSilvW2SbM3AEz9So4JIp+
bQmWSTtHwzVUHoCWxiXAPX66ApXMzCBp/ckrZdXfa0Agkbz3SbFEBgMjrIv95SU/c+JJNWelU2RF
qOsuEk47nKZJqLHqBYHSbdTGL7ZAC/o/D2HurHgwS/eB3zIW7yrEBI1oEh2j4MrD9nVM0CkCOEqs
OleG+lCXmWfQotE1w1wxDX375++yhnzSScybUPP8lKsUJkkI3FwPqh71yaH7arohQcbvJ8g+waAh
pZCadrVTEkPFqKyo4aD8+QxTc53h0WwpNPtPV7QrQkgnCryOeiKm9hPmbUUlrnXfzmQNc4uPJIUK
GOomyypQWnFDqXkivNrUpmMuNXSp1IZS40ov4vArBVKoZn4QVF7c6S1PryQC5N9PTfRdSVDAWqOS
SCsBMF+zsZywedCHFGaYbfWau9ZaO3CuBJuPO48f7NIZmt+pmA8sIlzcuRStRpMChjrSoJM1xxyy
0JXt8PE8/UuJd7YsMUjhTmefZ7wzWW0hPNsimLSI6DwUQebeRkKGRyNNoPtcXu6zA1J9ne9qECDL
A8W9F0xjMwnP8h2MpSMM4/oYVpbPpl93fupfOcAf8AJAoWcI9v8ZcLG/KABoedXqwst1fIbsKN44
+nQTGfZdjDncTusL59BmerS3tSrj0Wo526yJjD01GWQP2qJ6ouSRb4Le1G4oav81JE68rWgMHHNr
UnaDeWVFPiZu/F6Yrc4M9EaARZyuSCOsRm8nfi/K6LPBl2LsegmtZShhw/0P1uLdUPrpUC4pzjRQ
j/dcA5dUKgzTXk0n1Af6MdxBR1SvfNq5Lc0ZR0ODHj/CUItPG5ugHUMjE16pW8VRKpjF4Ww67i5/
1XwwTi/pt/PNCtjgUawl28Ivx2LAzJUdZlYWDt+V7eVWEvO/8nydidpYgwRzv14e9OONSPeDI6Qi
LDbrqS3OUa5qnZs5ie7JSbfWvUxf1dJ0Prcc8M/aLLpA53L64UeKfeVrz50nvAARXZgxhGATT9dQ
t8TIMYt1bzDL6EDsHjd0eqcHI0NmwR1Fe2W8c7PrEJU4T3OteVkCNEMyX5c3F01U51kkTrHBTL4/
FhldTkMNcHqzTfnp8uSeORJsGV4WqEdZPDYXhbNqSrkf9HTyorFSYavWxjans7IKLKf/wxo20QJg
IrhjIEYMuCwK+lE39JFZTx7ufeo+D+170KzllVfhme8B2uuwXAxCc2ixZrk+GI7iaJPXtml1IFsL
N5OgIeJjlvQ/GApBUlqAOlhTnsun28N1M61WSmXyFOmIR6fR2hc7EvgjxEnw56sEvB1yty1IY+zl
VyV9SgNL5KqX9c2DH/pY2DXG1yKJdO/ydvjQamGRyF/YfDZCdtBvFodtLBqtNCNL9axSnfZN79af
9DBT15XvqzjOmeEucCqMKFOn25myzm+aPlGOl3/EmTXkN9joLM95C/yg04nNNdmOGTe451Cu30Vd
gSKQhZWuTgn1z8MmSRtS+7wRZo2ZxQ2G/oS0LPCyXkdOiFbybDpc1+qVCPYBNDTPKj0yHocIg9Eu
nkPcu8SwqAon6+aEY7Sd8peuoMuKzqfYmrkvbho1DW9VGfQ3wp6MddvHzSGSsfqAaZB4VEpdO/Rj
me/yBETJ5Zl+K1UsAvqsYcnzfu79f8iOnTp2xkbNVA9NUqi+dh/emX3cHaKG2xg61h64VXSTptlX
EeT5nT2iy1AO1HbzMja/KiNYb8k9CvYDZHfVmwgB5HW9QYmdktGVK/XctmCxUNWknUMXcPFMdvIK
525hqp4tHRiPZZs9dbaBm6/pXyMAnbly5n4jDGAQkTTcF0MJtF2s1Aw0L5UQqE36CfdDneYP0oob
HJNmM+Y4U7kShPx9eUXOfSRXAEo6Ju5feOOc7hSeJk2IwK4GPQNVojCavjfIQBzSWOu2l0c681rh
ocm/qPmjaq6pi2Pm+HJKWH3hTU75UFDd32tBJn9a3ZA/p3qKsSfCbvDYU+079vHii9mk40G3oyvX
wplbj8DGg1cVaI6AuDz94iGMomKqO+EFokaDCW/lvHesTUvFZDPFNKj8QHu+/Olv8XKx7elYcz2g
Ko0injr/pnfnsUQ4NBl8U/dKLapnlkSY3hkDBKkVLck0WRHUbrLIgq3mFFDTUC2pTRsdgTTHftga
Ey+vzFd6hnWIx2OEa8Ooul8tV7F+KkobKbvQDhCEcqKSyk1rJ/lrHGMoAPQRWek1UkHYqtaKrcdb
x1acCeEqV3zT2mx8GM2h30+jVKx7w2zCG7uaFU7Y5hV6AVl26yc9CE59iitJ9dnELz4qfANBAaXv
biEWdbSgpmaESaaGabYZtWAqV3BOaE8PoWY96j7tsHscdrSQzgbEhVVcIJm5tsy2Gdbp6A/KQbJV
9qZt5beqgpUPVC8LBWfyq0cSaEBgECKL/TS4UbGupFN81ZVexWDdnxy8wcOy+1pOaBWjZBX/9s26
KI+yDUy5CofaLVdZUM6CSm6BToiPCdiVGHFuUwPGQSpsrp9YrrqItBPNJZC7je6BfHm0p1K7ayJ7
+oIxZ/tqjGp/gz2pu7Hp4/2Vqz7i1dlQNg/aVKSHy3vsTELO8wcEF/e1BhB8cbp6PEcU4fe61/V5
cKQ3CIfQdoL9H48yH2H0xkEgadjFnG7k3G6EHyu+7qVV5OwctYu3Rhj8/MNBZt1XTHkRrEQmi+rs
6SBC9rFd6NLypBGq27AIp00N1+TKVfwh8jEK3ieg3mxTQCNZZKJjG5cU3TTb61z/1ebqe0hKWztU
LUWAy9/zIbrTn+Lgz/Ri0mySxdPv6XugEzJKFK+wYx2b6vIpUUdJh1qoN10emxB/w2HjGHjK/PHA
JFYuDwoiL9zSRXKa0mLVkl7HCbcOtVUSoVBo1yUy31VGcj9lvxWnwLbK1JIvlwf+5+1/EvEAmc+4
FUh/s42GtYh4FbjOSdGj5JPT2DxKqeWEu6aY0vu2UaJpE+uTQs9Xq7t72nvxwWzwCyyjCURvBlPU
CFSUDa1McR8NNIJ+ZUVsv0RTWz12yOsaa9dviuIz1ZQItaJkzP2dFvRWsyPpKbZVPmU4vfth1aCX
J9BnaJqhuKksIXDqKQsU0Ymu9mOi2Yi8u61VVJhpN+DF/zdt59EcOZKm6b/SVne0QQuz6TkAISiT
DDIV8wJLwYRDa/nr9wGrdycDERsY2thcuqu6qtPDHS4+8YoqFt1VNRVBgeLGNDw6hhOEaEEm4cGU
nO6QpJw/b8y77JECg/MBeZzkewTzjnu7dpA1SdKwfYwlM/4SiTciQ9r3r2Y1tROaNrX6qljUN42x
pzrR9M6tQISovucSjZR9rZTjl8boA81zwC8Eu7o2Zk3AqB5+Da2h/UqrQP6dw90171ADRL9kxmo6
iAzjnSQJkrlrnO1R+YUqWr/GaXItcTFx+wc+xButMaIJn4q4vxsjR39ujElikmGCsWOPbZpAnsma
tq0TB1srBXfg1sIYxaZqtPZXJ2DXeGHfoQPXqVq3Q+Qsq7d0pMIrRcLFGYnKluKJXdKKt7IOLcAc
qRU5kL61WhJ/SWcdZb4NlKm3WUU31PT0x7gaoy+6XdZIuPj4CnkthstfG70uy61DuPVot1O0050i
uC6dOH5JqlaT3Q5znQ/CgKPiiiYpMdUDcR6sHJzTu4HdS9WBthDfmDrA8YmFaZ+ZmaWFBz5CuFHC
Ot9EYZnuxxjnppWjMt9mxycFsiaUQa5VnQtvyWeUpVLPzNaODyAyZhN7J/gOv2/0SkkqrmqnD3em
3xnXcU5HXUSTeqVBpJ+mWLm1ajNcyTFPShBQmElPKLfQk4W8PS/MH4FKK5WT3VL+OGhm17uk6r6r
6pgDREOvu3LdpGv533zLHs8enJQMo5GqKJTjZcMxUnpyMqvOD3lHCUmzpGkfxVDE4xzmIm4q460c
m/JWblC+kST/U5gm4xOGYdHr5c9w8nziKAkXaUZaUFYmnz+euGxLwrazSD1YgZ/f2iPe6qaKoeK7
R5llKQgTZt413YjjUQLRVaVZC/0xpKBKzGOYGwBS8cruPTMX6hH2zPJBKRCLzONRQA5OBH6j/lil
tO2B2QhM2X17e3kup6+aSVWRUAD009vXOx7FEAOe5FWsP041BAtB73DMxmifyTQs+y63KKxS4i7w
wXwnnRvsJRvTpLZDzxBu9eJVy/CRTPuwZnqqU3kmqFP0pEt95/TOeBObfQ8plt6OhRnHSvTzVgk4
3q0UtWekOHVdlUhrcTxqdTTstEyNRz8dP49xY360Wix1O80QN8qspZWX4zVXithgu+h8GBSs6s1k
30jix+XFPz2n/BCKM7NAK8iJ5RqYhWkmTmsYj7XftQ/GRLbsFl2lXkUpvBev0I3g0+UR5yBlOXWK
kzMtkFINgJjF53aCqEhDzXgEvT95dhumd6E1BNfpmPQPeWXfRkUC9zcSuCWTelwe/DTM5puTGkO9
nfGKQP2OR+9SYQ1pSEgI+aF4lLOwuOqCsX7ASNNv3WlMA5KW+ovQa1x++W3lAYwNtlVqtFYaO3e4
/vwliy1AGi6FdiwZj5lB3EA/Fspqr0fXlyf8dusfLzdyMyYkPajeRFdLzMcA8r5vkSp5rORUAhsW
JfFXzYzS7wZvwJNRAC71GtlOAq8pGu0rAYJSb3BPr0Deq6PAEUb4feAFaBknO0x8kB80QZZ+JUIA
1xYmo9m4JVjTwo3COr4iHjVaaI2mA7egCaWvdVSpEiSruL1KFKWvvRgc6s+hIoi5PNMzn5awmA4w
REGGBlF5/GnLfCC2qmzzcRxoeue1JF1jQeN8YCe3O5C9sIDGQbi62v0M8ubTWNSTVyuq/F4MKT0G
tjY3M0UBGT77YovVat53fV6aj2DZqkOWOa8c5v7KEql926tDuvIUzPtk+YFBl9NkoDUI8kk7nnbu
IFMvut58LNMC5oRs1Xex1HRYW9L/X1ni06sa0jj4ZzQw6M3CGz8ey5iB1NxW1qNeSsYPEOsk6qM4
KKHqPKg5IqCB1EhftVGqP3bJONxrQ3TbRI70C3YVIbKaBsY2UH073shq6j86vhNg26bFIT643bgC
SDi3MCqIjJk8ynWzjIesRA6L1h7Nx94KJkCLAWqJgAph1NVrqs9zErL4Blwpc4b5hgJaHrLYLHoz
LDTrMe7zaR84jrKXqKrelo0itmqJvFESdf1KiHXmY0BgINjAewFaybLinWH6OEWWCA6GKMMroCWM
HKQm0mwSVk0ioxciR+mWHna2dovOL+PxfCkFE9nRIOYaB/RyvA9q04+5R01x6GtxUNEx3aZdWd6Q
xhWbsFR1d5h6XKxG3zmgRfuiIa+wshVP3635FyC5x7tNAU5f7nq9MVQ5N8ShS2aeN8R5r6iwnVYm
kH0t2N6VxT47HqE1SBOuFzoaxzOO5dQKxsQWh4iW/16z6/QqKFPd6yobgaCJRvzlo3a6o2YYDWQk
kzfZeLPV+DN+FoB8E5Lt8CBbEUIHGB+qQXRdDE7mjqAr3UQg5H55yFM4BGkKtUx4yDPmBAbf8Rxb
YMi11CrhQUVT+BlFirx2S5Em+n0wSqL1/CwpPsI5BIcbqw0+sEGXJ6orSjyE3CwIIrp9aoflnKYj
J9xMpvaaij6QN+ZYpw+RVmVrwIEzrxs/mfAFoB83E72Q459sKyO9LK2IDmK0pE0WimAXxKn6dUqE
tJczKdgUjY1xnFLxa22/uI610gIxr0nP5Mn2FtEx7cq0Y/sqBK+xHVsESBS/aA9WnYU3jTaOW2jP
j4glxg6Ye62+sWq7vjJBad6ALlJQFkCsMSO5ff9+o38EkJcuHbCc5U2r+opVxVIcHTTtB/D1xp1E
annOMIS7SRgrm+3M5qYdAmQXITnC4LeN8UeypgZmR1EgjA5UR5qtJg+NJ0bnB7Lh435MxafL+2w+
KovLg9EA6yIUN6fEi22WUDTH/c4OD4DTbLeN8ugul0XqBXFdr6ziaYw1iwsplK0onHEhLBIYEcJ8
UsMqOgSaPwKc68z9EMrvpdHN6f2foyzKck3fwuFX6+jQRngN80aHbjYp1lWWAMMURfbj8vqd/VrU
/ucYFgeU5TGVh76z7E6ODtZo6M9lW0xeN44WspuSc4Oz81pB+MxVRNHctDS0GKjWLjs7SW8MGalD
dEi5cLfQMZtNXpg4gqhEhwaq+ygZ+2v0p3ObZO4XA2R/Y88t7neLQLyFqxAdKhiDt3alfEWJwtxa
drRGOj+3nDQMkECaZWgg4RxfIVSgsk6ltHqw/dGh/JZ+U0vlh500WGKrXy9/ujP7kZ4N6bo6e6CB
HzweS9RdaygJt7oxaxuj1mduC+x0N5dHWUgBwzQE4c01Tv0eRR0wQ8sNmfm1L2Sdi9yIYFwAvG++
ZDBdZLePuatcsBPGtUxItqGLTC2z7SUcQ/xOFGC8EA4HAKXLr+0A2Wya+tyz/Kk2tnYfYXWL3yd5
UtbHw8rzc+Y7wMLgjMIbn0U1F1f5EPvG5EsUeruqhvIR6u1uUgUWmA7S6yMsypXxzn0L6EJwPmhX
4uGzvBvQ+alKO465YU1U9GeRJZSuot3lb3FmFJDhkLdnCBCh6DzrP67W2OczlVi9HZAj0mmFEYuN
JFrvv8DtueU7a5VQpjHm0/THKGY6Knre6unBkaP6JpRyjqjpxNtcnhC/ruxVMb4zd8I8GGECxHX2
z2Lx0qEaYXIE2aFX6KeAipyDrgETgG6Q9zbogH0l8v6QDrpzpecopUWJY3wv0GHfkPYbkJ0o09Zj
MuxAVip3VWuXH/BOdvaXV//MLWITHM+9LAqwsPqO16Vv7TQIzDE7REkb39ry5NyOVZltmiZd275n
PjRfmYofLSeqj0tARmPraTQ1DJVWkbWpMiT+a7MIri5P6ITpytGGAgmOgLv/LUA4nlEk/JnuFucH
WUazXyiaceOzvb5OZfd2mqdNkub1TYfg8JZYJ98VoK7vUQWlzmEY5a6YGmtnScVrVeThDrhTtq18
PgMmVOG12SUvamQ0qCsW088AApynS5NYycvOrRRIA3qcqL4RdiySB6PFOSEFJHaYptk2OB6nTU0H
YuV4vwHAFmHGrCZDujqzbMBvHa9UADkPbJ5THLJGj9mOURfukbZHYE0C2plsWq0If4gYFu+mVBvt
8zQGBTa9uu5/p8OgHLpBHT75alA8Z5Np/vCzsa53jkUwkRuq/xOym5pRNGwhwFVRoxRubPtrCfe5
pZrL2nMt+U2m8HgOk1NqZZjHxUHT81kpoPGxXahT5+Xyrjo3DP29WcwY+iKJx/EwSpNpIvGdkGSt
Kly9TcjrQ7GWNc5/yvKDzLwwClHUzCA+HY+iJWPK18qig4lLEsbrxXAdGVrnaZFT752p/z1m1q71
m+qTNmTJCljjlKsy49De6n4IfqHzu3jmlbiUI5hw2aHSOgvqpjJ81gSqVRB7zH2EWnfsFho+JIac
i/seqc9tYXb2Hq5o5JmiMraZruUrKrBnHmruppmuB1UJ1I6zePPaoAmE0CgyWtoQfK9qzoKrga96
Gc1OSl2pVGmryqMdIAOnh7dRWWlXugaRzeUQyf425N/6kVgKac4QRvBAmnL4jUUJvNEo82WacRjj
rPUe3kQKjz8kqHAqHTShaQ8gXHL8ISM/HRJInaR4tV49aaUwPyXBXBgMaCWgmoSAY76xVSxUsKSz
ymvQm8Ue+edQ8voQio5XGn4b78qs1X/kvqzcN0xup2YDmy8epA4MjdlG8PB8CUuyGtS4cCOzVR1P
H9X4sZN0aDRWIdUvSpjyz6Do2T1OEJ2/jXH+eLDHcLQ3hVb2xVaBjhxvGica741WBMYmE+YACSew
QfbXxH7gywvJ3GnlqEKwsOsw8NpKSwpMzUurdwWAomspaIV8w01Y76l7qPhZowB1MJVKhz9bTRXu
MAFycvqIfhepHM6R1gc0fSCk9OAoJmMyf+ZopJSur0vVx7ZR29hTZdF/lytLjz3AmJi1FHWc/fT9
Ln9pksnEKkSxs6vGRosERX8f+4iBlm7Chdz5oH2GQcLPp4/NltpqjniXwuWNIq5vAQ0p08w4NLFR
qtRtg/FXDFGo9EanpssZISJkonAnwMa0dW3/HvWCxunlC8U5uVHmo0Z1e1brNalNLTa2JulGGOXG
dDDLGJQP9wH6i2VeyDgGhnYC8XeyTG9sJyfbS07Sy58iQ052nZqhhweYQ4lv6eANhVvnlfaqDoP/
0egav6VDEgVehR0Jp2NsZJxOukT9VnST33gQ3vpb6O5y5iV8gqewrSZjC+tRfQntRqQuNrkQtHWt
QhFwVIZbdWimgQZ1VTJ0omqzL5z8HeGR6XMuJxycsisLbeMncvKooC9Fa6gZ42Tb4s7gezlOTMU2
xvbmB85AnbrJVbtRNz0nHt8GZ+zhTiQ22ZnVFdrLEGb1dQOIonbRtkzHvRF1Y+dWuk7dYUgatcKr
AbUnqx6BWuVa5xg7uy06xZWgMjTwxWezMUtk8jbLx3QTqZGTeFqJBEIZGOKXj3N7CKYxEImXJoop
bqDhSUT1kSZ+y1MTfEEsM3pWRIs9UlmZ1ZVUUOb3dG22CaTd4mz7dAJCBmR3hIempdNtDFc52/L6
6S/oxPpclm0QfPfLAO57DzXJrXrIUNg19YbkSVLp3wte9vxD0MRqjzO2IXd7ewQatpuqPH++vMfm
EPPoFqJ9N4NCuD1mAI68DCNSU5essamJrBM8s4vCutHV6uDXYb7TkT3A5nX8KeeFstI1PLO1LWhf
dJlppsxqzMe3HyrMZRWZfXUwBd4luSEXGyUH7Xd5dudGgSdO9YeHmeRkMTurojONIA79A7/TbthA
9CGLaQ11djoKdgQzWBNID4WEZYxUTymnQ047vL+M0Qs19WeSa8Xm8lROgvBZUok8noKiDTp0yQ7w
G0RgArVtDznaQhuSAXiM9Al2cVmlK9nW/PIc7wmqpUCU+DrU/amfHX+bXqmLlLhsOGTI53ocx2kL
89C+tcbEgiwDMPzy1E5R51SC/xxwkQdFWg6mpx2Gw6QPytaBQ+c5Y9B4Wqwi98BDtMcd0/psGLyI
hYgql5J6vpL8nVlfA9ULEh1ABw4qP8eT1jHyqivbGQ6Olv3OHSO+z8ZJ4QGW7ZVNedpiY7oqSTOx
KPuFdP14KLOK4tKopOEwqEq+l1Kzu61g6m0rvR9vQRLYXhn00VOW+9VVwI/2wG61G6k01n7JmY07
s7uRe50ZDKDujn+IcBRpDFE1PXT+REYdxcrVXCBd2bnnRpmxdti40hpXl/jBrIvGzuiy4SBPUnAT
S+pXutLWSjp05vOxmOD6aBdSI1gG36hOhfZEBfHgmEOyN6c8TdwGZ1cMPGT76fJ+PTcWp4Lc0QGX
REX0eNnQfWstVN/Gw8wtnI2ytIc0ED8FifgKHue0Mk/ZxKRHiHcDlCuwHcdDmbGfSiLQlUMPXJUU
SbYyeacTwWRu5zhtuAn7qECHdEgJHNNZHe+TLCnSXVgPuNlGrJjqTpaRP5Y8P707tj6WDESl0azH
CY6/8VNtC97N/DH5vvGQhDxhXjX0v4cpj39yd7d47/XSdA21lQfOGiY9vJ98LAZXDsV8pyzuHFQO
KMQiGzdLV85r/kftRR/yTgtGczy0AW4+kjCDTU8BzvUL6xnJ8vxergpzpQxw7jvSgP0bY0Slb7H9
pa7tcEOXxoMzduPG6mCs0ug3t77drVEPT59Zarsgc+C4kzQBlTmeHs1EYyCQHA91Asoc+SiZeCNA
uVKa+EuExF8SOc9cYqZ0DTx35ja3QMnQb4ZVBk9pcZvTUJoM0SbTwSBGR6SCdltl9iWRPrZV4/Be
jeb5mQLJz5adUSlgyI5nim1s1VnWKB8cyCQQospPWqo110MP4fnyMTxzjwJGmxk1RBKkUtridW+x
RJ2KJDEOE3iFT75D5zxy8Nn0yhICkdshyXqdS7T8MUVOUAVxJmdQN0ERA5gpa+vz5Z9zes1R1icv
540GrcAaHE9cL4OOS8HqDnGexZBXK8dzevXdsAgUqWfaLUWZuchgLS6ETHXCslRL41DpIt71XcWc
VfAuSoNBX9w1ykpyfWZWNom+MQc36M8te/K2GiQlTo/6gebheJXb8uckQQbt8tKdbtG5ugR8CjY+
LYS3POiPw98WdSXnUW0essrIbmKoF1dtoIm9hTHQ3kIM5OG94xETUm8Fgz1/qKVYsl+XyTTqo3mg
8q94qWIDtZX7yOuCxLlqSjzkLo93evqhmoAfokqNEDf/fbw1hjBAMrcT1sFqkcGKYjrCvd1I16Wi
/kAscNjUrRPuRZK/Xh73lN/FncPnAyCHdKgOrPV4YFM0KFdULCyGSv1vXS+tQyAl1dZopU+scP1U
0JLehLWt3ovRp4KokezSc9S38PDHD4owEs+JtB81ARdKcSI72OjS7vzG0l3YqNnKhXxaXuL3grlF
RoELi77t4pqsYxyhhlazDmUiZVsTbopntXX04ufofsk9zQXH78MNXlfOB2OM7Y1VB+FWaQoJzlml
YmYLCObyGtonKA0N1jGXBGIcHAJ92WgFnYS7rD6b2lL4OjhlKZHoDS0QAqVo+u/54OsHqyQ79SZq
8vYuCtCW8cJQUXIE3aoeZ9XYyh8SdTLh4uCn/AM7oVa9sTG8ucqiwNmLKALtZftVOLpDEWJGOwZ1
OW1Gw2kOY2ngDGVm5HGubEQVPp+GkX5Gw3m6Nc2sSlFbEw6A+BJcwNyvmraWiOKryHG69MVCw6Wc
BRYweE0sM9lSE8i/OC307a4S8ROl3/SXFYR6cyVLffaprHQn2mZFqD75k2XtiNrT73KZiwrBBn9I
NyaTeaUjLU8uWjDTi6rFWC/Vzai9CdTgU1q0lb/tlVK5BvQQ/QoLJZJ5bKCwenaqVyXCZGZxW7dV
9LskVkM+Wg2mL2Wumg9R2abxJp9i7UOqIie3tywsSxBcHrrAbRFTG7zKL0SyT/qs8xKBB2/cl9Tx
AAwNzVbFNvpOCnwBRKnQ8W+tIzNWVgKVk/orSSuhLLsByBD1Ge34SCGX2JZW0oRPQjUqrKRt415L
reZrrUtoeWhdc1NZkrbNS1olU64MKxXYs8O/lYXojtAPW7zmyN5YqGrI4ZM5qp8EYFu2VGx6Vh+a
83OjXAnw6J7eB+nGqZs1V4STKA0NTYIXcMZg0tG6XUzeDLEYaek1P9EXqO6H3MJYR5iorlJ62Rl+
FNxDCpZWTuDJlA3iVl5Vjh+NbFKz4xWXEs4mZ0p9SisRfDRtljjENmobVImM9XHs7wrcpNwsLvJf
EDbLlcfiLYw4Ck0Zn/RFoz83c+SX6X1TqUrPL9Cf0PgHjzW0tiFtI9XoHwZ7VD4okaCg6COUpeEh
HLTAXDrjRat1u4Y+WHbolFd5fdsFKe6YXZbpHyqnR9EnSye53xSELYgIIlVP5crxs10fBTVQ0lAM
LmJqbbA1BlOPNnquO9cx0T5B4oSo+UZRsgI2AGVXbHKxshbgbEu01wOrqeqVL3DyPrP0XIL8Bx5P
JDWLQJkiStVXBB1PaO0Z4JUcYCZwEVCTkeGGUCFbyRhP3su5XPNWtKE9Rxd+/j1/xAOBhMQzVkba
U21W5OEgXmfV9r75WMr5x7iS1Zcy740X3Ozq95al5pERlJv7nDyYy/5GYgUVPJNRezIQudqoNT7R
id//vvyknAaujALwDv1V1pLa7mI9UycderUotadwDPIb2Wn6z5LWwxsN0BJMpsT28sTQ7hS+7Tee
ua92o4fXCBCvxV0nCdD8O4AqkV4SmdDfO17npNDbKAxa7ambVOVrpnfhziloI4lGCj5fnvNJHLkY
ahECEWiluh412lNqY/o4FFLqEa+s4f1OrwpyV+JiilZIowJJOJ5QaCkyQjut+SRGTdnFcpheA5nW
HsdsoluRNeU+UDWos4XfPeRZ0ewuT/K0kAX+hWoq7WvA4qfYv1Dvee9NX38q9MHeRna6D0WUuHpT
3gLlfOky+UM9dde5Xj101pp/z7lthXIYXXpYzSZd2cUad70lyU0mjKdpGqb7Nla0A3qp4r6Lm2mD
BkF/GydF9iHW5PQbxtufsjycJUqr6N1hHKCqGfsIsgEYCq38489QO601WbBdnuSKqN5VrL5vXBQ5
moeKf4Z7D5qCbpkNhebZtW797oP2quGOhVjY16M3NUWo4BvsRD9Wvs+8An9e5fpcd4Pxw1uiAlNa
gr7qOAB+DKzooLZjsB9k484ORu3K0nMtx5skHW8Qaa0fjRjoRRml0laT4ux7HWjh2nFYHr3Zq3iu
H/Gq6ISXS3ARuMRQmBRVD1mhlmJTj1IRb1VBSO3EZZx5GcE8dz86GNOdU0gCSndaVqMX6E7z1eb/
628GlLdHkE+tom0mzU7mFkuvh9tqQpPHlfXaJDggXRceDhrZnW8lveUiki5dVYlu/CyBod9Rn+8r
qIFh/WLzirZuo/VF7yJH3f3Q20n/4shFeFfm3FGuhgSJ4+UZVDAvreZyUhTEw2dbGxtArVF6i+eb
saFjlakuYVuhbioSC2mfm8U0UMNMsoiiBw1FV4E8sipDZi6/LStCnDDLFrL3qOIebzo5aDKlL8r4
OdDjSr0eJiAbbiMCBP/Czq5Vl+s+fu1iNfmIL0tNMWuKm2e1abUrAu/kR6hEOpDcECMbN42cQHiy
iXGIq2Bv8ntlH85519E+BL3GE/PGeAbusswpUILK6zTit7YDlVEwD0njdV2p7FNNbve6KvJroeTp
Xo2q+HmcdQxp73cbpY9jj5LgmrTGSd6FWQbNBaALMyeB528RYqGjGoLokdRnCbcG5LCv6ABsFfMb
VgMIVJu7WdQjN7+nSvTBmFi5vLvShzXq5fLV50eAxMcrE5UU2AbLD0iAJEkOjZTnnsa4N+RYGXZE
2zdpjTlnXlfmc2wPg6vGykrt+ATkQkBLFdCZ+VS8yNyex1unaRvDt8zUep7UxzC5r5WHnJ6frbUb
3Zc2MpVUHcXVKHoyGwevrK9jjJ26XniBcZ9a12Vlb/VMcR31S5RFezmttm/b5X/BevyheM2em+r1
tbn/XvzHkZn4fx7/bf333wev+eZ78/3ob5B1DBsKra/V+PRacyv/539gXv7vf/O/+w//8fr2p3wc
i9d//fUzb7Nm/tOCMD/yCJ9FJv//3uJe++M7HuJvf9D1r3/9Nf/bfzuKS5b+TzBP1ItpoHChc2f/
9Y/+tW7+9Zdk6/+EowUEG3AXPT+0u/76x79NxVXtn9wMcNfolPO/W3O5HRWbRvzrL8X5J4gWVEFA
GBJ0ktn831k//n1wWbC/V+Hff/+PrE0f6U039b/+Og52iAD4k8gQ8S3HnphgcpGkYdDXxHXTdHuQ
AeOu0kCWhEKdVqLk4yfk71HIQEGq0BREuXnx3BdSbhW9mXRo4XSaO5Q5cAhFRJtQ0tZ4ImtDzffZ
HwF5FDk9FK2022OZ99No0Er1bV9HKymW35Xfvk2K1HrWKUCCCurGYiTb7hM9UdV2n3MEaQkb0l3a
9TXl6kYUe3oeiJzXMhAyTalfkKfS2EH/b4f99z4dbWmUNCiV8zgvP52iViRkUo+8djsXXCQnci1f
W3PNPbOe8G3YwFQhCYyXAkN1IXCmjEvYwIUk3SLnEt5gzCO5VTOaK7nbmb04J+3sQ7jH5O6LZ1Hp
U1ua5Kzd18je7i3Nt7a+cNY8Ws6MQl+DzThTYAmyFnsx09oisC2/2auy7zwkyOE/U5Ncw76dG4WX
fS688EbgOXO8DVuqHCFJS7PHxku/RYwQW3iHotDlLXD8Dr1twbk8TGf0rdaxbEXljWr3ea825ApZ
RY1WRxuklO3rpEmsG8xOLa+1hLNJQ/wcLo98bn7Qsah98gKq6PAez0+O8DVqsqbZt+3YelKuF4jV
muP28iinmw+UHPx6GWEr4rulHaQ1yTniCYDJMl/JvXwopTsFrUpPKadqpXZybiggWWTSPLAzyuR4
Qr5jQIbCGnhfKql1M6mtdZ3mZvWhpHZ8/f5Zzd4fvAc6sdUSvN1kndCnNKRmCFhjk9VV6uWSGu1w
mVkrSJ1+JmKFP4aaI9E/bkOtHGbX34Shmlq7yvXYuB2CdG1Ca6MsHpEOZHhRVFK+T3muXDr4yn2Y
B/FKrnbuC5EVkw8RPoNGXJQiwjQaUzqRzGUKxitkS3qXXmW4ieR0rapzdkL/NdTyJup80fh1wIT8
0bKvrQBjHTNc4y+vzGf5KJqthjzV5OT7IkrtPThvuEO9pGzwBWzcyztu/sz/FcTP9wTbAF3fuRsn
47m5CJoRZPJHX7Zz3ByNah+gn30Vyk26C+30J7fhGoHo7PLhDMS9ABEdxafjXScCaYoa28r3iYXE
mNSALI4lK95cntTpKNQucO6B60ulj7GORyk7ycow7cmAaDaf26GLt4Wjv8/fkJWDYEHwRjkR5sis
OHk8SN5EaoiBN0oMdodOtiKaX5posGcqKhCJ75zQ21izFzzEDmgWi2XjtUL9xmasojOH78jvdK7m
GGG+MsyC9vn3nEBjY0RkzI1MfXFccxRGZn+gZC/bsfggmU54B9a93/axkd5NFSr6oAmHe+p85V2Z
xOpDjFrTl7bNpgjVXJTYaoDU91aLWCmqRNEtL0D9jLDymkLqya6dyS0sOvoqGvymJVHLV9vQCJsw
2bdB63yrGt/4oCC5tJcC3drIUffu+AN8H+4VbCVMrVCKWFww+NJ1CAJZyV5VpM+j3GubRLaG9+5a
BkGxADgLxqc61b/jDRVPmW/EcpnsYx/0iJWW3dY3ujU26dtzdXTiGYZxyE7xH4QQtrj46YRrstRK
8b7mM30vEqGNG1PSqHdkul2APY4KCNR9JXtoXg1fKb04+xIn4o/c5DB8sVJ7tpVAvevH0rqDPSHj
LyF1dAjTrp7It9V81xc5fUN56IrDe88BCim42gCPQh+cA368RKo2TjmPSLyPgV27WCblV4DO7N3l
UU5iJ7ivb4IwJposc2Z2PIoUODIkpDbe+1Xhv4xFpHh5Pwa7sUMbqeqq6s7vx1dMb5vnywMvTInn
88fIoAg56dTVQBIcj6wVVoaXbYOuoBDRgPp1pD0b02h8B9Y9hl7fWlbnUv0bDmMkx/mmLMYy9oCL
B9NdYTuzRnBTO9/iwS6/BQLvCS82ahklrsu/8/T4kVsQ34FxQkKFYsvxz2wNTGqGIIz3k0nBrk+i
b4bIAKg06ejhRNGuDHfue8wMV4I99F0p8BwPh3pV7lQY5exxdtA8AO3N1phTD89s0Ckz40L/1sax
uS9GM/t0eaYnLwkfZFYGQvB5hjwshT2FWkVjLdpoj1dOvsXo3PRUnf13eZS3o318JtlwNOiIZCFC
cf8ezzALc7MPqySiXlvhAJrIyuhCxB6eUJnTb6yw0m5G5C4/TULQsJoC/bovO1/HNxUDGMpBztXl
H3Rm2nN7FiGJ+a5AveT49yBmSuO/MMN9ncog0Hup91BUWNtG50ZBqgS5W8rIOit9PEo1jcME2jjc
t0IaEANJ4WhE7VpNdW2UxduphP7YFjwX+360UohwlumqWSyt3Bnnji4nF0YexUeHC3xxNfm5Xtrt
qIv92KUPdLm0ZxEGABuwvStnL7Syrb2iHHXThWMSfkxyCAt6ruZih9mqfB06Zp7xl476C/VW7Xcx
WOH7LCPebhcSdZAv1I1mXerFejd5KCko94l91PbjVYrW6aOeIOB6ee/ME13uZVDqbGUaFaTsi1Hi
clKCiNL5PozT/sYAa+JKTiu2RO5rJu7zsVgOBdAG3V/Ur2ek3vEGEn1SIzHfiD3Vld9DZD1gzIC5
Z2N9Kgp/F9nqj8tTWzSn5hUEhWQpyPfBSwYXO++1P5ImYSvdVA2Z2EtNGe/TltanG/pBsylJ4R8U
Zer3EnD9W4xZcncygmxX5Jp45FMaXy7/lNNV5uRwcADqa9T8l2RiRc3l0YlDQUSYTOAJImUj7IH+
RmimK5fB6W1/PNTicsonrZkZk2KPY3G2s5w0vjKA1CKf4AR3Zlvq/8Px5ufgj0VW9LqTAQGIvTyC
QYQhqP3CLnDwdNkcXNNR1+z45uDteBfxVefYDl0IMAJLPEhErNM4UP32+Cqh1YoTZgIuLKR34o+d
co8YeOz1VpFtfL+xX5LIV35f/pbnthVLTNGetwagwBKLLTRAWbXCPg5ARR6qvs0/o+4beq3va7eg
wcS2tFIAQ6Me3zhB6W9bWziQFLv3lh9opOHdBUbkrT5lLsJcARbGAbks9gBdqeNx7NDPbDGeNJM1
o6Zz+5f613ykKJRScDv+yP7QYTCaB2JfVUbsTWMYoxE02l6iFmskxXP7l14pzG/0IxA1WdwSmKcP
dgsoYl/KQtxoAhuwtDL87UyqcUeRvI/n/3ZJ8BJgQQXKR8FNaTFe3FWSU4ZasAfTlt9mVaf8BvGe
rVSlTu8+CrvEDLNOD1NbAorKISqaupT/D2lntiO3Da3rF9oCNFDTrVSl6sHdbju2M9wIsZ1onmc9
/fnYGzhwqYQWOvsiARIDZpEiFxfX+ofoolbh+HudKzpEUPACuj3GPj61sB7b9Kjke3uXMig7lOSA
LhdVzOuvFlFrJNUso0tuqPVvKLROn+CdTwcBYCcdgjGAQRidUCkj/3pefokA4NHmOVfS6LLmCBlk
a7b8iAgLD0tqhM/61NgP3WLH9Kt09JCUFOJmiTIPsNWCrh52pgfHU2YI2wABV1PqZ1ClojJ3Peu4
WQkgacFSG271MSOD+1bGq8IN2jUgSzPjs+qUZosIr9H8U6WacVaLRdxlYZo+1XoU3WPwEh/dfXuf
Ao8LnuoonMp66/WPKlRtUhKliS5t7Rr/4F01+nBwpiNZpQ0a5H93MyEJqwKSQXRzNuMsk7F0Fh3o
y8B++F7peMjmbVs/usVqPtYIHd8vLhB1N+oU2vh1/WmdpbTewSeQT66bT4A0C5raEPipt1zPlr3g
DvBZaSEv6fpHOeHSk1blcOrjvPOboQdsNLuQe9c0fV4Tm+Y3vqZ/vP0jdlackoMGRY4yGe+BzUqM
NiGrxpklKFQ7+4SOLToobtYebP6daEUDj9CKSTuT3Xax5bGLrRIcVbT235R+7p6SuAjQ6p+JX+7B
g3NvMI4X4GpenpD9N+fZQKhuBW+PTVWaDQFPUvtMPmG+mHnpPBL1s8/vX0KivpAWmUgZGJtcHKNH
xxzygckZ7nqaEBL3lcTO3oV/e92ygtjIN5JrSJngerMM5UTiNLRKYA9V7tVWSi6IjNnp7bnsBGBG
4fkLzJvzse300+SI17ZhlBEm8Uu0OMXZ7eTZRyHMH6pmegQxmRxMTf70zTm4GnRzDiKE4AYsL5Qg
7Vfx1NdT/9j0i3sZu0p8t40pvOscZ7yEdXhkJLWz+6VIP5k2bG64/pvcICsV6jlYtQaASsRFHYn6
61gfsSh30gI2I9I/zJIvuNXWSzJLm8x2dgOtsHJ/btfINytXx8lbS/23v9/OhLjHqOCCmLBlbL/e
JWPYavkUt24Qx6Pz1ZmAordg4Q9Sqg174XUzkla+KnfIp+G2paP3ldqube4GVmvMwWxVMaCUMMVs
PZnVH4Y2lcEKFPqnlTr56oOkiX5UYtCe9VXNLoB9xtPCnfvSDQZoDg1EGsZFBEK/G9f6KS5N57QM
w3QAJnklOG32mSNFZdCieH3JbRZH5VET2mHiBiZou2eRT114WTWjdRLPKYaiuEuVIV48qpnL5yRf
xei5apz8yJQq+6xnZviCCJ+eeNhwrK2X88lrD/ViA34mMLno5e0vubNpZOosq1GU+2+QqE2G3r6i
DU6gjCXM29pNcGlX8rPdYjP/fxpq23ZUJwQ32n7GpqJL5o9cE929rs/TUzOv4cE3OJjVtomxjFMY
2lXvBHHmdF9KEMN3Nr2TD008HEGndoeCtYKJKXgFkIXXR2HAuDd16Q4Hg9q2wwkRRSQeM6N1P4cO
KqJvL+HOuZP2fnwpwjMot83WUqj4jPPSOkFv9quPRPp6dif7KGnbHwXmE9xvCK5bdlTO8EuKlhTW
WyWGDCWiQnVcHrH3ZNDbHhPK0f9/lG1QdACSgfNyAgPN02/N3ND1DhXxAfMDywN6iY600iamrw5W
MXiW1WXBf1hM8j/pNkJM3uYkk51roVA7tj5IVag1eFiGy3RE/NxdTCjWSLFJoKe5uVAxR8+0JKvZ
9VqiXfivmBUtjgSt9keh1mpRUYaitLnbnCVdwrEonYAC+b/x3EQBzpzjgQzk7lbnkS27HzzSxKa2
P1DA4a3JVk+aQTzHsZJ/m6C/XLo6PCq3HQ21mU/VFg5EXA5wk/XFo0aGfenFtPopMiGnt7fB3lDA
weTFybOJc3V9gHVrjCXgxwlGNUIzv0f5bV5K5FOm/kgjce8r0ZkgB4BwzxNts4B4dLrUNTm+cNIt
sreqPZNx6Adxdie5gkEJB/6VH0qN63pCYdn1GZx7PtM0mg/NkmDgBlLtTkBP9BLdaR/HMq5/f3sV
dwcluwfSBH8CJvf1oOOgKSUu2zZCdMgFye7X2Q3F9Fj1/fqRknFPm8FIDsL8TgoOfQK4L8cKqfBt
vl+3ro0jBbu+TjPrGW8XI9AdpT6b+WA/2bBy3h8xEDmUpX0q+/Dy5ff95W09ZuZaqz1nua/a8jQk
qFGYFUzqdy8lNXCgsCAHARZsz7JAYXZRR0ZBoW48I/zrnEreE6cmH7VHFV1or3GHo8t5r45Gr4aq
s6xRSKPO67khIxbmwwjjr64oWOJ2onef9Cgpq8AaSufPISdGitooX6KutoI6kd20CSG/xxq3gwPO
8c6RBEOG6au0SqLEtYmZQKDFsuiGHbhVmJyKZWh9VQ0bvGfc//JJsZiERw7YD6PwzY0qwGa2GTLt
CPy1yadxQoZYRKNzkMnuHHzKdaTkdDng7G0FVSylmtSO2BP0aAZCNU6LE9SlI7mo3VGkrDZ5nBQh
3nzCaMD5I0wZpUbqI0jt4e+1HcvL27tzbxCEGQUvGZr5NLqu90lmj2qN75IdJF26ng3EvL3WFO9G
WMmPgdKNBLvIp7MMN7+cNMdd9SSHrhAYLrw4V+q3TU48HHyWvX0GCMVA/N0GjL/VNTYwS2qtuLNx
QVqcu0mJtIdQiTHbcdX29Pay7Q3F0w9MkGzacbqvJ7TiTGVg/WwHrV1aJyuykrPC4yOATS0OvtDe
UI5KWYKuEJ5tr7pzv6xdFmujvc4RIoBKhv5a3hcId9vFKVKmoxxuN2pQrKEiQbCSBgHX09K0FHg1
6I5Aa817LNUyVLmUM7XpP2yphatE9tfSdQa/KVXCRaf/NfXN9/evLC8YNBeBNdxy66GDh1lGCzDQ
CVQISTkU8zKBHmfjTgcfcSdllemPRsWC6IzQw/VszRk/4UJdrKCrdeUxQsDyVEd67Fehpj2ZCVoP
81Q257aPx08ITET/4frhapXUW4lefy03/vJhI7fPFI6eFeROLjxblHBGiJUH18/tN3UFWxT2GDeq
kKoh17OsFLdckrGxAqVyhTeVSYj7GE2An4rW6I/mqolT3YXWua3S6uswiTFIyqF7EXhhzQe/5SbY
8FMImiBkAC3Rs5N//suMV/QR5mwerAABv+JRWEn+YI3q729vIP3mwEglaYiYsMJklWHbD5wwtDVG
4OyBsDD6Oq/NgPzi1BagLtUR1WSn1JafIfYayUODuM5MEWGKnyHWI3RqI/kJNV4k2nzqp6qYL2Ov
uuNlNDtUpCY7Mz13ttPCg7eOQyem1EjDLVo2/obWufrVRkswOY/ahBZLaWpQgRTAKQdhTgbLX19a
KIXQCZC3Oy0yFwTQ9SpGizvVTjOipOE01RMORYVflk6CvcS0qnf12Ddf1VRX/nl7Wber+joqtSEk
aqVZ/BYdWZvSQUCDA2G1GP+lWR6drB6xu7LtuvPbQ20rewwlZYMAQ0ipRC6N6wlCtAhNh7tOUvbc
YIQ+9bKuAqmySFde4lqoQRYJ5+9+dbIDtsJ2aSmGki4hCAComNizBf25MU5/iC2OwALE8i/l2J+r
WtcnbACau8xyort57ea/357tdmFfx6TgTHYoB7Y35zO2EfxHg3+8iBzFizWa4frFleODqlsO6nzb
BJs6s+RF0STHmRLpoM1QppMqkVFazSXkGg1yjakNlcr5B+joKVbpHiyn/Pt+3alyPCr4bFW0xBHT
kcv9y3nXEyQZx3FoLkjld5dq1tf7MUqbGWp7NksR0tSjc27dz9zbj3TWY3Ew4W3Aef0BvAGRdaA1
eKNK2Lhp7mD93FxQRLQznHO11CtU2IoHge1233B70I/AS0+i5bYoMGeQRjQ6XBbXSaLSr0vclGZr
lEyDqkzuHW0wTgXw0ct7tw7DUm6XJCiu7S25RoTo0Fp0Yi7ZmP+VO07qt3XzBZOFI2rSzjpSJYJn
JfVcUH7bfEijdial0ZbqMpNS3xeNVXlLpCx3756OCQ6aaivXP6+WTcK7RpNq1WNbXZBtmH6fjFC5
J/cuTziWZPbBF7udEWwy6bMBO1JqDMtT+cvWXLWsdcMlLS+xUnSesDvNow6Tn96e0e2BA6qHlDEv
DvKLGxqNWi1qQv2guDTRkJ5crRc+PbXLJLTI75Swffd2ZzjZxJKyGuTym8A5p22dlTzyLko1uj5Y
oSjIs/kIAbwzKd6sWLi6CGMBK99+Ji1L1yI2q8uAEatVrIafZuIO80qsAhT9yLZh50PxkYV0JJAa
71tICtRG5O5Mvbq0s7p+QkN5CSZXfS+aVj6wkHID0YTdO4V++St+2Q7QQs1Ra1BvbOpcfJhyqYNd
qc3B97kN9YxCMUBFopHkZCvOmuPg2Oa9gGGwqqiciJ7qvDaKy1wYR7ZFe8tGbxHcGS8hxD42E0pV
s8kyRa0uY90Ongrsj/b8sL4zhZXLxu4GCKHzIEYy7HrZFOrXZj7nsDOmSfORx+/hGShH/ba9DQeb
GYwtaTJSUps3qotbvV3WaCJPWeP8ES+ddh4W1zpn7ohMtN2EBwnW3tq90tG4NSjLbyGo+DoXWYMp
w2XAnyHA0z32i1j5D4eVjSDlCRDroHe6iUCw/VGTw4IePn2OenGXA9e3Kvv9W44+EDwJ+AFcxlsN
CUOoUaslRnWJp7FAGAH3u5VlA2faH/lw3+Aj2A08HBEnpPSIA9kW91mjolQoKbcExdnec1IHbLLx
Oy3a722c/1vg+RoP5W/V4j7WSXvQDd75ZvLqAKjL4JKHeb0TJ+waJooL1cUdosVPtbEGaIq8wdvx
fOcA89cDSgbUCZ9wy/PXCYtdKCpGqTpwwD0BNu3yT4nTHoW929SJur80cYOyiqLAFjmFypelwIGo
LqDP4yBsBtxBOmO4hHmXPhtrpPsVsI470J7R5yYX3cFVvLectPJpdMDNhJm9CR8wee0ancDqYlfu
4reKbgb0QPuD5dw52DQfuIKB4KKAuL2vSDQK1RwhJ8W92b2kOJo/YDkuGl4ymYF5WqaOByPeJmro
9FBdhiUJ24tn1PU2ybSiVPBgLC95tzQIXAy8/qJKPLVaumIiAUkYFXugDAfZxu7RkMZehH3UQYDL
Xo+LCUxX4sJNCJtX+lJDonyN2jJ7cFpd/JgrgTP1EBsvfVK2OKiVy7cBcM/Bj9iZuwk4juuAZJG2
o/wav9xxiSgmbVDd4qL1roLEV5o/oYXXeB0yzH6V6uMTQID3QguICUDz5O2A3D3hexPl4Ln37VST
AbUAxu6WLHY9W4n6929XkxxfcpI4KtxHm6kRrR2z0IuL2izRpzWu+5NCZeH89umX98z1c0a6YZEc
sFfld9w8n2LbLocyn4pLiIfrR/Ts9I/QVMvT3PXxKayhWqYN1kxIxUWnt0feiTtIW/K2YAPxLt5C
RPti0DEKxCG9QF3GU3koeZmxVFhBqdPBm22jHSLxGcyShxOnH5oJydD1WvJ/wQxNdXFRLOuHVpcf
TKV/6hMXs6L2Re/HO2tCjBVa0H2zNKdMSc+NEd1hnPP723PeCUGUpcmZKURSENyWv/WyicqeSwvy
dEsELMrC67Nsff/OgfrLa1++pKQb3vVsjRTGUB6t+aURWkK2bJhBZHVHEN+dQMdi8uKQ0GYK4Js1
Vee20boC3LIYqtUry1y5xxI2iEP0aGxHeW8rnE8oyXPsVLILkphNhm6Eszb0tZ1dkrZWT3lTtn+K
cVoP2jo78US+oCQtSApjbFNMrD+nxNCy7GK62fxXPOtIcq1j61Vz6j7kCOU9pGOkHfE/X6+ezSmU
CTqCVGggkBVuwliMjFSJ/0h6AYZaTdgWZfmlgKVzZ+dWf0lT5DaxD9c/YXmqoaq30mpW2jyYOkGP
1nRyP6pX42KGjX2QgtxgdVl2rjJ6vfLZLfsc13tpUXJu7JjkCvWp0UtxHfGyuIyA+7gfHJE+h2GC
oYsafcT0+ENaTs9Fg/1yas4/331ywHlQJCS7lMJEm2iIeqAYzQZOmmL12sPQuU2wLMN4EA13zqd8
ZCJEjegUKvab70CdcR7MUkkvopk6UNBW+xD25o+3p7IT+CAxyk8NAloKxFwvaVdiFYKwb3oJQdid
5jjGNaWDFzW4w8FIO0eUfg4bmRallIfcPGWMGcjtmi7pxUJpyo8S4ltnR3w9Mv/19zXCEPztqd0U
5tkuUKQ0oBcSRcgst3ObsnxEoP3irEn0YGLvVHlFpCS/TX1kXmp3zk/KnLSnLndcb16W+LFdqhRV
2qQ42Ll7nxKlHMkhxoOUStn1L5GZ0qyFRXrR1LE9o7WPbwmAygOY/t63pCyPQw89D1SBN8fDwZQ5
jys1hW1bRcGAN/LJBUlzWgQyem+v7e2EXqu3lA1wkqL+uAmA6hKLyQ6L4gLvSrkX4fy9m4R6//Yg
r9oD15GIUWyY9dzKdLa3Eyqb0HCHMi4udYmqhz8tddJ8EiRyyxluWdj55VT1uC/FM7Jb01h3KKVR
GvwoUfTgYsNp/U7tNx991LlqnYIQtMtTLOb2k9pl3UzwqOrvZmVHP7MYGjH4/iLsH1erQ8rSJVe1
/AKI/c+5N5IvU9HO90uFgNyo6u3HLJ1aw1M0ZEsDOhplcZnsBT18I8nHCo+b1fim9t1UXTpzaX0G
dk8Lpox/NQZAE1QIjAKjrwbXn3DK/1EWoaKn308z+n6tq36PG2XRzn0+hHdCMTFT1OuqWL0xs0Fs
6iKqPFG2dnIQcHaSaNabdxehQMJvt1XWRW3StNcNWOFpvf4+tq71Z4Pbuu9oOMJgcaI9aYVwuL9b
/QFfhfCkOdl7u7GksfwGiobA9ciktw8I3p+5vqQmV461RsGsjwjI1mbn9cI+eqvsbWK5sehmMaC+
VToYpmxQOxelA72x4nO1hPjDO//hpYfiPqklelOS+PVqrfjLq8CtDbNs3Da/xFlo3JnFND7n0OkO
zv7eXEgmofZKFSY69NcRRkQZS7pOELfq6os6wqEIccI4SF1vAwxiMb8MsnncxTr2fNnCIBmahV6X
OtmlTqzYp3F+RGzaHYpXJO0iSrs3nMMyWofKbsf8MkZqBymsCYMQkKo3zEt/MKvbi4lZAel9LejS
odiEzRWUzqJaOR+orcuHrsbXzYurQvXzoa1jLy/nI6LLbWLHiNzpVHPke2qbPqYIl7ttyohm0xlP
NiV/31wm7DudSvelIEuAlu/7C1UMSvFVcp3AumzTuixD4Fx10QK3xmR6GCsjoRmb1FzCy1G3Zmcz
Qiphw/OYoz28ZdA4WEWvZelmlyUppqe80K2/s8ZW3l+CpQUtO2D0TKlaGptLyO4KcIGtwTCmPj3r
XdX92ZdRcXAL7XwsThRZBI8L6JJbLBKvCvJ/6COXtMojP67RaW8SVZt9qNTa0zQm1mlsbecAqrc7
Ks4OEiMC7Wqb+8OEHKwFY4VLBCMtaITR+Fo/p89WmKlBFYn0m7W65uXtC3fvuzFHuj//qym5SdHQ
T9dlVSq79LU23iVuH3qNnbxXlIwIj3gmvV/yTcnu2EQRllJoXdVnl2ltog9zHeaFV5ljdRAR5bHd
JA9Xw8jJ/hJ3lz62xIzg3sXsnfTeIs+1vbkvfqAlkwVu0lmXPHUhN+A07zwYfSjeXQ3CEYyjBviR
jgf4r+vxu1JfwrgJ08taiv55RNjLn0WETuc46KexE+29UhRHqtE7TyRaiBROqTKgIEZCfz1q0i1F
WjcN+hXmmDRnLhr3Oalbm6dwZ/w7OU77Y8QU6ZG0avR0NZ3vYkXRLxbMxie1yMKDHbUTxukAgozB
k4lsfIv2L4id+qzU6QU6++TDs8zP5aKppyY24oNzurN50SGUaiZsXqC5m2hQ4KOu5zOPMrKK3kvj
JjuX6XCUI+1NCBl/CsckpDxk5J//sqtEorZqCNvygnM3LO51rYNSTZ0nw5yO2oC7E5LdWvJfHi/b
p5ldqaGGZSlr17h/RZZTPiByf0Ty2okz0p8BEjF3IECtzWEc5hiii6OnF8NBCz+dm/lcl0v0QcSL
4seRZd2D9zx6me3NjBIxGRc1eNrQm2QFJ9cKOxAeKvUYTljh6tPneayar29Hs517nV4gl+xrhRSn
nOtPhZxZKHTMJ3HFSaaPWRS1L2UaomkylG7v96FhHkScvWnhO4rsBfkeRczNDkyXpu7HqKVwgjPj
xVREF2ByeaRGuJel85JE0IylA4q7rT7gJlSMIhvTi5uP0wN+rvP9VGjJB6MespcogqZNIpPfgyRP
/sbwiXpbXKzVweN65xywtOiqoYpFGWQrrtalHSjnNSLOOKv45ipp4jUqYhVtOB7RKHaWlcOGkYwU
TEB3eXPkhmmYZqfA07Cs1PJvNxHsTix0T2/vlr1RyMbonHEeUADa3H2pPoHdXjIEYhTtr6YAlWk0
qBO8PcjeqoHzkFQkLgZqlZstieJilJVxcpmzSPEp641+qVmLV+hGfzCf3aHI9yzpe03XfXP9FOtU
Wm1txxctVv5sojnE+U5/UZQ0/A87gXo273QWTVZarufE7VePi40YTWVbkV8tnXo25iT2NEyPzm8v
3+43QouY0hvN8BsNFoHKCmIKOro3oqH+14JfFUrkHIyykzggOEW5VRoJS+zq9YTS1hwLHbzfhSYg
UhGwJsIksOvM6s580/k8LZa9+CHolxXXWsgdPMYV84A7dBO8ePtQ+ZBtHcmD3b5NJX60jzrOF8KZ
1cdkTDt/BLmLuDqqc3gXhu8t08vxQNrL0qrkXm1CsttrLTJXqHFDaSgCV53wVxJ9dLD/bz4gCSRJ
CVqqEj1O6fR6aYWFki4PbuxJ3elHowzjSdXa8CDxemX1XWV+chSpnSCL9ECPNlufZgAl5KRJLgq1
hNpbkg5AiILEXR53xmcncbNna0rDky5a5WKn2pB4RasXT7aOtGDUdVmBc/Q4BGsXdV7eoPTaGtN8
nkESBrmpKCesCEw/boZV8W2jWV4wBbW+vb3Vb46vnAMmZPRneK/RlLpeqQI1yVbvWSkR9113appS
kCU7Fj44Mwnt6e3RdLkk10sGPZkDRT/clj4rm6tLJCJLwbujxqLr6DpES5OenZAS6QPuuk740NkS
cZu3M7yCcG5+tusSPbvVVKFWs1QKXlya8wBRu/wZWwYOBos+FziEm9VTUtrjc5yJ6DzgX/1UrXgq
lJxcb0Qw0C+NVdz3fepcylFt74pJGPdNqPwNpPqIQ3+795gicg5wKKFcEeWvVzTR1FIDFoGAE14x
z0vWpV4m6uTgHG2k8enuaairkXcABwdYC1fyehgrNSItT4f4Ekrv8WHVA7XWP8dND+rd/dYN+qOw
wxfU93A5KUTAq/jeFfnohWXrx+XyMpfjl3CkszGpk3S6boMmH7AIR6KnMo7MsW7XRFakJDGFBBPU
4eakwPh2FUGnMRCldAUvK1E0eJ4OysH+uo1mjCMfAKBHYHVuU5YoQyYD0QInKMLV+C2x0/J7Rdm/
oFGfF59XqrgHA+5NTHI66GwCBeOf66+QdfbcDlwNQeiOyr2b8u4y5jh/b8IHaE5CHSSnTraON1vK
dHH9gNYOH6Zup3sxYB8m1fX+y1wAipCgy2rAlgduGVW/1gVzSTEUfIrUZvLqIksOnk+3AYckCzCx
fDaScW8JibGjV2M2QQvpm7o5WU3sjU71Twk65WA6O3tBZnOg8xA2o1y5OSC9EfVV3Dl4ZETR8jhh
XOgvhs3bYzSnr81iHZ37/fG4ayT4EPj35mZLhNkXDVlWgM18/9eEj02An87i9YhtnqdKMw8i987W
kyw80Kjc2/DON2dqzcpeQ8vLChy91x/D2EzP1Izm4O2Ivfu5SIUAicJcQy78eoND2HeRLJOzMoAO
xQBS7jpjmdEFso5I9HsLyF1E4JQwN7BK10MZi4PcoLHCb6H6+7CujfFxnOl3rB/MNq0PtuHt6knJ
QKR/6KwTRLewrD4xq8oIEyNo9cXy4rblQ03YA7539WQbjpYqxVAuu9fr8JdXfJWa68wweuA07nfc
fzTfpE4btPBNDup4e/MB/SDIjnkUApG/Xry+GXMigq4HravkoOTN4VREefjuQMR8QL6SGPOZuN6u
R1mMSJ2iyNBpQ6epl2SD9lXptOHLu1cNMDLwdPCOmE1sMWsuspNxFU56UC9IHqI/kwRpbaq/dboZ
Hgy1s2zcnZJcC/5A07ac3lUggFw5s07e3dx3ozAfh8I+Ev/bHYSPA8Jfk87ymzM0N6GKLDGDWHm5
UO23nYdkUo66TLclOZl1sKNJPSSsYlsNL8ccXdei0ILVKdsvbdxLjyQVKclPiiCxf9HCqeu8TK0x
ybHDssbeGk51dF+t3Yq41IrU53m1zPEoMN5OnyzoFRsImlOSD643jRoV/ZRArMAeHZ+nHMQl/X+1
OegU30YPyuaq9CgGL0/bf5NZusVSdLmJE5+V019zMIA8dVH+YYyb2jcLrHXf3qO7w8HlpDONnhWs
n82kUh2aSxHhc6kZ631ZCz1ILPSYorGIvVktjrRYbxZREnBIAMhtuD8B61+PN4aJaEUpzECMluuB
5y/P6ireDW9iFDCi3Mo8zaAabqJIra6Izg2OGXRL8lOMve233SKQDeh/KIpZHLw99+ZEkYKnwKt/
79YSAEfdtGta1QzmWuQ+yvP1OXKN/CDS33wpuee4I3ll46JwA6BvoCkmtSJE4OJdf5ldugBiXKf7
rrbBjIr4SHrzRnD+lXXrEL1AoUgxic1OTAbaNgMaqUHahHQS63XsQzxDMJj310YABxCirmNK0zqa
7t2a66bXtNH0DQMOMz0hN1fh2Dvq+uA78dRr57zSFIOLo6nw6pt6ENn5VC9HTS4Zuq9eZrQOeLgA
ZIcNQnN+s6GHlEwq1RoRtFE+/14CusCXUbFORg2PDa0k58MMbODgCX0bs15HRVmYCohkkm4ulGF2
VtWOeJ9M1tz+lbmLcnYR+Xh0cme8ixssI7zMqqaTGUk7VcnACygEVs+iSsPvo2ENd28f650tSWED
PBqsaSngvDlmEfoOo0hh6btlLJ4XlIM8NV+ObM73RpFeC+BbZXq6jYiUy3osZXpUMXqxfBBTjRVj
aOvvP15ALLgPNKm+TRX3OmS0hp4g+pGJYMF4wzdHVK8HwQ57e8X29g0SCoAU5YMUfeTrUfRSzWxj
cowAM4cq9Asnn0+aC0vKa62lveNJJO6p6L279StL37DLXu1vobJuksU5sxctN8jfFBqJHmAE2Lq9
2x4s4c7kHJ0eNhGeaEjgvZ7cVIpBbQZVD4RU83Y1xjkjsKadQqyvsS8kKHogE/pvb6+pDLObs4j0
ATsEVBIZ9Vbsz1pygcbmQsKgzfhrL3P+JZ1m+6zVi0NJKxzOlROqn0Jn+fftgeXHuh1YNkugfkgl
zuv5NpqNVjmxh6x46M79WAzPGXr098tgaQcn7bZ6RgEIYQD5giHmIF1xPVbWDkk9DIsWlIkKybqN
69xHda1j1rjQZqeQktuPWKTmCbi2c6ZJPZyt1E6FL9aqPyMj1z6A3VhP6VK3wULIfcijGKsXfJY9
PFnqwB2q5LHhgHjxohf+kGj1kQHzzkmm5wpAl5hB835LN3MR5FL5NFrgmq11p8xZ6of0TA7O2O4o
yIfojCBJJJul6gqhUkDptUCxWpxaQ/ulD1PtYNPJv2Tz7bkdZeRnBK6Bzd1fddQyZ3XQgkRZCbjJ
+N2tCx2FsfF+6Ximv73TdqdEOmjTEKQQsAWFlwluwGFXa0GP74mn9oZ9n634Ub09yqsr3HZSVNe5
jAmDlPI3kyqxAmrzuVYDtTRL04cZ3f6JjxgVQQohznclK+JvVayniT8bSLdRSpynLshHapRelA4q
lEhH6/5tjDmsvRaVz38Mu1v/nsJ2zLzZyRJxhgrRJr7SCjP3WyDWyQXtPu6tHJvWGn1t1/rbLGrX
PQljQcqMf0G6rQxtTMi/Q6P0klSUfxVT6Px0aer9o/H8/TIKZ/o690oiQOwY4k+cGrLZg91t/i6i
DuoA9Jde81TYegBbdQf0Wi4idfYLlG0/O9moOkgFkcCd4XVWv+XJlP0Ztc0c+YYo9NEf1WptfQ27
31KSZfLe44cv5vl/nMq2Y6crtWAM89TyrAh8sKdWTvn94NPcbDco7BRK0cGCZ0Zn+Pr4WxirjI6e
L8FCpYlbvh+QU6ycjsqJecT2ut1sMs2QVGRB3/7mJhx4fk1aWi9BUo2tHw3C/RhPcf7zvTMCCMxt
QQWNzAGe+PWMXCevV5BcasA70z7rc157s5LUOFzNR1JUt9wOnsUUfuEgSLlk/EOux1LNoc26tVmD
mJdd4/OIXe+pQZQkEkWRtPdzm44KcodxOpzyIbK+4Z5Sf9erqXgckjIc/CWfKPmKrKx+vHsVpFIV
3SREmzh6mxM3z02dVpCwAJ82uu9C7zzRDdU8vW6Ougm3txWJh3QyATDEt93KfhHNI7c14zVoQ206
I/crAkV1JgCQ49GC3yYCDCWrEVzLEl29yekHtVd6pzIXtENDHtFaE9aftFUsAGRFpLygQIaPULQY
iHG9vZy3W5cyC/J3dD5R0AB9dv2hzd7M41DMHJPJXR+yKvzXNSf1KM155a1cx0mGobuOQjM8E7jT
18PUKzaxs+Z2QVhNmXvXuD2ZeCG0NTsb4TL/JcwGMLRaRdhxW71rfRsTJ1VZh8kCStx0YXiKqznX
TqNZpLqHcq8ivKQ3msTTtEmLz7Nbm/qZTGYW59icmy+zu1axP4XJnAK4RmHiDu9DCnBN4c5NEOUd
zHoTIeVzmYc4ga9TXGf+3FE79rjC0HbB9CCN/CSkivdcFwVOLsua26lfmHr0R7OMjuLXzhg7J7es
nQ9g6iJxZ0UN0Fi7rVyvzib9izoMTeSNU6GQUoVpNJ5Hqy2ycxgVyScLSHRB+yhyev9Vmf4UDmqk
eoY+O4aHiEr7T91qYX4ytMWqvSzUiz8aq82/wDvIP41OZP1swkH5DYSdmuEnVWu/2Y2m/T4YgwO5
rC6NwseIrCm9pqtMC5CzPj2JXNNBP5uz+7Ec2ir03MxOTX9ZKnsOurjJEWO2lbX6UCB5RI94rSDm
jIkyRHQQHR6XTe24yTNvyUJFO80ef2PX6pqHbr/6tRmdPPGz2hgz9DvWovDWxCxCLzHQDLk0Vh0X
0NH0MD3R29Q+i6lNjPOU6119V8Tt8M0wY+NvGrs9SiMSwZ601vhsKUqce07EofkaJnX3mMSrvp4b
4U6xZLhVxqVnsqXvqJl1Sp25cDxhRuJftw0tEyUfcwEnJ+LIwOVs0T6OExEWu+9J/YaXjGgDkqrI
PbNT2k95pYwVngAa9k/aqvfUeKwYB3R7SZW7rqGb6iFMqYRcW+vyZ9ZlDYvmKBzTeFAW3MDqjrfl
6NYc4SShNZZXZlz7eABXlGej9fsYNUvMc9wh7ZzWrPtAjWc1grobjS/j6OYDqaQa9xz1aHJ9S591
C3uwIf63NCrxQTen5IXuJ0IUSu4kLzkJ9WcnanIyW9cux1PfOPQd1FSrf7TrhPvSgPc7E1K6sPKJ
cBOC6IMxPlRxZn7PADbQnqN8yXwKdxXnKI2Wf+s2M3/Tp9GyEYTX/x9737UcyZFl+Ss0Pu2abfSE
FmvDfnD3UKkTGvUShgISobWOr5/jydolKotWuWwOt62ti0kABWSGcnHluedKyKN1+jyy0YCvQtHq
FXFTNO6JIJlKs188IIXanAZdKB4GXUCZvQ7QAZXzCCGXaYyCieSmOQG8k8TVu1xqwSewFdXPhYkK
SdLCsTu2iNkrVLbgDaMmQWq2rb43hnBTx1VwN1a18A6fr01pPfRtQUEYa5xG1D48J0kvS25jZers
yIOS5+tMV7uOjHHSvKLASivQXy8yI0fuozQmjTkkuwIg4YQa6my+VHU9nGIEiY4YnQAVD1g6ExVB
23oqrag3KIrkhYKMaPr5Asr8/m6eR7FyS/A846+GNXRMySWlpD0IqAOyVGlyhwhonFERKTqJFCAG
+NxaCNfYM9praqyfA6yLNNOCJxwWA5rWjzpJwzGJaKzVhg3sog7XQhOMm06YwXqnJalJFKntDplS
gWAMDUENLMY24pzzsYU5aAsjqogCRO3aGuWg9gOwqA8ONpK110PVRHOzaUZ6X5XKJiStLiMvGoO8
zyCI7o13MOmWhmAKxwR2oKSszVKfb5Q8EemYKCgsHsVZXdWLJWHRSpE5rlp5rFCZCy+uo+CEDXOC
BxzR487Q27Wg6fEx0LupYGmRaegDM4jqbRAF+VGP6lbHFJYSWpDpneRpyFscSktH8ZKBXA/MRFDv
1HarokWCYHUFMHx9vFnA33pXo3v94uhGpdWrAl3yatrGAxiC59ZaLBoPabThXWewNlSEeZyyyo3B
WaauLNyhT6oC8bjCLLy0agYgX+IcsNWpbJ8yJCJaGiEx6ppBqELOVgVo6PN21DZm36CkPJNraScC
qKXTMU/6rVS34CTL0a/RRQdOCM8CjQDjFVo5hx36o0Sj5Gr6AFFZo9jlrkmT7DWShTF0tdicQqcb
kiJ2M5BvwZ+Dfa64sTZasLWrCBIpCePqEy4wIfIawShB+awl3aJxR4qkeiNA/zewvwqAb4U5paCR
lx+XHG1O3Qb0naKHvrRyRDTMYoqJiVEmNFn5pBGlD8ySoDyze8rNWATVQiKivqcw1OUJnbXRnG3J
O/loymnmKz0wCyQe63IiigIGATsxwrj1AshgkclhbwhghCuN2xDE5TqxpLrZNth0xsowKkEEtbma
ZUROiuyUxX0DojGwHD0jad+sS1DPBoCLSQ0isZUBf2JeqvkQWIswoItNkUN0N4E2ESNJUPqdCGqB
aQaVtp9NgUZKeDVuXxsiXcJug8qp9jCMgiY6Cyy4hMjoU9Y6WlUNGAIwVqBdWchbayKv3R/UeAoT
AsBa+NxqQt5TrRmA4UdWLVmJvVa9lYgSwhHVei0hiSrCrob1K1QsSwrYvsE81xIJK72M2TwbwqbP
QU+KuJAWPStqp2+XuR5jF5JSmVglyFBjkZRgoAY112nX1FLqB3UyHbQ+aZ/zMshKqpRGPEOYainq
vUapCtgCqElKynHUBoYNk1l2mA/dy4IMigs27NlcjVGcenUD3cESA6bpS6ql+mLH6RhKflQI0SdD
HNSKKZEmJ6yTQnRNm3LJ7aa4dNq4QvmYqqS1RIu5yjcYywT+ZFy2JY0XIayoDK693ZKhYvazOk+I
Efdpp99VjaacIktHka7eZqNoZ50JKvsCD9uTRIKWJqLZQDx0pd7u06apT10NTeeCDBGgM6UNZjip
ELvtKRx7E2pJRGi5CMT5UVKm/DQskgyjoG5m9S4dhPG1a96izJGSfHlD/2jzecqWAnZchQD2FHQA
mMhAQphEGAy9Zpg3DRlc9LM81r3ZvXZ9NjyWoOPOSI2y44d4MoY3eCUw6ipdqkYyyy2MOhUsh9kt
t0qOUT8LkTtkESgsLTTtGgiKElBS0mhdP1KQeEwRXaYFZUKiFQ93TSMbj5WpdU+pGbf9DhQFxSuK
l1Odmq1kNCQPhGZnTG38rnWF/CQragWPUA2Cdwg26OZWVhE+QvPXPCQ4T3HTq4V0n4q5cTvUswgs
Ty6ASB7ghaxmE8ScwLAbM8uH8aRPdlpKk68vWE4AAvPVk6LSAWwpEYpezbAzjmj6lWZkiqoIBaAg
+TqKZaaEbBS64rkKUu2UoqQQpnMyWPeCJkcKWAi0/NQGlrAvmrnYJqM02fEgpbNdSE3Oey7E/Uue
l/XrXHeoKsuDoFruRhTVYUnEU3RbjhZMdSNMJQN9FlHrSIYAhIh4hnRGTXNRpvcYsHRYDWB2eYhK
Ic5Qk1EK1W6pG0lgg4gYKzMg7yuC0BsUUpLGmuFWkoTQK3ghQo1lYSfHcE/aPNmLoz6X920MoUHb
RlEXlk4i0JqQBN0RHOhNRQvLmDuSY6nuiqYRj3Mm6GiIIY4QbzC9iplUCObmRIrQ2pWYfWLNJLVA
XEiQR9RCT7bQjQ5d6qYmJshJV72ddmb4gD631luJNBmAf8YULaQDfO82rXU07+l0UfiUo3HKAgM6
i25GGVqUxDEialOjBguRIwB9yFSGZUmEANOJ7ViExUrrpClCe4tB2eUg+JXdVu/j96krevjTchow
K5lyA1VqE/c4EkXqKJpbVD1twAkqrEa0zYpBKmFGd4mRDSrk3yxMD2g8PA+eZS7dbOfw/dDFUdRr
5NTRGhVqxpIFDUFYva8cPVjiwqtRkrCRm66bWaokiHgvmZU6QSyXLYjwFO2dN4eGLToWpuaXfTm9
AStqVKtcVcKGtIIRIMQkhzlNUSnxpCgldlLaGVAkZdNP7V5Gq+HcC5s+s2gzanHKpGmZHgql618C
oChDmvZD1FJ57KqX2IqbkAJkabwWyYJurX1RLDoxM8wfjdF9WyOq0DWPnYj8HtBeufmSlT3oAlEO
i7hZnmvhBozxtWCLnS4lttJWEfrRQTMrZAKyPWSZnoghE5ZwwPAsMecXDNMldwc5R9GFbAxJjHYq
oCJxdSMDncao9wgch0mpjDvwXhTjYWgN/V4wQH1D5TlfGlapo/wC0Myo3BkVfPZQA7EWBZsoOiuh
qt6KCAKSoUrFWMluTWGE5kVITEcCKDARqwNTLuj5UBAzAyCL6B/VwqEWvbrNFPk5Q0eUfie0bWVS
kDIV22gO69K30jna5bAqdNKnhVoQ+KrdM0iGukMjoc86mZZSS6glwHSlkAOoz1s0uQ9ooXegcslk
ZM6JWc8JjPwkS2/BL5UppB8KC50/274diQ5a6QJJF6sd3Q6Lw3RjC+08qBlGQ7SWC8Wa17Cj0C7C
qCTTz+pKBPyuAIMszRKjuc2ktH8vUshPNqZzfTMiJXbM+xQuQhLCh1wnQZtB0qCMAn3IqrKLNkIl
NBMx56Ya0AQzT8EBHk/Yn1M0lg0B15D6gtr3NmKprlWHaUIjFU+A0eCmKVKmdjmIwac5xbywBoZg
Ss2uFo9VX8PEVEaxTOyhH4SGD43RHxF1Ly3WpX3XEnOxaoUkhYKB6xQ5rGB9imUPi2fCskMcCHl/
oP00aZ3GEFOraGi6EvZKWD0agtjFfopKpWdTBK0CW5awWVhuFeg6no0zWB1hb3Vu1yPmC5rkAB1E
u9mYTjnIGVbtoMHDHRY0BiMohgPVkFjVeQDhZuYDQS1/uG1RpHowo0o/yoIJAS/VYS7as1kHMhl0
2NoIHiepgWBKHFm4Vp9W1IpMqyLyMoqv5tCATE6upu6tTpBo81ASFzjltFgB04u2eO1bpRHZ/1Ki
oazQI210Uu41l6kMU7MWJvGPdscAmJCHgRBfFIFsBLLi63iQFA9zqczF5DSDugVbpg7t2yIu/Iej
W4YBxBzYjHWU3SNs+PVlkrkXhkoSR0dE0SggvqhtKsT5Gof+t5kNdCFGt0QUySEhiiXz9VUgY9so
BNU72jz1yTZPovzQ5Fa2kgJNcerSVK6wMPxOVptD+oF45QwJoFC7iBYuca0smhaOzqiifZ+GnZg3
A7SZMj0IYDghZlGrtAZNM9EWGOt5ckx0WM3NH21tqKE6SOEFegrPUQHD9/WDN90ADR7KHeiFktEb
KzRjKkBl8IcnEVcBJw7AyHhi6ZI9IZVRORMqY+egEhOF043RwhxAa5jvB0K/CfaCDxOpKYDtRQ5T
uESnIvyVxWU4gEk8GIdtkqE/DGKuGjefM/r9S30Tc0W7akBGkQE686JcXqqbuipchix36s5oaRMV
8aGd4vFKuoAHwr8OuaJkBmgo8Nwh7goWhK8nBzev5i3mBZOTIXszwLTTk9cpGBBWE55RUgYA9zXU
+DeDCOYu0eTlcCgLQpj0Yr9lPZo4dqKGqSqSlEp5IjADgDcKFv4/XHuHYgKsC5ge2AIwYC72gLy0
2hJo3eyoaENDYrgm7gIC7iur4pupOl8FtRyowEDG+rLxUpbkxdirNeLylbDYsJcXskjlH2bt4lfB
F++YjjzSJVApzI3RkLpiRnph0omGqJUTd2jcuLTCF2bn/3id/nd4Kg+/LoD27/+J31/Lam7Qcre7
+PXv++HUdH1z+mn7UrU/OX3x9tLFZfGf/CT/96CvT/H3bfyK1nvle3f5qa8OwpW+3Al76V6++sVG
891uPvanZr45oeynO18A98w/+f/65k+n81nu5ur0y8+vKHDs+NlC3PzPX97y3375mYNT/+Pj6b+8
t3vJcZjfZi/tT7R8Lduf/sf6hEhEEf7Py8NPL233y8+W/jde143e5Kg/A/yE4xXG05d3wEeIqiYo
FvRQ5nC5ooRL+8vPgiT9DVk6HAP+GkC0OEyyLftf35L/hn2IAwDZBWUidNPP/+c2v5q532byp6LP
D2VcdO0vP59hPL/tcM4/LqMhGPKNEFo6oLkXO3xRkySb0HYbTAhcC6yT0IubtSnv89zvGqbnoJK+
zQrgMNWQqKI3dZ6urPVlIHOhkDpaFQuayyDFQcaIgfd1WDxxpIq+QqciFWAI1TZV2lasbm9RpYly
GCHwGlQjG1SrN7mcwDdjke4YyaopfGXcBLo/RjaSf1oGync3n9bV4iP4EKAGf77LgXVqt9HaeGjv
8rfpRXufXkBADBRUfoyT51n18+BK3unMjPS9EboAnQExFDZBpCLAJ9jtp/lkPJaf6k+yTrVH8YRY
kfFZqpjxufxUfupPRUTSlCyf0RE8us1pGDj9fJpjVsoE+ZiyR88fb0zWffKqpwpZapDzbluFzokz
lz5oAKTQ0/rnTHifU4nkSE5MyWG8VnVwLmD7ziNd6n4jq1olAETaHY2nqjmamSeaa024r+SDqpPd
8i4czad+k98tD+mzYgsZSZ9Rc1OjQnMhkMIiisLQ4PNmDMgcAJgOBCZRcOCHLfVlrX5cm1dv8wLp
80+6zWsL5JJu5l9ggVyTCpdtYP79pMLX5vpZbFrAiwMZhEw7eJsvrNZcgkOv52BXj4vaJEMmZTRR
NJoGOkvn7loV7rWrXQjpP3m1i7K9Xx8OnA7QLzoAKeCo+9rqaxBAC9UhVt2e6i6oxmw0fWZA/VKL
WjZEPF3w0mjMQidkIdPY9/c9oFxfmZ3f3MBlBWaepUsVIPvnqu5oi3adkaWnKkJEGekzoj3NtNuI
GWiw6HBnvkxvQU3kewCO4PXiu4D2EiJJV9WtJZI6pDyQjBTY53iFgKICoi789T4/hcdOQutuGpY0
vRd2ikGQLL4XRwDXgVki6WnwMiTSz7+ogMkYBCzB5yAPAXDUQBgVfVnsFPmNjgA8rd+Fm+49yplw
L2yTmzEGwIAoq/AQPi8v1cR6lRa7kQ03CN8EGd3AC9k0D2i2W2Vkg6Cv/iQ9tG+Dm+7nx3Edsvym
JnpG4hswTqhIQWvkTnGmkqB6b8loCTw2MAmRszwnvhQxISLxO3J54Xv1Wrwicwt6fKQFkJEEYmn3
Ju4UqN3BBpFa2lKlus90xE5oBvZIgTYam1TSm6T4JK9j1qKsFdEmhJpuOzQ0ZnBdorUI7qcrHsz1
ab6Q7z+m+V9xmq9Jk8vqvP9uafI1KuqLLAHoDS4e4h0Q2l8Ls3qYJDMCWNkFWvk0yuphngD4gdO8
eBbg51RQ1GuxnGuXvFAO/x2XvOD3/PKYwI+eyY6ABL9QEakmp7WlFKoLXlyKFBG9e1zsaEevhTiu
XuhCOfzDF5J/T+mhuw2cEoDnVLgmX08csgbAjLa16g6oUKGKCfrdwkgQKVcTT44ngGaqKfQMC5AA
pQiA5VtiwF91NM1CoSRS1JJQM7mYc39WomoVobabqnEGmMoS1Y4+Q/I2u7oaKopWS1BwQVqwIL2b
ZDVzxLS7RnN3pka7sLmhSX97nIsJKtpUjxvAaF1LoTmNRgIg7AKvaSF1g1ugSK2GBcuQhqnJQEQ0
FX6agPitD1AcCAAjMG9M2+IFlUEGKxHZv6J0f3ebfry/i3kN80y0khz3N8Oy9wUAf/0A2CPE2G+b
vfmke6YnPyHd9m7ux8/DdnKbbXylcvPalF82e/kXn/LLkMz/7ynnK+47K/KSjbyM8kKUgd526xcA
DEOwu7y0wI5tr3HcXVtal8DNv2JpXXtWHqP7WOT8jz7rBWH4r3IYnQcAsQYTIv67kFrtEGXJgoIm
9+lJpPt9SDry/Hx/e3slKnGenMvJ+3idC3ESmoU+WPw68yq86fyI1kRcBW7odf7nym98FWa7TmEg
+y2ZiCu4CkWZH4Ftt6l2BXl5WTFbcO0VAB4EcI5dRR5VopOC7Do6EuuqUX9RSvPtwFzKlwY4HqQT
VBe5hfQG8i8IaX+0nOgA5C0SRCUV/Qax/5gWx2pV7xuRiio1ahLcG/73HYxr93JZhxv+hfdybcFc
snP8owvmd/X2hwVzzgd92AEa+OssDc1N3cEBlSUShp98KJnSVQEzzuxpvGLdXx3ji4TWmNQtCEkx
3x2bXvOJWfvsro4p2p4qEYtiBn1XKbDDSOIpaBelALmD4CGtWR0QlOf116qgru2Y80R8GIB/+o65
OmM8UfLhhv/sjF1kBL/Zod9UcOk9YAExVggwMaUrwi2moNxWmfSu0AiIiIUJf3qVXIjLv3yVXB2E
C7kK3MyfHoTfCyCiJRdgOec6TtQafT3RSpJKy9hWqsvYp5J8qpzR3X5CAxL25CSMnEKbtKxl5v6Z
HkG7Rrzb2x0KGsjMvPVMnzzm3SfE+76IROoIF/1Gwfx2U5es9lnfmS26zqiu6BqkYVA0VD8CDeJE
d0BRzmRgQOfACF+V63aFjfykbxtHPCL784pPVlTwZmz9zlHIg+C81Z7yDPQytbyAorspqW3zPoBz
cgzs40NGpYNuzyvESzwf3QCoyXQfgTQ6eSaLXaCVKb7sjriHkCTOtI6c00IHe6Etq+xTs1YVot4d
EJoSbNjOp3IbMPXQkZNAXT91DXvAAOqE2s8dSXF64DneTHbKoO1s2pBVywIn+gxV/Tl0WyfGWVGi
5Mb09aBtSb45mMywNdu3oKEMWuE+dJYRu3UAW/QHauDPKj7ROsARu8GmeIxxSZ1pN8aOh8skV/Qf
k/du1TuPA51WeJ7XlL7qbPM8ssedSR4R3qKPh5ucuiouV5DSH1kBZew+4q1NGxNttbJNgo8rK6TH
FwrWY78gq93t8QjcI+kcjej2urX562mkKVm/AdtHGgcAL4YaWbbu6duDDNEPcBqUe0LfNByX46iG
FRsUZzhP655sMx+oFQYFwUb6tF0nfsNqG9GhfbRZFxt+soo1TuSDMvupfp8bNBwlI51XySbxe3Qy
psj8kH6VUMGZDjLCh8lmXoEhB5fldxjQAF8PQHTilZK33bPmBnuTvHjvPXl4EI8xS4BbIaTeAHuJ
Ma7slolP9nPqd7ZOBrv0n1vWs5Etq9ExthhmgU7ED4k7k5l4BfVGPN+VnfB1+vaLWPywES6iVFW/
RLrEd6dGWjvDk+IBto5fujHZbye2OMVmtNnBcIGoWT23vo0uKGx0Zsem7IrVd01SqPI/QVJcG58L
Rd90dd1NzXl8+KIKtsZ+tLfALpOafpLYwiyS09XLvKG24mIPAAXrhIfNanV7vDI814XWhZn/Q2j9
EFr/nkLrwnb8KzflNflwEYD9K+XnrxREl1YN0lq6hhZiwPJd5u0EtQsWNLrhqa2GNQx1EdCPrT04
g9Pbvb04C37mD5MzOcg9Uf7evKqhJbvz53hGir8308UpXwpfciTHXC1MphLTHNlG71Y7tWM7YYI9
eMbN4AFXSnUGg4ahFI/FsKi1IzI+IM4xGqd46NlEdbLpmT3Y2mqwX0JmMdPmmlR3E3+0hVs0GN0M
THJG/LWiOUOeBj47LAaUvjFI011CInL/otCXCn/nLj6MBveUU/NQQjvepO7hRmUdDKOB3JR0I/ck
3Vi7+lVxF7qBpi3I5rB5fNYRFIiIl8F8eECxD1nOWhtq+m39oMFWQDzDILAAZ6qRY0/e+Ni88xu6
fYf6xvsj3udGxdvbG7KhK5rYqYOe0G4O41Uls9M7lc2HJWLtfc1mB1VQrHK5UWBSg2Xu9/U25vN3
LNiPc31hyqNcCv3QmhKRf8xej9EDWRG++MwrUOV8JtcD4xlOPo3qarQrv/BNt/InNtuKIyL1KCOI
UsEKj23Ny5zQjpwEvxWIr+c20MOYcKBynQjTz/9Wu5EjIJiROLHd0gzv49MOimPsxUN7KLw7eekW
Pm9lMXGPuojBRvURTNDUqTfzExDF+F/doyDRHp3WX+yZwdIPbJnIzmRrNIQ1XcEGw8PgJeGuYhsF
UY6Or9mG9cYMWNy13dN8XdvKXnclB1V4eGdwUEFDcSQCxw0WGHC5Tkdlr6IUQPC1HXmkvhP9Zacc
y03ty5vOpZEdsoIiAEwW3I60KryYEJjndu0WTm47o9/tuh1oK1ixwpm2R4YyCBqtchxVrk0sYW56
dgzNY2BIwjCk8QPKS1lmlwxVwc6AbHJHYqpiHXd2h6FYI+4EA1R2S9u0dXwZeCAY7XzzIDDgGRtr
EzueRQei38373iGxH/o0IugLcG35cPjVNw7Qx+Vz4ZX9EBX/sqIC8NLvz/Wlsxv0qpDGJkTF4LQQ
FK2tuwME/uQEx+mLYgiwl2TICP6O9hS4XD5IDPh57MDAFekMlETBEgetTOnrAIcVi9b2Y4WWTy3c
gZ4tds5irGcDmxC11u6KFdtuO/r604T1rBLwmdNlNe8BO2DYFaFdOAqsZ/gX2L0zRfIfp1T3ItnJ
T9FNR7OV5aMawMXmcxQX6Cs/2pU+kvrUPO8cSDv7+yIVpOtXxunCF2qGxCyisVFdBSEBvqN7Ck9+
O1KuHntbe12cgVVQi4ujPWX+AqmkQkIqjMtJ/tKpRHTauxnLMXotVe2MtW7iRBi3EP8OISlDO2AB
m/AztEs3XMV25rRu7UqfuexNIVkLyNeEoc34LT8uBzqFfzY+xlC+gNSxeovjIHulz/wMkpc4NY6P
GObGRp05EzDgwzp3+ad+/WR74p8o8Yoc/j1cZU68krzaxU9cMbZRSermuO8Y85I5Nc3wPcWdpTa6
1zm4JzxjAS2QOT3ugEt90E3gOdDAl+Xb3OXPwyMX4Sphi1fy+3H4T9wnnqTEp/iVz197rif4cRC2
u8HLIXK52DVgQBgIKMT0kPqovmSbhXL7ISPWUVu1fnaT3KhPpQ/xDd3a7do7aTWyyTFdBGzORs4E
z54bMxpeEuvdArOg0oim0HK9DY0B+a3bmVueZXTJuh0K0SDNuXaRMV+hx9fjhDkQsUsCu6IdRWkN
C0hyo1EJCYWURbZwiJ3UiezIZskxgnEiMAHqnauuGgqhcQJ79jIXDe1sUIawHO91DiIJ3KBQca+D
w1V15PI4BRiCoAQSu7iZmUQ3plO9azAsAhptAxgNM9EOyO2uQnYL4kHBzRDlKVzzJnFjBjUfQK8F
FEbJjL1lNxg5DSOJlIyFKFBJha3hatRywaq6aTeGe7utoSobqLHtCB0q48YbmrInyQH9IxY4Kstt
1MYSvr8COwb4KXUUCn4PtvbWlj+SB/6EJgYGt4zbZ17vIZ8LlYtiTOz7mTV2z0qEtirbOFq4A8u1
bALVNxBiIGqw0HsvgJ6HXeYhFO63vrJqN5IrP6mv+mvL5tcQK7Nl6cbcDJ4Pv7qk4IMigD9RmF85
WSOUw7aL8+QMtrDF1MLyDF2g1A7CanIzm74XkA/v7xk9viGdTm/vdy8Jub8fyRusvgATRnsvudd3
bM2tPYks5IaHWFpyx6+C9t2kxLUsmIdgfcAF394eLK9hCIMwvsxqe/SsQ4gZNjFSNezpGUuLT6nG
THy8cRBvckevXJeYGC4L+WgFmJoa62AmMUNeCFbPBsArhPdGR1lF3gozyc3xEsM/Ur6YkC3HEgoo
ytLw7wQHZBCu4POAnUkNt/QNV8LAKSv9SUBoqHDxWHQnM5T7Y2A2NPJ4eI/Ylmsrdr4P9++lncKI
CLD2C7yAa8MjcEGNWi5MJL9V3Y5wGuFKyEI7w1++45FchnTUyoyrYWqRJzlH69De8uyT8A3LLVS+
KZBBOfsn0xP3PfiGLndQPg5qTG3NWVhzpzkSU6m0kSBg+124NvB756P5SExCT6V87+p0y81UbVM5
nyXS30OKsWJ/tlQh1bgcg8XqFE666t0a8g7W63G+713U37F+27qgO8HfuDSEJF6XLuQ0JHMCCVxC
V3FZB8sXsc2UowTxgpthVVTdT0f5Vr6NN/2ztNO26Sb0tR3qq92JCDjKsnmIFJHVgwXfgMtCLocl
gnvjUhaaIXXBRQDJJ0Cl8nOjeJOi6Q0Bz4etwobFsvFCx8Qm47PEA4ywrdeSPdHoYXTwKYRzBxyD
akuq+9MaktnNbkOb32PnIWDLELjrbFiwxT1qOmFjIy79OD42bs/QMxZHitjmKJnEudE9F+IlwSae
obQXrKaXhlKY1WCpAvCGz2Dktp8zODUVk4/w47D/uQuEZrc+oqFYhQiXcusWPweHz3SDUCtXnVw0
8+g6/xfCjFD5oPzAwucGyYCFCJvBjfczYpwCzli4GfaNCfGIl51AaNdYwFwp9xiMCKtaQny8h1kt
QsJa7gh3q3rfAQvpGBsepDXOYiyE7Y63GMqa8R3uhsMt8R4h1gmjxg+f7AW+ggWfQyF8C/PtakFg
W3BTQ4xIhjHPqHLIHyHmfFBrwp3BXGEl5BBt3OGF4wnEKE9gdDg/d3d6XyQUEhzbyTirovPIeAJO
aTyPa8GPsJnPLydbDW5HLb/YiQBLFg/DSttiunjQnUQvwhGK3A5udSQHsJR2ATN9fJ2Xogm46q8K
FQS6j+C6wG1ZVNuZTMEXV67pfeALN1DM6/x+8KY1V8x8wfEzCHBNgrNRAaPEKVjscWdwwSb6DM+7
BQs3OqkQ6CG8+GwkENqyswFFt/3KF3IMowAcX3ABYXRgCPLNsu33levFTkFpduoRqDYxuz0SITXm
z2IxlnLnRqSoCX3DOsYA8dFWbyKXr2ruIdePfLShFeHsYK3fcTUk3PHP8r+atPX4vzU/ceUbrjm5
Nxi5cKPgDeLTFMvuikF41cdWL4K/P3zsHz72b8VH0jV34iJcD87AbgFPtAqDOXK4cG9h5L1wMSlv
r4Eyrzsv/G4+5NN/OC8/nJcfzssP5+WH8/KxDPhjgR6PgH7PdbnI7Ei8Z6/FxTegBohJ+64Bm/hK
EeC1a1wAhP6ha1x3wi5SBT+csB9O2A8nDHbXDyfsn++EXbWiLxJVf8qKPnew/Y7MvyzREMU6Bfkx
MiUjVc95j8rnifNio+x5YpUjx5B/JAhWILuLxqDIIYJVDh4qUutMtWXkMTTEmhbEYXh8+9eoEXB6
Jns98bhsSsGcSsS3x2WF8DbqJW3NBfUO8ifAzgH0WLIQ8DcekOExj1/jrGvuH1/DfV190otcx7/u
k15Nf50z6R88o3/T9Bca7PyewYM+UOiKg8Ye6Ar1tQcJSjVZkoeOL35E6xCv4zG3h4e3h5l+RlC1
BPjhAX+oGKLpa8AER3xXeGidx/sQh/IX9vlmIfsaH20pgup3AtkDSrAq9sW+dc1D9ygflJ2ynY7q
XWVXCGij/SQzkK5qEVoih8PhFa1SyQFRzYwcEIpaVstK9IFJXS1uzTSE+nunRHQ0ciRa+mgmgMA6
h4RMcK4jh+DogSyr54wYx/f324jcIg2AexXYW8yO78gBKHiGFIm9HDiPBw7bFJz1wxqB701PAvr2
llBgP5D5Q/T/oWEPSG0gLqjxBwaEE6iQnv/k7/CnPz5gLM5jhDN3Dr7hExxUcHz7fmby96PoH2bm
wrfP4tRKzbRXgVXmrzVSPvQT+PZZSZ4M4tyhEOdxICG5mcjduZbdBXiZ2BsC/MsGCJp71MjYIUFj
cKQ8eNpuQHLFKZC8SmxQtvJnSRBzfXgD1GY+j9o7sC+J/T5fgZueO+B9I2A/PMmFUT0ps6BNMvIB
+qfqKTgBZu2OK+M2ftGP4lE+TofWBhngFDEZEEsdXNNkkqiwEGNr3vK2YaCHTHg1zfS5fNWR5GMC
sNgJaHBR4UVROCgfdXsYyfD8/RlQeKTve/d9YahbfWsMVYC9Me8k9EJkJ54CzemrhJwRC0m8jUN6
nzu5k9kCS2/T22gLxmdk7mJkhP6LvSvbktw2sr/iH6APQXDD45DMvTKz9qquF56uriru+86vn4uU
PZ2JTCdPW5qxfMaWLKm7pQ4CCARiuRGX57Q5Pvj6Nx0a7K59k+DW1yXGsEY5r62gQqXaqEShFELn
9Y0JHBev5wEQY1XLA9bExtRvEJllQAKRl26+BnYJHVOobKIKWB2KMhQ6H+JTgYlBjahDCTPeomYE
ryldaN/QojqhCpgFNLGnwssepr5sBBK+n1cLTHwvL9KibrDlkJ8BJVteHeD1oRTApW7m3XP4UotK
nPuM2g/waPWeo9Gqpxh/5+VtXmTGnOAlL6dzOBMvf3OQPdf3wE5QfV+UILhTHXrnPZZsU6gOxhmm
SDwPyxDw6woVzMoJbnpk6b7r+3G25JAf087x3KPwi1M0UTitUPdr54dyGpLQ/IvjVX+AJTEHtIdA
OHG8AuZor2W4CCkKxV/5ott8fLizr6+nm89kcX+bRhgBaeH+wUYFDv7i4w4+fDGnAkKNZ8d5zpu/
+/yvHTLfqFujUNAs+Y95FYjnylFeRHK9PNSTUbL9neqlCOPDMHU3AO0DVD6x5AMGAf26S7693RNd
YhwmqmeBhbnsMCUwvOs1LMZDbmNurP0kW0+J8/T0kDnJ/LBC2MS7j48UvXfcRl6/B5c9xJ825dCg
efS+y30atLTBhxb38V7V4XUBabZoFxlHgS1KHNJ4o7xMCJ16LQ8dYkdS//Na/l+9lpP6IFRt/hB9
mDLGiuA8/etuy5TZPSADjxT3P2b3z2V2BQ/pT/aqTzlKh0ERR9r1f+EoTTmdIgf4n8XpnHL7xbGu
f1633+DZhDNX1TAUPlEMQ+apYB21rPAwdASunnn31gK5s8/65WqfPlRbsgTI2/kEkmIWW5/R1oMn
B+yB0zwBRm8Ha7gXy2QNbI8FsA/Cux+9rS0qYMkws2qhz8dthkxMaAGo126jA64itXmXgf/E4HkH
ke3fgZEmtcK7srDuYkR6aNaccGUnlyfEZ/9my9MvFrJNEJNh6C9aecURgGZSJUHNHSx5sNPHBhAZ
9cVwXrlrzrGwvQNn3C4fEX4gAImW0UY/YEULu9lyHGg4520iGNOtW/VgNQaAVsDt8eYBJ9wDZDVP
tgwhP4ccNaiQc8AloDw2xZl6dr/w0EGQEavTFxpIYZrZdUducnGCt/BvtbgDuebZvTs6OeHeDaBB
SBW1xbwOA8mOzd0z8hrPr4ijgb2TkQVZLG5VZFxa+5CdvF3c3uVolyE24pGJcII/W9e+RLgihYtJ
RrGGL9nPV+uH62c4uUzhzfxfXKbGd/TaOoVEgQbaKr0pkaopZhxLGu1GJGnmAazXO0++vK92ivX9
280CDEiwbqsdUjaYToNf2b8D7Ih/LbORQ+NphWH2RhfVSp0nt8qNvtQ35jJ58GorW17fPf5F175Y
SCOMLjMys8cXY7btfIOE3vXfXr0Y5h/poBDm11EGEjkD1qNkGAYFJiM7en7nzWTkBlQP+HsKBKa2
5AhNjkSPHbKckw2HjfMI3p/7zn2V2PSrRFc+MhbdDbUJjINrUTu+H2elBXCa1XYz9/76h0/sizg+
u+lBV+KP2Jfk7htax+6mAuzLr8bPjWFCCj4veh/0jBCwqdFFjAHkDqZl2Rlye0ihStYj14wRsfc7
8qrzlbVAJxs4wCxt/j4iu/eJPz9vMevmqbS+5fBpSwtfiYY2niH0EYWvS+sebyEanB6Qx/uSLRmw
vK+J06U8C3BFe5iCXz/y96R8lELZxyJgVQZ8/CuzXgskgHm2+G3Lf6Z1Cg5nxQNfz26+8cOTFqXl
XD+sqXvHBDP+5793jFuSo5371Xs3pb6Cwf3j1Vcwuv+e6iuY6/8t9Z14HUXK3l96HacM8CGTdaRo
fxoDfHFgnmmiEAVmAfCGyEIGMo0kUml6py7efbQnVYsMg3uQbHyBrbMf4KI8wd456KXgRaqJzgUi
c4Nxbth+ChesczzWSibRHv21iV3sQnQUjeiFHWbbw2SvfTKjSzBhHOD8DM1UYHHiOM8HDY1Q75vy
wStBG2T5IR5yAK/R08UtPGZq0CXY674Bkj7f7WSsQ3G+wGjmtAtzI6P8G1oJunIyh9oPMv5xWPUL
3moUImEfzOVliPkhoCpDx88DT7SGM2UZIf5J5uEsAcQav4juDwUOtOKAjdD5zv3oAr9w3dhi7ubE
5ghWfygCTKF0cTKOgU7qAc003OJvwPWDRwAzHPEDGaZ/+yYfuml4bw26jfEzhvX69yoW78Lu0VtO
5/yNAAUregPeGP7LAj/NvSbeicP7Efnv9lZY+LXf/vBv+b+D+cEICh/RAgYQP4f55yhmoGQ4U1Ac
NNERNdo92rt4lR0jt/iPAfdHRxLawg10DIBnGA0WHf4r9E6lFlv8ht4na4IHqsc8mutb9g/ep5/q
JLxPiUeSBgTyiKEQJRXWu2etCvv+0YOrB9cQfH/OnP8E15Fklq7e3l4G54XamFyXw+n5/v0DE2zw
hofWx93XOoDW5za4faEiU2c7qfjCu/T/SfEvjo06tkjCo1qUbtrmCU7x4M7zTAX/gx8ad9/C+ePq
ET1E6CVCA/nB6Qf5tvX4/l7AMbv7en7G6IHPTxOznyLEw+6Ke3jop71Zf319oZfwYWl/SSjH8sNd
Kxa/z/YDWvQCtOiAIhn5DDS48XptuH7wZ4M1YfMmVye86P9eq5s2WsJb/x+jNWm0hNDwX2a0Jj0F
Icb8Qz2Fi442IzIBoQ0BaZWwSa6rB/HQ4y3EKwVSc1zpDAYeo+5Ga/1dn8tWvJ6w0RdHzppHIoXl
BopU66ECkb5BPnrZxFQKswQBS/2u+mg/bUm7SEJSOlGUJPN0xIxUlWDUqAoKOVl97ToM2i+StLIl
Ob9NWuU99wu7TYdyoRkRaH+7Vp764osOw88vVgVXLgmjSHMrGE5MImnRhwtIjm/nK2oNW+QHazT2
LkHEN3/6zkEJ6x3I5acQb4cs/5lDd/QJgkOXlIY66Co+AYE1N9H33ow3yvFxdrHFx8LwvkEPOKE7
eFcPXzGwENd9AIV7Rde+QPCakr6pIr/AF2x5dPxxt+UDEfdzzPSr+VSbp3Vo3U2InNp30e344/f9
MMn82qoFf6LKm7qTJKyazAt4csCFFTZyX0h1FIAVFIsR94UPRsAkn9bqnB36+LhrmFh3KdAEgQOA
xLDEkXDvV0PaH1kOgJS+nq/v1GVbd6QewtPem60kKSk+8xmv9Tv3MOGVwe1ESoO7tK/OorUxjyi3
bvmQxR8qBgvxsY2LXcnjEN7YvVw+ck+Af3rH8zE2GtGfn78evq5/6aQi8zM/iuf+eEWePFLhJf0X
HemUmeSkZ8cb9a83k1O3VbDriRfRLsqhg4m1vb1ZXtebid9cxDb/2m9+IJq4cssP+IgjpQx7sGC6
HZ4k3JYKF5hgTAkGk9jRNnyprRveBR/Y8S4DpKrByDHM18C4r9zaYTgDRzx98IrDt9n1FU/daRH5
+6+702TCiRCHyP8RTsTEa3TYvKMT+wNeo0klEWwsaKR1Iy+5ksg2Rol5APLCW8ILUNl89C1/EyTr
rXcQ8y80gOgGJEBAsb0DFnEBLOMDevPtCc9k8ptEa/pn+CbBvv6Rl+lvZJS3v91lgQdT+OE/prg8
ocX8r6aqy+9x8D39C7hmP783f8m+/vJQg0GzqoMf1b8BPSanDPzH9Jizqv7+AWrM+efHZ3n4pw8Q
hXL2z/SzCr4fE2Xy3+g3okyi07+CiVUDsS3TZQZm578TZYJe7a8guwVfMQVJ5W8Umn9jyiTyX0FL
SyljOuh9ZADz/4cpk+BX8C8zxsCgSXRdVn6FKFMwP/gNGGfpVGVFUXXzQNZ58lLSMEtYnkZbucJI
Z7OeeZFktXJqxYlieezxaLv+pknHnZXc4zt6K36TZoCLmICETaGycOXGYCDSELbRNpPaZdnQmSrf
/KIEAzTIqobmIB2IE5UID2nfFkXepIm6pa6s2H7Sgd0N7DgTtuNs1wxFYzhTohHwCJ9FfolpSK1m
xvU21+LcihpNnRVl0iy6JvdnxZjltlkQdaJllPA45WT3DEWXIdAwuWQqIqzqIA3yDHTz28popBvi
pl+5MWCeTcbMVZl2GMNEVIyh8dXQGUbw31q5b/Z22uq/GlHhI/AlUD9QDOumKouFBabQTmI1Lbd1
GpjzbARKw6UleZUiw1u6XY0xNLGiztUAtHQjkwwLNL7A+5tt5hRyS1Z9H0WzIabRxtBcw2oDhc7S
ociXXt++ZqmaOU3WVU5aNOaCJFqLXJuuthudlO69K/mhb6l+VtuFa+o3spvpE8HTQUvOdlrVwGoM
NmoQyQpmODbDQfIQPm8Ln5VzqnUvGS6wpekKSIq82puHfU7vmmwwrcQ1/J0GjbDltnD3LugSHaIE
w8xQhke3MbPXslCHWzeJakfvdRCaZG29uq70goOH4wCrISMa1J6B8VwTlD5Jh6FJFEXfEvBBg/y0
MeY9AR9TSTs200paWL8qz0C+gwDQpejg/zWE7RmLxEhGiQZbKXwrQmoRkKj6qpMO+YQg0TvCyk4l
CY58Jw9G3+uQpK4lesAM6JgN5s85bMhEwsALrXKdObn98esrBIk86NuZiT8NIXTNZUn3+lFDd0c9
N0b/JkgBozGHzQC2xuuSKCy5cKtBX0LBSKkwGTZLF5ao1H5URoMSbGs0PwT34SPbpzf6GjpPXkPM
sJcX6U2/VxbGHOP4nrxPtmV3uxwjEZU9QFUqJp9+dUgp7wPn+odxpTm9A6ffJShVVKANoIjGYEu7
zUCiWZ7qM6kEdWI3zsMASIMEI8r87XWhZw+EienFGsi+YVlkMEgL2SJ1lArFbYJ+WxfplxoNC83N
/IkdP7stBxlgFWcyqouMcjN75P6SpsrllMb9Vi84TTPaBBqYIPW2jz6vL+bcYAuS+NEfSQpDP3T1
EpJAiexka20ZOj80gNuqfT7xIJ0dFiQZ8BgwAlpXFUMRsj3ekMix7kJSqBbgAu3mXYHxv8P3dnwJ
qnYW45IWxgStGVfMEwU5yAQtO9wRkwDeebo6NR6p26Z5v2UxUJYKRuQbmGzrb032UMWE82Bf384p
eaLzINWUtQTyfNe15DjbtmM698iXXrsrj+VbJZoQeEkZDaqrBA6Swv92ukBZaY2+0LN+Szq/X3XE
VGwjNscJdTw7OgZmFKgikzWiqoBZnkrx4qyJO60qdkaLsrFfOUVgOgzWDkRmltd4tpn5q76d4g06
282DWHh/8PsUIh8gyEe6OcYpVfuwKHYSC+5kKQJ7UmCPBrrHlOyNxZHl1cqvrxT07jIIeFWqy2CG
P11pYUhEdflKixQNaYm70qg6rzRjPsql7SrJXaOl64qtrqvN2XVnumHgYTbhN+FiiAiLJChZ3eX6
sAtU1xlUzLUtF0ZI7DBPf1yXJBbHcf8UjcgKhQtqgJdTfBfNLC5Vn450q26lPQZv76K1Dozao5ta
BKi3RT5LZ6phNbINTuXrskWP9DfRXChRmcYOUJCj4+wzOiis0uh27NEOCF9QCxlmuWEGdYKZgpD4
T4iDAyAT0FgiEBGUlrVdQHtPolvPRItYd2sq2iLuhk1AZ5FSIFL6nyDr9jeTci1qOKztSJjwQuqB
aRpBfhC2MaU3MoX3E++5gjWoBv8fLrlqisemGHlNA1mXtkXnouk/G5F/GKRJIAC0+9hccincacf/
FQXs2sJ7qpKSBEqSebu0YO08Laq3LI7iZTgEdP6r+6VCCpxwBJCwKyLNdKaqcjL6Y7CrqzDY+mpq
Oq1PpziuxHsFq68rjFIVsQAcpYPrdqRxHhnGQJOGdO9LVF/EvkkfxzYn74HfY/SsHL9dX5RoryDO
QLCq4Y1DWKeIHpmKMWf+GLNyH/bMIb6/7xJqyQNxhkp56HKM/mwnrvOFBSJUPRyXDsZwnZ6aq7zw
xyIs2mpPaZyhh7Zbad4I4IVnbIrWuL++PP5YnmgHlgc/ExB7qoMzS8xYV1mWer1bVvsa5lilHUr9
qrFOmDZR6j/TdTw2lFBNh+sO3uBDPfXo1NwoT+OAVtW+ibNN0GwSmS2ur2RKgmAahjoKo96FhMIw
7VHem2k0YXwu7BWj/DpB6zTOMCYcTNYaSuvV1d6A8ybJa6UCr2vuXF8G4ccrnMixlAP+9WinElIB
qBlBivqU7w3ZGl8ijFZGkfQu+BFGVvzZuU4WTiztzIzz4/m5NNE3Nfp4yJIMQoPSqgNLIjMXQ8aB
dJ56Ly5cJ9xd2VBNZKFUU3wVKyYVlcn1LetzxKXZrepKnRVGKGil5UyqUTXu2o/rWyp6OrjCzDDw
Apt4j1VFHDPheyR2KzaCdnewlcIydjRcVhif7VkNYH7NhBU8C+K5OFNWUZrXEKZq4gRifXSHiGla
iQPUlvmtN1psTjfjBq1Gi3ERYQY1W49v0kdnWvln9nJ9rZduwbFwwXioZdKVYwvhcgKgW3YbGeWE
gl46QZMirQgrjDdfRB8kbta1bQIJeE8cX0tnUYL+dk9DD5U67twhfcvSYMIIX7gUnM0P7j6OUUUK
TIidkNQzlZZK3b4nxInH9lZnyk1FMN8yAyergl79SJ2X0VsvY/Y6Bt50nWa56YRHd37/NWrIyMzo
cF8RefC9P7qZUpm2g1EG456QFHQzrlP3K41NKOulpeLFkRVwW8M9QGr0VEpRmn2ArR/2RLHAGM2I
rVJL+WG+9rvOKt7b5/IplSY85PMnBys7kiloTUWiInU7DytL0fwENpIksZK0xfW/va6ePH8sWDeN
mgqSK/BUoTyqsIfFGCCrmZNxn8DQgHaksBLTUT6MtxbEOWC2uaFPozG7LpT/nqcW9VQmP9ejc3NB
XuRF8jDufQqGif4lr6eGoR7i3Gsi+AYfiaAkAFGxKo97CuoCuim2fBx3i5YRGfOXJScA8C5YDJ0V
ZKBYKRfJF8bxP5qp8/sWKjyBVZV7CBL6cc/8YK30S0PPJ0LTg4N9tlCeIkFvJTxWWbiIo2JEDe2r
cT+s5Rhg2ezZ/2jLlZ9ZJggLMQncfNiBuOBO/uE2FgZK34W78jl6xORvMA66m2bCrThLdSjI2phM
UWVN0QyTir3lIzKxRqEl8j56RtYBbTr5jMRW80Aly/g2FdJdvJvH0oRjjvJEqQ2ZS/tqPzS60ooF
q6wqs1RUEyNLk6xhmQVzdyIQEQcMIAtwukrhYKlvqg3tIDf5Cu41sHuoTrTSb42Nj0nw/mYsLPml
n7iq53aey2QKDhrHfZbclZE5HzwJMuUv1biJwJuxiukDHms6Iegs2cpXx2DacYiGoZliJ01TaBle
LX3Y96/1PPhuPI4/2Ca7jzDlZiM/DaAUS+wSygYGltdm+etXBjUhgrIN0iBUFU5Uk1zGgsEd9qOi
W71kK+OU13jBH+DL+ylCODxDjXNDHmHQ5bWGQjPIP77ym/RGWVTrdBWuMO5zWagzukvDVZBjVNTv
WyA/5iPLNHR+oiSlP+7jMZasvJfmRRPr/4wQhpsB5xhZD01YohmbJknLZtxLKq5DF9lV8XJ9GZfe
XnYkQViGlLSFlMewO1X5PAbRJh6MZZHIE9pw4R1Epghs8/BukGU89PUfbVYQNGM9cDPesB0Dwxpo
C9IZmaou8N0QbKgOZccziHBIQxnv9EhGswizcHDHneepu8GbN+FT6td3w3jDJHXi7Tv3fbm3ZKDp
j6k6getyKsscw4GELNV2Sshs0vpPPVvJwYa5IAxIequsU2dsp1IOF+ykTnQTvgtOjKKcJZxWMUR1
GRZNsysasszHcTUwY+6a0lcjrQajniU1xgul6bwt31vFdFRTQaTTzq+rzPlhooxmaPgGBV3k6sGo
Hh2m7tPcLCO53wUuKijKYMyR+wcOsKgeK1OaKlucezYGgdYgM2VSyktiwsuY+1Eldb3i7V2EolZf
q7NM8lZ1jBlSsbvwka8a3PBNVvyV6d23ZTPLmTfhxp1dElROAArWebLiUN8/PWy3DVES9VS2CwoT
d1DNUTnRCm+uRl4wURS+KIpR2TTxOCEcFk6YpkXfBXDWd642arM4DjtLrlzTCrMq+lUVRqSNjJJB
DBTWTRQAT1cV97UcNJ487LsRzamoBPX+Z9A/jVp4IyetXZK9X0+UGM5uDRfJ43wcJ6+QCfZMLahS
Akww7KuitpAdXvYM7IAqvUUGxR6UejVU42Lsmgn/jW/aiWHgWX9VI4RntgykyE9XmgW5EfesK/et
Uij2ILXthsUu2oh8X7HCUN4FvU5WrT5kE1flgvJCMjIABFcW9WcRIIGKV+GZcVFBcrTIAmOppRhV
SBCWe5r/jsLOzAvlees5ULxF65pgHWv1Ce29sHrsKZ4PBr0h6qFN6Oi+xlXZD75RlPtolOQWQBAV
DDkVSG9QU64+dFnzYK5yctuSciorIQI3ZcWgyA3g+sJsIbQzBB3TWl9uorgp96UmBb7FdAmsXUbE
9pqRpVvSKMPGYP64GcohsfOmDK2uHomDdSBpYbDe7gb/ZZBCMMyVA7UltwVPG9HHeZCFnj2WTb+K
Sr23jDwpFtfN3Fl0wz+dmzjKcxvQ2lOlccd09MvYLfdBh1kVXRIGTi/pbOJGEF4BFXQTgCG4aTKK
DJAi7JBa5GOfMmSIwpDBTapJPtO15jWKQrJpzS5w1HG889K4tLuQYkycWRa/WKPlZ2RqgH9owDPh
b8JTNgap6yeuXO31Nm9WYxmn874zp3hOz68+EqL8ElDkOJCoFNfJAFswXVrtq0pXZ7I5Jt87NwXZ
7DB0D1EcgWjWb4Kl2cbdLivU+P76aV66BLiHJt5N3EYUBU5Ps1S7om4Svdp3oYqZlWlBnTBr6SJH
MY7kXTjXWwn5OVUa7OuCz5wSXDok7k1VgWjcB0GNTMntfTfq9F1Uo4LTMFoslKprbBd6j4GXMl2W
EfvxizJNCMQmY86LhgqyuNcJqlrENzyKW/cuSdugc20iyw6Jnzuvm7AuZw+WIEtYX9+lidTkrrJn
QWJHprphY7XJjKki/9k2HsTwSiMafCnVBSXNRs8kTaQqe1Wz9E8P2UZw5W2bl+sbd3kxP6UIWqKz
tq7lEF5TW/TLLDPsoF373jgRXJ/pItbCYBGBD6EoYIr1KcRGkSuPkbLvyrk+Lge67tE+XM9Idlv3
E+p35qwhaSmjPoAUH9xUvH6nei/VQyzHRo8VvSa6rcWz/tmjE/m7s6vNZaiHgixQjIBFnsogUceq
Ghu391U2WG4VPUX1aJnAlIxqZbskk61qUFZp6TnXj+v8eT2VLMJLkBxqyMgKGfFRg6xzFizhJ2HK
7I8yCe4z2VhUY+UoujSrxzfWyM4Q0vX1T7igl4g4NB2IHwxbPvNo8LqbkdfnZM+MeG5IGHPCXoYO
1GvJXe1Njac69//5ermVBlwQ/r8YD5ZwTg0/KMg+7onTGfoiD+NZ5StOV4fPav/qxuBczR60Lnc6
KbLGplwNWTzh1FxSKThwOparAfjJhKuYJiSLQl8he23EyNnqjSaBZVQfciVN6O4lvQJOAx4UDJaG
YOVUr8aImWFZwg+lDyF4z8u3IthkH7F7X6h7QHyuH+SlVQEuSxDP4BVGafJUWCCToYoiQvdpa94b
o7zpelBgl8lrGRkT9+WClQFG46co4U72YdAHrFcoajXKvacr86buN33fTdyOS6rJgxYAleHJYA9P
V1QkGF4UkhGWOVQj2wvZq9s2gVWrzTONumWhB1PQl/OUDGJTeHkYMKZDOxGFn4rMk7QJIlLUezlI
zNd4IGDVK5NxTRV/sL0kKVcwh5+xHBkzI1KzWZdiNrDf3mi5llmujKfKDUCQmQXFdohHf5tH1Y+M
xMEi0Kr25fqBnyf/TB5kURnm/gBKFE5cizqFuHVc45Vsqa2a6beC1fksq1swmJcwySpc0U2rMMny
5VqexUbezoZibCyvTX278TsMIW8Sycpipsyvf9z52aE5HdEZkxmB16Bzr/HIZy/xPHR5EsNbak02
U+rwJiyByGy1fpxRXdqYbpjProsUe8FkOCimhloeEKcAMCJMOpXJfKXuAo557dzBePPMxv/oMOvv
YegaCdMNgrZ76xPKQOU6Jsm3rAkoxsCFUoS0MOo3D31hBjtTUlNwr2oo7FuD74ZPURxKb3khkwRh
jwFssDSw4I0GZMytDkrCLM9VlLvQr2VAI31lXHdhrd2puSJVdunFlWkxJfZDDBCP3EdTjcA8P/TK
mNqarlW7VMqRziQkiL4hez5gAIcpGW8qWmrvIjJEkVXnTfc+VDoqu20SJo8y0trA7MZ6+wzwSPLe
dU3Zgs0w8fZ9h3LGL1oVlGQBqMADTHgiXTMF70jOvQrIEb3Yw3Q7Xj8bFM+ifm2TbnH99ESbIgoS
LnsnyV1FCwhqTNmpJaBp4z1z+4nl8M89DlZEKYKKpMjzZG0KKZoMDG3hz7Iqm7Ba/Lc4FoEEAXJ3
eON0gNLhLgvpHtWUSJ2SsN3HSYju4WTVBiy0WBnqdhIhu3Z928QFodQKpCNumWloDOBkYdvCFBC2
PG7bfeAjszPIOUaXmcD8X5dy9pAhgYsEC+IrAxhrognb1up63xIpAEjDb2dl1flWWxv3ddHNMwON
0+2IcqSJHtkg+kWtQJwFwTr3S1BaPQv9zU7v66xIEFyqupWVqWUUgdVO0WuKuneQguo80hvYTjyf
p4YD8RxAbDRFkkNqHaXZmwTD74Dgub6J50eFtRxJEY8qcOuB6BnC1DBOZwlzX1B76ObXhRwwC6fq
Byk8RIQkhFBiDrnRxk72zRBxYu06cWjsi2y06voTdVw7GvNZqKvLnHWwXaOPF2uwKO17/Eq3zKWp
q3CuNvB9UD1G+Q1la5SLTvd1SOIm61XXv+2l2E6Zvo6y3BkjQKSU2nY1dV7Ud5XCJq7E2dODBhiT
N9wg3YqMPdqRTp4edWDqgNJRcKuj8IaBSP1aG21PXSUv17f6/DzxtCH1wFHhPMErnKealBVRUim4
jUktzeVRR2lcU6ZSf2f5FURYCH+UQ4/SAXN4uhxPj40g9hS8pJT1lhopBCifDvzaRLXkzpBtvFsq
0jvV92pAxBJk+RSwTlwovuBQ+IDHJyMDpgoLTbugaNKU1PsW0Gs7G5LOGuskm3Aqp6QINoZIEfDN
mVzve+bttQQAf3RaTNXcLgkBn8xhT5EzPsxFOHJL+i6J4x453D31dDybkZzmT9JI5IlbyL/1+BLy
HcNjqaFuIMOhFFXQgNNjZsHhEhrpvOiC0kl8qXSU3gzmRVUUs19TRTxrigKkBiDUMFSo6pzqCM3V
UEspKfae3sI0fxXa03UB/IhPFnQQALQyFAH2WLzJ8M31TG61Yh8bnsUC+DEoEfnPv0+I8HL2ZQoN
IBASpCAAKV668aEwygnrcKYBwkoE65BGWunJATwAkr11gFEG4xSzjGj1fjuMn3tFTw8jKXw9731a
7LPC7ldJZam4qCGq1JZbz7qpYtbUyfD1Hml05vZmDJBVsU/oI4lyK+s2SGBMbJpoUsUl8Y84EkJy
OqQhP/78B9YzrgrV6g1E6BNips5GMAFm0jY1WpKK/dC+UwAOg6kQYWqz+DqP1kED9LBi/kexN5HL
l5JbQ3sk5tfv02LhLsaxlARhDBneADyw+Z0mz1ozkfGeWgdXwaN1BJk+GmMLFQsT2WoIoFnxSzxZ
jp44DhFw2o1VWOUMK2nNwFZV3yrUYOLEzwzl6W0U4XtxhUXkhVLsDRIuC6NDW8K+U/IZzd+vn8pF
DUZ7gGLyhg9kEk93TK5dH+BHXHuEFjMTtRqtezMGOjPYvatNlEQuns6RLOG2mAFaMNOMhzIlsxvj
hrRPeuI71xc0JUS4K6UkB3GncDvW5lZMl7Ip2eSfCf/QG/Bz24QLU3cRK6uDFAVDkrTCriTFgmi7
SX9dpQGgRHkDiUgUyw/DEY5UWpeUklWSDOOv57aaNxbiZSvtJ6RcsM1IJgFNhIBWRbgkeKRFU4Vu
XlbFnoL7EEBDzDRMLAUj3SmqqrY5FW5eOCSIQwwDTBySEmcluIK6qMd3UO/i24jUVURB32bMr2vC
WVL1ENQeSRH1rdfiGMmgYl8kMx657PLb6C7E8L7cqlqr+DFu/TtlKvC8uDQNEAp4p6hoiB3JUY2Z
Norf4LxY7Lhu96k3raPG6UR6+qKYo/yD8FwbJjLkqETA8Qi/98B6xdIuaj6ub+AFI3SS4xAebEUl
Ua1JkBG68VxW70ryhPERizGJreuCLp/U0WqE60SrsGvrCuauw3ADBeU8azT7bdkpr1nsOTQzUcVr
FihI32tGbscsXLcGXbSK9+tm92TFwhtlZBHSqh23UGHtFKbi0Bod7LKyMPN0QtRZQHrQzqM1C28V
MaOMoEWl2Fe+rZVO6lr1Y3VvLKMnN7Zp4qAOliV2NneTid2+8HwdL1Kcmh4RKY46LpiEsVPHrtUO
dxPnKda+hbWJc9P7JkXKhGfHMPCAvTaYlv8eYcBmjZ4zh3nzRJtY0oSmiiPOPUKygQEKsae95kTD
VgkiwEvTeS39U5br56mJ0MtAi2A9A0gKlGKmBusiaucker6+fxOXW5w7niSNV1aHE0r7pdZsqF+t
5HDCPF54+U/UQLCOrlQpakZxRnLSLUhbWqPuzZSms6RoVxJvcX1JFx+Yo33jJ3j0jJG8DCSN71tL
4P1HLjDAi3zMHKY+GRhKoKBTuNGmYpoptRDMSjv+XShw7DAre797MvuXsZpotuBWQQgCsZOomaGx
m3dYC2tjaNxLmxrueZ1m80iTLaSiLR0gZ4Plc+Tpds34cn03L0s04LFxrw34y9PdzFCnK5J4xPuZ
g24wDG/yFLwv6Qi0kXkfMWYX9RTY6Aw4/tud/ilTeA1qL2Cd7iOWTlXJ7uhrX4LdkLb22AXzLMPg
BWVF2IxWazrZxHp2juj2BDJRV1CPNZFaEpbrZ4YeV4qk7er8G40Lp0ZXbqZlDrD1s1/cWEGSsEjG
QlPtEk/flfKtW8grWmGBIULVOniqc8NBeWF+XaI4chIuwuniBA+cDnqnExciMapbWVfPymijZtZj
kkoF7kag8jGuPLFRkXnW1oN+b6JtaINxwxMW9KzCd/gMAHjQQkMIeoZED1BKx7gd8RnBc/W9+yqd
clXdY0j6nXGfz+Lvzap5yG4hHCU0Z7L8ffGAj4QLGQ7MZh1dXYFwfdshZQ4CDWLR0KaV3W4qJ7nt
F/ETGKL6z6kBOedazXefY28BrIHLKcIyI5pQs/pv6r6sN25dy/qvNPpdFxQ1A93fg6QaPFS5PCRx
8iI4iSOJoqiB1ED9+l7yvbjHpfJn4fRbAwESI0hIcdjcw1prB5l7HNu478Mgi7WKW2OTq02i0FmY
HtyVI3ZhdxcjLt59wrW2igojNjq4p+LJnPLNmPZxm3ydsrVtvXhJzgdblhtJILImk/N5BgvMbze+
18RjQFaM+9ooi+3jxiSStsAnVXKbMrT2ROmuMn99flEubN7iUxZGYAAy2Srd+YBm5Y6qCqFWsLfa
cdOWEOxpIOYPwuLnQ354LIE4x8GA6Atqp+dm1m+mFnWxxDlyPwlLjr5mRWzw62yN5PXx+v01zsIE
5JzTfpp855inoD1Zx5rsaLMSMKx9yzyHdw/wUPHJlFUAG1o98bKLLc8IfRCshLNi0C4d27eN+utr
5pm8G2lKiFVJ1MuORRuS++CXehQkzG/pFf/Z/RqeIZ7hl2G35tWureHirR+ccSQt6uBHITdZi6bi
Ux9R48vnB2JtkEV8YDVmymoHD5FtBBs/R5vp8lUyuvl8lP+PUfprBRcmwiCA4QQU506KTW/foYF2
8OL/RuTjfjNI3OVbt165wZ+fDjSXP9+zSgLBjVDAOTbVzgpuuPckQTgo1nAka8MsDMWkazvjKTbJ
SeuIeilQwM8CHSaCdmUJL9zNszN4UesioGExC43Mj3Ue52kIezQTw3fQLCFGlFXR5xu29lkLO6GI
QarCx+op+1fi2td18xPRfzS0Vvz5QJeBMlBMPvy9wHHBG7pgZpe28ISUo3Mcwd9jfVQ+jNApC/Pf
QR+74SPfrTHpLoLFecCZvw8+CArdS7qXrQEjb1EbPgbWRtcGErf/i4uLEeY6IV5gyC4uDnsArLhl
GBiBZA3agFhcbnUFYT6vcNae3g+u7/uhlj6OUbq9nYFkdCxdFolmw2gbWfmfz/dobZDFGfd9TvIG
GJYjoVVYyDZ2ZR2V3toJXxtm8RxSBlyT1eNbPG+IbBQeSP5S9WsEmY8PHIAuKOnORMNlOssNplKo
hjhH87E8Jl8btIAkiObt2IHwdx22TUhVCKmc/80a/jXqws5WkyaVNWLUaoYmPSnn2V2T4vvI78Zh
+GuMxbmbCVCTV03OEUi1W4eG9kY8ekd0Jn/kWz+Wcf+HvTg7Kyq39CdRYfC9+rnW1+/jPfz3FJYo
VzsBvMJstHPUZof4NIgRmvLqy+dr+fEN/muQxXmszCYpRILvHIyvOnuZ1Pe/9/87uLo+YlBAnk3g
YN66d7577ouGJCpPm+4k2cRjkAVfjZGs8Qwv+CazcZhxh9CCAwzxAoriAzBocmn2p8IQZIz9MTF+
+H7bPxd66r7bVDQsttHW8RvjJdKhXWbnCBySso+LLh2/5oMJaLnmdPhhurUzRoBgpDyswWb9ZtV5
w6IRyWodlhDYEmFpSGWAbd+oFR926fvPXwGkL/VwnQD8WIp5BJ1Vq9Tm6pRRPj31oulD1jYlMpke
miya5dUs5blyl5Z+89uYEA7BexFAs2/5tFu8K6smsNQJtrx/NQc2REDA5qEYIDzp1Nb0vSD9F4iD
X31+Lj74Vm8uW5jAx814k4VTq2XQBnZPhlOgldiIdIDiPlpexEOHogI0zDJgnNe0ID4aE0uLYwh5
RoR0i7OuOUCVw+QMp8SH9GiW9K8GbpVtkSdlTYek4/3ffPmxuPNe/nvAhRVmDtR4G8sbTiigZJuB
G09B6Q4h1eBjSZn8zXgEo+GjIHTqAiZOoHh07qWZfu2ylIxY0iRD41Ldsgc3Gb5W3Et+y7ZfEy5Z
ujXzcBA5AkQb4wFGsbDCeGGoy1MxnBwP0kCW7lScQgkuKqsiiY2q8Vec0Au/Fzw6YOkAVQWsDfWh
Jd4sdRxZZ4Zvnbj3J7fSBwcinkVt7wsC5y2h8ej4N3QoD6ypb222lpG/uCiA0aHyBRkRgFQgAD1b
63eGLGh9x2Cg2p0szX6MtkyvNElVNAj1NaitJoRksBeyek2G6YLrgK8+G3fehnfjDok7oDuNha9m
5rdR29vMsW4Gg4KUWodTpUIJPG4rkys2mMDBjhbYOGLFSCwfCWcWTgENHZC0WUR1CZRpuU+MfPLc
k1MQP64sR4SD1Gu1sQ9HwaFBztKG//q2Eu++1MTutjNP7cSNpNmJ0uLw8kDi+NzwXKj7zeq6KPuB
DgrxbYcsaTieX1ld1Rn5PRRpuy+09H0WJUNC7oIpEW99ddwXwdAxO+R5lY0h58o3o9oT9VMKmcx7
0ubjjml1lcqq2E4paa4nZrB/vgV/S639rn4Vj6p9fVWHl/r/guo67Nu/BQHjF/XyH69C5UofX8rX
//7PU8XzN331/9i2L+LXq3w5E1rHv/2n0LphWvY/bB8SmuDyg+vyZqeHV6n++z/h59v/mMsEiHGI
DVjdDKn9l9S64f0DQHaoGEIg0kPOzpwxnLLqVIZ/R71/QJoTCC9Afi38jkTe//svaN6nrxWmpdNK
/FMp/6+f3wsZvvGV/0rpz1BexDrAvL6dVWAxFs6hYiOkkoEmPAx5l2wbeB83amBAwPa4ekU79Idu
VMPGNJUfQklruu5EJTaUFDweWnSVZE6NnutcQs/GzsjWcO087CZeXjcuQfPELO+e8tI1Yiamr+3Y
fWl0/jKwsXtKCjTqJQ5iOsMAF+HddvzrM99/1gIzic/CHcdjDJaki9XD27UwNU0aVDjn44HXk38F
eUPyo0Y+BgpYxu5togTBRCrz7GS7uUYcW63R1hYqypgCZmB7kKTCw4mKyZIW6+ZuwKzaJIcp67fP
fqPFCdR4Vu37wtgIvx235piQLE5tmj6bCcvqqPcT9Y1MZnXPBlEByuVqewhVFUz7sgBGOoSeqHju
Kof9ggJPecesorseLOmZoSAOuxqtAeCMbGJXYBbYt23bVFXIq0CigV/HRhk2kkNgmPLAgUK2wTwY
2LXMxyIr9vbdsLDg0EHKeNZWW7gmbZN12mza8VA6gfXAU9VMIdQJjC6sbNn8MfMMeio958MWZg2Y
onFI7OvRAVefNkFoAnQEgJku2XcPmY1+xfwvwrx5drhPuI6QbUQvA4jXnx8MVuQs4INJDwzSLC+C
Z5yD+lUkO6fR9newihy9KVorvWNpPV7zHqp0kU1RXUVwO0JtD1EvDOtQJCu4lPMXY56XZ8Ndnn2B
WY9jGSHJXAZu0crh0Obsh5orW72/Dn49L1e/jQJaApIqs/8ByjQs1fsXuE+cFDT2ZjoQxBZR2w5w
dGwDd9fJHoumUddwGaZXM6PGJpsIoKQlN9ptWavyqeRVmkdupbiLtejR35TopI8hcgeZ5dIydpaa
enifogE/JPDY0YXUZ2yZWkGBWfj3pQmVtAjqiS/aqaBvMWYamEhp5vajPfrlD69sf+QOCjObLIcy
PUiYWWwr0cYDRy06BHae0Vh6AwYu3OY3Dh767dqUrzlHH5xfmA2YXvDb4NOjQHS+Ru000IplIzng
bVXPtNC2HzpaOC0maxmRUeVym6A6ZktWu5E3dd6jmzUlVDW8Mg/i4UlEVsv47xWLNh/MM0MNK+Lh
dIDQj9gTpK/zaUkpVTHUgT6IGsrLRjLRQ6HdMk6o1V2VA5kiwxiGq6nqh6/TVDVbzRxvr3lRPq/M
ZHa+FzOZGSDQZgLcGBiqhftoTnbKRG2QgzFWKFEm3ElB8bewSUzaXRzAi9uytGLo3lER/QOhWose
wxILWIxOVW8KF3cp7PToxp/P7NyNR1UNRxuuHeSigOIEGHqe+DuvS1lcpVwl/b1XiJeaYpl8Jysi
SJTDkxzpSti3YN+9DQdi/Cxv/CZzvlTGMDq/TW3H7+9L2jzjFSC7tj1krIXMueiLmDVBHmfAKpHO
rvcWeW6Cn8hkodZmTVCBaSWasxn+GrBnaUdmQRukS5HBCmb60dK3N0ZnhFKAS+7laDXf7ZFn25K1
Yv/5Sl+8r8gRwHGBpgRCGPidS1wb2tM5Rdek5r0m0MvsJTc2simhN5bAq9Y9CsmktH7UXlKEEjJa
P1g5iLUgaj5n788h5jC7SEBn+Q6oxMuobQrgDUnR6ftuDMadJ0W9HWwiNx7F3cg8/9gH3sGXLtt7
IOiBCdInB88vjiX+37BKAmAXiNVPUWInazpOiwBvPhsILpAC8XxsB9SpFhElKulOR3nC7wNhDlGh
Ej/K/RF8A1vm4ZDlc2IANf06U85DYUJSHYqhzq2EH7UWIyxN/ttMcBZ8OJLQFl1yaO1UjGNJLH5v
libfOSm0+cAzNGM/PvYOSpilU7Mbp7RR80ODmrU9Wlqt5eiLkA/pqs6ijPB7EC/a0Kol2YzEYnPL
z+ZL0kBUOBfgWUELBbqyxgANJktsfRakawf2wjZAIhQHFeJa8JkhorMwWmNh2qMYjeweTb9Ae4Kz
HtejUPuks6p7wUQVpxlQ88JIRCS675WjvktUDMfWVV8GOXknBrbowZ3GaTtkfC0BcXmfZgXT+TSj
8IB3+e08vTNdnYG8VeKx/N5KuyweE6+9H6xp74xuemOyAW9PS7ojYyq4AUAQqIG0XpMimI/k2XXC
FMCAQx7EQ3CBgODcevq5YJlVDZDetxOU7B3yYKe62iCkT66kMs2w6pLs6DdeffrcmHy0NQC9IOEz
S3IhFjofGIoATlpOCQZuHLm1OhyPrCzQpc/wsi3yMnzlLNDlA0bnL4ViN9wQyPACZ3M+oOasVHbL
2L0TcAAvEjZcNW7ihGlTule5atDOXrZ0U3Y8DWf+YdROfr4biJjCzmiM65EMaDLDuq1uG7Fx+kFE
NrKuMWGVHQ91on/IrHRjZ1Rf3bY2t6lrpSsiWx+uGbxYpK0ostEXjlwO+nGbd/k97bp8YxTWFOec
PTMTArBmadsr8dS8Ihdnw4UYOHJk8zO7WDF/JElnTJzdN5n3BHZJv6tLPwPlLftZseC2Cqw1+OHl
6wrlTkKgdY74LQCJdhGYOkU+8YxAepw5LTIXCX0mc2poAG8DIG4oQ+Segq5v9RD4x8CpjvmQq9tK
dbsWWcUNDaWBlf+7BxX8UIQqBOi3mSm6uCEi9frMqGBDTDn6kV15Xynt7yeVmfGUVGtteBbZHbwh
WAEflQZwTxFFwcc4P6aQri9Up1V+L4zJ4VEL3R/oRzkpJWE7Tu1vW5gnJKa3kzGDQDkFOTZHUlFG
RGbTrs8NFHOos+9T7XxBzZa/YLmdNXGgt1mcH41Z+x5Ey1mxENrKC6cL8UDZ5MPEADAvrbt+NKcv
qh+yqyzgXRMJpN3L0OYVt8IOBUOGcC8vNpWHuxabLrMeB6fvjmbA+S8ftRVk40z0GSqk29kxlcI6
COANb1PX0PeCO/T58x19U9xezB5sAx+biXQLSjqLLfX8pEIIItJ7LvQUJo3fbDgqFnsRTDTKO9OK
EWHQqOxyGqdFsUv0YN1oqfWzm5jBXg/UhmhLsW+bEQXCjmUxMRWIEqjcuJnnhdQvhms6P2yjoSIp
zSnKYU+DMUliu3WDsOodO0JE/or0s3HttA++K4pHCBPXsW0XY9xw4zEVQh10W6CGW4z1fmhKf9sI
l0daBfSKcqZ2fofAaGVtLu48iAvoSQQJJnCJibOIgwxdkNQbJ+Ok67QLaSnrWDhTvoLWeXtWljuA
OAuVLpDY4bgvAvIglWZljmV6L71Gx7ZTe1dUVOghh7cobkFtCuuiURtpmNMjtKYsCIjm3R04rk9Z
IqYD6IrVNQ84kNd2/UK98ktXBF6Md/bJ1eP3ZCizzZSWGyKbYddQlewSipyT3WNL0CCvWQlBLtxv
wAqhQIYQ3gcD2XIWX+OTTrc4UcbJkuhaOLWUn4Ip+1dG9SyL92l6CyYMAiXI3kNoAHW2pXFMjBrJ
L+KWpzzHxUp6D15tOiJot8SdLRV4DJm3hThZHfslOTitU668P+bli4AZzFDgN3gGXNxz40QUAJaj
dsoTGk885fUO9Xkj0aH3k9noN6i8jfSKG3PaBCAqt3q8tZpgN4zdoc7+pDSPRhasJFAWuM7ZXGJG
qDlCqGxuOLMMx6aGJwZqRuVpSpW1t1ByDk2d0+3EbCBUClHegJFLnvqmKWF0pNgJ5U4RSdABkPhK
b6yx6OOhmthvAwWta10aaHaUOlDjBBYKDlfh/+2zMj8miF7AoAG2eWk5AWewG7Owy1MPuOZGD3KI
8gBQss+v8UWUhGVBhhnpOAwDCYfZ7XvnWXIC5RftWOXJz3q5K7ohjbhpyTjRnb8y1KVTgt57s3sN
yoOFPy7ORNbnLqmGgJ2mvExjqgHNThPoxeceZVFhkbUd/+DT/hoPeO3FA0ltxtrezYsT4/5V7vew
AZa6kUWwz2xzU1vZQfj1NbfqCICYMDf2TS92g6VDv2+u03HFO5i/7tyQIb8/vyLI8qNj3JLynZZK
Qaay5ae6SLKwdpDsshlaTFZ9tqduAR8x91UIN9+JmDGuxnkfDY+iOSqYcxIR4fD5PjttL3jjjOyU
2/a0c722fUx04x08a7jOoNIHaUBqHQbb6IAAMTsgSvVwLIWR3opeAv9m5EJf66I19ylBakIkUIk3
ap0eAsXyW2UmT5+fy8twAyJL0KeAeAn4eChlnM+3qt3EspDbO8kJNFnsIKDfPXNiAQm4KOVi2krP
uKv8ao3K/EGshdwFMjezQhCSB9Zsw9/dCI+LAecDohTIK+rtAJ213renL31PfxM/nb4pM6hDqyVW
xII8QacFp1xxpy8PLmYwnxRzdu1Qgz2fAW1G0Cv6KTsFUj6IuqUncCyhJiSEWFnli3w3BGjwsCKq
w9fOjI3FndSMDU3dVRhqrPbMgzSE4RfWoTMqeeOV8lhDleOY9V1cQzwSKohx2gLQhzrCsdNQD/zb
e26SWRYYTgVirzek0ruVp4PnTp2l85OFFqwgwxfy6LuFc0/96Tlv5b51RflISs5WeCvzji6upom+
xDP4HS4eYPDn6w3NhKbxqGQnM3GcneGCVRHQPog//7pL84fdnNMLSIsBK/QW0bz7OkBLk6mwRHZi
7dhfBSwdIqQf683k2o/S1Cv9Fj44Q7DsNur3SMMiwzT//bvR7MYtBtBw2Mlogicu2mKrJ6RVkUgY
rj7/rsunHmGyj7I5UIvQxlmWJlraDKOECtapH8zflQJn2kxo+xWqwL+4VuQ30ExrfTk++jgMCklP
E7JG0Os4/7iqyUs6MCirmMwybl1Lfk0hvLvnLnn9/Ns+2DMk+lFnhaQFApgloymrxn6SeJvvmpz2
25ord+/mYF/Qob7RgEitXIAPoqU5Z46zARdlBiIsrqNZ8wS5JmreTZnwDg41262f5dMRRS8kPJwc
XEzW77PCm25RvPOvG5SwnoOujtu88a7aLKH7NnUmlFhaL/3VKTXuunr8Y2Vj8QCwiIzKqchXwDgf
7D9M1XzI4EIE2JXzzaAZVG9dMOju2taz47qv2b1R2bfKg7MpWkOCZwHJys/35cOFAroBtXPkLJE/
XVxZneS1UF1D75xC7ABPuVbyqej+WAZ9hUO1VxlkoHUS2mWJLseBClkKCcfq2k52UpRh4fRf/MkI
YGPcyE7MPRu6FZtyuSowJsiIzKAhD7z1xaqUCTSYIL6VnmhFTl0XPMiBWMeG+rc2acuHQTTZint1
acXmOBXXYQ4ukNFdnJ26luhF2yTpCYk0FlaB8KGubna7z1f+MnUNhYR3wyzTDgIe/1C5Xnpymy1t
VVwE/Lp3AhahvPjs8ul58tWuTI3b1h5/okXIWhVndQKLlXV0nlp5H6QnnI6tMQAT5OQBCREUbrua
bvugOBg8eC6T6wREzjKY1hpjXBoFuCU47VCKgO1CDub8wA9JU9i9VcH6NBZ0siA7Weruj5miCXgp
v32+3G/JxvO3aU70vHUIQNHmoq7HlcXynJL0ZDXsgZhwwngNPXMtSgpeh1Vtbc3aP4hc0ps5Gf3d
JI1/o2xX7G0JU1yg8SD0Be3gVuqU/GGqdtEuiRsuC2u/ea1lghx7NzVfkV8YJLQL053hFVAxtO2x
vDGCLCviBLqQMZQN2SZPKUTqRq4PzM+CLXV0caQ+r7dJX7o/LaPhkap18gwds+TWxyatmJqP9h43
Cu0hUF+EaPnSXUmspguKOs9PHRBP1245vQKr1lwn1NhaPe2uHa9HAn7Kkdny0mqDerb5pbbqlQzx
pW+KIivCaoTY6HKDFqbnB0ARGwnf1sxODo4hVMuLP8HU5Lu+HYpbRDlNbKrud8kV+fP5YfhgXDgQ
gAR5cxdLPH3n41JoY6ZC9ukpRXfYkMHRv6869IRIND0ROHFXI/S/94Ipb0XP+YNsK+p4SDciboNL
gdLu+ciV0XVNg5rCiVDU7gBc/KOSksWlRXkdNSkIQDUfkuugNr6SUQX3mmq6A+AaOAmVZRtH5oAH
1fYd8737z9fkAw8WeUXYV6RCoWoL/anzqeUGVJeRIwruWEBfauRCovobBToASHl0lC7G4tFVxW3n
ItocaHndecWrhILrQRfpGjX4Aws8Z1yQ6kSTMuDA5/1753NV4Kq3LtrYohdiMb4EFeq4xJuKlVNw
6fygcIinBc4Pct/mshYE7BmSvmhfdVdW3V3Ps/FWsqDdDX3r5itPygePGNpVIlpFCheGbomzpWKy
cpcOyV2JdNumCHq2TZtUhI3n9nFjVX3Ea7omg/hB7ggXHKs3N5ZDS4nljoqG5m4L4hcI+dADDO3W
diJZQayvsvPvAPt6Ydm72Y53GuaXCZrEYM3eW5Of7SFG1EAStfWCSKrauEYbafR+qn3yR3b215WT
N9v5hWkGcg+5GdxEtE8hiwd3Goymn0jp36WDW+4r2riAIk8sUi3tvsGAvAjTqm9Hpck1ZuVf+Q26
RrMu+7Uyj3mc83nMTS9sFEPgO6IUML9X745dUIA1pJqkPnWTqL+5EHu5QgDJ4Iq1Q6xR4I1dBGt7
6iZfDFsPmx5+fNzrMaqNUcRlrTd0ZM7tYEBdVk083441urIJPRo3nGdrGl7zbM5mi+wDvEVAUiHb
7EOT9Hy2poOseQVjciLN2EVkbJH5V+xLME1BNE7B3z7CGA5q+rDTcMbgWC8Wp0CoAMirlSKE7hhQ
jFO5HQ2/if1W8K2bCRnj0eUr9vLCEMyDAjkNIwC+gbf0EFocYQ+SkOlpQCYmQm6aowFJqVeeobfa
/GIp51s5JwogtY8WMOdLibgVonukDu4KyXZIkyCtLUJIIoRddxXkUCVIrbhMd0P3yvubyrgaC3LX
919oVaHOUt8YYxGnkP8Z82FXNWzr1F/QPza08x6/2yuTvcBNwXXBnYbXC+PlAqK0SOi0Aq3MmrIy
7hQKBxuv7KFB3rLdHAc9AUZX7HneGbFugwdPS+e6LyG7LHiC2hUZiUCqn3j7HJj1q5Xbc2Hj0IoI
24XdQrwMEfHFvBCRF8OodXrqUE3fpm2S71MESVegEUCu2S32do1qMEKG9OgTxnZo3DLE9pB1OwUY
VRoq3++g3otFUzp/TVGNvAcabNp9Ps2LW2PjfZs1J5ConRM284l7d8fttG6VmZn0QaM0vy3FzxTK
qNYkgNweyvjzsS6f1JnojWGwWfDmkSBaDFZMBbxFxHG14bt3bWXfefmIFqKsh9uY1t515kp6M/u7
duWzG4hhEFCZyU+ryyGCjXrj9vMJXUZ70MrEQ4duUSYFYnYJAfCnLoALQoNTZ8tgN3ZygjwBSZGk
BHjooYPyxqHtg+/o6U53A9hQG69qqBGDaYk9bMZyB7XXBIKyjXzyAQn6VTcGssHga7XNxurSJNSB
/wegZai5fz7zi23DxJFCRA0GXrx5EabaBVqYmSSxT1M2bKYx9yKDVvco0OG5QAHo7w8G5CYKcnBC
5gHPtw14LFCqWsc+lUWhb11HiCgRqDYqNM3YQ9uBrox3YeXwcUi+2GhZhluKs3I+nhI4gOXQ4ePQ
hC6sKXS+vJ6sWbkPR8EpRD9znETA9s5HKUu3bvzWtU9QUBujvm4AwAmsZiWh8JalOrOlsADIAOIZ
JWi4iMzS+TCASzMoM47eqTRpf0sM1X2pinSIOzk4D74lyKxFhQiDeRPU8pFm35ism5zYo5WfocV6
67zYCZBAkczM4qGCh5KGU6aTP57S3rOvZfIIIXZIvKWCuCqcvdaIZ8jhIJQjgwj7sfU31KvSo1eU
xReAvgH0yUcp2xCKdHIrEgGWCNFVgd63gVNeMbT7DVMDP0dActYvQdbva4I0bhQkLfi8U0qzOmxc
6HJHrOc0RoEkwQMICGaB9m5eZRpqUxejuU1sDux7neZjGvYeB6UJz1a6cocvbgJeKjD9gAhEWI5+
qwvfGFHLlHV1QE52LvKNBA4Y4nrSxqx4EVsoNKwczje69NmGAlePrmQz/BLOMkRpzzdUlU7RK46W
tmZPrn3vu9lbP1Tn3+YZB0y5DVN23fg/qkw/DLwITeC8G8b3FvRmkiBCwnRDLbWn6GNkeK+y+8Pt
VxSFUSumqAvnYd3wrUJVOU+MmNN7CzUKaBXc1CgkCSTtSuOL32sFCX/zHiKP28oUG8KNWA0r9fGL
YGD+ylmuBVB1JA6X/IwOzvtAhhp9J3WPSJ+28nZMG/47n/qnz63LhyOBKvHPwghKu+frOaRW1vuZ
Pd31zNPfUOS+waEWV5NSfPP5SJfRJj4KCeW5kRUoEhf0KCACzcQNmumucsaHXNq/JOf3vgsgYNXL
fd5XVmhr9Sdv0R3RkSFn/DTgUS6yIa59JPBJs3KYLrE284zwKMKPhPYSQqLzjy8ozYkm6IWaSU9F
RUftq4r2WegpO0lDwOXqTUtHd1dy079lfYlajXstS7AWrNEQsWciW9K7tX/0rJrG1cDblYL7hZWc
5SNBhIRrjTnCLp9PsCII/rzKM++MKWBXjt/AAyzkaWVj5s88v1NA4eEiY2dQJwHt8XyUfggUSBgU
XYwR921NOgwFnk7uXA3wRUOVJf73rgpOVhXQvcvzMUomAowcCCo7N8/ARFV15x36LPk9ZDMiKs8z
bGVhFmFv2OXKMXpDoCxmi8ohGFB4EoFH9hduTMHs2rQzo7vzXLyCfcDynWfnzraEtmGDyEPy68Ax
9CFHE46wtiXZIYKHFr2AcHWSWu2JQx1qV1qtCysFLJ05CuhntC06f5htp6OshozGZHZl1KPAHqL5
YbrrO8/wQisV+KTKRtqMcAjw2lW5C6xpG4hS/iqoRNNnQEGSq8ZJ0lgorXYi4AJ11wF0IO3lW6QR
6BXO+bDJFGvjUdP8GsXH11Ln3a6vLfWY68HfouPgva/NAAexNvMfw0iCO1VX1RYF/XGT9M4Rr/at
tFiw6wyosn9+HN6Yy4sFBikFEg5vwSc8tPPjUBdtTgpLjXduRfGyBY5K71O0MB3SZALwvyExOpZ8
lSZLjqi+e3e5baOdKnHzUzs1/p1VI+rsSi/fNdkodxM6r9yoLgOlQ6bjsQa+5EYnhfeKLiZWjIQ/
CdHJV+4DZF9XDvZFBI1eNLPzj19A/iDdcf4hvTsWjs6yAY1yBnOToR1MjOPb71phklecrl+NyiE/
qXSvtsXYmmtIhfneLBcSqHzov6Kd3SwIez5+2aDGIdGS9I4y5n01DQncszf61+MAjxQOiN6ZLG++
dE4qf0gDUUoHlS5pJkOYdv5aP9q30vpiNiBmAXIFifIZeLswdjq1aN/VyrsDi49dEbcBztWfHO/W
HfXD5Hekx+wUpNdYbyHVzuRLCZrpL7Pj+gEFB/lk9YkblnAOD6wlwX1TNNWNtoR3NGRZzj3Uii0Y
YmXo16QEKd1lWzWxfuOOKUKbQIOPWssMVfXSbp0rmiv3h0ZPm0dR13WwcoYv3JIZrQkUOrxz5NIu
Sr+VlSLl2frdnQVlRqgYSXYHzA3bAQFsRm0ztCuZgcswOJhrzEhDAmMM3M2y/cYAgH2NrhD+nQnh
ya1Xi+kHAoj0kAc1uqcULYlZa3ZbnP5+Z49TA+Vuu//dZV71AhReu4FFpRFFk6aVhbh4QJBAQAEc
dWnggC4jFd1bzBZooXVXQzIRHMTKvarpsCajMj9DZ0cLVZM52EatGGGKvcQ0WaZghOZTcBdQdegr
anxVdLgGl9H8+blt+nggRIpIIAJJsSyksjJzeJ+hmSkk48UBOpRV5CWZ3NWSspXQ/DI6nRv6IPuC
avtbknxe2nexOVrGWNqn3L8zel3+FoJZ94hByXe3RV+agE3ZLdf5s2VAsHFsqtlBLIPHlGgnhKiM
/GEYBgMyt3b3utQlnhaDPbuV0e9BPE/70EJKEUwgJ3j9fIUu3vI3gjBK2zTAwYcBPJ+17riP/qDK
v0OLCygKElOGbo42ZkDg9sNt4evgYDhCf5maYq1b0EXKBUPPkO2ZWQVy8VJOrq+cDIEeeuT63cQ2
ZHjwRo/EA7TlWuVmYaGTtezTRx/r4arPSR5g+5cmrXXS3CoKw7/D7SziqTfcuK9FesS2oq0i2HnZ
rY/akgrdbFzLMF2Glvhc5NDB9gfKhmAW5ys9tizIikr6dyrX5iMREGWzMmhITK1fHYq+M7e5TIKt
9lvIjae+P8UON6tIWP/D2Xnsxo20a/iKCDCHbWe1WmLLluOGsD02Wcw5Xf15qLNxk0IT/oEZzMIz
U82KX3hD5WNOUxA2+EV76YySVl0xyN9hD0GTEeaIkMvYJGSQRcDUjTAim6iWL6OBhZgRBi1+qLxa
gTfgLGKQs+5HiJynug6sN0aCv2cT1NCNhvjQVuXgSphz+hRzsIgKpbrF4ggT+zaR9E2OMcK4ASUp
TqUsxDkYx3xrjLCHddt78NIifwj9tn4K8TDbZkWnaxsKHGKb2P2wNRtZe72/eZXlgsKJn5BCZP3w
UeY+kXjFKSJuIhwGJc3Aq6iFy4gN1JNIRgynjFqNtjVT+0hM/6moY2Ub1qbYIXjTPhArfhS1Gu4D
eHjwWBtwAl7SVU+Wp4u9rKhrYIXlXcRvBaMA9pHCmjKXjlJas5EqEdP9Qrjnh2ene22E0+2P4sP9
WVk+ZjQhUAWaLGUIeeeqOv0ocnA/teYq45VgFZBqZ1mnWs1fB1NZCZmW7wUDTMBR3kzAavML1sr6
LNBiAzfJLmiflao2tknbS7t//iIeZxaJUjoQnDnQx+xVnS6CpLnFoBJ/tQ0mhUnwM9DxNLA8kAf3
h3vno8Cy09rnKgeBM5cTLpSkwSuJPuUodfQ5rcajpeZ1zco6LSGGFGn5LmTE8EAEHTKLN4es7BqT
/MCVff+70QQA6AcPZf5KrsONbOaPYujDw9jH5R55Dv1FDaKP97/0Lc64fYnp6U0wESJ4cE1z29y4
r8dOKUbNrcco2mtJ3J3GVNjX2vBegFMM32Dk8SQYZRZ/VnKz2JpU7XsH5ncTDtpTqQZfhDF0TzAY
msdi6PqDVMv2UUPN/eDkXnX1lczfBKPePnhxR+GurR6HWN/UfglPu1Lzrd0mj2EENScGsJ3tLXA0
mxIG8670RXAOUyVbi72mi3b2zeit0IfgnSZbnifJZTAUpeM0uiuSBmV9y+ovcUaIpUWx6vqWXXwp
JedKRYobj04BsAbFar/dn/hFqkE0AH+PUIskGnbqrJxpBCgHlYmmuTbkpIfGMDDKhl75mCV2s0Ni
7kdt1OkBtLJrFoO2Eqq8cxPhFDb13cjjAa7MIvtMUUPRWbnmxoFxUdtajTdZism0XgJJvv+d7xwl
Mm/HBKNF/wsw5+2jp1hiwNU+s92sG8RP30m/F20gr+zi9w4Sy0gcOYkVsYmnG/Gv0Esyc1mSsEVw
UY+GYBN3EghHXr9JR5EWUhVeLKnNkKBKraOReL+LCN7O/Q995yWiKASfAj0qQk1jlrtFoaTZjZY4
LlYCF1UfntUhSV5MqtbbociSixPyJCYYq94f9p35hcQw1XuIpyeBmNsvH+tK6FQbHTdLIuWQO76y
93NcTP+HUbDP4K5ns4IRvh0lUZI2KBvPcSWIp9dYyBdN6eOX+4O8kxNBD+N8T/T8qV8ym0Kj8Z2q
6U3bzWPtSpcQv1MIPGctyPNLburFBy3Thyfdaj+Hfi+/GEFiHLzKqg6xnnYPkeXX58aoVx645UFV
KalOVjM4teEHM52lv7ZWoQz0jMBlYWo3fJfaqn4MC+iDnpO14TaUa4TAzA56eMgVdJY83V55i5b7
itfVYXgN+jzzP9vapS37SqSQVejYQp67tMt2VY25pRa9FBXK3Gm6o2i5Bm1ahuZwBAispn4LIgnz
lykOhGwPhWK51ph9jaMWuBl6FlkXfqB1+0OT2nblSpqpfsHLoUo/8W1VPnHqC8wWP2ojxa9KaXSJ
zZrjUBrimDsjklSDVz4ppn+w7FJ51EOR7eAqJHsbu5ddB45hS+N+zTdriT2ZgAlE6lBUJhHWeVYk
S3lHgsr13OSpsZdDHil83sPke0Rn5bFKh9ytU1v5T3Z8XH8BlwxjtHP6HqgRBHLtsy4jsaN6Y7Iv
dDm45ppGKUnjXf/ng6lCVuf3Eahw8c0JvqFISrlQiSkVXZhX00mf4qYJVo7AWwHv9sFUCSS5wKdH
C/zzbG0AHTehQrfM9bMEC9cgwKIlFHV/SIb6MYiSdGfU47BPG1k9OFrzsRrxZcp1z/mzckO8sy15
LnGLZmNO4aB2exg9Cc09NZcUtxuU6MEPx+wh1w0SIEpIIWr1Uq5/94IB7d+0iY5xZQ1XoRUPDfTB
b5Wf209OjpANOV9JWjNghvzgq0lydpq1rHp5axBaIKFPYQco/FImloZvJYWK6Y6qNP72K/STslbB
1EbfDJp1CvrwU6xU4/cM6auVLfFWPLldLcae1IOR9aDhPEfWSM2ohZ3Tmy7uDRtqIpe60PJN5KCo
JZ3H8VeZ/Fe0/a8stDcA1B5SsznbFCQ26UicB50Fj5o+fLLqatPaj6GJqACmP5WBdqSzpom5DETY
u4gtAKFFg4u6ye16BkEGNtAP9OfA1v+krcifk9jPd+hkBg/3t84yJ5qyBxjwU7gD73IWh8h+WElJ
3qElr6AoWGBzcOhiK9tXAC72U+K+Eg4sm1eMhbIV2BuiTAfmwO2nGXJNQ6SOteey82zK/Il+lGIB
p1fE5i81dYyzWaTBppvifSOajCS8YE9JRH+NzUDClTy0DmVbiG0WmmtBw0J0jFoPRHFqEWyQCTI0
e9Qkbvds0GrT9b1nQAF5iRv8EPwK9K9SouwEukttZD62aXrB4bzfosezidSftTG+mH71WEkn00by
6FWCdCzl/caRn0v1SdgvZgviNohJxLVd6XTbSQWqB4XbV6c6O7aStbbZ34n8+BKiaPx1VUKGuaoq
yf2YmvxFgS34HJSTIcFYYtgWNvmL79nRrkKr42tjKtUWYar8WOXSCsNmeSeRSSCTRcPgLVec7SxE
wFTHD03VNTuhXPJYesE7ft90+pPSFqD9RPfp/lZ+yw3mB5xdBfAZsB/6ArOQwFdqswx6n2zYSM66
Ue5bGhUB/i9RVe2j5oMN2l+XgKTL4jAO6bYJgEaa2UNSZJ992dwW44fezreycQ68S6Z7m1DK3aHf
11GwtWv1FGs4EmHdntYf7v/ydx4S5greFNeIClZybrVVyJmVBpGmuqTV/XOAcOoHv+1DbHsqZctb
xgNvtf7e0CX5WFW6sfeEKnbVCBD9/i/R37mgKfBwDDig5L7zJ61XRYplXKIjJzeCO9AfQ3wR80S9
RqLbO9EHJXxJmnBnS8GpQPmSQwRSYNhLRrGnZnR1goMaSNc2/9xLZ5CTRvk5lI6lgWSd/UvIzway
evkVX5NX0y9OhZOeOkv9LNIHU5b4V3zXCqt95z17LdJqyEVv/AAgRB398lTjWKjjC5z6j3GKi4dR
0wcZJetz2jhPk3IAqcsah/9NB3i2o8iD3zRdqLBANr69rMxsSlbzVnZLxJl0iWt/9DZm9EXqu21D
6COs6xC+UvCraDbiXqEJfKsuQf9n1L70eEn5rUs1re+CQ+7DmodJnaXyQ2Nr35HoMzdWGr+g5+CO
OJDVnzK0hWTjdH9B30keEJeAGUGKydWmzR0b0Y1BVK5sRlcPjPESSCqSB2SL1yT3koMY1fgYVln3
1GReeJSl0gOMHiXDBj51s5MMOX602rh5CPzWXiMrLFM0AAxEkty0SICZc5X9ro20IQcR7Pa1OIc4
Bm6E2RknxY7tzYjtCMXdpP5OIDocCOLaX3U6ioMxhvLGcbLXzEv6r21ZrVwi712cNH3h1oJioHHx
dkD+ymu6XvX0MIbSRiyknCtd/UZ4G6CpmzkvbRKIo2li+6OVKhg1Ks1nK9DWVBaXrz+lDxQNJyYy
U2POXv9WckIj08B3+Fp0UpAJACMAY+txDIK1QGNJ+5/KLBT1yGlQU14wRgzPyJy29ga3sof2jNzW
ZdSL+GxAW3vyIwTyig6aDM7SwTcfMG0NCihhw7bB+MgrnOzSMOZVzDXRPDmtqvxwJN86qaVvvsjD
aD1pwpNX3pVlW51SAlsa7BLXvIqW3+2hbJRI2EXh9G4jJ2doFb0rahrfm0BWqQcKYxNzQ2/M3tJf
KnkIHmVB49xz8LGv28g/o48oNqodDM9VmfSukoT2c2dY+ya36gvuRMWeDOro+xX6BWkRXZta+umb
CLOsXLXvRV6oXSDaBD7ABjBy+xlJM+rg1xrtOSyTHSIJ3g4Yj9uOWrN1cn1lsOVZI+oiT6aPBeTJ
mgc2QPfswCgK7bmXGmVbSJq1K6ry9/27ZrlvYf3QLuZOIevhQbv9oigcwhwoaux6epC6hV19GIRj
PI1R/s+5/zQQLVLqWqj9y7M6Hcx3r9XVKnYtX0pPTtH+V8bOOexEuO2U6JIS+2/KKPlnGSfg6gbN
QMgrQGXZfbff12Ze5IRykrnCcvzP2mh8U4fgVc8jwCyO3ZyiIPMO96d0uW7TkPAAtMnJZcGl82Bl
W8lYZ67k2+YF2R/1Uhtr4KhlpDYhAMlfyTbgi1rq7XfJndYmqHwQ6wD92If1YFNzzcK9ZSbqplfV
fiPFbbRyjJeBxqS8j0IOdDWSwTng0bJT30NJPHfTweiOPMHShyrXm+cytH84pX6hPa5Qg9aGS+ZR
4lg5D0tuAGv59/DTz/vrmhdWKI1hVOXuKJebNnnx4icJVFbXYk3Y4XolG6+YQpx04O5Z8zOzW4pp
aAeV6ccCy9fc+FQQu0f1cSwuLQ5ZlNW/23l5dXyB4ZjyIXDW9Brf2wnkW6i50bSHQDX9+V8/2JHT
NLcHUVAwRkG69hx1bzvZmg/ce1uBjgv5D08gl+vsZMkyFGkjkHNkcCL/IRYBkxOlnwc7STdD2JRX
a9TX4oB3xkS6CPY417nNx82WQi0GsxpNI3Gn9r4J+lU3qg+GlOyENuzDwtuWaDs37U/EJZ7D/GPi
2B+yVtryeJ8R+b/qWnBMu7UzsbydwSVMaCO2JkC+eWW3H7OhySMldcOs+1KbVkZFRDYfRj1BVaPI
V9Pi5SSAwON2JhyiB8PFdru8uVoWgm9u3LjV0y9RHPuHsrDHz2JQgVypAm56rIfdc1Sp3kOtOx9S
DvSnVBREQxY6g6UHxmzjmL72IalT8RDm1vgjcYzg9f6F9E6qMgHouXiJjxBPMmeXRSYMgGBljsQ5
wcupslTvUneaWW11M/raO/XVS6tDmVHi2yiSmX4qRlzPM/KNlTdguUAktrycRLRg0qhF3k5YaCt+
F1egF+USdVJN6qRDUznFMcsNuoVKtqbUtqw3Mx5Bx3RV0qOeN6ZAHBZhBiXLFS0u8WpS5HujtsOn
pNQPtd0rl6xDV6ARfbhbmfEpnrlNQsCg0BAFgzd1UPTZmVStUZPs1mrcSMjGXqSVemwHQzp7FQyP
pO6kl8DvoQzlNRJpUHq/Cf4UjIQw3BFo/K5LnDW5nHd2K/khQChAUWyCuX9KhJ2inNC0cZNaNU9E
st7ZMIp0R5cu+wbY1tm3cf/t/jwsL0DeCjAxU+HZUEGr3C54PfhdkYm+pRBOSmorkbUdFTTP7o+y
jGFAKr2RRJA7pf84/flf12xY4O1RxmXhIpZRgR9MqqOt5PLLGDhipd/63gdN/CHYuQAEWOPbofI6
Lgbb9nK3F8QNHpgWakLluPLOvrUkbrfPRP0FXsHlyrzNFazgg5LOpLL3HFZ0oc0hTh8IoC5pYphb
FVeafZ4ZP/NB7x9bdOR+OzWUds0iw47LKN03dBH2UpxUW9MYf/RERodO9cQGCr2GlkCMSnVuJvtB
avVf/7oS7CvSEgjDYD+pGd5OT2nW1gCAwnvGwZ46TQRvLzPT6tiVlG/vD/VO0kcQMgWUMmvPlT9b
iipB0hc4TOFC9fhRk+V9EGXr7bvIx4Rc2M4m5uY+abJE894eJy3GulrZeNMQfy+ThmseoZdJ1Q5V
bGX+uXXfWGVq1PUz9U7p0NnC3wtnsD+3dixOXZSJU2tUldsG2iVr8UZcm4L5kdZQcppuGESOOVv6
HIUlBmGJ3O6s5wbN58fOVosHUfiH3puk3uRwn4ac6kDTR3Lz6JtoTO9BaqH/1eQbH3KpxWcoLoLD
EKhfey/tTplQmv39ZVr8RKaGxI9yONuYR3k6UH+dTcf34YwMuri2TvFf0HUGNRe7fJCNKHO1EsCs
JtLm6/0xF/23ya2MQioxKgEn/5gN6qdoscMpD6+JpvsfO9+BX2SEKMjEtDztHu41cqrBSdLUettX
UnpBQj3ZRuaYG/Cg8rWEYP7svf0cfDf/Pzoh27qdgwYoAZA8W1w7yfkZqvXXRDOO2M7i01Vk7cqe
nL7tZk9O3/7XYLMjSM4sKNdb4qo3wn700OEGKYBW7v0pXn4SxMWplUtwS1C+eFmV1leHvhVXtXaS
Vzv2yEFY5W2JLc9JIaNc2erzK54yhwJwkTCGk4Yyz+yKV6nnCC/lqzrf+DkaevRgRHW+DQZp7Zl8
d6Spf0OKyss1v+EzXSJ/a3pxxTzENjYp2l2buG+1cUPyGG7vT+Pion/7LqJeUL3TkyLPvquLYHJy
xcMeUOptroUHzZ66VwIJwa7vx+3oNR/yCNQR5XCYONbe8IeTnIyHPImehnGAX0FRHKujLYHNBlmV
g6/5F9RkzsKPVoL+eTQ1/daJcK5PgDze89lvRUbP8kLTEdcgH1QIIKn9YazVdJ+36FBksuh22WB4
ez3v1/LO99aERpeBlCPZLH3A2wOURnZZYmknriIx9I3ShNqjiD1v48t6+o+ko+kj6QxP3wkShSf+
dihpNAejFMhwBcJKsLDtza3kdN3Kui8P6XRKgeSxzYgS521NL4ikOmz98JrDa6RZEBGGwSQ83N9d
7x1SngbSM7YWAibTn/9195qIHEJR7MTVc7zn2Pdat6Qmey6krn8W6Kg9/C/DTTxdlC4wdpk9yAB3
MD3JOaPQPBAiNf8QYhZ7R7J/qrHa7+8PtnxXmEHq4/TJsBwgErv9NuRW1TzsZa65vjU2fRj8LuQC
qa4m7I5xYl9Dtfp1f8TlJtSQWmAi3yrMoF5vR2xHNQ8avaMNrpvgiuO+PCD92WxarehWbtdFpYMA
DdcenWIHF+wEs74dK2oNCFWpagDZ0A5q5R16qqC73q6gI3f1WepqaWcH9k8j+6j66qkXT7F+zfpP
QXKtSiCH+lkBw6wGlEPj8SCkXt2WVvoJ1wUPu6H6YMcaSlLZys9e5Jn8bOp71ConmT4APtO2/2vD
dbkwe4f00o0wytmEidbt0Ckndg1CexcVRv4lRDFwY9a1+azIbXtuFVReQsupV3b+O2tFkgMtl9TD
IBSYrZVR1qUZRohzY3CmPE6t+VMvCTitgLdXPnr6ptv31pocBIApcDmRhszaTcj4G4WTSL2bBj6K
TagGHnq5TL/c33zLo3w7yuyDMj/PzdLzB8qYNth0TcXAwVaOkUZTy/PXHMPfOobzj5ps2KCmYxgI
Kv12IRUJ4R27rAbXT5WDVHmvua1626iCVBjgCXAuum9S6F8a5ZKGV7M7h8UHEX4eQtfwLmr/y7dd
I7yqk9vqsG2KdpubV2Bybpz/qKKfVXlOuv/82sduGAGeg6r+Z48/xwYpezwG8F637U3jfeuQFx+c
s2Oj51Ij/v21zq9+fxHOz87RMCkoYVyfsO7bOspHzXiRxldZ3pPZSt1L7aAXFh6N4o/TPnTKZ2Tz
W8qRmG9srOCP5GwzI9m04cmcdIZ+pv6XToo2afiLfnoUQGGpfljid5r+SWDI255OmHEeqrOifsmd
Z7sBAaXuUqSEJfDbVvyA78nm/movcpvJIxOgKSrG1OUpH8zn3zZEH5BLgR5saFE2jvIZGX7jV+30
/mOhBj7y8InyAF1Cv2TA+jbo7lprji5vYfJsF5BWTGhBIncUvqdT9tdxTqLehszldW5dYlYp5HOY
nwaj/oGFBIWiIP5NEzDejbHxS8GFUVZ+hAOVvnTTAMQpsNLTzq0YL3H11e7/G5XfjnKKbfgc0nOj
/5BAVmRj/hRlj319CDPri56pL0byw+rpHqOMsaVst3IrLAMYIMLkpjQ7eHIXVF9DDgKrM2PNVQX8
ay14laicbgUknYOeGukjmv0bzSmMlWEX7VztrU0HHnQyhwPkMAvJlSJF4szoB7fRWaTQqopjPyJ+
GRtefdRDEHloD7fKV6F5xzpJ449RoxlPIovza5S1+lPdNN7WBBr7zw82ZRnsAtEbBdO8AEZmUWQE
MaazboUgbYZ49UFvU3tLzWxTTEC0+5t6eVFi8sJdQtlPcyYE6O1uwlzelweRMRqSt4chb1IIsP0a
GGLRHGWyeaW5+icJTQSPZ0fHgp6rKrkKrT2RHjxu5PoBKDM+oB/bJGEPtgGtNGPrK5K/DX3QmaPy
M/TSX2aWa5u0rD6iNXoso3jb9nDutXHV3H15lU/MOl516hYkTvNsUIT8cT0gbxBlWU0bFt+HS+MA
mvJwNPpIj0X7c3/il48h/0fmHi1ToMjgum8nHtGNwqQ2LruqBDW7doLq0PpZv9fMteD5nQMGTZ+X
yqCTOPFbbkcaE30MJB/cgoXe2c4X4Brh/TYbLxgvfnCkqub96ozm0/3vWwBcpyUn6ABGBNoaBNg0
43/dU1qSAS4K4tHtoId/TkApPtL7ylDcVwY3paLtBmnR4XpDkq9L0q+slhCvEkO+rTUfLAWJ3rGF
kvpgQoHfyHHZYhrVRd/v/8xlxGrzoHIVUAyZgP2zQEFg7xEOlYl4h+ZlMLsq5SUtKvM510ex7YQR
7rW2WWt/vrP2VEGAIAO8Jp2Zi0umaLmVXqewIqTMY6/YlLsxhAAL0K7ssgVIkFWAag4EEu4N+dNc
yXGQBnBatgNoRQ3NndLKWAGX46c4j0Ygl06t/x4qRLqcPH6hBbAx8cv8ljtGf9QRVvxW9tGr5rfl
oa017Z9DNIgpJskcP49yxZxDpuIaH1R9Xrr0NnzEkQxpk/d5snK/vbcNp1bf2+MyrfNsG8ZFDnLG
KEpXVCOwojgYHm0U/DYK3MGnWpP0Q9gXe1mtxYFIxNwJq0MLPC1dxCK0Pais9JA18jd4Z+M2nixY
hqjv137k9NbcvulIYJG80y5kJijM3Z4Vu24AYZtN5tbNV4Hi11n1yvKsx0b3NU3BzKS+AwvSG4zL
iBvPtcZ+ZS8nefC1kbtzl/yz9aQ2aeYBbqCsQAuN9P7291i1ila4UeZuAC/tk250+fNoh1+TXjhf
pSq0PrYDwH1J2BepDGLXNgPzh4pgKA6E3ZdQlDRNCjn+97dqUvQBk0jDhAR9/lY1Ne43TUVLNfaD
/FVUWXBo02jc378Rli8ifRHeXwDpCD8A+Lz99gYQd12As3ctOwkuzSiQ/TUHe2X3T9tuvuIYwIIU
oASAdsjs3oljYA5ykRUw8UmIYFMW+8I2xp0pBaDs+/AfOyTTgjIWxWgiRw0k6+1HdYadj32uZi72
YvWj3MhEgJ210khcXmvcM3R5CVwQuUDS4XYQtZZ9Um8zR6XD92GWVy9Zr8S/HCQY7y/RQjeOz6Hu
NPWweLMn3bPZSMoYWLHkVC4PGSoejeKdVCs8mmE1HDNEIf7LS/Uk6nr43vaD2IJzbbaNqkVIRWuv
oZWuCZQtALPTD5qqU1N8gxKUPYtv8hoQRoixrFsF3anRjY0d5ooDXaDxYDMnkbzNkk77GHCQd5kj
7+W6c3aj3DRfcF6cqJ+6k9Gtz7qNEyBc4yC/e+G/tTdRUrf7sEMRl7fRaL/bSdhs0JYcXtvakR+q
TJRbOa7LcRNoAvxcnGg/70/2FB7c7FTaOYQnE56bpimLezvXedOPyH0OsitX4Ff0YBRoAWbOuVEQ
CkkSWzy0wDFfMyUXD0KWxu394ZdrTX8UvTQ65frEfJtX5ew4KJ0xjBU37pPo1bOdUx6O/cmLtQNQ
S+DubeUd0fv6nuZhtDWy1txZ+DmoI355w9ilK13AxSbn50yUJfrseBEsbGx8xazpLiWKS/c+Pseq
H1wG+H8/isRbSzgXN9E0FA1HWHfsL/Rvbmfea4J6MJxMobyQjVfJsKptr9Ikvz/Bi/CQUWx8WinK
QJWASnI7CtyCOEDfXnYndvA2VuvkpGVKh+DY0LscrfJjYRjtvkBxfeXZW5AE6ARR1SWFpbAGT2Be
uwYtXrS2U1culs74yiVR9VXCJmTXJ536WNTKcLIC40sqg0QMMx/wJF5/7tAE9sfBwlSWbnKLd4jv
fYxRGz/lLX6/WVl8B7R+JU2XN0rk1OfB6RNXCireceoyf/R4IpygkKiecnSzDlqPL2uXS4cciMQu
Tg3pG30T9TC0zprryCLW5HMpw8JW5W+6JbNAPM6E0+J6TeuxKNFFpYC1s0YMP8NBwSlAcxqErazo
uLK809V+e34ZderRgCXEFmhhp2mNdpS0euWi8HcE1mFVnw1KgFLegpHeN8TWhR5t1eyYlK8I42y6
7lzDxpDSr34IODx58atqN12zua5T7HzxOhQj1HwSQDtJIWZWzo+8Uw9RHe7i7LkOJCwQDug3Bw3t
DyU55Z6GlyVKO6Le2nq091WmP0D48AnSuR8ZW6nOdkHbHUIrPEDFO1lxt4eIu0MOLwGfEJRofqbB
qdfTfRXGuylQjKNuG/OfecY+6k+17oP4BK8CwNjea0Z5SG0Msfmn38nYQNsHPRY7T3oAvn2MLWUb
+T9lfk2vHxtVPVbecEwokqAgVbZByMMIN/7+IizzXyocNMgsEsupcDzvSadmJdOsKmXXa8ZNLo0Y
8OIyiHibc5G0wXcHZuvYE4vtVDMuIb+g74jtYnEeTOuPpBXZQ2yk1s6jR7HFsNrfS1AOdlVpa0+k
b2uqwgvRC+Dk6H5R62LPcPXPnTacyPYUKVapMRl1dkpzUVyQaVWoGnbSoz76ynMgx2ITgOlWOlvf
y2Xt7atYUx7xvv4GxsFNLXrkk5pMsR2jsDt4mpNetWRce3mXdyQgA3r81HlpO9CIvL29zFGvtWoA
LJVTLtgNSe8fBtUqXu6v33ujTKwFujUEnvSub0dxctloYQY2cP1svMQylHBNGYm2+6O889QRzQBZ
QxtpqonNg8KySQNP1qrmig+SdaYV9k3FDGFTJurvXobQp+kJxo/tkcLcNiorFGyscMS924/EI/Or
rMSoy84BySkQAXrKpE+Qs2dRTZaURulLUX4tnVTbalnUuXaKbHcqfOMgiuAHJsXtvgPht00zQi8J
7eWtiOqP9+dlOfsTjoP5QOUa/vl8Wgzh9yHGL+l1dKwfjo5Dc+7L2cozuBhEBwuP/QU6TjSZF12S
1Kl83D5CyR1R3bxASKT8V/XZym28CKamUdA1ZPPDUCIBuN1IoWCbasoguZKejfs6bvN9Y2btyckB
Qth2EB4a0ZkP0mBbRwCC0kqE/iaGcPMYYFoGMnTSJ6c8Q+HzdnxNHVMtNDrj2egEauz4s26UHrua
Igv8HZmnDkWLQuHGEZTw7QH5NJH8NzitthFRjJckWmWVGg1bFHG+hG0LksiXWvwVS0u99k5onWz6
zo9R1XabAcv3/f2NsHhAyf4gdaHshenMJAR8++uzPknqujYiN0oKZUf1KYVQFVIw6upjqYgHUzTy
2plcPJ8ozvBWT2KyLBkrdztmqfcl00iPJ8FGaVvjZ3LtQrRDrD7Tf1lCEw99RnFaGUfjCUMMjC49
M3+oRmEfB/Qdt/dnYBF9UpzkEPBjiAppIM9SLAeRfS8XYw7ZAjFgfJq0LwWKwn+kQdJXTv/yQNA5
gzMPFZq3ZJGhBr2he5EEXqGQ0uhgtRNeCR3FlVEW0SezBkwXGsq0qvRVbqe3geAwUCsIXc9q0kMY
YIQaoV92QOfc/1wknfgSZV5wKOl7rYy8vN1QBMM5FNstiI5TFnk7dNR3nt6Yde42XW3s+kBunrBg
CDEgDA+Z3kcHH2LnpoyD7MHC5KBFrXEbpnr78/6SLq+ESd2IBxcEDVX4OVzMszqdZk2VuIYBUARN
kfpYG9ZWCYfuJQ+HAR10OjyZ3qGx7FXqyiwsjxRJFRr5oCffVD5mMWmnYhMxyl3iwq0JNimMqaPe
GO2OE/ghbCN7nyrhmqnasiYH+oH7x5bJaqixzCvS6KGOqHzZ6jMPl74nQM33RHp5sqsj3f/mS3Jy
CuQRhn+G5umGsk+wyfoGPXbfjJ7SPFK3WT3mdB81+buRNxz6KI+0Ry2WnX89bxO1Gk0M6NV0XMGV
3+6RcExbO+97+VmX1E+0yVsqTjriPV678vws1gGABkkQ+BbKtJC6p9P4V7VcSgBM5BkDjZJrJck3
C9/JNEN7oiyjz17irTWTp//fzUMwjUfnYSpATfL7s80/lnpa0uuXn+Ge1pvA6sXW9ON45asW19U0
CprR5DqUn6m+3n5VGsUeanGd/CxJCULYmMM9qNzYG8rs40qFaxk8MZYOl+WNzMZFMrsa814oSTJW
8nNgqh+1CVmLu0u01YFE/dabvj22lfzk5epHYVYbFaB9sYlK3zn6Ce3StLf/u3+s32Sq5zOMhcAE
haW5QOh4++1aY5eidwr52fbzYZeagbdHCyQ8K5nWbGLZc46hHESn0ZPDP7mJNeYGUnLw3VFHDdX2
OnH2OGpVx9K36g3e4+nBo1VxNO24OCE1+V9vxsEJ/KR0lCPjtxdF+a4o1YFrStIejS5KnsWYBT8K
0xu+loi3n+JMNR4boZtukdbKlvsc/1W9LS48ZM6rkjar9jrT3X07A3QxQecQb0Bhw0D+dgYsKwvD
Rs2hFyqNuTM7uONdq7xEobp1ss7YMaa5q7oS4T7N9rdFKRUrAcOyWU5ZAbMmoi6gQVO59fYneKYV
qn4KGURNpbNmSJdG86t9UVr9Y4JY37kK4h/d2IaPqYyIIA6TOcSDUMNsI0rEJY6ZUM0flSPWtO0f
s471nVeVODTH8O/D3D+VBDnHkCd7XxD97Dully+VneTnQmj1VpaQ3d+OA5TKcdDMp9QT+sbOEumi
aEqB4WLKXW8h2iTS6/3d984VizIIdfJJ0AfV9vl9UvRSHjZFBMVm0KSDjhT9/1F3Xr1xY2u6/itG
39PDHAazN3DISpIsyVKVnG4I2ZaZc+avP8+Su6dVLI9qvA8OMHOxDXirrUUurvCFN/im1qC0ESkV
x2XUdu8yyalXdTLv0mHet1W6SjW8b+W+MS6ymCYsQWDr7+l/OiuKGredPWhnTtfTQ4+HhARCWkWM
wUVw/HXsACBVbTcSYHG9umymEM3EFOpSbANSiep4dJtek8/ceKcnH5Vamk6UvBwuvqX0XlxKYykI
GbdVEMx7RMPqazmMz7X4xNo+WvuCfaQByhSCICigLe5VBJwrXgIFBZn1r076sC7GIVm3Q1yBKD1r
QnB6+lFUQKGLMIr6PpgG8dYv7g/b5KQ10km5jZMSgW/619REurH5VAy6tK78GmsCLbqZGkW9iLXQ
8JIC4XhVGpuVGqfjHtzbudDu5OuKR0LNi9iCg42GyvEj5Q0iINaElA76c5/4X+alWZl9ywpwKoEu
Rw+Tf06J/eTbPg8JpB31HvKcZwHdF7OAQ/RoToWv3E6REXgtuqereCyG3y0BI4NEz1KovNIkoih+
/GKyjG51QkP0Vq+VYGPPqf2pQ7t9l0mFtn99H58Eh0RmDEMnigmEKrbYIXE5xOgOo6Mn10l3EyVX
nVPjBOg4UuqhLqTJHi32tYrc+yUs4TODn0JkcPl6Vo+kGkS7ZQmKmBMMzSKzzW4H9O+2aC/6u8Sw
agoSigJzE38reT1U8kG2w3LdN6mCTUHRrzOK4m45GL4XBOZ05kg/DdvFQ4E7Zl4Ep3BJWreTXuJi
D7PbSNObC4ra8qooCmeb4IziJjSNLnpZvQ+N0UvkGNmmKNn5anqurHoKBuMxqI4IfRvSCBKJ40Wg
ganE4WdIb/NKuZ7kKLhGbFNbE2WDZFKqYpVC6lg5nZysxhx37zTJzwRXp/uLqILUgeSBasKJT0Y2
BwlXSw9JvNP3ui4FF22MbJYUlu0KMa91qlXntvQv3hqgFghpSDoyLjm6CPhebLAUvc62yYr0dirz
Gh3W0vlShxJ2dG1C6XKwZeAdVA5iKmYs0qZaN6NDkeD1TXG6y48fYhFXZNSIkrru0lspiaRNZUrx
Oi3i4OG3R4HdT4+HBi0s/CU+LGsdRUqyOLxVhxCQnaxIqyGHxfT6KM901OOLgjIMLUN426gAUnM9
ntFokvWqnfLwNnCGFZe5myUfUi1aQVbajMYnR30fG5et9kEfcs+KdRcUreuk3WqS8Brubix/QpA5
wqhQdtvoUZ2TGy2/NPSnLtBxjN+r4YM/YiuRgL3sBs9ugJpU6Y7IfGPnwwNMqHd20H8o6y8FJmnr
uvyK3PHvfy8YgNyBYBu4CJa0ZFg/XdBFanCLqcqVnUkqZhHN2YhHZCzLibRBEaIlKFgCy3gbkdmR
CKUKbxOU63elMVmeD0VvNznFJpSsYI1HR+0Ndux4FmC6XZ6qigvuojnzRX+xOgXtC4Az4FmSucXt
0KDq4XQIjNwOfazR3MBtUBYV0tfXzenmh1zGuhEnAHq1y1Ow7Jw+iKw8uM3n+jDIs7OvGqs9SBxU
2KBEFikOC/j+twclnAalQlwPeGsZ0IcNIKrQRltolpv0YsYp4gpkOQYs/rhJE6lfEYmeszo9fVFS
YiaSVBU/bdjtx/uj0ceQrnCbI6sCQNAwY+ODbM/tys5HZcUyCq6iKku3r7/osw/H8WJiVMBJAE1A
zCFTcTyqk9FHq6Y6v22d27nwPSXE4NBIkRzL3AKKwTxsOkja+WEEhCsPh1Qim9PX/nBR+ruSWpWZ
3LTdBcotrmXf9dEXvXI8c5p2ybRTNOxp4H9BzsqKjTaEbqztlexaC28shzJwYDR35qxsJhnQepMi
8ti4EdeqE2Ubv822DVqZvdKuWvQyrSZ5zEA+r6cU0KxdS5EXttgFDfWwe31KRKb0ckYoSVChw27W
EsgbEJLHM2LN7G15iIb7nMthV8kYo1W4Qe6kQtbozSGi0Fq9tc46/dwR+Ry1HQ2N2C1gJIJ2YehA
KeF4aNvJwplLKb1HKVN1WxRo911qvK/VNrjAwIUWWsBc+3bmr7WY7W12g76LW6DkmTmhl9VnKra8
ZnRZABrw8iRzNhVHpoV7637O8N0a/Q+vT9ZJvw9tCTJ/W+gOsopOvB7HMUhCvTalO1LvHSoq5WUB
XOq2DNNmLZVGvZO6ZpUacrmSBgKYaZTtta9LyvvYjpzd2GJx3FFSNycVv/Fe0faT3dertgiS95ka
q2eW+0mgJxA7MPJxJ+EEpfmx2GSF5FSd1dfana8EJAqq3mxgEhSfgJh/kfwOGTJUDDxZ9YvrYLYN
tzKdzkN+2N9U+FR53FeUIcZRP9OuWB6lwPbo7Ik0VlA4qBQff/ikmKXCKUb1zi+CcB2bUrPqgtA/
Uzn65ShwZPA3g4RPl/Z4lLFMw3yYhZfGFJUb/PfYdlXVXry+JJ5lWF6uYopsAK/AdmvPmcPyXugz
JVXaVDLuYsWpNmatT16J1CuEaPkRaYDLIdGSdWKnB1OIdExNt877uFxPI6q/jt3W6yIbk52TO8ol
aisfa2x83C7ch2EUopVsP8SGPK56LS8uqbObnA5kQEirVJ4aKOE6163qneNnxi4My9xTZinZUJw1
PF3OLKQ7W2TfMKr28krXD3Zipp6eWNU6lu30zM11sp2ZCGaBjgKHK3Ho82J8EUNG5TA7LT6Bd8Q6
a2OD4Ls3ef1FtKbMfzV6xXW4guN3W35pn6K9f+YKE0tm8RUEvB7gjihHkiUef2yUlls1rFv1DsDn
DhqnXlsrU98qpAuvf+8Tttjza4K6QJEKJjpI7+ORsF20M3a/ele+s7fmNrkZN+WFsoFq7QZrxZU3
madtyw/92rozttalvMq3wSp0pc3rz7G8P5ePoR4/xmh2XdTLlXqHTLBroAWXGl+0clurJqjSM2t8
uZOIlcG1iNiLyAQtkcUr65qopoTIrY1KblxbdvChyR3nTPb960HATlPW42JemlwQUFW1n2aApyPs
FIsojtagWKMzryIu+KN1gjAJEAh6/UK7juvneNqMIUTLdS7zW7MLsG+GbI0edBEIar6/Qi3jC62B
7H0FZs6Tkvnc4jl9R4El/FnNoay9pOxRHJ4gojJ6JScm9MmpEBnWOefKxSiAvQTKAANe0V6nhKcd
v2OWUvnJUJ64pYKbde4MzHeXklDfvb4Cn3UxXszlz3GogSMCQi2MPX88jlWjjQG2L0OdEfxR2trd
dijKOzU3vsuzoSBLaUaTG06oRUGm81fTYPbXRhmVa9yUzB1ihc2qUsLBlXsl4ohsV2gIAugctHCj
y+mW5G+TxdFKxmDZcwLroFjJdSwnzsqp2s2kUWovHMk4k9UsAqKfb0VviD6WAGcvNRQmqON+m/NW
lRPcTTol35pvZcAGdZHyiVw9QKiyVGT79zb087g6XSJOcaIqWrTHszkBhrQQMqco0yjGQ5ql0WXZ
kda1eha4aWV9bMpzntC/WCigUkApU1TjdZeohUTnMhmqKL1tLT3c+dNsc+XDj3peJ//2bfz34Kl4
/3NFNP/8D/7+rSgnGrhhu/jrP2/Lp3zf1k9P7fVj+R/in/7nf/rP47/yL//8zavH9vHoL+scAul0
1z3V0/1Tg7PQ85g8g/gv/7s/fPP0/FsOU/n0jz++FV3eit+G6Fj+x58/uvj+jz+eeTv/9vL3//nD
m8eMf3eo8Zj9/vj9zfTmUHx9DIqTf/v02LT/+EMy5bcUScFfCslY6hdCw3B4+vkj5S1gUzjvwsWM
2EEEDnlRt+E//lCUtyD6sGQHHwttAO71H2+aonv+kfyWTI3ikIIeLn1FCsJ/PeXRl/j7y7zJu+x9
EeVt848/FgtA5LI4qYtfBFkDqrX4+Ysrm/pkMFaB4XhohWAL2TfaehjHdvX6QfHcDnxxUJC1Q7BG
L02lsEfRfFlvrJE3lnBI9D3Jj/1DpHXhuE6b3qhde6jDz4TUkuROkVRR0JjiUVnPfZQA82zH8XYy
8mjazL4Rya4JMLRZm3NhNht8LLED1cw2wjBZVsd3paZ3mLVVU7qeMXr+qmd+ezlImpRsgzFrP8yN
Hlobld6yseorFT4Shc3m82wgSldP7Oor6ELIBfvGpN1hJa9Wbpd2NeBG05kATCpSlnkNcuAGfjSc
dRexVfXvYw1NSrfuy/Gmtyv6RU6VONKWcnVVe5Wv5++yPEgqN87zTnAw/dB0ESmPEk8enPnHYA1V
4KnE5LeJFEYfIhluKaJDZvdBiPPTJtbzqHZ1KZ/edakVaxdTU+sXapzMeDNF1uyamdrP6xJe9OBm
FUws3Aa4+LwiCfvRQ/hl0r2et3F7Rc8P2WzP0gqtcPMm1DoS0GowwrsSLlHiJnPqb7Q8xz3DH3Xf
9vQ2RX0+qoCZwuRK1BsgQerXJLC1xMvMs53VxWKkxC+UPgUKGy0vasCL6yTJxla1plrytLlBN22k
j+lgc3bmmF2WOn8Ow8XO3U8ngaT3eM1PuW+3TtdIHubDeH9E1n3TK1jqtjpFLA0Vucj3/Ssl5iZi
28bvRj8+Z0fPpn8ZhDw/AvAbqh+CM8mfx48QxKU/OlkpgWUNm2u0DbRd1ESqO+vU27vIPAcGETN3
tP+YWQ4Z/mQrcqgsxmt1bUx0ORYy1WPp6bPRrtK2Sbw8t5Tt63v9+XpcjEU+zzgAS5jjpaJLVYZ+
1Nix702I7ElbqImAv6feVN0plIAkaFoOHUYqYiNxTaN5XwSy/DQUWZRstDTW3o1zEtremBf9bdXz
3FufrMJxda2PBB7MaD1fCyqc2Ng+tjeZIINHkIpXpdokd2HuWNexWdQ/dUp+6wq7jr7VRVP8aI/v
q+N775+3/VPddvXTG+655s2my78/ttwty39zdAP+z7jyHDbCf33jbbvH7OUlJ/7rn3ccILK31HFI
C/hTUN24rH5eceInLDaKJYSH4I3/vt+0t1RPNOHRjfkbHXx+2V/3m/aWW4JlQ4FetEGwW/id+02E
un+vRuRaIfIJ6h0PR0LKb17stGfQ5BAQVBlle7Czrtv5tRZ/Vfq6tt1A6/OPkWmFzo70J70Y5qHC
137UgrUTxwbOhu1U7yIMCqYQCm/VJsF9Ro/uXoNbfRtnjvpxQunioBiN/wX0sLbGdcgt6c/fKIU8
9ZsxyD1jSvSHQBq7q1bqpXtJrbRVNPrjg+K38ezaI/SlsLaqb748buiCtXfRmHBjwAih7qbqfRF6
gzHblxmQC5x0WjyaomGo3rH51H8lVvtvLvTyf1dEBzLttfV90aSPzZvd02Mtgrrrb6sif0y/v1zx
z7/g55K3tLf0KQUKgFOVyFlwCX8ueUt9i/8UZyxLmOCOa+Y/F71kqG8pOYseJ8VnCt+icf7nqpcM
7S1sDjJSFikNFdb+7yz74yRXIEgpYyMcTKmSzJ2k/XjVm3oANzuDkS8ZXQabym6uZ6V4H8XFZVAW
w2bw02LbGdMD6dbDi1n7M8I8iiiP2zWMLWgFVO4FSAKpNVvcRS9CSqcF9Vc4fnzZJ039vpQbB4Wt
wS8+coRkj2keSvdQyop1b/lti07rOPUeRhVK4qGVtw459yHMlcpV3JkUugQy7CoK81TZ1KlcfCLO
DEJsnOzySes6nYJaiePMRCnkR2gO8mGaw+qHFONikc4jxnhKh0CuknTXJvrh3/I6e6h1pew84iAJ
Df1IlT5NUh5h1B5tidBgwJkaKXOvDlxVhlwBVQklX7610Lf7OVP/P+6U/21bTYRu//VVIrbaG+g9
UdNmj83RFhP/8M9bRTbegpuFlkgP9Vnk6K8txj58Sx7BuQ7MVNwTL7aYQrpFBZAej+CfgQzj9/21
xfiZ+F3U78FFgkyCK/sbN8szverFzYLVHDuL5xNXnkjiGOlonWu06UlclF1VNtolQIR6wF0+s8JV
WRorKGEYbOd+FtUbJdaqje6kGDPLdHV6bXiXcfsUrtLIXyFHlRehGbzHlWXyMAi4d1KdTnvfxvVN
FarOoQ/8+VtfjYpnlAryeLk+5Re631wX/ZD8C3HO/+matn5Mo8f8jUsg89i9KX682beEMRhMfGuW
kcxRKr99KpqS//IxfSNy8jfr79FJuPQ/MPShOfDagr3pnnpW7GP69L3Io8ejFSv+5Z8rlrOfoxt0
HkUjIg4Bvf0zDjLst2JRCl0IQhLSjr8vBcV+S0JMVA4BFkuLZx2Dv1asqr4V9D76wc8cXTBtv7Ni
xYJ8sWBBdjgAO+A4sWy5E5Z1rcK22kAPSv8+K78OMTynj2FxpoRL2HY6BO/JE0OnOgGGSmA3plAf
/Xstktdx+al1kCp3HpXg0Pbn/BoWeCEhBC5Ub7lsaVyL5uViA/qRM7DRFekeU+vQm26caj1WW7Tw
LFyj9V2+Vc+p3fzq9SgMUXgh1OVMWvQY5LhVSh3JyvvuR/GleND3YeCeHeQ4N/z5Wg6BA7VZ0Cko
vh+fK0YZDzYpkn9fUojrrQAWWO3pBma+wTkLrF+8D7rtovcO+YTrdzGUD3YlgMzk37dy7kn6Q5l+
MsvSVR1h5H4ONXyc3T+/F9Ai5ECQeuB0XqpKWvVYlEXVRvvQ7tdmjRxt4b3YlL8IPZYLHBYPqxv4
FkpE/KEsop4BE6p8DKdgX+KoAglBDoyV1A3r10cRufLLbbQcRUzqi/hGr1S7n4I52Pv92pdcU/vo
35obIXiGJ/rrQy2nTAxFLRiKHjuX+tzihZQmQCnACcJ9U/a1lySbysCV/PUxnmdl+T5cYtSdhZY3
xe3j9xkHEvK4zMJ9/R3Ps2n0pnJT5xfj1+JC/Yo4WFh44eiqH4EzQCQZfk81kyqMeEcb5BmHnEgE
xRy8mE4VzGzeqkW479OHSa/24VDsCiX5NqAef+ZNxXI+edMXQy0ODG43CuxDFe4RKEYkx7qnVXdb
bdR343X2W63n07dafLmm7g0rg0i5V8z+og5nL2jPEWSXm5eJIz4iiQDBS8tsKWcim4DvnbTmbWQY
hpNxZUS00gF6t4qyC/NzZ9/p5hLfh54ZB62gsYiU48V3ahpDKydNDfZjqCIjyOHarpxz0kG/GoR9
CwhXKMahBHI8CIwlEFg1Z0QRJj8kdYcE8AOp7pklf7qtyIyErgcTR11+KTwR2zl93VAN91VrxAdd
gXodWr4U/mx7HHU9jjKhk+XGMMgCEBHQAji5DOVxqjW49OHexk1pmivbUygtnHmXX80YxQ0RWsDl
I7w9nrHGSWFrmgGn6lCvu/QmTNH+DuPt61vnFzNGnoWeEiktRJwllS2rZnM2YJbuldRTsNulKi2d
A74tA2pOAvq+LwZZvEpbZSXQWwZZXd8etJ2qu87H/lZb6V6w+3r/fvamFYjgVXmpX9WjixTr1eTe
/QvviRqKcO9VydUXj5DUZhGGUhPttYAiS5sUN0Herv/fxlict2GTRo4vV3wxPd3ZeCfWw2+ha8Th
I9SN/n4L7XhNTDEQ0rAto/3Q2vU6NLpVW9fnPDd+uSRUjC0QWIRrtiwxDE1fDJTTon2e1Ls48uYw
3/0rE/X3CIuLth1jgDFTzwgccPRdvDA/M1ELKMdfM/X3EOKuf3GoWVbnYIk1Rvt6o25xftjOq8g9
ZJ69ip78khsienj/zdoOqxvs/r4Osuvf0xX5LQ3sPx8CEjwkRMo+oM6PH8IIh76t5Tnad0l3EWAG
HUjF7x9FQmrmryGeWyIv3jOIqoLm0hTtnVvbjrYYm25e/1YLKMCfLwGm61n4Cuc5cU69GEGvSiv2
B43N+xUljy3qIJtmW1wn18aNf7DW3z5f7qwV39G8T6+TjborNvU2XE/u99ef45er8sVjLO7dMIub
IEqUaG+b+7wTYew5pPxCQ/70TRfLMlUUtIcSK9pPnr/1L6enJkFDx5tb0D+WZ7pQAtfputwC5RaK
vLZb3Aabc0r2v3xPqhlYUD1Hbov3nNtYisbBiPaBWW2HrsoeKSv7T69Ppvglx/GSAOJYlDiocIAS
EA/x4pu2ZRcSx5vRPipufC32Uulq6jSvQEvm9YF++TYvBlosHiVH873omVKAeh6lPRe1jzND/HKB
qsBUBGaTou0SEzNSQpw1bsb99VcsETfKlfIxGN1+Z62r1expHj6NHvLD6+4qWKVe53bu3bALL+Wr
3b9wxxDQ0/gDmMnTLF62yyNigjmL93rR3GhxdjMqxfr1+XzWVzr+cgLRK2hFBG1UlBfnmll0EWCS
BHXVvLeemlnq90o8trVbANAfPEMfxs89orM/ynFIP030A1GK1tKHUu/ja1Mb1Xv8DKLLGgUb5Mkm
ScvdIu79b5h9V5yOc5EhARO31XXnx/KPMVCmb72ZyREN+jS8HmQDySyUXrXZq23OBTesewlRWFTW
D2mlYsmG22J+Z+aGfK2aPn836llzPExmCsi7aWknbiXjtyOoJmMDX1HJb3womXDGtVm/n6ssvIZe
aGJ/N9I/WY9oRxSundZQatWh97GdrdUhWul4Vaau042GD4xGGG7Rfy4+TbYMPlNlf8nIpksTbCJE
SX+8/hFO4nPowQL1ALqC3it0r+Pdk+V6mUdR3O9Vw7+ZyvtCN37M0E5zfc9B/bt3iILQL+1k7HHE
Xbykk81RlITDGMgMJruWAs/4nHPls8350ZrC4kUQymHbIpENOen4feRSV4Os0CPsRzS+z9Sm5WcT
Ysb3YvLbxrP1XL6XtFrqXWPUasU1U8O6rOMw/kFrN3jfORUhldomqETl0pTWD13QN7EXjbr1wW99
Mk0QWcV331az99I4lj/azpS/q83cfZlQn3Rc3+81XJWMsRm9rLNLxD3nLi9REjeSe7NyjMqFgo06
d6Mg2x0YanZnJ874gHK/FkKxqdC3M0ItT9eo26g59pdlfh3UeZsirqckxnaMSIPdjgDtN8VGuDQ4
eeDC0vZBGkZU9I4nz5KqJmyrPjpIdjldyzbupbLS1R4YxKKgm5fi4ms10qXtF7LX+ljUBXnwLRiq
YR065jmxmuce/PG3JJYHzk9iImjsJ49Dg6arqiI5JHKC3EKm4Hbg+/ZOmmTs3FsluAJUmHhCZWNf
l6XldpNWPGhyXCnuqHfNuqns/qY2/BGLNRhhc5FKe6cMwo0DOZYy3GDtfT/dSMNUXGu+2m3ksVI2
6WRMl5xIBeTwbr7uU8tZhYPeu3rcaufOwJNsn8QYECQpq0aOR5J8POUDopW10yrywbFScQgUevuj
t4UzXVko6lVUSPpn/NnmC02pcTwv0la/GzTgmbtahpUSkOwecnuqHztznt7PSR5+4F5RDs1UInA9
oRc4eVMxINqaZdyKEyGBhvR+XyiHCa27OyNKiOOsrEuuTRkRG3eufF/2OiewnxTNGj+FdVNbLuWP
6IkWb1B6ph12shdKVQUDzkz6ykN2cYQn0szBU+kXzkcpiZ33YdOZiSvHvdpiy2kln9Q+qr7Rh/YH
VylL+UNFBXM/SHF7rSb0yNzedKSVnyaWfq6AeFKDZUFThCVMEELXwnzveJIny4wqvx+cQ9c4KGC2
Zlw0142DlI3bpF1/6KZkilZwCcrYnTvqcyiNNba+nQdor9C4/O7D66fuSShBQwheAZ0fykrobiyi
M2lykAXW+uSAHGBwwUVhrAw1Cs7c4QtehdjPwDXBJgjZVf5cZj9yoESSEWX5wfdLBQxVZ77zY3hS
6Fftkg4fA1Qesikwt74q1PHmFsXFzM+9qJlAkIaD8b5hD25++90dAZ7mzRG6IpM+/hjIm4cGJiD5
IR9se1O3hbGe5+ycuONpJEW/AtgGJxlFDa6dRZKMmKMSmnRwDwg9N1ehiW+eLQXmzhbpcjkl+7ao
sndKYOnrIZX47lKkrbPAyLwO8Z311LWjW2lz7o0pELvBRxRGkSVtNWfJvd3gUN8NY7YzEbTddQ36
gL3Ul1etUVWejR2tN9MUWHPHA/vztXMcBhF8HR2M4t0EHlKYjFAFWCyfwA6MCsOA4gAqD569aUle
o8uUdtHu377+tRY9elqH8JwBhKLZKwjPS35oO3d6r1dzcbDNNr6iYW7iTwlNdIxRu+xTBNeyPk0O
juI7Xgnq9uL14U82ihgevIGlomNA9X9RJDDNtPAnRJIOhISSN5qjfyOHUXemIbTQJWOjMIyA4LAT
AZnSFztek2UZyU3ptNWhnDtgLC0ekeAM23mdVGa4VbMIFwQKGvdB5pvc8Mo14Bw0TBRd2qlpOl1m
HbIRWFwpl2k7ApADrvcjwv3dS+ZqdHPi15DbO4s8Ww7UzVjm5wxnTsI4cloWOtU1UqFTtCD6Njn4
gL46OGM3e4pRI/Qhw9Q3GmPflkboqlJ7ZtJOOgzPQ4LGFsMi7b74NKHmh9zbc3VIgI0gdoMIst3O
IHOVkTnCF8zlfCXRTFLlTDXxVy8L8xSKB2QPCmCLr9Wq9J+DCuKpk2SKa/utDZ1xntO1XuflKpH1
bl/Yanlm1F8sReaWchttL952ifuU60yXG0WrD3FTIO07Rr6nT+E5WP/p1iaRJfFDBBzYJkJ5xysR
Mya9xfJNOSA6GKPyFn5tW3EfDYm/en1rnc4igvx8Q5tLiAzMEO/7Im/ugqYvzdDQDkHO1nKc2F9z
18/bScpMDzi2ujIkbONeH3QhFCJ2GksUwUz6zig6QOQ8HlUN0B03h0I6xNEIgkYyLho8y13Hh7Pa
Iv2KSY8SdgekcDatb1cuulT3ra+Xrp+ck/M7/aDktZSjYRxSD0LV4fhRaq3RI3QUpEPY0lJCZ+zH
GHXn7K/EWjw+qpFeEsK7wGeFec9illNNzhBzRB0A6JyzNtUCVTE1iFZaYWfrPvaD7ZkJFk99PKCB
tgzrlLwO4ZcTJZZJtyXZaK1DE5lfikrbBn6duLEe3o3+HmEmt6Hek2NRFuWJgrEl0rlJdWarnL40
wlNsUJC8iMsjr3c8sxSESDkhkBy03DFQ651AgROeUI8vJqEeKp+5JX4Z4EFDEBmfkNRZMjWznOuL
29I+hJE8KSv4uurnHBTD+0ad497Fij6/16cZieNUG43Zk9RiCDd+lOrfW+79c4XMBXhbrHKaQySf
cEb5DPzteAKQBE+RbYudQ2JioNNUFaJPxFuaK1WOdN3Vln5LIUy6ysJ4vm400nzEoJ2Pry+F0/VN
v/QZmyQg1QDWjx8ClP3YW0bpHEx8E1w5kCRvTpUfrw/y7HB3vN4EiBAwBVIkYI2eeacvjpGplus0
8vXsIfLLfnKHPmN123ELDX1WZs9I+/ZCnkJF37Z6B1MgqawpcbMmL+ilRrGJmovdf5VLgLGeHoZj
sLL1wUm9EtAbaa5d3sppAWtRq5NPc4aol2t0JTXuUDECqIymb78nRcwRsq+HEUk1s3ZWg4qu0GSM
CXzmqb5FdbSWV22KETxJfdRfqHAyGlScfekDibyae3HUOJ8zpUY3dOwqYAaFYaIHKCWVBEVzVh8K
Z4behA6tLLlN6Oc8mV92wQpDXaPZNDEO926ZOM7tpALG8zgJUCUJy+I+lSv5++tT/ovVLgxFWNIA
OMEeG4u6Waj1ZtNXbfkQOEa3qRy59BysxVMXBUHN02Mnw6wjLXZWHF8aPfhekPzJQ+W359p6pysM
7hmoINGnhGa6ZLMWVZlZpVLGD7Djg6vJDBAj0M363JF2kiPTNiT/RyMSsA7fY3Hfy0YjK3Xixw9D
YMW7Ct7IVWCZ2KwpQnEfmdCdb0fNOuqk8F7pBstloZ2T6zw90gQUDzQN0CTAeUv6NNR9U4fQEz3I
KCBd08weH4axlm+ywjlo01jXZyrBvxiPmjmsC7jCXE/LwLdEbxr++Rg9ZAnKL1IY9LtZFfchNOuN
EYTnunGnAAuiAXC9MFpEN5gE7fi0oNCAGBf6wA9jkbW7qWl7r2v0YA0K3vSavMJ3bx7YfE5huqPp
pJvCtxFJ93tk/Gyw36MV5fthbJuLMAD7GpO6nOmDnQac4gmfxVrBG51MCRTysKM+Fz/YCp/AqB3g
VAzvEXDqu1awYMe+qx7y6GxZ/hfrXCAyQTqRsgtdu+O5kSujijHtiR8onIU7aGL+hvrmuYb/Mxbi
+Ci18e6gDk4eQvS37E6ZoTzqvW0CJrAopplyiwgHCqwbg4LFFgkbbVP2luYmiVm/m4wuuTSC2Frl
oaytBpAbq9ePGfHBl08DsxTNC64xGHiLU6ZSxqqW8jx5iDLndkymH6ZdHEw/+Iwm+E1T9F9fH+40
8CUaRUcKrU5K2ifNezj/kxUVRfIwQHW7MqXAuJfs+ROFVOXMi52mtMAfSaAhzgJfI2Q4/ppt4BtZ
1qj5gzE7X5JAbt87g5XexAOSCLXSDGvF14aLrFWaVYT+2Pq335O8hYoE9s7475qLtWR3dhEldDof
rNmSL7OaQmQpm/A5hIvx60NBWjz5hvi7QXkGRiI67UvfHRPLHRTa/fqhZIuWO7mPtJVsV7qrFXGT
rSHUJaVX5NrwZYZOKG99SUgfVl1cPOZFGndXlp+m2XaIejVblTP+0q5aFsZesTHVmRRpDtamNqsb
zSywSVSjATEgVQI1L3ehtpb0PL0xI77ESq1NZCb6Qf8Rp1RMeqXEjtbEhe4RvmVbukj1kVlbCKag
NooUs89eJiJYBbUdfXaKbuq21gD2byA3/2qrSJG6NmKi78du0vHqTJwIsxU7XmemVtdem1rDO63M
HbiGTT7d+yH/ndtTaLh38lg7pCQ76EumfvXQ4D/o5mzHVShwbJdymaNsBYtyhnSoG33nakbZml4/
pNa+KYzq2jI6w96EaJ31BAuqjwVClWcSVhV9uptKPgOAfT6xGxLiXVhdp8Jm6ItDUUn+D9JwSOLR
2MmoXlRS/2lWOnpOs5Gk6w6jrxn8nDVmHk7M/D8ykBmIOrKAFsiIOsnbRCmH0guKNuw8GcY6Fpzt
FBLmFoO1dSSaTXwFmhSQCab5tg4S6XNlt3Lr5brSdwCIKtTVaTRhKDUUsUq/xxAybfTbQlXwMhGD
oRCWrE10vj/Ohm8i7dOT5qKrlvrmewRF6dqUTayqbu7IXe+iLYNPNb6Zpr9KQjMdXb/H6JaTGn+M
Th1Ty7V7RWrXBRUx222HarrysSH6GlFW/ur3enY9TUGIx4ZTF+bakIK8QtEom3U3yeGxrzrdwNjH
6eBB9JkePXBH4LDap7awjbN67cYhuMyxXC3IkFkY+ed07uINQoDzBZow8HDZhpcB0kSH2cFPPcBF
daX+X/bOYztuJFvX73Lm6AVvpgAyk56imKRKnGCJMvAuAv7pzwdW120S1GEu3XEPu1VSJICIHdv8
ZjFhbUxJtMzIxk03HD4V3yiZC8Nf1VyrMK2dXARLKdLPHiO9ex2Rzg4Z3SW+SJBeuAbqNH/Llty0
A32ZSvcss3oM3qTiIOEd97O2l1pV/nStMsJrhS7/UXiRx2d04+Su4+B97fPI+dr0bvtJ6ebiZ98X
Bf5QL1IEsYkBKqIZXqjYMn5uOxl/YWSp2KHbVOqnBVBz7UuJNdpo5getaGukoQygfAHVX/no1GZ/
2dpzcnDhOfa+iYScS4dETcuglc38WM/0FHhF+WIHIjFl7sc6cpyzNzNZmshrsGRu2s91rqtPrRSe
4O5PxedWCIS9hCRJ9xdcFa+9LoV4nLlLsm9MW6l2WWfuxNzlDzOEsJtGS0cFJ5cYkfNUW7QMAZB6
YgV7TJ8qxbVv46WKnytcEDn7im1gaISkHh/au8Vz1P4rYhouSHkUjVaIskxPTFHpHCzu1PijHRtZ
KIrC9mioaXWLw0o+4I4x1fOPFlufy2HK9DNXjryGuU0wKsYtexxS9SofVftHItyqAjbaG19UYxkx
QovYeTGtP2s3KYNE8zuujceUP5Ohp9aeG6SF3R+XiTT/mI+LNgay85Yfk5ZrqNN6xY9Y92rMYeym
uffiwjmqkVyeHWsymfvBAQm6aigOc4wWXGwaFY3itll+DUiWyVK5GTLv3FNLJLogTfywmZ6EZonH
hw4a4Ets5nYbsLF1zGg7XFeUmMoG/HjUXpToI6iUd6lg7Ohqc+1P8YD6r+7O6i99aKNPZGvjfRwp
82OptfOFV5Gt+8oYIUE90SWkmZW0888Mm0ZeX9tjxj1ZRP2m1ie4vyB2+GRRgXZwXLeo95K/ZHFo
Luw9YhzCej5xMrur3Dy9Uses1kK+XeX6qduhVa7hG3iiifQeg0fBQZOWjBxAKQXQJlc1TTScPayh
HnS9ifw+m+27sTO/lZ4hbiw0r3e1qKvAaKv0kBljF4qynIKxdJAqhdAbdLbTBXWkR1eRjIZru5iL
M/7/1mf2mvhLHE1n1LT1oQG9fRj6TN+hke+ez8owfS6FYZ9Ddh9OJCXv05+1bQES0/Owe6B78DYp
yQi10+xZ4mFYEEDM59oL0gTD4760rRPdmTW/eZvYvV7qXabl6UimxYojHrCywvkyRQrbW/Bx+Tj5
+M0DGWtTjfkT6i7AO94+0KTirFCpVvUQKc23cfD629h128BQFOvXxyv95nlAqQClZ9wFWnY7DWnA
ZvdxatcPopscf6LT6Vu5eUqT7zerkEatWTkZFe3PTTqcRpnb2ojiPCQTcbYrkGDIbe0Ulv59jYMN
AlmwR1/7hWzz9q11WadobT63D5Ety4tYWngNuG4REpUiP8NzMOzHYT7rY0QpPn6LL+3OzbZAWYOm
GBAAGznszVxOTLaRx3PRP+T0jbIgIqM8S0y8UfNet8ZQrTGkZPbRoXo0zTPZGuLAGAQoRtkERSUx
+IrU/Fo3M73wR4terpo7yzfSOHk+O9IZ9tWoIQrK8ELUh6K0uluPDMQJeSGry8Io0oci7qo50HVK
K6mhr+QzVULgPHEnG/VTFH4xCpsY06BfqMV3vV3Ywx+eDcQ/GBmiC8CUGBvOrVH0rCoRg/Ohfcy5
LoK6N9Og6cCCfPyuXyq51++aFdisJoJsTJ1gtWwC2FIjEDDr0fBY+09h66PP7teBEzT+L6TSgpO4
ju1Z3C632bu23aSosLKcGli+HpCvBelO2RHQWSvbXaj+n0lHQFtc63NA+CCUX9TWNmMMsgEgPvB7
H+3Gu+0M0nOjyZ6LvP+pyPpE93d7Mrdr6W/PTJRhPa+byvA4lFem9T3Njh9/rRd4wPZrvX6Ytcp6
1eLUtZFW4sTru/T81vf8Lux3Q3j+bAaFj5Nv8DkJDtwvob5P/DxU/RMsjW1fgBIOYUBqRS47DFre
wabgg9R2pRvTQ95WqhZEiKXQ65tRSgowI5EXGvYjdJCx/1F3eZ1ijmfms5OAcFILzNH6xbotVLlU
JyrZjU0bJAt+F/GdhJiZKWTmTSmrijSJlLqdH+CPTn/1Wtf7uUU96yjJct63ZoQtlxF9durUYKDk
QaOu9QjHJjnezlVj7xETF7dtO9yNmiyu0DDowrlVMYIy8/zzx99ws0defurK9GbYhWTWO7nshSKT
1M6eHrzFUcJ+bgG6TNSXH6+yPvCrjcJRBtDOJU5lD+XP3mr7S3MwFMwxnIeZhPsuLRU1yBvZBzm9
t7PIHpu/48h/udn/8+Ky9n9zs2/S/udbfisB5m9+qwL+7190kVbhw5U+zdjtH4Lryx+RYaHfs8IP
WYMs699aVgoMV7wSEINZRc3AvKqEkX8Yrpr3LzpyIGjosDC/BEr0JwzXDTaby53ikN4TnHES2BWy
/DaeLFbhxIWnNA+qsnZUhkQVyW4yjItioSTwo8Vpb7oU9J9f6jP9mH6wM78SunZgILBgbZZO2Dik
KLBfjcjxD9QI5fgD/Q7H9pOMDEVtRwGmtZHXjVSTZ+A1+fXLTv/vzmPnETv+7533+K3qv3X9283H
3/iHXK1CoaaRgeIG4Rr04j97T7Ptf6FIiRD52k9l+s32+n9bz/gXgRQ0FCSvlVy4zmz/2Xo6/yAk
ZfQJoT4CcCem/IEcwEYYGOaGC8OLVBnwELLykGnfbr1s1J28KV1xP1iT/cWNaHm2imoelBliTOfS
iUtSw7iSMtfPU9Fnl6LK9W/05fRgoju7UxTZXluZs9zGpteERmwstyT/zgG4XL1bsqV7fvV2P/0d
PF/T0zYh9eUHA/sBosA4G9bsJiuNaVoAXwEjDgpvCYtpWXZD3cCw0qW314rkFGHoRbn8VQz/e8HV
lWqFtazDkM0bklaPpYYq74fUUx/N1ru1y2X2p1IZd/3kfskLs77oqiI785wU8kTP1BFXtoLeh+P6
jTJc510sg6wYowCV0v5qGLH8EV3R0rBzpV97mbM3Z9M5ZGiUnBuJPp99/Mq2NcSqyQ4mDE87tLT+
Fpd4na7QUbS5/8vuPrNo53hlT8TI4jTw0IBDqNu5VzMhzxXZ33+87ru5JAu/FHtM2tErY17y9tUp
UzaUSzV192C2+osZn4yDHjfpZdl3/YXXmcIfHaU/r+NoPGtmRQmRN5Gh64pTtmm/+yWsz2wS1BhX
wbb4LBDfaKKi7e+typJnWVEbV26yDFdp3zLbskz5ib6btu+kKs4dKwPdJfPIN2u6qifeyW8+BiMr
xJ08esirQ+zbd9KAJdTUqlnuKel75lUF6hljPz607KCDMxfTUUzS8VMUuAONrOiG05TvypQiNqJ3
c96rg3s35mPxBSiLfl3Ifnh0laKANu4ZhxM/9v1hI1kHfQQRgGDz7gMapaMVBdj3e7cd02snaZvv
SVOCIqtSeZ0YIwyUSdiHPpqr+6yxxYU9VGyxeam0vVrn096o7WXPH6NSA0jiVknJgD7+jdtShlud
4SvfFRUi7vAtD1zp49aM6eHfm6k0DlmDQeGik19mXn6KuvxuJLquxTkiIhMrQXOsv+VV3s+UIPEY
yen3Q2t6le/ik4WQYZ1A2ejQPdWDDNzdccAdDRFI9OE+UydPzj7t56zYeY0Q0NK1VJeIS2j9tHfi
1rIvldTTvgxGa/z4+MWskftt3Fp/IUxrE5F8C9Wntz9WWsJaugSpdrSJ04MYomWfmENzULsZqfwh
w9G8WOZz2qtVSN/wJCbv3UZfTSfW1JrCDxnmrdVZbxZNX+DyeG9og/W1mIFqXoAFkbpfV6Z6D1tg
NnxZoRkGYs/MAdcWdMNCJyug7WSqtJ5Kr5irsGuw0NGixir8CWX8B8MsnO8eNkO+M0nrEsQfPvR2
PuMykNjuVAGpTJzvqbBN2FAJ0NidLF2ElKbIgN3jjZk8F6BEGvg1+L3745JriFVMw7iEXa8vSyDr
CsVMHS3J4+C1VuPHoGs7jDf7/AfjDu+Ho8cy8qMZn+PAdXN5RA6Ro0AVsPzMAZDVfjzaehs25uym
WEt1uXoAW78wLG+aYth7XbPaE4xlc4gHlxGEO6DsjNX9CghdCkD2O21YG91ocaZoG/RaIvcxdiiX
zJgVIBVIwRV+CYoNWeE6YyzRO9LIwzRKwY1XsjliKZ8yDenjPDQ1YTA2FroeHYYOD7OwzZdMOW+s
MTsf1U7U+1Yvk9tGVm4XjPpoqUElx+JUKfQOAsWeBhRC0LPw4CKobAJfXJlyxH/PubfLydsxKVT9
srfT/aA05lMN7eWTKnjmpbase0Sikx9TUvyZCxrZDmI1lM6k2BgLcJo3Z0Kr66RM6s65V8o2P+hL
MwUVAxp/iKv6rHT0Mfz4DL4LTqxH0oekmocWGKDlt2fQabJlRt/dvVeUdDwrkiIPrTp29nTWTzEF
34VqlAfoTxGowfuCpN8sRYzNFAsl+3tRJ9AzEive5wqsoknq8b7UwWf88aNxjZE4kheRNhrr73kV
C4Ew9/TFXe8+X5icLa1pc2jzn9gV6Cci/O+ejD6rQ6uVoMud+Xal1gQrFpVqdD8y1TlHfjYO40aJ
zgYuhHAU0XSqvbKFF7FL6EWtzRUSPoweNs24sslVJ/Uq5d4s9PoMOThjN6DtzpCbU1rZ3GjYFTp+
O1XLri1a8wxLqebEztn2eNatCmISsDttQQb1WyhV5GmDFLVi3aMvTOhrFfCd53nbqiIEXudGoTWV
+I2JyGQwDaPAG4OOTRgHeJ4bD0tnpRDBG2brp37Yek7f3CugSdF9WoG7lMfo8Lz9HIZRunnWRt69
lfZ2MHkRFjNeda61tnZvwDC+rIfU8T0jGkJVcRj94xp7M9iJfWIDvk/MyedWvQO2PcUQdf3bH0L0
a+06dfNj0ZXK9yiW6V9W7Zm3bWJ0P3pexhxqcwcprsVQ8JteE+YCtU9jLXRcT9H+8qSXPyZdgW+V
YcWPmZK20OUdBTR/DjvswdB5wDBNHCcLKNXo76tzyWtuCtOIgxRyQ+V/fKbe73T2ODJNcCJRGYUS
9PaJetF0E+2h6F5J8ORp7Nrw+8VmcpxU/R524qkz/Lv1eG/sc8gOGOJu8pneKGy1XOzo3tMFfqwy
ClMabUta3gqEok9snN98rxUXSDRk3yCvum2l0zWVeoJr0n3lmsV9bXTprR7FsCswKA+qfo7Pk1Yq
0BR0EWKJMYbGRF1g9Pp3SWS+jjvgnykAr0OhW8WZl9lu5iceXfkyii2JXr90z9H2X3ZF0y6AD9P2
LzBap1Dyv3tnbDf2/SqfR8r59huVpA5qr6QxaV6MKagdPQ3Z8kMO+jNYid3H++H99cEbw40cMDrj
YOsFzfMqxmZGpbejtJR7AzhXUJXGUzI2cEIt4+vHC72vjwiwa0OZrcCQjhHq26ca0dYrZ8uLj3XS
dk/tXC/fDGseYx/j8RHJ6RZj36DKIplSaA/D4sdaZz+NWuktfgmaozlBDP5NtsAPIklYEwWKSHNz
uE0sgdOyqeJjYQvnzFHq8VMH4TsYBYhPNZPdrmvV4gp4R7Nzvci9pSxpToyVTR76baQDkwgebLWI
W+WDti8lyTLcE5LkyPAeIy0wRDsrnf9UE4FODq6NtBrpElG/bAnXlRTSztsJNEqO6U1CAhamYA9O
nL7fbNtVVJVCbjUvYpb49gOXosZuSGcU0smlBfQs78F30X9vh1Dr558fb6eNpc6aZ1F7coXS9cIo
FIrl29XmytYVVzTZkRs7rGK1ojE59XYVgGYR2kEknXVjFgPDvqiIyuwOeD7akQKdyE8jrUp1h3b2
/FDojfdpcJX6Wa8a89yOgtZpD0ZpS4NkGeB2AK1BnH3829fz+/ajM55e23Evs2OYGm9/uq0NigeU
IztKVV5kNjNHmHUPdWFeqlbxXdcwi/14wfeHfF0QR3deGojm7TVmZUm+JNLIjqM7pSQVSryPil7d
NdHgndgEv1uKniPNZog2a1n/9tmKyopLo9fy49jMnp9Mrh2OmrD8WStOkaN+txRMS48tYCOVvWX2
Cz1DP1tyOZP/ZuHS1vHBFrlynujacOIFvohFbT8Za9AR1IjH+OO9fawpAfZtmF19zM22v3Ntof+F
K5jzbDMc+9prs/HDGHrlOuZZTUxYK/mQCAWsSpkjuQJ7IFUehprXnmeCIdko4vp7ni9mHsRKBk4E
iRihMyKyWvLAZeyuoiYXS8iWNJbdKFP5qcqt2uQcmRl8gqITX22lsZ+FiGz4D8Y0VMEgOoBiGbZM
ma+o2nirdK1zniVzWVzF9jBdqTJmjr7E9khlNwvbCB2EP2JolcmI6u+i20HqTfp8qYKacAIuT/cO
fgP4wEGPqm4vMhVRbtNu2q9KaUJ916MkecLs2YDXkNWi2LWOXg8+8kTjL22MDa6ttt9nCh1Tf6g9
POiVvinioJzn+kYojYQBBXWC1D4eBuGXdq60YZp58spoO2VBSGGabnKtfeiUKMLw1Jnny6Jr1KeP
T4exBqbNxwWgAS2YTjV5w1ZmSDew4s410RzLuExSX2OvjgGqHigcT5blRHiULhkKR7Nrw+uZ3Pw5
ssWsBW0hxF09iJGIYeBCs5CzM6etOnUPbB4LjiGa5DkjU+O8muPmsYgHC9nmKr3JRVLDau+N7maA
Il3sOtcY7lI7875LxCpkoJfjCNTTdPKfraWmqV9jXeQGY9Jp0y4Z7PlnmenRqRP1jsBMfKCc5F0w
JaKFueqCv664Mhh5HTAxcTRz3ftuVR3XsJB9Vvra0DQDvyJN2EIJ4gz+rDaNerCVcXUuoMnvBaaG
uaNXA6lrvFZIdpBiPMOfSBpfcZhHhrVoddtPDfVrN+GmAxjNrK55rgYTjYZE3s8WLNz8XMlpZHdF
rBm+WVrVTcdX8FvIZfb5x5/+fSSGIkcRtMrSIhO3rTCbvs6cqPeaozrpyl7zqugi0Ybv/O5ml7iz
c+nkUHA+XvN92KI/bqxtK5d+J1ORt+8YARzReYOsjxqt67BtRLTXS9PZqWKc7z9eag22bzc2pd3a
SoSxzRR6S6QWA0IstZa1x1iDyWhrGOx507ScKJ7XPOndKmvPUltfIuu8fSC6yFZnJW17nBCVCaXq
3ia90u7iCERP0s2f8ewGFzDk0+7jp/tN/cpwyqCIRtaKZvc2KM+a2aSws+RRknt8U51FvXZqNbme
HYQzMFLUPjV5V+xsImCY27l7Q8PU+5kliXOWijI6cav/9udwbpjWrgO1d9d6N3SkkIXdHYGGTgcz
LY+6EMCXrH58npuEPa66851ba9VeWI5xmJZ5uCujXL3Qm7Q6kd3+5tMjQ4CsEzJHqx7Dps6zM3jJ
5qRK6PrQVcp2TPAKG04B7l6os5tvTzoJ8oCN7NIY2mzmNnYhP6XDeETPR7tW42H+jjYgmTNS3d0u
q+0ZZSUlRpCmNuVFyW+dd6gzJWnQqn0PQV0tuI1sNQc76Sq9cM9RF+hKH6eU5XtfSNmHlq0YY2DH
bWKHy6xLUMrKXIYuOGo91JOhyc9EKazvUdppgd4ppRcss8hOkWq3yBOQfgjCQHxTDeRhmPJv0tte
cwczTufpCLI1OuiD5OrMpdGet8my72jmHCpDyiu+yMOCjeVDWenNoYb75CeMxvZlnM30Ldr6Yoqq
YV8nUrsY46gOQQZPJ6qK34hwsIEQ+aBnBh1T35JhvVmzUyj40zFWnfmxaKchAGWHG1OaF95OyEwJ
c1c9WzLQbRp75TNAZ+VcYk9w0Tqxd6snXvcVdHm3//jIbmPf+g7Xs8GRBdCIGd/bUNEMfSItu5qP
bZXEftOmw2WvDyCa+jn5/1iK/QjjBTQYyejmc8XKaNjI587HPsWHuFGtNhiNqDz0RiJOBMDtLbI+
FcMPVAQ5cauI+NunUjsQfBY0kuN6PQaDk8jjPGISFWftcF0VuXut2WQ2H7/KbbW1LgofE6EM5h5Q
bTaLYqiKG5IzsGhrFmDpJ8MX5qTshpimlNomp/rM78IbC67YFkp3FJvApGxKVXQ1MUbqO/VYSm/e
G2QoeGjFOLE2gzBDPY/ag7pOFBYs3I1l0B4GgYUGikDeNSby4sQW/807X8lMqy78+tq3HPe+8fAZ
pZd7pGeJP0baT59rGg/+OJbavhX6tLOmcT7xzn8XA1YZe0CUACrgfa9R91W3xBWmkeuNuxytSFEu
F8+q/NxM2xDhv47xI2z7vI4oSUVVYJidq0fJ/C2kodRc9mN3rTDzuLSEqd71jdKdK2qzXJHu12Fr
n/Rq/M1RYzrGKALQBdpn26QWVSbmy069HEWSlo9YdulrduXtxSCbE0dt3WqvLwF2BlkGCbTB1qCn
vNkZtTYRgM1CO5pOv5wzqpjPixnNEauA2hLPg0qhgUfQFOWnHIa3txzZOnMWpGIQ6mL+t31I8CQq
DWhvOdrDrF50Qp8/ITb07eOT9v7xYJsTt1xyHKZKL32kVx99RlyPOrdQj1WTl+HA//xSqWbpe2aN
MZdspgvRlsNNGXfDiQzH2A5Yeb6Xgn3NFqH0b/VO5iFuwTkit9Us5hx2rmJ+LkHtwyHxeh0xSDPN
Rbgsi/qtkjGZc1f30xh2CIogIaWWzo5BpqoGjTtAwVqmpHnQZWKdTcz/RVDHC/8S1O0bw6khqy/V
vPyadDhlQQMNEqHQtL9HNuOrZS3FJ1cAX9izDWI489Aqf+GVVl96AEqWiy7FLBFkQ+b+NaSTe6hs
GEiBUWbmF7vJGKPGslZuCs+BqmKAW2lPpNQvHZM3OxCdi5VdCcbOXB0bNymoWwzrOM7OHzKptpeQ
uNQ+zKx6unLmtIgRikNb8VZhdFHC9DPLu9KpMhU6RolOjIHyVB9MS1lbvtnCUvCjTqm6AAmib0rZ
405fTrDI0HpJFX+qqirMqmHyfGbyZX2JbxvYiXmKM5BzZTt8XpDJiPee3llwm6K48zVLwYiRpo88
Y5yCOJxZtdmJ5uq7wo3NCQKGdjGuMLQSt3r4tVKOeGx17YNjJMll05T9mWZldRpksV3FRKC6Tv0y
6dsbyprsLEZWD0+W3q7nwGwVpfVr0PlJIObEyH1jKYazGM7RrhhaL/HR29CsEBbJfO22qOT6jpfX
TegqY/JsMpzqdq7Is/2w0EAJosoRt/mo0Wgs7cXs9lh/micq9nfHgqMIVH4FZHDxcf7fhmGGGM2A
12L9MAyt2KMHSJzhyyUXOF+YB3ZJvStxpT1T48TsfJCI7Ym68V0zG9omGuzwhleXaygnm9vXRJBY
9m46PHhWPp7lddnuaqfLz6A9WuESW/05tpHI/LrIWqLBUQdjbWd3iVPOh4+D03txG7SI/p5SgcNY
MVhv38WgTilCefX0MJdj99XRRhfYXJdYOaxONyuCuLEYIk16o/+1qAuFUezk8W3l6PqA6mDR3ZXG
4ARqPhd/f6T/wjX/h+Hkq4/04ubz88U5928H3JtvvejfgDXX//7fYE0gmQxBgDl5GHkzrufa/rcT
zvonTK5I18np1hT5P2BN7JmAAWN3y9/AjAKOA1/5H7Qmf2ittB0gSgzJrZfD/wdwzQ1SGJAwZ2ot
dEBSkOGQY73dUHBUigSuePSJ25C8LkHLRspncCLzWePqZyRAio+o7CpgG8O//SmU9qioyxByE4Re
YVhAU0TyxQIkxc18ntY9hq6REwf98F1Z9OeXV/vfXcYuo2T5v0HBfzsvPf0svuGj+Xa38ff+waU7
NijyF+2wFUIOzeg/2836l8sXRIWK6TazCDbiP9hg3QNQDCWQkvfFpm4Fqf2z23DqA1lIurU2wxli
M0v6g822KSpWoRHKJjJq/q0XZMlms+moDc8DJJKvhTO5aIzE85eRPBNiCRawit3pf9myq7TQLorh
OopwpAVWkXwbO4tryPLy/uurd/jp75ThNfSXp36Vyq6/h/QBwQ9ySaRX4G683fzpkkTMkFPzq1YO
7uWYpu3FYnRFMOX6KZTD+mj/yVlYCpEEZ81ZLJA7rLe5xGgYzGRoU/bURAe3PF/QQ3dti1IY1ROS
ZTyAivSUiONv1wQuh1IXmwLM5dvH6yxvrpCFzp4k/K/6ABQsyHZxeErzfnM9/vvZXq2zKb4tZxjG
Pp6zp24/hdU+voh37fk31VfCUy3rDWDy/VKbkqwFEV8YjEyfHB+ZJN+G0hb5apgG39vwbPQNH4L/
iTLwBVf4+tOhxgN3yAFYr6/cqC3npqC3EYks0597ZiLgritXP48zYTahzVjSPjiqaOLQKQdrF2mN
0gSgSOo4HDBb8wI9JjUJ0ICLl6AxaniIgtljFAyWsBPSUyrmwJNqbgSxPpb6PgIp1wZZgkcZhot5
fms4VUSZPdbus9uNIAQoQSbLN2atrEJ1zLMq0L3U/aljSa2FMl0GI+g5MK1fRHq+gLuXvb4rJkf7
3tSyAAlpyO6HrFMbPxEmQmI3YVKcr9aUlLKTWkdIARbz5EviyXGaba1BiLSazTMdxV98uRXBtAjJ
fe+QRsbiBWXD+MrPmp5WXEz49xBaAN0fal2VyUuj1RomBqWWXUmvE3FQ96OihbVSGHoAN7+xmASl
IBkXOevXY+atGIgpI9deykiXAXNhUYRx35WfZ5BVfzYrRxwF0R0C4sq7JQKqW8CKl3heapVieU60
pTsIraJE72flRNq2jTM0ikio6UvRNwKssu1OzQbJYqNG6nPjNGUAGyf1UyevA0+08kRx9O4wvqxF
SFu9U4FGvhSZr+pXfBczkWLo/qyOhDwWa0CpDoNWAVuSasHwyW7L+3RK0qPdedHPomEY6ffoVT/1
TqSZuz8LsWuPjFfsEvXADMN2eBuDpBAxEXjm0avY3qN6Mu4jrWvOxOwsJ9Sb3oa7lVXFncdn9ADY
AbXbglsSN8piva/KrwTDYp+nOJv3mZsH85zGgclMMXDsCUYqSgtXMInLhz950nX5dWEyPZM7GJzJ
JsLThe6lppXGV7TQKh9LPnrh09DvLCRzT7RgNo2QdSkkvUkZgGZCI9k2CtxxdpOMruvXNu2NTyOj
5b07tKeYBdz7r66slweiacsbZZxE0bFFzMjY0Gena+yvdZugT+/Y4lpHoD6IlnS+9BAY+fLxC2Ss
vF2R70YbG6aSR3GD2OLbzdI1blEO6MV8G9Isfy61xY0PioWCoZ92YqiuaCYAn4gUu3d9TGrjfIci
T6UHsZs2nl8tidEeSrstGKBqTin2w+gA9aDiBZDrdlmyqy1Mrs57vVu4qrKoep7QUcrDsaF3i5ED
g326WLONykUl4msTL6zzUZrc1bFGwDyQNmU/Fro0fZCZeK+fVw6qgYdktrQZFZuue4rSzIjPXIuL
YEcbU5n8xRinR6giWXtIvcQZfVso0Q0GS1F+yNokd/eL6RTesRwc81pHHwdQdx4jDrJU9pjBhDeU
sdmZiFH8QCGsasgeSmc4r4yh7vy5nrpbZHaaPJBitJrDqM6WuvdQh/HCFbb8OJmN+4CqOv9x1utF
HeQlc5sgxqACvOuC3DQXqjadWU6cZsHsRp55XUeSjkcaxzYGarXuLNc985fszKiAC39KGgxfzwqt
VG30La3hlq04FEFka0V+1poiuUC+AEI7ZI4sOcChKC3OgAQQ4mpJoQZGo4oonNRmtA4NuHfP9zBU
4JPpRaV98qp01fwBDyoOjmzoOivGBKJ9QaAELAHfZYZcMI60eRw3/iWdGgUT+JBcsmariZ2XQFvh
oNsat6jKJGy1SFBH1In1rgtTK0dHPh6JAHlkxo+LHbuf87wsoTJUuhuD3UDzhf667R1BIY+PJe7l
RUCTw7pDUkiUDLm8svDr0UKHqIsc88uwoNkUGtLLwjlbmACqRZ+1oQP3F56xjXyJPxZ6kVxqDfwE
0L6RI8+LxMuGcHGKavShiJT9IbPL5LFvvfaLWJb4ez57sXHRGll7OTJojXZ5IWt3N3B5/himaZXQ
Mmj67tS09h4WoSe/phKLiV3UIrEQeJM02M9Kk3CvZkby2HSJqfkWCGsHCSw9/6Q4ZtcHy2iPe20U
zrJjbmIfYkMuj7bZdVjydn1N1NQm9MkbVU/3fWegRwyrDKXPgdmR9w03CudxjKR+MTGTpI3o1GMa
KKivNYGcR+axFQD8HepWUSBt6BOQd5Y2OxYJdegTSZOb/sjJcdwbhv/JbdxXyoMlpcZ1pc75eFXp
epZdqTifdJepNcKCcyW8F7+aPfUyVkRVEssRSfI7bWx7386izNwtXdRk8A2y8RjbhZrtvG4yr8tR
dR9QAPa+NiBwcPbU7PyvWoBS9XMDcKKvL5Hyuc3cmuylU4vbdNY0iZxO5d5lkPN/Ygbn/TKyTvsi
aXZOvmWJWD8XysJfsKbGXptsVNJhjiT35yUvAFgjwWreafyTJb3Xatr1tG3GwChaxJB4hKndMTuL
a98bzebWioW8Nqe4ynmNbU82WBTtD/SWRgsvQ6ug5u692TfkYMOQBD1iiD5CeCsqHdCqQr9j1Jo+
It01Nz7kwuV7MSbFkyLd7CnpRotHSTwE91H9w2CSTwbwtXBR9XTVyA4tK9fA3/TOcA02DgK9oowK
Vn1Dzqvqq0EIPx5M+X0YUW70PXdQbV/NLee5yeGT+fDzFcwV5MLEcY6k/OU4wxi2XT5H8O+U4pp5
R3efovKeAHWe/5e0M1luW9fW8AtdVrFvpqQk97HjJE6sCUpxEvZgT4J8+vvRZ3Aj2WVVzp3swd7Z
gQACCwtr/c30IAy6FWBMcCaPckfKh2RIkB3KM48vgcN599mq5gRYqpWnKmQtkZOT2hj/mh2QR0RE
6QXYag8kynEf6020Ct8+gJyJx83kavqPWM95MOJ5Au20zF3qvbluF1GBsMr8CZKUQb008wwRAjdF
Qh24r3npTCR+t0GpujjqTSObNuikBdM1Mcu0NkDgq3YLxKNQkWiyut6OhRqcUKrK/e4qIBEh7V3t
viELSLelVQ51pOXFgopUKovnPDftbzQdMMDstLbAwLQw5mWDGlDw3CMS3G2DDr/gqMsCFG6zAr1L
EDcD4HuafAuxEceZ+2ZZ5Xq6TsUTzUYIDGHaxJi2KLzkx82Iz4XaxIaYCXNl1yFYttQe1fshQ8Yy
V4mOfAQ4xOvMmmu5nWoz+wZps6y2SBtrvwqj4mrvtKnsQSqVCKAt8TTAoaowbdjYZm+0rJ+bgjyr
3KGLkiUoq1AvZelEozsM1jatCx1JvL55VlKDz+o7c3k1DXM7wyZoW3NXJF7tX1lVORI1Yb71oa4M
NrXkyd+HQMwSZ6do/9UbEfslGqBDG2RhprkBPNdxdh/REoxfSgn8DeH3pL8xszp9lDlI19zRE0Tr
UtHeUsSonWgehjUJQ10NzzFyIxXabdeMuPPlHYpXWiY+D6PT3Vt5QancQgvmD8WJRcf9V3h7M0dD
ZAu5aTmMsK2W3VTOCrJrPH7z1VgDKdfaedjUZhPfe6nt/pLkEV1oAWHyN7SHjM950rkv3SKWP6UV
zztfE0TCwm0alDN63y03JuhzxMAQnvmql1NsXEA75NHldMGIyR/HuNuaZgtKOG60GWHW0d/PVcZb
zNbz6WuRolG7ZRaU4IkivEo9fQTqipPUS4wogAgblM1kOBdT9zMb5u6+lxV6thq0k2Q7VaP4qRo1
s2SOavTI9uS4kXJueow52viX5hX9r77kz4Y8oPI/pLDzTVwQXvvqs6Q5VkRVI3y5g5PtfO8mreWC
XbzMuehNTxXRMmoof4MH8e4cmuTJ1kGTDsnAxapuBx/VgFBbhlgjRuD7GHYASx99ZG5fpsYwvqT+
4MGRcUUDk9nu2B/Ire5zgHTfJpow+ab05u6xQ2CnAXKnV/2GWzPZozeXP2dN57Irc7c8kDFlLyWI
YIIXfTI0afohe3DmGD/dgniD14MRu90mTsbgu5Gh0WmVSiVbbsbMRj/RUldl0k23cD+fAqep7isZ
p09w2gw7nKp+aXe00bwFASHL3jeFzMeoiasg2Ul9Gh5n6XvJRpF6ChpK2iT5cz7RIOasJKFhKIWm
XNP2fWRlWXpnDk5Q0uAzpnLbqLyJCWyEqtRIUUECUYjI5Qgv/truGnPeIsugqK6oOuu37FzVXyaa
bl6WczZE7EZxB8UDi2KOR//FbCS5pKMcImFqT2EsEhkudIv2YzUOXNdGqexNXY4KZ7DCVd9tzmoe
WSY1Yc4nUdjM5uwWOpAOMas3/E3sAv+LYE+mPeDieNY3rurj5jpr42InoEsAleyLUtzjb1Year1y
kV5Uo+XTxix8M9QXwRIkk2gUcj0ypvZQTqaqJPTCVA4XwrDKcWsOXmaRO2g1N8A4BN8T2VQP4MT7
OzC2kBforXW4GeXaaO7juANumHaueyttDEMGNLERX1fmNH0FWVubkVZVOLAYfoujkE2mEfaanV2u
saUgL6ZrGTp9NckLAUbmazY2hJg+h8p4MZgNIUSfFreLirp1pkgkxrTsQCV5P+U8Fw/9YEGNzLje
r7TUH4kmgHQ+uwv2XNd6O/rfhHD6+Gpuyq7eDItM7RtzxabM27jOapFtam9ous9Yj+ddGNe2He80
DfzsRV5WxCpjqsVLmsMQiXidW/foVuZI76Gc0F2avdfdF21u9le2SeiEGqpTP5ENwqSRYc/msp21
NoEEsLhKhmY/dw+Uo0Z956GkddN2s/GjrMrgRa8JCZERV3q5hd2Zt+Ggk4dEcecFSzQVJYxPz5aI
gXZpPt7hr8PVAHcDfUPTXdL7JvDyUBOLnHaKfifpetvW88aljdyFTllp932vLwolcWRRuE388Zef
kaGQBPAKW9VGteES+5cpRI4Lp2gJWhgdJCqLMqxnW+6NFiFXEev1lcNDzt01Y5M9+vGwoGS3pITM
nkfMQwORBFXAcbbSyAtm73fwauxQSJl95/kn7kllctjkZt1e2pmk3zG0CIYVRC1icWzpP4MqnpFY
bfPHhqMGqgTRcAhEvvvIpvB/url3u6QruO7RVuyyMPNd/xtPWUj3YmrH6YYLeTiY0hyK0AEJcu+3
yCCErki0dFPURfVkEtLE3dyLPE0jGztAaPjJhMmOqffxU9wZaXs71mWKbt64Tky5RZdcl8Ng3vsi
8aqbBHg0/2envB8aNTf84Hgm6yyDk1zHqHnWVAWH6tfQllwA+M6gOqiNU4p8E6X3keJaHCD0pgf1
d4cm/08zU6AbPB6yDh4Z8XyddE335FYxey+3Usu+GM0KKyWDEtImSVb8eoL0NqEs78TnMsAjCIx4
LTZ2k3jfRN+Wn5dUh46Fl/petydkaIVbaIAoJCewj/P2ibd58qRVtdw7jT1gJ1tMT6PorTaE8a/d
1kVeVw+jP4zgjsEDtg21VHO4d5N2+eYlGDUGTiBQ251d53mcPXBrgUjclg/fqzQUOMV3P2PVyZdZ
eIG4Bsci9BtdMwEW9iB9QHsHWf6DH9F+L7XR/ZKpWj068UwI8rAbu80tDStG6c0BlUsHqZwBcPzB
E3P1ucRKgW9SJn67MTEzc68SL00uyirGIMnt8R3w6cwr0CLL/AJv8acec/ghpVjZzUB1mexA+stm
yIglofRTHjVzb3V2OHeL862tBwqqaRUHu96AMoqWq5cEYDtMT27qpKzZpdWsL6HMp5hnfmJ1Pzqq
NNT1p7iy79wUQ6oL5BWS/tb2Y6/e5llO8WtSgfqeedaggQjxS4kgbu0Vm25euvImMd3a3aKK5Xhb
f2jHR0/RcQ+RhZy6q5F+sfk9XmBEhFabxqio+pN0t0Yuxz+pHC17l+mVTHeJ5qUuMp/dkgFAsd3p
yhHIc9mC+iruGHr1zfbp/TzELNqlE8u6vYqndBguKy6LHM2CaTBwh2nltVPVg3GpywonEa7cMd8l
jSsHeNxK1KRJfu1FvJi59Swzm5xdZWZOujMWW/XXsbIWWhy1XXcRd1OuhVVOONgg6RDke9mXVnIB
jqFZPutj0HeXcWmUDbAWIfIvlB+k/ZTODiVx1sJbLvkk3rQrtPVjC7yauNgyM3noewv7LYWPoxEp
vRy/1sB5fvA4Um2Il2jxlED1I8PTmdhO1LxvgoysJxpL6oObHKTZXaF0W/B3dk154SUKbnwQz3QI
ClK+NaWoqi950mffR3ZUFg2ul9HrQPmMk1CnVXeJfhlPbdEyldBoBrtBtjmdv0mUPTDOoijzOQPb
J0Pkn5rvRmEPcSQK9sMNuOr1cWnlpXNjFqJGMCGXzg8f/PAUTaNTfS2LWXe2VPPhT/0PFXfTAV5i
PQ+uW/2ugxRduFRPrV8fl/7eFDQ9LGDRvnfBEgEpt9bC4F9Fa1HmVYa3uv+clqlxW2XK+G6RB/1r
2XQdBQgZlVHUkIB5HY+yLKqZ+2UOnpHZnbaA1vxtVRhnpvKmavo6CLVgxMFg6r8iOP6aSl64FIGo
2j4rNBQ2o2+Jy8rBpx2yDCnxkJ3DxZ/g1dbuPcUsPsOKjQFAdtLDxBSh7zGLF89L0KHxaCMB10+p
fkeZVe4wL3hK/HTeaWrJznQa3k4UiCjwATirwKPdU+2Sdurt1O1zuQ+8Xl7Ao21vNFKYqC0XuOT5
0H/+eI8cN1EoR3OVonsAe4NOHFzmk+Jwl0G6mXgR7ougrjd8SG2V9qg3tQ/b9/8zFM5txxvFq5xp
ji2L2kmpVTdmxZ3qJn2Le4xWn9EGeLPzacuzTUh5dBBdQHyPh9LGnsTei+UeOfGARLho7mdHDl//
dUI4JQGZg/PLKKCYjkehztQLtRRyryPOAtwetpmNzP1AvffM0r03n79HOjljSuE/G+hS7jU/7q8s
6pgbK6j/fDydN1tvxTKAkKHZA8oXWPTxdBqqeTo0BLkvpjjftZWPTWlsNs9z01mfJn/Rrj4e7xRh
z94DduVBqqSxQ/veOflKqLYX8O2abj+vCMlYq2UZQT50vqDeXqxun/WlVPFXgTffA8Q7tdNaC69V
IBju58Xt3dARU/ND2b1+puf19lBw/BBcC4BvcKu8dgP/ijbGHLdjzanbOwToi86gvzXA775a6uHl
4zV458MiwMnxQ2uZ56N7soVauiPczKrZ91NbRl5l5uj4W+JMUHlvPvg8ccyB21H5Xn/FX/Mpeoxb
J7vs91kRmBSZyl9LoZVRQgf6zEgnYJQ1nuC1x4WwyvnbaBqdBk6ehR7Cad2+0EaxLYfKvKSIL+95
0BiXWoNSAHJGyV2H5vsT1D9QKf1U3y1GZ/52xjg+EwdOrYjXn0PpYAUaENEJb+bxzFVtL4Mv52mP
IjLOj8IbeRgFSeZeFOQhqBrzxDK3wmygMzW0OzZu19UBfEs/fpjGyv7hir5By9lGrRaPrEDB/qKs
IGiOBPOVNKEIRbkrDfwSiyG+rBurvNM8Gf8qrFK7952pXjYLptDfMDmv/DBoKclGMy7jn0fugHst
F3htfbyl3lxd65RX3iFbmHP86pn518eug34IxOTRNauhCLlUJ6OBzHHXkwtsEtzhf5AE9Ad6Zcvu
45Hf2WZ8fRgDq3L4KiJ8vNhe1QD9Toxhb1FW2JPdNneja5Q7u3HO2Tq9MxRS24AIEZpB9fP1u/81
SWg7yJssot8XeNJC1SVLBo/8PWtaeWZSb7qnAAzWzWNAx2fEN3QbzYnhhctlT0Nnu2iuvyXtVdvc
mH67WZrhx3vO9vjN3CACIBtske2sWtanJClVZBqx12BuHt57lVMYX+IWfRSTXtXlP36xlXOAbsU6
O5AUr5Ttv5Zx9E1NFk087v2BepJI82mHMYsR+SaM3Y+HehsZGGtNEz3SREKrfxKEvJlSoaj9YW+L
ZIFYDTrS6BwVwQxYomoZk23dwB8F7vyseNv+0AreMVqaOBs9Ve7TmV9jsRf/D35EnOLXoNcPCwVu
UwDy+3ivzkVZ61paj/uMl2U4AhC+VGOA6JdJ84gChf8oslmEgdG6j95Y61te+c5TW5Y65ZbgIjM7
/fnjn/TeZ1+xMvgrrtmffrI+mtdNNAqscT8MenqLh4S+TQanuaamfW6HnfrmrrPHM55Pj+jpuhYn
qArp1tM4mYPaa547xyHNfQxzKG8BXF86b74HKMuzyx9M9eQjT1aEVuEEF61TAQJAxmf6hA2BWsLO
nOkleGMB6Er3OvnHTl7rl9Terinl8bptWaifLjWSJ2PStKciS/SvHy/buiwnH5J95aHHQ1dyTSeO
P6SpUMwrUkvtp0VK9NtGLFV8Ic9cJKfK768rxrfRgTTxzn4TBoqKGsBcynkvjaTdao3nflrqBXd7
qy4fE3h6UVP2XpiUjfHJy9L2AQNmVmxW/RbBm3jn9eVwA67NvuTlp84c43Wznq4BVEVeCyadHDTT
jtfAMNu8T5ds3ivDGUKSl3KbNPFzIzhjyThVZ26Y95YcloSJgAjEKN5Kx8MFdDNWKMG8p2VBy1Oo
bFvH6hwj6p1JAZHBwozLDHrAaeBtrV7oqVkve83V14prChVgTq2w0hftzuyM/2JWK8+RgEjk5QI5
iQjmoAEyCap5P7m6do3TKO16zPy2/7xdQa3DQlpZXkgDnyQkZR0jLx63M+I9Cx+nGLWfZVWd02I7
1Qtmu7qAz4GngslgrFVL+++MTznmBJMuM/Yi89rroYHGCrVHUNG16SSVlO4u+nYoVzkwWDidLfYV
RdMQyZbiNnVkQ7mLlGGmWnZn+ch0an5KHh4YN0NOx1NOmTyzhd/uKfJTtG3IWdDDBDV4/IPd0qml
0AxjX+dxuqubEqOqwU7OHOO3MZZRWBx7VfOB1X2SobSabw0uPuD7TAbiIhv1cjO3otkE/WSdmdDb
7Qtwjihrr9cMR3L9KX9drZlu9QFGXc7edyjwQ6c3YbW27l1gN+qalry1+XhjvclT2LMMtUJp2V8Y
gRyPN+O+DKRJD/bM27jAUR5KMOouLu6nS2NQk0/nC3Tm6h8fD3vKnWExkUIn0af0w2WCGtTxuGh8
Uclue20PJMu8JCr02qe6QcbzpmJ3f9IgGd1Vc16j+AJStqOBnTg/hFk2WbS4WrDvbBriEYYhFGA/
/mlvt9T6y9ZCisNDDjD+8S9LJjeo8CwU+x7MyheOdvKt9NL8zCjvrDv6CdQZXEhMXD8nB1pAChJa
n2n7fILEhqxis3Fjo6EnmLTNp9RN0wsL7u6ZEPzOqGwtviTXN1DFU+yr0VgCwzW6NzwutKsY5+7f
OeZKz1nRJxfGIJ1tHhT5Gb7w2y0NMBKZIJ1nBcytlZHz95bu5mYJoKOUh5bs9yrIFF3moqVE31XJ
RabPw9M/f8BgZWPB6AHfz4c8Hq8xNR31GyUP7DFSRO61uxRY35mY8HaboKkHtpVNAu0PBuDxKHQb
G7Pt3frgOssvuJjdRu/Kc5fZaeDh6e3y/uRwUsBcOcXHg9C0MuuSH3CohXdHYHJvvGSxwsSpnIt/
WzTLgKTCA4KkniQbWbrjkaRFmbcmTz2Uvd/cIPlhRyqOxf3Ho5x6qyCt97r7eOkR5qggnoQ3z9BA
pw3shSVFIHeL6kSeflqCxVQXmqGse0yFszuaEwEuB61bftL0dr4KsOMdbwJndFrUbGjzI9Nk7lCh
trBhLAxpgbpJggsVGFl9IVO968N0AkG/0Spj/BwsfvDU6ppBslm2hclrGoXuMwfrdI+/zou9zYnB
v/ct0HvMq4EHNss3GVu45tUWTmBz3S/2PfCEczo2p3vvZLRTlXygmYGQAaMNvVFsrB7iY+WJ/Myc
3my+9VutVxF5B2zP0wcl+UZvoI5THpos16KisCA2Iy60K6bx98fb4u1IZJ8rTnylNlE7PwmGSTfE
y4Jp3yEu+HaT5vKoq3mbL5AONv88lA1/1IJqQBrG5zre56VsQMYWKj1IXZk3RTXRy2ogDBPh3TMh
/s3TlWQQLgOEFW5zwt9piJiyIulGaecHiTxN2NZ2v6nA9gMyRklr49iQmsloaj20Zyl+j5ZUG6u1
pttkTtDyyugrnUku3u6b4x90MnktRouw8/T8UNHQu3KMUruMC1Q6z0z8vWHsNV5RE0bi0Vtvob9y
mNbwy7GtrfyQtrG+aYNSf/Ctqfr58ZdcM4S/Xy+srouGLvF3TSB4/56MUqVg1aYe9aFRRw6j0Idb
SiPqBmh88J3mIu9M1G62y1wDqBVJdqYDcnqVrsP7FAIIljoyD6fvDM8eygR8YHWgC+fdZnC7QsLK
cGE5c7pBUjzZ44/6X6zs0aAnWZMwkwYEoF8d+nwoL9wY+bPBH8cz2+RNcsbcKHvCNWRexDT3ZGkd
V4GwF1V9SPI6+VGBcQAi1+DnORvDti5AYyWGTXeffTpcxK7mRugBBlUIomSJFmI/pTUn2H78vd+G
WITRLG6p/xAjT6UuMoTbY/x324MNAPy20DznyV/dxSzahndDH5/zTXxnPLQUqErqa4aK3snx/sqL
wUtRDe4O1NSWewVb4KFpPBXGvtTvahs9j4/nd8r+5W6ElGzTEOJ2BH3gnQxo1U3lWSBSD8JrDWeX
laVjhmmHnlPYj37ygjSb/xQsuvarz1EVSsFvXyZdh+Uu5p7lp1axWzcNd+eVQ5qM2Js7BfqmgbOl
h0OVOyV/WeHt2lpi7G4r3/vj9qBDztwa7xx++jMUBokAECxPK/k29q2F0XfdISgGAyCM391UhhBn
FuvtKLxRwdqZZCy0dp2T8s2QTnQhkqU/OGWntrGW6mAXmnP2jO+OghY2vHCLQtGpiFtaTG5vA+k7
uEtXRIaf5xvgzta/hkvIwSakV59mnL26RR1vtI6Qn6ZWvhxKnnw7PV3EFuxseub4vAmXFieZO4+g
ub72Vjry30F5ZXW0OtolB0th0AKetkFg2SoyY4tSRnuXWUq/Aqk3FVuIAzgbe0FxJmN+c8vzCwCC
wpRacyQ2+PEvKBHLzzRLHw99otk38zjNUeJgBlNpk3NGgu04OHPl0r2xEEUzeR+zG083oSGHocNC
d6FFWH8H5lnVoTssCjC3Y12iqZJtk3Q1aPn4BL/K0fzflfSfYQkXVGIhFr4tqIGJ6YfaMZZ9P1vV
Y+lVPSI80wg2N8fd1ogWz0uvPS/GJsW2klG/cqFek8BlGB+fOSDHi/36UxwEo6Bkr/qaaBscL7aZ
Ai2TNmWwfvFLENtyiYyUWlitguGf2p6vQzFXXvK4P+o0NU6G6oHqFrJ1YZHAo7mo4LsACUrEJQDT
c2/zkxj5OhYPBDYyD0oEpE+lhy2hlQX+3Po+qNPYi5xlzh+qTIClJSsf0+1kxu3XEduMekOqFzgA
jcfYiua8aG7xfRb2Bs2u4RL8INwVK651CxkZ2dxLQGzaQxDnyLg6qfZVM2jJh5Ld9dW3m+7bxxvl
+Cz+ZxaEFLj3FoXDNzoPc+q26CXrbE+EIVHT93vj3ja6HpjUND8uatJvYc40P0tLjndz5skzz7B3
NseK3lhLpAQeem7HmyOdO61wrWXZjwag604D4paSK8H/wC/k46m+OxT3mkHtks92mtqPSvY9arj6
3k7haA++hkqVKNqroIMf8vFQPr/65PRxf66t27Wc7Z6qZ1iFOVsSf5B9CbB0Aze6/t2J3IyQxWwR
C6Ou0TdacJ1g7f5PFY7/fM9Vhi6gAklsfTWw/ivhrerMGytoJXtVNO1LxqWx5U/bayE0uVqKLjvX
L39vVSlsWOurghr3m+5FJROnQGVzr0Oz3EBU8q8xPvc3iWO0Z073ei8cr+rK3uU+9xFooPNzuldG
jEnGtLH2dklIjdBcy3ZW0DQ/TJd/EaaJTL5//B1PWNPrcuJYwLuBt8OqD3sq0g3VtBdjuuh7P2tH
bzf6dt1sYVwlj1PQTXupanDVaZ7mn0fbqm+JufLWc+Isavgbz1zObzcVvwXJBmTWyIU5sMdHBTzn
SKq3ln4BWKTgmxCbSlEPLSKT0gVczKz4mrYKcKeszZePF+I4/Xhdh7VixrW5amO8gSMtWoVidG9Z
e2yORtwiRbHRAxDJH4/ydi+Bo6GnRy2SY4rYzfEMkdxYEgiOwd7UGj/SVWDizzAe4rnPz2yltyMB
i2HPEr3J5GkkHo9kqm7qiXXZgUavsTEyu9w5rTagZpX2554wb9eObFfHgBEYB7Lrp5WzhM58MwR9
fqjjQD7niq4amE1zG8dAjtsxru4MmG9bmLz2kza5NmG/R0GrlKBLIbZE3gAAOdWaf0uC1m/KlraR
91nJ3Ktd0vEaLFpTI7bqFYfJz7JN0KVDVM1dfGGmNEY//rDvLQFNBDzZ8YpCJm/9739FJcDNKnHQ
hEegTpUX+iKrbZXYxtXHo7xNtVDgfNW3RwgNCbST+NCLDo0DXKkOqPNZty0lHlq7+gQjx0mhHijv
GahDv/l40Hem5vE2432GYjZCJOup/WtqEAOdxFvWQSfHijxlZVdjbdhnRnlnv5KOr0oGnH/+eTI1
L9E1peasIf0vRJQm6EnqmmbuZC6yM7nxa6/1OMwiTYXjEh188mNi3/GMXGBWQ7sMFK11L4ZmFfTu
ix9ryY0lcnXPTm/ot7sOZuiZ4aCjUIDGSUN0sj03mvzEveQF7OZQPQrND6nQWXTc62V81Mh+4edI
rzDCyVq6r6ZK2nynZ65x7aQ6SuDIiGMmZMBewY9GeexKasH6HwnFwg+VKpxvimpDHTbEHrhi61Mo
7D0LEgcI5B8I+Q3PZe3wG0FEDFGL9tZXULDjr2HAED600ESpN4FJ5+EK6Kb2c9HL2g7LurZ3uo7I
YkQlYYSvjBXuS1vpTDMFBwSbGEzhEuIUY950HrR1Ggci++WNDYZXmrTUwzRJSmeVaCu18TsDYiZu
8gt6a1nraDcYjMR6VFa5nkAV0pHLyuA1a5GZ9+ZLTGnusY8T9adyIFjTfhFw7JVXNAdn8dEwaHvd
/yktZHsjUO/VnSt9ZYRln5eUxb0+k5uxyOC9ysUqIfapxXEjE4oEzDuAIf229FehD2h//tOIQue5
IuZJZRHgErciCdzq5kLWwZk63i11Do5Yxr385SNeOsR/ytLfwctd/K+yQslEUuqWV1X2M08fDbhE
Hx++EwDm29FPHnKGrFGw8gb5a3LCuxke8Uv1xb7rf7ifHRHVRpQOF7W36S8+HvY0aT6d88mZl5Zf
x7bGqIVFG2RxXuArXmtaG+JRGYKSd2c7GrrxTHh758VBfPG4Q2iLUz09zZULZY6cQNkecAaqsG0C
13KTW/PvFEeahzpYWeSppi5TYwD5YuJw1Ai7/trazrBDdSTZNEaf7+bBqa5srtqrpUv8bSep7MR6
r655ZsOGrQvzCq0L+8x9+06UpHCvY6eHfDZitCffKYHmqUwsWQ5yamvevi0QeLcyth9/l3eiJKUr
wOe40wElOdUJQVJ0cmfVFYdmgFeMBWOwmZcRNkY8O//FUCQrlvdqFwFI4Xjbx7Y1IQhgcXni635Z
urG7MYo+uELiaT6zyd+51tBGW4UuafevV83xUMKCmzk6RXnQEhMyMU0kLuq4lTejtjRJ2PYieOxr
NT/++2K+PmxBJVF3Or3YUCZB/8kT8jA4uJJgkYwH8ySsaEn95Eze9zaxp3ROZs/2oO8PZuZ4hoYl
s0C5gTxUFn6T3jKmUZIk+eVkD0jFTm22+3hq71RHcFlfJd6AyoCQPlWK1TAMneyiWO0CbDhODX2H
PMNctTNHSpO6J75rBV4JLfnXNeYD6dam538mJzoNIrxAEX0CabrKyCNafJKCWsOsBNVCPmsGSayn
d3hnOb34VGpGeo+gs9iV/MQQak2+bWZLncko3uwqKiSsAC9h5P9o/a9n6a+8xfayGMWW0qBnYXQ/
2MS/DduuUPTOsqsa8NxlMHXVme/8dsqkFYil0dzlKUPN9HhMucggI+UwD3G3oDEPi7sJax1fBlwx
u4e8mJAu6IbyzsM3ZOsv3b8Rfch4mTNpGgvP6CsW7nj8yS0SeBWWebBF229mx1a32eKcS/hfIe9/
J1A8JwBl0j5kM0OsOD05E60ILszSOVDv7owwlljfQiPtgpuqjothlSvRio0NIPGH3cEpRJElRrhG
pxJSRUmV958SzXef+wCjnKgqW9hhpTVXJgyu0cF7Zpr0R2Re/Juhsoa7UQqx7SHd4BdTwPWt6Euv
7C3xx5vz6kVIDDFqtyuzjcFus6KumbNkgzSScQn/vXaxwx0hB8XWuDxr5mQmkPkFJHuFo8GLhUIQ
6OTCXJrIRX7tmy9a2CICm89LtML8K2MeO/3CcEfEgyS5TxzqCMOPWMdWhhM6UM4a0FnQ/Le9nTi3
VhqPUwgmtb6vqtK0w1ZK/ZM2OPx6lSnrOnbs8kXlqY3mGxs3KmUCpXhBWrcPoR2N+w7O3wWIHvQS
hSq1+VxoWGPN8ceDNUWYXYVPuWpPnVRVDJe7Uco+LK0QMxJSY4mGbmW75LyGe0XSB1TUmKr0QXR5
MF7B0YXTi5W95UV9m5TpBtHz9LOlad5TbVLpDifl2Y8z/hifDNZkuJZFoJ05WAC6T3+2DZGHGquD
calOR+vkgkWjwZjyGo6xBYEdbvWQjc+tzNsg9BAARqyaShR041VLwrSaACdfYehfkyWrDnamCjqG
IxJ/G9eLhX2BvVJ3i5d8/xPTJu1LMGhOe62kiSiHYQ34eKVBq256TfVLJCs99S7GYUQ1phB+9gL1
3l3CoYEXE8raD36O/WT+dAu4y2GLuokIF+EpsVPFlAM3mkZI9kgIIYBXmRJqXID0k7NDzjxLI6Po
6hd0lLR2k1c4XrvTqOYLEOe2sZ0CXK8iT6sdxLl1kQdf0EWTM9U1H8kzgd/mF9TclBOl7VTd87qN
7zIw90NodNXyHAg135h+Woooqbv4bsh7pGGCWYMpk4CGQhbLtmdkp4pYRHFea5fD5CJfXxZeDU1a
rSBEPE7MPEpRl6Mjkw/BD7ca0KnouyLfpv3s/yziarkr4YKaO3TKtA7/q4l2f2vr98rp52cqwkg6
jLpD4MNX2vtt5wNsQOKw+Czz0h8B3FV5cNMXVbyvOhSywgzjaNztAsGrJk8mhGWsNgtdu28fnaqs
g0jHzBWQZDE4L/m0NIJvUDn1FkqvhjgUBi1fcZKt9Du9VYG3WYZJVNdAW0Sx61CP/41L3qQ9zRpQ
7k2iG3GzyZpezXdFg2tghNfBeFB1Vc+fkLzWss8IA4hs79bC0UDsNcMETdlIte7R0kXhIyORxVV2
OSyjGlEQl7Nb3E2JDgoFNKzmXnq05bWoauPqWwYRsgtrXJ/sTRbnegdKgTJQiOXVcAFAAokTHmAC
EajZrX97bt9/x82a/8VwknlatbS6r8Jyu52LaZq1W4TobktNS3RI0Zm5al8nzTWvZyMPu3gQyEvO
I3lG2ZhB9mnGgxv/kbozpouqz7EK8YZsuJysrsaqOm/rcSs0P1ltXbU5vyl9vfhNXce9ne0Mo7VE
mA66QpPh3lG2bF9sq7ObiA6Me4OsXQbzUgneQqpG5mVsSqTNQAOlCj0lHY/7BOtL46qeR4sOMpX6
5YreqNSvcXmbtS0VMfPW61Rib0qtQR7XHkDbXiFD1TzGatTkFfTlOr/F+DZI79vJ8uBaUDu6Moau
uv5f9s6st24lzbJ/pZDvTHAegK4GmuSZNMuSPL0QlmRzJoNzBH99Ld68XW2d67L6FtBvnU/pdFoU
yWAM37f32riFmw7+u7ZWL1mWeDd+4pPAJizivfEBWWkfGqL2rhe3hw+adhVUgGkU6N5JA7YAYsk6
AW1RFcn1YkN7uZCtkaZHpNrB0cjYGUWM8WqI9NFqzbi0lsncy0USZGQLt8qjwUiGem+0M+AJOryA
HIrWrz3ScrLJOiL9A/mW6CkW53Xhk8FFMUC1aPl1w9aX4sUDkoH+06Srujd5sZ8DqUPl99NqBq9n
5umHWR/rLuyoQH+hZZ84O0OTpdqVWZKcRvgtXgi5p3qZjQ4LhJllqx4Te8dktZRmszMDfo9YBGl+
6eT8flDljDIPM6/LXqwhd6zDdkDvUMUL9z4t4cZdQCFtL+nWgGZwm8X7KiDAEwpr+9n9Fo7ssFpq
CsqqvXrbRGlWT15CeSMcYIM9riyzP7qp7MeQY3WK1B0IUQAxTuVfk8GHKYdrOxChyFaZH/zJSD/J
tUe8Yc7+4DI/jYYZWUlFqYX8P/t60uGFhn2/5nbcURUSG4ktc6h9kAm0dydFu3GEMkve41ByekjA
nqXUBMz1ESlVgOY/6caPym7FD39orK/M5a0MWyu1P5WF6p5FN7I9c7W84BlbXtYeVC+8b7zmVURi
9CSLXpuVj5rIjTpmfzERM2WOsPdqe9NZZ9wl2/jRMHZW3gOftfNMitDJcgIQKcpUc8jaYuRxMy+U
sw2gFhF5RK1Oan2rqdCbggoSbU0jP14X3zq0KYeyqOv15Mls3aGhT6UVT1junSfljl1LPWjIybwH
EvWFCmfqx6YMyttF1jwJJ+iMq97SxitYeeZD0TQu+AYw5yE4l+nKJyoojYxWy5+ZM+w6GsBJtKFF
pgCzW7LaNwQsQJ1IlAKvxVaSQtboCyiS3GpAtQiOE0WkpPWOrqIFFNuJXrDoWXqmwS9zRz9cptze
l5XgmN60zK+hErX+xc6r4COd9zrD7dZNDjuwwjuOVuawLgjD/JEVg1tFvV7mL20uxxquQ1Fd2mO1
TpCpWh3OjGwXMwYZJr/0w5wtbKTbrti3jSpBm5YQv8CJTNDUmjK37tnbgXATRGF8dpXSllO1LBNA
PzAbzgGzrKA+WxmCY9iS8nUNzQr9Tbey6WvXaPVLl2tregTDph8KlcPPhA2gLqy5zl24goCTQrOu
xo+OnY5fBZSYu2Axsu442ZOdxgUqqke78cUH9GfiriFssYSPINgMVpy4901itnoIRaG8dX3txe2s
saHXUzONLlKbiMiu8pn3XEjf2Ekj0KCbtUYgT9T7CR5qABtfsinRKVLmc/4KGrGGdkZxOj0kk9kU
QCSFbT0xZdsFpLTVhPtBs4Zz52g1dx6dAQu2g1rtw6BK2kpLNS3MGW5ufW8IkjNvq9RKrvNRX2i/
MHNP4YB574mpnKVFDoUNwHEsjQ/Kr4MckWjhPFH00L3L3Peb8mDAh6lCeoeJ/9BYUI8jEDCL+rKw
5Z9CS8ItOUwDTKY9JfNhoqtF55WUOJtlflEwTRY4oeOBTQbfUQs5Rl0ExaonX23qfOupzAzRPjc6
iSuRvnbrtJ/81P3W+1qhQleu2QfL7kwoUctAtvXE4e8T/W3gzhIrgXbhwnT9mJHRQk2TyNVQz9Ts
xrYv269BblTg5EDDLTtQIiZWpdbnX2ScgSK6ckV9Lw2VLTdV0gvnB+9v0r+UCTIxeKa5rl90zDDp
bgx6s7rKmC8AYo8QvuquX+qj5hR1f2FVMkv3C4F97kcBJPcKMLz7mBv2ZO2RWBg/4G+oPnZJ2Snj
kaE4xPWCkWs/TNZUxrJqbUGrbupWrIDWdBlUQ6/tkgVIXQEOddyIN2KKdapReYxZcmyxFbQ2BbVA
677MBuJfNKX6LK9No1q9O2UTWHhoV7OXsZf7Sxr5fLt6TFNQFsxZJpkx1lgu36dCeVqEQq/9WhuJ
Jk6q7tk6rPmk36a6MV4tXpBBK7Tr+sUaXdVElurKcm+rqkyvAKDk10VD4Tg2Ek5ysBJAX+29mRJ2
lEwtLi3qxvodsuiFnbrvDR/nMVu6E8cYuEncdv0qhO7dsInQtL0Go0CFQz96SzQ3Rm5GDvPQnePA
/TzADZy93ZCOrhWqsh++c1LWH8Ekjd+YobV23+rYVwJ7qVMUXK55Kg3NVtFMuM4nLdHWgefOYWLf
c2tXBYdVM1QqI0ban3tvCPmJw73Ui44zR91p4gBVqL9x+06Xe2lwYout2lRDSAyUnlyK0hBXNVIY
skeWtBoBHZDQvDOKqr6uavwOod655rPMOtbx2YMGFSVzZ+zSQcMz0MJA39vpqtvhOM1584W9V7Hz
5dBGmPbAPAsHuwxoKghrUZB2rGmmUqy5Rb+m0TDXgPYzs4T11tVtjyglsLpoBmPHscIt05Kk93rN
YWFS4j5gJ1z6gz6Y+sGrACtdiZaZp8x7Q78qV8O8q4OpcyK7T8lJnbZmMqcdXXPjiuTUr9LR5Wfd
UGUDRVeilG77IejjdtA8MsoonSeRM29mWZPOy9Xk8oewzWne8WXZy0s5mPaPwF+DD8pZjOJUaS40
Qo3ccE5zdfJZ76b1ti40G6jsqDvfZiigNnRdzW/3zLkS6WtRG+MNMaNOf2MKub44Sdf2F71aoKsn
88bEBlHMeZz15sdi9e68m1Ug9GisN4Si6Sv7oWpkQb4cw3TZLYNSaygdtbqhCX05uPLBma3xPHXL
Ei8EsN1UE2ZkYAAL656RZWAs84YwoqPrNdlnja36s5ek6xjBVdWx8kMR49O3NPqxhVln3+ER19bj
KOnU4Ooalmv0yWo+JgENpAOlUPmjA6zHFrWRzvOWPCvilqOYEws3DQDPb0CzIqwQFT9WEOeyqBX0
AZm6CJHg2XLi5Gbz/ltblH7GQcXMGzo9pXwNYL4DSytISdhN2mTfcmD0FAdkahMsPrb3CArAxzli
milEJ6qjY0SPF9pSi6sFSLGWFDcgWD3tBPehBnMJDdS46I1apXFlzRTcLS2bnvJlg2Tabu3h+k7K
em8VtPe39hcNLdyWuNxSJ+8jx266/qgZc2PtzIWuOEbxGkom+ML8bhD99gx6x/goZU6bilVx+iaz
Rd3Qql9u86JWyckG0NCx3xLaDfyXlLgnq52/4LMi2TeTsr0m+aeGdYfyHQ2QtKyXOcuH5CJYV/St
yhvcY1d73fc1AWa7MzHJauG02lkdB8RfPcK67C8zi8JU2Log2cKKUOQHEMkT/uNxVJQytUAfjpVT
DM4t1BMPuOrS1pzFkW4cZ1Oy8aVxbl9i8wM8m1hkGUR1r8Bm2pNeXKvVsL/J3vPwYpQG6ycssMyO
zIzzY+hJZ1jCyZ3HL+vaAmRoPa/mEJnl/qWEnpJcmpZN3WNiQ6WHMnOHxy2L42mFiX8VWGLJdkNL
bkPsFJ53m2S2e1PkYn2tB220I35W9yOrSvd16dg2hwHP6yvcyAHscO6Z3zDtliaXzGQRJm1lfaaM
lz6UM5gtjuW5OYczG/8Bzl8g7jpQvnjnyEItOeoSvsDUA0R9N+q2JFKRz8mGJA3yk4LGlDCPCFZl
NgVDc+UiHocZSQbDcLDcfvzcyyL/8fu6+F9qX2e9vK1++1NNuHRBZiXjQjcNppvn0cH7COKmorE3
QoZN7Hcq4Odl/7dtNMpWby8HVlXXy4Q2mivNuKrqSOk/iIgGv5i90635/Y3Ron57pUWjzGHOc/Mq
tfmWujZXsiLXn9loA9ca92bw+Psned7vOr+1s+K+aOC/D2TWvIqSHjhPs8nvfn+F817X+RXOaulO
I1IN4GnzSpUn3Cxs2ssi37nGX4qK23hAjYNKFuEK6sCzx5YLh86T0bw2p+Fgx95BO/29oI0/G7g/
XeLsQcl1cEZfms0rEvJdX79mxnsCtTMLwV8vcfakcBEaUI64C85iTP2NGZJU/7GL+916Edynd2uU
HX7/bs77HH+8m59uahsdP31HDobZAdR/85r5ExHQh26iBHaw2+ZQpcdG+4Rp651P6Zfj7acrnnVz
zF4NvVdyRRcXUUIa3vBeF/KXH+tPV9j+/qd7opLJIkUh7VXX9L2t2ScXFnSSXJTDO/qTvzTnzp/e
WSk7wfibe5NqXjFSnFCERsrrWWareOqvwXZHujHsi+Z7b7yLc/rlNIFCC+7MpiB2zsY71eNV0KFs
Xr0HhBwX9cf8oiXcISwP9gNFgjIurkHgP6grFb4XlvTLIfPTpc++AzoFys1Nv3mdg2+TfOJgki59
7FuvenqjVdnBtr7+foz+cv746YJnXwXC5sZSvde81nxxwfgRX38EK/qdcfnrl/nTZc4+hZUOo1cD
F2MKMfYf7u6Ab8cAh965zC+H/09XORv+2DMya6J881p7BEmwzcrz/e8f13tD42z4m8rWkNDzuATU
3HFHycLYEBWRJEPrPWvVL6fdn+7m7APQ7JJwJYNrtX7k7Z2v3legyfU7j8z4y1WIcaZDyTg3AiLF
3LM3061tapurNF5NVy53iL5A1c6Q5Ve3WGOVbdrabkyv6ZBZpC01VcRmsXwuyAeIJ2mjWS+GWoZ1
4Npx32pzRHStjTJU+O/8ouY2Et905AJQUI79R9o6M+OWUffzzGOZk9DLoUueUYzSiue8I8vIWz3k
VNRY8zweO8v/UW/n2FBMBdQLPAjEpczW4N0bMrDA2DprcxmoZH0ucQbQ7F+sZQzZ74ziAumBR0qL
H1DVnTQCyeutLx7O5upj/7XgAicmDrffD6dfL0qb3GEDjW0Wjbc35XW0WOtt+faLI0x3pw3db8OX
9Cm4p1h5ytobQmneWwn/8sbPtnfm22vWRT3mhsUuqPYL9s5f1+RW8eAEzd/0vXS0d5VZZ/MLOnR4
STWbu/pbfpNflPf+yb1Du+dx1L8i7iyFm/29fmft+OWk9pMY7WxMJ8Y8OOgW2OephzX4JEQE7uz3
b+6XE/VPlzgbjaodiprmJistyrpQM+41xqE23pX9/MWmet1M34Ls5Y9r/v94y3+wwv7X4Zb/q5+e
v70JtfzPSEs3+CdzFlXbzVfF7pQAyj8TVDVP/+cWToX/wgUBiSWWv/oz09IgtpJvbovGQo+NKYnL
k800Zv/+D/4KOxjsyA0uCCQCCsjfSLQ8m7P4tRDJ46FEWb5pCAgOf/upaX4xUhAsPUAzRn3vkMdH
ZZya+YIMOzvV8PxP7pLXj7hQ0gtDUb45OODfIqGt5WM+iPlCzzddTK/vOlRAFKplZ9yKvKB6iazV
uejbJL9xtcL7YC5+80B3iFKP6fZ/ghf/Xwy9+XuPMPj7v11/E8O/7fmyv4152/yP7VIvdIShQGfj
/3z7x+Fff06/t1t+7ps/7P7I0r2fvvfqw/dhqvin/KA//5//t3/5b9//+CmPSnz/93+8tFMzbj8N
mWzzZlhtu5b/ehjSbv3WvOZvR+L2T/53vKr1T+J24QXqtJ4YXzov+19pvppp/3MTvdtbzC861D+k
QH+ORdcjkxWMxsY3hvECu+4/x6Jr/RMdrQmAEW7fFtdq/p2x+HbWR9uGVJT/IDDbbPAAtt4ORXJW
HIoJ7bzz2uy2J4Fyh45cHjrqpHGgVuJvdII3fnpAd/9anH8OUN1Wr/+zZG/X3PRVyNUhGwbbt/b2
mtQvab+iq9hREs5RxsuGOCnjvvH9+W5e9PekdNvXdH65TSG5lbtdk9fw9nLEbScteU3DjgAg2jY2
K1pvrlhUCuHGv7+zX14q2FwMKP5NjE9vL5VMKLgnoxx2qaHp0JsDdIH2pGjp6639Hmrr7Vrzr8e4
cZ7Y+nD+BvHy9mJD3bdGbbTDrrX68oYC23TIy8r6Suu2fhjxisRARARKb5ejEb6h90Iaf/UawR3i
y3NBDHK/b68/66RAyUqDe+76NbsjQNJ+2fdX4zoV8dLR+Pz9w/3l9Vywn7AqcHKc3y/QT2GaNZx1
1BvdB3/tumtXWvOlvvg+vRztv3U5ghnh5ANKOY9v7+qJdn1q9zvhaV4caFUXjwKS2cBQOxLUWB3/
/u1tlmeLLfcGdtpu/6cjNDGpeUOrr2ezKd09JgnjTl+q4LqGaHC7mMgtfn+987G6WQBZ65C6MgPh
mjt7fZXjU6MtZQ/5cbXvStwx+4HEOfImmvzL7y91ZpRjd352rbPtXmAubtFYXU+cWTOcyNYivYPm
G5HylNW1NJ1uIDHfAXOQ936iTTeC+LqrRCSB+d+4aQYswlY8CfCszuaCpcAQV+N93KmAIFwWYQgD
QZZfbo2J53duevvYf553uGnYyhsMFGk28+zZTQPVWGkn5t2uXKR70KfCo4RuyIdRtRWhtxbQ3i1K
TncGcLuGSvRIupr5jsH8fJLYGDKsPjiPQJeBJT2bkQRo/051ab2jXLHTbqC0TZ+1w6Ti9eH3t/v2
CMwrZtLboFn4qi2HyeRsc231GqGtHRwTxJfjDlu3c4vRCfXeFhKyq4PUO/ll9kePIl/eeau/uDa/
wCbs39xPgE/ffjpz7mJtQCe2s6s5v7QyVz+uZM1c+Vlakq9kvC6ZPZ7StfF2v7/pvzxdRMOczliq
cUOxJm/f2E/f7FTZjdENWUWuW9MfuUjPnO8XF6oj4Cino03umTYfCAZyY4T63TtTxl8vj1YZVgK9
aGZgdhFvL98FJSQpfG07WM/r3kxByVhJZxOWObrGzqxw8vsWAO4QPZx/bNlltH/7yf/he91O70j0
oSO//Q1Ihs71bCQci0ZcFxEc+JrbLQocN2sORj+3cRc0wX4x9H7/+yf/11e+XRg+MiD8bWN+9uQF
gk0DWoLYucg29wEkvF2pVc1h1a3mJi0m+0mq+YNPaPI7S/x2R2++agqAXBD/2yaSYpl/e8e6Sgwj
V3678wpw2hpxaHvdr9G41WYVSwzOoWjX6e8/ZpT4fL/YFln7tpPJz+OMeMJinHtF6l4n06slQwI7
uOZ82phrFJlM48PCFv+hCWhh/t3nvJk7NhoTGDRcJmdDzFoWNC86AWM421SclFr7hZzEj8QrWUdl
zf5pnMdjlervgTHOF3tI7tsZickLXL+LT/7sjsnfrWiEpTunIzm8WFDz6KtjXfrKujfS4N3i7i+u
Z4O/5tXS7oMBdHY9RIVm0BWDhqfQIL8vz43YIxCHikS+6EdfkhGYaKTdhgJF8lW6Bvm1R6Tm8zj5
/a7LqzKcbWWfxCKGR83u52NuBss774Jd5F+GPVhVGHt/7ILY953HWXg+gry0MmiCepI0Ad2Z+/Wr
YbVW9YOAr7q78YK2kVe1zDXSTkea9jvciKt7mJ3Mqg5iXczigARTIn+Gy4NYm4hc3Y71KTHzr1My
6foNzD3beEAPRjQ7FgUhI6sjXvkCc1k2HBO7a5yvaFva5qin5VrGalC9hiIaaYi+q70qWS/8zKrR
D1mGvkTKFMO41wpaeDfWYvnfhm6t3U/JOGQpeCIAXHHSWiqPAKPC9Cy0cXzONIxad0LrBZI0hloe
6Wa3fkgtOZVRJi3eA3m0pb2TFqowMsUAAXdWVpH127JH2zeBoXSOzwvYSNGipnMa9VmluOMiX/WN
E01zkD5xTtGJ/AIkGLezWPyoR+jT3EEqWKaTlnVAiURVo3UYVqFdkUda4Ogca4hB9myJPUyY5VAT
Bq9OXVqgWGzWeZgOq5epz1Nt6/d953UI/FYQnWpZuvki7TVJ7ZBW9Y30pZbGC0eSOiRPgxDmMkhE
z4SSeQK9KMYPBILw88Iybbt6J3OzPPQmgOAIBSOspx7nx872tPEj8UsDTlBa+XBsxz6Vp2Io5Dfp
N/PN1HpwbhcNSdLtPMsOQfoksmmPmtDQImWICZAnQjq0CLlzZaz4KOhK9R2SjsK7IRu7/YHtjKQW
s4cKdFKuRgAw950LJLkZJYvEz82TRzQIZAPiA1U8ZbroLrJU13Z6XQbaoXfIsoJ7rqmC7lqOMRVx
+1YWTlL3hgxr/gca1h3IAqwXJO+iFJrjbCG8KkIH7Jv7xZVeeZHbRWqghlPDnkXXSnbFCgP6YNW1
XGKUZS1uAfKDLyVBfeQxdgVBIvhamjmajA7lS8XucjoFRuvme1OJ5HsQaMuNO+j6GBVB2S8734Iv
EiE7nR8t0QNHz4VgP4zWirykctSSOk7cuf1UlbaJ56vHlBVnzCaojAarfLQw4PIaMNzRkxqScW+t
+dh+MKcCO48xmmlxryMZ35mkSdeXulrz+lCbxejf0mb255PFUe4GGqSVXoKHsB+ki0skzNqg9Xa6
0hEEirHprwR5RBaB1TB79mgqlB+PxTwZ0aYfQZeS5USL9wqlut5Q7T6gNUrubByV9ZEVnBzcShQI
2/Vu6Hoy9oROy5NlB4WNpChF5JhePBkoWz+ynlAKXzPdT3AVJsHdJJMGk8jouk1YA1mkRS7MCc8B
EWjPbjqwRrA7JNPXWwKVE2hZdPNdZiSFfm9mVd3tqDVU97YJhu1gtbrYgwNo6l2V9+3I4yCp+E4J
twsIgM6DLhJDbonrxfPkQytMo7yAzjddIagCT26ilNpsQCXRbHKaCQ7y2+RE4idUN8mWqYiQI0L4
dxAipuFc6SjWS6ebtChJLNnGDUlgBGK2lYMypFtm9Lf0Nl6L0YTEna6+ea2RqB7E+RpkR4ROOhrs
1ddvx76IkmLI7zLYt1aUJ04WM5twhsngT46RXoHniaa6MPpPmPewAmGVaeb9XBKlHfqdN2a3kwBv
tDP6TGQXZb2I8dQSIWnyosHm71Uzt0OEZWRZ9o4SKKQQujk3U8CE9lTOpT2zBUh5r8WIof6D7XTO
jFdMH0lhV46PLGrGBEHCEhpdBMeJFULwQdZSoGeLRkusDyOyrzIk0kPu13JzfcjFQ5aPzFL3wxLw
RoOgN0BMQrKu0E8Y/orbhuzfCg1GkFq3k25PHz299/Rjqk/LfRCk2WPiK/czqb5YgOZmGPSQE0ly
RItjkmI4JxrJnbIUQTiwMcvjxUNlunM9SVabks3qxjO2RiKSZ4Q1LDbIwyJX5c1TmSaOgjHWFHdu
D9Ka0OgMhZ4PiZ5jeefXD7L1FROoco0Hr2nSF4JwKeuzQaN85fYU/krFfu6EFrxVp5LvPN2TyK7K
wzqN83Ai383fLy3IPIJRcoJNSYBOv9dp2fVRS1pQeuhGw3sKZJ6NsQkA2dq0bgnntToB2Vs760Su
QKUOEjXHhTthp6PSk4wPQrboCYZMWy7XwTYBZBdJNTANyHQ9AMtFztK0nvaZ4NP1R1NbIOaNwnQN
lACJD3B4MlHNNpmg36R6qYXUcep8z5BiWkrNtbheg34ZQnNJtO9G5oz3tagVutI5ETs45NhVSP1F
HGQXhdFiWdLNC3u1EB/n5C8C8rISv9snRcKHsQwWKRVUJFiJiCNVc7RIgxhaf+mxEyLRb5LQrmcN
ZST9oZbvQ5nPpHAOV3o2BM9YX8tun0kwr2GCx3qvBNqjWLa1LQjTztfn1Jg1nIq06dBiu8vaknfu
ubedCSI+DFp3dnagPn1ch6iYEPwly5pEpOheZG37muKcINHVa70b6vkDir+6/EZiQ3YxOFmDgHBp
7TRiS9I8QwTHJqbNdnrNKjjMcUnM43NrdwMo3c4QPu0ePCERnEKb4PKyHmUoV7/Ur/Kxc4Zdofrh
2jby9TH1ZPelUqM+hdk6+P2D8pYkOAisul3kpQZZxyQKugdtorX8VPdreduubbXQCTVX0BNOZbIf
xCT8olpbnXBoTO4ucROrPszEND4qhrUdVwWNzXActhrIWpZ9jKyyfEmSoqtDYUz0GgeY9stFO8tt
n4mEmbfkdmjO2bddogSfqlNtY2jfL2tQXuijIb8sQplH4Zc+qXGAL62o4oXXsVBNo+1mw0+fUunN
e1qOSuyWLDG+J0jVcdZoo1hialzBneTonh1XbzaoBVX6JmXEJ+VFgmhLzB567l+0jQaDZu319F7Y
4H44+Bk9Y8hYe+MaH+Qw7KtJkBm29laQEkmN6DqyETqlB8PVMi+WtmWJS80YmpxJdja/tQ7gs4go
ZWavyu0b+9jRpQV7wwdNMsw6q2xvTqlQF126uSFQNQaJ/8wW0raucdsSVLpSTQmtUbP4iTTdHCk+
zYbMPzZ2jqMsxfeGKFx4QxHOhASgyJ/anT3nkCjQrvRxANp9uShJi3vt3amgfe9m5uMWIP+olmZo
j5qs6k+raBfxCsvOOAREfFv7YJCyvm4Sl5b3HCxpHq2VKUu2tGk3Xg0rCK9pHBxxOzs9aceJP6PW
9uCvIgQV1nJa/YW6UFCr+rhqNT6DtqRegxLJkmOonNltLvq1bbF+eIKTvbZ0JM0TXl71+ywZNWia
sz5newCjpMQv7jBPR4FDFQoKPsPsqNJigToNW7M+VcJf6wiBfmVE1MGWL1XqJB6Sx6b3L9nyjvmx
6IN1Dh3H8bFcmf74LVC1x+efzIBO8r6qLk3Oa8OhxETGzsZPUlzCCB9iEDdAEheZWUcyXlqW9WUo
p7DEiPasWZPxIsZ0Zl+UJsCSc6e3YhwlpJbOmY3HbUNsPSJCzzEhrJoGw3nM+ERXPTcwQNppJYGZ
TPXeczqiWToa+LA0fAasF3RLEDr2yq+XmVnAD9TXgdkHDgwZ1GOJiE+qxJ+oaoriHrMic6LZGc3R
HFgYj0JmAo+RGXDNRpn+65jbnmJ4KvmiZTaJ9bw1Zj7PXsY8zoQq0DTgFWDHmRGmfhzTtq7DbtYQ
mduVt4zxUpt6EvbEUH+1mrz4NpcUYw6DGsi9rqaguc6rJMCzJLwt6mO2KhJWbTaSY9nzhW4p5qA7
08U89cKCoVPabHXZThrEllMYmNCykxMJicPvumCvDcSqErVdZjW7ONk1bISbvjj5q+EhRg/I9LLw
5Y008lea+hTmcnG07UFjF7Is7LKd3E1jugsCiYMChRt3Y1t+mlm7JGwtwwsnW+I61wxRkV8bFDl2
lpJ95gVkw9nemWz1llCwe0VOUXZ3WT15j+jJhwtvlL22LxfMHkwZctm3tqPpu4lPu6chgTuAzRkC
2lhzZLOzgr5C+QZfIURSPX0sqUl4FA4FfrFCaC6wRuBuvFAeKwOTdAnKinIlgFak5vwKm0FrL2yt
GfTLIseg9Or7ozrac9BOu6LKm2cfV6u9nzAYvBSMUr4Ue5pYK2Ckihi5h4sPUGOli7vWaLCA2l5l
h6U1rgcPhbK5c3lO2qHJUqOOJDr3/RbVrMUCqvNJw7a6Hmd0TC88UyTTjtcUfdgLDrz4uubgQrXg
NzjFTizga8HmyHb5ygzNlMWttuIS7806IOu9S1ckzr7K2ZRa2nLUZm8lcRTz1odyFiRJ+osToMOe
eB9hnQ9IwJAyr7dtX9oDs6++PM0F+wT+OblF/ErzdGew8fiouZXTRzMdGzhEhpncT7aeeFHTsWLu
8hVaQNwANt8BGkrqq4mKgRVt/MKnsiYxMWaSZfqjvooiezRzE0k/FtRI8tn2wDOtcQjXZWRLl4nG
qvkEG3Ysho9wm+256++HkSWn50g3xV6FHSDqnTx7gP3LlsHPc/2p8rGTYHZu/d2khhkxZDLY/NdO
Gy6wWQbBiTTS+og3VCdd3JG53I8i6/cTqTygyeVoYuy0JJxYJ7co+dIQW4B7WQth5HZWrseidoeO
78pGnpQFjfHsTojg911meg8YAZqr3B5Vfa+T0IzjOyuItfdaFeCGN/wRvAk6Iv8Cza5Ib2kLuY/2
tKol0vrUuraHybOZ2MwxAHCEe3XnahQuLuF/4g60sykBW0Ea8LJr1djP1I9GcZMFSBhPQpgLyUmQ
nbsdMfQNQ74x/fTSJBN7OjDpr1ATcAfYh7rAvxtWaeDueKJJ8uA7RbkdUFsnj1is7GHvkNbU306u
NuTfK1znTslAYa6OJ+6KdotpcdiaatUx0DCuBaeu2PhdfVcU6uisY59HY2Hr3a4CjbIeKDr4NXUv
4T+6fTthCJ0TI2dTPKmPvl7iP3KMZDklAB6zUJNs6CK55PLramKGlxg6CNtJC9YkPRcTzvVhvUo1
gtfT0Hby5SpfcYZFQ2aSBV+V7WCgycsdedWaRj1FFOoh/6LkpP/c+kzD8ZC2iXYSvllMO6ucu3u8
+wOgG1aP4bbRWMFDx5qs/GbUyL7ew2MMtFAURJgemwmeSNiVWtDtoep6c+y2gZdjPekVIL2hrNma
2am1nyfldLEGdviHDbX7WgTmau6tdHslem+nrPhz58YuRywYDykV4shKKRKGDIPhi0cNzN/5WJZU
xKc5G7FF6o55gays++qvHjs0SRKs+yTXeoJ9UZvGhZzW1Md+rct7T+EjfZCZ3avImYLciwlwwEfa
+C0V3wAN/AusDxsDiKiKPqJYgD8CqxDMWP5NL69GJycAUrYs5mGwaIG5Z7WqOf2OScGJYhTpk84O
TAOxNkN7asZB8LmU/kgvDO9sdtDJNhzCvPZHnC6dtvTRWuugFVZFgPwOO0KBEM3qTWQqZemnO4Ot
56kEdJTFRbFM/0HdeS1Hbmzp+lXmBaCAN7eFsiSr6Fpsc4PobrLhbcLm058P3ZoZVrE263BPTMQ5
ulFILSoJZCJz5b9+swdLcCBLjwFOOQXcnHGpVQVKZtPVcx1pfCy57TlK/B11RHeIKGr5UEv4tFTN
vREuQDdixPIkX5BlPcnwSctj7uqBNo43TRZi6VmpkXMjTaVNsXGvgl8xO++PvLXdvxtFjCZq/QCt
dWwSSI3DWNU8MiSidEna/JNRRsQpG3YUPEdTU8pthZuDvo24SXKiwMfGQK2qnVsqRDlt7T7OxzuB
EAwZPsVmtUTw605+CgTC3iNdshKzpBWHRITR4BMD2vxwtNjBMYDK7EXBaf+Hit741pSiA7UYXZdq
vrDbnJIa1OW6BLiJVkh4rZskpNW7bQmyjHc1MvSnhiPns9nnQ0TK+5D+LZxYfa4dbdQPVV0AkaG+
aY2lavKDmLYO4aas6tBeR1mdbE0r1Okeg5WRQi/Nn7TrNhXHDelMoQF/M0FtiYLU4A6LyIyL+aho
8s7GTmU3JVP6bNSRhl0ckukfbB9d/UANjWmfCCbHXdgOBQTOOG7Keuc6Fq3mmE60M2MwgSzSCHpG
exeMSDeJesecTlNXljBAbIQjmWhT2so3wdWQCzOpINMGuaZZXscyq8mWUHvE9t5AEVUBmIglB7k0
uJ4KxdxOaqSuqi6ukiW2WiNwotFMayvOwRrAHnuxqnLd4eqayh69Vey0X3IjhXeqwMpN1r3Wqz86
0rdxLrAV2lIWhJDHxDZT9zpoRmSTutlWuB0kGcxP0+MieW1brroO666gE9CGARf70Gn7ZWP8/mZB
0a70fDYhYi3QW0NrOyLlMtLbzJAjdUzZNiXYmNCDje7iA7iOEpxSuJUh/kYn60Tf2OrSYl4P4SFN
vfDFUcJIo+gVCeYLSpEwZbXTDRskSJ66yPFFH/3OlPjYKfWklLTRcz4YpJdet6KxXa6INEv8slPy
eovUjPuUUeVBtqr71sPgvukQFoaI0HvgO6fxp7ovvyLdN+XaDvrhoXDyfoIjI+0G0jIEcB/V0rjT
2hzaWFjbeb5NBTgeI5CntkiLtHoKUTxqO69n038EsGm8VS6RrC0KYExz3cvOItk7bCOQaq9My3Wq
RVO8AQnh5s5OoTXUp2Xp4FvShq1vB13NxQXtikEboO+zDYuuvVXBv/HxyDyuhrFWrz1HSpc7SdUL
DNwiAXLryhJrESXM2wUAb36Iqi4Cioos+QSWQ/PKVUs0+VjLREvVSYYvOHCANGDW87nzut7yrcTu
I7/lHlIvQkPBB3nKxMRsgxoHC7efehDJsDKeEzYsQCXHnDaBTIxy4VhuvcEEpP6bt4Nq2YCPf13R
KsJbp5ftNY4JtosasLA2bAjcZHCLHDu/yjO3XLqlVLIFN74KlXzl8TkqqOwDmiy6U26pLFRKC1l3
GurYCuS9oHzmRuMm7uhHoaSbr80Uep8OJHLoNo2nWyUOAm89ZZol1mz0fXmjlmzqG1dijkoGqAot
m8hNFz008kHETVpVfwXPJTkHJM7Sl2Ff1FtEFWDKA53RfqPUevapTaYo3+LS6mwjWDgayfSd+zUF
zTX9QFHFvW0Qn3mdZCpuOdHUjssEJsdtYJVGi2YwGDBcTCOV+iVMCvBnEZg3pL+H+sLGxhy7S7OO
0xUoVyQXmHYyDdAnye6r9Tww15laGpEfh2H64IV5xC0kc4fvUVzmmGgUaClxEjX6pzHGtnsppZCc
snSDllXrNl+UsOS6PYE7BKuQvmOxdB2rwMBGzC6lmp3GgLylSL81U6NxHepFUezbBDOORUng00+9
RxlNG6twf9ppjTuB9Ox0MWO9iGnwj8CxMNTTdThFxosjmqz3p6KrP9uN4W7s2gVKxLJdob/h5FPC
AWkH8RrdvqGu6CUbI4Si4Qvcgv7HOAzgJAGBJkscdupsk9cSr0iOOnbnAAiEQC2WZehje5HZMMDx
1li1Ch2uDfZHsKhtYvGQMsva3eZish48bkYJ+2hni7uIm7IGHCTCe1GJ8XHKVKTSlRmV8WYy4bDs
qf64sWQAcsH1rAANHmL6E2KZFZE6zIp9zDaYSkc4f9Nu8awlvg4WV7Oa7/Wahl0S3etoT41DN479
dIttcOU9lHqTOjdoFuL2m5XOAayploAu05oUd5qV5gaGRlplX2I3vennkoc3y6g1SL6YX53yGs28
mnCQNAkqCuJhN7aGfYtNkLdik8MsQLIo3++Tv6EFwL/AdBOij8bIsDqP+9XpFDdREljgyFXEBk07
YWl6Q7m1zSwBOop6H57IP06j/xv02+qleGybl5cW/u0xy/b/TdKty4S+T7oV/3EXtz+JZjpm684/
+J/UWwi2swAF0+e5q4/n839RbzFI/4swSRPDzDkmGObrf9HAFd34CwQJ3YupkQrDVELxEH944Ipu
/QWhCyoGP8Q9CNLcfxKP7/6QROAs/yEi//PP7/BgieVzIPxhxG9ajq5p1gnnwPYgzvTAYAdrLJVV
TitBbcJwUYxxugwV5ZKY8sSM12I8rCQNDSIYGR7k18/kgldspcaEFqB5kX5QijjDvMPM4GkBLYqe
sN9B/6ZqGQYPQZtslOAuz9k4awT9tT5tXs3Vmef+Td54xaGBRY8lKjwtDaas57i2fvyLlPT/W3S2
5aEyIsyZ0E0HRcxWnI/RdS2+07UNNkaMTU1pRs62aaxftBcfC0Iwl+bYWQeM4O670is2uTF8ckoR
L8bc1B50M9i2iVquQeXqZd1AFe1xYV0CPeJn+1W3K7mAYllekJUAJ/P7Hj0PLDvSwyw4Og6e6b9l
bq9ebEWIVm6Ntb7HRyCMfAx2u2lh/LRwGI9pV+tXnbo1sysz3YXtuoEvI+5jfKvuvGqXzODi1lJ8
+6W8ylPMmja4hQt3JfVVQ3We+jwvXiALsS/3U3mTxGu3AB8FlF8AGITo0lfhzgbccPzQfMg9bqML
ErDsYq0/gwGkypo2pDyAh1TFNvqsfcsmJJObWCAs2FNA4BNSZv506xVPNgm5Rvmz0K5sbLqd3Ww+
USwDIF7fqfA2WHr90sPOMSfLa2M06zxadlzWnSXts9FaZza2YDg7+RG1GMfdQ3fXhGuKn+y++tv5
anwFuyKM28HvBxtIP0zWufgMX8pLlngL0olSbvq1vfkRrnBLUpyF9rm8Vz6DEan41tnrMV8HCmHT
P4mc7tHUR3tp+O1PLBTrAJB4CQV5GXyr1a0FZyIDO1+kOX5UC0tbcLbtnZ21dB4JDsDvOngRzpou
KL2N8jr8waxZj4KnSqh7fIpN5xN9002wMTfkfmLvtY8/yxBjp62sd7TQvdvhaR3svZvuOjhMsDo/
ldftOrsZv1Bnm/ui8FvgrHAZ/pDDwvWnq2Zt7YIHIEVcANLIH6s9qsBx3Bh3tJ41HC/xrFmkt95X
rCtu5Nf8R7F3rU3OrXP0w3Xg65vhVxIsgvvshh7TjbeLVupS9IvQr75NO3c9PoV+4we+veIZMflZ
YPybrdL5No1Dnl/9Sn6BZSW/8D9M1F3v+ihEFuG6vB6wDgNnvyPKslzyQr8WG/qOu5orWOJ3a81P
n9Nd+WVKNt6DeyM33r5fkYz60h+yg3cP0qhMfnaQ3/lsoYEbIOELq1nEd9qquC/uzdT3OsB0IjD8
xFwYg2+ruK74v3eTDx2Ct/+/HW/zefOvj7e771X3XTl0L/33/9h0cfFyrC6Zf/jPEUeoK+qSmQFK
8gZE45kv9kdcAm39rzm+3MNrlkLo95/8oy1R+BPiFuYsBM45+KicQP99wmnaX79FSZx+qglRGor0
yZH23hHHb/ZqZ3QdghbwhyaNBK0HgqpT+vFAWJcyep5zI8hlShYt/blfBYXU9tXrOXOiHBNhfw9j
4VWs6RpHPeS4kwMlD2SpYAbq3tDGzP42VDSq8HPKAxFyBUwMzfxctooOxSZXP9eRbX/Iv3weHjm4
R5wOih10NKecUKX0GmEVVrgvVNlutNTNl7CSHt5/xrev0uP09ig9yObwSK08PjRpwWL0qYXRHhp2
4GMi2PgZjkZ/vqZ/WZMcH2V/HgXmJTRTpB38ff4tXh1liqRFB30n2tO0AfvCzGklaRsuFbD35ccf
iIY1FF4oni5U3uOh0q5mWTddtE+mpPvpYRe2JvcWi++PDwNnElWFST4erpXHw7SRa01exxONfd6u
iExRF5mVthc8dk8kDr9fHCXVzCGFRg1xcH6xr15c3IsSEx412hPEzf5ulBKjRDWjntJfBjFmy0bY
7sroOggnXJ+W/ShLLC1s7+Nr0dEM8IFZdEDNe1Lk9RSvgQIou4+E011Fbm4tO+lkF/wBjq9Xf56W
ipoHZSdBWzD/+aunxfwInbWhR/s6VZ8HxJQLz67urQqX3EkfL8mqzix9glNZJ2xVVF/OyUrBKUpr
Ys/mHMYkkGPaEItcjPWFsvTM0keHhxiGWEuAlVPBD0mGPa4VTbIHwAsAKBH8IMJ+GVQ8Tj+4JE0V
7q5lz+IQ8nVOlSF52mgZFnz5viWhBctuFg/OVUK7sGO8mSSawyZ2IgRvIVBwzJNdMWjdHEJXxY4h
MZ62wzx9tsMKb9Eud+9x7Og/+kEzHjK7eYI01t7peJNm0JIUUbwPJDeYKClx1DPcfPXRl4eMD5o2
F22H9zifXa+XXo3hIomQZr4fdUvbgcH1cItS48Iob79ncx7GIeSGT5pY+JM1V87W7Y0T5Lijm8Wi
GU0V47F6fI6L0ltHbajfEh5xb7i1+FX1TXmLg1CBQW15yXL8zdqnVeLxNc/pXvPudbJ9xRZtRI3s
sr0ZmdMq6pTnQKE7/9F3ygPOcYUIQQHuTwOvMqGXXQ1fce9hS7yiyYFPucOl4n82ysmjlCIMRGZM
0b7VU8+PdJOM2sFtLozydtUjy+Djou7gWoaP//H6gMZgOn1UkhMwWPVWwb1ubQO/Ec6uTEvwpn7/
/lO92TY4wjhe+L5+X/9ODSjU0h3c0lHz/ZRr9qNBXGYAxWRon4Dj7EumWG9XA0cZ2yBqq9mY4zSX
QUkbPFOUiqAfEeGx3gbWQu2z7ELs4tlRLN4dIU/sHKfAhJFOY9+GGL+5WkjERh4HC9xO0wsT9fbF
8SzImBGWsAmyxI8nyo0KuB2aVe5r8h8rv9eVLr+usXiGJ9S2cbh7f57mg++/L+kcWehn5iQLuNOI
j1EsHQ83U0egFqTV3hEoA1dBLbOnLIKzuc5hxxxCR7rPk9LZezgFtBHfH/ztopzFO6oNQOiSLXk6
eNg4yKJGp96X7UwbT8fMCRdoxpKvUYRkN4J2rV04ZN68Xqodk8J/5g8wlUBVR/uknspRIPwT+3C0
sLRSM7ysvASD3ECzLqyXc0MRWU79a6FHp5g7HspAF2MVdLyofbThxbJ0dV+PxrAZeyX96NeGQNZi
m+Id8hlgpHA8FB63uP3BqtkT2GbuTOEgwehEuAvJ/v7ywTmj4uBWwkOB6jj4sBwPVSIKMLGf7vYN
+q5lxkRdDWOt+NJV2i3NefdC5XbmLYJgceuiUNXQjM5f5auaKixbDNU80e0VnQcSldcu6fcMwAWj
s33/0d58C/OjIeMBrcLImGvL8VAsP1jhadftqYK074OaYW0e9vnNaDkDqo+mjGl99DZoeWhdmMA3
e8s8NAUhoa5AnpRzx0NLqeM6L7RuP6SFuq5NQ/tWGJG8IHs9huP52E9GOZk7u47rsPP0bm9goN2Z
xbjSScfc5koZfEpo8voySIaP1o+/x6S+nuPoWZ0nB49RQK/XcQPaDy7WHmasfKkTWt9KMIXr96fv
7EpxdfBGFNwUJydXQagCYW+0Trf3qhxfUQMqobAIb8EZ6lL5cXYo9mggcrBwQoGOp4sEdno5rt3t
5dCXO61U1S9qoMqrWJjFhTk7wad/TxpugiTYY+1Niuhv06BXH4DQ7R4Crd7vXQUmx6Ky3eQgFTu9
QokZ7lVsNYstxMk5TAErVHNRhbn+QhpQcVs3qXbfEDWrX9hEz6xWl+/fQHuBipqj4/jxK3WsVQ5D
wo0HPIBlMJhXcIaDC0fTuVHIt8IDhHswOPLJfMpYKq1sGUX2WbBQ6m5cp5Sfq/dXzZszaF6Xc6sB
WIfDyD2paLHWb7tJt4a9PnDcxhyDG7VJsInWsvpLJ0Ty4f0McN/icj/DFvRK5qX1ajqHyYvwSFUl
WT0WPE4myneEUvtS06vlRx+NRWNSSeCCMcvuT1bpJJyilJmp7hO1YdvKBbSERYWoMFoq9eAEPiRK
vAHfH/TtJoomwqWYQKeq45xysjZCNCCQ1ENvb3ajNxEfY4l4Q0g3odHScBFiiL4t+ruMpme5zwBc
nAu/wNtNjtsdFjCcGLgRGto84a9ecBfpaq11sbK33ca9GpxKu51yRWxyoRFUhph1xOdWBLF5Ydy3
y5VSiqsr/ibs4449/16vxkXxEYBSlcFesspWxAiRxlIG0YUz6u0o8+kAkkEuF9ja6W6g6sEE99gN
9kHayvVkEj3lxOUlEAqYkN/2qC4k4o3wPFWbPwr63CdHhVUpZsZE67fQuEfzfnRGxVxBrLbcexJ5
oXvNICnpWrXU4DB6jW5e5Q3plSjfSFXM10ld5b2fazlEFBlI1W4xXIbcQahngOHcQXQGgIhhDqqy
o6CB+m41SUSslxGik7GQr8HPLRRgmskws21aBZW+bHqlZCI1gvwWQV3V0Djp3Y1LUx3IzUHunljf
mkTmk18FufycIaxM78iv5RvT40rY10UgYiQJIbKr8lGLOzyv1ao3rHXT513yPU77Af1gT8vsLsIC
y7tNE0v8skSjofnBTCW6KUq3Mnd64XXtfZeFVb2UZPTCjqrtTN0aOH/jeAk380uYS8dZknrjhjeu
G2QElI5GTgsK5he0/Awn3RvSAaobVR2zpxbGHaJkEKr4kz1ZMWcKVfP30SAT4xCloopvI9ILkH0V
0v0mgJU+KzoA1gaNSxshex/KcCNhlncIMWF13hAMlji7ES2CUsJiDwLtPhk0q6bz4TrurTR7ZVjj
ouB8x+dZg/+bFy5NDSQdZHWMnSu3tVPhkltncYk1ZNKTktaXqDt2vZnEcJngErvrQFfGR6Wfzdkr
tU6+NG1eRQuvc/JyJUyOKvpKhpkvMbSPv1eRioddrVoFnCKQ3J3ShikJayjjSNcZcyVZ5GkgfgSD
bj+0uIO4K8rJPr5RW7OMVlVl0mJpM0QYLhkosR+33Bo2QRRM+RIKXWXulaK3hnUqHaIzFp6gToR8
Da5/m2OR3vqI5zvnB+chIRb4jHUh0lvCe1y8bCRi6lLxkGxKV/yA21vpqIbTrFubYgjT+7SJ0a/Q
OVL1byNwXPQCd3XQt0qMyHKTBWomVmMfVc4iCm2UxHJEYYAyA+bPLoAu7a2FlQ4YT3ipY0ULwLpU
rjDJr8crOsLC3qWtYeENZGUuaobYI/8LMmptEJuQYo69FHKoJ1+kbdpe2xn0exhuTdN9myacNtbQ
Aw3YM6nRYPWIJ85wJchmEGIxGQgJrl1roJNWK9Zs8d6Tk3HdiCJL9xa6ZVxAAiGLapW4SVTtOwKD
yfYQbk/iDf6R+q61VDveWElQKd/tPsdgsXI8Qi1KXS2zTS9iD2ZhmNn3dBEiTOHxDNDUOTUNI1qb
tjpU7qwqG6SFQVvt4pQfRvbnxtlKNm1Hr64l3OqKk9KERIxSjm6oosbBaujU6s4Oi8FGOktz41Yg
IkaiiYC7+pYQxgJkR9uhKZ6k1tvBs9TaIvwycUsayJTN4MAvCxWSd7erZGoboPbuaIjvVVZb7UPK
1z7dwCpTrU3q5ODeLcKSlpAy+HfozQtZi+eOxHOWBf77BHbhZ4FJjx1dYbcwbY10+BUGCiEL4GwI
Ogl0aLvqqil07YVsj69t49yGXoQwrLIep4EGp0Imky8aS105lsh/iQ57rxa9xNIDh0doa5BhGWoT
6ckYVgk4tGQ6fC6EyVKKkU9B2r5tYwX9hyXT5O+JEmURg6lfdV21yaEorxB+xQu1w4XTCMLqENTa
sPakaS6SeirXSWl20PZRhUJcre+TQKGZORMGs7i+jSuz9bvBUbYusemHIAauUybrF7l+A9oBe58g
ciD8zlIIHinNXaZ7t+gfixUmZeFWasaPKeqHZeooN4bVipVbFNXaAsnatIQxLYlhPGBLP8JpB3f6
Yhvt1iFPZu22sfGpG8obr08kgqQ62CEESbYUtDD8SYfALD9Zdm2hbaY+vVaRZc3/Gjm3kM2GQEhx
m6GnpiImKdG0iwqZYv7NyC2NLvp0XztqCOUIwt8YB/U1QEf4JRiSdFmM0xeh6cBsujosJLdqAlkw
SYH0v5Zu/gIxhUCTINiarR1MtO2retSwZcuhkGy1ziCxorHzidsgjbuhRIAOMXzZJW1X3g154slt
ixgeUbfdoHtW6lhTrtgnve7KzuBcbJswNyzfbiK3vC2nYEC0LQs53mHB4MwR5Q0pXn6ixsXwgji8
7H9BYNT7By8tw/aQwEwFfQcpMTZVQ6TDC9KqfGo5xywpP02FRIK7UBWUnlc1euPmZ1aOanOnljmq
QpUvOlkJoly9q3zq4Jl4upo9KKxzZ5MN0pg2WtLBadUSjStbD2xkrYnNCctfORlskB8jztrEJQ7M
szzUi8No3AShY/7UcJX1vgds0uEK+4C6W9kFkXSLsnA1WBakRrTGNoEAA9rIF0XoVhVZZACOgdOT
hoG515c+w3L+htMLbZ0bJVG6VPQwPZRiRBoGUOXipi567ymPYOOjTBLls+cVlb5wW0WO114uyNUY
IbrCkIG8bK2AJXJzG2k9ROHWkgT9eVHuMG26GnFbKlTzV9Fi0rAYcqvWFh0VabYasiT+xpFuwOrz
rHq2l+yiq6jBywtKqgGFQ5/cLF/XQ6bejcj8PJ/sRJMn7UrF/GS2UfSzzmFc+2rPqXJTa17BMUgO
SYp4uO3UQ2sVBJO7RQzbkvdC8Ya3mVlxDQirZxhAAWkMeSerBRHM9MVGJHf2XTHmEllRPMVQkEel
Ttt1kGGysWkC5Pg3zQgbMYS8DnXyBhV8CCheOrm9zPUGz293RGLsq41hYLba2026kG1NFhqc59HD
0hA9NJz+rk44wOzcsu5r1MqhH2pd8VB5QD6czMRd3CJlI1S3RBdsPnSFGzZ3TY3wYiljfA2XiTFA
dWFbF+XBQ8aZIssjEWmJHt+utzFuhsFmcMjcunKg4Cr3uVGN2SKv1QqCimXfRRl9VtwwBuFBHh27
eJVR5H+jylfzq5pPkgu9biTtM24a9Q2xEL1Tk/VE0OqGw8JK/LZL0x49Qxp3rR/IwCo28I9a2y/7
KDA3aU8JiuCrVPUFBzARpJzMRbUgK4I6Hf/RJlqjYcUiMHOwrooWom5t9ZrW2DAtPAWkbw2rPfk1
9XoS7/jP48fQFO2TaKoRDVM/zrUEgooq9V1CGQPfHEtSGtLYYtVYZpMrD9i91dAtp4lzoQ5RhkOC
1vDf9TlaKnE9Fln1bM2F5o7kBadYJHGU0GgZwwoSpc5nOmzqUjOmvaaOYbmuZGHITUD3ttvoeU9Y
k1kkRJ1hW5zmy2Yg13HntUr0FDvIZKAxlc4j2baxu6jLui4Jywu85zjW9IToI31g8tqAVnNTyfA7
sEldbCdq+mKdJalOjHbYIuF7/7r45rYG4KbRwmFTxa8L6Ov41gReH7ta3EeHAme4Q4JPDXuLVtxy
kAUrUvGmCavI4ZJp4hv85veoMO4o/mg6nrZOKerTppy66OBwjO0aq4hXiDsdhI4E0r//gG/whXko
+JIADCCL4IrHDwiArkFSlxHhn4KoIEVN95OL2muRywBjFL2MLxDv3twQGRDQxNBZj+AL2glsghAf
LK7Uo8OYG86XEFLD19QzywuwydlR6NRilIjLmeae3HbVeuyqEa3LgfyvWhBFVtnBLdaoanQB1Ts3
0Az/EqjBPZDWyPH7622zJ1+pjQ+1ZdQ7PRNyZUxJs3l/ls4tCK7Vs5ExecDYSR2PUmG7pGBTHR/g
rIRbDxoClWZS7J3MvgSQnFsQLAeLFipABX2I46Ey4qP4jIf4YKnNQ5t5bBPFzGQ0u6+0d7/8G8/F
uiOThG8L/PV4sAQTj8a1pvhQiMy8VcOh/inFiFIOWfcFYOvsRIFnqbiuzhypE2CryIoMVUMGOKnN
TlSoOgPxpHhO1H96/5nODgT4SqeDbQOo/viZMjOOC4PEt0MQFC1XDVSWTwZhku2/scRnrgAMJuBk
d+aXvQZ0Mk4Fs1CS5JCXaffZmeyxXRIrlxUfhXQwLqMP5vEZ8TcoaMfjyJr0RtmxIAgh7ZaonfQ1
Cp/o8aNvjcaqg50yadfzLJ2MIlpEEqpZpwe3QTqY1b16k9tpdoHw8/Y70j044Ox1oD/MzgnkmPW0
ZVSvd/ZdmSEjhSjjUwTVZCFl+oen53ioE4RKFVlPuNnk0NHutH2tFu4tzalL/v9nFtvcvoNMCJQK
bHvyAblhlddmMXj7KlGI4O36kJREr70Adb99bdAL6IGyBlht+mlrucd7xdSyJjxUxJD6EynvXPnN
WhlJBfOSp4+uBMMgugKkkks18P3JSnB6R09xsZszUkK1QSeciXxPi9dcvz/OmaP9aJyTnVvaEhs4
JY8OLUG8OCApK028KE4JtzvAmJOA+3+UH//3ND32VGghdM5xWp03h+MvKR3JI58L8APJe1nn6+mQ
XxGhpcd4yE//BAz8y8HOrAwTKh6r3LUNqPvznL7Ceyd9SJQ0VKNDnDvawdHa1KFKHqtf77/Ft0sD
uBhKmYE4YTbIP3mLgJ+q11CtHkSYJV9l3Ndrqyu562eEUl6AsC+NNYPCrx4pcTOXRFWZHvpYl/dw
Sk3SFlXMFgjcvHDgvn17M6xssSXpKgwR7WSoDrQvCEnfO7S5ETwBDGhr+qvOhTPp3APNXTraVMzT
m2ZEbleG2cR5cujTWDgrzR687qGBzdb7Xipd48JnfPahmCqovSieWBXH708NtNBBH0wVMQwgAuMo
/Fbr7AsV5VyLHEHz7hzFAD8OB1IYIurJitBnvN/qOGhxBhu5DEIjqdmUrH7bqG55g79jckMcHLbG
ZjmCfmg5ZnUfXpQuLxUqLHp+tsaT2bNEAg401cnBEUDmXNlkgONCmZSftRDj1OX7o83/tzcP7PE6
6XpQoKknO70Zmoh9lSY5EGkr1tyCaHLaeGKZZppc2UnXXoeF0LeNR8f3/ZHPTKhLriEtHSrc+a/j
CSULOfayPEoOyZQh9Ki1eNUN+nRhlZ4bhRweuGzQl9Dmnewkljumal63ySGG8/jZVhMyIvmXmHK9
/zTzxn76HjX6jvNrpOV5unACoI7AGnmPijHIR7s1q0fcLhBIBNy6KvBf78KAZz4/lwKKb8/jLgLt
5vj15c40yHBQ4kMlINxOrtKvM6F4Vy1issf3n22eiTfPxiaM/hwC/5tbTzHbVSUm+R5pKLo13wQm
nBzava4+kQveLxPZX2r4nX26ecKoquyZTXr8dFg5tVmMVPxg9Zq5Rp1VXDl4fiwawxEXdstzXwDd
TAp4vMqp406+gCZu4W2M7GNd3GaPdlRn1zU2V1dDi2S816zEWjRB5V2J1OlX77/Ys0/pMDAPChzi
nFR0I7C4aXmks46aLb7h3pGgGBASD+DJQBR34VM4u0QxoMfjjf2FHe74nWKQUk8uYxzcztX8oMKI
KMIFblX0WnFtq9L8+v7TnV02r8ab99pXJ15eNQBb4F6HfEBTnDjZS9gp6SIfk+SKxlV+o6UY9L4/
5rk3ipISJiGuxVw1T96oUWTR4JFmeiiDYLoOksgdEOV3xdcgQpd5Ye/8rbI7/TBej3aydICd6G4l
enLQGlGZeHHX3YLmX3CXdMm4KZIioqcIEDy1uGwthGMUn5GNXKosTrK7uKlxVtFOpk7SZgblKc7j
BZH0htjhJB4GEM8Cq6TnOo3Ak9C1g9jiANhjNmLTNKSFVQ73jaUHd1hbhNu8MpLd2GBCGtmFdUkS
fW4F6AZVCBQlTUfSfbwCXFcMNm6syWHCXHCVlskg1oWWAhDDY+jSDWbEPzjsqwsozdlFQAQTpDYu
5u4puQVqQhB0HY1wzCAOsiyMJ5kEBBdl+MC+v9zOnS7cx6iyZno9DMHjB6xdpQnclr3DwGNn0WMb
urSnXl2/P8q5HQpwi7bt79LklC/Q4hRQiG5KDiXEmYMa2eIxi3pxoxOK/iCd1rs2ArPFgSMIP0qz
nFeWBSfRhHbCVf3kEzabVMVOVksOqZdaWCOSiRrqvXEF56S+UA6cq7wglOhkU82SozckalfpcArI
0oMcm5fcY6m22Ha/iNrQv4L9TRucmaevpVvmL/Q8xQWO4NlvyKD8QToGkdv6LSB+tVlhIlHzJ0F6
aLgTbBQlb5GyyMTDAm6smse0itvPTm7hFFQP2vOYW18xzjXXldsZj42q0P2NrEFe2EHPTTwqFDJT
dHha9ik/M52mBuiYEgkzCsDTRtPkOqhk+10fph6oLiu+0VUQDwqx1RdeyNmhYWxx9tqwVU6rswHL
K69UocM5ZTA4fpQ4eDMTTQ5hocnVocC1yqLxq6mpU86OwV534dM6t3cYHplNBoo+2OcnS08xgojL
gEgOuky12xpqxd/oi5K9NruYCzWyNl7UGx9Llf2zlcLhR7vCdXf+po8/aAz5R9C3KjlkhYkVrlWa
5dy8ipTbHqR8ZxTapaDVc5sVsn+G5m1TfZycynh4jCkdreTQYEES+gPOTt4yGxULQ7g4I1z7/b3k
3Gslf4tL20yCp/I4fsBeBmruZh5HVtS4jDPUP0QawtshkyZaD8Pg/Yq4aT29P+q50gOxAte2mdJp
n3pVoJbp7BiR5KHrR/qpMszwEtPpuW5mgWS3xq9T/P3+kOfe60zbnlFgStbT9zq2STnhxsaQo1Hc
OlE4TsuqCfHcgUuW3v8bg2E+OGeSMIvqybKJQ1e2U9Fyubea7MnqYAeuSyxTfxCCTAP9/cHeslbZ
lRlMtYGzPPh4J32d0SsERoa8TVFyj1ESTMkVeKwrOrLSt2cD08zU7mNVEJqe6BGWRQ7tn1A45QJf
kEtNmPnZTosgSHmcELCmABtOVtQMU3VOnKf0Xrv0a5C37SEtI8BJ6h33YKRjfdt1aWAvDPquN5ZL
E+DC0fFWOTW/EPYqhLicVH8yLF5t3jXyodoiivnQpML0PU2o443sSQ/BekzeVq6nYJIbDXet1po3
SuxoWFFoHcKEYbh0Dzy3b8KQpg/ElQyg9qTk6XEgrI2QdLTEjNw1wBVuF6YM6+uucqd110XeT3PM
s//D2XntyI0s3fqJCNCb27LdLTVVsiPNDTFGojdJTz79/2Vv4ByRVSiiBroQBgImK5ORkWFWrPVa
laW9ZRfyu6+/hJwKBiuB1NRVHNjU3RRmSpr5BdKN5Q6vZX5vIUL+rrQWDH721DRno+8iF/LMqq32
GdouFuBfJqk3IpZbXoZsiioG0yAY6somoATN0nTuUl/rJuB9cU1/aW/GDS3oeaLif2ohWv+lKJk6
b8R+t1Z2aNDB9IGkylVjoWVfhYI/kxgf2GTDqlCjYwfv66esA5qwgxS0hOCinbZK5rf8jRQH4tGA
5QUGoKVjNUevnMxB4eWwyuy9Nophb6oFbHY6zIr3HcCtPTLDiYkRmLHVVdqh2HMUA+Wg3QC4/RSM
bbGnqGU/g/tV3jV59C0penXjXG9v7/+vuYp0G8sFFlgVqa9SGXs3TOEnsATFu6Cs8uf7u7v1VlC1
pGft0MNj+HZ5kCUQP6GCNvCDUsD0N+jpNJ9F0XXe3tELGGGHTqk3op2bazKMyLw7c25A4pdrBp7B
iNJUpf5Q0I7fwbMNcR43nOmp1PCOZe9sPfu3/AQBpQyuXCxmXaMdlbgTqaGn/hiDWwvyyoz3eoFe
l66n9rvBgdoQyrG8OyhevdV8u2k/RFSUVWS0bch//81dRj3orR4xG18J65dSDXw7gaC4tLuPULnB
cJdv1TluJsrwRfy/FVfnW3hOprljkvqFDn4WKnbIRCoRHAGU1y9OA8nh7BQ/cn30znoLG28cIRBx
36xupWrw/tACZLQCwOPqflKzBQxbYVZ6DjFe7KnVzoWFcKPGcvOzysG0N1QCVcfl0WYo+cwibxDH
LJz0ZFHbh77adiFX6qP3PZD1U99OUqd5Ant7f4M3b+hvS6++qh25JFCBRjOD7rCy8+ws+ipcMI87
1ZEg4vur3TxOyTogLw0AgtUXDeOmr80my/xJgeMQvsKeyKoSw7hV3bi1LYByEikPSsFZ92j0loK8
FsvEzK0Qlkhsa2wB/2o5BYVaBRN/f183lyMapydk2hSnV96n0qsZKmMXS7XpOED1l4k/AME2vxS4
IrP/YJPkdrI1LTs1aDwvLiIEt5FSzAquDhnXQwNefz+XY7Rhkze35OLdsHraJ+sheSYDGiQg4sxv
6Wmo0FODjT0bRdR+HhrHbTbq0rdcKaEgk/DMMMFeuQpOFYjjQS/WGUJQRvq5heX6R2140XdoWUyp
MzKL/1BlImGDG0Jj8IdcdRVsIFlVwGwxZ74lZVOpOlbn3mvBImZA0/dlNJkXETTT08OG4jHnSjJD
Ad7l4Vh+uxb+XtcoCLZQOQkgXXKMjOYh+DRkFhp9I7+4FeHCLviWjLs8+ubKUvDYgV3rVH9qSCAP
XW83yFNl2bOYiulsh7V+anWI1BOQZ9XOqlVYpZlU/Z6hd7FhTTe+L+pDdIzgXcDNrREVdhMoGR40
85PeHKvnrg5AFAa5Cla0jmfjC4pRzZ/3j/rGewXfkCzPM9WFWa3uZF0wsNDPAzEddda/tTJkZqWO
UX5Te+MDI1/BCQC80294ghsejrKlnFflbsJTvzryJqog8x9VPnAxT8qhjpwWjOSgu1uqyrdqT3g4
NH8p8kianVVsxRCio8CinftjPaHZrNUeDThbL7OvcwuFu4T0J08JfLBJbyVHwob8gBAZE9awrrxC
bSuebPjvL/cP/dZ3ll0z+MnJ2oGYLu17rr1AkEHnPuAn7diKHgI/RSvFmUEa9Zlh1OrH/QVvBQmQ
HMriH+yZ3ObVC60HQ9vnM36KCCjYt0Xr7edKn5h0UAc5VaHuUxrAHSMwoGJVTuyLqqTFxrZv2Rqu
ktCTfgyPwOpdo78EPMjjWlNWnb/EYv7LVbLpSTF753MFXv+EuW1RLEhLWuVtkGbJbr3DXnRzddRj
mpnKQNfZd3Nj+tSFqj2/qyjfQ+NKTQH+5+yPlJbUBNKng0B/9Dxj/nb/8G99bcJBStnMFdLUX/nQ
amCwxBq51aM21fauGuBTP1ikhz+duujbd97cWeXGS3HrqE0qe+RpgJquOKzqGtnc1LQzv1Gy/que
zMpzribmqzP11aHNVOUpYhzwdH+jNxelXE+pmcYz/ElLsx5HazLqNsx9R+9RllJK5axOMXPGkNM+
MbjQ/hhQCdkwqjfTXX9hkI8UMymHMDK6Mm0la4OsVSzkKJO4/INiL3zEtTN8Q2gH2TwjFHvkJo5A
9+edYgbhwYbRaU9Lp3rW5jY6ujWKDGXF8N79w7jpeSwkjLEYsDqQNixPIyiVGJ+t5n7hMkLQK613
AJY3xHsXTIAUYTFfA4MpoT6eYJfV0cZIYfRjAjTYlwKmQ/QXk4139ZYlkpaQSRNCQESz+klQwldS
/jD3aTM7w27sGUXldDo5hBirNa9MP0GQfv8gbt1A2XaQ2TR/r+sVWltGge3pua+ggHdCgUd/9oDM
PDPCL06jBWbAcxV73+djAJ1kNUxbBnLLLC0pcCKxcBBNrFxAFg9RUUhxJduEbAKpIvp0u94wGCMA
zw4N4hRZrxjXXjDhCYcNhW+b4csdTqXe10qK0FNTT7+iEdDUbqzd8t+gDSuGlvQh+/f+WUlbXdoy
t05mOLLbiAL26jWGGKg2kwCIaFepQ7dnWkL7amQ1pO7317kOW5n0lf1MPCNFznUHIk1GOFVkb60V
VO3QQbIsHsGqK1+0zGFc8f5qN3bFpCAgQWl2LLYyOzF3HuMKNmDezIRJWUSlQBQmjMWWcvithTyI
pCCilcHjGrdhVEVuQj1LFz4Fu2kEZX6AXGGLgk4+U6uPpCMXbWDRjJzSmVxebBiHG3ZLeYEGeBkD
/3Ir9wCMBDmlIjaib7lS5EzQQQROQ0v10v6v+8d5faF4zWyqNxJ8q0NosFwfNmCUEpI49UFaQb/K
5NJ8LPReDb9XSOxSi2T0+J9GcWKelrZtmuOglDCh3v8R15dKPqlv+FKp67wOmkVERyJWhtR34ik7
ZikUwDTh4zLlxmgTiCfhcllEpm9EMtcujAcN8IEEUXNH1qET3DRhSahCWlePegCTLbK1yJVL+Qkr
Z/lD1JvV44hQFgXpapJz8dnXyIcCOshKH/niNfp4/1IOnPdOD1m6mRniPYl5/F14vbfxmW/sFPA7
DToaLZKUahU2KEpoV11H0dM2B486L+E7nCBZwdilMXoxo1DI+W181ZVfkGV+yXtO2Ak8HfNZ3dQ6
Mpi900rvA42P+Dy0NZoOTB0hwjS1abpRVFndI7mYbgAkoZIqUfHrUw0Goy2auvE+eCECi0OlWAhc
hn/asD/vCkWci0L/GLrjlsj9yknIZcFzkMuC1uF5duS5/1ah6416yCw0rj/oet4yJBja+zyEuP/+
/bheRQrKg3wFVW7SplmfZO3kqpXGyWWIy+47NxDBisnSv91f5fp7sQrIeGIuroK97ohYgiSmZy7x
0sDNdHZyTX1Pvp6emKlNN1K2lTlybNIqcN/8Df+rtQrec2+g+o2e6Qcz8+KdsMcfYxo6qEW4x7br
t/pw1xsjM4TtHVQGYQNv1PIjhRFCWWFVhZd66CETY8n3VVYZPnpS2cNfiuyQ2h5HSBEA818uhUpl
VCiFHl1QZrP2kajzU58NW3nItT3IvjDsvLqcBQIavVxF6eO+1AuRIH2LOJFTT9FzmYTe+VF7kM8r
kTDlE41GiXw6frNtlMZKJx2ilGNLDQQzSq9CrWom60gadB8O91dbvQHSJLhLwAjI5uDWX9fzLLQY
GFrtkotqhQjl5TT1PaH8U1f9OyXpy3OPBNHGx7phF/SACakBg1pg0eS//7bBDo8EzrtNL3GYV8+B
BbMcCDAl43Yhir7x1tz4ZoDkAQ+AHwS0sJ4Vi5wxNFUGKS6wd4Sv3twaXxIThoj7p3hrFSCDsnpO
//7qFHt9yuokc/MLgsaIHzetd+y9aetb3VoFBmkVoBHXCmrI5cFFYaIVtJjyC0IvwakCNflXGFnJ
RjXpehWZ6kjMsQk0zPFWq9j05i1jCPKLHYyU6HUvRGod2vj7J3b9cLAKASr8R4Qg6vrGzo466yWy
LpcSdaYzeKb6iAg0kxlT3z6bChPyIuu1d63I7a12+LXJG6pEINM8I5glfl4eYzBoVYJwWX4pNacf
PulQ/gJ/riJ9vNQ85MWXSa+6v9F4gXhiwwHfOFvyaslNLYuVlNGXSzdV1miA/MoLNIeDC0uqZ+yc
NHIev2IEOqBXaHPzBSkLLtfJ0PGBPDEsLwzkQ5VgWPneytvq7GXoat7/kDe2REWG94uXS3ZbV7fZ
SPLSiRApvRTV3J1gCLAvZdKWG1XVdYEXP8WO3oY1ePKZ/VxZZdwkRkc/vLz0wDmeqIukp8hRgnNW
ivioDxXT5rlhHkG4IyodaP2xdweTJoWlb7jn6zcUlSOuOhMxUNQgV7I8Wu42TSxAXRdKb9V5EIW9
QxcOxVSgjgctLefD4+dLKQaydsa/oZRarUcZAUX5MKkuQRkn+9gTE6KWRbdxHW/tShIq6tglYKt1
PlToGUKceVddagSkGJvzkn0Bbnaf6rBm5SigPd3f1Y07qOOUeXGglAL+unpKVduY0XZyqgtXxdhL
lBui8nQIvKyjQTCr4XEQbbgRjd8wVeIDCmoAg0ybYt7y0+G3g6kqLHEZA93bB7qVWXudCHZrZuTG
YVLf1ZgPBUpOeXi1OS1xTcpoqriUQOR/xXZRfspTu/gG/5N71Kt4q9d4/aAyAyab5FSFpHrOaj1X
rwc8tltdimIyXgxk5E76aNr7xDC/3/9s0m/8ljbLWyhTZrIn3Jec31ueYF0Ls4tDdtYNlXEEjir6
PWUjZ9oJCIR1ZFVz9as9wXrg9VH7XCdVufELbhiO7MlL1DJswrxPy1/QdLro5zlpLvi40jjir2v9
aGhDl794pVaJZ7sdoTqgKbpVjl1pypDh0FliGlc+HjIEXFcmogg5z1jprEsmxrh3eKAs5DR39L6q
8GU2agGjcQUE8z2qdlb9q0IPGc1nWFkahHLgx+IdLe3Z/sUsQyneKaMBg0Y76qJ5B3OEWjzf/1Rr
I0QkCVPgG+ngi2SKtjyobkh0nL+WXXoHrg9odl8gZL0UZvhHyRFthHTrmyUXo+QFZEhmg+DWlovp
WtlpIP2LS4RwLArCcDTZ0JluPDU3tgTsRdYOcLuyH7Bcpckqvc2Ltr7Y7WzvLUvxzpjaV8uryj2j
Oe3Gm7M2djbFo6aCnZOoAQgAlstVZgNZuzs1lxjxwDMTS3BzeL12VAYVWUt3zM7NNLjHukbEU59E
9KDjZ3nw+QRJhEe84+tR2aytGhi36vZiKPO8MzItPClotj385bjH2AexHqPTjEosN2k3SiX1M7sL
HQH3VQxqkj+NuRi2IuQ3gPjvroMCiAQ/giCXrSv63+uFMgXium6ApkiosO4YyeieG29WIWQJZ2g+
3Dn5gSS50D5Gtd7186FqbdCiu7hsdbQH1a4RVDB0wNZZFcZfkt5Q5zOkLSjyuP0grB2DBQyUpTaM
MrsOUAmSyUFu/53CBP4lDqhN7HIU4fqdcEPv+0QP8QNsX8pXw25Qhbp/+a7vgxS6I++Vk3WySLHc
rJEWpoH4+3gpPeVPvTejc1Qm9sYNX3dNALaaZDQ4Yso9smK6MlBDhLqbx9V0sbte0471aFEOF2MN
z9GsFC7tsXGcrL0ytpAYxeEYFpfM4PafEyt0mxNwh8TeiRqe7t3owgx6EHppDA+mRjpYByyZa8vo
AFWU1XevhDs4qT5Xl95zCbbRxvSVvNO3gvrVGyg1cygyyAgUiTgmo1fLJFEW5Snir/6sQkJ46PLe
SZ8yYQhj5+ZK9+X+9115orfVsGY5Q0yZ3zRW31eAgSkDNwdSYQ8GBHmFqqNvPCpf3aYdfDCmrbJh
UTf2B+4eZQ+T2FOONC4tCuFEza68IPM1vVURGW5VMRxbQMfVN1hO66eH9weMAIYE0jNeu/Vcy2wm
nTWhT+4b2VweVJhF/T6vIWUi9j2bYHO/PrweUFQSW/j3ZS1x9apPo5sWrpvB/5bY2RNJurHLPX36
WdhNg2Q9DG5bDYBVHCG/IHUpyCjkTCMlqtVbgiSslsRzV/jQiejKoRqDDwF0tbscMeAnq++8d16G
VN5j3vZ/qwLfgwTe4j/Wk2hE9xGFpbnwKbvrXxVoov4WIpo2HMPK+/xvFR4NZG/gj7jiEtfq0OwS
SCn8cizLY2Q0/d5Vhq3m6I07wNmRw3N+cgh1ZZFoFRXCFGPJQBIokJMZM2W3G2Ir0U+z7kb6qdEn
7cEQgK2RtJMIwSZOcE2EvbwGRhTWcdd4hR+1sfXJiWbzswHV5s85CqzPWdnZ1uG+ZV6fJbw84BxI
HCW5w5qcJymk+pJqlH5n28qxqyBFDPpW2UAPX58lq9A2JI5HG5OXeLmtIjTNJLJdVskd+Lj0DO7D
HAk+p0E7sJl14/QfdkVASy1YVrfXoU1CeaB14cb0bWUwXim7RU9GOW2kW9dX7K0US8+F2AHChZWT
bBUFbHmdCn/IiuSlCObsGIR9T3cp1xkyb+LxexC6gfawp5TLAhjiROGDWdfTq4AJZWLryoc2uP9A
6qy9MBACDaZte6nyuHkwXCetkheOcajVJYg7kAt6GAm/tvt/uirvzlP4OLszbzyWJ28aghlX1iEg
RJy8fqj9pBMFEsiqJb5PjU3ic98qblghDWUiXpjPsYo1O9QUkB1kwLh8XYdEqa+c8EVz9V96VhX+
qFRbBAfXy+GBQa5STqEyS5ywNPqpNKGaTefBj8rwxyhcZ/+mWm2hhthmm1VnGcj+Fn/iOd78/Vvn
kTR5rXKQt6JQYXQdfa1UbKY0A7XaB2rSpkeeb+990eeRB3+9yMVxKLxha/jk+jLgLCENAtHOw0qb
Z7lZt4DQokBWnBuO3BnB2R+tJqXQe28vrOFDUani9ODX5FGTCQRVM5oJlPaXK3aWAcmI8JTXqHYg
exzNo6JD5hoVLu/brD0aMbytRrWYvj1Ji7HyYJrawLxUacprnOnqE7AEhLzbuJ2RW0bldRfgHzZW
vIqIgFkS8L3BH8jG1/jDeOzUMhPgLBAwmO0Dgr1KuwsD3fm3VqPR2rgbV+8Aq/FuS6gAm6ODvDxN
Rg8MZockZ0w/lTs0b5WPZjdtjdne2hOxAWJJXCwuvTTi31oj41CHVB+d2B/GGVJbd9IObu4qL0pW
DI8GCWxIEj5x36UM5PrJyWgcFCiDJb4ox+qF+bXsOGmDvjE4Is16cetYxSJPAcVAO4tkdrkhvH3Q
WzCQ+x2goi8lY9KoF8UJzaw2D4Pi76GIUzVDOjfUwnedEdApdtJa97b0HG4dLHGs7InL/v+6JBcp
ahCmI0wSAO2C8kgVqWwOkJta/Wvi2d1/MBaGkoln8aPkvKtde01vdY7Vg2EpoBfQVbWMD21ZtO3G
63NrV7wIcmyUSIz6y/J0h3rKJ9JCxsgyJ5l3DDi4/8auPu+1AL7m/7SYbBZKzCuoxOViQRto8Jiw
GKPPlHc0LwmPcGTWn+Y8nx5WZ3rbFY8q46nSW69ihwF+6dYeFDD5ufBgGLJqmoSNMJJ/oEqMP+h2
njx8HzhHHiJQBSBytHVIlFdQ+ILXyn3Qs5KXZnAK5dTmJZz0j/plJqiAbNGew+lB3rI8xz4pgsiq
wdLVWduLnVppOZLDvV1OB6evYrSihcTd3F/06vnhPLF+WTelUwPpw3JReyZ/jEUe+mFpKn6sKupJ
gfMdJuI6f5qr5ofeRMZG/Hf1vgNKJxmXDgbk5BVsOwGym8RMovtmMsbHtq7MH6Unhk/49OSgBCiR
bGzy+jpQFyQUkypbTOSvJTArt6TgMQCYTUewOAevdJp/FDWcvtTKRK31/ole746uF4hgmEWINsnm
licqStWkh0cJIB8Vpdzreq1Wh6GaFGpVrRNBkW7lYksL9vozUldiQkvSDpABrQldE8/MbDtvkXqe
reAlnaGi32WT2X6ismfs2mQMIefvYm3Di9/YK7PDTMwSNoHvXuso2QWDm7MD1j115p+tEcW/sqLo
vrlmIRhbZtji8/2zXX1IpglIg9D/kPPidBTXd3FmbrZR9HJ8xQ8Fe00ivV04uA9R62xpssnb9tsD
JZeSJWWAzgxIOzSEl59RbSqhVq49vRaWa3+u49IGezfHG7HKrVVozqC2zC+mRLW6fu0Mo3jRTuOr
ajbUGPDZx8Q0sg2TNKVXXG1GXjWJ6JAlwbW+jxUMY11GFiryBIbp3tASoR8Lr0b0IxZY8cHrG2fc
O8KZfoWtXpU7moH2+5CEyvAHFDx+aGHpfCrVVozHpsgNOjpGFkAeHjcZxw9tuYLAPbS4uyZncPp5
UCGjfzHLRGlfmx7b3ZeUd7MTcwrmcNYno4xOakYV9kNXD6I/6Gbk/fSc3JwA6g6kS7vJdMLwfWI7
TfSaVm5THL1qqod9qNYqJ2WS8DypDGhNz4Un8q8pzfJ5F9SVMT4WLktDANwjpTapCiHnuPpEs65V
0Hm76qvoiuY5yCrvqOUZrPxeIuDfF/pj1DFyPeCVFEfBIZAfrysZWp4qppIP2qsxCHOvGZV1lGOw
u242ki27uDYLwCKECLyndD/XYQIY1t6egll7VdO2pXvMfMzchFvvmjyglfG50AvQmscE6VqsDtB0
0DFI69F4ReRWQYujHoPT4DTaMdRShQZJ96tNNLs8TT1kS/f9xY3rxUHKoMQB73g1IGIoQ5/HYza+
CqvIDyDBwo+qnjkbFrJyvnwxSoFM51Hskri2dauEi6DaIxS5r3Cyf7Fj6NZHV92JIvoZQkC8m4Kt
bOB6WyYNPFhFTTlqA9h/6ZuUohvsulC01wSBiacmKb5OZrVFnnRzkTfqVwoLMuBaLuKVTdcmttBf
wxayhy7UohP+YgvFcO3RqScDMqPbD5etsVY6a7OqNRQgYa+MywTlqa/mxtoxhk9NGd2iTd6pG5/K
pBPJVKzkWb/alOO0IpiC3nwdI0/70aFx8QwqNn5htiV8FY1hnsZ0SjZeyRt7ZHKaZSE5oQ+6JnZX
LK2ZkHQwX0kklX9Ntw6+zkMMFRAKu2KjN7l6kbFFxv+5babUdQbTvGrEW8OkxTU4g1fo5FHBU6z0
YFYRPESIRRwC4NsbN+zmehKqLVk3qSVIK/otMU1zewgDihivSZAOhzEAUOSMDWojZd/tECEZP96/
0dcfUMaqb+qw9NoBXS7Xi8sYiimwIa9EqU6/Dyajap8dxS3qZ81rHPGugdEFWocsT62NKPLaj1l0
WyXAxwQGRzFjuXSrEnwNs2a9xojX7INRDf5mZJ6xOibqzmMdTp9MeK/2o9Zv0c3fOGQ5f8wQN1kz
fGLGcuWE2YdwcmGVBnk/HKokaJEemYIdjTp3VxSj/fBHpdIg+8sU7+XrsDIiQMKigjKNCpETFjvI
BtNzOsfR3oizlDZpP/W/7n/Va1/DeqjjkTwyak2Qvtzg5M2RmcWt8srpm7u2LWCQdcVWyf4aK4bl
kA9LRk7uIo/CchkI9M3USW3l1VIsvzDT+dD01V+Dpf6yWiMEntB+jiO3OTjq9GHQrCc3GccNI5L2
uXwM+Ql0Zrmk7Ba/t/wJMAyAfCKy8TvT7iLAEIE9fE5LwnRERjy3RTkIBsr8jApcFPzsNA19EUdF
duNw/8Sv7xF5F80LsiESTnpey98xm7qI0jgNfU8E3m6qu0pjoqOp/rIrqNqqBI4rMxrFVmHievuk
0DItkhBfqhMrd9E73khzMY/90p7sJ2gkmuloVnml7ppIt6d936v2X4Y+Wdaumo32a6EJ8+f9nV/b
mkQ+cpFl84bHenWNHadWnXhgkDGCjvy1SbXkaBVi2LDo6ytL/UWWyxHlxuDW03jJ6ARpxmS5Xyi6
uhuS4YV+i7vzeuWFiZOtLP7GnnCJVB+JB0xyidWFxVm1Ignb3Ed0ufiRGoV5dL1keLp/cm/ZyNJ4
2RTIF2CWGuyG61p1hOqcOetK6YNXm219Jzi9dFfXFBPPXafFP8vCVOeDVwwVQjUK8nnDSwh36nBw
C3RN7Ertnb2do6/9GfSv929IZ0HbaR6D6vukUUV5mDQvNJ7xOKCl7v/4W0dEhZbXl1K7LLcvDT5P
OqcsOi/3E60DhRZkyt4p0YK6v8r1U88oHMTolGqpbgLxWK7ijWgZT15Q+I6im3tlcu3DEGT2vmJg
/nR/qasNUU0HLc8kDyEnqd0qPuuC2a4KJyj9VvPi/dBHyt5FUmijAXnlJ1iFu4JNkQPRM1ttqAyS
rtCyoeLC5vFJ1AahRD3Zyi4IkGXeQZvQnzpbjzZM7cbmJPMp8RLEfmxzZdCGMWQ2nLfCb4F07Rul
g5/N1Mbjw0dIfkU+7ElYO1C15dfK8jFOJ+Qy/QFg8L5t2pC0s4oP91e5sgnwPtLL0j3jPUVhd7kK
OoBWLOKBvSAW9TRPdvKaEdocqMlsNequl4JK+y3WhNENgqTVsY0zosG9N1f+PDT2uelM59CHNgRX
SvTwA0IABEkJRB7U1eSs5HJXVGJSAx0o4XfaqP/Bt0nhy2308piIaWSGaOgCCJJn/dH4Vi4L5k6n
KStnTlc7VNuEaZ6qFn6iG1AvtVOC4F8w/wjSKD95eaY8yGvDzBwL0ugnlCbXIoBY7jNuhaxEFMJX
3ax6cpnnP0dp2h671HmwVfa2FIcpp4TpslLPWy41WlpnZrXGUrFWPakJoi5NbHbHlNrQuwTRn4/3
DfP6ksG+SzBE5Y4MD6Hg5XqmUyWeEhjCZ5DdPpa5VZxyTXlwHPl/u6JCyBVgGoASynIVS3QmsE9P
+IjVqIfQ1fJdNtgzAyRTtRG33twQZUhaSya4iXUvztFSe2hnV/izpQV/gU4aLk07zRs+/tolcmy/
rbL6TLSJUNmEpNuHUMTax7YDatZI9BoFVSag/1Ws4Z/O7pOv/+FjoV8ofRWfbJ3YCYZvNCgAa38O
3fBlkNp8BtKnj58g5g7wQ8JLJZ3r6mOZbaBEtV37HSJQXOUE4d0onh72iEQkcghektRDULVaJUC2
UdQuht4ESbo39bnzXRGOLw5Clpf7x3bDI2oSy8I4NcBsmNSWGwLsF0JxNAs/7L3wc1bP6vOkRe/C
Ke43nqybK1FTkPNDTGmvS7kxZTuraB2BzovaHdwGNRQtStz9FFP5v7+pG3Yu1dMliJQyxtWgEmFM
a/R5UvvtGCr7vNKLkx4an/7DIlQiZTWBjuU6gs1Vu7ObqKh9TWb2bT4Pu3bSti7TVZz8ZgmEvpJX
hCLkyp/XPYqMVddjcNzUZ1GhCCkmxG4J1sRzmBf2fzA9wOgMJRPFWgzxLu3Bialqed3EruJgTIgD
p045FUrcfuh6q+w2bOLWhwJtB4JL0s1SsFuuZkBKFuTTXEMUaFRnBiSKXW2hEn3/S92yvN9WWeOp
Ag8SI9R4ar+J4/pAmb/YiwQV4zIKf95f6dZ+6CAQxBCYMVG72g9sVe1MYbL2ayXun5NhNvdhMwbH
/7AKGSIfCfO7Go4P9aJEssKr/QoRhEOtTf9oOfqj/2ERSatMN4SIfR2px7UYlHBIGz/QI/MQDu1w
Zob78SCd4JmXDxOQYyLrJxaNCtfr3LLxARm4f2pGb3nP5pjVW8NnNz8MSOe3SXFZ4FwaGqLlrT0H
eYOmUM1QgJeOqr2ri0I8PKjIfQU/hydlxEYOgi4Xaj2rhfon5tjyaTqQGjg7pOwfzmfx2RCHSb42
aNR585arZJ3FII2JCAGq6MYxqBpkxh3gCw+bADmapF+GtBzGC321Sg+e2KptpA6YKN0nSawcjKp7
3MMRjIDBwONgA1dYjLBP7GrWLfglEC296HGs/gNnkvExnNv0ecQJ/XV/VzKeWiTplJXYD30+CpJU
1Vem4BZ96YwuAObZqdTuqYxaoXweoqmbX4NhKsVrMQaBfYqdwa2faBG34cMhOpVDKsEGMZIU9Vsd
65Bz5KPZV35aN5RoozDUflYZM397eISU70xedlse8PoVIethRZe/sJl1QGF6Carqk8k1s8y22xeF
YuYnEAbz2bCQzd05ep5vlYOv15QM6RLoTOWGSGl1E9QOSrEEaJkfTuoQHTw1E/Yf2Wz04VfFrBXj
rypNwo0ihvx/Lr/tck35m36rtofN0I/UfFu/7VT9vRbMSPhST/xzSh+e3CIrlj1P0lXIOxjOWX1F
150bU0ENxIfbRzmMNcjjTITVxgN56xAxVVT/qJVR81ltKO61tlcb0fmTkX7LzabbIbb+vpv15y4p
t4LbW6cHbwexGfNGDsIvy9MrS21OKel2vlHHzQvU83+DBp7O7hxskZlfrSS9FxYNbp+2Fk/MciXF
oPJXtWPru2WlHBJ0ZaCuMZpdPE/1o04Mv8WLDMKYGRoi9tV3yidRxrYS9n5QwA8PzUB3SNpq64Ld
2BBRIKBpAFAScbxyyI0Yey3Wix6O3Fjou7CN/x3TIC8OqZWFj4bs7IgKPYAF7jKNzpVNmG1licHV
e+BBdgmfYQWrGWLZnlbthV5Q63rQX76h0HX8lMyDKQ0vvxVxk1U3uTn4ujvwDHTA84o9uqp2/YRu
vUXbeGpQXJfTs98EKV+3EYhcHy2BqNRt4R2i2HWFt5zQeeUTq76dZTEj+cCdGy3ozsNsbTFzXmWu
VIgxTCiduNv0XVfBNrCjORJDboCMzac9jAYl2YmbnFxFmL6e1c7fmRHEj3Y/aZjhm3mTpEgYqfPy
fN1wFHRya8fvXOYJznSAQusMmYoWHZRembY4uq8iIfAMFkJd2A7dMnqgy+XGoevTsC1daPB6dd9G
mr1T9U3veP3RpDwuTXjmyrh767RFMWDC94xk9rMIEsJD7bZYp9M2bnEcOijmN2xUXq+F32e+mL4V
zThg+DRb5c/5ze9XWiKlPCfD1wPdPEQlkCd7cuuTbo3qKbWEvm+6mH4yReCnRuhbU7xXdoM8xZvS
Gs1AvMyak8OOwHDknTP7yAFA+OEONUs0BowH72hz1dYuyvMuOcxw7SSnB28nSwMaAZtC7Zk0ylju
3NSiIVKDUkPPzq2qE8OdkXbyqijSj9zUfjzw7Fru3orGbD5WSmM+SMssEVMMU3L6YJWlhvAqYRQ2
UVSp9aafzEazt1LPvWhQJb1GQ6N9tjJzq8ly9amBnYHJIVfgD53Qladtu9yL59m2mCtS6iddCVL7
2SqtjDYlb+QxLeJMvQzCARphtrqe7EwyZeN4/9SvLpH8EVRXUR7D2giNl6eugJLIpyy1KDBA0YxL
yl7mwtI3egtXlwjYPEJj1B6psULisbqqeVPNbu9Coz9EWvkyTE56qKj7HzrLLB6Tt5NfUSLWmFqk
lgvr9OoC0SkhadHcwLe81pxOLWrD+T6cvWjemx3KQbtHzw8eF6rU/CEMpoS8PD/HEE4+9q3jjx68
SXaIKJeI4+p8f5Wr4EnKIJDsgfkkK4PEbrlKBQNPN6Wu4/fU6T44bq3/4wBkea6GtHz18kL98/56
198LoyBbBnfJQXKcy/WyXjHmtnM9P5rclNENiDP3NHSzjzYE/Y96PF4niu6yWw8+mbx2uVYNB0fV
ZU3gw7oIlwIkvvWBifTqqDam1e7Uxu2BSipurh81JbIzZBLNeeN8b+yX5hMdT7qGxKfr2YCkslz6
KRhNiTrgU6l13SHOS/fYO9308f7RvvHhLTy8QfRLzZrXmbbzFVGCbWRyQmFIP9SBJtpdpNCLPyd8
eONDqoquPtoxDvcQJSbqujWRQntS67o2z1U/TcoTHjEzD7YVNkwvDCpCgYkRJdNX2ICL+qQk8RDs
9KK103c1hBQ9uE3P+lU3wip3pdVr0wDhYN73O1tUyJVFqWd03+opNlkF6bz6kHRZ1x6mLCmh8oYr
pTR3aVgzishkVBF8SU0zGJ7UtHTDXY1DUXYDZBbniQJ1sIeA2jTOqdmOH7Qc8P7HwLOD4DnpgMu9
1wZF1K9aKOr60HgVzKtjEZvGc6FbZbJ3/4+7M1uOG0m69Ku09T002Jexv/sCuXEHSW1VuoFJKhb2
HYHt6ecLVv3TSmQOc3g3NmZdbZJRzEgEYnE/fs7x0uyxzUKAW3xFEzYv+9Zsw2kzp8tUfBIYBJiH
NlKjaJfqfbdsVYu8yHdze/qOE3CZblSDDbFLioJWEnWK2HXnFtHk+qO7GM1T1umDdW23tqVc4SgQ
Dhv22RjtmVfV3C0Zxs5PoqR01/naPI/eXk2crv0ai4wGb35ONmZgNts0vRm0ytj8Lnhfw+d0aN3i
26QLgblY0oIDR3WUhZ+mxomtYVOEUxzeuEZSisdw0tX52TOqboaTkmjR9TK2Wu3XmBDUBwhOFvEv
kaf9BHHWrd6bfFH7kVgevG0Kk8Qyx3sM7mkHJabIAsJN49vYNMuX2KAdp1G7xV5R6/JCJCgjveM1
TvZKgQvXCmozdIs5Hq+ctAXL7qEOKkwabzVu7GEb0gjvK+BzfDNSqb2HejW8dJM2XUiczw0tEUWu
KklBXSdkWR4VUzuYTVAiSBuu6jKnkwqa/IVOtbPhVIcZ3X5/M2rT4h0WgO8LpN7TCIriFymhgdMo
ZJt1b57QMPEvU+T9Y+f6lp7c1adWpY3UrhRKYvhmV3oWmHc6/Pb2uXJ6kQPdM914w0vgbq2Fw08v
aenYnQZKk47TJp3xPozdxi4vJDGnVxGFD/oO0WuRQiIV6ONX21SZqQou1WDMes4A7BDzP3M0vl/Y
nNCc2lyz6t3bj3Z6OjMkT8TjgaxCnj8e0oj1RiG1yAIlWyp9r3dNmO9KVL7DHVYPi3v19nCnM0kW
Jp0JpU5MeisfD5dUYEiuit9BQR+2XT7M2j4s3itjJ06BhgCJR0a8/GHtsVdOY7QgYAwfMsPsDzXU
zedKLMMVvq3RLoOiId4dqTAgL0xa38pCxSq81c3UTGlvHD6ghNMPXkojVtqal++fPBSSkEi4TJG9
rflJBQhZadtJGnjs8sBYYnvjKJHz7lEwWCRHkBwIqi2efIW/ZEmDkxAwVUYdxLRD3XVYNvm1HnUX
1t3pQsBtA8Uu2CZrgVTzeJTC6oo6F/kYACyKp7owh10a65eq5mdGkQ8BDgLdD8rV6lnySF9ADewx
MPVyvqErWugXADPvnjE8MGW+TGLzyus6fpYwA8S3rXwKXumdTaEkL1NdL5c8NU63KpgDe5WQkTWG
geTxMCWUMRRBwxSkbXkbh4qzyfoopckyopq3d+mr+dHxHSOp3WTkpC6wg9doTm1bEydiOgd5hYwF
Jn4UPzf2LPqNky96uR30cXEf6y5q1R3xh/R8y+xe80ekKuP3qFDAz5pxKSM/tQT2t1bojHfWGCnW
Hwudl4sLi+nMzEiNETEfUlu+7+pUUZw80oh65oAASCKRuXo1ab0IXIdo5u2pObOiMJjkvJRkLlmI
OH4JkaEOYkHwFiDCcFo/jEyn3Cn22Hb7twc690wEOmR1uO1wNq+SHyPMMKi10iUYMjHcoB8sNjOw
4tZdHO3C9J15Jk86YAFU40gDceb4mcI2UyKzz4pAnVXtqo+WeBNleXZh5k4vby5uji5aIwKAknEd
j+IkqrEo0VQEohnElZ6a9RckjNZOAQ70PdqdbHMh5gtVlHOPBvNa9tTD2eckY5UtA6PJ6xm0RrNe
J2Wx0YFGL+2XMy8LAoa0gwOshlGwghuidhCpkpZlkNSgCB71iwMUpHIzqkb2aM5L/U2gmS98tGLj
IWzHm0k1x29Yeec3eTV1txTN211UwW6zzeKSEcTJHIBRyu5bkiqCBm9tcUnvrVmfHaEFQ1GCDVhu
56uKo1+/vV5PR5HIOYxQSD1AleuNQTEOXVlUukE8Q9VdkkzbudDtLyzVE1MufN65lODxgyFJAupq
FaWkulWm9+Ih14vZ9j2TgPAFNwTR3UWL1aj3pSCTvaISPaPEWxy3PuSKu7g3TVRG+iYUadrvWkVd
Jn+yxwHUZJmLS87/J8tBGhARbrPKwRohfR4vdVujNijaVjzoit74aWJAr8P/xlf0TL+w9E6nXaoL
QNag/AMRrzESyAPkXQirHyigtJvBiauDkWbe9r0vV25Z6dPOINL35fiBcrpRGSRww8NkdlBLPD0+
AJoW742ipOT31dNNVuA5zI5HUc2s06DQqw+LYms3uLYXW1XMyoUlJD/l6G57HQURCPCgRhFmhco1
SNmgx7eMQu7gi9T6IYzlqmroTGyHkX3hmU6XAtgVC4GyhKzNrdE5a0zJOXNDA+L2wsQ3MlQgVtdg
wCpy4+vbb+nsWLJELhuX0/d2tTeqsEO5ST+UB6VMaT/XxuamUrg3PBuc9+2hTpcdjyV7LmPwBXt1
HcfPGkgGfgXaw9jTHEDDGXCbLJgEvj3KyZXBq4Lyi24Ysw4O8dVlu2T52OsLk6fGdrUdRTkDywjl
Y2+g2GmNqt5rdnJJ+3X20QBsVZmAnSaZk41XH4ih9rDMc7c3SqDAOBOXkLmzo8iODrKnJDHd6tE0
0UddXJnaQ2zYxUZ0ZXNriOhS59Pzo8CcoXsdietaamD30zw10DhpfN5bmzBNm2tF6S4Jq86OIu3f
JeoGq2UVqmRWTA+X2WXdtQ4NHlPO5aZXLjFAzi4GZFtS8UKmuuYgFnNW2gOgxANtxpeNXiSBrYaf
8grH+aq+H8rwvWC3XHz/GW+N3sdqatFAmTeU1v23MqIXrvCiemuV4hIJ/KRYIUci36LUDYBEueL4
3OvoryXMWdEejNGI/UF3r5KovHJinDmMZvncLNW3UIRPNAR9p6UD8SslRelOymmB1c/JyHlr9WnC
+qAlXnjAFnSGWuyVVznQ0nvjWTkUjHM4NWQV4N7HD5n1LItlYZHEwtM3Qu7gyqOnyDxiZ/z2sXFu
PXLgwv/mGiEiWZ2DKjhzR5VWf0AH0/qtVyg3NuLpw9ujnDttbRA4yX4D9VvLvpPJFPRIafSHNnTc
HX2aX0JYEVs3yi7V1l8Pg+MrCyIQeDblXJgk1CqO5w4NR1eHoloeSiPDNDyfoBzNtb7JK6c8jPQ7
DcQST/di0IZ9rfXhHpizvir7aAT9dC6ZDp1OL9xw4kj8MYjG0GYdf5uiNGbLXMzlYbKieVPmHt3Y
ltJ490sk/4R6Jak6lG3XLcko+bQRjpz6Q8m0bqN++GZNzSVXgtNH4VhkPeKCQ93gxDCSSm8GeGvM
D5FSK3stGppb4fbmhZVyEnHgJQIFgyq31JlzOR9PWBjGQou92HlIGvtudq37AVqgH+N0RdX50mI5
eSSLIgt9yxBGQgWCiXE8mDfhvDmknfWA+5S5HQuTvsiFccmd8twoqCkls5CiDu/oeBT4vkPqTYP1
YLVW49v64O3NTFySRZ8dBTAUuSosBIgdx6O4bgsHB3nAA+r2BK2wYtwJNwo/vr2Rz4wiLSnkJYkb
AHWy41Fo9KGaC9rQh8igvYDDhb0bemXavj3KyXEh/eOhcIDcQdM+CaGn2eu7SUldzKS6/mOTUyxK
jKz/iR2KuLB1zg2F2RK6TF6PZGYeP5BLs42l5Ys8FGIo/WrRh4NjUltMvLR9b/GZp4LHhHiOcxa8
dXXUAkfmWDsVFBiVLN5WaYbliEoDu65YLrHBzrwmGrNIMShldZbdaqikqvpC6ahlRiom1SLUxL3m
9vN7b335QIiGwKZJdCjQHs9dGwPzJUbCA3nm74km4mtDeLgNuNN7QUPp1wAhiTYpxJr4GhwPVPbY
t9ChJwoMRRM7t9Z/Vvi3XQigYRvyMUdXB5kAADi5GzDeqfBKLYmldFu4D2PbztW21t3osXH0ctoI
SmQm7Ga9cgIu0ybfxjMu+l8w/p/cJyeiVcVNBII/fs0TNSt3c9ngQ2YTPtYbaov6Q91mQ/hVG8d6
8WOjp+5Zacpg+Xo62MZ1bSlu69NJEoWK39vdZO+wNvLKQ59WWbctvHnO/cpVI2Wr00R5wlmciHgf
9nln+5qejuauUqfR2NNWq2/2ntaNxSGKx2q6EYNrNwfPCYt9gr8X7REoW0z681xUy/gbHDfqqnYz
uTdRFpvNFX6lXnw9eln1Z84efCGANbT9MqZudOeVsZnsZQdC0fuTuajJdqyhsTxPE3H7U5iZcXyY
R60Fo1GSub3TR9eiHyZgbO/TKjOffKMLvW9VIVjwBKieitKfFqH4qpfFRzuG97mZapPubRW+uuUd
V/nU7hszXZ7VvHN+z7Qxr/i2eR1vp0Uxv9HcIgx37lwu+kd7MKz+KincXN+g+FJ0H1OIBh9gJ6xt
fWdDXKj/6AqRPUEQ0TTcPwi99mVvJfG+aGmxHqQaxmM3c1uP42Hq6Me9z1LU4Fch2SG+DziVDU9j
og2/K4C7UGS4C61848VKaL4AP0bqxl6mfP6zcRNH36T0qu035VTU3Sa309B5XgixvH0zmPWwKYth
GQ6WVlrpVW87Eyr8oppH5Z4rERmj2ZrRY8UUJT88ZwyznQpqFu8bNzN+iy0c3Tdo+vJ6541Z4Typ
2Zwj8h7C+DkaFS/f1HZXK7gtqU2zHZx0VFkYYtC34xTHlW8g2TZlo4dMuynGcE5IFGcvfewRJ89X
Zltmi8/LUKi+d07jbgp0/fOGGn8a/4nJfe9uvKgtfoZRVz7bEW3pfYtYq9vU0Zg+i9mY1E/5Ioz7
WZ1yK/RZaZqHQZitppu5tJRqm5pxtVz3vVr0W7sDIHmyFjNPt31sKkmgmbmSHlJyy+gAOcSOd4tS
ufpujnsBGUO+hq9NrXX6HoBAtzZqmo71fqrSWj1ADRH6RstoA+RT5/amA7XXdPbjJF++4apnD7In
LPvJN5vQzLcJ9jLfBo121tsOKkTto9Wf9K1rNJq1xS9esXZt36n2i6Y1hbqJjVbPoGV4+mNjqIn9
qKlVV2U+Qqzut4x9q21sK4t0SGO51u+rzlR/vn0znh7sHC+SWgRrlERojU+KJkoAVzUK6GP5rFDe
/6xgUvn8zkG4xQHRNQAmh2rTmglDWVckQ7aUwaBSwW07TMkdXRk3b49ycvPaIErSQB6FMhTRNWCh
jeo45krVBhEQ1r736uTKShT9S9vjfvv2UCezJoMVepzCXZJWGOseVLSmtWK969rAqnv7Kh7GYmMM
mrF9e5ST0FWOIktbENm5QdYFtLJH/1Woog0a8qAbiOwtQkOyHBjnezzC/3h7tNNngqsEhsnMEY8T
8R3fiY3ihWo+piLwqnHGhsyufJV2OLt3jkLdkToq8kzSUUkHPR4FB4OQEsfQB5k3uNa2GEf11pq8
qbsQ9p9evYi6Qd5ZeDBEgIGPx9E7Y5prJGs4UaLKrLN4KHy4lulnaiPmboJYtI9sUUYXXplMBo9v
fEp3+AjBfJT9q9dU9jyJp7AfyTYaZwivHedHqo3NIY06tLxZSXE/7ukP0grl3XIjqI6oyqmD41OM
rdDqeSMV96eltu2Hstamg5nhg4aF0se3X97p0xFpvraoIe2wIDweTyrNVIxCmo89GG6o7G3FNG5T
yopbq3bNfZ7pt3mCB43Xjca74zViXNJdrC0Jeojdjgc2RMNtafTeA52zbD+CPHbbqUp1IZ4+2W8Y
uwEqkIXQ2Ep6pR6PQl7VNKOteA+tCNMnL3PSvWbWytc+pgKP3cHy+e3pPK2nSKQTA1gEt9LzZE3M
RUfpiIhji2YtRTn6mkKTK7+pI/TlYarpws9cw413XVaI4g/Nm6WxaqaEMOmyseruyjyrpn3eoBe/
z5zcEr5DY6RLVbzTY5UvCYzOzSgZVmtpplbzwXHojQGnr0rU0qbblFDYj8X07mZfIA1ktJTyUNNg
E7VKBqOItxtPqggKax622NFlnzHLNG7rShEXapNnnsqBaSHJilQMUfgfv2slbmZvjE0RtDSPcTYc
CkA6VhTRoq1S28beX3jVcv8dHQw8mizOyZ4qJB+m/D6/EDvmOu9VfXbGoOctFgGKTYX+6UtuYQTp
VhYGIYJfuy6t1tH9yhjU5rNLP7IOUmOdOjhla0l0lasLFZNRi5NLWMzJccnXg6vNmcky1E8K3u6o
9D10/CFwFC3ZGGNK3EoZ7S7RPUpOVoMqc6L/8duTcubGAZBEKoPSHGDtta3SL3MSG5h7zBReAw5T
Efs0h7EeQ+bkwtyfvmp5r7GipHrxNCOfc7VVs2KZAl1QEt4YSrUErtJ5yVbMi/nOZj2EBNACpdjF
kSzjE7hwLpJFAztbAnSR81WSCLirYZLcIQH68fb0nb4zKZAEZpXZMl5Uq9PYq6alKuZwCri5lScs
GiPrGsxc35aFaxR7XGCaeZNnYxtv3j0wxXZQZI6uVxvb47WcOxFMEwiqAfBDvQVSV/xYU8atUL0q
0JomvxplPP/2oCeHMw1RZNAFWC5vunVbbGfBJbsaojko89l7ToYlui0Vy8OlLxnu6GaG+frbA55Z
NoCTJOgcEQ4artWdo5miIzMsGZDJv4+cFCsTTLo/h2GfXAhWTjcClxs4JS8SrN9b1yntMtSMxSnm
oFPd+FZPM8wHi+RSU4FzM8jtiUwYE9NTqK0yjUgjO5sDM4znL46VdNtIs/KDKtJwK7CsvkAYPfNU
0jGSvUAREfKU/D6/bO/Oa9FfJ6UaZJBRP3KuFX7kJM2Xt1/T2VGksZP0Nie/kD//ZRQAorkM50YN
ckFfdoqT9d7r9Uue7WdGkRR6UErKhRyTq8VgFHkel5hPB9bYm9fZ6M33wDiXnB3OjSKbIEu/e0hB
68LuWHYdlelWC+i02O+yvJ/Qkk7F9u0Ze+0XdnwX8QQAu1i+cuZTNzyestFJIoV+oWowUC40tmFt
QJerwFywDawm9YcyuZDYe3i+T3MbN94esn8XRQBGteJdza2qZxs99KYvszPNy3d9LHNnV6qOoD25
0o5u0Oqlmm9UG1LhTRa27U8nTOz+hna2g/uZNLRWcRNLKFIaVhyn+zkelOHCGXVm91J1lWUbiV0D
xR4/Y48fWz6UjRaYReI8kNbgsZ/VieQhatrXtyf0zMaSJz67l5QQQG+1OKa24PxIVQ3CnopSW7Pg
ofqo6YxHMOK227V5qtsXYtXTpcJ1yK4CCJOd2tYFUrfHsGyaSrqrKJl+0N0ECtNidheWivzmxysF
IBvhNNMoBbrr7quZrg1lhi1D4NnV8CO3OrqvwjN7LhcgrZlufF/NXtqWzqp5ge1++v6QOkEdJcfG
eeKk9bIIDdhCMWsU24z6Lm9n7YvI4PSPM/jl26/vzFQyFCVg4AkET2sCI3dNr3QVQ9Gkd7w3WCo3
iS6cCxSt09uaYABQAg0pBwjOX8cL0ulxqRZTbQRgvu22tEZrX0ylez/pbfQxS+z8D6+3wv17Hw0P
bnzUYK2i9TxplIq3ct5WpW4EFGC8jd1myRfXi613x9KSBMVbkk2jKdqvHm2uU3OuaLAU5Kqb3E2D
yVZ3R/vebpxLbN/TZQHiAs2UQ5J4mj8fz2IxOV6tUP8MPDX+0S5ef62Ket6PcXeplHfmlMR/Doo0
pSkMCjkwj4eKbbBlszGsAEJ4prRsa7NMd1mK1dO1ZtIVcZuYY43eiNZD2o0dL0u3beymClSvcdud
nkz1/DVJJg9v0sGUxa3JVNOryBmSx2bOonk7t0rzh8NpnDw5UESiKx1TjWJnl2oSI0pyw2iriSLx
fOgqTYjgKe/mS1GOnLDjHc4GR3mHKxxrAJzp+ClxZC/D0a2MoO2SP6u+MTaOKa7rEMmPnnTf5yG+
nrOWzl/Khej1dNch26EeRxEf7xpyx+OB7bxbRgBvPTC8yr5bTEX5nlutdmEDvFLwVs9HkZ1LABcW
xlkjdQMeLO3itlaACMrdAP1bD7lri22U9v2T5nRdoOLbe5gtUW2meawfaTSQbGkkeqmb2unKJXCF
FCEF0FQiNXk+/BKnkL+JBOMBN3BoNOEDVCqbdmoqgPsl271310utn9yMXIDSX+t4qN6uoiKkjBaY
ipvsDNpZUBChKvL2KGceCDYxvBUQNskukRnvLw80R2rvxnZhkX7E/WbJS9WvikSl0GR7Fy7z02sI
l0QdPS8iIGnctFqk2Lllnqg7K9AiR9nOkeg/21o2bKLWBfTQ3BgN4KTN6XYy8vqC4ut0nTI2+DgH
N6sVRPb4Mb2iJeTD7zaolSrd0qg0OrjjPF94ZWcnkw4GSG1Bw3GnPh7FRUJFH4rBCsYaSl/aO2Eg
7LTZN5WXXjitT3c8D0SPbx1EBwDWlg/8y3trWmWi8ahqBTNsTNxCuSOevaTovsYs221mGMUfeZuK
30KgwMiPItu75Fl67mFlG1uaXVJxOLkvzMSMh7pWmFK0DR8nJR7ucVeMvrKYLkF6Z/Y/Vy72fLBM
IGGfdCepWhNzilC3Ayx8BucqXAbF8bPG9tBDOmnqbCovHr9UXdIWBK9TPhxUr0uae7vV3GXbwMUq
LyR75+afgJlbjOQduGC1oMxsdvD8bO3AjLoZiD0vqLjOn+qu2ZmVbfldqP3ovGivVfm7rX2hyaOU
hDGigUBByj9+9QtNTkbZkyYgdHY3Q6KGkNGj9pC0vbjwlOfesXRa4Q5l+hEAHA/VUTMBRY2dYCgn
3YfOZAdKb+NKkoXm89sH0SlDi8fCqoYFRQQC0LMaqx+rZmmi0WE99YOyFcswvqR5gy9joRTL06h1
8+w7i8iDecySaYuuNsz2fdWL5y4t7OlgZHp8CSQ5c26wtgm8ABBAD9cUqqGM+q6pYjcY1dZ8qIZi
uJ8gkn16+9nPjEKOg2UjDqiyXdPqjdpJVCMfEV7gjGKCblJ21bfBsuf3n/VSwoD0iSybl7ViHNlV
7IhFKVxulCKDcTTPz6OljXstts0LTyTP8uMLG0iJzBRun3TqXoOCTmoujhhUN8jdfvg8WHF4C7OO
yq2Tq75qhuLLu2cQ6xqYwChHKHSaq5O3VCo6g6PCD2wnzP26z9Hyur33/e1RzmwHCp/sd2msyb28
mkAxdEbkuZkXZEUpdqErxEarnAILXrW9EPKcWRKvGjX4QNJMbE0IRnwp4GnlXmDn2rAdTEpN4ZCU
F67kc6MAFaNUxPSSc3V1ikWq0ipoIFl4md1srCTxNoZqindnueRjbCPCGK5GIvHjU2TS4pL4I4se
l1pYh7Iaha8a4SVdy5lngUfFKmC9cX6sQzMbB2GMNTCBqkcj34jEya4zTsgLcNhrt5mjlc0+fbX1
pWJMcLZuI+qmo+YUNJ59NAtXLNuZQ2v5rGVdmft09mzC69Cx22lrhqX1cyi0xX4crUJF8VzpZf2E
bbk+PdNZEtoFEVabb4jNaVEtfSWU1Lc45X5PVFxW/IZGr96W/k4ef85EqVzlIVjVveuOFVQO1Smp
qCSWVXxucS557DlaErrS2r3qe2LEdws7hTn/UdHWsr2vHDwUfC2K8udSZGL+NJaY4me+bqemueEJ
jO62bkPYQEakJFgq0PTS8zPdSn+OGU04n5PU6qurVq90a2diZTTeTphYOb6qgRH/PrZqsmBSpc32
rWImmhMkXl411wmdE0IEKCNWUqU+e5QWl26ZfdpfDLWv4EmatdsIpqD5Q+tpvvPy9nY9WREOpOJX
aJ0z79RQayACwB5kdgPB/b+1jSLa9gW+8W+PcnLUyVGQ9KCNk/HJOhLrFEXTEUO5gVuJ9NGmP5Ff
DJF5mxvTtAvHvPvt7fFOn0oCKVSIwVVQ+qxPcc9svIqfakEqkmrf6HjUxq1pvfuppNKQGBPYAVDb
XiU6FnINFacJPWgjp91WTlrv0aIpt1Y9KdeW3lySGZ/OIimklDPDi9bA4FbZTpGqirDbzghouGQ+
0vDOi/0YlvaXKDSUyFcFXY/fnkf5BMcbGZiDJ8MnQFJwX5GDXyLoufP6OjMGIri2KJyt5dTNiznO
cX2wSytyDo2lTNaeLguTfSF2f/X3Ww2NIAcuK4xmdEbrsiU8QtmEzvOCopvE/FBPXv4zc8rst9YZ
s2jvZLr4Rn8hanh5NkUTlo4edirCC8VL3Redcu3l9IryDTtXvC1r0oUxaFB3/hzbbqcfyBfbZZsk
6Go3YzP19e+GU0Q4x4l0tjZ11opkVwH2tFuRWFX/0Qtt+89QH5yvyEqNwU9mLAl9FQ7i96GjaHvh
anu9JlePD12JWhdKDanCX60tTdFmYaOaD/D8qP2GSluQeqNl+unsWT+MYf5SusN2xkj/Z1sN3e9m
a9d/HeP/4+f0P6OX6vGv0bp//xd//1nRji+J4n71138H9Uv5sW9fXvr77/V/yV/93//038d/5Tf/
/uTt9/770V92JT2i5yfx0s7PLx3N1F/H5DvIf/l/+8N/vLx+yqe5fvnXP39Wouzlp0XwG//594+u
//jXP1kqv6xw+fl///Dhe8HvPX7Pv1fdyS+8fO96ftcwP1Bw48pCcgCoIFkR48tfP9E+cEri68aB
Qt1YcnnKCjbVv/7pfpB4Cw54AGg0d5PGFl0l5E/0D6x77OaQqZrYevIP/vnfz3009/95F/8oMZmp
krLv+NyjnQjTBYCDFhv4rcodebL3Bx2Tr6py5jsS2H6LxVznx6bLNaEluNrUc+/XBt15ElC1Xybo
7y/y68DM3y9HgBzYYmjCewBCafS3OnQ8L7PTuRjbu1IX6WawU5u6sk6FUMdV5+2hjk/tv4fimOHQ
xgIFSPI4BhryBuPbsWzvqhAmZtYP9n6y7OTCA73Guf/ZWq/D4EIC4C5tOwjA5df45VBLoi4SGNGJ
OxeWsa+2brzvVCv/TMuD4aZP1HFvZbmm7/p2cne9nqIbn2wzhq9qeuN3tSuTnbaoICSuOlibRW/a
g7LoYb+xtYpmnPri6EFjCDibo6k2v1dJds+iE8Knd+j8WRvm7ms2NOMfQxIrvzuKkfvW0niWn0zp
8DC0SgWxaIrn57TQ9c+mwKqojzTnNoqnH1aXqk84RY9bfZgEkEaoNqUfGsX0zVs05X3OaK8zJT2q
AS2BhSn2rw4hXesKHbJhf5eNjth7Y1VsQzFdcno9vtb+GoUtxBrjP/Kh1fuwUxV8YHS7O2uJvwzN
1hAPGF/WB8MOLxVAXhPk1bsnQ8VHSUKx0Mfkav/l3XcimhKrDrs7uLv7ZlY3elRsm9DYpxAIxM8o
3de6hSM3lFz0VbPV7sXQH7pZpR0woqv2URffMzW9TprqJVLMXTy6h8ILjG7yR/3B6jxkU/MmHo2t
VXxx8SMVTeGPy7AZjTutfRySG7Xf1N1zqKZ+rH4zk6/pcNNVm7zcKDC7Y0fdRZm+w+eUXrlirwyp
ny4HLa5Zgl+7MEir+YmGJljh36VYh0/p02y/hP2XeUlvxwT7mX6fazchrSZqFIzOvBntveHS4nsY
+eN3x8gDNABXpXhu03Z7YfvK1O5kcinWSY0mqd/asRRTS+ysO627q+JEO/DXve2W6j7Nypckq2YQ
ES25s6Ple9FUysFZPKKyfog/aVn2kJT0xLTCWNkWcWjfVi0t14tQ9fHX+I3Qcj+YL4OmtZucrHlb
DGX7RA+q5DFLqmzjKeZHegovsKANY6N1U7JxR+2PvLb664wO7rdeNTj3ttk1fqk02raF7PDRyOz6
OpuSkTdVzgcSj/j67fl4leadzAcQuNRaQuRYN1ymgKLWqbD7O6tzjS2V4WTPoTTfLPVibczSGP70
xolz3MkHH/228Ru0cP26hAXuR6Nnb4bQbvxES7WtBcK0UaDn+po6eBuo72ITcthcTWHHJ0urE9Mk
T3j7AVZByF87ExYk3uRIyqVr8fFuUURsyWbN/V2BFRVYbdRsusizD309m7vOHctD7s7Z7ejSea/W
xFdIeZcadJ+5fkiGpWsUxylkuxVoMZbmoGZ6Ju4UF9Qn9JT0Fgsp6+Ba4SU959mhuF8lWwALi/W9
UJpx03SLEHde0yKBMGdtV+iZ+nsshvjSzJ4bC3aKo+uQ5GRV4XhmVa13Owug/y6v1f6hcAt3a6SF
8TQO/XjLZBh+Fi/uxhnb7C7W1HrX6Fi/oACYEew2INqisvd6n3awfgv9QkV65csj3ztVfq5H6h38
/0nJPXIQuHQIau6iNtR3XWyPPqYcce6nXe0iZ8BW2YlcxAy98VvYJMYWGl14ZZXjuC/J5g92Pi5X
iiJdyJdBxed9vuRHcRoO4TvA7Q17FYaHuqYsmWEUg80Z9V019dVzUba4B2VTfmMvbXlw5ji7TpEs
3GlG/z44iLlBFYZcVLYiM6F3r7loTaRqwonL8pbyvLtz5qzeRsJ9X+cGOQqRHpGltIIjg10by9aD
Vw/NlJq3hdpOe7VImHunVC5kGSc3L2gT6jOY44R4HNmrzWVHqr3k87DcFrN2MOq2vRKLqtFO3GkQ
tvwtzf7/Op+gYPzLmXmST1x3+fd/fPxekmbs8pcSqPSvLEWmIq+/+ldmoZgfcMYBdiOXRsAAVkkC
8VdqoWjmBwjtgH8SQjjOLRTnAy6I0usAzM6AjS75S39nF4qpfuBMxiKXsJwtar0nuVgd9Cw1fGSg
R1GPk5qSE2Mh/DknzFLjGxX1QL7vnAru+xZD9aa8akttKD4DS9TVjygzpzrE79Rohx+GJmQDOd2J
40tWQq9JxX9uTnny4F8v+2ehzOZ2Xzvr6UZjlIqd3LSllVfzblGFOd0plEbtbtdQUQZVa21M10xf
IDZoviDgM4frjN6KjrvRhjS0Xai9yrxA3vbgRm1Ne+7STwUdUL5qA8r2YZu1aYJzSTtYovPrEGLP
pX7mq2oN/Vohb+hSBYTnvyVRouNDnsIkhr9e2ft57Ex+6eIMG26GtC5aY2Mbc5X8VIbO7eN9ZRWA
Cn63WF53hfbOUNBXoR8pld1kL7qNRsVzLh3ycnP/MseIUzxo7PC4iE1I7NYlsoj+e54zGMKv+lSf
FuTbooHE1tMB/jD3+B2RsACaxekmJME1l01v5W7zmCJG9PYUqBTnCbDUVf/6Xu86Je4TQIuu+rM/
hhiOoYp/f6oK/vfmP/k/ftARkvH/BnRBnPXWUfNx+J7/+N7+cXTEyF/564gxjA9ILwEa0PlybUMz
+e8TRlM/cGUhakRfBWmP9Po/4IX6AWUA9iNwpmR7XWnc8vf54pgfKKpwhnH34NWGHvo9B8xxJfjV
1IkVAYCBnzfM+3UzD0WZxJJ1qrabnQ55ReXS54+mq5oBGbPw3Duo1JG7F12kzH6VqHl/p1AXcL7+
MmFnoIz/Rdl3Nclta93+ItRlDq8MnSZoZjSSJb+wJEsmQIIEEUiA+PV3tb4XT8vlqWO/uI7l02w2
wt5rr/BrvPGPJX/VJwNVQJeJghxV+a1ubgaOq8t9wmMoRkco/V1SngViIrtqg+nyn/Byvxpp5Qv/
ssosctWq4GrWDtmY7qd1keCZ4N0n564HU71OIJa5ZKMiSxUgbwKdWp7M7+Vr3ChnMBNCwQFnuRAu
UpAkQa/z9hAZBl+GcybitqAbAMcYvQrrcoOI12C523rMGswI9ao2ZmjJOmTnKSjGapBJeNdvma7U
0Mm8ymkHmfQ7r/PmBPn1aHg2eGmhUgSB/KaIXQO8OgCVcYuRzHQH+MRV5d4P0JzF2wF2vc+DZzCH
1pFuPAnDE/Opani4yvcsK99Wg//3jq7emwhUuaq1buVMo5VyDyVN2sSXZKySqZt/gnLGn1JJ7KGD
qhiDJ49+eff7ew5L1/f/zzV1/X2u4euAxqDFhO/M299HdVBBFF2O3yeLfVC5zfVJxdYBUQ9b4Yaq
WIAmIXoXfuT/++vHTfkLnsO+QvDu20/WuE0CWyxxO/d93E7EwciHgNl60sWQw7DTTuoczIWtlF2T
F7vuYbUDvXnOx64U74xCbiuI67jl2swARkdhjE1+s0yzK/PMA0JtI6ifAwRWEeALQxhLkKkD2PHC
WmUWw0WhQ1xrnzn+bQl9iHtwkT3Kqv93A53+E7H8bZsD38GdhrMLbRwe7FZ5aZMMpcuoy7aQyU6r
ZNPyAH5y9wDNUw84JuPdV4ahfN3bhT+ypNs/QXUvX7c0OHBwEiGA3vblq0ocuXfwLWr2El5/0pvu
nQPp93WLA+mqaUHwBiaZyc0vaDAx7IE3li3ZKe5/Bw1KLTO33BvVP0S844/JmiQfYcLTn955R7/t
XSg2MRhDb4dWA1q3m2ULHkm3KanZofBBcAijZac15qCYr1qyBF/Bkor+gPua/3ssqTs5AbWGSxw7
IMHgPfXEL8Xmmy2EJwBX57qGUCZDyfp2Ia9DPwRu790BsQuAQkaJoqfaBY61exNz/zJPJWx1I5zQ
H/wObsi53KReK8NcUTamCP2z5jJmd7Mk4fZHCDKpmPuUHLTyw1J7sartEAd7eE/SuN9bEU0OmN4s
cl4lOefA7GBf9h5p8PcdAdQcdww6qxD6IZDX336rgYPLwsDdOySpMadttespnGdeWwra5SZFDBE+
isBqjoa/3LaRUxG67b0z+m2Hh5MRD5FDM4K/cTPhH94+BI7knmXCrYcoW5yvtJGCV1swhA+lyT/N
E3/PhOhffkxcrhA3Xn2+wHr95RTyD4Q1XpVbwr1cDwBQ7NcgFnAfMjx5jeCgXjSSwYZm0Yu7h93Y
cl8uaXDZgfte0sjkz7OYfujI8c+bB/K179HweRFZ3+ZbekfDHTN9OunplAa83yqKQIOkZsR0VYZi
9K93NshtyQIi5DUuGyXB9fIF1PD2zcUkThCc0W0Ho4EENCoJTJuJVX9JSC/vEDKTnroSWj5GkLO2
eJCc9STyj1Yvz3uiIM2h/Vpx8PFeElx7bcpSC45CXHzoMFCFQUr2nr3bL77Q222ExhJn3vXsA454
y6xEzuyIhCZlD4VU7O844gOtwCP5kO58f6YdjU4RNswZ6svpJSf2r3IW5X0k9NDoXmLM4oed3Bed
R9VdZOZDJADzGBJPpHKd3/9APGpSJX6GMbQzn/KejOdNdQ8kBrewgtKGg2G3wboTuW1P//1b/L6I
r9sIysmrTAISypvzITKFLGAnsh26Ndjv9UhW+Jxu4gMquf0Mt/7h+L9+Hvoi1HFXHjU4YLf0lXQF
P2foUneIoDv5EhvyA0UHNGRS2e9Bz8x7gVG/fz8Uo+i8QViAcyd+v7dLTS3bZEAmsAem0+QTOL7j
T+JdfpemklWFBdz339/v95oSvTUSYTECuzqf/TZbz2HOUsDrfz8sSqT1Gud9UEkxfbRslAHYNvkj
obh35Eq2NrF5iEJ4nVPYJ4sgfFpz07/GJkFel3HvKfd+33V4siupC0YgMAy83XXWLCXRCPs9lDwe
jx0YrSA30LkqebY+OlOU7YS++6cxMDmIo/k9u/h/+3h0wqjksPux92+OSyHhYxZpsR98MLpPAVnC
P2H/d0RAZWFao03cOGJ+ALpdLnQg71ni/7K0e7uDryZX6E3AVwZ0cLvwisLMoDKn9qAx0pdVsZbp
q0oWWXO5e0QFev1awkHsyfT5mdEyOSuosD7Ee1qM9VDEXFfr0pEqG7g5Mlg+fPrvdfPb20FOEmjh
gFxhiFDgr7frNOMrs1Mg40OGUuCkkiH6IHpB73kk5Rebxn8VYGy8UOyqw8x18PG/P/2G4Iy7DEA5
/sadCs8TKCBvqiUGkqmPS41ZHVMReSFiFZ8gcy7t46CxqxoIgLKw7l22GBgJ6GWoWS/UKQzpiKCa
QZv/ufS/IvdQA4E4cMXMbrvaHjKnYBrnBOeETYYKHC24GQTCPDgy2q/XuclK5uT836/hX34EwIHQ
boFWjnXyW6KBTzp3JRIexl7HaPTKLfzbpDCL2qcsPyYwaPkrL2f4qxcYHO6CRMt7bd/1OHqzSlN8
V2ADCAK92hfcii4ctVDkbRmMZ7p4R4ql8X6oR2bZfIYnt7woEQzTeWerpM2IP3JPySbsU2zCTTfz
IOfr4gWbof3vF/NLCHj7XFcvOvRE15/llvTFsj0ysJLID90IEw3YCUiM58t8nW1tgs3TFpRfASdQ
vJi5mUU2xUe2aZ2CHg5PKjcHCJQ0W1TspzIUHgZX447uId5IkDeLp+lHxiwMjwlbfXfUNgI/eAaR
3r73ft/Ohq7rHHAcsA+Ed2HmhTzit9tMiYmHsNcEHjJqjFWuaAmvikECcqAb3eOqm/skg6OSNsDm
EN/bIKsYjrj5mKRjuwO7M0cLlsOHcMZ/WS9QtixNvO/yPb7G70sRrJQrAQ6nFgRVt/0/AiEMZxNe
OEGT02DwnZ7NGvwhI14+RGznp0KG+3cAx8c9i9jhv3/u3y5NFDgo0K4JsUC9QIV6+5YSRWk3MpaD
lhCTl3Hut6eMlsH9iBgdkDo6+Y5j36/y6e3yAhUGKgawgxDA8VtsMQAGnYU0zg80n9fvC4kdzPdT
3xAEf92DgJeIFkISe8KdWtRFXwbt6EZxjuBqgfwUMz0Kj8y8tKf6Lp7S5TjtTMJpjAMNmXpffKE5
fPLsrlFfXe3P/vtt/WIp3zw9rnpYr0A/gIv/9mKl8BkmwcqCw4wVjkzdsnwNZzBaRR/2nyeHnpdD
njLB9WQ39+WOKKuw302zuCUHehQP20FmY/9eEtEt0I+1fo0gwl+wObgG9lx/5X90C/DZCcTiY3/o
VM91Y3HvwRcm6pZPLEs68YdLaCDOdg8XWifRlol2WlV2b3ycXyAiRegqIaRnlV4H9QDbmL472Ins
9s7KcgsqZAdvKQwpEPn8zvv8rXXHgyNkAgctzPfx8DcPjpUQwWOO7IewcDmtZDnZuR3XrHya86z7
Ohtp9roL4aoAMsdahO2AsLI/YcDN+utVDdg9JVtIa6ZneOCQHPk6a+cEam0II0mlwzV9pnlCgvce
/PfTG7cVmGwQ5l1rv9t0UrsA4N/D0B+YDJK56uPQfEvH4kPI4/55Dp05TH1B/kyUJs99RPVrITiY
TIGbHweDjf3Oe/yXx7m2plf2HGjveJVvF4CJ4TFHUPMfstzCqKoDtXKNHLtAH6QfOp0tU6NpfimE
LS+CGPfIQz894B/OebT375Dwfy/ArgRl7I6rlB775PZG37kYIvBNUeEwcUS87j7WwbTYF5LQ7gpD
RHdxP6qDMTK47zO1fnIYOjdrorfWr7uu9aD8E+wnwBXTG3+nbP+XEwgdEKa1mDrjlvs1L/jnZonm
GTzjALRi1W0keRCAryuk87HliThFQSKKGc3/AEneHFOYzgWICoal4J+shFd0xaeJiAN1uQgfgJ8B
S+7SbEHQS1cEsCgcPZ0uyNyJYd6ZS7M0EmQcceCeocxk6Free9X/8sNjsHCtJgGO4AC4qeYK5F4i
QWILD/NcDhWjESIF+6w4OPhsdZVKtX+II9QRdutfCd7JU6yG7BSXnT7C+fI9KvcvJvPb8xEXGeZg
wLIht45uYfYMvx5d0RkcIPT05yGY58fZ4NdoQN/wVWLisDU7MmVnjO5b+N0YIEo6eCqgbD9QuQUn
YyyoXqBw5uhM+hK2orA8hEungtGlZ5PtKx6v5BV0pKjSEx3+lJE8CIhzvzPhhq98yrPP7+ytK4b3
9juhhYWaE/fWlZx6206oYdzJqLLyALP78AM8pmKI/Xp1KGGn9W3L9VD1o1zaKGBwSgm68ifr7Xf8
EEvj9U5fDIg379U2//ZIaLCubrRXZOwWoxhAUItGzFsOPYCie5Xp5Z5hvVaAlX0TbeEO7ghfv5S4
lR5xLuyNQxFXERVmSHiEktAHc/LOM11PmNu3VFw51uhugJDdnkDQK0kHdmJ3EHua/bEPE2swKBIP
qOm3lhJBPiU6n97BX/9lvQHyxVoD/ovJAUqKt+ceIpe2dUJiJhYPYjEBfEYnA3OR46AnB77fNN0h
Mkt8gQfZcLfARvNvG4/fkEjphwrUe3EcC6MeCC/HGbT2+S6NdPZI4GlajT5MaDWXpT6KaQtbAgOj
s0fU3qvYouEVF829JvBtfuctgh998x4T/KzXjXzlu8F8/BZ1H7mKrldi0EJSoqCRcj4DIw9jg9eh
jHaH/PBF+cpgItE3OISXEUTPqDy7yWhkKu5oOSs+GukrP8V2+QzziL5vonnYfev0FsBmP4iJrYJg
c+pPF3KHaNegOPp5VxpT9SjpG0Q3vKYj3b90CIjF6GUeP8PlRVRINdxquaTz3ID/Z5Z2LTmq9yGW
M5JxsU3GCtRcuaJ2S+zTuIawcd1pblmNNG33ZzoXeqn8yEKgmmPHL7HWvW03sYWyziaEE8MomPgm
CR20BrNKBQqCLOH83CWBfcwjThS4pHH3jFfH4noY1PgTAoN4OJDRrehct77f7pBSuHSnaNNWNRMS
UjW+IFnHMyqE8RlAjvqbRZGFxwK+HOwkd88bjAcstP4h4rSZ0PIRcuMhqPiiRVwLBw/gerUl2yqZ
pzKsBwdegRAxJCprZ+SXrkuWrEYIWYZuiSBUrYI3SDnX6ypw2U+7KtFqZKs66VRuoMJ4o0AmHcbK
d32etMGm4g8ljBqCSygwY2tHz2nW0L6QQUNh+todrTELmEWj5i94eTgO1Xh9Ud0Ix1/sxhFMdpHl
PyY5T8N73clvADwWJI5zpJqhXEfLektHXWQGb2Ic6S0cCcLLAKLIgeQK+yWU7CH2EwyRd8cR7oJL
/JKIeDyjfwzfadd/w9rwAdcoEewHEChR7N6QQAKYMmiI4Lp2R8DHmY9df5kR+dHygj32YLuf4z77
WGjCgKb26g7Jp+lpz0tyxFCkbHuDlJMC7ng///tuuO2e/u+pUOPAQRazidsksUXi9Je+71oFbv9P
KGiW2q05CMprz7+kPReH//6832oXnHDo1HDBgswDF8JbBdgybnTO1Ja3RenK+wHGzBcFRuHXYtui
mqUSe6NHkLhfp/6s/cTmKqDbtc0KmauyEe5d1TZQ/znb1fSSltHwMYU9tK2XPHsI4IrdOjmC7VNu
FkOdQIfBe+cbNCC3BxwKQ8h0UWtE18DwX0f6P3qVMnHpEq28a0F19RnUQbkqzpJL5FkXkJXDDHyn
9NJxHGjHgMf+o8T6g2kyOHXlwUJE/OD6QtvjaGFn14Qbmto640x8ZXqwOUT609nQeQSDedbBt34c
UXdvEBlC/lOoWTQwITef1ZzckS7tp2OX25RepNZqrkGvpu6Zwl+RVSJaYWjrl3z+QjNvcfAZvYCp
u7IiRLhxwIaTtr3RrRgcQli3dYOjdF/w2TyVXberepiK9HLtr8smClSYtrPqBdhVfpu+L8sA27GB
R6NvO3QS3/NVzhycpSEeoTZXKBx5osCoyljok8vguwh+MoXa7/0IaKwZe/xeAO3UDxwQ3LwChFHf
qZoz/JJrT9FO0SmcLrO/+oM6KEJiGEIimYEX8YKNEDCQMobN229JsE/RIXHDMOFIy0J7XBG+UjRg
usz9GWOx3tWQu4ITwCFO0vUoS74iYTQIWIX3ny7VxllhT+HC+HzJORLeHgY1rXEzW78cbWC7h+ia
O78Hi7++6+ilEyUKol3Haqw2pFz/hQOoeEqRi7LUiLeZmtjNpMS8cYgOUzDFJ+Bi8mMCCio5dcKj
l4iHdEzh/sj1B0umxdVxOmparZAfDw0dg+hrwUj5pAd48NU0FGPQ4ipCuEw3a/86E6tsCyNN/kSE
2RSK9g1S+9kaVbMY31HYbNYn7oZ0qDqRE9V2K8lcq0kwRwf8Wxj0pBTAMOLIEs8/5mpij6jzc3px
RY/0hlD180cYScuphR27lq9gL6/6Kc/FvB0lMtlUuwtKfowDetczaL27bHevk6zNull+Ir0pt0Mp
55nUYroSloGWw7qebglQMsOYuhPLsouW73BZQT8/UhAkYFjPgoplpZVP8cZ4WMdsnz+VA9Cle1fg
JYA6D/F4nQbDepzQ6JvqmpOMxF3Yl2/3G8zY8S/HcYXZFPDo7jDAYmQ4CL9AyYtrdmvime2g+W/j
/KRD5KpXA2xIYNvmQoSMYjWOTWTXvH+YweMf2s47BgnwBI3vAGavu4fFsl8+Er+AB82xN+2ZKUz1
ofSxOzm6OS22KinWHOMxN07Dvd/zzrTY4NAwmHhx/OijkdNjmG1bYwHoTz/HdOGsChD+nlymZcsw
TMGfl6dy46Wr4Ri3xnXEZLhWML1Jk5YUy7jWFoCs/4Clt8Dz3iaQK0OWpA49kXt+yAoFIpUOEckz
kU7iUEfXgibPln/aKNFZPYWdayjL1T1+SI05+7i68zoSuJ3CBKn8qGaMkZ9woCCeaTah65vNX0cx
FlPQV24jhdurgMYS1rH5WEON4caHJUzHqUp6lLJwEFadb/xO47He+8QmVSf1wmseIVAaWQ57+XHS
axJe5mlPPxrN7A/oGgSON3hGlPXV00gfIssnepo6BIXW4M7GupLKq69JBHPeetmuKdybXsK5IiEX
U4XrFIZVBuJ9e0aS7Lq21ir2ebRr8dOC1vYZqogZqn2SIpo+SEELuIP4A/aJ64SEhbbf5xklM0wL
5hrauXKtoAIdvncisKb1SHr/nGHcqyBFKq0Hnke8bzbofoojMpEm2oa8N+MTxYox9ZrMi3nOEYcD
HAM+OpDsRCPT7ZA7dyfLkf8FM2EytaYU6QCqA4z7nwOzIMc86VDx8cSHFtM2pbMHmgz0T/hPgMUT
rQznhEgpqhUM1pVpJdwKT4i1hgKw5yu2OpBsW14l4pAWgaJpngMJ2yCvFSRpekMi1kMpB720BnhB
9KmMdfI33m463yHpYQe9H0XSZ7InRNbgOvl7a7X+GcfQGdfUbwVv4xx5Awh0gz8vAjepyl76FEYC
DZivNjo6h62P0AeNVLmBu/7TqpYprQpM7eJz1nfuTIaBr+dxleKjBg4QQpNrpv3BMaJXLMo0Gw+c
hHar+hL59o3MYWmIo15HEPXvuGdSYGkGRF2aqQoYksmrSRWONnEq0gZuqLI/MRNEMH8AET9oEghj
94bqPrnEKprmC0F1WqewN8K7n/1ijvAlTmyVLUH0OuYwxPnYEYarHDHRpboIunpzmlGbomIz6+tS
8uUO4+f+eR+xR9s9G8InyG6zLxsikd1xDIJ9fdiFdh/hHUnhYT1Fsf9gRm+RWAgt4FCNOsERSxOf
kRrfxQ2Y5zGbN2ZUFLXfIBQoUTIAM2NAqtaFZvlkcUez6A+6rp2qYl+y+A7rQHctbA/Mi93yztdZ
ntsCBGjBFQ59F+Zt6OKleMbswImDC5fyJx0KvJciQtpBBdnWoitiE8/qgYb4f4FdwXJGupK789tm
IW+7nl6V8j1uQYOKIAKvUSEqzsKZ7SLKFdj3bkGpa0Yr9x66rqITB4P/KT7xLdlK5M4O4QWWmFK0
s6X8877EHLo04N77WRU5lHFjNNmpsZhMXxgMSOK64MmcnrvMg/1B4Ahal+ucmCrHa30cQS6EBmaK
IxQ/KLHu4CeEVm0bcqTUe+7ToFZTFt6JjHiMPnvt3P2yFJjNeq7Ww8KKHQCZA8B86UaHi3DGJARV
AQPgFUMe8gLakdlqZGoH5evEqQ0eJ4zN6N3ar9l3cNfKBSPvyEBlrxSy1p2EkQNMGqT5Rk0ywsd5
jfFp6PI9dJxTvrTbVqqtLoTXaZNAQ2PqGI6je7U5CT0nkulMyz1xP1aXB9/ykD/32C14LrmGe43T
BQDTGsOZKVsEIo4CEcTP3Y4o6/qKcoPShwlU+ECGIGVV1o8EzqwEeHmOiCyCzyiD6YRokmk7uEQQ
SMcKnjeT3Pau6vaiuJh8JeQEAjfeTRBO/ScG9LUCvjmuJ5to2j/ofgblIAKqNdXhIkpWDQasljMw
GXcWoo/Mi3fzQuAxJJOf+UxdeEDNR4JnT1Quauz3DLFwMTXPSYlBVLuNGisVJQWqo9lTlMOIVhpK
dOq+FzWVprzgXk1MA5rqNMPVLAy30xzM+XbAqQG2v+JbttfwPmVRnW+A5E6d3YseCbtx8ixlbFWF
5ycnk1oJm3Ec5NfAXQt4nS/J0nTpUiTnHLbDPZ5CEQwEC0NOqyq8+QbgM3gQGdwpqh1DS15B0q/F
Uz9la3cMlgzU9zGMx6DSaThtVYxcZ7TVlJQHJojzx4IzAwBCa5oeuyXJppZgLDqc8QWzDlrMITqD
gNb5B2l3Sz8kxZYq0PpCEhzHPQr/BugUI6N54QGpkwCxMxtPpqjNjcOAckKOz+eEBSY/zSzMJuxR
Fn8b0XWstSbgEDTGca8eoXJAZSmWpJenRI+qaDoZ5qLBZhd5K8q+nvq1jvcpZhXNKP/Wh1P+iZfF
VUScrVlQRQmX0VM5a5zpmKPpHkaPDpFBQ9IjfH2ZB3VYOpjbgso60O3E5Jr1X+BlGvSn1M70g1mn
SN7hBAcOk9PIPdpiKsdLbBOooWFOy3ydO2mHw+j7EOLa3q/2fkiwUe9jD5gDTnAJ42c29axrI0wa
niDEQ4VBF1VE1eqUwFybFdTe03JN6J1k1A6gQ4PfdBR6zVBgaEYaiRCgvGFwdXvBkgejhYESC85V
AhfvCm7MiYDR2M7vwgiNZrOle5a3Sb7Y+yjs0ETgDka0ETIKtg7oS1x8M1SItO32QPwYOt4LFI3T
cu4Qa9Q3V5vb5BQEY/oiY7gqnWgCwliLhqULT3SmE4KZZND7SnAX93ViLJ7E5QgzqPdp8N8DNhL0
IYz2F/BNS4PspgGvkEhc2XZCNmAdgOEkK3hWEtIyjIBbG+4M9Q40mD/7ZMPgy3EI8R4HksWnLvLT
99hZdKXOLgWIUkYMtJ7JJH865Lt3Z8H4Ko4pnXM0+tIhy8cKwZaWkK6fDiXZZmCGCVSFhwLy/ApS
WZ3U29hpAnGd8StCiK682HRK1Ot1N8Aqf0pXUw+2Xz5jXik/hljRrEn9MsBbaoAgB2dz4YKa92jF
KtilDroaw4Sl9aBjczTCMdYaCmagDcP+bzsqNt7JVY4a48Y4vhieT1kbJMvCLgTWF/YgEfyQNEkB
BkiGkytqeI7W6h77eX3q7VwUBzMF87dw0CM7LgwWpHc4e82zRSuBVLBhSn/I2YakbwIfBx/LLZnu
mEEEKnDuuUZ9EiL8V8AI/luZ+uARfqbwDJk49HdwgbfFa2nA9WsKv2BeoSEOjFog+lCxZG7Xc6t1
2MFfjiw9b9ci8a9bvy7bGROl7n5aMgWvwyhUSUNBg9WHMJToZ1XPeNFmw5rDUKT0SOFgPdZD0xUz
/bbmi0zrIlSqbFyE/wbebfjSU15Q0EyQ+faDwUvx85pMW4YJ8uI+ArejL0qK4C+sinFsKSqkubJp
t/gzSnlDH/tFzqxR6cZ/6JDqU7LnPIYxIkF9ANWk2OGUYrV77lBbBE0UCQOS9EQnUaehDKMjJA+r
qEYUcPk99XNU3OezxOOIXUOWzJCwVjYqx0ykziLbX9kpKFM/xFNWLjWug2FD5bEjH8oBtntJwOly
jd8QIiqwXTpJEKgSddMTqqDxfk4Kst7TnGSnEnVc9BDva76iep5K9kRsZKJGbGRzMG+N7IsMGACD
+Go0eBS4WvJPmPLMqi3BRoQwoyelaePeyfjDMu7p0Q3rEoOv2JXshB1Tfo3BA2070MlxCaBo8ecy
GlMg6BGBDlt2VPWfaC9RDkQc4bzJPOUXWu5qbwIpeqjIdh10LcrrUFwSqljeKDBIcDxhkHcqcucL
wMJAgWIebMmjFl6IemBgJtViiL09JLqkd8FOg2/W5AWpV1Q6FzCPAnvZneBJDdCB3V9hqb4KEaS2
t7KIePZS7kD4eZhZsFWWCKd+mi/a3KVBt4mjn1SHiZTvE9HAj8rewXXLK1gvriE/0JlfYV/QKLMc
4pcNWYf4g0VQge/HFO7DsVjrgQN71tU07HI8L/tYcngblQFw8hLebkywrntWuiPFoaM2PSubK9MM
Xbf9SRHcyg8SE/+9WTEKkB+ogN3VaylXpM7EPC8ZyCxDDrAdBGxck4X9qsoZtxWKLJQN8NPKm5mu
PRqbnm+mWpe8m58Kgor5rIa5i875nnBdk33GnSKRPydPzl/PTMKlmFF+oGE+F+OaKlplkw4+O/Sy
e2ssSp92C5fFH5YBsXiVXsbu24CUvungJvRTmDmAed+Qohs+4pLJshNmz9F6wrIKVshXAJvdkZTF
wQe85fw7JXPW1VnXwUFCycUNH0IHxUczeR/+NYVA5Wse7H577paO0XZOZzefBs7SYz6KeDh7Z69N
ojb8MiTzGFYhBie6Vj50X5gtraqdcBr3IO9BHYCF51LWC3JeazsDPWjWAvwXiAUT9YfPKNuvU8ZU
IcBP4mwQ6YLmdQWzlh4USHK4m1K3mkezerDeQawxjY0EYQ8u32yIepEW8pwrtMPIngjGz06Mw7d4
G9OpiuRAYds8ZMVWczh8yTOsw+CaSrWlXzCbMrWJsw0fXxb7q585vF0DdN3ugk5nxQRPIJpvdiKG
VtxoemHQN5OGrTQO61lKiErzPqS06hFJ9wCpTnc35Cpf7oNJoXHv5LYklxQXB6xQBvjbL9Qm36EG
5X07Dd28PCQxUJFDtDBEBdMALX4V+NEDrQM86e7gT5X452UsQUvPZ+hUkEHjuy92ypFUioVpcSCT
bMu/xlpNX8KdYiI5Y48mHxgZ4NXQGfjSnMNeiIeRwhzys4ItDJgeGVUXJD4vIapCaaa63DSwwCzr
txW/ACCeo94WaF+cFvznlmc5tFFJMfyNxl7Mx2UZffeYuh0zWBj+xd9hIBoo8NrD4hGqVeC+eLSo
OIZM4Xng3jR2VcRT8gwKYKKOgI5Yiwl1h6rNcRs8wJSm2Bv8KCjEY/jKPM8Ae0KUx335E2S4NWp7
Cw+x07AMGA5uW86f6JIibNMBMeboDC0Mfka/luif5u1OTT4C3gV5Ly60vezMoQx3aSuCb7TXqxhh
3d1JTNUrjL61qDjLp59g2vhzwdfwO8BB8Fh4V0CDFviwIWi49moQev6y+3GM0DbtrHvydIm+Dspl
tEEwJ4hqbtVkRO7qZBw6fIg7UGwhj/VCA52wZsn038C6bf5cxgwJlynyfNRLjNspaxX4IfNB+bxw
OCRhcd8AlCiTS7B6qJlR6xb/n7vzapIT2dr1L2ICb84lUJRr32oj3RCyifeQwK//HrT3/ra6NKE+
c3nOxUxMaNRNFSSZa73rNTNWIW6ZXBuVnLtQFh2poEpKi+PzrOXRijnACIZwGwjmw0r5NtOtP/YL
gMbJHdq5PDVJq14PRp0+SqOhI+vdJaPfqb0lGFZF33d65+ahk7qUmERcKoCHzTTHoSly2kjamuRO
NE6p+03vroSGQx66xmUgbU/Mp+0+Sgy1kjeN1zndjeosluUX40K67qy1+fB5JP2WyaQru32dQBXH
PEL5VNpm7sO4lDiHLphLAYk0zTXk1MU7xvBSM0oGZcGlbcqKOuyLomt59YfJ3EAL5NKge/hptPCt
nVu1ypHhDGu9JPzUvNgvgJhNuWuNugRrScu2PfCNs8ZfoDD2uxih1XRqC8VSHrPYUNfToJOAeEiL
3PaODgnRhFthvQgGkfaucpX2U5dHlpRb7h472nqeKmpUo7EmSm2kqi2lRDliz7bUegxagUhZv23a
RD1SWA7Aqave3UrKJu0gS92Bwa55FOEe2Gf/qe2hztzIwpDFabbq5tXMM+cLdGA9CZJqSNS9jSfc
h5gAufspRpARqJ3a0zN0ebacUXkO1b4XhhXgPYeIr1Ub2FsL1rZqoGFmulwhFa9fVtXmbJLCyPSw
t2qX8bK98g3Z1sw8NAHOPnpr67441bxx5GMgqLCkI1yALPtll1MOf6nzMvmi1qP4FBOivRxchbia
QLHL9BsY33g05ag5UafGC0vTa9ccGXs2PqIXEppPxUfaq+TJgPkmugt5QpTdBoWqfWC2VnfUM815
aXN1/ZZjeNwd+8aqJWSPUs0i3ufG3osUiDzUpsGYD22eS+dcexv8CTIsk2tt1icMNfhW7r6aOvU7
KKsZvzptVtufGN4u8RXto1n6XqaNWpRXeeU+NJCS8NSfnXn6jvLdm0I9FZ4RatKEuZqxEo27taUo
CXIjBQinmuvNKLOd4rrHDyu+Zz6cf8akGr6RtSRVWMymsy9S6VYAkUZn+Js2ZM/N4DItwaNg41YH
ltA1HgqFLF76zq94OMVN4tiyjlaG0p+mGWnFHVKhNAkUZ8qdM7XkGNqcObvOrFIlagHapOUbbRzb
B4v0xG+N3ltJqJhNNXxb8E6G4SPLJfPXTkzkwrkqjf1SlX2O2TymBNcJyNV9XP00FFohfOCL4k0v
Ztumy1UsUdUdZmqtkCOKE0ECtZlfShbsM/7XWyyrkRUHL0Otf0rHgfk+ec26AbZrjnqYZ51a/Jit
FYtnCT+ziSyrstdzlnpJsgYA5GYMW6mTByKjijaU8N6/0U5nZC5gufmD05iGqlHGHkcB6IrqY7Wy
em5WVH4ZL7HXENyFy8pV1WE2yBAVxD5wSNvzArPIFT1MqqV96HEcW/yySgFS06Rx3d3mGeCFWRrr
WTAmcyP8uctZwjF5XONeSbkBvhZPElksdGlnp5atcVJK4fELVLtSfDbsLrSWzDD2WalCPFWhTTph
VjP/DmIErdmr7NZEp+UURvzEAK6+hS4yWKTxdUN+HqfGUANs1Od0XwzYDaMbs2N/FbauBHIQ3bjj
D3o/Qzb81UXL5PnJOpuHXGuVF9mycfkNeQQyZI+OY/ounU0NcBkXCAml4wF/GWoxwADjiI+NVQco
Rw07GHE3vkmHsssifNwGuecucdwssVZ5HAaI7XjBXOA5wxZNf4yneRqDwlxAOns7h+gix3SE+2su
th0CHioZcyI48WHNIHgMV7sDnJu0uS2DDqthWo2urO+RO2rYzirr5HyeNbv/0LL1vXZajkklEsKW
3N50MK4T3apJTHbn9XlJWlc7QQhOcmYKk5FBhTVUZWc0TtIf3bFJyhBrT1c7WOlafwVn4F5hKr69
TkM+lWGhp43cl2Xh7vuE0VygFl3h7QeIzPRTdSocn6jP+bkvnfpr3FuSgSpTSycwYic+SAjGXUBy
CP1K6zoEKRrSNc9T26yMYsn2tnyBNJtCzsFdaM/bTqwy1SpCux5T7++0Qu0cDO5SW3QchXRPKLDg
kMT4V+8pVrsaUDoTcGFmbcx2jJXcDRfVtduiYckH0DfZKFM7gWUAytxdq5C31V0jNZFQopKjkhTx
lPgzf+W+LLWpCBxM6JMjvsHJleqkU3JlpV73fc7NsvWnqVCKE5VbAW6BHj/K2YnHqCoTNzuUEwAO
0Bpz1DAhLai6TRwVolLN97T3DhxWM3ILhoAMEVJsFCFzlbtqifUfmcgNPo9TzNZj0RlxGsX2AH/B
MMv1QIoG43RfMQCwg07B6S+0aVoNnEddkBjNLgx6KmwLdu04c8fL2YpP/dyoYte3tvoprabGgk8u
5+k97tpvTC9MSSHdI//AQg+x54VAQeQqPZs2ers6BlTqAVXCARuVk6oQUMdMQHwTajwzqtacPgL5
0IiYtmm3x9U4LTZeSYlc9dO4rvYhr7F3rqYheWp4ZynghfioqQUGyn3tlTjAFf3Tn5kol8RtDhtU
dnxwEtvgpFyashTlUtgT45KoRv/pF7qeHhPH8ZjrTMax6Mn30ipnBjhlevcOh+RnUMivVEPEuBvV
EndRxsP89wUXiCnV6pp5vUaTpfe3owVHLR5MTferwlOLyObEmqGHM/7O9n3syjjsbHux96UjDSNC
3YCHQ6qXdn/omkq1oLq7YPt02XDkZJ+bbDsU2emZg07c97KUHzJHl+uNlmaYdVKvypwiHnNbpkPx
GDPQsPF7Lh0wup1ZNFMXJVPsur7O9IcJy2ahueticthvRLEkL6llbiLtdk2PszLBD1/aQT6lqLON
oFqHbwZ8pgBEt3qBBTveMenodqqbzQJey2RBPukHx658uKVDQ5fGreYh2ek9Jcrafk42155QHRjD
+cgYss/rvOr14lNsK9UrqDPS8N60FCcgBCX/Vq4VBHVtMdS7cYrhvTC/zaaHRHQThokmvCt26Lj+
ZM0ukuO+lsonqCvQy1WRmCNYtilrUNZCAdE28liLyqltP2Y2phbvUe5/Iw5tj53gLX1ziNh0jW+5
niZgL/C7g76zUIaIPdb1c/RIR53bvzOGQguls05fOi//ONlt+t2MSyeqxIplocO8uTSnW5nymf/8
IvwmCdlWI/5RuACYeItAwn/7sRIwEx3scI5goTQ3HGbqs5dkwx5b2fWxZna/b1kNPghDJ/yJnLJn
y5ZxYMDaDXQ9mbBGl6XxDl/uko3Lh+LV4B7pWPGS+r0RiH8hWQ16044qKv1IKRpx6rx63DqFNjsm
bIo+oRbJ0YJy854MYXvz3r6ZFlo+AgtIa+FUvJQY285A4WQyzeobUO2066k8c7O7gUwPnwTBMyM0
uudHpS3SU2tOL/yaiuCGaj0IMlmiTtG8OytX+93a5dRKf35Uf/fp8PdgryXTkgd2sYA02NA5Y1At
Yoe93czmez/Ny/a60YvxvTjB32SWVHumDc8NkQErA8rH2yeQMGVODBzaN/KO+WXsW4JjvWLpd8Ok
pt/0hVqtTWt9l5rNcl3VKpB40TiMp+N190+/NqnFHDLg/YTM4lPx9pMM2dDgoJvMUZzK4SGndQdu
Sj0vcNs1+/bna/1+LBBnyHRRhaeJ+vhyawacHKFXJGtkOA2NuQM/1K8mg6FgjXsaG0+evBI2kfkj
xcA71/6NjAlFH/u3n8xIpPvOxePtZzdm7MSaH8kLepAlEwBXn0rDd/ui32mW826Guq5frnfE9EDa
OporZA/q5WvW0LjggK7HOxR6cFdcHI4SNiW13g1GSU1vpON0HIWtTrD/csK7hkqr9wBYtPi0ROqx
ck0qErlW2vhFVXIMczVlBaDMKQRYLwwBjF1MlRjGRUGzl5pD15+sdWpxUVhrBit/fnza5T20PExM
iFOwNg8aFs2FHHDIZ1ZRm9DAw3X+Qr+zVn6FbPED2391boUlP7ZuC82SHGHXL3FwhDLmgWZ0m0KW
49fysXUHDcbg8XocFePT7IjsHc+1v/uQW+GBYJF/IHtfLGgI4mXJnHs/YuWtRUuRjsuTWiukUqjD
rPUn1G/j8PmdW3NZrnFrWKI63n5Y4bgI299eFf6S2plY/uybemyPID8NlZlpPVCjxbuVifk1TsvT
oVuYnviy2hpG6RjiwDT6Pb3fT3Xyr/ssYYY4WbG/bLpR9D8XFZAgQZDQcWvax5oKv66GHniu+16/
tnKxOleNrZfpeaXny294I2JtjwQvc44dvRNiYocphu8hizdw5Ve96QrGK0MMSGSddp4aDehmKXr+
RO16tnEl760bBizFGtmG27dHqbOd+bVI1OSgE1GEmToMDt9ee2DjZtbT7hqTdeGccpN97pRpuR7j
Sg3AFvYSfMdfTYlBQgoypzNn2EIXaEDXmoKWHusK9n3/auEls3wUa6Zmt3VXAejO/bKemyn17LNh
dqZxow8wmVIrU+0rwVIrAnNMEOSRIkBjDB/XfnIQeceh9EpL3sFtS+YA+BJpRIcSdv/O8rjcCmyO
WwxlPQtNPyXx5S67FEMF3jire5QHaozJgEckLrgnOjOhOlhaGS3iP6LRVXdC+ZQYCozAwpV4UKdj
cVZnV0L6adVueqcUuDz12Id1Uo5t8sP4XDgVvV236DxV3NfEsl+LIQmHQTQoU3PeVrFJVd/Ro3GQ
XmyJuG8gRsFhhNaG+sO5OPfqJVPK3h4IvSPMq90YYFp9G9dt/qM0lGbZGagi4HJl0MPuR6+Xz97o
pu5pBCAUt8uEImWfj8JSPwl3pN+eLdhG9+BvyY1XbvaJwhOTec4hJWkfawUXxQ9tkrbFrqVMnndN
03fqznKZcYSWVCn3+wUzpOu4Bm9HyfLzhte4gN2saiymgKCLNNs5sxTFPs6logt+zMq15zEVpLH3
vVmsT3hiQ6uTLYFQvomjiXbwcq/amwqatnCbj76SGOd+H+oYFEVoDk52AlSOwg6remWHUVv5SS+F
tlc1O7ZPBSaZXYBKK1aDNke4hNIeSxNqf6O/hcPdWczPqa32TMTKJOxx87eZR4mx342GMsVPPVP7
vQ3uXgTWUtZfZ0OdqggSUudCTG7aD16no0hpW2X80dSl4zerJ4uvnB0gPqVnjOUrYxq9DQYMxj8s
c5rFAeWQ0b00uSWOgvapPJqjNT0YdWNTmMRxHR8NJ56/GeysbPE1GvnAyMfxg2tUnjxKpodGyJi6
J1ekBCRqoZgmgZVJrfNrM3EL33YL44dW6CpQbDos3ytolI9GkXfOtzx34aMrSWtXrT/GcZ4h7Zbk
R6e9ljGEYLFcLQCSeVD1crZ9x0VcuoNvU7QwsOIxMp2yYr7azeCKDH/oYuD+jEpAyrGKfVpe5hK5
T93WfApLJcC64I4jYHEzsbdpWNdA1cbqozuDA/tOOengWXYTf+KAXLcYgSJRsj1519ZOz+DeHMSc
Lfoz6lkkx/o6TCdT69KjMymru4PYRxQqrFwm/MmYNe6hwO6oDK3E7b8TTcDcsdQEfWSLnYPiw4Bj
7gBzDcPqlgMoiWaB7Zav0P/WB3AJpzonYyPOEvPE9gTG7qDISp1k9msjSb8MWUVeTikkJnCalpZl
kHdazfRiWp01YM/mMSSVZcIlnpZKDxlfijs9hf0OrmMVeahgOt3vlNJamsCw+/JRhets+Vo1p2d3
yk30A61tfV8zHaAfaYrbBLKOl1vi5hny1myr7i0YOUwYsSp3c+10n+n+bW9DphZWQNl/MfPV0iPK
KHodB8l50JjmTByVSbgVA+JkwvNo0rxAr0rKJ5nEuthlnZGeyOzU8l1FRp9yUMrqg2dny7GCR/AN
Ukl7tHM3ZSys57kZNQaGKcfK4AniYFJAukQo4zahQh+7BplZL67PpNC4SnXL45SeKpjAg9U3UHUQ
yFJ8Y65wmpQ2eQaOHbtrMTTzg4rTLaaWZaNdwelUunAZnLa6ArjEMNJZHSd+kPqaeOds6jMrhNrC
InW7Vf9YaSqIWp+iIPQB1LjdFbxFRGWaUOewo4ydd3Y+zwyvsKrrmHnH+Z1CaPxyWGagLZhsmT7A
8gLpQMODUMEvrHjgblhrCtPIE+xC3sbncWKzv6pIKpc7bC9TAyRaqe6h7bevJiCZ49erZT2k02x3
geGK+rxu8nlfpUTA8z6HPOK3cy5fJHSA+uS6kxlWaAFey7FeiV9clGoNqyYT83HK3OIVTIuIMdAX
UxDaUVZlgG4rw9TJS3a8FUACstExl9Gq9GORo3g5eGWbfkTFiIYm9oRs93qxNs8igxiIa5szs/Mx
TaxYFQVrm1/vPsk0TYkStePspe7wGcLwzJqL3Qr1J9oC7tudU+YtEjuseeOoSrJ0hW6pZ8v9YJad
t4sL27yrGsGIAz/6+qGPbUsPO7Xa+CErZOlgm+UMfokrTQp+r5tfm5y6fTeVq9OQ1jysr9JOKEOI
pCiCFDsv+6WAkQ/fBM5SFgLhI0vUB7JCkkkywK+XZhFBnRt6tMRAoYE2e9ZO4Q/qwGkcGLmJarVf
7cSiRprrFKcPWPPOvcxntp8qGeJPREN1TjDiUcT2QyjVLXw3C5HJkq1PK9ZepT+bnf5I3VZlgT2B
RByxCtsI7R6CpWC1ujqcE6aIwFe6gvW+aiqVn+iqU5yZNc3P2cy0lH18npMHS/T5t06u2n2h1m1y
sCssONmwlLH0xRxr1ovGXKXxXfyduxMGDArCSltwHDFde9HyCpk+BtFFvWPUaYfqwqhHFNrcvHRN
ok9h51bQ0tmmmDabmBJi8LF45nrXVqqIFA/mUrCuapoeloFSyYfJramR0hglzSlTAH1fTOj8pDG7
dpSYQ2JHWa25bZD0ev0dyVsPIaZouM9JCycCuk1hu3ASnR0aptPSYcCAvHJEGraSq71h2HX71WUI
SxQGDhoysJfZcg6TbcQmSaquMUO4HiftbtZX134ipSrOAsS/HGp4OYFteVPc+g7JAfhHZbF40DPU
PEjAp3nfUT0QPzGg1fI9WG3ckQHo02nGVdwVzP1uiNSqGN2P5fjJWHKF2MhcKJMTpewS/IzUPEzw
hFLsOmdGHKrOutpzmrZdfJxSpUjPSWlqT5pcvPIIbI8ADLh++JpD1KoQX7Sxeu+qpblzRg8/PMhI
SQcHTMsqX2val8FKcyJWKthskeYkyD0WFycsCK6ku+dUxwzPCiEecnblr5C/s5SbaJj2XvaIOODv
Vmm0pPP47CRq/NXSVm8+xDxSogLK5nNOo7iiwyjr74QZwPLreDPJTREQsNAs1OUYtoiLKzanHCxM
ytRRYXtwdiHEsIY1mFB2jr6U7Xx2aHmYBmvrJMk96PDlGWiB6Ylx9LrRC/x6nvDrjZndKnPrRMNY
249DnpUiss2MfaywjZ6fV73iyVkX2XP8eOvVVOcYdOIGVB0LnZaAF2/kqQ2VgNZaW/ZVE2MmGagu
iocoXk1Ek3PqovVzZx3us5INGd68zbCs96j5GlwH+84swimdzTLs8nJhzm57WcZ0uza/zZ1oXX9J
G93cZ3PudKzzHlB/VR3InYPLOvBE86iVmS7go43909QsxUrFaJlBqW8IUcJ7lgZiaRiHl9kwKzsT
6KzyV6+d24iVwhskDFq+Ml+X6YpxTvsZhyukB9pMltKtwlBZBm66aDcrjDq2nlVr5rCqtDS5qoZq
7Hy7WONP1iSs7y3bieVPMiNKuVom/Q41HAMe1M9Dbp+VyqjmMGsIUTi5KV6fYV6yWV9hjNE0m8dp
1uw4D1Jzp0vNjG946VcX4tw077yBTetaYQZ/PRvTYOJgnFr2o1kLBcVPgpvnya14SOHWSkMjSVzi
dgwVZlmkZ511RZW8LqGXqyY8nKx2XxUxJ0S6zFAg/ApnGPeQiDxBArykq0K5gRvQblGg91a+w7jG
u0li+ohQ0zUiQGaZt+ttbtkEYLpGPLo7quphPVCgx/0YJvWI8B/vBy3MdNgNOwiTjRJOc0GhKFTU
Kq8NFBIrKqa61Ti2FMUIe90crvGUVspTCaD5eVVHHRh4bNOvsc2zDpDXjMNVrcGTPbelUdi3eB7Z
04/eiqdpl8Pjn45Vtpr3Spaa1p6KqmfXh+E2j/4C96PcUdp4H7XErA5zkqquz28xETn1uN7cpX3i
MoKY9ErdEYXB384UBXmbaRExc5WawsseClsmamSze01HSWJp8sFBjbnpIRtD7NI8U8vbdIVPcl22
s11EyEOEfNUm0dCO94ubVJCg8f5xiiSe9gzxavFQ4I+NPqCdiC5g6GP3S2TbZZxBMZwLl9FsQlB2
ABdTo+pvYanA5FfkHQatHcBWkdX3YujhsTsY3snAkMyurgQJPvGLmZj1PexHxO5rAjWA8jItX9VF
pKRv/7lf/x1DotKHx0IWjm142Gi87YorkVrQA8S4h6pW3+AC8alBwSd9ZsZq2KTze+68G3D2K2KD
dQhzAoxEXBw7sNza0KVfAHmP5rsgBX7cZ0s+PfdGSixWrmQPMhnGiGlFPAZeJV8xmhmvqXffE47/
3eUBAHAXAzoCqbz4uqNrgzB3TCXUVEJfGmsFj4veNLsnaSb9s6f14kcx1DCn6rS/Ugzlx59v9+X1
t4kN+Ahsbm4EyvUNPfnl6wOfLl2HWmoPXFO7PhIuUBjqsSP0p2GHjUe7W92aLPXEhFRPbdmGf/4A
l7DEhoIwn6HY0UCliQx6+wEaqgkVl/cFvzDo5HCuxUlJG/WFiN+eBLtx+mhxFr+DvP/mnbBdFSgI
vzCbcSVl/turCrR5ehcneM0r+TMTm/Q0yWoIdLiqaahmqBxE5rrnTMNdo4D3/YC3RPkO/vPbrccG
z/rpnoCHsW542///5da7hPg2MALMfUIZWp8sG1e3sypHosxwQGzXc4t1VPWQtGb3rfSEeounytBH
f779P4HjX9c/RRWuJngXMIclO1m9uBMgIQYyryI7NEtn0293jVy/dVYrpwcIK7oTdAAp1iaPG34Q
/dekUYFP03BNNpNWXBem1JW7vPLq/occmgL9b2o74ixMJ18PHP7L5E/egPnL1KzFLo4bkkKEmsBE
MhObrVbplnGXtxBiAmXQCvW8zi5U2rlNahk1pmrHhwwfq/IJ5YVZv0IRd/UbouPQXBAoPooD6G+D
54WNM9WhcEZpBrkN/hGNtWcWqMcRG/qzYlaqRCts1S+M3Am+Gke9/IZqVB182UEcDBo8wz4AvGs0
OhimFGe99Ioh6uZ0fS/y67fBpKMxWMZBxjIwx7Gcy6h3FRLt4uQSaRm+zuEMMyaKa3cNrVZPnzOI
IFekwsynsS5rv6a6vsVO3trnzTY7HxdSnVWS0f68DLTf1gGDMAZwLtaXDigb1m9vV+OwNpVQMKKL
vN7F6EkiNVNOQ5VpyvOwlBgDuPGENBIeZRsIw1ur3ehQGd104GW8IxVmoc8zSRndEVrbou5h72it
b06AHt8QV/fPLrp5cVhiAKOdJKfuo0POA2zPebZem9FybWpXp31R+q7ITkRDdfsCp9w2EqW6xgdT
R1vgj62OFeysV5AzMMqA8VLGC7WhAPbbFWlM5LUc88k5o9eQ1Qn0wzLvpZHNTVSY2Ms+uoMt2iNl
5xaR3dWJGaF0l4o/KJl7lWOAaIZ42VsvhBt3BUTfdu4Ay8e4+tgQGhXfLoM50uni4NFFdQZ84pOR
GtMiT0BPgTYMJNiSrTlkdwuFqnOi/WHgjfP0mu2WOevGW1sncWhfVW33YGZw9ZExaNNytHECsp9H
DeMsoWQG5Cn4GfaT4EE9y6k2PveKNTbnfgZ+2SUJhm1QYPU4iaqV8QoM6R5ebqLX6xoV0MvSGzl0
kga5X90P5mSS+Zs3Yn3oeb2qoMZFxA4zaoMkKmMFVM2xSpnSz40eIuIMnQJkBoZhzAm96caaMq8O
8WkAMccgstvxFNY4RGS45FFvuePnphAmQR14rpxmTUCKHZOsj8Z5IU2VKo6vkIyJDYNJYtgJQcDs
fS8uNWXX4yuf3k6ZoeunWi1Z5haEoilwRFPLrxiewt73WQCYM2O3OuDNwyBMMQhu87b+VesVriXs
Yg9/1V3umrxXGz9VnP6VloxCGOoLTLg+15P5VvReaz9oY02MmhVrMMddu0jQ7aTjHtJTrUWxlotk
XymzZp2RAvKlU1zi0hscDeJXtO6YoHu5a3Z4MmBHVXZa/N1MBgRRxSIhjElsG099MTv9aVE6qEyK
XcnnMu9HxwcJVsd3TrHLUgmHQ+pea0u/2dJTjAsuAZbnjZqkq8BeC3c8MXvd/doR80I5sx4rFto/
nONu16NO2Fy9eB6ac3FgUYyO46RzPaNUjEcMjL9i5APvFMbJl8Tq5Jc/70m/DXG5Hl7ZxDJ6kEMx
Bby4nqN4TYFLDHI4x0I443TzbSK8qEMI+TErsZbB1WoqzqM31b6XSlPzB0+f98za3Y+6LT7njlrR
INsmc1wHj1nMozM3qGKZxqEHUy6gHqqv8maqrhJ00QhOU/Plz9/hcuy+fQW+gU4AmcN/qxe7Kv1Z
nIw5tntixvcFtYEWOQijQttZwVyFjiOaCgx4NSJL2P/50j9zZX892eHjkMxA7BGTfw8ztotpbF2P
8CLH2I6qFMkN9MUch9xeVkjIYtUavRt6Lv0xtXt9jXpbQPVQZLa+zkNrjaG+BTgG1Iw4O/W02Aj1
jFE/0GMibcB+a/1qF3b8iXPeHh5hsyK/Rt3jJZFrjVCZRasp103qeLjmgD5N/p+/228rnxEAdxbO
CBuQZlwWLUo1xaKqpwZx8pKFNmjPD5Fh56pp6EzhoSvZO1WqsQ3j3t5MjAbxsIeDRr1Ixfz2eBRY
DeI+JNq9XFQw71iQNuOOJSZ1CC85BsxOpmcHMKLc66KzdT+ras0I0f8Y404d0nwJzFpFXoI5h8dU
x+7K56ovzAH+QYpkgG4MGbKTGEiMVkbVz0o5zk9Cb1NxhEgEVJ/WSVDQE6sHxHwlHauZEf8Kg+Nr
Q2+4k9vsmL23f/55q/9RXtn/aynp+vb4/jdS57dUww91/r34PL5JGtt+4t9hhnDF/tqWF4ktvLkW
jqT/iRpTGCX/BamSTcllYTOzpVr+d1C64v615bhiXK6h+mOsu3mO9fg9EpWueH8h5WG2AoeD2ooS
9Z+Ejf0kNPx3LbKRIL6G0wLBE9c3WEwXhAdWp7esdqM+6tq90d5WIoTDVd0v+rnWz1IcDfWhEVdL
hTvOHJT2DQKXPovWk+n53YuXByuW9t5prPZ1cxJ4EMSU5D9qFPkBdvyRrEO89KbszplvBH4NRSjM
2zIJZu082HfTeO3JPRLG2bhqPRNx/dFeeRVQViEAGZEpPCXdRzUNyiZoGc3hOO5+ALIJhzYNtOxk
VXdp+knRPtrV7axee+uhb2/RwFQJMiokYa59reXPwoSX5FEcmodFXBXiER0sLhV+e9u3JwZw72wn
P4vb3+4o2+UW0rPtlhcnjVQpNJAdq48gYa+gb2lIypVzNlbnkwPkkw9eWLfwAl4U5BbXjrFMYSbH
d53ntwf39mMQygFs7WkU4vZv3sVV1RN31ZvrY57ozyhPXKYBanqujbOVohdw6892Yz6V6rxNULu9
rjZ6gNvW8ghtHKGx9vTLW3H3rwv/GjT19vBinbE5sbwgb8GqIadz24V/aVDr2tXFYrjyEdWXGo1N
6kX9ar4OBs16Zp9oLJWjQdzRv8qa/893HG7OH3ackXTDiw2HH/jfDcf7a9tooGga8KbAgv6z4VD9
/qXayAjozLfDbtuK/rPfWISnklHgMSBT+Tdhuv/db8hEdGDcgZ/heoMluvFP9puf3MA3y3IrHoBK
NlIXtd8lRNY7ZjNYjASeMAcsghJ89jwb8YxD4Wge0rF3QZDncm+Lrr7TJ6M5mU1Mw8VY9a435uk8
UsQFBdw1IZIE95g2v/K8of2Aw1aFwF5tGWvM4oAl93rGVk8twsbq4yuGX7mOCXoX/HLr/2ZZs0f/
8paxc5MmB/+LNhfMzXUvuYEwpy07Zld9JJNGhKKs3B3ly1dVZsrxz1d6+wL9+0pbwqtreR70x4sC
fcTjJJP0to86nQ1d2+wih57SfWU1JZZZdEQNUADDZEy/39nS/uZLckXb4qja4ikvQywSPAdmF4vS
R2QecBxhgJ2L2DSvhGUv/3pfv87/R3yv/2/uJ4sMfpXKd6TCNS7vZ8a6mbypbD8o0h6iZLE/lzaS
wq2LeufJ/XR0/u9K5IbiUABEyzIEtoMIebEjkdtr416ztPhaqXArUPq4Fglvw1XVqjvIMREkKPwH
j5XAwM18aVXlXqt1DGnPIv5cOt8JNENr0h8SOZyW8k7tknCazGNployhHq0xeZotZh2lc8Bj9oxV
8rmbxN2Q6Cmu7drdn1fH9mHffhlOccJMYcSC8rEQ326v7tYdJ3qRf9DgN0WO2tcBXmM6DM6hxk5O
qaI/X++31bgZf29tlAXJWmdlvL1eI2eCkZbO/ADB1N6v8bwePGUuzpI4yWMzS+8+V2A76d27K+Tt
ubY9Nud/2Duv3rjRNk3/lcac02AOwM4Cw1BRqirlcEJIskyymHP49XNRdndLZX/W9mAPdhYDd8tW
YnzDE+5gwlGmyEy9VSGy+nhmA4C5bgWRet0aeu8FRebTovE/q6eeqNvPpzFBtqmze4sqzcjqj6fB
VIR9UBjk69aX8tVRCOOVGgvTMk4NZ5RMONLIUYJzt2BnVRiCleBYbbQPQIYUWXKBbHfsHoeV3JZP
//DJq9T7sI+UCC1NA/eajxdWDCXqNDSnbyIfVSg/adq9IQmq4xcd6qFUerxOCi8FA8vh35/4JAfk
kRCmsjcQVIj4PYGD+3hmqZnwtde16qZRQe5n9PRCVAiMPrso6/GuUrrrYzKiP4WdB40t5ZlavNsr
lWukqo9SSHsIeyQKx1F6ypsC/J/8GuA5b8OlfM6Rv1bNaTkUpUd385PBelKh58rBe9GaIRqjKmn9
1JgQ4LmpwdSNN6Umo5hA0zspXAxZd7XVb4+Z6mg0XiNBvaPX9fbQ/lH88S+NlVkVX3JK4cgRNP/7
v11eNJdQ/nWUcvWU5ozsdxbv88//FaRIX+B1kQGzXs1JEaWM/rVuyG7mrMgUKasYxK3MdfaiP4MU
SflCa42tAdcyijnMzndBikps85YVzXYPugiY+sQFFePqf7kLqfMi8vdyyhWxrCkSqtrgzlloTkkk
AcoraWpO0rWMGmpsV1lFWR8dQfjCkR96YYPYgADTZICrXSQ5BY2Jwu0YybGxzjpSc1TPCpRdU8Oq
UZLooePUqKMcVC2cDLieSh07lAFkSLzymF8dJ+GxAlE8Q6X6/FlUJhKgLFfqHoFVHHssw5wQkAAz
jbhIgt+q14pa+DXVC8gBfYbxu30Mq8lcpE1SHCI4kQvYZl3p9HI3tF4RgRJ9EELN2kdD0FR22tAp
xhnC0O0gi3OkI4fpkw3p4zI9P0F1RkpLkGJU8tW3Kfku3q94s9FUJtJ1Ika+U8tt5aSQs9x3Y+oX
4cLHbe/7WXDyFo05EQbezjh6n1WAAWzasgDfmmZq7WVhTqtcqduFICMuqXSp8MlK8ouBwa0Q6VG1
xDxVMU5OSKcHAG+ljde6WIzbuW70MCimoCx6n4KwXbRxlYA5PVpLuBEhg0Ey+tRGq6N0uiFX4RQ3
PpxgNVNfoK40r+g8o5ClWXFuOI3Ro64RjLl6paI4kDhyoY43rTEbDA0K3GUvKjKYNmNfARJOLX1G
AWgx1fRJQvk8bvupQQjOyHRbTdXjvpYoUiOyUADAF30fy4OppVqoFsVW9o3yUg/94TEMEuTjUBdV
nrRIr76paXwsgVIWtLrUzgco9g/fGJWO2buWDqHK1npabwABIDXtoA/XiIl986d8Gwg8m0m2VkIM
qfd/Vt9mXH/993/Dto0lEqeSOVAmnSbBfvcefqpSYTjw9IeTREXxWjV59n5d/uWR/lynResLDd25
rc2Epv77bp3mW6zA+BvSbCaKFpmaPxZqEkbawExJA46RIsNi+Wud5lsy3E5Wccy/qfLC6jlZln+3
TBPxfFynTx/CqYEuUPQIjQD1uG7TLULAtiG9pqyRKvpmAk6Y0riLDZeW1Fg643QDCF8EogZYXEMS
0YEDDq4yzDE2dghp8nhlvMTMHXFt6ZdledD93WQtkVtSk5Ux3Znt2dH4GnW5k1GvjZqXUr2Q1DM/
uO78dUjyZzhSDHj6KQqvzHgntDuj2JTyttYPuXmmHg9dvY35iCT9dor29bA0aZ8l/lZCkluOdhUw
U2OcIAXvDHUJfooa1rORrXzgx9atFu1z4RWBZiRNdtU02jVS51m3KJLz9HhQuzXM8c7farmnZ9eD
hu6cI5fA2lY0UcP+SUbsixYlOhM1fd/LdLwKlesJpeL4Tpoeu3hthDhIrdJmrbOs9cuK4/QLvUB9
a6lZZ7qEXERya2kuAW4DKj3eD9jPRAtV24fWGWLMx2RbF+CXNkp/PnaHESFQ30Xif+oewLmgjQb6
e6FQCBRsX1kZgLOnewzeVsKwmf9DgUS9Q5a/ja+LXrSF4zZNzzNtV6lXZX3lJ+fHcIUg6RGhPtMD
uweHIMYx5Yhb3qYSVkZhy7PANqT4ZRl+95L6RzHcdY6Tb/q/5t/5O2T7+Ckj98ch5+n34RPQ67Ad
LtrXarx8rduk+XPQzz/5f/rNH7HU9Vi8/vu/veRt1sxHC6KT6Qwzl3CXKB3P0ZmWqv82TJsXhvqP
m6SpntKnKsr45PyVefxa//H19Q+vbp6+5nw/i/jrw6rxq9P8WDUM7QvzGx8l6UeYRmzwPboDq/AF
XwiFtAWeHey2v6M72fxCsQrrEVwp4a/Ks0ncnxVv1hMqT9wU9Ou5/IGh4D9aNj7GJioQKXhcLEvs
45S3QWx9jBogtqVBF+nBA1Jpmd1VoXYp1cddQclIKMvXMm2WJcJZ9hCA2qCa5B5VOtlmCRHtyFCv
MuXru8X4F2HMjEv6O9z8cUEz6xAmN+ilU7PYvmpUlGm74CGNixLY56wwNn+IpTByhdiAhNmKn3QT
T5IinqE1m75YJHVE2iaL+8enUGMJDGM7Uq6RtNxqUuWlaV/dBqiJ2E2FjllVDip6c5BNyiy81Wvp
kwIM4/DDTVsgpqi7UKyERWYqpx5IkAFaHulgXk7aSMsVk/JSGRf0pmxdWJMhaHYWKbtRFqf175/2
zycmBKH6Q7kEQD1/Pt44cvChRMyvXMq6ILmKEUP7YpbZit9dwVVb1Kp+pUnFqszVh9+fmV3ww00z
hHnBVMJ5z3A6dUU/OfexU7UsrcL0AvCBrfD/+fnjep06hhMsOxsC5c7ytF2zwpxjra+jJQKOW32N
x7QXuqaL8L8nOPPX558rVtUqWzX2oVo1/NPy5LV8aOzG1vnBl855Oegugq0P1dbygKLw7eNz/zAe
ki2J9sVwqZ0H68IDPrwLzqyb4aI/4Go0HuQ1RpEOsuJOZxte5b0cOOjLS8M/sUhyeU5O5F5obuuY
nrDwHRqQ/AuAwgpZOVdcisvcE5fdolqk347r0kM30bFW1kpzoVetUEw2ADl/FXfSerwc9sNe2KZb
3TPO5HNhJS7HDXK5XuvkHE1aV2/Hh2+1FhaKba2mg7pT1vORWtt3vq22uQ0XxYE5zWVYbrkqt5h6
OFepfXRMR1mHS9/R1vouXFrX9YqG6Sdj+I2D+/fM/fE+UUaxsKIGOnYagEQg2fxSE5KLhbu/jmxp
Wzr5MrjoniMMS1C6MSELeFgoIBu/CrzJjjxEK+1kMa0iL1/yox7B9uJ1uduMtKQq52q0+1Xgkkva
fMGDZuCSCTqAb/ga/5+PktPbFyE7JBARG+uPAyZvqAsKLmh6N1hkzvy7q9XvB+5bWf7kPqGVolUp
Yfv3PfV+n2gVatqTMyrpxZCgO6poqAwNHUoTFtqMSDPXLpTQ0Q4Ck6pPU559/5Ai5N+m4frtsxqg
Bcaz9bJMowYtoxxRVKDoUGgK1TG7HP14XSrFtS/1TiUPOVQNPkgwIEK5CBwDRqlNzwMhYIOlgWmk
bhup3/vZUdz4vKgNweCPD/gV476A75b799fefq4cWvOTEfAGHDl5MrOIBpUMcQbenhYK/SmDJ4j1
3AW9jo2gCmdqFl4em/DMTF+FprmSfA2Nw3inCHhJahNdQXMxoQgaWN6E3qk84bb1FSgUIr79tXHM
nvLcuiiNaCPF1hZQwF1L49OvkTrKniO1f6ibdJXj6KCN1SKq2p2V68tIuqUCYXqSYh3Axy7LYsCy
cgqXuhK5fjucDU28OCKBiX0GXot7mhVeg7WbHxD2GrrT6N0q8S0PGI6rqs32SLSpJESLZXKpZNlV
3+SbXkk+SQVPdqC3yWPCV6bDzaNjwZ2j+3c1ghRnGdAuaXiBgbwKlMvobFnG11f8hpJ7jd70UtIO
Y6PDlrQ+Q318LGDPb4wXxg5IMkIsAgTp47lRkYB83ki+h0bc4JQW/nXHCWEutVJw0aib5rJQQ0+p
Uen6/VT6uPuQp+nozdNPg7kFvfenBFjrUV8cem3aQ9J8jVOi+LAr08UUyHs/qDX7CIYWEgi8cgtU
7PL3J5c+np2OCs0VSmw0UqlsESSe1HAL4IdB1mridQlff4WKwSUOVvFWamuRGoGQLBRAenaDpWNe
5GtIA+15rOWorJFfWTqemGr2pKpI7gfNhPzzULxADqmvIbUdN7+/1F9fKQVbWA2zx/f8At8Njgz/
qjwhfrhupejBBLbjpKJIlVYxtnBMHgBCQTEuUT7E5OmTgfnmM/f3nKZcTBNFo/bPqq7IM7z247ml
HtMUGeLRRZKhYtz32Jh103qBdHCRLkM8C+ngBLR64qnepYj8oZGR3Yx4RVARwhOih25zZuSs+FXY
bDtVujfHrL9osAVaVhXyH2+f6ujgepraj+STRrRsRGo9QZrsFE3cm6V6vDCawr9Rm92Ef+HZMdhY
Rthd5VII1acAsnxUR6wDB+3ogMPqNriAie6U1c2lEfg7Ue80KFDKzdtL+b+QCn1IjP671bJndReL
dElHP4FYeMbXvBusv66m7PLqGzJ375OiXx7me1KE3soXCinUktGAo2gzV5T/zIn4jjQPMlI2+hDz
d/6seJMUEaBTLaOhRxHmQ8VbpjQDOIt+Bl04UOD/qJIyx/rvBjydtLcjkRRooDTABnwc8IkJA7n3
y/CuhVZpJ3Z9P30ynU8We7ouJ6eY5/u7+dxISlNJE6dwzZvgqbtP9p3BmXoXTO27l/GLbGqenb+5
mdNeaIIFWwxzPLzLvWp1SD5Zv399I/TDeY1A27U3RP67G2H5zGI17MM74hRaubvpzl+I18XuR/Hy
XzYh5JMV8PsTe3eiOY19dyJVGsxjIQ/hHQ0qJfToISBzC5P0OVwQoisbbdNsiq1/gKxqt+vRrXaK
NyLg7pqLeK27+SK1oIJ6v3+4p43Rn67qZG1MkKjTsYoI7ypzRb05Xi3yV8trF43Xu9XTcNs94rSt
f5YsSvMI/OmlvnsYJ9lqWPmyWmK7cIeBqltdD+vpDBdU4Q5m5Vba+HZ9qDFMIGfcbIzr/8Itw0pl
16b6gAfoSdImlMIR9kkT3kkvWQdZ2s4fc6d9MENbvUbuTd3Hi0j24JXFz78/83zg05t+f+KTaQkB
ArCUNA+10cOYRars6fblU7rGHOr87iwnMxOhkRChuS6809HyQmb0QUQyE/sU0hlMxNjrQnqjTqd8
Mk1PARhvIwkc7IyApacnn7JEuig/mplkhXdUV2gnN4sgmLUZTTKBQpMt6N6o1sIwuUg1miHjABax
mwVA9GZLxztx2sgo7aCjs4TuWX6eSOrOauIY/oJxhYzDo5CZtxBZkTz1U9+OpGEJo/NbPhrhysgN
y5Y6IaJdhHBwVt9NeDN60lQE7u9f4Ymn7fd17/1dKh9ncSaFBloPcngHgXjfHILz4RLw4g6VwNvx
WXpQ7PwTdZ4TStDPZzxZN7JjMHZA68M75QqICoQawVa91Atscy8Ambo3P3Mqf2va/DyC/n6TJ2uC
PyZVV5VSeFd66VO5wr/XdFpvWCRnogOzG2/e7jDZ+Dx4CL3gJ4bafOBZJqY5K1LXHlmRVbhM1qTu
Sz6P94Irb/1PFq5fLSDg2Ey6T6zckDM/vofJ7ER0zbnG6mzaWrvUPT7+/k3PFcqf5hF1NPYEapVg
JOZ59m69BmlTwtuNoju4946+rDr7PL7ML6uvDdmoXTqC99KjCHNjPkzb0B33zZ2EBIwXPWLWBh/U
XOhrqi9XIss5DjB3IHE9LD99CiZUP6Sr4VCuRMP2X9EseOht7SsGObHkXYhueWi/xgffpiSwHW2i
UdkODk89NZDf3+Ebmez0Pb+/w5OxnISlJDahEN6hDuSF687N9oKNLoCDHd/kil5/Kap2vKH/sUYS
flxMDi4MbrpQn0nbnfBRtH3+Lq9Cr7UtCki/v7zT5OZtQXl/eSeveISqkqmSH96Ny+PZuBFDp76N
V+2yWzU5Iig2NqjDBqXnM7oUB+us+AxSduJ6/H3mvb+Ak3mAijDahD4jILaLM3UTPiTutEKReItR
unNtrLDF25pu7NxVm5oa3Twoyg0KTZv6HNOR7XCRPR+eXoaLxIMZ6Ryd+9bBkPUBLUeLSN8+nud3
8mW9pUFSnPfbz0RO33Len17vDPQzqc5TKzh5fiEWnCCewuiucRs3W1eyqy+tF20hudkCJrfHmlx4
+tXktfvoKyYmN4H77ZNXOI+gny6BsJZSGpEyl/JxDslhIIymfozuolv5Vn4VLtWvOnYB2KDimO6i
oq8hC/5ZT/pExvPHe3t31pPgAkBjrCkZkifHRbHXVoJ9qM+aZbgBHPTZGP3Ysfz5VCexRFUYheUL
nCreZUjTnLMioKi+zjx/x8KZf7LonWK2vk+Jd3d2EkFgOZJj25lFd+rS3wxu7Po732lcKkIuC9Ju
eBa88UFc1y7ho92v6ysMOdzo7pO3+qtIlgr/X2/1JMIwxjSZjJSbZlIu+2WxmpbJc7gPn61dsNE8
xSvOMVfEzGaHcNhnFNk3ZOxPY0oDh6JDj4WFcbJqZUk2SMASo7vWwyDFPe6R998mLq4FTuQU3xC7
dFvXt4uNvA1cTJnOTVhonwQ7VHl+NbIBJlH6n5tcp5WXsUUQJFd5Bvfr59SO7Pur8+fbBZ7SduYy
4hDaoZj9vD5/NuwtjEZbclPHk21vs4R5aB/W6IY4e9lBx3+T2vf68hG9/kW6vGYNCReXXuyszkJ3
EdsARNz1gYI/cFT7+TZYUAzf+2t2YWexpThcuTWNh3MEz+zafrw4NxbbfPlIP2I/8buavQD06qpL
0b4YXDylF+d7eNhe7fiuk9jOcnQPr4vDw+WLN+7RN5O9aRHZ53vR0WzZye1t5+qb/bnqPV6HjmJ/
w/bBPr99dEv7+rbk3y+oazn788mmemKvcvs6sTm/LVHdv1/4a8FL3x6AtNCd0OWoNUed7Nf9I2Kk
9gW8EvtqN9pfzx8nbsHdCq53ubcr+wx0lq2t3cXF5ha5e/uc+/lKu25xs/oaLEwuDla2vbppaRN8
vfe920d/jfu7c6DUxkp7FfPv3NnzLOfRMWyfeR+Bndkp95w7gr3W7IvzK7dzz9eNfb0c7Mdx+bh1
vmK7w5ceB25KdOhHu+zlFldeL/ePZGrEXJazSJ3lxB3G5419qfNWx4POURD/cpl3C47f2J5K24bO
uu29eJrnLU3bGTaK41x5mx3InuX6sBjsh9UNl6o4y85Z1/YBFW/G7dnd7mqbODv7cIZ3qHO22liO
4JSutznbeJdnpr2x3PvS3q5a+6ry1pp3xkkcIi3bwUDS/vZkurVDRDrxfJYPuHIz4g6Bh2yLzfJ+
3tq7zPZWlCV5ubLTOrsr2V55of11Wmg8UGXzErrLfiFslI0tL57s3c3oxteB/Rg6oPh5cN4lfxX2
Bu10++po31o2ZmW0NEK+ePZqON6mWPpbbyM585W95s7CxTfExWp2vzvjRFynUzjn+8j1vnnuZvk6
Bzre7ut562xaz7JvWNBEuz94mbd8RQRuVXrn7eZidM47t1t0rrRo3FVsr84Vrl/e3DK7R4bV+f66
cxejM9Kzurk932v2/cpgRnSuSQfLWzWuYd+eby+48tglIvMKJ6Mls229/W3s2rn7TbGv7r8ykudp
ZNjfUtdb3dw63oFOTm/vlg88vtT+dru6722e7uged09n+ILau4fAeRgXg7fxmovRRSfD6zxhmbuh
fdz6Nns7f5bIENjBYsXDxqLXDlyOOh8PARFXc4X5gm68G66u8Ta+c3Vx/9zb28GteSCGzcxb1Ha1
vr4VeWP60uQRXhhucoMy3arYVZvM2dSr36/xJ8i4Hxvbu/XtpJgvC6jLqvR27uAn2/fC9n5yn89r
Rs0tb4oJuw6dc9XBTYwB/3y9bLx0/ULZoFzfmfbZHLt2XrlQnKv/WlQIUopEmg678ZMoCAIcGjpT
EZWDbC16QeT4y2IdxHZydVwg2eD2e32FM1HmoSPHgPv9c5F+lcNT1/vr9Cc7MC6PIUXzeo4J5YvH
fDesDdbBJWYkO3+l7/VFsYn35SdvYz7o6ZYHiQJ+NfgPjS7HxzBKDOOoM5U+uqsrjEtDzT9YiFpC
Zi2fMqgQGLYVM8m7Mj6r8v0qfqOjD1GZfB6+yEkOBGg27yXMSu5wtFiL38xv6kN/L9/PJl7nxkG4
/tF++0cF6f9oa+ArSC9lf9ht9frU/pF/++OqeWqiuole6o8onTfkzd8QnuVrvntKX3/6oQ9An/83
kD0Epf8abv0fyfNTFj19qEbzydOMqZalLyCZgTNLIoBqEeLAX7VnMHw6PFJY8ZC/AMQQtPyoPavy
F50GGSxztORnIQ8i8R94HMWCLabOjpoUoGcSwj/CWs8R/d9DFV45xCmK3KB6YITp8mkjDhdbujiN
j0s1KgkXMR7IpW10R8HLk2LIPpmNIHRPTweXgxkxMxh4FFDkPs6MUkuPajDGodNUuXo/Ieb5LBol
mJekbvNzU1DbZoGLVkSRL5X751pJzcBOArnb0eDGPjjF8JI2Pt6X+wF9vMQLwrq1XKst6AC3iHm7
s0YgO5hipdtaxRHcSbOiX3etmNHBt5AdtgeASfdYkOVAC0dfG+wOfYXRQcIbAIYhH9NbLazSgvLb
EVVkHSac1acd11IeI5zJIqNz1CYBTC2oZnRf+UWw7o0EKFM4manp1Oqxp/0LGFRD3DuTLaeJffnR
QiAGGCTlr9saCL2EHG6CheuQpQOKwiyRRDACivYuvQyMQ8y46HZBleR39eCn27wvjpdBRp9vdVRG
FWNLKStau6HXxf7bqbIAYxfQJFaJCLtKzSh1r0cjxmqwkabmMcgtkII+3mSLcai0e7NuBazeK4xV
YazJve4IU1beir00RCuhTrvOnvBOuzDwmUvdbJRZr8wCoRcZxvtdZA3oWxFrJ0R9mVjj1yZOJYUl
se8fVRFFYVsOJfNORmoay96hSZ/TdIz6Ra6i0IH6B2aHTg0Oq3NoLUsXvRCkykpFKZZe/SS1F8de
0QW77Om/O0obmYi6GGpH7jLobetk9HC3jNpCpBg8WtfAuugB5qmpofCXFdSIdcHQH8OBfhBYe1l9
Qi1bkJ1kOqLHpsdjWC2yaiwPY990z8eqb1W7taampaPZopSaqjVwTVTG5BtgUNWE0eRgLjrMZMIl
ym2j6OR9P97g+JBl3D/SLzaE227f+SEag3WXVqXjh7nmaoKFOYqeU/pUGrV6RQsrzzxVbno3lhky
Z2YV9kjyVqb+NTgKRwneziheZ4Fco1wVVtXkIaSFSoCESLwXSknX3qsoZ+s2ku8yPlnAHnF2jo3+
MQiHoYQjjjgjQNNKbJwAEAPF8XaUNagLKFCu0xGl7bWu0j1wki6VvsWyjp6q3sjQyzF8km81P0pv
EnHSH44l3rFuBizEQBnXPyJ2bI61grljggOyBW/vKojM2eMnQMN20XKG2JPRoh8cuv3mQVZqOUOm
1kIUucQPkoqMJlex100KCtFWJIWKjWDyVNiANOrUNidN+daAd4cYHmY0lyOzN84QNsdqXgfgQvVj
RrTbuTAWodOLoyVQxwyO0bpBQqlxu8zXJ09RzPjcwE5Rsac0rjYRKnGplxY00vEn71pc6PCx022z
tHIiTyNqngpoLSgNiQEO9KHZJ4/92DTE2giMVC61JCPw1ClQXntFS5vzI2pP9WIoqhrP4lCKtI0l
TMF1mPRF78lDVmULLSqblySc9MZpu1RUzpuxjinRDZ2JRWmFT7Ct1NNEaR/VjUdE2kh5lWMl7xvd
GG+NqKaZlXTZZWCFtKrFKukOmpVg+TyVJpBiLVaM1H3bq/7RLv7/J0sKTsrvtu3Na1W/ju937bdf
+L5vC/IX+JwzqxOgIFxVTWSz+kGTkr/Anp5bUm+qPaAU/t645z0deAdt4e8Uwb83bpWWMchH2sV/
AfP/BCIfvm/Jv0Pfn9RVoAQQA3CKGT0jQfNUTqpmR7+NIyignV2JXKA9CXkt24mQI9CpUge1kzyL
H7Dvble4XCD/OzZIvGI/TSDKOj18reO+fBgqmEt2KMTXmFTizFm0x+yuEnPKn3liPaiI5h8QcZPv
a6nXv/Wl8KSGhv/yz8fffzfMwoyd/tfxoI03cPT0x/jH6rWaXhHgBtr9fpjNv/19lElEc4hEYOKA
QABV3xmS+gOZoH0BKTQDVRlp8D3h1P0VHWpfUJRALIAACiLKe4oHgePM8IHUB2jnuwDBPxhkaEKd
Bmxz0Y4DopYDpYza9MeAbWizQks7Fa3RDk6/jR6vD4UAr8VzSZwS1bayon5ohpaEbtICQ2NLnlrd
ScsAEdhmaNAgPQIEo3hct/1T0PTSDX7p3dH16RZoTp5WFU7TU886iwaqFHiD2RB3agjEmutCTxDc
hURnDRhTpx0ux7pfVztNHOAdW/UIVE1K+oRf1f3Bazu03W09FpJbQasz34ZREyD8rR0NlT3QUjaG
3IiaFxGO31qCGt1VOFWfVVZrAQtNTO2q70MCD1+LqxBJdxwa8EFtYQFqRs8XAlnC67BDyb7MLHFj
jmaPZpAFU3GZynWFlH+v4IpiJrqHN0W1jdTEuhJTSzqPRmza4VVyWAUF5F3f+sddNCpJ6bTYFaTz
7oQqt95O5bKJRdnj6uN7xN+qbZLif2SXOruIE8W9RoliGiPUBEsiQDwXj+VlJfTNtzrMUn+bYHuH
6EssWKJrpZGFlWufVKZXdrWlrCbE6v2zuCI9dUZN9D0Qn7ir+3oV0uYqrOixB50CHrsxrL0SYrTk
lE2vWWDkkgDJt1p/FKqUfaw1su4lj0XjBevZaXS6LC63jUZc6PpVZKwC1Llwh0XFGOJd4oc3CL1h
9Y7RwmC4nRjHO9Snml0t16KAqDwSwMiY+4yy0IQ4aR/RFz3TY9wh5Kr1RzuagxO5EsR1fJzDaomO
5yqlygurEcu8xpliNH/pmqvRTZccSWHAihY3RyMNnrMQFw8cL3JjVvZNpzv8bGn8pUGRCp4xziYJ
aG7Tc0/wBsYJVhS1w9RFqeTmhYFSdqYnxrAIUIX3t7reyrTa8rwyPBP54e2RpldgF3QdNbs4HsM3
I8/mqsNal0ab0cq2MlrHdVKN+XFdjGX7nOB+vTP0KQaiLDa7Qddp3qVdIJ1NPQ6PNk6L/hWK3AEq
X5inSXanGu0cOEhKupGFtpc9vZm17tLymJ43mSDe1I3R4E80Ff1jjd6u7kxDTdSqZilo5cmswyuB
qvxkt9hxvkTHTrgz2Y4UW2mPw4Wc+9KhHUS1cdSj3IUuwM0E6hG/vMxC4i88F48dOH3L1xVP9I/K
tAGCIt1qJXJh+HDVzbUp+2QklTqOuC4guC85ahqyrQijkR9dTcyKinBUCOZEahgUCPyW+lVEpDhG
/l2YDjGSj3fRkMgvKAlWr1mvIA59LFIe3Bhf1Fnf36ea1N8nohxfKj3CWkuiYnCj9RAW/TLvYlOE
9embl35HX832DalWbUkbAvRC4WbiR5uYleUcoXyyL0p+dtHrI9Ekdhp0yBu6o0pbIFfZTC+EmrFh
tyImIFynSPg7M4ndVOu6JfLMOJU0KEBsmrpIZBcdTPVrX8TqQ0N7IfRkzHWxeiZ01QiDKwtB0NRX
HStsxpvqKI0gyk1s0V0CjhGn1bEtMrcWpOw5GVPpGYtVyM6hCAPfG9S2JUn2M7P2iqrP0Pv2Lem2
wlkJGD2+URF3aYW3qaIPMDYwuqYsiRsHuMd2YKLJpVDaR0yDX9gnhMzV8rLAKUSUiy081LzCQEMi
7kVrNQk9wZSGuzqXMxyrtAgadDPiS2EX/RDlZ8c8RHHSGhQyI2E4kpoeJ7FJd2lQZS9U3o6yPfZ9
ezFYVB9JlWr9UjZK8bUeEDRzVMixqLqZCrvBhCM63jPWNGluBH8u3hg8jcEx0PITnBBRNAVT7AmP
UbM45qODzr/Gmh7owgpvY/BFqGeTfKSsUbcEYOjthbO81ipTAvNKwOXGsqFkJ9pCgM60Y2CllqMj
cF9cIP2MfYZR11HlSEEgfRuzTk6cMgDacjWhZptsqnEShBvdEvjxkA3LcgyhbNAol43G3KIzERRu
j4M7VkNs2o8WtmO1LSG0j6SUYTTGQmgFGdxnPF3mOe/UtYSwNRzZ0IfnNsuSO71VCcXy3De2viol
kAeiun3BHajfd0Kjl1tMmALoUNY+FNus8yostDvceeKArmEbhp/AJT6WKKn7YFao0hScdcewmX1D
v71DS6hZr7GSRzkG4Mf6kApBuGbfxirGQIBOPmaam3RWth2PnfG9CPQ/2ca/zQ/xNzFh9JrkVdXW
H+uE8y99DwUV+QsbCqrHCssxQO9ZLO57KCgrX6SZy2vRQ0XK6z1IVdP5Fmy/OVQks4De/VehUJNI
ReRZlgEhAKI3qIj/IBTEnu1kzADKBjbPWYg7Z6zsaSxIMYfqly9rruST6ntRlYBwxCRimeCbvgrq
YhYdN5aoyIIRbAVzrSXBvuvLSMFvZEq26Pcby0zNHktKDLZkTaEz5VrjoI29tiY2YrmQK5eCqGUD
iL/IgnZEpTJPrgx0K7ykVycCkWpTxilh5hGFulpkIx6IS+byoQAnI6jxO6iWejoNN74pQGqbMIXz
9drlp3QHmoHuogAwOFZynBYUo6ihmU1B69Vg4Q6Rzr0YpqBf4Ub0UKj1BXEMfVxsxlzIAfssmW61
uFdd5MbFM0meShf/JayDejP0RKNZmGVRQPooWMgwXdim2Nw7hWUFGDgreAqXQb9No/FrH6JTlRvZ
Ne5wOFUl/TkOrfWBnblcqkFAzUiq8k0WZMpaCVtlkdVKvNKtNN8yRuiRixj7YYYgrGK/jlYypsNo
WoTtdohR/2Y5CpHuVLN2mfe+DKtJmQS2IFnHBaQ83komJivi1E/XSZnr20iAYR2Hbe4C0cZ+CDNR
6EDTmfqfHJ3XcqTKEkW/iAi8ecW0lTdH0rwQ0higMFWFh6+/q+/riROhnm6oyty5cy+vmv6NU3ga
o2p/YXPo4vojs+7WQmAKrTuhdw/Gjn3nQGG4iDavGd71uiRuIxgzbuS/WhGVFXfBrJJJqjWOym59
17X7J4I0d2XDRB6ivvcvOwljp3yPvj1jf+yGYk4ct7YPcwfizdhr/Vh24OaMFdv/4qGswuR0UDX7
J4gX9b0RSCTH6LS6MCsguDXRGcrdmJa31ZGVO/JU7dPZaXI21oyJBHNZLSkcInKDULgpb6tr1Vu/
olIbmTKqVLpcn+BXbrdam+5GabxthRifqGf7X+C+mfIWuiF1SufXQntKxJS3kM9CcvVH/1uQOu1O
4I4s446w1NRtdFrXVA0rv6OnhrulLBJt+Xfog5eiaz98w4152Pgtekq9/SR6630doPeRVUK9Whrx
pkkMKdzTzFDgsSUQJbFwcp9yB0KT6TXdIxSxCWVs6j1eC2YNvJ7u8N9I0Djrb+RsXZpq0ddqNfr3
mVq52ZEnebWO9eh2Cd/+tacHuwmvid6JlRWTfZz7hW9QWQmbEOGJXjd8HJzC+S0MknoMWF7JUIDK
c81JHVzS1iy2R2FxSNsY7yxzJTrZ064mllsHmbTo7Qg6TNsREoWh8CSIlWx3jK/Vvcgd/7kZh4VO
svT/LPUGgnDMgF8cZeXItGu4ShWpZMjNwkxtoFNZ4+/tuytxVray6D9HYOFPBETrGE4A+4s1yeH5
zJrG4oCgqfcJ4NU0zSb96bg+8VzfBeShvO5FYce+RDXJokF82vkwJIMYT6OYLpChnNSSW350tSHz
RIfg0+ap8S63OCqKnCV22Es5ltBS4sYsyP2YxXhxgu/A18F1nrV5YumM+mrr13vuhJHHKQijA/F7
XTpZfY2EuhvPlQ2VZ5wFh1BpM5NfoJz2lf/ul9vXPpDuhJR6jOo2PxdzkNVdOAHXi15QlDFb5wEB
N5HXpeScBYeNwPtjhzv8rhoM9hbDPLpoMvppKgsLtKjKjRe8ZdRZgnGkVOVDYHMueCbCfuUbD6KM
/ql541lkQjtX9S+vZ99oJ6wTqdm/N4PFOw1swPB3QZUYYV6R8t/y0NKKsw9InPTj3PqUi143nsq1
6hLWqh4EmI0UxJN+KEOvebeCOUwMK6zjNR8DsvzVcumjQGW6d9TRcQa6IMIVjyZXDabN2kUwbkci
tycX/3XZuEB6nGhMZlTYioQe6GJuPzfEpA/fA/2zveBTK63HNmq/4ICcy31/A36YFUxaV2VmovMT
iww9dwq4vbZERH4iCERu1xI3rD/Ekz/8sGMYbznLi1FFukTP37YfmjV8KqLq4nnwRrE88+Q9U7Tq
dLSNPvbQ1FJlgTqaZg9VfvpqK8zG8wfcj1ePBrsBmuZO/fhbbvSPTWggyfMPXKPmqQiw3yyo5kaX
0EnQdEz0RkKdhfUDC+5+g30IHmHcSU0lG/yZWGHzMZLSuaNsRR9u5Aa6x57GdFtbNn1X2Zw3f4ne
VBH+ke3apige7zmZcEdPRzMflllW3C2Ea2+enq8zHJpYzAvyi1n+4wkLT5EnahuCgaoemEq16No3
l9zobnAaACV9MPCAvVr3+SMTCZd0eT75QOZFS9t23brx3i7pFWNrWIpTM9bVva0B7dAWeWxvbUuZ
BosOX5QMi2/Dr63/fOjOnHUigOfetxUu1Tao4BlZ9SXqcn0P2cf6HIVzWsfN+cHPXSTFIPyfvnbK
eJhKnpxooVxwViPIhtHGQegzD4xrc4nOqje2k+4a/ca0JnrYAlM9DgNh3nFZQ+liJ6k71qrVPHO3
/4Zg9Ff2WByriN1vIvTp98LSf6qF92kbw3ZuffLrOQ8uRLHZX1An3VSCSzptZcnL2fTTc9+rPRtM
gvxHY/+972vQcDL1bbKyjXtXWgMqC6f+QToh6HpmMXk4/uRwOGI4khjsG8Kn7Hm3zkVIGkEgoz4z
YP/8zHMZ3fNg/ZIoNzE/UYHMAQXkrKuG/PTeC1/KdgoeGhb6km3Y/RMQ9Ic8LL9aIHrnVe1fndee
mnXseSEmM+57Grtlq823Razmeayj5jRtXXfovBW4Ris94lEQjr2x1PfGMjsV/JQ9p09YwjswUSzD
K24zFfTGATIiq+9mWWSqG/e7Al3vuOxkwEy+ehQRuUljXZgJx8RCxEsEn08gmQhPsTzfSrqjiMwU
hKbW6aB0bd/VnMuvLqr6g6vC9ZKPNHZpOGx1MpQRiRDOUJymyGsy2wmf6zHAvzu09XEC7pRRce1n
SGbVcWKV8L/WsmcS5ri45qUlvWTuiSzUbBJGPU5E80J1198PBf2ypqZMF9e7N8ZN0K4iWwEyZX3i
Vcv2ly7n16Y248qEijbOTw0m+rX086fCyqszPyK6lOuWBJcDsyjN7W3fa+/j/wPFrdqOUSPF71AX
WNC8qbsMXTk/ySF89Ddp8Gt6wDDYzP4Re7487AMmDoZSVpN56pZSUxZPYz/XH4Hheu9Oe+OIqLaK
ifgBt6zMMSbkTr41fIt3UWGPsA4QtOQc1Ok0bz0+wYXgGJicVJalkY4zlNk6DwFmhSz27y5p+4yw
CHxufxfOGo/oQIRiqQNkk4c+stNozWPfX4jJ8U+EKw+xp9RLsO5nt94+ZVGc/ckpKQTcbPDDpOrc
iy3Cz2pdPxZPHXvPfEARoa5biyObkeQumF0Zh5uLs4qs/K0EYAm/4j/he9m2a3Yz9PS8TDslWztc
SD29wCmDkLvAmZ6r+bjv00uo/Kz2msOwGJnufptTAMTXvMJMROxzyv5Xa4S/JpC65W0yP4fyfQ7b
f+FmH3KiOuOOt7VbwgdHiSXZB+P+Bhl0wvGCVSMrJVkBHblwBqsiLA8mardimdsvxVK0f/8P3ABU
u170NHl3qp7MbC99cR2MUj4MywajPXRTCKcqBkdDvVQE1EdBOdyTKlIh8BD4XphfxsD9u7a2nRC2
ya/FWcdHqpqTLNwPHBA6HojAZxd54y6t5AXG87HdtQkrnhAJpr0oZmcgPlkHcpMSfihSMkGbe/QK
5zSTyvakukoAh1b107qXh6lYHozFu3MYuX9ZgEh+QTh5KFb0I7Gs9hEOMlF7VbccG8spXogjMb+X
rScsoRZRJszpr1MaOkPBZd2rLADh9RND6DxYHrc62rJIAAuNmOM+kjT34IRIQs0IiFgJ6zuoGnWg
gCr/CkaqMceN+CHI9mElre+sA16def4wO0GggqUOC/BPvyuPFlzdRvKhWibZODeWBD1yfWgD/cfv
LMW4tx8fCIRTIDkqAL/1zCaT5/8tCYqNNzINElN5h0U7wf0mm5DtcqW9q2fnzgXM3t98GoJ03zb7
PnKK98FGsM/h4JGC/CMgEFzaqXEyiwBJFvzre0AwxXckQoUffhnEnki3J/aCUB2QIX77jeY0XL25
rw5zuGe1U2HBmgKbJZumfFyH4LAELbMFrr32xNjuNLDkDTpied22/hmKbkMwh36WXvlaFuVn0EC9
64l6yovqxytrNq0K8gMMctqEvHC9ETlhTtWF8bB7H87UCxxHMCwdJKRwGP3UbE0/XkVzR3aBd4p0
tx/d2eL4E6HzkcNQT1tX+t+ddsav3kXfHeuUrMNUzFFA8z5mEkNHqbz/WhwUCR3QiX2wU8NEALRh
dOq5f46Nx0vNiH+Op1Be3aV4xyRhXNZwe7ab6sd38y4z2W8/+rP6nqUV55P3N/Tq73GBG6lWJ3ir
atuEmEAZPSiOojxysCxILraqXe9Q0/xY182TwTmZ52YQ26NzsoxvkgXj1pgP3uL6p8pWl7U1njyU
+u9xnVFzbQHwh9Vu/ifev4Kg5NgD0nGqFs95IyMgRxzuWfhxxmuPiY3Zhx4TrSwzYRL2e6r6sxPo
9gqsQTy4ewNnMYD5J0jMubJE/hrVdDTAbaJYBupXSPbgKZyBHiFjs2Q14urRgiiSMNqfHAPcldUF
2ewqpkDBzGymuTiV/g85sCLAeO5PCBso4RX93HW/Zfi71PhdygxBI1auNM5OL8IY+CjFcuu+kxQH
epN0Qcov2ziPQzN8QPXt7ozA02k/INiNQTs+j+DeVYoAm2fuXFpsEbKilzaWNyRda5dPlSoKxsGV
BAtJyTF63XwHsm7+G22tABmLDuyb1XbXev67Djp1cuym/cml1b/Vhm8Dg6+6vz0C9AUmUXcIVpew
FKKAk9aBqB7h5UjZBSP3cHHqg/S7+lM3IvoCPzt9M79E26y8v8KeGOqEDSMcGZC9JGgP2U0pDmWL
62cuTSJr3HY6Biu3jlxKdTHDDcZW49TZ3u77T10q46gNfwXTrpY8zhtDvfDTzOnQRApT1w1qs/kr
GPpJG7HZzcGrO0EWYae0fF6EdF5GiM592htrC9pspZWaVnz6xtYn7IxPT86s1RONeHgnb+QxMxqD
62qUW8JwoknqEEfSJlYLwPNAASIlFF4CAsjp7rcDkO7qHFaG+TaHVnWfN3aetkZQ3wu7StH8wVfm
YriQJ0wgXm+086ee+RnGNdrOrinN82Z6r1Wjj8oP/3mADQ5h4StenVtUZbe6bCF19qPdB9zX87K6
2UhAM98gs/5UMSr4cQOtjlQwWL4tk8XL3hIvU7l/gmG7L5ZJP5iNCjNH1jyYRbAeFzlaf3Te5wBI
BLc/e+u4Auouh6gn16F5XZv1R5HEnECcLl6bgWXCAnQQeneRf1mGjYXOyFEPbFrrW0vPRy8NPDjd
DQ6+g2xP13wJHjZXOoTZFV823Geq7WC2U/qb+wj9OS48w8EAKIX9lU/NcCr8kT2sUfG1udWX26ox
rnLzJ/c2jDp8O1fKzTLe3L36hlv3Wubbl7H0d1GeW0hGc5vq2R4gXW8XUKssyg2BQyU6Wy4tVbGT
Hh5CKQaR9RHWBuMjdyVgOu4Ndz3rpSmieAmXMM4FKAlrsIp03RAuxtkMT76cmg8H0tepY2DIN2bt
155n+5qj6z/WhcuyqSidj7AxH3ut3IJTLudc1jsj7hBweEoMZ5UZnsqHWOX23WLubMvN+/bgBbVH
S9eVz1LqFrStg1sR1vahjGyuRC8SjPyW8S/6TJ7u1goSxCjtUz4BUIcEevWFYxxNbVuPWxs8hAxv
dBcSL1KTHriu+Zvq5D9JlcZsgTKBHN0aWGRUekfA6iKbtsKIkRPZqTYH49xb9L3/16VjHxtkYhtF
lwATxWoSWfSRK8CPRVbHuvOqJanGcLkjtvKQ936eoAkmQNBiDSI7rerGJe2FWJzWUOsro7jiDn+j
fZjA8Jx3m8mjog358sWQNaOzn/qu7K8EcFBFud4TGUAPdRk0b8obaJdUhXqilvDse5CpoUo597mv
navt5tyeK3lE47it91VTbY9yo46kB7WPthrZPrULZE+3P03GPrIxIIODlwNfs9r5mxCxP/mGJldW
FLidCbRMf1mNY5xU5PM2ra2JSc1ClhgAnB3FPOmkqRs/dtzy12oTu56/GRbJP/ulgMCCq8EduIp3
69ld5XnVw36QNabPTkfRkYh1ILCWfo6qEUF6fNR+d2/u6nGJKIQ3E/uZxhLrorRE2oBF5Ksp89vp
Px5pWsfSe24ZH8V5ZH7Sl12ihRo88NJFb+bBtCR+CDSMdIiM164NilSuuviT+/wSuBSAusORwYtm
xwtH+IdlRpdxdl9MDwNd59b/ypLKD7m9+68l2BZLZKdTEDFzrJ31x+pEfsiX+qXLC8ZVTb6wwW7X
D6ONqSARzRDEc1ukvlV+KeSURbkvRkh8WXuR5EuaBt9k1ET/tC0PaCOJUe+sV03glvZyuBLe1tPW
44H1R9D04Dbai9PDeQ69u7DssRCKiT2baXvddmvMtmL7hAVRpnQW/6x+OMjGzI8VMM67hvjd0ljC
44ISfapEp68rE91sVuVlC9j83YZ2OTlTyaEyFd0Vx9NX4C/5HxuBc8n3dwtZ+404QFajq8axyNgf
fmjNiRET6ARDzRY8CVTWQXtbAujG67DKVO5Tn+Mapp4mnyZ1DK/b7obJrHt0W6F+0wYTN+oEY/Vo
VjtnTr9ZzoBV0JSHYYajGRMLzHx2ridL30ygZfvjhx2GQNkykI0nOTl2sjH49Pnje3DTosEWJtVc
7cfc8Qy6giUnuJgMaPXHHyP3QYrCqC95KMSU5WEVflmzM6iYM1L+XqM+ClNt99UPxMD1Yg/FksyG
VW7o1viJFb7w/zZvY2lqX3+NhSCbyow+TIbNcJo54i5kML94zIypk8o7zgy0Nsbkd0QGRa9doIvE
XR3zWBu1ycs6sndYDO3r0tXldcelMsZG5DGHLnMzhaI8IRO7DG66WljAP7fgKbJo80LgdFfMnoLb
UPhnDPVE4Av84UblPk87KYqB+0uVXoOisl92bO+xcoLjFvwZXd6l1ZJoYdvfqRLtx4Sk/BgMJOOz
m+Ly83fBQY3Eu/pbp4/RZjPx2Q12hHsOtKhUbC0peIJ4nX8tkfc8WrM476qVkOGX4iUyGD4x3Io9
g3PI6Pb6Pc8FxYhiMJwzILOpwDheF3HcvSGrg+7S125zmWs6PauAta4BLeIS2zIrb8RxtRlxNC0K
txjzMIXc+2JpKI91+Qx9PPoNs3D9HjYDD9HOBcig35tjuJS39FleORt6YYh9JJ+e22l7YsjNueHc
ipXaf9iASWYuayLYfGSzUMvZR6fay/NQiHf6m3ceUjvp4UpLx/wq7TwLwuJtCvdz30XPHRCBf4he
mp/Ms8zU1LxBGHabjMh2Hovc69/CbQ0IiyBWbdmQjOYQuRtw50m6Ff+q3LTjNVAPYvX+ujvXsTYm
5/EW6uT6lY8GaiJA57tJVbDxRE+4un+huncZhBlod049pZJyJB5sbA3+VDKtqS3vNPUylf6wJqW7
+2RTsPhvjOd8yBkTRTTNnPdOXM3tnKm1JI9hD8TRWPaqBU8f+k9ju0wJQRVwoueCIFAFdSRc+/rg
roH/GRnS54wx839T3Rjc4q3xafZbzoXCfb7FWCm6l1pPzScTty7dKWhpkbv7Ya3+7ZhfmNX9tpRk
1ZbVhi+cL7+Q5qejkt2fkKebez22Bav82j83NmtcFFzyto5MHz3uOjrS+r+RrTChdlP7yCr8w/3H
lrrKk9basybMu3vheBvJcd2a9ebQv7p+bd/ffsExgI7o9Q4rjsTJmaZ5M+DvxLwZyJJLk7PnZhCh
b9wiOMN8f2yF6o5qGIY0mAFr7ODTBzbCY9nWv/Eivftrd1lK4iSM+lQ4RN9PxPPf6bb/L2QmlNV8
z1TLgmWyKGciq42nwGWXg3fBbR/ttZ3psquT1w5s1LnOFu99uPyiIH8eq7l5qHS7/3dLLUUgF3mK
212+dC18+BVK+005F/jny/KOIWP5ojeBn4Ph1LNpO9PdMMoglXNEcqiMDt1aWERymwQ5s27VvA0U
immrc0w5bWScwzESr5AihwOP3QQGQ2xrgqNyO7RBq1KOPSc1F7++Fr4GRmjYv7ks7aMWyw2rwhgT
kwrqRyTzIzi0V0Lo/avT4j3x+/pOkSkXL6qknm2G/4r9Jr7ZKh18/de2xrPV7Nz1baXe+zK8H83B
SUNJ/eKNqa2MVOZ9TITG90QWTkZCa9qKwnqwC1P+7ryJ7IfAaZJiapoUq1XDHoIpzzyL3QMrgN6V
rZg+VSb+8rZ4yfngF2CpcNBvI6xhwLRkMjWmuyTAMcKOzh3NbqkSH6PueFnNgOvLGe8lnOWL9vVy
UnJLQaV1b3SFQ+Iu9psxAnJVnnzqrEFmYcV0oIggTAY0U/G0MawqCadzeyw/jpMj7bZTRofUldww
OS2Ssf7GR1fhgGHx6NmXMOuU0YEZRvKtfeOPQQ4b/zSBx3ESYyyEju7trtc7MrrtMh3W672rmeD6
2/LfOE1/x4X9AtzOUzI0tARSfobFSn6ngRBrN87wVO5rsvblJcqXbBzybB6sMm1RjBOp7Tddtkk3
iqvWflRRxC/7c7EL/4E7X2a73TuJMFVa1sudHqyKJBuO07wfsEm1AB1xR6eBz1NWj4wj8ChycTrD
ebzRTLvpOZr9+lIN8q6a9UOh/eq+YjmdeWhbd7HSiB7gKRgBB+77zKzkVCyGeMw1ljN2fVBujbpH
FO2c8DKuSMoR7dFabV8tE4uCF/TMN/QYLq6VgPZG2DVJhwV3DZKXyZ/LjOa0DLl7hEU8/dnESDcN
geKljnZFzTp7Wybkyits52PmdTLY48USa1wBy/PQA6/WMKNXEwE5EHO68sigaztYtSg+Qkk4eChL
wdx6VWzvSB8/Xdddw3ISD7qyRgokPKu7YQpAY50Vmxrpl3Wk4qRa6wkLbX+dNq6r0sM2GlXNzo/I
VlAadO7441m1e4qE/7XcTro6b4rYDybmFT7jxraz27Mrmz4jz7m45kF/sfbOwLCIPlmHX4Madz4V
dkzctRnrV1MGfNOIIX869wvw8nYvT0XZ/xnsgG9kS8ZVH8XYvAQ+dq75ir6WlPb25mhe8YpprwX1
MFefFj/QbZckEs092092oqzPRiEnh/rV8BBRqo3n0xjozxB/R39HeBeHxUZc1fZxxOnpz9bDuIas
Qs0k2dvR8sHrelnM8XUPJx1vyoZo7aOnzZkJmbCdu0zwHnW6zpRNfgrZI7z+zIKx7XVjvR3q1kFI
4BobFIf0PkETae2zilh2M6yfQFiJzZsiQmaDEDFiFldix/Iy8ic5Fvnk5aiP+40XHc1JFzpnugHk
BeNSWgGbxHzNPgsrIm+OFnXmeZeu9Wi308gz08rqXQYrNGdjrLKmkWaCTvrEmkt4hBK3PpQjK+4w
007CYziEqsR3aJrv+2IcS7l2T4VRjYk1hRxXblg+2pOWqYpYMsJ1s6UEQJonP0eKqlEV763F/hUE
FZYQaRGX3wu3vmP3SD852BiSsRL5edQThb/kMjOH4Wf1PePI0fi4Yx5ODWaiXNvu+xgyN1FV2Xxy
W+AR6CQGcZFH5EqyLTEwElSa9O3GVDuGQfNv2LnbYxUoO6nWYaJ5rLbUtaYCxTrwP/Z24gVuGOsh
pdNyHX2p4l7AlTGcL4cORRLQS44Y+3AcdyEChLOodNIBY/XNhrMp1syT1gkeSOr6rAxZYfWHtiXr
tTzCpoxORTVcLBXoLKzXPS2qCRP8kAsbpTInwhpZ7DParLNT2Qyml1RIPMd7qCLse7SOff0kq9u5
KP5uOgIKXifL7JcctRWkA9O5Bx+FBEU9NGATxn/iHW1tEwloVPO977sHz0TYl/YLiV/W80BTR3MT
vtRN+Gm49ZI0K6Is7sTEs5jWCI+Kta+iJ34J41HRJ3w51kCjPeZ9eJzcDq+NO1T2A7ZJPgUCljKn
NMDrpf45dHVMEFmGPM2zOSQEsru4vdmg96DhJmtUydv8951B+HUgj5Z9MK414WwkIZGfeBcZzWu0
sCk55Z5OWI2mVZowgou8MihiAGU5zbWgwwfelZjCf8I3+xhU+mU3qv+UMR/XoTiGvf9UucGLXbW3
DbLSYLWSVbzCil4LWzOtYs8gs0TUMmAr92vnahxOJr9XvHql+Y9lXYGD3Aj6D0uWbWay5RZB9QzF
e2dxlx3nsizEgTk0xOY2RPTetfNgMudDow6eJVuR+TYcWjUhyFjcepHJj7gIb5cZFSikmtIz0aAD
De0+JlOzPJLcjHiPr3b33yK816ksh/IM6c58X6tViJQ234N4OgleZ09ikfaamjfd9NXBG3f5XIdt
caGQxHQWOTcNy+Rcmi2r+MueD0a9PIy3fk/l2NhnetImnTV5ccFN17SwGCQAvPEFu5Dlh6BhqdN6
DGTPIap4VTGnpzLKX2vl345YZ2Q31i7OQVn09yU+xyyoog0dSXzgiivTxh8/MI7RETjTfpZ9Wzxv
DVdzyNBBBF2GreuvOeh0X2zCN4xwy5xBo/HvjhP70awykougqQ7KPLaW97bJ8snkGGIH5VnwwCVl
3l+gRT2Yq/0Y1PL9pn8ehsCSZ0Kbo8RZzOZgOgwHbqni8SCr6H1bVwBqq/HQ1zaHgo/CMDHIY37e
v2AwY5q5Zytqeyyb4gDj7DGsi2T3b5NhNh1TsNEvlrFlyKIBVpvmre5wK5iefJVGvjMkDqIsMFjp
sB2NxEXH3nOHI5i1ejAAIozl0SijyYgLHpa0lNtPiwU7VcEWJdqbSAIvUdYEid9zQL3a6b3OigH3
4RJs8oV60r8Gkzlx+3TGnQXb+tjY/3+l5uKgXG0fJGl1yRStr91G8zaa+liF65oFucliSjlj6WM5
g+qsYAQ+44mWE3swjTXhmncqRfivY0NlXy/UJfqqlDSOfS3HO74RUhacpv0qptJOgl2Fd11FxafV
8ql8ZzkJ11QJBGzWiIsFg+De70eGdeFDNei/M7OEuFPFks1rVT0ZM4ttHuczq65mNkQ57CZodjvQ
lw7X1smYo+XQzrfK1aUqQ5/J7yJz+cXcdTjh5uT6ZP0kNZw5SknpLU7L7iPN70vxNKHHpoLdv7Se
GLfk0jUfsNH1iW+r9W2garnwt94rp/LSvdyMx3oLJddpp/On3XD7zBOcD/9n6vrBXL9R6a/JhnQc
26g6T31Z9c9aNg0XO6UQ3Yf7U/TmcsWIv99HamU7yZ+aijC+3Du7vqI0iqbmKKxpYvLfimen8ewr
7dByr/Bnsn+LvYX91S0Y09DXfYLwtT23Qz3+WVpP0T6LPHzzZvuJMnIP026c4Yut1ciM1CwYjXyy
/LyOWY2vrUmbrTFTg5kw0wpGoKnBp0/n3gND4PTdP6nsUv9SebgZSYMd+B8UG49DDSdXXEYbjlbl
uXh4yxKe9OAMkvpIDff9WM7VYdxupo+GhzSMK+kUT7Ut92dld6gyrLtRjEl2v0v2Qko1xB0bxdxm
dkUhU+2tSQSU8HGt9jpTjgoOvM99yubAb+Vt49HbS7YeWwz6sVtRtbmlGE6eX6TTzuZx1xzKgH6l
mvboefKtIcXyal7dnvFY5lbd7Jxrd7EiuknsIAbyXhrV6zV37Dclo+axXCiHtrm+W9xIPVuzPR1E
M31L7T66Bh2OcBkSt+ziXtq6NU5wPnlfpU2tV6CaleAsOY2Cr1Hu1r01VufCkDLOQ+vJEet2mqXM
nC547EKk92D+LKlp82jKnGg9DON8Nfl1KqG/ZVR8CHZWzPKW7t8COvKj8zo1mWkj61EbZgoS53hL
0awPE7cjNEzfKS66mOYkWL2KJmczrvtQ6JTsVPdIFRRmrPY410J4/E28u7eZ0fzLHraDkiaxCvsS
HKxypdIuKIEiRoCXeS28F10y/4xlmVvfQyAmbA0qn//b2QW5X7pcfI9sZaXlNkZ+2js56BLHnJKR
4rbEMdLnd+yMj58UYM9OqCcU4LUIT0YxzMeaziUWrSRKlqbhr99WdYbA/SIdd6UF3h5L2/wrPZtB
NEwSMd+ZQh54SB+0mpNh6THxuXeG7F/zzvsB884VzTo+NQi4iEMZ5sZhFYZ6921GwzHu7YdaVENi
67rHpNuKo2i9TM0rlzb2ena9pnBtwu+mDxgMOKPTJ/3eOf/j7jyW5NbRNn0rE7NnBwCSALmYTTJt
+VJJJbNhSCWJ3nte/TzU6T9a5rQUZzmz6UXrSMxkksCH135s8by9n3smu5jiUxt6eXQ45OUXeyrd
g1Ll/FCV8n6Y2mHa+wCQN3oCed5xuI/ex+v2lOaVfsa7t+6yucwvcVZUzKA28zB7IrVzdLIL9abI
cgb7OEHr0wzxtYl9B3JBhkfbstR7UNZXAi7oyuS8HhwQrM/F4FponpPKf1PUPCZZteARq730PLsl
tr7CXt/FCaZx3FP5FwQU1a1TLOnrBLUstIRlXUrVcD9q+XF01UvtM/16SZneq7B8P+SDc8txZXkr
lArPiKfbxwXtz6lDxPJJc0a4DHXT3AtROw/o6tU1ZqL0puPm3rMqw120eQ6AzS9JbdZ0MWmWfepb
Hy0wwgx/xhZEGn6BQa4dbkryUu8KayEmtSCiTEfpoW2lf656X7xNZ/OJcBKi3CfgZp2j55654Xep
u5DGNDuPRR9l0zlrcvtDRH01fQ9V/MT7GsCSlpwstbigi77Jiulr6U6XtY/664WkSEQlY7qc86Fu
R6Lg5y9TiQAsyZctpGE5VuHQ7t1h+WyZsT90SV09kjOCmD/rE3YsmT+acQFaFJ48hrilAaybRT+l
Ff/whOYgyEXV7ZXJ3qLUdD/0TpYt+7pL913vDZ8NC1zzzbXNUZrXC4wfkKpbZX1KjFJ39cTgKu30
UxVZ8AiT413puPvS5UnYnwGgimNlDeaJE5g6SB2Nxyrl7iRJ/SEdoRgnK+G1Idh8XxfLm8rC/+cD
DwW+614Ii6ruwIOcazA2luPt3V/S9b2J0WNCHvsdSEv5ZGTGVkBx5nLuJvI0Bt+/KTaWw5vL8k2R
a2e3RtgF1pEftcxQnhgTsX4n45dK25hCVYHLtgIDXkuhjnYvUGINC8IRO+wpU7Gt9Th1Ar19EeeG
kFAX+IX+yPKAWKw42+PowqdjB5vMat5z9oAx7vVF2sN13yhkVnXoDGctXDrcssY5md7KLgkHWdAP
GV4WShiDQQ7jsfHTa3r4vDtV4eXy4roIssmcutIzQS2Addwsy3Y6jb2HcO0JL+mNdeKNWGGg1vC1
yhk5Ss8nlI1YhzPjQn5eVy8NJrzZJ8HA9REJIEJIBdRrANWZ++Ry0yCXOriUDZFfI9+OoY5OtvIR
806gjKzbIvoAZsJgpFvxVEDeB5EV+UGndfcq7/wrEtDpukvm28rEL8laDwFkZHoDGerTdDfZhxSx
BNEjJecd27SEaCXjeqhRRQTjnL24+fRcJ5yDsWajkmuGS4c/99wTsYPf2pXHqqNGU3rL8xxb9wiw
waON/2ZIyO1IK/F+xCa4C5kNgkRs2uHGv+iyvCtz54mk7g45U1fu2QFJTsT+A7Tu4p6zo1NZhuIw
NtUr2lYQWHRZdyosek9kLNKzbemK1BaUUPsM38sbVdaPqA1olgNBRDS7MbALaKxIF38X2dkdDMJh
anLndfPt4aBr9ZWNaANfHFnVVcykphQIlJ+CNO56z7OCdemmvWgpLRccX5OWNqbBNjtJdO4FCWdy
ZtZm2dGr94wHy2Eva4DzKovyoinxAl9nJVLDBAeJZblnt03dm7jnmfQi3AUIbvuBs2Rrly/IZ8w5
wfsZFdR9j1V2K6xE3A2DJYO4cULui1owhpf66ONqDCqXiQZVCMfyfmC9QYE72022j7BD8pRyxtW0
gMSprB8m1dj3nYfQ3o6WzXfZz8MzqvHp3I71fMPo1UKoWS/rGG/YkLQDHur7umuYdZa0AFfaZq2o
mE/+ak83ukuXu2/WtX9k4vt/LbLB/n1kw5BHH9sfvXnb3/jLm0cVhBYY73jpvlnpto64f3vz1L9s
10ha5JQjKXwV/Mn/hHg5lOq5nO+FcnwoCAdD379DvBy8ebZLBRvRHVttkfxH3jx4iJ9iGoiH4Gml
Us/mQs4v4dfOlJDfEfIQTVGU3o/2JuC3mM7x+VbixGCEAGph3+H9GColdyA4+Foye8DnnghO4Npr
tIQUdzNKHxNqKhdUUuWeYVyGQar69Z10aKuDSaqwXshsVPSo8H+bIJtdRYimmlvU9nkIomIz5LPt
Rk6/D7+xJHEsvcfBco21k7PSEfB5BcddqhwhuO1HSI4kvw7j2Pycxkt404crl4XRzkisrmsjLsbN
zbLLQggUkvGHLKpR7WUNuu+pfDsWxRHj4r2yi/vY7d9Za7ibJ+/WciGjwbP9okM5nB03atnF6KWi
+RCq4hDX8zkssSZ08sx/h2Q/tcdDPm+ieo+zGYo6u3+YfWF/ctVz61fQrCJWtymYJeL0gIygA/bL
MwDWx6Y3d6FFn4aXXteND406My9p4t/T/rBK/uZgJrTANdkOObeBI848JcAMQBj8zwH5VUsSiyfI
P7AX/gqZGWFsBTW2ZjPY7zCKHJeyuPQE9Muj1YAve+t5TthLLOAV1Ujry7LijZBz8ZwAM/VZ+5jo
6lOE8mana/DfKS8vtdcEOi8utZx2XvbaWZsjDa4xusX4sVvFsc/zi1uPjxQBBtzed61+TrFkVNb7
yLOPaVchRVL73J6CrNe3SL24STMi5SrBFzZF7zyW86PbdbixIvEUm1dJvLwZ1aYdj08RjWOoLAAO
4A32KOdQ+2Q+Wt9hG6pYk7ND4iLxCwny2NHdSqsZqVXOg0M51ma88ujQqtDbkVgGC6pfaZFfm0ni
JdggD3/gzlFOWlh0JlYedUHIkDqsaJKzkntc02eR50epcddjmEoG9WaI6uuup+3Vz5EBWh90ZShe
yuJT1rxAS967koZuhqOEXy0x3UMXUcLXuq8gs74ODmqUuXt2mPQdiLW9B15vrPwgnfoe8GLfIepM
FQkEaBWcwjeHRdkX8KgECxC+rlceHIXF6W8MX4WTFWRdGUFr5g8++Rhv4gn997wFdYX5WWcjhCka
dCPqgxLWlQ6T5n3b3A6wMTv0U8ToZu2zxX+mLKSASzjcF1UczPlyQyzn67wYYeq99D5CPK+w3i4W
LtJyEXgKRU0iQtOBAE8rFReaQIK8OMokuXYbqgXJajuEwBj4JmHbc3Nx4/JMBsqtCmvO1aiYROLd
TWAnY5TcZqE8izq/IsVj3k29fjD1fGlRFldiYcsNMSowXUIEdVhxszvMLxc1coTW7tc57faQFMeR
J0RZxUVMKA7z9k7pqbnPrN5/sFeka91wMxZXM6wPXWVqPy7xU6ZXA0BWP+JBubaHkLSPdBJnC0qO
/LwvmjS2dAmDzdPQ58veR2MD5Z29X0Tr7NphqwNfiKXWtFt1QxZAYJ5jmzuawy1DolUouvEUnsoI
TRQHvNx37icUEn2s9gql8pyjQEiKAcsy8m7TZE+p1E9Fz/MXqjduVgZh1p7ykK/uRVdGFtAhHY0e
DUcf6MRrkJaHuYju6IC/tav4RgwzlmaQqkYBY/uXWNbAps5Z+ZtlSRdIKcbbImJhYNznxf0644yx
YGS1158l0yuOx0AWj4w+5Q7SFKi0it8t+XTthMu96porXbZIWlDmSXHtLWjCXLSkTnqB7+TnyfQZ
TTRRDkuD6LhfsGAK5OzjgMge1Qfw1ycoexAgj69EADrGkPZW5Ig60uTKWPJWyAaplk+pZvalzXT9
trZbQpTD6KgQFcDv3IQi/eBshtAkvhRgEY2zPmGivI0d0ugMBpQW4Yc9XSHh53Eqm8AZ3GPu6GBG
Ki9y++vqVUd3cQtS+cf5TC7kfcfoNHfewXPnt4QWHjFLgxDE040Z9MUWlGDGK4zAZAJ+gSTofO8U
WuaqN8Nj5TQ323I0h7T6ZY26zM4XK/SD0QX7ts3nGchZlAmnygdyh8YjuUU4WHFBm2ZXbwztan2d
w1uoiysHG/zgpTfQEhDrVXsZXH52e76bRHzkOERtc7gAuNCPuXIuII/iYSIPJXLIGKrWV0n9rmjq
+cXE89mpnrwW84KfXIeZuG16q9h3FKmQTS6LxbsyczWzIM4VlijsvSx7pp9GDv1VWH3uQYbexVNf
v0UaPJTnqQ0jMrAn2wdQTCfsPlXH1uJr2X4GK2mf59XP3yKtyhGEja77MIPyd4QSkXQBkdG9bZfC
/bSUXHqHH2Lh8JZ25Y1rp1CKpPvxNqKRdNHop4sLKVr6LzbnFHa3WAGi+8Uog6IwpCOGedx96qJ1
8IJ4iabkkIatqg7ocP3kmHMEG4Ok9qcbJ+vT6TDPIvvSOQa3AHhse4NNOBQBXn+++igW1pS85r2+
qXKn+AIVPL0YuxXxna89jU9uaQCffTDQU4NHGVOGserhFHuYso+mhQw5o0xDE18ucIjY9ZywvZ67
xX7X657vyFwEl9bAJ5Fh6RBtlXA2AF2YxqK6yYuB8EHkhrq7VL3JvFtZFi5ZU2smH/OhxZAZZvD+
RKxYHkJj001wfjC2FocgIkhu1hTfLYmWfUGOCEssbgvADjrPkbHAubfCcg4zSruQ6AGO/HuVKo7P
cAx4JQc5QlhMpDXgpIVy9PeRNSAmL2IfPqCcpyi+iyQDxZ5b1Zjd1HX2ObWbLr9yZM3ZzqlEfmig
QtMrs4BQIJhCn3Dulj5+ImWFsuFYoQEKYJ0EtiIX10tQdBGem5gdoz70E+F4l8LgAW36TQIQCgaR
MzE2RAAx5unq4DutsM8eFYbVXk4Q7NczZ+gX0khbtPlDjWKb9FWEBGhLOt7PXCLSYBUGXHWn3Kgb
a9DWeq6HsJeBn5dpfKwnt2cxUI67nuFP5vQw+gRp0bGD3QlAeMUhzqskpuO0+utX2h91cT95AsUB
TwTJo1vSGviP7LshwJBvXYHsuMM9mLv9Jqw2PCar27o81jWA4VlP/FOIEMOFPC8n5OXRnpVEF4t6
OegiP/LVydRuwnG9cDO0b5CCEmx+HvTe8gCOdqYKywce5LW+QomDItfFYHTVk0VkcWyrwJngKfv6
2l6X9C3xSYRIruwz7dlFdvIWf+J4EzYTjK/y8+GqiHJNC6+wkX6bqB4lKHWHv2WdwY0hX4A7QoZ4
1hXR03/bt4A1fFgx5Ju41iAy0TNpVaAkzoe2JIf3kEajyPdCLEQVUdOAYSMd9fUw14hTJyvTN1Pn
5ulehDHxCZwvcPpYcqDjCV84uF6kWoQ+0Ny4Z9wEBDKgW4Pt18bFWe+b2fTz0fYmZYIpbr3Ni2KP
iJ19u/uwDAbfsV+H08SwgfU38NIwI5reSaVzCB1UvcTyAubsZzsGltShRqdiqsZgXs3X6nPRNeOn
wQboRgU8aFDlLnRvKASuv3RNhIt0pDR4wYs4hsPeAQTvpHpqfP5xWcRQBSKNxVPm2vxKcZ4X5yH3
XRv4mpEJymh66yCf8kCCZsT1XVrtu3RSn1xw8oKJcNoyJCaZIOCMuut8ZPxDeRmW+amoiiQ5UXFp
PS6qWDGDRVX03jXPEU8I6RnO8LmHw3fv3DgZHrOxtQG1IpTmO09H/ouDBp36NiTp98ti9UUQE/iF
L1K2IWoa4kl2Vj5AqHOD9ZOpHfvFrnp8RIo3g25oMdUvHpFR7SFs2so+FSFs724SIbF0kNPiEmNS
WbG7F+DxKLBNwMxE2oqPxprQbs/+6oaT/RmzPfyS1cz2BzXZbnroHeMhu1w0dm8niyeWQiGdAsbW
k1/h70Dx7XoEMgVdzJjc10qj6cIow7zgNvBAa1aZV1WHs2Lnr1n3QsIFeW1mGvj5+kaPqLwqwY9E
ECe7k/A5MtlqwbrjoSjoTU4Pbts0RQCkjDiuIr6VKBKzhjxNxmcPRgmIykEVG/jWlXPD7rxK52qs
bVwnCJsiTYZDNh2X2nhJoMfQmveTXTWPMfIADCdDGn9odOt/lhYc0J5bTSqKu3jtBDJF5szO1tNI
O42K51e5cMrHDcL9aC0TOsCaFzk5DNiqIcRYyMmRjcPqgjqpJUU5VBBrc6baeed6LimJpsCRu4Mu
W53DKkCpdxJTLt5ECLP7utIuag0NThbkRYvknJzRxAn+OXjz/2feq6b24L8nMO1J4Sw+ti8/RHFu
f+UvjEe6/wKtISBFUxzvCmJa/wfj8f5FJ6cCDSRJRhr2iv9gPK75l3EVf6bo0SMWTBGg+W+Mx3X+
xT+nSFfHsOcDDsl/kr8E9PRdUDuLFR0G1PSpLfJTO7yt/Pl3gV3IG6H+0aIFU9WyCzREO4Z9jTkg
af5USbj1Af0nE/7bpajRInPUCCnJTN4yQb+7FAnn4eoMaKmVzSGKyyn8/V12M5uxvIlFVJ+mtsjf
pDWqnjoZ48t3P8q/k27/VzkUSI/Kvvs//9v+Ecz66/oGQGuLGyXnfoPNvr8+GoMlLCLaLRMni+IH
qWKPEAo8C0fgmbJBnEQiKbdgidMgkiSuQEFH8snYo3mJUhM+AMe1uFgJ02bSztwGk4tkXD+GmVXI
o1rTojwZhJ5fm6kxKRGPMZqLxuOWtlZeoDYZKxCGuG1KJvuKPa5QqUGkMzXxa54fLyLssAk/EVQw
voWlUG8wSZW3/siSfZjKPH7z+xtCqu/f/CLGIdjVIVXYtvX2cHz3iyy1wEuFfjOYEp+RewAA/FiO
LnWRS+0SfLI1ZL7lECY/5p1GCUI8bDLhNUZMz25iN58pMSZckmkShXKcE0LQgWm8dLS/mx3SmSIM
3DL1aITFLJueGG7tF5A6V57Yt/rXYa+I7YjTPP/kDnGTHy1E/fPZ6+vq3Tx48BSJDpdXLipw3Npe
PA+MpVaKqtMj9CQdFrQUmemKg8W3mO6A+OO7kXOVuuoc+FKS6Yc0OwqU192FcwQJ7lY6U7ha+LUe
9rNWRFZkExoBMiucuN3HRTKbwMeV8lHkKGl3pV6Q8XSDMvqWw6Gx9ky83odQsuqf4U8mBteR1CQq
22djCEjyE2aNdeifMDhG0YNNco5ievLij6Y1ShOqpVzckHi9aMJpDQeBrivX5pD1W3BL3aG/34sV
qX4Qt4nI9lS2M+WD2aHOaNbRGTguI/NyAiLwBTEx65TZNyPHSnPdhSHF8yHx368SBMfigL6olHuF
P59JxYN9PlOW6asXvrB2r1F2a+Q27MnJI5kNZroNI8sPj2vi1ckxgSAm/4anAk5LAKheQttGGR6O
WacOPaKR8j6VBEGi3wfFxTAz5Tb7m2zvlS7Xam/nhgj6ibhcPNLh2IWfhtWJk6PT2yaCSIJn2RF0
ozfZlU+6hcl8RPuiJAUW2UTa1oTp4NqzsnBOjoIUonH/+4f/7xYj2FlPGht7n3BZrr9/9DtY3mwU
5FaR0O6fdMx5rdMdmBCxHmSacrI4rKNFRzqhOTsvH8Kvv7/+FqP902LoO8ahUZL+aG22TeH76/fS
ipLcy8egTqPysNVWXJPalFwpp5CnSvrpze+v91PD77fVz3ep9dgUB+wc7tbx8t27rrEWVrV0BrSp
SJd6B1VoO5eEE7SV93FoZixkanX2vYsSbGlGccmb2v5UTbD/x3kBsSyQ6x5XPLTXtpVG/45v/K+9
yN96YX+8IY4gMdx3UafBNdg/ddirQvhz0+DYbqyweqj8BZaWI8lhEhkWA7JwwGPJxTqXY2FwyM9K
BrQf4HksrP7UDZY4//6G/bpbsFcLFy+2z75Nc+GP96u0ulLACVNWViBpC8Z0ikDMNxrs99f5m0XY
ZT5w2I98wjNd96dFWNaZO+E+F0FcTeODm/dWd2jC0fpCYYT5YgHFQF+nrkYR0MYMg8Q0s1M7Okb3
LYcJTXPWLtO7xl1tbG3gkgK82OHMYAHs7IeqwJn/+4/867MLQg0vhPiPG8MM8uOt8VzjmjHcPvG4
1p+kXXWnkDaRY2LK+ClBwHb6/fXk9tv/59kwQlCirrRCg6SIpOd9/fGCONurIbLU5oHInWfkbr7e
QcFOQwCdYu91MxHrUcD13FMbsrzp8iFDqoDY8fj7D/LjM8HYwuAibEnKs3QFaqufXtp4dWtZyxSw
wLOmx9zz1E6M2fL691f5qVz4r8uQNLuRftozjGg/fl1bSzbGLKbKsZr9VwtqYHCuptCvkiFfXgan
Do89Ucyoc7aTfFQq0A5STsTOSXWWsYTDn5+0ccnn7md1+/tP9+PCuX04SEemRkcpj6xO/6d1pPZS
hb+RD0ecVXhpXM86zLmMT8SkvImGLD14BILswwYPJnKy7umfX50TpSdcrYU2zk8zZNLiIXUIf0L8
2ZPq3ucVlA0FpyhN4qjbr3Nl3UIikrEIIDUcWpJQ/pBw++PM9Nf3hwNAsWuzbgOV//jjeEbEzHg8
AyO5MmvQ1yGUV582qLXIlcfPn6MFWLrx8Psv/tP6uF3XFUSUKt9lkQQW/OnZo9+EOqEaUStZdVUC
z4jnIY8aJqOR/NRbRjVzsDoinNxCpyCGczzNx8TFGg8Sn6/1EUVLPO9//6l+XAm+fSjD5sU+6m9V
T/5PizbIrhpt36KAsaYHqZRDchwEogInd9brAjDkDzf/l5WAu0DcIiaRbzP8N+r7+13MHruhI6Vu
CABWSCFfE2vPAE8NI6qKQyZBCazW658KDuQIPKL5MqrW+mdb6bdvvVUnsBJR+Wnwo/74CODU1bnb
tLQl1XFxjpBO3dqtTSPNIMvXQ27abT/6NHTSHB0qgnYxdS9v/D4Stw4Z5VddUWWXtHXKj+7oen94
QWD4f1wrpQCf9WwhQeykzUr444fLq4gxts0nrIEZbtsSgWFEHFtL1RIK5OwlcVOKFFSarvepokIV
12yoIEiEO2BXLPumAQGOBm+HdNlDhWXi4UNb56hp+8ZyiPz2BSmMnVjwBTER5MMfHilHbBve96v9
No3JTcTAN9G+8H560jGhox31dRN09fQQNSSxUWDcofsX+bBjxkc6j/ITKXS/RS7euUNxIMwSO7N1
8uJszgIEg9k1YfpUA0ScQ4nqtSEXdvZKjAOFDL1+KZBsQdfEKG/35HzaBh+ejN/pmACMA6q6+UR6
bH7i9Vqx0fpv00hEN4aNKTxklocSniR38xDn7NY7Zuvhq0sh4DvHoveEOx4n64GwA3wXBVHCBN/N
9fKCC50YWxBudQGfKgAAC2JhQPPJbmlLDRzmeaRDOM0k7q1aegXyNT02ux4tPQFkpD9hk/flaPai
D5N7ZU1I67taqosAqe/wdylSzBU5+xsDX1M6UWFcCYaJ0KBd62y/cbksI1k1RmP/4ghCFEKJn667
ImC/PxZJJfM9M7r31Wssary8WTfPWg7+tGs4Hc77qMtI5AArb7+oMDZFYLuFu+7r3EquIG4Y2SM8
6jiEhv717NrVuzxMui9eZDcrJtSC7G+3a9MvseScceHlcuDBuoVoS9JMp0/MhtSzrYxdr4WDxuio
IY/Qy6IJ8HapIIr+mNIIgNSjkst9OeTyC7ra+ZMn4/iOE/hovyYXhoppYxbOGUnn3CKZgmBrKwJK
kQ9W1cTEi5YjKKwBSWDYF+RiKuoSsoOmTRmYLWKl3E31yidj/2m8u7y2k3dIEn2MY3LhByWLEHEc
jVJts59V7J9IpibnpKohS2ZZLnSjS9e+lG2O6ZHABQQHpFJmn5chW5+dkFWbuEA3vIAlSjg+WqFk
kNXLiJmbWi9+v7xLnz1ULB/TkXiFACpMvFcMv585qyxUGmO3+KoJinoXZ3FfEkwxy/my5AsN2jEx
NK9bK2vIjyS4Ej2O/2jl2E/28PnpFXroqMYCzj1HyTXRfVLqdb4jFqaCkQHSNBe+l3nZhPhgtwV8
505Vjn3lZp4OMYurzejH2tseVO1G43XkjJxBLd2RftLNsE9ElEnTIfnINFWvfUbvBfEoFafbbJ4v
KWIyGnvxSvI1Bk8kV7amM2SfjBmWExI56YpYw5izr9RV81EXWd8FrgmRmAA7IISfgcllgFKt+erk
c/zRq2yUke68sX5LghMZ+yuR0LsIPzlqS9iy7JBhHveullY75PJnmXUZFwVFmcU5UYw908SnkEyI
eWcwyddXfHOC4IbFjeQpixfGu8EWLpBPPcMB9cg/oQ9WG4AAqRI21JNTdxvP5rq12IQrTrcfMO6X
J+q2SL3LrC6yj7kia5PYx0q9AxWYUoJxQ/su482DkRa9Ls5Kj1DJVAro+rBFFKi9g2fytU9PHWqk
KPPv6FvqvD2HdYFKnpe75hdM+pvGqrJuH2nMB2SDOR7/YBGpd1SoIWZC2kjQ5+qm+nnCoE2Fcz+A
R+VI6985NgGvO2N5g3UhH9N8qKve2iwrlXyB5K0frbGBZKTNz+iTlViEhVJCUV63WN6KAxgPsLtu
ExggD8HSjkwd/72ybO9r7/shrRrl+roq8mG7r/P22tl+93pZVsXnxrSzhS6QzLFzk4gtsjOe9V66
WwBVb5PSsyN9xib9Eo3YsUnRXSGtlOq2j4jsPOiVW4OHJYf8qccGpKImWYbEzpmOv9brsJRxiox3
Khump3pheyGvUnbLwVlSlJFKuS0PyDoWN0kiXcIDvR6QnO8trtEhrA84g/IngUpk2dU5pgPs160L
VkRUZoVvmGa8YECSN6MIqKFc+3KMg27W8q6uUnveTP7RWa7bk192afTZlU6UB3M2i6uEJ8LfFzSu
OLeSnKoceqTwh8Bw1LOOXq8Z57rc4aibdeujNanyC+lM6Vv+BedrZ4VoRNK5Kd97RTthMlmzBCo5
TJCXRDYk2X7xHFxPcFBwVrEgVJWCnuSVJHB2vSbAExcCsWnlvafqPgyqhjA1WuB8/WoOm+WZdJYR
DYPy5rdjXs31FaK+oTk7HbrqA+mDBPIRRCppla6XPD/Pkh66PQ211QD9P61fWTnlnU8nLzBV500R
icWYGvY0I/YkHdcCQ/k0GwQkbUP8xE5UqO0RaVcZcjsqMDJ1P0zOMN3Ese4e8pj8I/ixSqO1QJ8N
P9POJIjXZV18KNfVoG8LBUhX0FYZU+AoW2c5JdRu2LcS//eWmFWlLq5Wx1gHW8EqBkvsegQx4DAJ
j5UYRmppahmzbsiYnDRqRe194WuaSit3OCIF1M9Iwa1XawWxfFnzgqDGuWMnjFUstuCpYRhOpMgf
8qmybqAw6+TshFlDgHn7ilYQiEKCc5iemu628MvuS5Hn9VvZTA/tCKnITHOFjhaG7ffj+N8cEjgl
b2MfSOymK/3poNzMSIvymdQ6skkohPdsQm2WAtnkUMv+szDNk5O4mLljmbUXgB/xwsIXfd5Qybej
IOr4Tx9I2L8McyAFKEeRqzpqG51/HEeRM5FTmMGi+T5r2tVI8yDPz1TZHxFTAI76deIj3FPYZQ1K
JsSPbdZ4ARUo6TM1h1hWJ0+Oj35ZCVIEIgGkyWugvR2wybf4eBl/cZWOi72f9zBqfuy1C6cwNdL0
4pcLwyKSrc+oxrDsE6lPNr0aFE9TZNf5p6ZF03+1ln5DvhgCg/OAzowlVlrQd+O4hE8oWXGuTtUS
vQ55WD7SdDXb5KsN9leAVPE+XyMn2WV+MxTf8uxwiZOqNe/j1enjwAk9P0PuzrB+xgaFLktHhX6T
JzPm5ji02/cYu5wnMqkReRTl2CAAJf/whPVYMR31PQ5tB/zburarFOWmGw24fbTOaK+dl+xr0qUN
PewJO+luYjd2947tYB7uiIMjJYmF3Rvb9SN2lBT/FN7Xamc6X1h75fQRyCyTUYEVzqQLb2nL8MPk
gAaqJGoV6U0VHvJoaN4OPtVW+8E1tR0UPbBpUHZ+/gFxSMSb6FY5TlR3lCfPdNlX4jlDB/PL6Bx7
Ri5eZJJU453NtesgSWnfCrB+9Pf+utnugW5yxIQWvuoGBQiFGhle5h1HzfqW6c6VKI+szNpNflz5
fzXG/FfI8deTkgsXpKUBdFPmF8RxqCzSIcKqDzIJ0R4hO+QcvzLj1ca6BpotD6rHyZilqbjTZa/+
ACb9zdnZBkAQHJyh+Rx7e3O+A2Qlme2kEVld0OJ6vFvjsD4RDukQPjSIo9Zk7P5+cfgVuHBtDusc
Dc2mNjc/vYn1vHpT1rGBQWQjqK3JlODAPh89tsQ3sN300a1h/vj7i/7dPaYOCChL0QjkyJ9Oo7Ab
7Yj4gw4EP6lvcp+c97QT49WaINqccX9d6DMK32RjrQ5EIsh//p03kzVp3bArPsvQj/fYIsSH0zkK
kq7Cw90ROXLwp2lEoIrfyMRoIFEmisvvv7P9N18aPFd9A0U8+nN+WoUzZzQEp45dYOfd+LnkEXAC
ObYsw1NCjvmxt7A2Eo2EVuxU6pmY4tCPl49xT4Rw0DBkkPVEZU2JB3yNjo10MViF+TDc+goBUaBM
y9zrEB/ZH7NaWu+F3TF5KdKI1qXG+RGnDkaybDlklW/f+i4ZuVh2Ma+SB9NWOnC7sULTXHpzvcPO
lKMOUmW092BeKT9rllDvIwiw7oTNqoNNEhayW5HQIoEkLbT/8Bpuv8FPx31jK6Eh0XA0AIH/+BuB
d5uC6ooJKV+hvhJuENmB3aEj+sN1tn/n5+sAGtKHAa4vwO9+vI7FlSntCgeCJCW2NeYlJlWJO4Fw
1UeKhlmeGBTbZKfa6U/f8dd3XbPZYsgAyvY0vowfr72i6XL1jApR02B98t15QvqVekHtb+EdqT/9
AUT5m+s5yAccIFpHCedn8kKMbbU6LTXXYeSvd2x1DX6ncg7ve974BF/xklh/uL2//ozwWL4hPAoG
R+utf+r75cwM9AeYuodL1jhc496DUed5Rs36+7fr15cLYICcRpuNEbnCN/zr+2VzqLqudVi1zYLO
lXc+JYKcI0UkW+vdUHCGdhn1LkB348EurPTh95f/FZzikAb8CA7LgMLJ48evKRCtrWJERDDOvXcc
Buz4cqjnoBCievf7S/3Nj/h/uTuT5biRrEu/S69/lMHdMS56E4iBs0hKFEltYKIGzINjBp6+Pyi7
rcUgf4ZlL3uRVWWVqUQgAnC/fu853wEavUb+sksRDHy0dpqAz3KWZe7UXebPJDzLkLBQFzaWT1UN
vbv9+u8viAdo/fGYtiAyeX1vvImm0VQrPRiH5h6VUnFGQkLxRbsOvkNnTE9cT65bzutXEkqIIxmr
MObg/Tt6JatydlrH5JlpCsp2jCGl6jYsA+VWk0t2EC1hXods7OcvNdgdPMnat/AjpJj6bVcDgHKy
NK73fu70NzEtQ+hWaYSBArl2f592ho3IsAanvJlJHDe3Y9SKU335dx5H219HuKwULtm4R99Z0cet
mBWtC/SV80XTTxmcepwtUtvA0lw7ii6m0VC4c1JsGnJa7BPvw9ttnUXNQsRhr31xeqevf7SIZk1f
QqYN3DYE9uwV6jCZc03qOZJ71UUTuG1UBR8/Ke+87Kyk0rQVkhBbHq/ZtQ/htG2IzJkwcZNcmtHM
idPlxKjpvasgGGLYyLu+ttuPbq1yO4FLtgsw0Cx3DRUSTAO3vvz4XtZ/y9FD6FiWA8WTKtxmjvH6
Kg2FX2+24QDKDf2/+MOTShUHagJ+OXNiMvj4eu+sIC7lgU1WIrIunprX14OnYdpj43G2laV96UO9
e4S4jDkGeuapPU+8c/xyfUUwOGF9bEHyaLlizXBpSUDp4vD/jUZsc4mdkxYyZ43zpEb2rOAK3dI9
pd3cabhtSSxvBlJa95npYDiPhrwxT3wB7wxx0F04rGyc6JAe2fL1NzAsja+TbALmEBnhJzLl6jNv
TquvnajnnknE6Oy8OixMsm+T9JkHfA1uxp/18e/w3mGZMQ4jNeoOJC/uUeFRdpGKQXdyNO215QJ1
teRDmxXoeQn8cxkktcazmwES35iwrX95zeCTkJHE4gfnAuTyVeZ50e7jD/XO2+wx9hXrkE/yFR19
Ne3QegURoKg0jPB7aUXzuUK2eWEO07LzE06GI7KEE1/E28JolYMwaKH7xVzNOjqIeLnh5VMUYwQv
F+w6YZRvBQntGzqrOnDZ53YL3v+rGDzsj399t/hbKRkUxxI+wdGrF03sN6kPIm4k9Pk2ZgL6yZDY
LyImUGez3XQvCPSr7x9fVL79jok/dwV36q17+PGyUiVFtHaYWFacqoGra/eyu6FmgzzUUjvAaMq6
fsFs7TPuwIEw9VCHIShcgTDrHgEjpAMNfysugxnXJlFCkUUwi+X1+bShNzymNANrcYMybL7rM8/6
FXc2S7MSIT2ZyJ7wDGqrIIGPat45xGMicaBF7XxdLGF7ooZ4u9ggQqBgMdGq8Koft1+MnHySyqPz
RkghEHYLoi5FI26fMKnOP/5e31zqz1EaOaH0XUSpq5j17wIwC1NIvZWHDlx2XxZtTAeA/dh24tj+
tw8sFQqtJBQIJkMH7/glSbyCjIORLhf98GQ7Ch2eYw0uA9MQIFZbEYL6qtt7Jct2//E9vpVm8LB6
YhVs2cq2+Ayvb5KcamWHuJ4wOeXmZxTW2BJmuskNltyzZV6c27xEpGcsDMIYQ6ibFm/rnYi1tem7
yAU9p9ubtlqXj48/2Zu90uGT0XnmHV61wc7RXmn6hSJIQSwB+J7wOvZ65xJZuLr4+Cryz4H91W7J
6QXF8ioZdumeW0e7l531stCVBHyK+dLbJ0QXEyjtElu9wynmPaGqr57MyV6FU/ZEFFZYpiODRlWR
Y4dxGYDqyJAvxyrInryB6tR886fMe6lAhopdXBJKjQt0IeNlzEzzs2Ho4VPhtZ2GumCm0YbqT2Nh
lvBQaBuuvh5BTkd8bo1awjevom71DjNGQR25qHg3tYVu9mLovWuihEKiKV16xBszi2kozlZikveK
kU2tGdM0C8EaPrdCoMyURYPiyHILcvmcniYkZr/a/VLFOYFQTUzQykWk17C3senbYUXlm+35mDkk
xTjkwM7ntW9goSUZxTOwdai+PesZKrr3hTeTFbZEPBC/lR7tB19Pw0/bq5byLC6KFHSKq2qkgE2D
34/1p1Z7DuWMmxpkw9AxhoFkNxDL35jDtP5mMKKCsrmf6GpDONFQpyEjQl8tQvTIrhH9st2ItKfW
hFbKYFNbPxJtyQrfmO6fsyq0fjOulZfLJBF0Gk1W+zuH3KgSvmpeXjM+EenFkmYYLhz0UahsVNR9
ZmwGts7kBIuaYP6D/EWD0m9MZ84VSs6Wk5+bONTk06iAqLVW3XwubThlAKrRBm/toUNpOnbl8rWs
S/PBa2P9zCiUxDCQ41iAGYlAr0MHqsNt3471J4Ivxh8gZCYTsFgzf+uWcOVT6rp4MHpNylecrSiC
2MkUlitOqwWBFtIM0amNwCdHNLhklSwigxYso/LMRCPUnNEX8fJ9pmu441a6mlFdYyKtCPH2agHJ
ZlyBaErkb6BgTRuEDQB0Tn+scNCjDQ9YmikaoMOrV8sfZXWNbg5ULiwypoVFkY0RBp1yFVoUlVGf
664mxgWN2Tgj5el7Czt+aWLXCCNXHchLm15qRqXqCka6vzeJjrR2/dzolBQdhxCeNLGap4ZF7rZy
Yq8ixE3312iCysc0hjrcM9qudm0+4U/q4e7ADJKNf+8TzfMl9SeSKXEdhy+47euXdhlGaD4ogZ8K
SjUM3FosSNuRf6KjSSDCbLSnbXtLkDuKfZI5jG0j6PqiBTXkAyCKGp7Son9wtunPi0wpTGIFjLNt
DNXnB5U0/uF2IGiitJaSsblt8cUMLdgRyEOup/cxo1R+4tmocuCRDCI3vodgGXccb+QmLrT/064c
/ZQvdLtJk1MWMhAp6ksBFuzXPA4RS4ETD7zPrRNjCO9BgW2GpAQoRc0P9VohWoJg7NmDuQdFbyeX
ObXnDScbfMaNUaGd40wQyRNb1NvleJ11SCSkDkoWgmpe7xNJB4cmGSny8YgNqwcUS4NRL6e2ozel
Gx0lTCI+TSV0mMjCXl+mC8MK0QN8uKYfmTk2PC7fcDySCxca3gXPUnsrcw8bn1XPhzyu9DODep4Z
YsvASKHbWmB8nk0zahNAG+mBMewzuEXjoeJnaE5sUe9tni6h4hhOPAZCb/oLLS3FgdGoicndcst9
JEv3oXQ85hUpAqVLpmYpUQ/ONN2z7oT3mtnsOYji5G4so6y/XEVDDhMK0TwyBSHd9uO97Z36hfO7
6dp8OuGzzb/+LilB8xLbBkiJIlUv3QriqKyyfa6q+EQF+vYAxM9GvYuymFStVa71+lJIEKocSiVY
P2alpA8jq6fo9NJfNHycT/3k60PVz17AsCi6jpOpuhwYj/7bcy8fgo44/WkqGYFg7PWHwHSo2DMR
itF2NQ7jDLLf09OzsjvrZmBeeOJk8+aYvV6OYy9zFsETe3zP00CD1XNp8w7xoG4isyheJmvJoD+t
5iM/CU+9G2+aS1yQQza+Gcq1lZTz+v7A/iNenmjNOTBbzhDN1l8qAT8pB5kFet7vzkI/dM/IYvHu
W6ZRuxoR/KnuzHt3zQGXaklKny/5qF4kjHYewXngeQqb4Vk1i/vdTtNfKLMJfl1C8fhvn2HumaqM
1oIlkaYc3bMn8szNKAQDWgvteQ6gFPFZ4Zy5AC1OXOmdOxMCOChCTI5v0l1fp7/6sKE/G7HFyDWg
l5EkQYLwYyK0wQKtPvpuD2dwaJ/pOuTRwUpt+s+kviVXSxiys/NiW/eEvPaPiZHKzx25T90GS8jS
Hwa7Fg+OIUIQGIl9s2Y93ZlIFCFm2AUGI1U1tAOMpTZfgChauC7R5x1ymogPZe3H38kBiVA2cUq+
HIfSv16SwYv30hog5cxdWtySjAYLxMEq6m5roZfDZPt5sk1zUm92uknL77Mr4mRXGKp+sUk4gkw7
jRbHNQt1SWeARwOzUZgyGAmBsA+uiobfdNWJBZQtGK6gG/0muoZeNum7oYjRUBKhklR7Dy+rDjRu
v1NNg/d+Cp4vh0Ot5Mc4PpQwVOkcW2nOQ1MOwt+RV1PB3RnDiIwJdUR5YqV853osGbRsOeYxXvsz
//rrp/eUn5A/XFG/+JBI+WJCA1GTC/+OqNJ8SxCKeWrFfLs449NhSOpxgz4WlqPFCmOVbQjeJCS3
y3IzsZ9tolpVN6hM2u9VF2f7uGoFiQli3tMQa3aCEzWuIuep9s35DM2XtxtSYndT8mSaE0vbux+O
fR5OF2dtzztqYxh6JFnR4kykxZQ8qpiRf9oNLv0rx1lOnLLfNC84fnkmrzYaD6bGx96Ari/G2FAu
1/LhiyZa66u6X8xLFJpEt0LwPoRVPJ+4QfneL845WzHNpMxwvaN1pa9SMt5t7nCIfTxL8Cid8LLM
nNja15YkzKFvwUns3TGXj7E28DeSFGFuBAQLiHdAIIipKrFKwIOknQWIhdSX2gtVzogz1Y/Im7rP
pIMBFmsIAZr2S6G9T/w7LXdHV67fDWSHE/lXp9VvZLVMP3tj6LwTNdvbhiDHeimFhy/LchQ/5esl
beDFnQh2FIHn9M3XhH4UWCeLXPMVPbKLQsK2kREYQURmdhDnWNiR+MF5CkFbXDXab84+XmPfKSL5
PB4UN07cpnlsN2lEHfoIj1E4lXWWUMQyedowFItOnOpxDB+1wDnJg3fDccziwX8fvV0NBlG/bscx
MKM5OeuFWZF9hsj0bnZLjPOQfdhGRzAq3+E9ECcj2FKhl/QFcLWJvvUmD1V8DpPXxnBeOcW9SWnh
XmiL6psjeSvAfrvzdEffaHpMcsOEcZWMEIEteDEJSvUYzmXI+PQyi7LFIurKqX5y7hW/Mjm5HMVN
u7zHY5teubMf32Y5MtyNY5C5svcIUxXUj6F+FEuN4D1z0YAFiIic31Dj8mU/Q4Hh1ZCpfWrk+ad7
/qoZgiKOISu7O+18Cyv36wcm6lzwEklNdE/sEwPm4PJfIXFqRBCzDKj2XPFIa07eA1n0u+0Kby8u
yGR3fqe5hF09WGV0F0IusPZEWFT9lRFOxfdyxqq8rYnzQobLp+93bgua4LPrptrdsaMmzT+Ohn+F
Xfz/1LlPaf3fO/fPm/x7+ZO96FeJcnM+//k//4fDH/jHt2/Y/1lPVJyraI87iDks1v1/4IyGMP8D
w5R1UGDGYoixLsP/m85o2/9hl0Jq461VGP4t/tT/ce6L/zCNX/32qxSAP2//G+f+6zXZpqhdB+6S
KTjjcEYFfIS/CzA4PG2LXqGmpJDPjrCXvV9XcpcuhXGwS7fY/vXN3P7zVP9tnz/yKf5zPT756p1H
OEZJ/fp6mfQWwpa4XguUl3S8EENCLSO5H5Cl7DtoGwfEdAjMFFB1hJz2E2UfHO7Oqs7rtpwvunEi
PKAmtyjvxdboJVTunLnoierk9W7853PaDJQZiEKuRHq9fm9/VSc+kNKlTHPEZm7zTRPuexEr7YMk
0frEuvn2F+CwyAHf5IfGIvpn1/zrSqJvhbm07EaDH+vDOE3OgehTQplTr/rmTiicP/4JXu/96525
jKlW0QNPF4PRo18cwl9CT7ICTpvRtwGtbAU0UBLiGrL5uh/LhnAEwzvxu79zkzT2uZoQjExoNrz+
OvM0L5AlJ01QKtcI4BisPnVYPQ050GeqMn5/fI8r2OKvcew/N8kjInmxXA5txycmjI0RK1yGx3Ip
8W20Cb5C5Kooaiuaik8pJz4q8l4Yn5VbC588xcb5rHPP/uma0LI3o6opjKK5IdvPgQIAN8Xo6zTg
HhbsNqnlfMnFoH7EY2l+04ldAjSQi/cZXrzQZx/fzHvfHQ+Iohe0uq6PZ/NNAn/UjmsdTMT6XpVN
kx2KdlquiiirdmUvnRN12ttHnz4Qe+r6gNBh+FPg/PVA2mlVY09kEmKbib40qtA9l3lq7hoNGuDj
W3tdm6w/E05HilDKXpO//sA2/roUsOrJw8hWYy1L1YYDf3rGNLQ8cRXxujLhMiyxzHgo8laDNBrC
108f4zhD5g2XwYs37dKasBpBFsXLNCiBvA3HkA0iYFvG9rKz86o79DVxoQjpnH/IxP+tWPTNu4c2
jUeLuRZHnhUi8vqDRK7TQNUsSBcZ6Ex6Aw8olkf7Mp8axoYJmmAV+eJEsb++0P+3vvhz9+tEBzrw
esTGGv/6ou7YYHGgSRmUuUoDxdu/CbUhA8S7NIwg3h4GEyJkntQnleTvfPEIO1hEbY5LGG6P7hcZ
xBr3yv3GlnI3GN9IRUpjkNZGIa8ag6J0RN1wkzqNvOwHBM9e6kYkPcpTFtP3vnieMZOVXEnBifP1
dyD6ELVkldZBVhCyQJ7kVYFIYRO35BRHkW+QyOqdKrzffu+rSo/hFmu7yeZ+VNc5JSewUmP3Ag9c
H+ZB6mDpTBuXGyT10MUvhfeICfEQlSd+8XceeJuCkt3c5oFDGHX0wHfgI/UYO1VQOW5KGnpTX3Y9
9mpVRslXYFDZFj1TudLW4l3iNGDLeohZfSOjw8cv+Ju1xOODMB1BM8wsl4nf6+99Sr2saAoGDGs7
Y0PUwsRwCcJqOtIs/vhSb9YSLqWEwyQX3jSK6KN9LR/1IDvbrYKshKuigXHtEB6dOsS+vQpPEa8T
Mh/kMOzYr28I8X5s0aYpEZqbzYEsruR+gkByYrt8+7U5rFgrzAEhnTCPq7JOjBNMgrYMwEt7HJeL
7EA8GmiToZQnVvu3bwZ7iu3TCGBkjxP56M0IUz3EveJSRhPjdR9ry9h3iefsihTnjL8A7g5yTJsn
VFlvXw42tNXuLRCc0e1YN72/Vv5EN3g0JaaI1iUjZl6BIFMelleDGDnldzgciworsdOdWg39P4P9
V+shnBQTrc7qbqH4Pj5vLbbTKZKns4CTVXsRRukaLsvY9zZJTCxQ6PgTGucmYTAAKqNzB/Po08Ao
87Iiv4bfwCpUemPNEPAhpaYEk1peSeSLNJwEFW7kzOCYHYoOjXHkl4Jz+KR7C2pwZEXxddwWEYHr
mbTaQ01s1AXewpQk1VmUX3n/OsxBNowiQKCeR5AqA5BrxlhVu3PxDlzUqonuiMVggteSckaolBeD
u8WkicrKm6v0fuqXFbY/mN+1N1tUJSJv6Dr6TUJy5tz69x0h4HKH54yMAvzLjMwGMse8zWR1+qsP
FKvZQZlmeiaqhHQK9hMOyQ28POapobbPrL42foTJZH+lYscrTCnFZK1e2tusb+0q0G7igi41rTuI
lyMUTOw2Zy11BgDEqcgZhAD+IcnF1EyfG+/Banx3we0ZoWtXajJQl4cAT6ce9eV2HEPzx6i0fLaK
0chvtYxXl/XcTgzMK3ilcGgmpuxFuJBjFIE3ZE13GhNwNf18jKbCFtBrMS/rnahjTSBBPcbXbunK
hwZ7P3jyZKDnSrSSoINQKuTu8zxiFptzG0S7JBVpswxZ7K4hah5djaE2XAL2sqTZWSlN4I3fuv3D
KGsOBzFhFTUKjcR6boGxRMQ3mDOw+rYeiElth+ZbgTC9DZKoajm+TLjE4wEM555+CK2IRAp2oyXW
9U0NJ5FvQgLCDFjJCdaMysWy9i1mnnGfgghNmHG6UY6JVjFAN4STwBWnWv0K/nFYVfhpWmwd4KHw
GPFJ8b8ts3z063oZt43fGM85BChgXVOEMVqVPeMTcpTUVVdgSiN1JZ0e4USsqWoeriTkKeb4DOyT
p6jx0+m7W+Pj2YDB1rex3c5OjQ+x9kAeeXg795all5s5Zqy5Mzuaptu0n/JD3JNWHOiwh348APnt
t84chWcOYHhn36dwYIPa1tA2sV0LJo5+lOyyoUPJEIbweHd9nIzXyZhnvwHGkNquxJA/Ens33jqL
2ReUxzCBwWln0Y1EP5MFM8/1uI/wCjLCJ2D6U11I9WDS+ux32HLr87hQ8LmiFvVGQd9u2Pu0pNLt
2LnOy1gOhBYzlSBNtC6FvYHRzIMbIdNoMSSXyU936MUaXBMT47Hw+3wWYwVnyyTVMNp5eYzROgbq
i4+Kidh5Hy2g3gCw2iUZWh5mCPi5JoBKSFlB19V44Jd5FL9nQpZMvK4DuLYOUou/XdylqXZ2phxE
hrYwLpHFi3ILbpgo4qk0F8RScWKT9z2UvPExTMYrx85Aig+E/LZbw3KmPOiKHFN0H5lGty1Iz8Is
bRsj2ThGbpM+2tXzS6psPAuNoZPbzlgp6R2CiY44kwLUrONVzpM0hqyBWpc35bYEQ7dzc02UEXhe
/2cvej5sSIv3yxr+eleMHCMOQ01eVzDWxVmN6v1+fbetw5pj7wSsUsOzYdX+Y7vwQm1EBDxg0ztG
RAYkCN41mK7wf/nMeRYOiiTT4Uy0I+DeswRaHGucX+MoaSC0UVR9TgguWQH+VWXwuMr2igafTTx0
b+ZoEpzGuWvLkZWBjPAMu1QbVw9ERGQoFUzT/kneZPet41xcHcahtUln5/XeishEd9YRzofPm94j
actAhO6dMinrIOrKCf/pkJZyk3sgY4NxnMzhPG51+CmzEiDVQ00gD/bz2NQb8hlZqkU8pgfSKxWN
vDxSj5LB15d6hj5/sGfZf2OEqAnv6kZCdcVoWGTiVdIBrl7Yza6QJAlvEFnq625uAOyVS5uRhRn7
17yV9bd4mKsfDmidEUhChZCpFjTTETgRbM7o1JgvOZHFn0xP59nOpCEr4QhE9k94XE1KJm8tv/VZ
EyM1af36U9pphQyiXFU/gmbWtejxs0GkJdJvPzh2q3BPWJP3m59zLO/JubZB9oA86cjPARjMQxXJ
nylKUCAGPDdb8A3uQ2sY+bclds2FEBsBZ2PKx968qOiEwdTv1rFHV6TjE+fALGQ3WWxCchtgGWXt
FtVZOCSgOBKgQDmWNwVZnY75dFWT1laAxA/tH4NHAvIunHkZNvRv8cEntRw8HKATp/RiKBDQeUXF
kJaQOJQt6NyNcz1UM/YkPRFAoEUFNJBUN+R1YbqUV6kztuaOVhlWde0CgidedyFlviW50jhIq8o+
6Qx4+lZjZjfotobhw0wPpg0mQMopmFmVP7KBdazCo13vatoh2H/rcHkB2t3GO57Q+XPRm5pvowCH
vpnFQJbX4lTw5nUFyWJLqrHf8HedCktpkWmUZl0B+G4u3eQc8rqD5qHI3BfPDTPiJMVY4xi1RpZ4
ETcLYQ61lFdofWQTtPl6C/RHmq/aYtZDqJhLxFQSh2iUfGPmpYyYi2y6tlqelLPUvE8WJEMUNq76
XQwhsUoyrvFT4qZlae2NvHzGmWWkQZZX3g/hR3F8hVG1/jaIXhcsjrN1bwE0zDddolJM8yYWMRkO
4oerXfOXA3Ji65oUUwhwhvB3NEBJ3BBJV2d7p1mq24ZTNURupWp7OxZZeJV4vfqplrHb5XACvxXA
Fj6FMYoHYL6quc0zQ16DvUobtr38mQT06dZLDLS2NrRy2vjgOnb+UGZ7xnhsMqaK9wwqqvOkIj7d
dyv0G1qVkH8jcsx+VXWyPNt2bH0xKmu8lC4KOPqlbUPMNQHBz2MLgT4gqb3fFiF6pmtLlVZ7li72
+DguglMnX5xJbL0r50CkXo89vl6+T73fCqjHS/YFQZ5kXZVsNwyE8xnIdN7pK227UBbskM6Fr5Gh
Sr1S7LoyyxM09dS8G7yzvFhmBoG7qV0YPVVPH2rrrf9MwAY8/w57lBmbQqga9N2gAVd26SA+LxV8
860u5uURJhQAm3ay55sUerGzaSC0kLzKI+TTeJ385n6yyKLeDGHlftFjPZTofFrHhlke20R5tCJq
/X1ahgCp6Y+F33upiC8nXuuLQ8ZQjXqxl2R8plX7AAWeJk/YNvYTD637JQZGdcE+BwoQWMhkbAmf
wblDaaj9rWUmjrvReZXorTt65EeYEqT7PkzrOtyloNpsrNqI6S9MIoPOdWtOycFIDbgFMpfyCfAE
G6JTwCUJNEZ7lx1Fxle479XqqsnkC82CGvqASTD0LvGL9EV7U4tUrZkhvCAGxNuZFDq5tGZzwvuc
5/69iUjQB2ogK2I+TLv93IX8QWzi8fggAGXg/h7AgrRWWjzP5EPer7Pen3Vhzl+E280oesmsmeAQ
JRmlWI0ri4OIGT6H+QA4lo2AYGiVGzI6S/wRmHNSIU/O3QJCBokG6pOOWwtDMwoEWH4juTlbb4jG
h6R0sORP8UzN1qW95sNRCGiSvXzjtgG1uNqkZXk+VBFLEqmN2U8rMyn+4HnXd7MIJYBVsJUXQOZn
c+P2g8cAWtmJf5jcdC3ZCsZjhG1YHvkffr3cpgTs5FQHbv0TBhPbNXF4YRKA61ngXkSDOPcixzlz
qrw9oM2VkH3mMgsGMTtkJ/YAzzApD7cEyVCpQ/ckQQDxsZVtTdnOnwxnHIiFkjRn7jD34LUMl3gk
bHBYxC/in5ixxEaD4QLmH/ikSNNBn4qwIP/CwqG8tccqHs+qbJx2rQVyfufkOWMHt0et2jTurAJz
MFeAD4vpLwKVXJTWvSA1I80WQtbcgoTDqhCJs3eGPna3URkyryAyZW6CTmYlz1ITVpjis5wYqDDj
mOwrVuagbMTYBEhZ3Wtk2pnau8M0sQ4QcLhpXHOaA0M0U0bLeW3HAd4378i0mm10rrpSweL1DDPy
uZut7ah1d+2qmdCUyG/YRjMkwpliv6dC558mqsoeQ7ppavjlRJaCR0CaZkllXPATTs3SnAFOQT4d
E32abOwBaf9mcIbpS0qczRXxWxmpvdT955nA4bYZwDyf63LggQvz2rrvh2m8IFBPPA7ChIfS82qC
d+709C2UpAdJWlzAYTT1IIOEWu5bW3cNhzm26l1tWNNd6KKiRoObuV+Y9hvDZqqgptP46hdS9xir
AOdBn+kEBnUB1IN0mO6tuWRlg18rbqNqsX91oqPE12GcbhpVFL991bU/MPh7003aLvUzcOB+DbEA
hk54I/JawCRVXdz1baGeephdbuBZMdobD6FJGSSND2AkNlvenAiKR7aL2XNjIh9TQERhWy+PbddY
0yVYdOZSbTqpG5GXdh4QbsBKnBPte7Y0Mye7icfeIYTSJUKwpeYluyQh7Wv0GpmRIrqk08aY5uar
MUt/2PLji0+QWwhFAYYybPO+TQFfma19wejPscCpDTE3Xvrxld/CQiFU20H3y78uozYRVfkls2PH
2xYdEYo6F/71lJbdFaBjYrm0bpwloMWZPyNRnu7GKDR+pZ4GsDaT4p1dqCEjYWYsBjTbFZXr9RKt
a8oYpqPYUSf5YITxmRCeo2vvILXbPvtumbdn6KeT8061009CC9R8QHhOiES7xk1sGZbTXvCVHb1Y
vTL5wSoU3w7VkQom7QFiHXIxZoR2L3yhGpsYx+bVc2llHdk5fCbYRuyIvrmliWgQDAa58CwGYF1R
MFvZ94W32N7ORl9c5UbEtx0Tk3iDEsv6nTaz9atNZHOJbMgdzijeOM1NqAC/ysW1yW+MWC8ccmlC
/CMkx6IHXfyAHy5vg1KXMelPSYXOHj71b0tN1bJVbc0bsTBYURuQUZZxwL9n0ZaWBOxth7YxL+hZ
2B4Eq2hBHC8KysgJM8F5pSdw+1ELAW8/pATlBBVYjfzALgvxuENXCy9lgTJI0EtjXE7IwLlDTPas
Q8nA+ZkglmShnKt/dDJO9dbG6nCTqWz5NnVdd9Ums/FNT4XxDcQ/PUFrqiQ7PFx+hYFAKyoEdtEu
MMa60RdZ2s/RntNj/b0pu9Bd14JZBnVXARIi3iTybixRYj0h3WLeDd4IW4O5gEk4j2cVm85fj8+V
ikPCPtsqCnKRuz1RuSJ9sLvRemp5oadzvH7WrzkZl3uNrCEiCIWwa05WK4SpSoXdobYLPfoymtPI
Jqddc5mxIPN/Z5X3gDqp8A+JZaF5UBVQKU4WfUvUqeBiwWihAD8f1eBd+SX2Odb9OD5XDVbIwLJi
4p+6slcvrpMyzgAw1pak8Lk2KWfEHl20WdnXrMQVkURllbuMt8PJhKrdgelFYEQrbtOmKYOe3HeK
oMdyUGwbYoJuGIpB9iKyB3Kw7pb2a+i2zSedKJrWZlaTTDXnTmntC03nJigL2fxMZorOzULhl26K
yezviiUy4q0TZdkTkyBOqcnY+eq84cVmv6mgGOzMvs70RZxiFaOwbThrbuxWEJY6s/GMW/6u130i
S9R+SQTjm03dzQYbY9mnjxJim8+A3oIi7xQhRocoQvrOIwnH6yBoAP5mmuZdLZT5LZTypHhhu5uu
WlE48XZtVRJEbY52zDuQhsR78h+7CFRqubW6Cmk9S1RI+AYIllvdYIWhUSE9fUFfJSXuSc0tyXAc
LgOC2ZzlygD7ryCJ01/YZEPddsB4oIrlm2nwRfZ54t7K/dgbK7zCJfqiUw4HJeWBH4/UEI87Z5bD
C3txTzCWK+NrYhUj+xzOnFuepxWIzA3DhQpbRrQ+lKkDnzev0unpv4ABCrPsDH5cuou36CKX+9GL
upv/KsMME1UxMv7NwY5vTTbwsyanX7L/eObwpnmOJ1YoxUj9jzr3GH3v6KYNl3HN+8jgFY/0W64M
Q/UEsrjZjS6M8HOYOu2JQcfb6Q5XBYRkm0y3sWu5R71zomcigHSJDvKBnBCiQARxv2ne4MzT6c40
8vBcSKhmOS1iYicm4o1zO+QsY1v/dk7BJ2GUuYIwLGYIztGIy7C9tlIRILll6uVFontB41rZN7k9
lZ8+/qrfDF7WS62AWLCtTKePJ0mybxyjsVjnCOrxLgl6qTY67usTk7N3r7Ia8VHBMtw5xnu0NkZ8
7VL1q0gsu7yrjM9llTUnJB9vr0JR6nO2wI6+ijHW8c9fww/LHujOrhPZnjSafalCkHbrMEL+65+H
mdj6jSnXcqR3bJEuJpFFS9xVK7hsOtPrjVQR8shlTJMTl3rnTaB8USB6Vto5t/b6luYspAOi13m2
6UQXy4ItwYjy9FK4BX3WpfN3PcapE4P9N0MkJjmKxjXSxnUWZx2Nl4lxi2vBZkDnmwNdP1Csj6Cs
Do1dvuhQzNuW0SsRh25+Ymh2JPJchQtcmb8QeLL3o194fbumEa4tRvjNCkw04Rv5mMcbxqzdOerw
bD2duWfGJOmZOSi9m7rpLysmNmagF7KmFpJWT3wVfyJWjqdacLQFr6FNHow8Gn/aYIkqDh06MN2s
vs/aKd/KgSbbOC2/CHAerpCiQzDCgQcetRvOB6vJz3wLU0EWrye6Ian3peH+9qe4vpwJv2LsE+Y0
FEhzOrFqvnn8AeH9ebnQpTKOX8Vyfz/+Appo6HV9BSpwmr6AcwKToMzs7F8uGFxlFeEiO/hjZjh6
OOwQ2q9TF1VgFdK7Liv3aUqN+u7/4SKuWO8CFZd0jxbAoeftI8OME43KrDNMxPktJFTv1OO2Pk6v
ftz1XhAyYTRf+f7HD3qvpmYoyPBiWtpbN2qNCx5YYa6cWte7QkWKROM8PuDyi+8gS6bBQloo5Bw7
lSSjpOVZYcvk0sO29UBMsPf94y/hyJK1KkwctDk2Zl5w5qY8ZiBIeJdAetIqqAv7t5lE+rmv9b0z
LtX/Yu88tiS3mTZ9L7Pnf+jNNpNMU9Xd1UZtNzxqGXrvefXzoFozX5HJL3lKs52NpCOHBAgEAhGv
edTQBHtIm6k4zkZHWcQarO4tekOod1rd8M4MIKcW2IWfVSxvvt7/XTfh4flngcEAOgUCSF4BX2qn
m3Rq78UxK5XsFBQRVa4eDTonM5OHueohSuUoZkzOn/fH3fhautgSAsBJ3dNeBQdeJBAQFDYFCrb0
AHybBNKnBjvIWMvfH2pFAnteesYSOFADYhQdteVZotrbS3MV0XdNMpqtJVJzWTppXpbSVW6RJRPe
t0i/QlR5ZzjwMlNn3jM0eO6Yr7anEHBBfgpcoUiJlj8idSbS7ZY2Qa+riEWrieqlYH8OlgwZOuWz
X5VpdB6o8Yy/l1Kr/tCc8e+6NRUwQJSQKlUKnxIbH/s+wSApq1N6TxDEzU/hRE0LpL6kuIMy5AoO
BbpzwnCuLo5mJe+hUzc2DFL8cN9tWwZFsv5wGbCowS+7nA8XjN8NFHA/whnJPKMFOT5bvgQ6HCSE
5NDPvf8dxWdaraBhIa4grhJ2zRqwA9elLWWqK8dM0bufg+3LZyhI6keQPPLHanL2jsZGCEabCbon
1EFOyTN+8kUGktOJRYhZzY4p6MKPAN26pynXtZ1LaeMgQO9XUTMwQLgjkbjcF4A8olhBgPiYh1X1
CWXQ6o1OxfoJZXFlJz1cadQ8HwR4F/AtgLIg0reWyxuhBRNhIFfUrRIeFS1DHAAhmEcFYjtCYshB
toOsUOGXOSuRWp4RpvqiRP4bUhX/Ue2rneBzu8KWQsghO3jOvNZ6KGVawTbF+/2oS0p81huQXsg8
BztX6e2+AbYDjpckkjAAYmi5wo4awJPnDB2DFNJQDnfCRSJwuORgeN8VOVWU+/v09osyHmxTAo0G
Kv1Zi+vFvtGlBBlClfF0NY9ODcxWRIcVX/Cm9gRlNofCxYf7Dl4gOLrl1CLqo2mFf/TR6rr6agiI
0pygyYZga7yzTze+lUCpgbUXOEnwcsuhnIT2lpWyY/oUih3WF/o5RL11Z5TNb4XkBdsUnBV90OUo
SMzLyTgwIZ9uI5/JqB9zCkLHdtTp1Qkf9X/xrV6MJxb4xbeyxgr787piVnU3f6pMuz8ANY9P4Zjt
4Xi3vpXGXcdFq6EfZq5yrdppcIlXmBqx2j7osIuOTZvWj7D89Z0X2tZQXHQG704H7uBaoiRQh3JU
erpbcdnqV/Th/YM2Zsq7Qm4l9/4CKrdjAZDnWYEXEXUlKE3LFUSBnDZyC8AgV1TlZ2UWQGURXHxf
IukXn4qiNo8drqmfE3Vu6bKr3RfM+vxjbJQVruWVb7stwHN6JG2Jxytg8p3TeLtvxe9jPykA2rCA
XWWfckvKWHbEV3NM0KxRkKUOKDXvxJiNVVDJoU0EYcin8QBbrgLFe4DbiJEi0FFm59DP0mtVmbOr
Y164M9TNK9IWxExSXa5g8WRd7aMi6swUWkJKn3bOE5fWivVltGlDTujc5wc5hbZ27O1pL4G9PZpC
4ZIpopgFXnatBQQNeZ70xqA5heWsf8iDoKHOr7SXXvEfWfjiI9+9eWCXz+/UXu8f4bUV5zBsAq9E
qqY9xlYffea5/V6myfKbUg3zzqe+/QhC5s3kVwpSobJemcBpxxLnZEAPqt19kuSgeNvJVBBC3DJe
HaeEmBl7Cg4AH8Fafe8qS/DJGKPkmEqO80NVE/vQ08Ae3bqdivcYW0475+x2G0NNhG5gKMRG1ARW
eXqM0BXW8gCVMZxtPtuDNn2069msd+YlfvcyxyKn+0VNZJPdEI5LA5FpOxmBwFNqfZjHDFhbR8UT
vBmizeDX6Cb26OFe8QgzD05Kq/x+PNmYJ9UYkmTdQsUUYdXlQUKRH5Fh+IdHMmjHc4ou9pJwDD7d
H2Vjp5BEIkctnh9COHg5CuGxBpvQxpS8tf5jO/Uf4EVk34yUW+b+SFvzcSClKPB5uJ/NVXicqgB5
F6kH9iHj+eiXWf/Tkp3yt/ujbGR24MahL4Dep8qjriWnuxTjjs5iQjVg3hTci43PPUpGbpQ4gWc2
6eTqaku/KZ06bzSHP1qjsc8gfPNzTennpMRt7N7/TVtbic0kXlxI7PFaWK4xUBafLKsR8sth89SA
mTrmCX2MuRlprnGGeXubfn6Cazm5cmXuxKubhWcx2CqEYhMe900wICLWfof2zCGO++RzKDnJW3Q7
dz0FN4ZBHU0wFwV5gwRzOcsEu/SGCxiLB2AME1jsMDzDkQWkl6eU8nGJs3GzsEHJKODTvCycf9eV
sD8nQPE8KepaD8da63NI0+XX+v9/qun/EvTs/041PUW54JpG7Jf/kE3Ff/KLbKop/2NwRCCbQrcg
8xMaAr+4pqqM3TMPMc4QtRDucb71P1RTS/4fLjzeu9x8z4xS/qP/QzV1/ofyNKHZ1lGaoQH7/2AS
LRjK7FboplztMmL1uriEX+SjmgbjxsmN0DPHCDU0I7WHh5YW6Gen0Nrri2V5/yuqv+SZLl/yYiwL
vi25vM7LkGLLKjOKjSBN2jaKPBgA+k9SpMY8pOT1wMcA4RwNKacgBbAWUESevo7b8M/gKOmRTKBV
j8b0cqLA9do450x4lS5Fj7mU8Nh0Ks3VAVDRZWTo1vazB6SQx52IvCoH/TM07zLeTADcuQaWQ49D
FwOtVUMP1Gv2aaon6QxmYXjHu8PqaQZqYFgm5Ibxh7HUq1okKHl1ehPt/Q4RGv5z1/7zOxwZPIlI
qfhBy9/BE6EEx2phVdZE0ZdUL0K03zDhYSfOJ3+uir8zhzIZMBYAykWE36SOANUbE2rUTq9ldX08
/xQKtIbK5SAsEtbmAYCHrYoUI/KqxjCaU4Qi59WUww5ctxRm76WhQdplgnUIekKR1KuBTBQ6i3Xg
hBSwpvoNtr6yg8Ebynp7yyTuidUyoSQvFCAFPeom8xmp5wOen2Kvsofooy73+AVnAMJMQAZeLfTH
KJ3Wj0A181NTSZFbQR3Y4SSu2om/FggMj6AbcZMRH5bfykZ/JvR9GzKCXo+0ukvd1eY6fRd1jXQF
4G25WFkBC5yCOnmThAncgxGzqN8tM92jCS9zl39+CrRdclyhKbVu8iH41OFzEyQevkfqnzUpy2mM
rfbcBrV/vh8hlin/zVBrViT9DR9cQpR4qlyBqposqXvANNj/YWTT9B5jOGvnbbO8TZ8HFKtLdIZz
j7jpuhiGG7OEAWLsIe2CrKVW5Y+6nms7gU8c8NWOQoeYkpBFW5pW0GqU3MhUSW5ldtRQ+m6b0DCd
Z2M66ICUoIwYv1uJbv26jf8rq3X1Tv5nahT6SNOIOghULXdQLE1SNAZj7JlZmp26LJnexw3xL0ul
9odedeHJKMf8xAFwjjBEIDwMiO0j6hdZTz7ePRcF1zIAi51jfJ77EbDI/W99u604/FSmecWS9svr
hhMxCrm+DoeZpmjVcw6+CfB9NJy1Svd3hrrdVqjSwWlDkpo/wTJbLgWOUe1QF7r4ythdSWUE4oMf
9ltQpT1MDivYqXtuTY0mF7koOtjUyVbZfgZqqaGmzUsCp6ATsd84+52Mc0EpO97rVxH6LC7KlP5Y
yNXWghkACAUAkWf3DjAu7DxdLQ7T04gp185T7UYgViZcc3GggQG8QqHSuFzGRG+sCC0iTmfijJga
6dL0UPTDCN439SH5DJR2D6gLAs0r6ulNgazSCU0v7DhxpbCuUac776sIQ+u0UUuvkNrR9PSs21Oy
vT1tHDZIxfhlAUEncC1/pjWoqMH7fuL5pVKchha0stIF6YnQprmy2cqnNleHncXZ+uTQXHnLwuXm
s5OvvcyjoKwgkJFjqRY1RSNwTCq8l3KyQuBimvTz9R/9xWDrl05lqzNVbgGSdFr9MbL7D2mYmhdp
RoDtX4xET4KNRT//WQzl5bRsc0oUnz94wZgUbqoHgSf1/XTSq6rcGWojYIkg+Z+xVks4GGVUK8Aq
vQRxn4ewkir4EAFxKJAVD7+zDp6aVXTHye6kr6JwMMMZEAUDC+DJAx581QdpzH23GLryjTFM1vv7
a7EVRaj1QJo3sce+UVXsrcie+rBIvJ489qLB0vPK1jY/daFTfIXz5F/uj7fq4IoIzoIIsROL000R
brWRC7lszTlXEm82Kutni/fNX1NvlTjW01ghR8S17lvbh/n7fDDsD3YLB/oaKpE+0U9M5hJHO1/+
HX4g/vJmpBvNzg2ztR68QVGxEiGBPGW55Qf8Z0Y77OnEde3waZoHSToYRSV9Icgmj7k57cmQbxxs
UlcK2YRUW6CblgN2Q6vRqR4zLw6UGK9XhXsjUq3ka2vxV3ASxxo2Re58uP8dxL5b3t42TSPRBlRE
w2ytAZeECvTnrM083Dn9gy1NvleNanGSMZV4MhRgkLOqpHS3MOTAxGXP6GojsjA8z4bnkAaMdDlr
tcIlHjmOzFPtHACjI4PlLiFKp9q05+m3NRRaJuw4QENsuNU9aRTkw2k7cCVbheQ2Rd88xm1jHbJy
aPf8K7Y+Jvx2rhFwY4BBVh/T6nwTfDWi9Y5fjwc7V+xTkuqGO/NacGkBjueuQ2P+/qfcmCDSQVzN
QKJ0buDVoL3WzH5fRoEX1l34sfEt3wUpOz12iVyf7g8lPstq16DMxFpSrgXtcFOnsXGaHVTipd9h
D4OU2nDwU7VzjTBsDynPGzca2+w6h8nfrx8YUavnfEd0/1dhlO06+MRzjADpl39L4TZ/y/G2PGsk
P5DnO3SkbDv5LLLevafTRkQgQ0BsDpiFKMOtljfVAc0WERrYku6ETzRb/54b4F/AnvNDXKCddn+m
W8MxGvULogEp/KoU1uddNVSDIrkt/9aHQJmsr8k8l1+qME8/Vp067Vy7m+Mhp4cKBI/5G82WypQq
DXNuJN/HtkHzR7EhFJFVBv0MXTBrd96AtzsIIyqOB1VpVMBuDPZiHIZQgehDb/axlOXV2z60CXaG
cyrjUBrW79G5/4Q8TrWzrM+otOXWZWC87VChRAIPs/llxImyBCYCqpMe6vDCXDjNuqdkLM3xbMWj
8wH+Y46BXcCpPtgQDoDUNNKUPJaWOV5hJdVwpww5fFTlMUANPJTrP9MCcIg7aLHzxYo15ykssio/
KKUKs2+sW9hoYYVIOKh9Q34/DQ4AOB16h+RGgSb/gEGKoVqFa7OnlE6gvz7xAMGKuhIh1gAttobr
1HpnqEgVU4xo5RQZ0rEEB6VjXTqOsZvYin/EFaz3chm/bVhkGn9Pyg7QDtOTmlbKUUqy6RHerIk2
oLTXINmoBPDb2OMIHlPypde3/BpqBC4Uj8zIK+dQPbbGrH4sFDwYElUxLkgXmAd8WABSpHiKq8PQ
nadulKh8m86OOsht8HSEDioFJAEsU9cPykxTJjzkDar7CpyVACHaY1vMwTXrS/1y/2Rv5IJUSkXh
kyk/u3EsJ904bdoqwMI8XORxB8OHq37otRKVhyQylIOjtpAemlFGxr4K+j/wgdXaw4AatIsuq/0A
kgYg9pzJpx4CwikWhrw7u+b2/hJdfATgwQyAEroBGc5lGpZtEHop2kk0ydTE7UPkG0sDL2sVVswB
kZ29XGBzULEqpMkWlbPVyQwau5f1wUd2AUOQmFpZGV7o80TJoaY1+22wOYxzZu19eRG3VwGBeu1/
hl3FdVOSB1wCkCWS4yG+prbA9db5dLr/0bcmpwFIMoQOF9Zxq4srwLciLHFX96JCM6/GnKAFmwy9
Z+MafkS92fDGkUhxf9CNIMtuFk1V4CwcsNXpkuTCGmKb+rcPjMZVp6C84AQDQ8mQ5o8BDj7nBtd0
b7Ccbme6GzVQ8DqiWaRBNEb3dzU00l4F2jL4mDRpEGAOjiXIE+oh9TszbdsPfND+q1WjcWgQX65t
FGRXiBfFmyHJpQeBHnsLOib6+/5ybNSqAdorsJVIs1GPX9+pisnjsrYoE5F+l+iu9amHFnd1kBxr
OM1YEXg8JeoPAKqzc4sNgtdRiXV3fsRtoZofgZGtQI0JUoX4aC+aEp0yBj0WG6yMWTWnnnf1Cadr
441Th8NxltTxsZhQdTgGShr/BCSkR+fZD3VKCqW2cwlvBT1wa2QXGgpl1M6XP0WBV9lXNaTyNoim
C14zw2kM7C92ANH6/qxvnxlMmh3xXIfUuI2WI/GuyxB0Gdn+SWJcsAvWv/fUzc6lg7KOUAXzj3I3
aBcFa6J3fj+q3++Pv3USdNHxR6acpv+aLKBgNW+GKelGqlPrmyr/Ly3Pu9/GeuguVhnGVxXjYiTh
6+D3+wNvRReD9isPSfBDPHSWE8/mcLSGmSVO5XI457mTPlo+9e77o4jlW8cwmm1gtUUbDiz+chQT
iis1DnQdEI6RvUjOsWhokDN1Civ4TavzbMeDYSuaoaxJGmyyc7jBl+NJc6PgQMd4c6ROD8Zcy6hl
+LAsD2XlSJ/JaNKTnEEQ2tlGWxsWBhJIQDgfYMBXq+mAezd54cSebbUGah6T/GQO0d/6NP6L/FTo
dQnNRArMFLaXMwwhEQs9tMjTZ/SL7Nk3yUgnq3N7+j1fMS+xkN9S7A8NfMy9w7I5S5EeU/kEEry+
fSPLzhPLSSLPjnM08rJCc0F+hRcoDvpOBNjaOOaLoVaXX56nY9Z3WeRJNnrhtlmjYwVWGO0e/J4b
mmo7G3Vr4wAioF9MrYm+8eoDUlKRIkfBVcFPyXrr2bbflr6qHTEdaI8RMKAD3k3D+f7p2FpPhqID
QqLJ1llF3CpJcvpMeeQVDeCIAMfjU1MAJ+h6LoD7Q20dd8IpsRTpcRDyq/VMujhxSJIir6WgdgJP
jY53yX69P8pK01gUz7hagS+RpBHUePUvd2fSJlWrs4Qe3M36YVJr/0RLmjaZbI3yY4zuznew0eVH
Sy+Uk1OV7d9thUmF2lTVhXRvcLW+1LxEUuhAoaDg6hCbPEs1yp2wu/W5gUzSfgcxSLV6ldJZ0KMT
1CVib0Y94ChVueGWtYH4HDjRY4/k6VnPTO3T/dXZiPW0+8Gq4NapcIRWvaFptAoE7FBZyVQnfwNG
8qvWRvOXyZdmxA/Y3OgB4X9R5/nrZ0v7mf6/DidFiDgvv4oEABWFJnIeNco7T5dHEItjHV0cTdJd
9LCjszwX486gW08oijBYNtHSBTP6bBv5Ip9otMIIwprXRNnb9RmVnAyorxVacOJzIfkEc2dW9Oyt
0rb9O0nJEZ+DvhHTlvZRhL2/9Bsnjd8CIJ6qKdFrDWvugH2NGVRnLzcD+QTPenpCpQqNWcwGd9pQ
Youvrjx6T+DOEHTBQHAtWElSqTopDGFPaRNFf8j8NvyuZWYmlAVk5ZwHYfJXrFnNGZ0/J0O1r66v
9ye7sbkhn/BqBPhB703IrL9M5Ea9DNqxK0JP8PUe867QroPZRdc0UP6uJEM74Bi0l1dvxGuqXkyb
3Bp05hptAdd6lOIwoROjRMlZi4P+CuzJvlqymV7gcIdf7s9x4ywhmClIBeIuRD52OUdr1P0yN3LG
A5fgQWjKT2YLTj10mz+6Uh/fJDM2ZffH3NhE3A4cIMpeZMqOWPcXG9oxpDEec1olXL/TsdIH45xq
cnTSRiP5cH+om+XkbYIMPjhmlhLg2Wqoih7azCsdQXdJB8k3ys1ZLoiRuS5JruSjznF/vNvDylbl
KgLBSH0WbeRVoqbIKKMhhSa5od41V2oNhudLDsK4pZxUn6JEma6tbGHaYfbKKeny4rcwdjKvyrJ0
5/xsTJ0GNRBk6KwqzcRVsGoGo+rllioUklpQnGW4UFV6QpjDLuo90vrNrShmDQrV4fql1LNmOcUV
USuQGSuT/R57FTObzONUltpr3UR5aDIQKA4xEKBuMekXWydrSWAQd5NQ0+mDq69gsJfDCzvufMWb
k88Lhg3K1gSMCrdidcMUstJ2E11YV+/q8mzUEGyNSVexGg78H1VDT1ZKzO6KGmvwBeBX+6SHo/49
k0vjFDS9esIhYzzoflh4mpM19iFBSOGvHtLEzva+Ob3id5L00Nimt4Po7nI5nGBM8bOJJBf11PxB
lbTwZ5ME/lfIXk6M9GVdfy/Q//DsOtujntwcYjG0JtNLJD7zAFptdCR28K5EGs4trBglBAwcP4+t
ol87KWl+u/85NnYXUEGyLpRhcQ22Vx99nJ3ERDhF9Ean4KFL4/HoK1L05fWj0J967s4hhrCGucz+
gKueFrO1fLW4OnPVPXZluddp35gLbSNaKvgIsJPXzIe57OJZAmqMiGRlXiYePPihGunOzbU1ynMd
ihc5QtnrEkTkgIWxrcF3naC1L3mFCo7d5/XO22JjC/B84u0LmJq28pofLnVSR1mqFV2oCC3isNVO
vWGnKJB1e7SUm6EocAM+FH0LA3zC2sMZ6J+N7rtjuME01t6oa9HXJJyx04mz4I/7++DmTIE7p4pH
4OQ5QRNM/PMXIWbQkU9KAxSCgjpWHmqc+bwakaQLmHHz2IRN+DT5xm9IL75OWoGcX7x5bR4xPOU5
1PrqrqrbLmkhVvvukNjRE0aTgauXnY0ui2rv7I+N5TRJqQTrjpNF/r6cY4l5kx00mFQY8gj0pe0L
Ahyv38fOidErfvWC0rGjlSesiFAYWUWK3jSrwAgHx5V489TYvNr2IwDF6VOIJGF+6PKm/IoldHzs
9BQtofuDb82UkhAmscDbSTlWM018Dd1XJfFhmtg/Ip+CZBZkE2cc2Mn9kTb2DdUfar+EKvwY1rF4
bpxGtnv0auNYCuHFtePkUoALP+rdHOBq2ir2o5OG2VciZ//t/thbs+TVDaxDyDXcjB0ZvRQ7vem4
KWqRiEZY2JP1FFA0BZm5+0PdhBZsNYCFYeTtkFoAq1luHVyGQy1PfcdtBmwlRnnuH7Dzbb7fH+Um
eRFNIwCk8Eh4aWDjsRzFHhWEtoBvuKT2+YOZTsFxnLT8Hdgr9RKgFPn6bQKFhqnB1ATkvcbY4Z8B
xA4elJtF6FZZIZhK+t/SxSlKY+ee2ZoacHnwbvR9bzFvyRAhFil1NoqqsvPQFnF2iWm/Csl1snRX
H9o+utxfzdtiPcvpkB/w2bhC+evlcnY5BTAB93OtlpIP3KsCJlI6pYpXTEH/MVMQkT3EKUqSU6XZ
mHlkuPRKzqwckQvTPQfVWFgxcvT5/u/a2Lb8LME84RlA+3J1OHup1hrmb3Oxh/kPmSu+d4Ogn86T
Pc47+KeNsejqi3WnTi2oP8slMArdn8YcSfgoKUASFIi+Z3nmH0ItU0/3p7URCZ4xfEKHh08GxWFx
gyDTiCxUC1WzbvrsFMZKh6q/KjQKZcQqQ63uv9jd/KFxsuKv+yNvTpJvCVoURBOxdjkyGlpxaU9M
co5RNq16v7qUwHfRmOz3LIRuey3U2WTh8EUlgJbXepZJjJyUGqAdiBfI9AaanXKtUSQ+J4OuXE27
yk6T1vvnSgdWqVrxdAocfc+VZGu+PJQFqoGoZK+hqvGMd0ZJYHWnCSBTPw/6Q5orimvkvb4TYrc+
KoAYanG87IT7z3Jpg8EZ2imqbFfVLempj3BBRj3eOCHqHbhyHBu8ZlUsw+MkeTXWmJU2wI4hJimO
yZrlQpsN6JhT225g6H82ao0AvR1rZ5oo8y+/vf8Ku95aT3J5KqlAfwCCiuD/IvepdKeagg7nHiTU
08Nsggrsk+KnOQzOTgZyGwXp60O3JtcRllprG58BqN1I/wsd/wxIYBFZOfKqtX6waQC8gWG4lxHf
zozxdNQFCDUkPGscWmdi7YDoh4VuYvNX7dvppe+ip7HSx/NrjyBvXToK8MlFg1Rdhdqiyi2jLQ3T
VcC2XPCtnN0c7IVbWXsXydaUCJ90uzjsMI3FEr/4WPnkaOOQKiYQF0U9sBeNS1Bl+GHmtfQvJiXs
9SDTki4iz7ocKlbKeML1w3TDPp2u9BMSAIt9doxap3v1TUwLjwcSO537mLLNcigYVaISWmKo7Mc4
pyA/dBwlqQGe8EpXMpFw0xMVtAmVZJhW1+r6KaWK+vKcmq5RxUiOdp2vXEo1L57Q/h5+3t8WG/td
lNlo0otpATJbTquTfQMp1Nx0y976Bhh2fOoDpUO2q89pVmvG5f5wt1kaeE/Qe8xLtCXXXoOplQdV
rgym68Di9GK5R97RSqPXlphYQD7VL6wVJ2s1KSfTtYmis0n5gYZk1vgCRVI3Vz9uiwuEBvoV96d1
U5dZDbja8pBbGr4j+1BJEHlSdMyTKXLQ329n/V00aJHXOHm5s5bixC4K0QwKvgFpNr4fJ3qVOcwj
1uBQc/ESzjPzbTs39ims2v5sjyGCiJRPUWAbrSt8Iv2a5dPw5f6ct3YOLEvqHqQSWAutYjLPwA7F
Xd3EGn72j4OCTsUcVZOnQf25guJVXguUEtPFU5kOB9UQMO3LnToUPSdPmziAcm18j/1WMg84SRsP
NqZbe/W8jRgmGHTQl2A6wM9a7aCKB2qiNUxuzFOaN0MwXlOrmC6yr8SvbWkzL84EzrigdgU7dTkv
ZPUH6MT4ag1y1MIj0nCqmIfGRee9/sgFHr9Pq+JfXHOCSCMuHu4dCqTLQdtA6hs75oRUU5Nc6A61
rjNiAA7YG/fkNn6dws2vkAagC0QgrUlBJ1+Op9vEZjVikmWblafetCrQjLp0deQi3Hnv3pa6xYIK
ChQlX6oz6xiD9FI61BEbxdQlBwdupUv1I1rq/oNOC/+dZVXS57EmMZKBZFxGpYa8HaGDM/HC2Lk0
tsIdm4efA5zNJqlYTpv3KmLpvca0yymmK2sMlCVDbSc72oo+QghRIBl5tqwlPaSqwc2x7g2k8wPb
5UWVHJJQw/k6n/qT6aMU3ES5tXP13uadArVIB5jmDMnnGqegV3YNcN/kLV+O2dmaJBzWI8m8zDFd
GnT2BzdI+v7qhNjdvD7wiJeEMKUTQserRZ0y7sa60gwX97DsKYEFrPNyjPCIoZvcY6RGlfF1+g+/
9i9PVLq7vNWwd10Fu0KfpKzRJsMFTRScJrWQjham2jsE3q2o83KUVdRBxtOK6mimxJfjTzdJTX9o
e2fGRavfA+5sDUV5HrAAiYZKR2+5MzEak+05UgxXbrXanWUfd8YACH9eGpF3/3ttvMhoVXLX88Vg
TeJEtxxrHlMMxVrZcGsz7GR3xBLOPgToZX9LtCiPr1Osp39jaJh/xCEAQwuk8YbvtiAx3v8hW6dR
6HDSs+USIUNY/o4o17oC1gkbR4MD0bet9TbM7Pnr/VG2rmWRIdItBfdMZrocZWhHcLElJeFssgaY
n7hE/Vmhz//TqQcpPHBDq63H46yNcHDKcrQ+rP7f3M2kBYKQDz3eWcvMICyEq/OUmG6G1ovrG7mD
w2+fopOZY+YXHyQpD/ZMKTfnjdTBsxYB6OLV6qYdWlsJqsauHWXTsc+QCipya76WRhK4ARLsh7Js
x1Od9hC8wYXvSc5s5SMA0MAMy9ykgD6W645H1xiZqCrh1iWb7xtZkvHNI6IHeud7bQSdcycObW0n
ARmGIYbpKw/h5YASxrZdHbWmy4M3Pk56ULwbnNH/cX87bR1UhFdwV0VagItkFXlixS7V0eTmnGQn
cPvAHE+DJlmHIbCMz/eH2lpBapeooKC4Ai5z9ZrS1CLT+oGQboY+LFsDhQCzlDB1KkHn1yNf9f54
K2nhX1H15YCrlK5QQwXvKrZMi9vPo2Ljg6N1OhpfuG8dqwqfQd0ZkpOsNPbbqkx+2ENteqbjB0ez
7aKdC23r13BTC5kbWjrA8VcHF79iZOtNnl1zlVc/YqBkzVHEtQm7MCP7a0benPhY1Y3mzRZ67KcI
vPybSccOCyquxC6b5rZ5NbKFVg/IHpJRkY0qaz3cotE6xR7J8idoi97YUhVta/PNNBbW68PjYqT1
AbLGUI4KRlLUTqUPKEiiqInsvM029jOjkK2IzjAzWl08yuTPspaOvM3omF/0eiLzTP3BbQIs0+/v
r82hwBii2WTwoF6LUOH+WfRdJ/NB87g9JDRcHrAi+G3WxnInA9s4OQR7uizgcggJ66fYEDsFdHiK
A1att6d0UK2TDNLtYtmJhRiHLb3+zQAWh24HgY4u+1pxs4slu9QAHbiDBaMGXyJsCYiwlxAXlPCY
FknyGV9zBJruL+jmNKGF2VRb4BOsy7jK4LTWmJNZG8VsvwHbMr2nUsE7M5n9d3ptzDtHcuNKofNI
F18Ud2zaZcsIi6JUnevBzCsMxWTKLQWe5TUSmbiR2PnRzrvsXAeT/XaI9OYYOmm3M7448asX9mJ8
scFeVLLivmvLmYiIAaU+X9RESmAVqPZDWwPb14CMH40p3vM82Eis6fDCmSBToQOxzh9sORhzfUwt
Fw+x8hIiiXhMChloQeWEl8ZvsExUElxHulf6Iz+HYwFGIqUn1nADrAIgtkZ1ahFXkDtE/oqrCL3J
LtKO0VTU7+akqy4dBDP3/p7aOqSkKtTOaIXysVd3AFgOHFJqDik+TSPYnCFz2zSP3xBJ92RJtoeC
9PXsz87Lfvk5s6lOtX6iBDqbAfTi3miPE4I8p56Ggnd/VlsnhcLM/x1qFeWm3lR6A1MKt5hZSqyJ
lEuq+AqmbLp2MJRwT7jyltolEAEsli7uUwqiq2TECkKpoYzHS9PHDKkaTP3BSWrHsyqfwgx+YjjT
yzWa6rjG9v1joWFVayYTvkZ9PNRImOn11yQwjKMGEOSTNkjWt/srspEtsa2EZqqo3VhrgLKtTVWK
wALuYpnfvakz/48hqKrr/UE2vrDgzJPdi4IU5fvlF9blqiutobNcf4C85xtSjB1biWREZO0xkW91
BKiZvhxLBK8XwSGasAvsfCSDzKnGH8epZ0txJTOf/lBDp/krqoAdPUkRrhAekPrkO86aenAsgyqR
8CEwJfugOEoQXwoEur2xM/FpfO1iCHEh+kKUrLkA14HEciS58wHIuGYstQ+DhBFlWkeKFw6VvfNw
vf24vDS4kWA2UeDhCbBcC6mbE9mOUxSZJUN9N8Qmab8ztzvXz21kpOBM1iAe/iJTWeWnkgmta5Zi
3qxkaSd7LItraAaUeJJ0nOA0lvlvzTBorkrz4bWQIp5SvObIv+jS0lVcHa+6hY5CU89wMfWdL42i
lggOVeNpatPk1QGRoeibEf55wfG6WK6lX/mY5aWV4VpOnr5Nwli+zDhbHnnCfHntBmEknhSCmWSL
QZcjCTD2iLAKX83BgRlTRaGi1EinclT25NFvb1L+/+RH5AxkLDe8AbkowJCnvu5afh5fgib6Tjxr
T9YYx6T8yXBIq2SPrHAbgxdj6qtvVk0Sgh0NYw6G1LuYlEfH3lSrYzSW4SlKMNG9v5xbh+DFHNfb
cx6ddqCtI7wMpYInglqdglBzLvdH2ZwVt7QouvPwXMvNzbU1a7mPvZHSD8lxcCogPGVvYjQ2jxfJ
tIOdHGhzPMo2QrSWyL22CRqG1OzRWtLdUI7Tj8pEl8FWESeqMoqZAV4s/+aQ06GkPkOOCRR7uSk7
zLUiSqbslMTOTpiOoioVTuMTBPLwqKqdDYvCTM9qrcU7l8fWTAVLk5yLZtjNy8SsmxidU0d3jaQN
LnU88hCV2hwMqVzj6iB9v/8hN8picFTpnnNlE1F4DC1nWtW9WoEvN1w1lPwryJviwcebG6VT7Bo1
I+08vwkq4QUq/bS1/JuSyHtVwK0pg18VHBlTSJqt4jY3KUrd1sgDvLQSrzJiKzhEtmRcG9Qlrviw
7SF+bi9o5qyABcO/gG+8fv1J2Dv0BXwdF9PX6rHvrG+K3yknKcrandO4OTUGoxwktIXWT6Qqjcyu
KilmoBZWenIf5YfeQr2rwyH+EfvWYGf3bLQdGI2HOs5dhG7ELJafU1PrcSjQSCFuC5RW0MunLDNj
yqqdelCdqLzi6mgelWnQn1Axa86ZE8pHzUycnQtkK9ZyU9E8hv4EVkvEqReJiQpOtKXxaJBRW/4F
c3H+0MqK21cC61PB2b5A3ZHanWG397Oo89qi+w9SeTlumnRpEqid4XZ161BTrhv144Af+LVVo+wP
rZOkP40JEYXUivT3quV35xFJ5b2q3OYOA+ggmHDIKawJt2bUaOMc4J49Okl3yYokxG64+4Qzu3K6
f4A3RxLlBQCyaKmv+U8QUakG+KQjWWtrH/2pc950utRcZwocO2u7NRRJvTih1BtpnC+XtsJobJJk
hlInfbpEaAVgFRHXpylK927qzaFE9AUvSqK+5s8HeNk2Q0RUinmFHUMI1N/mJIld3+yjP+4voNiI
y+c1TAY61+QeYGCQ7F3OKk1btM8NRXchStW/q13E/aKHe8zPjUCAZg7AV5ChAq60Wrt6Vlqloz3v
xkNYe2ZXW99tPKbeSKb6se2CaWdSG+uH1pMA9cJGo2S7Gk5NhxE/DV13cSSFDZaYFpwQ3/5dKrph
rxO2Odb/5uw8duQ22jV8RQUwhy3J7p6oGeWwISRLYs4spqs/D/UDB2qKGEIyDHthGdVVrPCFN8AF
Adu7grS3J93outEoyoRtIVvUVSrNvutN45vuLtn7lz/VTujNe0z6RoK+ghQ3n6ovaSXaNrFULmvd
OKPIHb221CgDrSmXVkdr2MF/MXPFHVTe8WD3790sq1/JWpblM9LXvd4ouBVodTcTE4yKneJ7Z7SP
XdIbgXBE/y7PckQT7LTDEpp76a5MhxrFeQTMXl6CvcVeDwW7CFEkWq3XP2KqwtlpJ6LlXhg97nZa
Ut+hcVE0ABLq7uBu2du0q4Dq/6p71EmvB6NHreEcV5DqZC5hVkpzwRvNsT+3cIezwFwaMR8EXrvz
+23ITe6Mnfrg9DOO8K4x9LdYqE6nXo2dp1DFVfrlpdzdTdD7Vv8+ctMtRBP/YSXOG9LFqSpRSCXd
ai4TdKWTmTm28Kh0Z+/DycZN2hrVg7Brb2wEC5y1Q7Q+2Jtp0uLAxJQLI6iKRH1wiUdOkaYWvmu1
+ona5niSUfE1ier84JPurS+bh6eJlivVNff6k05LvwzUZ42gbG3lYie4yNdVYz5Qb6kuL6/v3lCQ
yWGI/aIhW5s7qDQQN1ksytFW1X8v7cx8Liyc6eHAmAeT2tunxopWI1R3UYPd5FhCN1Pk7SoajVyu
wdANxvMwtVAYZ2WV07G/vTyxvSALsAw9f6jdtHG3BZ4JFHGar2AZB5P0rznX3m3cpOb9FGrlN5di
7bsZil4gKrhniRjN18UcTUGGQfVBG2On/AP1lutwLfmvk99cB4k7aNJqiS8dsgVPtGJ+qCuQ7Eur
fq7rpaY0byX3jdFGt2UIvtNVCoVNhl/0XGfIf0W59HHWO4IprhfD5k3lioSYAB8JnN2WkxZWpinD
kec7E4iqgBexA0WJdK+LiBmGCZ4a+pJHuto7D/nVoJvbqs7RNAyp8a60ncGvbK27hIDQD56Bvb22
Anp0HIgIMbcVxCJ0w2QcEytIau2DtBPzsvQu/jlK+qCGSvn65a22HsftQlKvWCvhDEh55/q4zkIb
YcupVqCsLhA4PWpeW1jjq0QdiptIqadTlI6Kp8fU/sawSJ5fHn7vCJsmGwD4ELSPLS7YdNPBBkoD
QCtBnzLsElQjWozHzSQu/+G2oM1B1ALxA/jQ+nV/yxcW4AqdseJ16yqeblBIx5ywbJqnVMU6/OVZ
7X5CCCZUnNxfFM3rocwwqwsERa2gHRMaOmWkPTVyVANU+PLAqqsj2M7uKv423mZjos1YdyOy84Fb
i/y8QETxSeGWkyuco7bN7tRona/CSnQct9mP48zJ1FHQC6JfJnt0sCcvbeo88vKyGR5NI/lrXVGE
DiimQcrjGoI9s07+t+9mFRTs4p6SP8Ru2y9konlNaC2em4Z/zaPeDLVO/rehms5NJKUXoA7LaHmJ
KvH9bsrhoIq8d+QoMNF+p4pMVWSzEbtuUNuUAxXowu1W7XhHelmoune5FikXMyYAzGs3vK+Spf6q
uVN3BCHZ/QErLnKt8yIzunnNujCcOxTrrQDtEGf00gybSH0Y3B9FZYhTWnLeLX0QZ4Hfc4Dd/ZEq
wN52xUqDZhhPKRI8mzelMhA9JsBbbzhZzp5b18XoObGjv52WJA0PorDd2a6kI1YbKYstThIWaV6a
IaNpnTp5djjKpwXdzCDu0aaykqRAh1FED3atWo+LOR31avYCMToFlLrpW1EQ2uwp2oFqKU2uc9WN
i9RTxvKzVFLxVjXD/qyNfNxsqHu/Lbru4MLbzSdWDX8qXyRPQNGvt/Nkd1JpabkEriqX/wZj6s8U
4qsbpxrcmwadtAdbVK23ljqAqcL+oJpSH3Uz9h7N1bmAL803t7YcIV10cOTxYAuoYT01eYj4ZRSO
c/MPVy59SARdV0ULmKbXc81ThEJSBWi6qXQ/DVyOznFdp96UG/2JSsUR/X53Vr8eEpCS9Gq2W7jM
nSTsZzPojBZv5onOk7XMR6WXva27RgDU2uB4EwxeT0pEnZtNksS30aJJ90Xfzo9tjojleUbzLPG6
TovqEwcdMVVSZIyQpY1r6Onl12x3H1GWQdkJ3RDqMpvJoviLl4lKpS1Ul+iTwkuDq9pY3onKzoMq
mmzcQ2R9VpxK94wir270WoYHsPi9d+f337C9NJW0SbIOIGcy02kWS9w+qF2h3WRSzTx8dp2blye9
94G5oWzYbVCW/iAuW3LCHS2iZGxU1XhTmb124+I+8PblUfZuQkoNCPXCuGGczQkdY6qWNBzNYMRC
47+wb4zCc4p8SDx3CIcjXMveVYTfI7V4CDdIGm3WUJU2js4L8avQ0xbCKc52d3WCz73vxDp2Sr2a
wDAorT6NvB516KOK7e5siRvQHuUyQKrwejsb7TjkomspLZijc66Lbr5ZwCzBbJjGg7xlXbhtWMu2
XJlFSGQAKbseKhtnq1zo3QSLqRSRp2a969tiLoMeaOcpQXY1yObiiE6xO+qvzjCWk3+y3dEeTiWY
Qm6F3p1uKyt7V0FAuyjoM9yLEZXAvjeUg4tvb1EpwlEI5nFZ77/rmVYGyeiv4lhcTfKxjZTlvTok
+FyGaL8fjLV3KNaAlrK7vtqobj+gBuMtshEZy9u0Oldo6jyOahUdHL29bbpmbGChQAc52xkNeWtI
1ILRH6SF8tMsu3IMMBAfL3NSGgEUw+SuR24NuFA+HgDOdhcTiXeiYx4SitDXi4mVtRabcOCCScbD
bRfnmheyGndRGx0pkewPBZuBCAiBra3SlKs24PYiysDIxxWn2e6/dlM4nNBIOGoR7YxEPokXFML8
vMTbS6YdJ4yiMgCftkwMH9mY8A5TTDP3DEvql7++0JBLp/sNKZji4faK6SJ1mPQqtYJ+jpKgN1SB
DKszP8YZ2eXLQ+28CAwFxoktQp9tS8u1DLhRekqNJKqk+JFi5eDpmhZ/kW1jg6otjhCqO48x7a71
/kTalrBq3ba/JQe2OmaJYnGlqJVTiqexEMq7OkQjzcvHrh7v0qTOnfPktAYExsXOPTGN86eX57xz
AH/5HVEJBx1CBnb9G5w80gmWqfxIw0rfD65cTh2MzR8vj7K3YSjsw/SksEJLYfPetwvZK5KHXGNq
iNtdPyb/NVJUXkgYcpAL7Q0FZYi6A7kyd9hmUfPK7TARnIzAceP2Rnca67mMiGws5VDabXcoXgQH
kVy6WNtK1qxQXZ7gigX2UC+nyA3j20zC6pZ2lBwEKzufae1TuOjBcxBAT11/JsvCnlsMGAYNejKd
4yS3L4lNVePlz7SzIQnGuPrpYK0CQJs0zpAOkJIVJ0SKjMh0XTmneZxJcSYctJ1hLP5zRffNCDPz
Vprh36MMgbhgZkCFA6YJ4cT1HFvHzsOKSiuaJ139hCcS6ruuHE+aOh7FLXvLiRjJ2tnCF0vdopJ4
i3pTXeg1Ja2m3jjNIE8Njn4Hy7k/igFn1yVEIT29nlDYZH1NR9cgMKjKGyIU7cGBU3fz8kfb2YVk
3YBP16sLXtnmuc7cHke1hvZKhJMagIBhIdkflMfBTr/+/UhwYrjzea0Rwt/Mp1TaqkePhkJ8Zxiv
lHLWbqY5TvzMouH58lB7OxFxv9Wx3IKQuPUbLMqS1k5HYFmquerpUa17aijiGxHbn+DJxoaHd4py
08opuQwmJnEHT8HeoqI0iPAOV/Paqb7+dIVIoWSVBOswhJUL5M73lVFRyYz1Zf7w8lT3dglj4KyK
LjPFxE29VAnLrCgQEwgMGBKrsPyM6ETjavnBlPaW9PdxtOspZbU2NlDkONxzJz/bvZ7cLrPTwH1M
83NjL/1lKGrzFIsq9KaxO7Lx2F3RNfUBsEwZenu39GltjX3HE7CMZf6AYbh4ayvL7Jmh+u7lBd0b
CZvMNaqEi/KHkN20LDRREo1+nMyyGxxu3TdxR9KObK51sKY74TnzQUCE0HJFAq7f9rcXfHInp8o7
Wn9oUeTfXWkod2avZF8j8A136J4Vr8xJH/7hwNOjoJ3rrnZc235YB2oiT5HWDOY00724p0cylGGP
zXJ+hDFfr9xN0rM+N2uhBRFItuhmfrpat4sOh7LpJ3KbLJT9Jamq/D7W7fDc9mb9jE68+Okq2VGV
ZycYw4sAQWBGXX0ZN0O3mlYPIo5pdWaadilQEfchxWUeb4R+6pSyPYgz96ZK1EdpYyWlwTu+nqpI
rH7GFJdjmGnm7YDmj6dNYRuUetRdqmnWvKov21MS41v98n7duwDgPdIUWRXc0OK9HnmAntAsHL2A
8Rrfnaa48BS3bA5u771hCG3X0h31tz90vprCSJOiXtvwWWF8rXBVuNQobR4EKnsngghi1WelWcGM
rifTxvBKohClssVonqsiMy91V4iLXYsS8LZZ+2koqoMDsTszniP2KTI+f9ho9bXeaUbCzGgS5sGo
wUsfFvf7y19pb2I8RijBofBOeW77lSoRuzSW0JvRFDow1dh7yHd2PuF65yV5UXuySuTB/bIzs/Xx
W8G/UPL/EPNF+1qplFnAhjClHDw7Ver7dkqmA5D2/jArupgMAIDhZm5JHIlG5JTvHbUTP+rZzN+r
tb38/T5fIZNA3dfrBAjD9daIC50eRQan364tcWNFYk69RkrjYAfuvHNoeq/OfBTZVm/662GMYqiU
VNKVM+3UeFWq4luIri+i9fpdDkDrqW+HL8qEq4M2OEflmp2nB7VHWkuraD0ihZspqjUYiSKMVlm2
yL0vuwadWSOzJq9VJ8P+h82hIs270rx4g7aN1gbl6tZI1q5PMbvPSN80w1mRdTUdfLfdSbGQfDhI
uwR/1ws6dFE0g7a0g6qpf3AvNm+xF8XlYEmOMoC9fahCE8BrBbFAZM+uRzI6UaKXENLZKJr2jFDJ
uHjzUs9H3c0d+TzAtJSbVs4ud8aWdpGPClW8hu+ktMhY1rMWPwx12Z2S2R5u8gomX5CPix40VoKV
4jRE2vOAOv85oUof+e2YN9AiLcS8g5cvmd29C6qYkgreLhQXrhdARe5fLBKuj8ar+iVrY3nXC035
TBlpep1PkercrVZYKMHpSpb4VlbUzUHkvfPugn7hnP4q6cKBv/4JVdo0Y5614C5IAR6LsZCAi2rF
S1sI1O2oHYbaOxcrqHwEVUBpUiXbhtpqYoZSp7xBDTd2bqu+EpfZlK1vse0+IiM4+VqUdP+wp8nY
V0ja6um1LRwrUJJtUQAxzDpr/qCNONW6ai6/FOQzB8d07/hQnaYe52DTBnDqekFbIM85ktLcCRpC
3V6ohfbPTMuL8iKbVjHOL++gvSOEci/01tU1B2jC9WiDEc1pFLGDYqDa2XPu1EhYG409/wNpg3wT
lQbgROyS7a0g0YURJFAwxpb6yW5V578G3Z+fL89mbzMijLCynX9VozeziXrLbcOQK06hMnyPqr36
HEIO9ONEk6U3TslRkrT3sQyqjGv5gcrNVgALm+bIBUKIFoLbWme9AFSXZr08yzLMDg7a7lAUdIir
aYdSHrj+UjSqBxUrDfjcAn+xrtezm3ZohlPlxEfYpr1rhXb1/w+1OdN6a9hV27iovemwFXqLroU1
9Z97jDORep5cb1zU5RQbbe8VqV0fdE72J4proAI6kEt3k0tDHlXMSCAJpaRJ92B1GNbG6dyf5RiN
/3DWyMcIl6hm8h3Xu+b3fCwnj8Y/jWJxNHS3ydw1b9wmKzzbKoaDq3r3DYFnvPLqfqW1m++XRhUw
+iYCaNSooXnb5mSyvqYMresJJDsRZW0ibuopoqL8yloi/FOw2qgaz5ot9TMg/+milc34fewNUZ1f
Pjd7twA0d/ABUJ3IojYfvIPXlKv62gowivr9XAH7APf7DzgaDD0oo4F+WnNE/Xq1o7gOnUyFTC9b
NTzZRve1UhpxE6nLv9yhK0uS4BFQEhXz65GIyidz1EBLok6MtYVVtGge5IqKEWlmae6BKMHehgXX
RSkS2S0ys/W//7aLHDuq3Kmg84/ZdfHZpVR4k+aK9q4onfSgWr33+K0SKFQP0CSAeHs9lALVIu6L
FTgDufSkkfUGpTNSssb6zxvtcboTVizev7w79m7VVQQKWUvOCpiD60HVuYwNuDVWwIGPHyaztj3u
17r0GhSvg7objoByuwMSl5A8/UKNbBY0xHrBKaoJxTvM0xEFUd1vjQ3XZ+j0+GNc6Uc9o91V/aWL
zM5Yx72eYDu0wp0Vmm4R1oWvcr0336uikOdh0XN0UJpE8Xsk8Y7Cyt1T99uwmxvBhOza49zENTsq
mt8meU1vrD7i+e0vJg8UCBj6HNtWQKFbQotXbYeSZIOs01RnqmgoUPuwXZLBJz9EHf3lHbN3IlYt
bfVX3saNcr2gWZt1A8AfupixYb3q5kI/RaNhP6L8nhw8i3uLCDwUpgDREu3azVCRguHIREcqMGWS
xV6hAO3ykE84zNX2Ngm1LUyYiGThB20GmmlAlWoB5b0bKvw/KqtfzqE6NvVp0kraHbnrnFzZ9J9e
Xsq9t9gGFmuDV8CMZEt+ksB8oowkK4hht1xSp++/Lm0KPCNO9HtTF9bZAkrha/BtoMIa7sGFs/ts
2QRTq24pNZNtFo7Cm1WSnANx10Zpktuo1bMZL6sR4NirbWDp0noHfEgsniFHsJgjaPnRq6VjlL41
mEnr4ZwiQW4rWnHz8trsfRIg6txMa9CH59z1NkNSm++cr9FXlesPoL2jMxl0Fri9UqbeYjdqoKNH
dbAku6OC7OAvLkMgqNejwsEfRtkTZKa6shYYK/1Hmk3pPUqPy6sqoRpXu+ORBukeIJ/rV1018ZSV
9ri5o2hMYTiF+F4Qgwc7I+fW+V3Zxs9ow9h+DLL4swuC76Hk3cMwQrEIG8Lko9OhzvXyou8duJWc
xKYAkGVsYwXNjq1BQRM0KIc4vJA7oNWk6Edp5f4oEPMRG6a6uuVBiSkH2CtJ7a1xSW91bcwfrNQU
B/fUesNu6tUIJNH4JbHXHBAf159ySoWut2u+4I55RxHGsi7plE2XMdWW217alVeFaORbaa1cXl7F
HRGstYEOxYpcBQDfNo21pYpkbZ05jJrJZ80Rih/mxfwB4fhRngRccHnJMl2rvcF0xgfsTTME/dYP
Xkzms9Go6REod29fkzqRVhPCUNbbxBZV2CD60Nl2ADB0/qZPipYABXOwctFqNHDvKmuxsYvWtH84
T6SEFEmpZ9P035xiUbZRhtU6avlFkxRPjYupnRS2+ZS1aEB6yKxI+5miTH9knrw34TXN0BTKOqt5
5PXXJ85KzG5kwmMYuuaj1tv2aw0HQ+W1NjXaczb37akzG/0gv9l5kMH/c2OByV35u+vW/y1cNOp2
TqGcobFuq+lTrnF+1aUovnet+LiYQ3kw3M4Dgu8B+SlOGpT/tkLrc1ZlDVUpNprUred8bsNggnf6
RZ9iqftGsYw/swiTK7dc/eEXcaREvTddajW/eAjs862i55y3kdByw1lbs2HtiQFVAy+joPplaaW7
hlfO8v3gcK0R6eZck44DD1jVz8w/DldbzOixtL0dTF0df+iaQbvYYxY9Q86xvieZLLzZ6uvKS0zx
TZ/1PkDEXzu4J3fuFn4DWB1kfwF/b7vfnZXiwzDNlEHtcrm0Vo30AHS1m3Cx8ee2YOZ5lEmKc9YW
6cG1thN+kcrR44dWQ8K1FciQhWmBo2bouUjmN01fOx8gtjq36uI6Pw+Wej0kfyw10Go6HGv/Zouf
KXRqIDHaJ8Hg1ukrQgL3R9iuZgxFLhbXcyshwjcVCHjNL5W0q074hpu6n3dFzNXWavXRuq/H588f
xIendMBDuW0cW0LGhcwS9HlDe87xwumLByrI+kHssTcM5bIVEMLfmBhcn+LGrAqlSthiahjHVTAn
Fdi5Jl/yty8v8N7xYXHBewEuIMPcRBumrNLe1VEpA/yVRb4q0+ad0mmh15OnoPISvXl5vN15QXRB
zwE3I67H63mpeoZyqUM8nThz+QmwgfLdtuQR1GV3VisMCugxc9rKYnd1aSizjaZTsSzjK6NKaXmg
zR00wu5fy9o9OhE7Vz1KBQbHkAoHqInNVV85tPzSdLKDGu/A3DdyCsVnM7fS2I8XWUSXSgXKfjKU
JP748nrujkydmlTWXv+xed2s2jFntyNtcESWvpuNMHrH08DG1GqLd75QqRhWYj64AfYufdo8q5AM
bcA/ioVDQ/wtUkSq68HVJbiopXusMy16gs4HB1dNddGck0SPf8Rt4sY+ndf5H4ow6FWDOlgFekG7
bdbcWtQSBXBq5kanNvZJU8ros1tm7uwZU3PEsdnbUFSwQACBm8VdYXNMOteUBG2EU30eZ2esNzMv
tObmoYzCbwu5/MH67n1VtL4oNBMq0YHSrk+Jo4+jRk/XgfGqPyyh3t6UUnky57K5uDMQ9lY2R+jP
/SFJcxEHIP7f0ljCXFgFtUHCJMTGgDeNDdz43pnRbFzcL5WVFvdYJ5kHeOS9UVeNIBAVLCtn9Xqi
Wu7gBxcrdJh0KhOFiMVJmFF/Gy2p+83C5sTHMOpQ4mXva/426jY4tlAYRtqMroSYO+XZRQ/s3DqD
gy4tO8An0hk1T0qNEoaVWK+EJo1zg4pjoPbjYiHTBObRihX9PcvYvY3San6Fu0D//PLJ3rspUdpa
LZDwCeSJv14aXcxRVwGJD+IpWi6VW4avOjnVl5dH2XvLEfReD7PDU7NNhNo5VDKTHlCANQJ45qI0
fCWzlMAp1f7890PBzaC4SHuNkvj6VX4LTFUF+ya3JzBV3QFfaZEaXkrx64IUVXJwfvbWDoTCCnRE
3vQPS43CIiYrMweAb5pnZ3yqxDnX7OFg8+6t3UrH+oXbBECw/orfJjSlGd7Y+lpgK+Yf4PGiG61d
vlAGPkKU7A1E+kgQpREBodB3PVCtqLLOG8BqoqVxFmb66Bsl6k5ZRHD/1x8J9yK4CbTsyJW2fbRy
ydJ8WJGOFRTRe6Tys5MGCt2HuNgeRLA7syKkI7xhCUlUtuoGhpYZMNqB0i9JEiJYL7NzRVX924Kw
/D8MRQYOJI7+Ax2CzZeKBjQERmi9RDl2faGmH5/sBI2DLlWPir17FS3SvZWVs0JXkMW5/lgh/u1q
ltZ2kKdKdVG1RvgJvpOneYikV1Je9qfMbk4dXo5eOEeQ6wq1ucTLVHqxIufbrjTzA0DNzn0Hoxl7
01URnObv5jmZnTJvtZLpKzJpgp6yWTBWKvGxZiW+OUrt9HebiDYU+wdvOnDvYDx/FZt+OxiyrSoz
deiMNJgp3/Hn8pu8xuzUbWR8+/dDEYbDtFVXEuGvr/HbUEq3AuIbDLgFTPQgjNLkgyba5tKShh0M
tX2r1lkhRIXpNvcxO3aziXC1ztsuMZmVE5ee5jTVOVJokyC4YjwtY1Zd4L8Zb16e3/bTbQfdHH2b
pqigS0CTyVbqO6uPVL9O8uqukjK5c4b+SAF0d5Ik9GAPAXr94exrxF0fZ2Gcn4ypeiyKUb1UMr7Y
RmFdwsrFSc11quDvp0grFlw1WRX/Wn/Sb58wTXCIKOwxOUlgXwl+29gQSUo2kT8ksXmrLb3zl9fB
uqiGqlK2gAgFBWTzElmZEglXm5NTX3byNLQUdoVr9w+9NL+/PLftHfe/kchP18d1LTRez02klQaN
X0lOiraYNym5LLKViIXUlThiQ+8ORT0CpQuMEalLXA+lybAd7KZLTojDRk9CKZNT0bnj/TKp9cEX
W3f67znwqlJF8YBeM7E/BcbNF5Mp5r79YqcnaublM5ly9WD0h4rSf259Vg0h5NXnDiXgrXQGsE6M
GZawREEAyxFllGfLka4fVcq3Zk6OpNnWa/l6TisYfK0gIaG4IvWul69TlxJtP3DmdhkXl2aB6lRH
4smUmG3Y8TDedC4eqnTwwotuTPPBjvzz2IGHWO1MqOeguLct2sV4R0l16rtTFoaml7vDfEc9unpr
uLIn02g6v6zc9vXfbk7eKcRwWV0A3H9krU6W2kbpINFgqeHgZxkEfZDTqBr3f80KQeOU/hIAHcZD
J8DdbM4pdONBuENxAv0EcjSFhxh6UVe6lQe3NT3AXG5rY79Gc2GorjAARtukhnypOLPajDc31Ju7
EReVYAmjyscm1A0Kp3yDi7F+G9vTQdFmb1wO3loYBO5Bu/56D5VtgeaBVuQnPS3sx0HJ06fRojUa
jeJtXGj9pUw1Jjyzlf/6S6LWyHzh0tMy2VaLEqVd1kQ8P0VtO96qQ7bcaraUWH44uXLUodmdJa36
tWdIDWdbXOn1CaxnN+WnbsHEU0BQ7zy7K5RzJuenrBmbd6WLx0g2WEeiBH9ecUDkcEn41U3hjdp8
V2MaNK0VqPfXppIEUzHolyZcptuyVYqDLbQ7FEasNqiEXxfQ9afsU5NbNOnWFXX0u1nI8mSKNnoy
mvpIoWhvPWlMEDFCBiYi3t48TermqcAlKXNQlq8cq7vUYqhOXaipHwa91i6zZsog04Yj6safN+yq
JMENy8AEx9viX6g0bVM1FvtVGsnZRMf0jOioSkQam+/SqJvev7xNaeOthZLra5YgClGW1Rl+Ldys
T8tvj303jF2UhRPlU/qZg+4hfqYCLamzMMdiSS36LzJUwtgP9Wnm0mP3NYGMmgqRwCnVgohW/OTp
/TJZXpOK5q0qcjskj9QbhPXGEYdEIa3GL8Mmrz270q2freC9RxHOiL5hy4XfhO1OboFDs9vANnJp
i3i1YfdAIUHVjf6czLxkWhEnjJPE03gj66WsCWV7/ctqvVTcTkPojIHWS733Zc2fZKBMEL4XqTS8
sa1x4jOzovOLOtI+JZQO2qDv4/mVlbRRepGRFF/M2XRvSivKOk+dksS5RMz6hHam4fg9RHfNj4oo
7k7GepcFLqi/AAsfhCn4weoNdMfJuVW6CvenBkHs0BupUFVeN4QGkoqx8TPNkqj1S/LTH/YIM+c2
w8jpKTTASQSGMevv7CJNFdSK07FAiwEuhjdXqkguqCPmb/EOHRp/spXkfnES1Tgbmuj+a4o2i04r
6+5Opr1t3NeNk8TeqFnD6IeGGG6zWm/UV85sKQ8UEUb9PkbD9UMC2vb1sCTj17JI8s9kyu1XY0zQ
88+TvP0SCXBNd6kyGglWtnH3XRViyXwlycv7OQ95mpQ2Vr52qjI/8ZDRS5KyiZ9TBPgjeHeF+602
I1MJjD6xcn/QBqQch4b82FMqCU5jKVrxXyPKVHpD2LXzvTu3eu0LqWjPvT5qBiINYT76fS51+zTp
dikCqn0OlVNjAizfmbnueOhn9x/UuAtfqXPWJ0FbG/2nNBYTfFQ3syPfmYb8sSHz+aGlBJdeUjtY
Mg5hkn1T5BhnflNNuv6oySilqx/lZe2ZTlbKAFGK4iM4vbDyZxe7+7aLMPuqi6K6HfTSMoA2hHXi
1Yss3+dDpDRe14RT76OmwepHORKTHgQE44cRlXm/xs9K61lAtD9acD7Du4LB/htdWy98StE9pkuK
Q5BhI3X3bZyj5T5DF/w7VFAex8wFP3sqijQbMY6ySHZ0W1bPnbtaVXWK2ypeZPXxuRNUX700NOVP
tCbCT+6kO1CAFynOWiPnj62WL4kvqtLqWJNQIeAFsAF8AjIOyxols2/XuRtRZhNJh746aoOIjxZq
cp6Voaz8gvJA4ZdYgs6v0UxarFM+RlaB+Cv+zW0+SsczhFC+RiOe5/AZVOd21DWssbU6y/4bGpCA
3lwUAmrYEH0LXTG/ReJEX3wjnWZs5xEHekzVpa18PXMS4z/FTlz7ec6G5VQDAxronjb96KlGPTX+
Ei56WkL9qlCcn1MtjvkaIW9cGQ0ZyFGJ9tzjwv/32aiFarwOtUmn49D1CXdDb6O9fjtoah2/xdyj
iXuvsqX5tZA0hM+1beXVzxxOcOS1+tIrp5qU4UmqqVRKGglxaPj8iLC645i0mZfYfTy+ijJ1Gbwi
KscHu80EwkZ11Vk3eEO06SdTGFN2mdQSz9zWFjjHFkU74LWjdB1uh2HYvRsmQ58vVRvJzBvFYv4A
VRg9GnFuxboH5mJ+hn6MaFIzdpwxpx4nBMztvMi+un1CIQgPUJk+QT0qndarGjtW36DynnX+YqXJ
+1qqwvVsIxkycETqINGYgMdLa06MA8sy9VUQR7mue84cz8nF1Qf50TSj0PLsLHKg8S6CwJBQwo7P
BXps6nlZ0Ao4z5TWtIdZT9Lix7CoUfhWb+Oye1OFlfEWlT1eB881+uqVCYwgeeydbJTfcxGq5b1D
gzF+ZStTrn3qo1RzHp2hztQgFZp4U9dxnXMhRIZ1TuJOz5HznjS613OWJpdOsbIfbm7LB3PMxh5h
Ke6Ys12bg33j2lVDtpDIuIGH0VSLX1qpxUdMREcR3Rr7ix6HY3qGtJB0QRHa8kesJor+OFpF8XOC
JrYEogao52dhKbXHtFjy97WY+vDOimoFNoiVOG9sqajFaVS6Aq1oQ1Y/LWmX2OYu8fxe9HLIfUmM
mTzEfTJZZ5ffoweLdIG2GLNaR3eKFQ4OWlHk1ze5MKjsSSfislyirrvXjcSMvs79UKVBW5rLEhh5
Xtee0neZ9qZbhQuf2YBNhlubnovGLxS22yubAI/6Frz/9mM+55p7serMamBmGHrvtdCO7De9qgml
8a1OFuG5wvliCoZxrrD47LJ27s45k2ke6y4Ko0BJZNYX2Dl2o+4lrbTu6Vqi0egOi+2eE6WAd5OL
Sap+Kng77DMd0Xp63czoJXkwiQE629ocOqdKmvr73FbG9kGb2iXKPE1PlY9W1CxpUBoWbSkkIItx
eIhCgfqRL5rFXiY/lW63EIs4WJ1G8NXrQuhnF5S/G51CNZ7cn6qex8pTnqvK8BH+dxSfEDENm/ME
WtbUz1ZZLM657awxP6GPYLUnfXaE5nU9MEL7PBbq3HxSomVchBePsZ6dRScGOb0qDVguOJ6nWe0Z
kZGnPwhJNcrjCfCJbw2QneYiMzh+7yyhtLPf1U3M5WjUixqMdlk5gRIvGe+djng5J1+t9HPqSLvx
3KJtazwlOgTo7MWulS9u4qSVB13S0v0xnmrXd1JbK/3/4+w8muPG1TX8i1jFHLZks1tZlpy9YY3D
EMwBYPz196FP1bkW1aUun1nMxjNGA0T4whu4xOopTH1M1aKZCqyMZjrcXoT1LReB0mn6A38M1HKn
QBRUh2VMxCMad9USiyFZxL2Jj8ttr5VljoxBV94ZQaFVVxWaLHpkTGX6fcz5lFGm+0UJMiIVSZRn
qC/HqlRDEPZa4iwHMVTBfAME3ejD1UynNZrLWX5ZMI1+HHGkTw9V783Uh+ps0MNET6drCkXENLLI
FHfcaKrPwyiCgQaGm1phPqvlsR6Vo5Ha6ihULNysn4IJV4iQTl75aHiCm7eCiygOBjdCETqDbWbv
Ml2ROBk21LKwwOMzgM1pDA42Dr4ysSG2zbU6Kqk3BTrSU20eF9TpN3O6osf0wVqWRznXvUVDfciy
sBHubIe1rsoRWCwFiBDy5pg+pFmQip+yytVcRs2YFHXUUu6rI6f0CX+NvILmzLnw82PZzA7StL4j
7WtM6y3zqqyhXl450lDtKdUSxW8fPF4livV9FbgfunZxu4LwZ5BJAFG5wxTCzvEQve/splT3bS5s
HNSbdgrM0PTWxfbDxfa07gvBadd+9rq2SR6TKki5CnWi9gmUpVMM7e04mWsTDuas1JWRuNVDCs46
PXhdIdS1nfgy7Q/8S8vg56WVE1trLcfD2LtpHbsauCu8MXwiM+6Iyg7T3kiraHZWLEKWoKJKPo+Y
aFxtqp/aIVhKa3oGr21/NPjb1tM65U4azprZ93HFOWiPpr74/wAfa5MQ+H/jXXUyRZWZRBWilhUQ
Qd5OdiA/eCv109j2ALLjzJtWsMgcqfrHVpXAGGfXaxwuEkX3y+OaECFGSJILSVNLcD9nAgdNwQsz
How+yX44s+cvnJfc+WZOidNFkxekT5LQxDxsmjN4uOj5Ei5lgLQ/yYxQ9DmMxARYYcs79l+inaw8
R0kiMKvmUVpBM59QsgBj6Qu7QPdXmf/SjQEl16Ir85zZ0/xVTVX+gNkI9eesoMt/V7SlTRjSJakT
NsGEtZvQZRognEyv2kxEgkKxUVgiXqRnl3HQjsZHpxBeHyp76Zq4H8v6keaAnCKttPsgktpqvutm
U/RhvlqBOpFwdT/XVVW3weD77dVcldMXrQ6C+3wJaOENI45KBBEG/4c7Bou8ygrvKAtLe6zteuAi
FpZ/PYB4/FmAGa2ffPoNj2xMqydnSJFdoGQkiPTK4gaISvLRrrBoDgsSieekSFLi+qxvPjAtW9x6
AvGckBdRf5zxIDGiWjPUfeACJiTulWty6zaz/VnSMMuZSrKoq3xxG+sgLWciCMWg/TP8N068FQyL
fSIb6JPrzkd4NZwrvs/Bb5L+MV+63guLIU8H6m4jq63z5N3qk6n/wMgQI7YBmvV3UADmT/xo/ea0
qCC/n1XHA+cPo56F5cj1E3MU7C+YQKkaQRd9hHKjHKeMsqCZnHDJ8uHEoVNraKSZce2jC0yNavLT
Iy3/Ei73rI9mZNkgRePCGo27JmOPhpR/kyrMZblW2KFjxHQV4GtYH1ho140dM9duSCu09Og2vftD
DFriRevYVxnZ81oWvDBABCPchwL5QEAGcy2tpWMcJS8AiA66G7/U0sxgm8Yyr0+FUyTf1TrkpAxD
bjmxk6L3Fzbm0jxZZLU4z9nC7MMAYvjy3pK+QdiJIOBta0r+7qKY9DJkK9RuVKxLeVrRtZ7DOoN/
/TyMhv4D1Jc7RGnnFfWxcoBq8jq3ac75zVzJu+AaPwovKFNY5waxfpG4tUH67jRT2FAVnSPllmZ5
yIHvF6HRiGwKxVyPNv6ZmktuLkdKuO40uZ9WrbZX9Mik+88ohn6OebZTycNcdkaIYFRnn7D/NIu4
nrt8jAfHq6/brEFaT6vHZOEDU0fBnNNt8tDoezyMXDsV/cOclO1DpZeeCtO2Dfx7dKTLK9zNjY96
0vkNIXWa86ClgfU+F0pvqSVl60GU29tgDaa1RLreE92bOVW3aB684dm1pSnCwRV2flN3MARDN7ft
D+DA5HIl2zz4vBJG3uV9anzTZYmIyZq5/famrl0bIWpiPZnQl7V3lrdM9wlCD0ZEfJBwu668xlHJ
b/y3Aa3LVQLd9X6q6GWFRIsqu8IXfWBBLS1rQmRDTMXiOg4RhNOv907qrWzTzCZuqVf3W1tDSIbL
XgMfcyffHiO0sBx6cbZTeWjfzlhL5fAMeMhcpFIfhnpaPEo4lFgeV88qhpDWpXwy8RNcj5M+N7+q
Yl7GyHfmgJhqTlA1qPET+b6lJzxx3NsTZOxu/MlzYGQHzakzvAbKgWVx/Zk6Fo59/6wzCqKHKm20
4NZWwnwEFWi8r9tAF5E+LsM1EAVBCuV5+RM6+wvegqarjSG4TXRiEY+TH43Ezr6bsBV/qVkFWbgm
bXOalcVjRf5GXm6TCqMyKYPupvDXUYYKRha+ZE1bJtzqxvKLF8BvoqIfpm9Wo2/S1dmQpnTUC/+x
8nV4HmYqqh+NPaH+BzpCdlRA1iQP3RRXk2RtTBh782pVodYsnX6ySiKCkDXu/2n1vB7CfHSHmfjW
bz54fqPunHzCYaJmPzz2TV5+zpbF/EUXLbkintWmcE6qnAhEutfFtHZfprGAQN12ARWD2uoqavIA
LuuQnYyMLfazxo3Kyiw7WRVCrJQMKKOHgMrm+jQHKZddPqEAfu3Ckmgjek+diBulkxboVWM+qMpb
tFCJYeyZuG1csRh1epCIpeNywhF9D4rG4Z2trK44pAu2S9GMTNpMMKDa71RfPJ2IJJ2f8zw166OY
7Ia9NLn6TweCQhqKNi9hSvul/F51CBuEbd+TwM797D/0fd84UVDlxntL041vQSkmI5pVb/5QZdA8
5ez6NXI6c7yBHtl6m/iskV5vKgYm9UinuQEbE+BSliv7KBaS3BBXe28KC2yc3dhrk0kjTJuqhSuq
zb44Zlp+7gKj+CJznTqE1JfUOaqknb7LUTTPQQ7jLJSBK82DA7DpayJmGFm4BLJPk9TSv2d2Yd1N
po9Fri402vOrN6Y//akhKhxIpLgNTEf/6lqipaiVjikB1NRBYc2MRuOKKdY7wN6riMZgtcCiBI37
wZC5fW0WY/Gldvq0iYV03F8EXQunUevc9xIqY4sl3FJ8pmybf6e/jXEg29O5nhJPZVEFtUuELrwX
ESp9mJsDjInm+2J0hEwFCz2FiNoDoCooqjUhL2CbXqVtYxBEJRWZXCvn8VQlZpXFTenYV52XpXpY
Fg1Cbr0/aOiUJv12cWep84jCdV2HK7zNn7Po5K+x6XIZ1r6PGJqlqMhHnm2mzyuZSRlBp+1+6IhK
ljH7yvm1cDt/soex+cQkTGoRmUMggb4L92hZdm0feVmhTfFqGYrN7eV4lRW91H1KErQEQ80MRg27
KbfbXkS/vW7HibtgGqzsMdBSsJyup6ZDMY5DEo12xls0kRf9MhA9XaB41M51NVQAjsl27E8q9/rk
wcFRuYt4txWSjVJVPfbfopyjisvHu9azbDbBn61oLBIWmi3HD2cMUEs+l6Y1iMy/6qnxkuU1ri1u
LGqOZaxEXt601jyOx0rXVBAale7M0eCOrRH5utbSH0HcdwxN6Xr/gAHvqYpArCL05EedfIPC8inI
jcmKUronU0hAWNyWVmJp91ZO0o+qX6C1oa/Qbw+D1LG7k5dnSRZm1ehQCZd5934aUXw4DA2a26Gq
gkE8UrFPvylTmCjlIzX3TlWOoUJ3rd3HKRuc6dnTpvyn4cskO4qtRRemPPYBuP3G7qPVX4yTkkNe
xt0yVu97nIBIMWaPQD4h4ugjaHHBfRMsNco9Sk0PuYUC7imbQb7ETul4HSGzBWGKypzdUBDN1mez
nhBpw8Yt/0oURPanJa233KqAikzopZV8jzwKiYsqZ2845G3eXKe11XzNfDv5OCzz5G4l5Ka9VbQh
/GjKSWmiFYGtG6/GjpbD0dFzC2owmeFMhFad5srxEcalYve1pBDylGoewhgdz33AdFunPOiTYQxw
2ZLhPrVmr7xdKMIYoZ20VNpq39G+zuQXj2J11IduXIp3DVJp3M5+43/gQPF1Wj8pbhuOZxemwoAD
7FG56iM90LTsGhCuBfhXtfWWXrgj/6U23iJbmvK2lzbVbGWTGtrkEvlIMLdg1YMpmD96dgQ8uc1R
EMqdk52O5nwq64KlrDy3eeL6qN81dTnnPAvaJA7IZxqx5XS1RVVrNO6J4kaOkjByx7/rWyqmdz2p
2w2+GhjQO9M8PjmTsXwb6kFlN4ECD31IB2leoe8pvGiic4EZNnHKL61zjMeUu4Yj3KaqiDGzDj62
XWVQlc1q7+uSdNaIZaby2V/J4L0vZI/kX1K4Th7WVQ+BOAuyYgz9ovXEKZtMrAl1n7IA5wuZlbir
0Q2kuudQG7J6b5BbNOufyoZi3mHOO+PDYNvlRycd7AdwsAgDWb1OHRgp8AWOJGVCFE/qvI2CQQuc
UAVCfOnVkMir1ErTp4y+6I8lK9olpLJEXqQBK62Ofp+UeuzWgfNYq4GzIWZOFU+9PVPmJOTUD6Mr
2iePXti/ttmNeUiBhsgkTam6hn5agX4o19T5juZ7/h3dli4N1zYfrlLAY8VdUw8knCZvABmM6803
FOIqJ+xTT2ZPtSXZpE7dNxdgqq/E02m241z/mwpjubBBdhAXWSr4b6Zegqirlwcrkfj4yo67RS4B
guoFVS5i/esKtaOD0MbgOFS5dqH//Yq++PtHoAGJwQrJMFDWl21FNp8SJC5VPCxJf7vyzd4PgSp+
4jDhYYnb54R2AsvmLBxXwXtAONulB8eYkhvYjNRP3250vgbI0OUEQLWJPNNb3RsTKAwaK9EB+jPT
pL4js24+dFaVXRAGONe+xfuKvjGCB7CGdyu/LrVfpKNexSUp6RXMu+bo0T05lqDzDtKt9b+eFZgf
2KGIcoEAeiUwK2hTdmUa1HFQjpCgRTvd0ojQL3Tez0BhUE7Hmw2wHV/0FU+wUqvlz1UV67LnYFZe
+atZu/6Dk7hz1K1LFvVaN79/+4OdafcjvKOjPbyhUcFDv9w/VIwnhze/ilfRTVHjz9aVHTTJUYqm
vgAjPHtgNjooilxgNuDMvxxLK313HUzceWyRfmqHZjxZ4ygjmm31nTLd5MpEr/LYuIb81FgrwhKl
2fytXM52Xv78Dbvzkppaak0qYL4zKFVinLK+E1ppXkAYnYE2bMwMlMZp+aOFt6EB/uj26x4A6YU6
RcxYLhQcC6K2g6ruwfQN//vUWJiN5cUovgKncS+s87nTwQpvVPpNEmhvsOyhHc2tlNdxXdrDXQZb
O2oX0dPgb9tvSqPJ+/YWOjseOHrQ+jqCa3v57KyFXK2VfR33ernElNGnCPs29/iboz6U6pI41yug
8e9v6ICAAKMC92ePGfMcN9XRxqvjpCpbtJ4XRooa00nucCPJH/rZUs9S0kKr08YGxo0FQ2wV2uqG
pj36cdpUzg1UNvPz2+vw+u5ja3m4PVhQSQxUPV5+86F2LDTeszoGb11804Zi/UdLLiK6z642mHu0
kcDMkCq/HEUMsyIxMwGUraTmWaA1j4Ux0T0m+bqHzCEu3H1nbiVYtZvPC9Au6rc76JFwu84Zba+C
jG4E1+YwYOEoaoeSFnAvHYXJp9Xrm/ECLPDVLMGw4WTBFsbiATviDbT4x/lZu8KwiSjrWNZt8stz
8uJT5tnLQ2vM6/Vil+0lXvzry+n3iB5qmUCqkTvdXYSimoMeB5Im9hyVX9NzsD/YZUBdy1+9KAPZ
HdUl23tZFDU1wwPmUAFNeXsHvbo1tt8AywHRMGjFKGK8nLXqRzvPF42NrXtuKJbVvynQ9z+okWJ4
Xabm0ddbP8q7crjA6Di33gh9/DYPQRxqDwymx2WhxAKLNAGEfzWoLo0Bi8iwXaYpzvGhiN+e6dnx
Ns0/wIKQrvaxE0/ogn9G1cRo3Of/+GITDPXIc76jsIDmgbn26sKt+Gof/0ZFgtvjyACt2jPL5iqg
Qwe2O05oxoW4+8nHUQAgyTS7ugV+4D2AcfAuXAmvXtdtUMDvm+AOENtgh3DLhrH2u8Fu4qH16zAI
AHg3tBWBCJbi9PaKnpvf9n4zyoYp2PMhaSiYNi2MOs48vexCR6u66grrbsMPrVVXJ8L54lvN4l4Y
9/fBeAFsY44IqACc56Dimr27kJoRsAeQnTbWvNl9VqSVlKqCEbpYPllrXK2F/EQJLo+7NvU/A0Wu
ycfHJL0TYKToF6TkJQLMxXshjMQPS5Nu5P9wmyC8sEWK9AjAGr88V0Sg1ijcpIn9FgF4jRpXDOQY
PkxARUasy3hBGuDc7qbMCcx+01niSXw5Xhp0qrInFGzaqVsiZynFcdaEfWuXQxGLNNev3v72r0Qv
EOokrmH1USCFPrnXImjdijZlhU18MtlUg/VkfUdwkc63CWJej97iriruF2F9RcXSe8j1unrnmmOf
wOJe7acW2d5LWNkzSwCNiuublwrKwf4xHFXbjbJO2jgtCS4D2bRXVd2KuKpL4+j12Mq/vQRnTpqB
figwWRtNBtxQdksuDatO9Yklz63sCgP3787iprHvjX9rJchaM9ImKgvtGBbAbqTVTlDtMmll5ETL
MnT1zPoVCGA7b0/o9Vuw7R8f5Pimf0hasJvQ5PcVVL4uLupWP4LCqUNYXthTr+UUWg7giS7xrGtS
hv749sivc8qNIQIul5sEKrm+DyDxOQoab7K62KJNCDC2ADDheeKgYH6NcTvY7rVqEFMxBXGOrYL2
UXSD/EKKNP16+6e8/qoGnixg2Q2HCih0p5eLUEwkk6gVdvFq+MkVtivzvwE8nXeTcrpLGs9nx/KA
BDsGdXj87F6ORUPQB/rMWH6nq7CcLf34WwxmXqAC/v20UJ4iWEQhmYB5F93gGtg2q+90sb5I+8AW
K6/NpPpYGF1+4XZ+FZPyKZmQt/HV0T3d30R0MCzwpwGfci5WGVKrBbYpZNpeMkbdfvLLV2AbiKUD
F0/av0/J4Yh1kz3kfTz0yyep3A8axIfDOuYydtx2PqwWRSFvAwZ0Wldc2LHnPh1TpAACKR/e2y5u
kg39PbEyy0krg2NP4+QapFB2VfRre2Go188smsi0lTgXpHZExi93CYQDowW60sde7qhj2eruu4XI
Kda9pAX0Qo7k0AEL+gsVj7Nn8s9xd2G46XZCL3zGbeDl0L4d0+uq8o2jWWPdXjsZAFHD668xpw14
YVT/frV7/5/aXcWlm/3MliLRo05ETEg1ZC/5sNppX4kCCf65G9wIcLh+U+Xt30pQW5t8N5GhZ2AB
wFfdrXOVOlKQm/fxQpvzQLlJ3TZUnb/99UHc/Gch4VoMRM3l5dd06YjwNHZ9rElZn9pxEXHdDGY4
18Ylkc7XDyITIpkhcYM3xu36cqhGD4zU70wOSFf2sV9m9DykVf+aOU+hP6/VJZmIswNuer3MwUSv
ZtvJf6RQwp8NcBoe6nUWOoQY2GWHsnB+0uWHA+AUf+sOv30w7k1csf1NsXNvJZmorSSPXFpsytSK
MtSeKHiUerSwqBcOw7kd6CAquxmPbmPulhI0szeXQS/jntV+MiY3qQ+Bm4OXf3t3nBuHgJqUwdSR
Bt5TNpYha0WBhlMslI8GYaIeoGP0F2K3M3eXgUTW5nPvbNJvu7trIJfVsE3t40kE1aGhen9MvWE9
ODVH/O35nLm7fvOysZRCMJrw5eWOwGNTjf3cyriyLbK6QKTHJJNgT8Zsvi8DcCpDNv6tzgL7gkG3
2iKoVfKT3bPaaIVox3ySsVGRtAf91F9BFnnXLtK48NadWUnuAWQjONKETnvzYQMuYT0FqMf7uT7e
TIXPSPCEo8nvLiUUZ3YGskzYXCDfgZ/7Pn2lTVlv2pEyLpepe0dbyAtt5YwX9vmZE8yLhigBUBO4
Ssb253+cYLfGDHtebfZ5WSxxLhpxVdMSO6Qu3TjKyP9DBLQpO7F80EDB22wh6R/jmYm0jHIZVNwI
KN6DPnthVxMB5pWY/7LeQBaP/qCFBxFaL5RbdrsCbZt8NTq8DMSkQSCCfW7ExarWTwvd2KtE9Ob7
t/f+fnP8HpAccCvIsjX2mfggrbXLRuSCtKmdfuV5k15PSObEUxV0F+r4v1WQ/4yFfo9F0kP5d4vh
9/dTMZUJdFe0XTSjIQ9ugF7UDwB7ZUND1Cif8kJz/81M2Q8HDd2RJFyRoAKZ2RSiC+0qn8dwIXtR
B9gGkx5O0mufEY0yyJPXHvCmdIL1HaklQtLtao4fc8wDAQ+kJcbw2FzSdyvJkgRUEq1+yMuMTrKu
D8qknyaF87MxZt2BPmMOLsgSIN/4VHcjYpdd1z+Vazv8Aj1egl9pXdK0Zan1DiKSapbIEl3xBApi
aE+QBy09zkkdtYPbV/37PDedH2vXuM+iSoPnXiT9CuJFA3Hw9pfcR5qEHBwK+j5Uf4mk9qx5e9A2
5YURHX/fbL/IblFxlTnq1DlOfQq8kj4x0NlQ5YmBboz+4e3R92fyP6ODkSI4ob6/b9IMSTokLd3V
QymT9H4OWiVDAXzz3nVGaQMsN/2f/8OI2HBQEiS2hU3/8lQCL0ENx8Pr2ye6fHCxS4gW12reAeBu
Y9le1AjYvxLbDDE25AagEEp6srt1msAR5jIiha1Iyq7rRKgjKYyKGvJCkNwG9wHQ9gvL+vp4box6
Hy4vFGl4rrsnPSjytCJF8Q6udMtPas1MRDpH5yHBYevC1bO/u3/Pz2MsPp5NyrLL39N80KYlQYhN
cBijKtOSRyoyzgXxzXP7hDf2v6Nsv+KPuzRbwGDXLrKy7ap5N2VXD3edtpQRiEWXrnoDCe7tbXL2
s0HQ2sIwtF33pqmJb5TaRPkTqTfFDW6ukFxWDShDThk3wxz6Ol9oIb496NnPtpkVbU4x8Nx3e7OG
NeHghIl2sxLy2bXp6g/JWL2buosmjueGsmiM8sBTlqBE/nJBm25QUoN5dBjser4SNjTNQeZumASJ
f+HbnVtKi5PGu4TkCZo2L4dCgquTQYYTSgoAHjleJ4jo2SYfoaq19+4Kgtn1q0uO8Oc2DGUHqi44
4mz55ctBAa9a/WqylMDz2gkuS9Y/jaVvxgkhhoqAXQDJevvrnZ0n9SWfV5HS8R47oGcGa+rjvtN1
mXnt6/V4wOK3u6sWZBCsYCpOCZyl0/8yKJVisnWykr3Ks638zKUm6B5kqTd43sN7DhCoEpqmIm0p
pqgA83phovu1NVEC5qBT/sUgnWt7t3cWVWLsWxQrfZUmObhOUx7spBbA4qlMmFWwXojp97W73+PR
msQyj/sTkaeX37JuyZxhU/EaL/52aQL/boFvL93NADHq1KvCu8PJcDoag2t+eXt9z82V6f6nPchG
2t2kXjuI2nTnNS488c3L+xlUDqLdrj1dg727VKDbP8bbTEnPwb9wdxPp71a2BXi/ChSX4zQx7bBc
OnGTt7VeH1u5dO+B5KnYMJb+azLM5Z2affNCAn92tmSbiCDRCKYA+nKlYclqYy/hrqLi50fr7BQH
W6jy3h0MI9SWIb1wNbxqE/6eMBqwBp1CyrL7938KZm0DbLG8qjauYLR5PzflspMclBHbSzVBatRM
0DidfmsbBcxXjF0uRAT7q5DfwLmhYIGmF1G0s/vEM0q/ko+8xjQol8OEzUCUO3kZ5fh4xm/vprND
0VACiY6DCVq2L9d3ndLKbBASjrWmHx4AoutHVevtx3GuLxW8zwzFUeGAUhel7rOvv64qc3wpGw5p
kbrPrlVhvzoV+W1VaBfWb3/vsX7URagg8I5QwdqrpIxprsFLTPXYhPZ70PR1iod50b6nhPQP+ZTb
FrSNSl7YOufm56JkR1jKPzyZL5fSQibUhNa9xp7UvSgxBrqQSINfd7nfX3iWz+1SSsucC9wF6Hbu
Z0gxJtccQ1vjMdgcEWdvXkAJ5u4VtLr262IV5Q9wp95pnhzzaEDg1o9b47S7cO+eWWhKDdSDHfS/
eGh296DjG4PfK02PVTF90lJbu3HgboKdr5ejWGnzLZAOLsmtn1lnYtdNaZGaClJe25//EXmtlVMC
f0mNmNTEOBlpqh2FM2fPM/JwF96yM7cfiRTVNQBvCKTubWermhqL4RYGLNnOjzH+8wEZZ/BKKnOJ
O6sd7gJKtodVVPWhGebigrrd65nS9kOVjccNgXeCzZcztbRm1qmOGtTBUKSdQTd/SYMSpHW6rtdv
3wOv71m6XnTx0KQiPOc2eDlUVvV5v4yjAfFw0CKvKocbVCTWG0g/LRhRqT6+Pd7rlaXxA7QSFVA2
Mlp6L8fz/Z5iUkmGOeOVGvb6NF5JT/2whrZ45xgAkzUZGDc6Xzpc27o8vD36mYW1cbwm0nTB8ryS
8TOTEtEke9xqZHZ9q2Xi3wrU5DtPFvrx7ZHOzJPIxNSpFNA7sfd4ycUdFn/xuYrm3pxjdOaKZ/Q2
luvUqbG7gGd6g3yHhG6xJrHpgJh7e/jfRoZ/lipQieautRBO4gdwz28n+I/DMnTUTmU9LrFbmMI6
WW5S6Cj8gcajl5GKe0khAuUxqCE//NaQ03HTzc7hMqv8qSRtqh572F7wQ800aCNFH2JGDqDswJoT
p7e3g1sphB49y8uuS5knfdghhTGEhTckp7Ka6ksKba+vHBR8UU2nN8PckPR9OSHYSZ2RqobTn8BO
pAcyx0arNwc7p2ZSpi1l9zlp3F9vr+P5UTmBQF4JRfbgkqovVweLWJQeqsE8QZGE1L7QogW0r/7t
Z1J2ernin7cH3VLI/bdDNA0FM2a1+ee8nKo7QUZdwILEntHm9+VMn32WACjfHuXMWaAwbTogO1CU
pQX1cpSVym4PiUOPM9napxY8QcT1q6GggPfo20O9DptR9bU3FCrjANXYDaVA4tSNQLOocv0iQuxi
ObmJn4W65ruPAVImMTpCtzTF+/jtgc/NkVDORpoXI6dXZskUiMXSIsAV1xLKaGkk5ckQaJTwuKQX
ioNnnmYO2lbv53WiG7hvabdc5nhJ5AQfvW5fw+b6uqxBDwweLeACrP2V6lV/M1sYxoXAt7sIKyJ1
Yb5nbnMOO0m7YZJr0pZ6+U0zDwkM3e312NHLFfmHarjJxlz86LFIuUMXC/D82wt8ZkCgEjxRlLHA
qe97UZafQqXvuiUeQGB9SBvawEma1tcZCNZYI/O8MN7r84gWHSAoY0N7ee6+cl64lOEsaeqx72bp
rVb7A/YuVmKHePHJY1PO4wd44eaHt2f5ev8S51DB2pT+wEPtNb3tQVm+aFjWYQhcmE5zEVVY6X4S
dV/f2tL+Tm/Rh7apvXt73Nfb97d2os3ibu2wfb3ZKojnIKGxpRwZPBWqQMC8yMqbrCjFhSN6ZmE3
mcb/DrU7ouk82HnRcBsEPlIYU5InUZk6/qPeWxPk7baNDLR8LgQfZ+dHQwflPWItIJIvt6sD/bAz
Br7mZI3JR0zJqp+ew1NCMmH99W1HKskltwEhsfreB85T66aOkgtdWkK+aKE+dL+a4tluvUvMjdeT
otbDdgGUxjFEwvflpPq8zlzZrzjhJH0ZoZ84Hhvp26GXadrz2/vjdZDBULR1wPPwWhj7FmOb2ZVB
0ZehPHO4bqdRhZrXV0djhtrXsh/DpXYUHnkVDDO6nqe3h3+FTkOIWEcVkvCG3wCUeBenTkO1Ngsd
9lhfs+5a1bP7CRKgFVIjMh4aU9UR8ZG8qst2eOL9XI8KAcIDZMOgjFLg5JfSknNLj4Qj0BhaNFut
7eXSA6yCL+6W9EHbFaWrpNI/0hNBFdqgZfj23F+fF0A3+A27DpcCKtS7reuOblJZm5Rr6lh1pKXy
5+S2wQ19SRkj7bI+i0VN0dtjvr6GtjEJKrfQdQstX04PNj4agMR1caGhLlQGCPFA8F7ul6IcDpml
+Qekg8xjIIUXvz3y62ve31AUdF83GVB0f1+OvGL5k1a12UB4FQ60UsO4bnN/PmkD+o4rMdLT2+Od
W10yS+56QobN9unleHAckkYZwGudavLjTPcKiGlrBjRe2ld5X3ymiHlJkv7cHKklAn4Ba8ie3m3m
gnidaE8HR9zMZpR7nTjYUnCY9DlHovcim+PMZiWi/f/xdvfE5HgyaCA6x7ONFp7Ztd59s6j6pPut
eyE2OTs1CnpANnk4SQteLietetkmcmpiu7Mh3yFME491q+EXliK/2AZ/X7zjUiDzQf+XQASa9cvx
lkaWgvSEpZyL9Movml9j0UCw72037gcnuPCMnDsXv1X3Dbgq4Dl2KylNt0fyDj1TL82cTymK+FHg
ZdmhQZPmIDvDu3dkX0RFbl1Cu28TeRmp05tzLTI8wr7gDDbb8MoSN8tYJEI+4t2+3LnVWFwoML3i
xXDP/jGMuX8n07a1FmNx6hjZ++xobswby+7lnZ+kT4lf21BSKxELPMMiKPFtKHJW256G6c71U0VY
P9t/iWD4/Yu4+DApg4cENvflF+59hNwc5dXxuC5T3OUKJKesqkjv1unoC3WpXHluB3MqAd3DGaFK
utvBcnCtScOkMu5Nv/hZ6aP3pTVNBHDGRVZFKLJm/PH2FXR+RJIWXvCtpri7gtxcqiZFRgw0nLQR
fzOGeMhQRjNs9GFqEFEXLvdz1wENoq2iBkiDDPfliqoFJQg6nDVwGt88iKD0I4hAqLW0nbqwn87d
rluFlMeEHhFY9pdD+UMzywnd2Hj0RXBvT8t06OrGe5+gqXZXLzV33jJgDvP2gp4ZFZof3SiLaw9Z
/N2CjtQhvXm0UGiasA5v5lG7qka0O1G01aMBcmCU06S6MOiZCAlTNwAFm6kSdlb/R915NUeOnWn6
ryj6Hj3wZmKkiAWQnt5X3SBoquC9x6/fB+yaETOZYm7palZSSKpmJU/i4JjPvOZg3URF30Zwl8tF
IxnwZWXVO48z9U3rlNbVTKwcAlQuqFbq8a7upeTELjnyyODmqDVxm5DMH/Ii6yqopl5BgR1WLrpL
JTZ6veVPNsLH8Z2hV5ITIv6w+nqePyNKsYHnuCBjYKatTxOdZRTVdFQXXIy0Cn1BE2XKXPznlZc4
SbyN2nXASVIl1y7TAcWt3Rg1yJ3CaS/cQReEE3fP4RwQM8wkVAieOhY54H32F9uo0uVMY9l0AX6O
m6hu28VUldFCa8D59XGq2F6enmIuHp7LDErsrYLGZCZYbQc3gqXGgoYWnoeCVJA9MNvZ41idNE0/
XFzvo8y0E04Hi/zsYEVLHkAoaAieq6SpciYLgvottaza9RS/3QwIkS1rpYBMH4b5LuvMEwfU4YEx
j04xcy4Pqxpl6nniP1T4lLbVxGBQLTQHiuksyJSt4gOPKyAqnki6j41ERPQX+umzD8NQ5UpvGRhp
FWQ9iGtkhgZnwSzLb2I2ZSdQHEcHA4Iz+4q/e37uPxYiOlAD6KWDr1DKxq4lpT6TEKCOnGA04oev
98qxdcLB8D+DHayTVLG6TG1wXBu82Pge14G8bsZRP7Ejj44yZ4P0RQiLDrsJgoW6HgEY7fjCQI45
0Pu1P3qnYuajEwcOhMY09wTrf3/ipqZBx0fAXcvAu3QlF0Xqdo1nXQ6e8vb1rB3GW/PKA66BFoBG
/vmpCSWOndXkEQ6WYApzBz4EdWIF10XXkgZj15VNuJNUAB2mlp+KO46cJvBFZvAGQCa01g/O8x7N
jBARaootuRduBxlNZFEq9c3QBqMr+cK0FRq1P3FfHoYCPC8xF34PCjWY+Yn3Z7ZBpiwQw4gjTC9a
DBh7+OXNkGb3aTeWlwKJ7Im8/tiABM5zN5Fy6SdfHswe0djuDJ6y8EY7K+MBkzxFds1JF7ZShPnD
1y/0yNJhNDBTcFMJsA4pSZ2Pl1GrWqbbNlK+Ria22wbqqC8RBTtlj350KO6lmVEOdeWQ4p15HXjk
3jRdT+4zV1IK0S4pQi9L5GJ+/9iiCgplktwVYoN2kKLXg07sn3Q8VVT2m6DwXwos8q6lmvTn6/k7
chFwIs36GKBsIYrPD/3hKG7Q4pACqzJcrUr067GTq0cawKFjBVp2R/Kq7zJv8lEc7T0q3b1/Yvhj
cwrXaBa8ozgJC3Z/eNxjSwiXwFLTUSFArTGL6s24dqtxePn6QY+cZJTQKLxSbUIF5BAVEkTA64aB
k8xKcfkuVcH6hhVJceIKOLb8wZ2x5zCRmKFE+89T6JmuVSbnS1P16S3ivMEm9KPOUevWXEv06k6E
3sdeH5DPuTeBWAYiHfvjtdApjEmj05rUXbtKTb14K7VCvuJMQ1gFlHO81DszO/f0tnzMDGRgT3yB
TwnefMIQ/LNyyKcgmB7cQ2rYWzrlXctFukX0l72G7KGHEtMLUhbifRUU2RIt8L52m0JH8aiZ6maB
wnP8nOBB3dldIuvfkiEXTsSvxxYW7F+sbWldUOM6+FqTR0evySbLHVFOXeIqOUJV9LQNzOdTMcax
d26ArLJA3dPcO0Q3qb5oRlOFXv9U1oLoxsqkJnYLHA/fSgSubzm8vBNk3qOzDrYJQPPc5we+sf/e
OWMVE4FF3jsSm/dRKQdrI6+KyzLw9RW5EHKcyiCD39YK9FV9UcvuwyaPJ3zwuomCrtjmL6KWeqcA
M0cuOTYZZUzAQNw8h/WMBL3stvVKyzUriZuGOVtPNQMGI6XNQmry0K6ysVt+vbePvGzOZVxT5pLm
XLfZnw2tKGM/pnXvikjukR8ozaLXtM7BVGg6cd8c2XCUS4By6FCmWPvzV/lwXvYasHQp5X7rQwES
zmxlz2FdoKEdN05DYrDRk+xeLRGiSCf8Kr5+0COHGEsMY2HOMFLRw55V7tdNpEPsdUEmKutKxqG1
kfpT8hrHphNbPRxwJG5wMoH9Z1Q7OGhezJ2Kd/xzpmX+vc8a3MWmccoa9MjWoSFizVBP+ijEZvsj
lWHpEzQzhx0wNScvEQXL8Z1zjKkGokKutf56/o6NhyYMlzfJJfoHB/eqGOKaIiq1BTClgdhkxHd1
7ZcroczR+k6SU83j957exyIbCwTOytzzQ86IUtPB89WdH/OSKsttMzyoMaDAZcUzaocsodiOyDuv
EcrChUETI7sa3hWvI+M8UVi2Vo+HRKvpbwZ/2Rl0yuap3vYnJuTYq+b4MNg7vAE6MfsvQG4BoVpW
YmE0HCosZ1+/rlKOL1CK3uLruT811MFcJNyYNUx7y+0TMd3ADE1p0ynhlSZjrP71UEe2CeE94S5G
unR4D0+hwA9w0kFN10WH1F+pU0aTdxLyE1ffkcVEViRRYJu7WFyC+3Png+1titSz3LxE0CzJJtNH
x7CWFgV+OpBQTf3n1491JHmZEQ/vJTYR8MPBnUYDdPJ0HeKkJ8TTvWRSgTK85BzB0/FppOB3MRkp
ljNTeEpB7cirI0KjsPcOx4E/tP+kcq6nstVrPOlIaGgGMhqWtM8vVL9MT9zbR58RJstcmIADe8j0
CMaRYilCbSSAgv4DpkWBlRP+iRggIT/6hEqgfGFgT7CpyuaUyMDRx0Q1ZDaLBVdyyGpRWFCKQYZI
gB/JD+UIqGg0IYzaVt6dYgwdG4tzb4ZbQKQDuLs/pXlkKKM+6JwMc5yg4jmzjeIYJQV4TF+vmqMj
zTkvZ/nMNTtYNRbsevLMwnMzJSyFBQUecIhtl+atEyA4fMo88ROYhDMPmAPIZ1ClONwewvJELSwA
bwbQe7ucAqWVas03BHVaxwBUgUsKHj2Kh/x3UybLIExVJ8vq4sTWPHIA8B1mkAVE7bn0vj+7geer
ML4ynlnywsewUsv7ktzixG18JNihnk9DmHLdO4lvfxQuTiHH4YBSXZeK0cJMgxwKHbKXZSu5qlAb
2lKQaum3xT7mCaa7SKw5k2bF+YV/CEFEGSnoUBU9CqOV9k0Te/0Ooem73141e4PMh9+HQawoyKZC
YpBBqZHFNNlscg45F0mF/sSx9qkX/75i5sYlWCdqzoeJNX4olLCUdj7X/PS1NZrkXpZRKpNQjMft
D/+ksleiB1+O0BzEVyjY1maF+HQjgnnvujE/tXyOnOyECNRMKPoC/T5saKCoqrTqJHlui4LqinLt
sExnxU6v9Er0dJUTl/CxdQQlY85M5678Ya6C2G6nJdLIcAiQexhowSrCpgmtrW6jN0rzlouB550B
l6hPRShHDgdweoTs7BTqNZ86x5k6WBAyBNf0VEBImmLdhmVSzk6So3riMY+NNffEkcSZMSaHVT5B
MJK+VxrBFRIpd+q4FCn9om3SS2m4+Xr1HnuBH4c62P8SRvNmXveCG2Sp4iaD1S6jBDFOS2gbJ2tN
6cR4xx+NU5xLY47zDiJmySoR/9ZGwR1DfDwGT1Lf5HB4TOHSPHz9ZMcyv7nYRWeAlhBokYPd3xko
aUgYb7qjlY/Pk1JjoKSI1XNbStNiwM3mdk7WHaFPUApPfWMjRYpqlyIg2Jr6EdVHtXS//k7HZnvG
tVKBg3bOsb9/Viheg++jIApujc4jVguC0V2WUm7aOEZqG5i5rfZvjIjOLdEXCR8TPu+oD6fTiNae
II654EJbaoihjfpFbbtikcn9xWRp6b9xGFLjkN5Lt9SQDl5v2GKZ1ksRc25m6TpKW8UOTGguIWT4
E3fKsZVk6AqR67tozGGDk2Acj46IsxBeuHefRPkTYBVrKRn+v7NmwVvCgaDjRqSl7s+hZEXoe+iD
4E6DbDyNXXBdqVXvhqF8ip88/6aDLAhWEvW9GQEEzvRgyY5GEBejxfqIB7l2i1idheCHUzN3bBVS
AIaBBMoakaiDUUguJ2o77EFVH6uVWff9I1BAzxaSJl76MZzor1f90aeiEgzTAoAwFu3784eMdDvi
foQ9ZZyL7mBE5XU7RvQTvh7m84IghQE5AHwJztanikrb1aGI5Ie/UIaheUgqwMJOkWH3MmIF1pyI
m44MRrwE34nLiP85XBNYqgxakub+YpLSyVEay1qJGvDjzpD7E4H+HHbuLwoNUDPlK8rOtNQPgSEF
igIQLVT2VK8YL5DU/FVW9GJtt1XZbgIwu2up1FrNnjTVGmxPGfsTu/rzC+QbzBwZqCrv5LX9F5hJ
goxVnCW40tAnu6FJpW2UGfqJKf28LOdRZhbtTF//RF1XumasoyrxwdngVSIhv/2tw3osWgRlIdzh
3BnK7m+vGEop1PMBgID/OCxReWPRVUGMuVY6VdYmmkIEHptSXQR0Nn77SufhPgw1P/yHc7gd/T63
1Gr2oZ0lQbWsOSs8EibZ172br5/q6NuaFcVZNCgWHWbbSsoqioLWX9SDGayIq+tb0bfSf+OB6CfN
Z/1cDjmkL7UlFjx6IPmLPKysVaAVrzj/dkt0Xn8/AdSQ451bqnPU+wlgUXnKpCiD50PLDHE6kTzx
JivCFLOEkOLt13N3bFuD6p+Zt9yatB/3X5NkhpE4NILglrrYugEAunU91sNCB8V3ouF4bKiZAIrE
6CyyqBwUlNRUKYJRaIK5CJKuJyT415VUJm6v4Vby9VMdWxH0UgHwvpcm3nlEHxafqPe+hDAWRs11
0CyaepBWuVSXy69HOfZAs4LBXN0HHH3INlXjosbOES+dXgokmP06Ngdo/W8wqDh1+n7OA94hoxSX
qS7PhND919Rht9NXTREuJjbWWamW4fkoROIl1dhnDQEhNw0Dc/H14x2ZRIgf1LFo/8G9OATmAjiP
Jb3UAkAtan8py6l/EeeY5H09yhwBHhz20JDUuRo664EedmlbgPk4U1nhIvQK32krHCPMSKjdcBCZ
WB8zYjnyQzzXJf8EH/HI8bs38mGRLk5LvwuMcKFXeb4ck6y7yuq63dQh5hOY6Q7NiQGPTKg5K8DQ
6QcqRky8/xLbXq5l3IeiRVrXisM7tTZqHp3UG59/zeGM0j0BoTA7G3wSR47yWWMiHqLFJE4C+sEm
FqF43CxyzhVHx0h302WZv2qgg2557bLtybhIf/1Wj2wN2N5kIehNIah1SHRHvS0tcmw7FnIkDa5g
9PIqwGibVCuKnn5/KPJsTmVuauAMB68xqWm/wQqIUEtIq00xCDiAScXk1JVp/v5aJeOf653QSukc
zmv5w7ECiw8LyCCJFzROx63BJXqd4re7arhXL/ELpQjR5UlIxJfm3omxj6xWxkYngX8jGHtYOxtG
VJt9LY0Xgi/oOHUOuO70ieQAJ8KorOijE0fosTf4cbyDGLb0cSjVVMaDIVw7halnjiVU9RapglNI
oiOH2yxpCAwFQCOBnbw/rWafNmKiWNFCRv7xecCf2h0w170uQxUZ2YRq4HfyvHT1vm7+43X4T/9H
fvXXjqj/8V/8+TUvRkyngubgj/+4LH5ktNp//GjOn4v/mj/6P391/4P/OA9fq7zOfzaHf2vvQ/z+
X+O7z83z3h8WWRM243X7oxpvftT4CLwPwDed/+b/6w//9uP9t9yNxY+///Gat1kz/zY/zLM/fv1o
8/b3P0y2wH98/PW/fnbxnPKxTZ08139b/qjyH4cf+vFcN3//Q9D/lLk24UPQJQY88M5/63+8/8j4
EymCWQyNn8LCnetxWV41wd//0OU/2eekV2wPYub3VL/O2/cfSfwIeRp09bCWmGWP//jvb7f3mv75
2v6WtelVHmZN/fc/3mED/zzfYGzSV+FcI6GDm0NENq/cD7sQFDgpQJupTmiE9XUdWdKGOPMOw99w
Lvl5G5Txoas0g/JdkdpuB964cqKobbZhhHWlRCYLGSG4hckcrGAJY91mNGc4dMXXg2RcfZjbX9/+
47fdP/P/+rIw7Cz6z++KnQenUxUio1I3loIV4dTeENKPFzOH+UQUp+xvob+GYfbR9wNZRf/5IIzr
zcKLciFTHApM9YOHarXhFHll3hVKruO/qcIUQ+Z8k5iZEdsCvsA3QVelgC6MSNqA5YTuRCEgXUaB
Yq4VuOzYLidNjgh8GwW2Fk5YP6P1/4N7pbkQsbq+iErDQ3BfjQMbR7rpOtDRVmvzSbvF+AqfK9XC
5ssGW4PnbmXW6K0o0qhcB4Vc42obXQ1mIbzmlkWsBE2k+27FKRCAr2f/yFphboiXIPigIElLZX+t
NH0yYW9Zyg5FIVuLmnGZVUZyX/tGd6EPVTm6mlr4q1oP4ZZ5yaCvQ1+eNeuqoL8pCgNDFz8LsT0r
QmORiGMgLTK9kK/DMrMwe9S01B1V5VT34J1Ksr/ENXbQHFICXqBueHD4ApHtJ0aQnL6HW2Z7WV8u
IOB1KOkmK7HVp2spauulUuWTrYaJfImv2uhIVKIWfS6h4RMWYrHLq3F8k8UOx3W06/tdXQmXkddf
Tnol4F2oG+Fd08joWpTYNNQ2BoeYhkngJE5cXdr+3TWvTlohZDI080UDWYaDt0D9pQaSgnxZpWAk
3GReshFzbTZ4NLPKrkIt2Ipy4d3jNq41dt5ifaJPfrU0otbHld4vDcHuFXF8EEulefDSogid1ot7
nDy9Orjpinq4xou6hcw/jThxIuJaOBiyeBofG6LvngqOzS5AZCyyVCgXtTVlKgqVSvDGWHHnRJ0K
+FfsM9Npx2ZM3HoYiuupR5rME4q2pEE1xgMe7sGdkfXeU6tIkYMJWHrThEbx3Ip87UibItmdrKJd
Z4MfYI6ZmsK3QG6r9Yib3luNcioAy4Q2aZun1eh2k26dwy4XrsAhF5d5OiahbTVSeP31JpiP/w8B
4V/TD3GTrEEkr5QOi7ACyIbKEwVWk1KGq8rwwFIbkQ4jNTG90Bn8So8XPS7UtpDpTJHkW4AkW/Um
6pVEcwSB11FDSlGr7io0IkNdUI2S7hB1plKXmEp56XOP4IyEzbBmm70fnVtjgVlFOXnVnB0V43nr
5esCZnFvV/SkJVtU0b8d6tZ3eqk7G706DpCNaFU+JGBnWY5BsggAuz9nmdA+JF0+Ncs4pnCc4xl+
nsFpw5dQj6PbBiyOiUjCWDmKGNEiAVmRxzzUiDG72gvjGXbntlSoRWSb3pgvlADqsSLWUKdqOd3R
V6rPjTbXdChIcnGBCJ3oNl0fbPO+x0UvHBo0GqdELc+CdLZPbfVQuQpl/VKozcHN8MkL1uhMyi2F
dNuagqWIWcgSHxjjUR9TrcbeWQtuUXbAcB627E7M/ZZqj1ZcRlQGv+llMpyRGyc38mSZp2Sc97Or
v149CE6LvgC6TvohZSCRp5iqXiNjhM3iCsdKPIthCl6UoFJwaFeQacRC9yUn8DrBkHjXczg8w5Do
gNwJBgLU+8EZhiGpiQ9iJDu1XEB5FIrhW0Rtdldp8q42u2SDX3a5AouVsvECB+Jn4cphG5wLFhUp
q2Cp9LV4Coj/Dvg6+Fq0nmdNg7n/C4dl/0aQBjUfzGSUHKufYS2q0a2ighvJC43WnqJ+WirIhDla
XCFDChPUEbtUuPFzb5aUrBVbVzpx1VKjcXFwFLdCSFkwwP/8DPvsIQXrobwSPpVOWWunIF7akY1M
6YRg4h3nRRVq/7uPrZpWccC14AlqdKZn0Tig5SOP2dqLpdtkUiQwHqIZLqe0KddikiJSF8XVZVwU
P4M0wtQ+wFIlt7sszHMbzTdcgrVKzC8qNc69Bf4vllvohXTGTo8zu5qd+mwBbYnzyBtCF9+1ZKNE
qnejwQ+8SLOQ1SSO+CtX+IxjcL3DWXwSCC8sc0d5Ro0cwEzhsgYEua5iTg8Vd8MnuTGD28SLpKc0
pH9qh3LQdY4AsuxGjRGdNSpt2CTTqJ+JTXiPvEPzbIyAg6Sx1l0vijm4EOkOTt1SB4is971Ci5kj
EsTaHEsdpOfRhB3gKEmSgw/jdOdpk7eeynRwFSsEPztJ+KpnPB366+mO5ghivO2gLZCUMzf4mWCP
nBjI+wxtsWiMQlrogq7+lbLsZSwfg8n3EtnB4iWp56ac3VNEquP7C6D2uxG3WZGTvEvjx7JUzJ2A
AbTiq9Iyi3R9CZRKWWHsDIwj0H2nKstvZRf3W8vso5WMtYKdUIlxGoFwJ6Nxt+lSXViFJLL+NIKy
NgP1vhwnzY3VoD33aiHl1I6EBden9i3u8gizaD1YpUabrrH3OwkZ3s86eQezmRPcSzCMhPef5BaF
MPRMcAQ8oBTLVz7rciu2ausghFjbUoVlQK424ZmUlwNXiIuFamcNVHBIyG18KkTbb/U3kWvm1N57
b0HvTT3fzEKCjTMDWUYECvanvjBTLxP1VHKkTI2uSEy7hTBWrSMZ3YbiVLIOq8yyG/NJx2KTBGU7
tL21/PomPzI7FGlBQYDXmdUlDvZ/GEbNQBladIqif9VCVV93Vict8fyeToDV3y+Gg8ed+YXkE9RU
5kRr/3GHeoyERKS+UPtDctWlhvVgjPVllMjpRaFjH4+JulZc1XJWf88NxX+gk+hXrkcbz+40TdjR
Dw4b27AS6SXO27U1oZJglwkIUnsaxcbGj21aRdAkMxtlgTha6V0xXZt5Et2JZVR4TpxXzxkG54kt
Ac7cGr41mAtViU7gpd9Z9wdPiiDkTKQE1sFmVfaflESzE8OsFJ2eyMPNBtCmkEuzsz4wp/t2VNVF
l4/lzTjI2NdEfgR7q1cv89lkzi3aXklpqAe3dWRoFQ7pXeTbnhgUr15ljbdsrJ2IGdtdWlFatJOi
A8g5pmb1XKqT+cC1rS07wc8bW0piQl2ta/GZ7UIVX6ByspWwHl0VBw8nQpfxUkmn4q2vBOFNtNLw
m5/r5lOCcPxOwSbppW9UiSAXftFZXMp6jhV9q+8gu+SlXQfxRpoajLbSElcFuzTv9KYdnopByjBG
zu9J7zppVQQ1IlRSxEiit9CCWg7/WsG/VXT5l6WUvfLLl6WZ/4VFlxkw/K+LLqvwpXpOmufqY8ll
/sivkov2J2BgUI2o+M6qQ+/77VfJhR8RwoKWAwMFsIuS7v/UXBT9TzIrziQFKdEZXUHA8KvmMv+I
rBdDXSr49PDBF/9OzeUvea4P2wRkw4wpmb+hjmnbJ9EpmD5BhA/QT0myg820Ke7SG+lpLhA0jjnY
hasv3uJtug2c6Uxat6Wdr/pVvDZ21m78oZ11b82G0+Iiu0s2wmXyhsG4q62TuylYGK/9Q+PZ5TOC
K062GZ1yYa1lp9j4a8LA3bTp3oLepkxdOv42ccvrcqs/B1fqz3Cdn2tn8rMVuEBLJHzUH6q75qze
CkuKGZeNmywzl8ByEz/I18VZv/Cuo42yzG9kR14kV0geXlcB2aZr3qWLcK36jrXMLvPr/r4nkQzs
+no6M1fDWfvQbMob4VJ5lbeqEywRSzvTV/GFtixXntus44W4NZa4zv+MrvIt3/JC2Rlr7yG9mW3Z
X82fQo4tI701x1+3OoBOu9TtpHbNbbn1GLSxq0trqa3Fe3+4LLeFdfXSnodbjHW3/kVwNW6ty/GB
KTzjGX7Ki2zpbSY73OoOgli77NKwDbtYJrfenbxh9zqBUzt3qWMs0kVxJm6Vs8DtHHEZXOBLvs2W
8SJ3VLex01X/I/OWVbsInrR1vpWW1hLKwJpb/7rC0l3Yed+NdbxSb6fEHa4R5W8021uGtkA1uHFC
HfkvypprAnYwYf5LIu2QjOl32qZ1dCdbDjuF7zXgceqkjvmtuR3xxUFxXre1p+ksXYfXxa5cYe4S
bcq15upOxHNhZMW0RJtgYyzTdb7yd/I2u6u/CxfpuXnFCI/gXTxbXAQb4k6TaY9X4Up3jRtlXdZ2
9OZbjvAY77rLfmX+HM+rxu4erRvfHh6VXXNbXZq6LQWrqbNVcW3xRZF9WYsX4VJaiG6x4jZfts/m
dtwi8oNHyyLdSZfCLeuzc8IguwzTtbGU7Pycz7uhg0PBUt8l5C9LgzeyStziG1GKXV6TJ5d20NjK
BZOGTJHuogHe2pXoSneDtwTwL6RLMXSKs27ZOxDo0xfNHdxyhWsZsiznV6ljq05+Ey1JsJfGOnlb
Nne+b+sPcuaSXvfQ4LffyaoC21x4TuvgY7MQwGLwLcrv6fm0y5bNZQ69J7VjfsVbxDISnWEz4Pwh
Xer0tzAxnrNku2qXkv7UGhU7+Sf3iD1aPxNvp6W2rjnYKw/KeWNfvdZLwxmGRbYuXdX1oGyJjnLf
XY+32n1KYp3ZRbrjn2kxqspOnjj1K91ke7hPFqbkrKscA2NnlB2dpZicpSUy5a09kK1o5OvIB2wT
0W7Gtfg6qLUTsnTFhYccoj0+l9vpMROpXW79RekipxBtvdf8rr3CqhZvZr3jKbblBvkg4xkNsUvt
rgRpq69HlB8uEOhfNMtxm52pK7DF4g/tvqQn7NaX7W3hZoYjKUuMNc9Hu4vt6Vx7UJeoFziJCz0H
Ql62zImrDWo7eFSoMHlUV1BjOzIQZtv4idM3PDAS63cIbrnYQ9+hhHeJ3+q9KDtSa3f5dde5RgMD
ILFNw47O8yv1zUTfaDEs69qRt2W4DIaNkZwnz+GtsNFXlrzMbKFcDT9Bv6A7snjMc8eyqejF18KC
Pb0JqMbWi0Z5Zn7FJ7gwsvqou5bnpD+K6lFYxKobr4oxtvvIntZI08jmuZIsspdesEN9bWBNj+x9
tSNXrb9RpLIxfb4pHWjAkqsHO0UiVFuIoc2CgHyhd3YsPVLGIBz7HlBHQXKrdxPv1QuTpbJUbttp
nQZXg4RH5lZexA86f+ebukOILLsv00362D6Gk0btzTbXOC2Lld2vRIx/dee7oa+M0K4f4mCp6w8g
sSzxsfbtfN0Httg4YrioE1dE5OGptVxtWuUYkW5G65m5Hm+VmF/Y3/a3xgNrysFDfbhobsTOgXBF
varaNtexewvEUXNI6zOswpdj/xaYZ7517Qtu/1g/itf4inRLEflrYRnZzQqp2DUKGtm9cGXe1Os3
SCKZnYpuYtfFuaA+G+cUBJz2qbwE12XXS83rzyX/Jlsql9SxBs3OvhvtfZvi0loaKxk3krwTnOEV
rsAK/enUNjaYWjmNG970CzRMvdEhs3YpTwV3/J6nxAmuA0Oz837J5pBcIdii7Facy9a5/oLIhh26
0QKJZC5gjg0bDZxMf1TC0FZWJbVhqVzko02ZxzzvU9XleEtL2+hc4SHR7fSbpdoAFOT0PHwSsyfp
smq+S/7GaJzWP6t/Ks1gl8WrVt1bl1q8a7epdaaKK7dctDabqnW7wbnvFov+Na0XeiTa7ER7wP/l
0Z/eunMpaeyikF2fc3JRnHemw9mOIzpazpyrMT+4bpdNJNtjF+t2GIpXXFiZrb/Wpj2Z2YMaqks9
Th+B5fbnWevGt17kCIVtdYtsJfR2tG03vVs45Yt5Y14YlOXc5ryMnRoznhf+qzlPtuOZd6k5qVu+
oOawYSheauHoi+TMpCpYcdIXG53LRf0ebNqXorT7XfuiXPVrdaepdt/Zg27HV/mZWbrlU69dSWvd
bV15ybP2joIN6LDi/wSqLVLMAIPNQsuXWbBmrVKPDlvb6NeauTDApBebKNx6E+2QdaM99rLjv7Ub
r3KHiUoyNeitJ4N4XObGahtsWWSs5u4cHBEEgXYdus/mOhhsKV/q5rLXt15zJebbpHeGxn0TK0f8
VVf4raj8Lk/5z2F3cy8kX/3I5xZiffiX/jdG41RGvojG6cJm9Y9xLxjnE7+CcZmoGv8qHLNEwC8z
efqPv/0KxmX6n2BU+BfsLgBGszHTrwaoav1Jvqwj8Ea0PbdvSJl/BeP8iFaOCPWbyuMs0fxbsfhh
FdDAoJlW+SxtQEkXG4H9hJUKfzNMhs8CqQJrpwte/CCUbXRh5EKwaxEOddGmR7LdL5pzS6zrbUWK
a+daeMr08FPFbP4moGoN0hVmAq7b/jdpvDSLTDkb7KiMadpnCJatinTSXlrUJB7atgUy0JnntAj9
xm5JgFaV1vvf4DBohIxjo12rs/Rd03XYCZa6FN4IxTidSPAPW6N8SQiMs9M9spVUfQ8Kvp1eK16v
MF1l10ZLIRKUVUU5gch7tmt1UtM7xfR/Ry1/yJVYAvCbSL1w7jKoFh0S32m4mB0GE/Rd6fWkEwRs
MQ9uBUkUbFEf86Wvj4oreO1TGOu+CxVKsTl/Fbs2w9hWTdw3WoyuVn2sVe77Ov+tnf7/XWbNG/vX
e/n/JD/S5yx83tvLfOKvvSxpf1LNhT9qAhWA8z+TBv/aytqftORpiJDYgvNFB4jP/NrJGh+CfIfT
m8JenpnO/9zJxp+wCmbVXHjJsCV+byvvL03E/oFCsn8YZIZ5orW0v38mg1amgnuU442eb/h2rWe9
DzXeEyM3VAetOgeINLyiHlRvPszREVjCfEb8c4W+j8ysUMecfVH1T56URl/HuErQiqzRt/NsIxDF
l1JvPGPh43zbQjHWrWbTmk38o05boKdfD/+JCUj5EgFrMD80p6i5H2JBG7Uu6kKPiG0NI6dqHiVU
pU2d8lNeD9Z9M0rJD5XGhuzCZyUkbwopXzX1f998/7Kivl9RneeBmgoqXjBUkOVkkey/gU7Mk7IE
SUlaMWk7UYmDJ1Vp+20bzDiyrx96vwv+PhY8LLRv5goK/LGD07Loi37qhDpy4tRTuzuakaarxV4k
nDeKzJxTGxxOoE8+LzAej8omkLG513V49tU4UDetGMVOgw13aNMn1+JN0nRgF5oQt61qgEFwYUy1
+PL1sx6bV5UjEFsEquZAO/fntc50Y5QLKXaEzKt0oBaRF22VQUgIw/w6PjGzn1czJAF86xEMZjGB
bd8frRvRsR9o2DlIwWm7Oq3fItSt2+U0EFp1UrwUxonibNJn2Yl9dGSCOUHYudwrPOghKLxoG8Uc
Y2rA8aBruy4a4oXfSaQMfvSWVpK1ied19fXczqfC/t7lNkNOBR8z3iieIftPO0wAQBKlTJ0CGNYL
gqSs1IiT6sQwn18htUjOTqR/+DDQrf1hMgTJTbkYyHI1jgdYf8EMRGmntykL0urEG/xE9ETghyYx
LhkIzxHTHB4IhiD9X8qurEdSXM3+Iktmh1cIiDUzI9eqrBeUSxXGbLYB2/jXz4k7T909uq15KbVa
qorMwNifz9qNSDOYCs1D/gbXLNirwaMrLJbtOpcWCTHdbukhCcj5GpAthzYDZalbYkmJiAYwPwOD
SuZffqx/fgdQq9/YHoQv37Rmf9ugO1SoTQtEA8XKZLCdKTSRxbhknblrW5bt//tz/b8+LIBYFnsR
1HXQ+Pz1CwcrEjLb9NgThYnOi6TtPmoC3Pfn0Ij3//5Z/1xDt8MNSXu3zpJbgu5fPyvGDsTxjkyF
addsH3CDNQRZTfNvdtl/vpnwdIGpgqUTTxUxoH/9nKX2LGR+zYSWjVHfQUDWQ3Vgol3v5DoBYcqa
L0rs8DLURPN/kR39c7/FtIePhAYBeztG8r999jg3ixX4HRlg9U+5tm7LfYeE/QKec7+7W4WPo+f/
/b1CtoXYI+wKkAn//aWRXtrcenCHgvnOXonr+zfsvOnuv3/KP3YdOGtSbAEQVULzjP/862+2Jtxx
h98YjQsesIqQ13e1TMNTBztiYcNUPHt4ef9ljv6HvfSWVIJ5/6b+hH4dbNlfP3VSRJNA27VIe+TM
nJEHmR76AUHkSBh06YGAsm/2ukP+6K2VHAtq6+Pmux2H8TBT7eA3QmhYcOhW7v0rd/+P9YwHDQ0w
7ma3/J1/zDPB1GXLpslWOHAUezjjOWQdcQRW3vNBDSdjws+LHdm1RttrgeCn8Thz3eA1dt3vNsmk
LiIbwaCbBv8aKP+fQ+AvG/Yt7RvBgjBu4KuDfvavX5y2rUuR0uyKxePpD7Xo4RekPl5cxlB8PTo+
EnrX9gQLE3MixkDPKeuXmwMYO2JA/BElZjz4a4LwwazR/ilJamPKUK1Jg1pCZTekSgpsyR2UkLZU
fNUyXzMT8hyPMba7TYzd96SwmArtd9pVm00XU5lxgJxJoMakzkMUXM85bSy9M7FNf+vBQ23lXMec
V0jX6E0lfDDgub/B4FD6tOtPzZatLcq/8W4pCl40F8zih8jW5ckqr73SoIZ3Y2ihD6XG9l8IcASi
aczQgzAaWFOE+E7qvCXaXhE/BVs7s9Az+E0IQESj3H7dLW5Iu3cec3vf0sD+W6/I3zcn7OqY4xEC
k966N/DnX5+L7TvLBo18H3Lfa1SaFMBJw90U/1tRNW4Mf1ufNz82tNTIlIYOD4Rc+Ld9kNtVLZli
KaSybcw+iI/4zNyzyBQvfNrqKXdqZtDleHD4UC6WHV+Ca92qG5lc6zmfFxVcYttE9/HYCHAAiHq6
Ij6r6jt2QZwXycHZAXs1qIMrcKbVT64bnNwFePGQoT24pXDj0O99g0iRpK6dqszS/nK+JiQf0IRR
IDs5Lidh+rK1gn6YeTtMFrEqVKFSHsq5zjy3oR6bHANPipzUlM4FtLw6nzfP8V0s5eNtS2wrOdXh
oa4TcZXOT/WlbZFyKtIpVnu+0BqS45Rh70cxcXDCfoBi2zFUcHEmUNcAm+4MoH+TJo9GqOgOlSCF
3xEaVyuiXqAvyIgUe9KJeM/YZiuoftWUe6vnfgRNe4TKL3AfeOgeYvWQCLaTzPbznty8B/mMk0dV
pB/0CwJCAKq7dQZc3CX5umz80dMCfvkFP8UGKBXqHQDhKTlRtEHsOERyjzXdxJMMk+7Z99nwG7l9
MwR/TM4J2Pto9ooGztV9vTYPayYkUIY+VSIHAJP9UcJTE141Ev2sNSQGxeTdIoHawCbFEswBqKHE
rleKKO5HL4I2LsY6uYyyjpD8GVSxytJKBTY448un9+MWqkKEhO/bdIWTiHiIHS6bUYbLAXTwb1Zv
vyDw2XCVhAblp8KKemIkEuA6V4DNU2smiH294H2h0jtArOXysa/fotH4V0U9CDic/+3xZix5m6Ym
Tx0B8DlBVVtlqs8gsoHv824bYrQdDlH0JDLPqNytDfBlzYFl4sPUHzhWprSYCEbTvU5Xr7vva/GV
sPi55UB9V+Wbba/t4II8RNkCGJLAexOmgzWpbny/ElzQR5+H0K3TCB6iRgR507ovhfCYYo14U8y6
dbnogvUp6dHc2XcZCNlscB3COSyo0ImnRYyFuOywa82gMFZ8gxxy1nJGSNoJkazLUI51V9dF26oE
GDx/YT7aCE+4tIA2Rh4Y20HlNu/9TMBg5KAM/jHbxeGb7KIeO0bT4BghYV/YflqvgyN031tDd6sX
ujtIkewJ12wIXlT7rgMGpQtXz3UArHzpIXRdg4pR96Z49MZxc8zxrUa5IuDAbW1Lg3M8N9i4cniR
wa+Toat6xMdEpdNZ9O2jIQzoFQoloFYORvsgplmjm52h/MB2QVs0kXFl2wOjd51VpQ6b8FFbjzz4
igFBWERRA3gqdMReR3SUHZOseRZyuVnVZfvNdDwcx6m/8GV+ySDM3iHoCcs0+hDWfXSJ6nk+j53+
hWnnOwtxuKFp9FNBnvSTby7Beg7Do3V+VwDce7JZ80C2aTxTGZIfvHYPkU3Qndu07577VmP7mjYZ
aH7PFih6PG20ucMmhcysVZfJMu+l8yT4WInc+jl8b5pMF33kP3hkboslEhUf3WuQoGB+oPbcxPZu
bOoep+n02hAv2Edb92fdop1I/fcsEp8UwYhZdCtGjkEqDatMbzKnD5olK4g2sX1hvnuygXtJKSr0
yAz8w/dIl0dCgEkaQavwubkIrLGe1blW3pOsm7RgOHgvE7K/lSfAtGgbF+rm72Ox99CHG56QA4vC
eHPB+NnndT8B5hGxvzPom7kf4LLMQR5B74ROI3wCSr5tzOjOT02QD8OEqMSRFLIJpvvRy3ieIFkk
XwKR4C4UHMjYkXwM+Etj4j1GHdStqkiWFu/J2oJd7UXz7Ad4h9Jxeug2Ct2BGTAJt79TxsIjprco
3SnpI4GBe9F3h8FD5Hwg9nvpo+VntHjjqcZ7dgknJ4pw7CpPwJ9uLMkOBPa3bvZAQBPfPodELYU3
jK+IVD67RKlSZbdLRtOuhR/J3ArIR8BKuhmkayYB18Gvt+tNFpZQl521N/8cu/o0q77et3YEHxqu
5RICLLoJN4sossGuUTeeSafzfQ87BxoyYNQIPYoHMyQvEk3iu3FeX/niVSRqHnvMXzlQCpv3kXns
ePoFBFYX2GObC5HRUgrCvma/aXfax444jskG/hOe/JEgFgUth80dF+ILcX0nybr0lC0Q0dp+/JOS
leX47PYProesCPsaHV7bxL6XGhHiqo+GCr0z/XMYIbjI1RIPxUeQoRboOqUCperL6rEdEior11Fw
hOteGH/LsSZ+33qeseoAaqzz1t61aFw7KrE9QVp48Ix+HkZxWVbxNM6W/7RWPraoCSkIgw/EF+mX
tyFXAF5FaNa08oFnbRwhvZDHe1KVMLooyBNaiN15/KSkfqLRxPLM2H0cbwUU0neBlCCaRfg6dbhc
pBn4W1RK8g50FYkuzupHn0lsdKu+98PuvkvES+00Jk6gFofO6D8Q7E85fHkX1oAKV+N40T4iG0zD
pjwk9E88ZwI1LYEfnNsA7Gjkm3M3zRASDwg19HtzSedmL4cJ0gJfJ8caHo9gxOpHAewtaun2wIfl
PWn0vEtsuCfYcCQMDKy7RyIxNLE0zv1sHF+zZfjCzYbloZrBgXc+FD8KwB/WogvXvEm2ezlD8aHA
ewdrhsRZE4HQc79q3cJ74zU4xIOYY04hzcVrfXoX2l7kPpwREzLZHg20kbfUxiFHY9GG0g4kp466
RnSjQ6ARm7a6GGteaVicJe32LGVFECIxCk6/p87PcJJHaPxQYvgwJEuKzo3ftCUL5K0sq9J1ydNw
ZPkQMgWpRPAwYo6GLah+iUd5iXsOUOYm9hsy8dEY76whk3zo6m49RE3o7Th6GnZkIz+0iNu7ftiS
YhX1/TQNdQlZJTotuyPtX+qkOaA8fbchKCeU3rml7C5hvKSpwmk8jmthahioZCen3VIHpe7ld6vZ
FyxEx+b23TKIICKqxnxzYXI0EYppZuRp5jCKrZXye2/XMZHCEBJDZNiC0e15FSn/mnpYZfRZRmFd
WTnv44C81bi1IeemAAF2xaRR0eym1+nEDojGt9/r04zmAUfJXlEEGZO1y/I5Ishx2SqdpFegyq90
qL/5GFbREpVAjspwbcsJXSAmGh7cDPLJDd17otxOBuZ1Slts3ThhZ8imQx2G1eKrrgrS/gr8tK/s
qqfSHwJTyABMej1CP+GteBzgEHcT+k7vOTcY2OM5H2H7YaCbDhlaO/N2DJATobe8MepZyrmEdFNU
KfC0PNK3gYdMb3SBJCmx9NIT+uQ3yX04AG6CvPzsTQuH5axbTmCLeiypEGK1HvWAYTvup8jhC1oI
aldJnP1qgfagiHqDumIJoCTKtuu28TOY9UsXW32vx+kr2SKkpxrOL1OKiRzT9A9Ira9JasYHuKDY
IfKhJKApju7B5con7SHYavLa4lby0qTZZ7wKwEXJUVP5lMbkJapJscwACG0MMV6S6lu5Aa5uSfKL
ZlDMtLGAaCGRHqg/d9eCKCx8HAIYsfU74PWPdYEmplaJKOMRelTjwZ7g+dU0QhhsneWndAheuiZ9
ZoxAfBTKR/A3jyA+p3vIs+HJm9wvGHxOahF+weKV7fogebK9xtww13U5NOJKUCxYzLXtgZAmRwxp
+43DkpNZBTU/i/odQPOHttZJMU+xrEC3PCJL8rNTEOpthD1Mose8BdeWzdNZ/gm9/nGYEV9sgSOB
yxNvM/UHuJXEN9okHqHUDY8i3YJX4i1D7pslKtDNuxWrN9uTNu5hSaJlR3zkhkQNR8WP3IYkT5n8
QHLUxe/FXYsD7CQdQf0Gbj07nFctlFHYOO6w7tzZtvp9GXsI7IYN+xzGEYct9JJk7VTvUJsHJwib
vmBltadlgTQzYe2DXOqHcW5PBg45yLR4thfTglNngxSBoLO88JRArxyyO4up83iOomRVcnTr7tBJ
5uUZH96kmw9JikAoZNCtOZVJuQ1kvPQRdzlwj51bx1f0nfx2kUyvtJnZHU3ldpoQUFuh2iDJ7eSR
skcsx12gZUW7+siMvwcxRN7RNAtdWE/22ZDgDUpNvR97cuXpWKXz9tbo5W3K2rkwG9QqidpjN9vR
JYNyyAaXaZkfEfSBWBkhL2iuK7NoW9AKCF1ZJDDkdAN7WrPkZeI2LCKnrpJGP7cxe8jW4LAO1Duq
FF8TSWHl6lc0KDfza+jIq9dKepYpxKBp84TAsqcBWSyQ0rXvVMt9MOK9Q/jQRfeTLabZv1HsJ+ds
mUpxZylKwtHjVOGorthisUdNSRWuam+goAOOAXPL4uFgmcd7lEn4XhGn43bxVaRLqbNjO9SPXjg2
kPOhkpMaGJrFUAWDeRv6ATotZNRbD5da20H7Z7w/i7C3d1dAmEuTuEz6RMDmgWiqCQVPPsWdFQL7
FHdUv5t2khsTV8QoWBe6yGSvuDAuzxmtWV9ISrphh+aHm+uH81r0sOxSdx/1GKCfUGaLY3pbsn4+
RJ2G7HMm3aNtJvlnnsCy50gHwMgogza493s1Ac1qF3So1xaYD6rmIv8bSE70RvRgD4Qyc78EcbPs
0a5h32BfFg+iTSn8Vl5L+qqNVv9aC5DkO+XpOj5OQd+XS+SjJQOvFDQ6dDZrKVbvZdJs9S5rtCQv
sVjYFVG1zW5ttgfn1y9Zuj3CakI/rbXhTqYf2O9EwbfPQLkHk6gAWi2fn+IGKeSQhnLeVxB/LO8W
XxBW2BzkGfqXceNl+jHyh7VKgGeRGZcFzu4QSvliQ3QFjvi5re2fYL7Oe7deUS/9CCB4LDZlIMPK
ogfLekAf28TvfEu6umjquf6MGO8eGBclMl+7gk+0qB0KOTYZfkqVQu3n1+bYgyTG3j6ZEH/JRQUl
WLsFsvTNQZnm5ALewJNsp4dpRNvwqn907Qx1mqTri0r89zEVb0nSAgjd0P1n6bBn9QxgZJy6A7fI
KDMT2g7BV7lzmy0Y+RP2g3XoD4e8hOrDgE0FYuXord/S/nkQzU9/wJuLRQInQ4dfLiRTsEv6Jcgx
/sGzUE/jkgJB8HADbSQLoHuG4R6Jq4dk1kcSyKd2DR4WN7U7Zn0ITYPoc+o4tL7tZp+ZIIO+rHYd
P3BBaz7lqNJrLzpZ2TbtnxrhA+JtbdFuC4lAKpgnIJVokE9PzMTuajX8YwT9f3t4H7CxcQ9XKs74
hY5N9Iw3/WNW9tpirH8Ys5vKOc2mruSjJa+4EQN6rcHwPG+Lckecj7Am44R9EQMue71z/Jog1+2U
uOyHoyM5oZLw2gT8B/oi1vMUjlPJksy9EZiEcofpbS7nOaWv/YSr/co6GGHZMrxmDkhC3A7Rs9c0
+BVij8HDHaRHuyAb30axuQqXsS9oWeKvSEf6be0juPGX8E1Cr3RGLm7/wBuCgTyy6NFOa42ZAnR6
jiQnCHGszVGudKZmWAsropsfF8J65oHNnyFFTOY7PBZQaUZ9gOLudyoSj0ZO5kMg2TTHq1MNFvZF
HwawM3gSdNNJMSAxZlmPMOdAt61rcZhEpF8Du0Gkp7L4p+8tfikxTcO757wq3TTmRN/yik5T9ggg
KS3oimjNYoFB91ngJoHS8e4rnaCbqwkkD5xAq4y8oVfBEAXoXFJKizQgOWB2a1mAnM4JUWl7/Lvx
9NwoimqtwY/V3SIc8KkAlszX8JbGfLMbirzJ+DsgEchoTExtcQu0OyNzk+4RDwi0jGyIN17W6xZg
bu6juD/qrh53C9JXIc1XVleaivmwCbQO2cHcTDV+T47TFvN7dLGKU9uEkCRODEqeKQ4aJEE3zXNC
u+hu5OuFDP6wQ3la/94vLXsfZw4jqDebDQRbQj981qkKvtngN7rQ8Y14gdX5isr6j7STzj6AMEc8
J1ez9yVukDIuRpLvpnrFRIJ3owkL6zOOBbchkTvfMPRhLrSoRAsq4VYNpChNlgmSVRuS5HGCtQm2
tDXEgjtsSgGSIICn8f6aaC2ahWcfjuotxi3EsQyjddqI+uSxVk1HXS8QWDsKEPfkwZYe/l4Wo/F2
LrC/IkDUjeoXx79pfgZI3AjuvW4Jms/MH1t7oW6J2yPW4NyUFPzB24yMlxv9gFqOcoWtl+TcTwUt
cBqAdESKBBATb6XeXso6iI44FOIJd524aZ/pEMafyFqLrxI3++aQ/Ic3ULKb+RFz6BZichjnw0oR
MPTYa0xzpzDTSVDVy9yZw7QMy48p7j04HrsY/8NqG8DFtVnQ+UA8EsJPzLfwj7NtDQLYJ3wb2pNR
Wz/cBzK0VxRCcVUFKw0OcKrGWaEihuTDFQAjgGs1bPRzkAMthoGm0+/FJ3P4sOk4HEoeDWEETiyi
zU42htgKUf6rPAB/H2B/ZzElJVjKIctxRBFAOlpk3Slo6yUtOeDTnSL+DvfqvefI4xZaQK+p/ByS
ZB/4Zp8Z8WRNZ35OHDhz5n0Rw4EIzg+qE5VWMyI/FoHtJPPkQQNLfnTAVXfpzLwznvY7w/jK9Po7
XaiDet649xnZRQibFPk2pxOmHYB0uFoBWCgRZ2l2izUxSlOArNxu66wKJ4FGguGXQjYZeoCgRES6
3+xVuK7XQ4664K5o1HebpQdNDMTGS3w/xZrmXWarRjfyAX8lfAY23r0E2Rq9UU9w9BrYz3QJcUYz
lxwkxmq0cfYwT/TST04Tftacd0mKRww8spxVMAKY6zSaCvYhXab40fR9mux4hlyLxqp4288hGiHz
UWwWr0gsUWq3JnT8bEIDx13HWx2e5GwGpHj0N1618ozPzYHPLW7uIXzg6W5kCy4AsDniHoILIsr+
Qr/P9tOUbuGllRypAlIg9qZgSrRjGRgZJ+exJXOfT6OP5kksmBRxHVpbek4GyB8f6lUn8cGfWpKU
IYGWoB4dvASebmh8NoIG0xGPt3XwNfm+g69ywc+dJBKbJcQhoFsh22hMNcnF7x4xGtvmZem3Prh0
Fo13VawJ/tywAaU5pVO27AIxo+7FjfVFhVm9VHZEo3LFEH9CsbukDZIVVDcFl8FzW/DcBUZ552yJ
5v5A296ZQzpEnZD5/24TOuXr8EvHsWyv4Rzw4a6T4G921KwzchYC0cwuz+KBkrsMcSntAf8yDLxI
g+jP3pKiPTBQSI0Ib00wftJtp2gacOTB/v2ANYyoB6WDBYH0UCSYtzUbszJQFn3CGWHzYSC47/U9
cIxrR4U6QDBmbuTOm1xmL81rgRIPhUiNssGAee+Q33IE6fYnS9wPHJm4TWHSPksVbA/Yt5czbLS3
HsMePoYs3kOXcJN4GIA2QbTsB39yJXMModREhYUnM8w+Y4jirZmwXN1Y9s2CwCqieA2+EWZHKpDj
9c969Gfvhp+xn8PcMlPNBuojXOeV4gdgzRgitVq2y6gEw/SGEIFDNAfy3CcBEB/Wx9n9YDd78NEL
h9tVxm9hp2ONFudu4zusZYzowzzOLzf+pFozHMJWdRmWeZCOXxIR3eWqoktTd92nbbztkaCY8BGB
sQay0rRTkKG75ugofV59uGtIRNsKOowYiE0PU4bfz3WxyWyuSLP6pxZbhDzB8k72/tr/7hvCd11W
y2df+bi+AHkL8ZtszuCep35leGjPDDzJr64dzY72KI9cxnAs+gRZ5jmdCL7TrRUYWzfgWE7REE1A
QXtCIr+9JriSXhOsuwKVVj/C0fltAUrW/+wBF4AhSxZ/Bypje+3AqL6xLpgeOy/5GRggOAYts+Vg
df1Y16uwCA3crgOiT7AzwJKE2ltxlyqVAJVf0ocuW00NzA7PiW6I+GDj3OmjypZ+n8Zd9mmQ4bUX
2kwXz4zzfVBTKPwBReKaHcHCw267nWRvCMKH3U+sn6rz+xKavmPS1rC9WQn3AA2W+2xJghN0RAJU
khIfSdu19c6T/lZ2aryBoTzQUwXaMCj7SNbtLoIV83MlKBAqSDZKr5y7ASusMzHcUEnH4YaoiY/7
PW+vCNpLf7JwW36aPsUxEdBHgn/pDn0g8cMagALCbDG6EwVFjMIrcGP3BlNINZNRf4eRnB9Hx+Yr
UesJtSsAiLzYJAcgB4CnIhUAEfJ4FDK4f1zwzqRL4dJKZRlM23g/o97qoJDrDYgSKkoHyxPv9gOH
/z2GIqfBxuPYL1bDxEDYROt8AYENrlXA3B2mKxRbAp4Zw/wF4jL/7BjAQdhgfeAhg28KIyLkQnMR
wq2I2eR5VWuAlO1624N0zEDcsRqhgr2Pe3kCq3rRmNFVLqTyriFafSYbD+55p3+vdMzggJbuiOsK
alGQ5NGi25TQ4zhM9igRCZ1HXRadvRZ4Ve1otA+laRH04OrwEQHY5l3Mwkf1h5YbvDg0ehobg6FD
ib5ECW16D5AmzRGgcdCRO+COhsQLuna5oPYJug/yssXj8qjAfGFobZE02QpIIDLKK9m3wY/Zi3A7
o3UUHJsIizC3dkqe6hYsfzrxHmlmOjugybA+rDwBCteiTy2FHwRv67EbmXuHYg7IdQN8kSLU55GE
sOcxTPS4tc68e14D48HO4jf3UYeSIR34DFhN7D/4NnvrYPTF1XAY+H6NvHZH0YBZQHLHiqzLBlzb
Zv/QtS7Y16xbr06sPSaMHtHZoDF+B6aev4duRBfLaJA1sa4fmvvJvUSO/JyLFSrTZF7xOeDtQGhb
pDhA+ZMan2Gm4f1pS+Yq7WHcBYFdhZIcbD3qYxQ3DohodPJ9I4sgaUWBOPv32ee8hFjkdRi6r2iB
lGRC8oW3iRDVrfQyRbfUGO2gCax9GIeoRDgQxD/DAqvlbbQhpN+hBVoUwE7spcONe86dZU+Au8ez
pf0TkhtznSL3fDfNuESQFZQj4mOy02Qp1mm04TbcDGRjyNGCby/TujlDy7HgQWA7zEyGs3cATtVr
9+yomXYd9s9Sm8YrejNDLkWzslnDl4TyzwGasCpCpOkOpB9sbq33unjdAXA6h/Fq+yWQx1+m+G5+
kwlHURuYNkS80vbqUmG8XLQGssBhdtuAfKKUnYgbsh/1UA8AJZMNqc6thyyqUA8zR30D7gSrwSGW
y2gk557gxjxpQ17sLJaTv5rt3OBkzhVbuwNS2BiAdjs/zDIFaJT0CkFXAzunXTIWDGLM+7RHukkI
aHlDsvUeuCHuH7hsFWMaQN2XaVpwOYiXlhJIkrCflmM/RNWEA7AKnc/LjQwwhQFfuWu8GHgvHQD7
td5ceHOSnZcRpl2GILAnWifbxW2rfI1q3E8HoJE/SUyO20ZO07ZSf6f5NF2AVBd0Ub/aNRqu6xrB
EsOH9nQLcj5IRebXOg29s5I0vUyNlN8AiOm5JbI5e96okR4O5xZpkKULFRepS2xlYBZAhYHYacYi
WjgiUDYIBVFrhHFxQt+ytUFXIi82q3yfIPkr7KLlusYjuU9vpchIw/FeBBHptYaqtOw94F1I6ID3
S2/99ER98ZEG83iZe5yE1bzpWznpFJdtuPFisdvymS1g8nsIp3Pc67AzDz4CZ3DrutsAZT81hoH9
dUMjvUIDzj0RDTjxNi2C5Zl0WUuv29U0sXvAId4pMT3JWY3fYFQQWXED9LLqeviCYmszkSMkLj1N
3dLeiOzp14adxh7wVmfPt+TupuACGTgsmecNbCWZDptF9tnQ9ku5QZJ2GJJtKaE/wNvWRgoVoQrT
JWCNNFM7TXU350Dn6NkqEp4awCV+EawyeQ0bn/5h6ZYdFoVxDIE+IX0VUTw/mjAkr2O7+ndqTNTJ
Le4Hl+lwZ3G7egx4pE5DHU9PZNgGBl/pEBzjRK4KULnvBgTjNNkuGDXu89Rud4Dv+zLCnZDmGlD9
dOzjEbt8rBsPGHWjNBy9C8IK43ihazFFYvzagpGtZea7+pXJpfsTdHUG3oTgLEhTsAnLQrFs5kxz
LPl2olkuppa/+AJxqTmUbygFbycZYfz15vMyz90eGxrGtT5y0Hnhymgg6028al5cAhTBQawZA0Xu
0Dp8JQwXhZfBYPeLN6jfgI4E6YMUDI5HtM4o7y2EbgJzE4+bUzqOsH4vaxwc/BHwAhUDElcsm0Br
hFZHU8608BALGK7Nb7pwWHn9BFIsVAac/GD0PoPZyNOSOewPUWDBVATuIjLwfE2vx7vJkPqH79wn
s8Bvogj8dhdhHzNte+m6xN4HlnZVIogRoP9uF+Rw+g5Tc0T3DuIcMridk/W9xSIHUGhbv2gnBhta
C4uktCH6JmshhgGhb/P4EEEV1ZQQmmHXw6B98GoikQvVQvyyBhyRCn497b1mkG2OTLUJv1NMEsiM
0jDXcfIFhK6tlBz3cxSZkq3jfIcyS1WoHiZuXAqABCL0DJ3KULBwFWUV29Rw9HFf+B/qzmy5bSXb
tl+ECvTNK0FSpBpLliVL8gvClm30XSIBJPLr74D3vScsymWe/XjfKmK7BKJLrFxrzjFjR4WvUZAi
ZEAweVH3lnwqDHyxUZukwxb2rDiMto2ZP0HswD7X2Cy9Su+43miF0NxdAcRU6EvndtprzDb7Mlto
EGtukpHJbquZVBhXkanrh6ll27n16zkEImk0N5pYirsw6hw670tKyDPrKnPYgAkxxROtLmagLgOf
Tc3DF+5ULovjkDaU5/w3czewSDMkriHXVCMyFPYi6WHyHUdsPXOedinikT2dPSzLzezeE61X7rFJ
MAMKXIRWyvsyOZ5n8PFfnz6iGA5sruSzbvL5YDldReEQNvOmGYzu2Rk9hqZd6wbPwjPQAwZiqW9k
4hVXs6n4HdR7CXMttsrpaGI5nsw7rjaL89AW3MOm1cec3uoZtfUJzI19hYMSx4dsF5BnABftROLd
wp91J+jd/0jmdUg2MK4+3y82NN8R7riUCKxZ64ZTBslxmUP5lYF8wLBXDgITTMQG+DCTS8ATqxpE
rKyG6i5i6kg1VqgGKoB0RnvbVTIzftQSds+2BN84/6P9/1e+vP+FA/d/h875/8mniyb3v3v7LsSP
1xNnH//+H2efHf0HhTsavdC28We4IZLaf5x9VvQfbJcuxkvPhqaD5fZ/nH2u9Z+ABlaIDJtyC6Q+
LJ3/B8xx/4MMGATPykoEAYdD5V8Bc9AO/6b5Xj1lZERgQFgDKVDonzyZM33IxvB5vZJ2aZmB+fo2
MvvsYCgKIgas4wc3mKePXeoYF3Icc/rqrXf47WIh0VvStvkdF7ce4/Q3BGsuI5EVeD1O7YWKUG6n
Fj0N6tG1Dq02+w+BZYgroL3nHAkn+uZfp8tEAj8j3meyo0+l1DVCqcmMDMQD4Bmk3fNpa3pMhmfe
eHf9Q2/OCUC4ufKnuVn4kpyTA5UyCefQ5JxalXhEd7bqELohWFNcbf6HOagL9gNJXzibvqFtEZvI
VI1jz+DmlU9YcSOW2XtI0MouW8cXHeALKKwP5WIplLBTg3C4R0KhN2lrZStedkKR5AdTCeTH6PmG
LPMKXOhLv3vhm+ahmA6afKcqyxl2aS/n7wHWtx3GuxQlRLHiDDOycU2E88pbdjocEQZZqd9diUa6
ei8MsIwx1XmQ7YSpO/cyoG14LrX33d0BCg0yEPczpnbTPQ3UUY5NtKxhpnGWqlef79c+mYzyTLzH
ies5sHkPVwMewE+iD3n6T25N34+znRslW2yawAeD/urVkjB2X3h6HqPJETvLYDq/yl6KQ5Ra1u0c
1gAjBJL00pLjtnaAL8qQQTZjBuqqv78NJ3Ygfh5pj6vRk6EJxtvoxIUh7FJWTBLTWPOl3HaDX5qb
ziD5re8FQKGqMB7+fkDbPnlWOSIrFMhzxncQR80Tm46qlZc7yWJs7HbKH626DIsYwW99SHGdvqal
2yG8ZpP2FNhZ1yJzzvQr0hCSGxTxRg9uyLXYWdYyvTTVovGIZ2bCx7+sIfNUAv13XFTd8jVMtA3I
3C6BvqA2R19odl0f/vvL5/qwBQO08hiP3sXJ66aQaNN4hsz6UQt6Y7mLYJIP8A3Nke9/v3SnKxdX
bk0+9S3WYhQ40Yk9zUBqAM00wNVQOsgPXU1pxjW4bYzEORM29Sto+fcVZT0WtwivFhQDh6gT7uJv
OPkMAbjhj3Tzmik3211ddVG+n3jXd15pGcuhD/2EyMXIGooNJX6KyEVEd/CFwyBGhGl5G7NKTQbU
vlGERwuH4uMQqQAdGgIj+EC9Y4OzYQa0Nd0KQbkZLdUH2WTon1EuQGgFJMhEe86n6Y4NiKCkdVAL
7Oj7SyOGjGwu1DRTb2zatLHvpOsn0S3/kUmHXrxvygsrmojS6C4RAFA207NhzZJ+q4u4j7K22+Wl
R4d8yvrs/5Yt/9U+feoJW18q3nmmlRgoWJW9E5Oon8wlYvXBQBAVTXC1LNrZzGmiW+iHBVvtAaw2
837xTbRR8kzIs3/n9wWTvGQsXw2/j45igEC/+/vjsz4ep7eUBhq17q9fdeq2KcOox+hHre5mbdLH
lr26o0Jb0akI2Rg9omsXzyXx5aT2uF4BeKsPSwgD/1Op/OHja52Y9H5dGtbcdaIJuC84zdqSlSgn
dp98qZq2qPfe0kyAGpN2m0ao1k0eAFqsvh1eSK+X28G1VnUywfHC75NYT03BMDqd/Evmr+Oj43cO
+Xu5rxEEuc45++3pB2K9jb//1pO1MRqnHBYwv5XRbBgj2PJiZ47aM7fl1PXPJbEpsfxoTYNwPOAq
b1+1QSzTlCFEj2WdLfAGHJrdWbd8cL0sfQSLXTXgMhyLjyy2hdhwDKDDZE2Md3+/Ne8fD34GHiy+
A/yU6BSj2uXKT5N+FSgB6Y4r2cz3Qov02Kk5uK69eo5t0cCDc1InoKvlizPHf/8lor4Edc2HMkB7
cBrkiG7fM0biETZGpsd9NhT9NZDObuMuDdRls7H+ZdDcr+vuu5TIa6IHLoaT6650M02OOaSxvWQg
TpfWP0i/F5tWMfxQMjgXivn+cbJNdN4QYVjCo3fuYskrncHRh7BS9ahCramJBxpCZ75IfzwKzhSP
oDlW8NMSm+hW3EgzZ5WJyD0MM/YwFBXBmSL6j0cB2IBig/KDAcrbZ3YmMIMuFecC1HuJPaNET21y
qL8/kn86SkD6VcBbwbIVnnyE6oTVf8KOEJe9obcu4PydJ9PqzAv4x6OEYKMp08mmPr1iXlpjCJ95
zZlXVdPGk051mOHA3v/9ZNiTnSy/Dq85axeMDx6BU+i8aavc8xFNxWgTGFHjW9t3/NOLEnY3ig2x
fI4KtEI4/p0zJ3iKEeBJx0HPa73i7sFPhCeFA2+w04uEIm/p+eMmMrMH2RvjvsqWZtfqCOddKXWs
5djsR/d1qKKHIveSOEny9oz93Ht/FVZOA2wRNqfAZ05eOk/ZDH4Rnq8XG21+34JWdNzuELmLOoNq
+LVivP3guViDecUZSDjWO3oCnnahaAUltNd09Jm3PaKlXiAxiNmfuIwOaOoE+3w2zUuk+TmS46pI
rmuHSDB2I2P2GTZ8bpF8RvYSSuuRYBhKfET1NcK1asvoTaMRnBfvezO1fQSjeJV+FWpxrprGaX8k
nC37GgSDMo6Q2KYXbsjk48wL//6KYnzywJkAwcUe7dhvX0XFrHxeEjvapDSW903qWLGRyvGgHf9c
+PX7Jdpbc29J0vHNIPLMk5vHbqRC2AmW1qg78wf+LHlNnxjZnB39bPtG/tP++a911Psz8+DhmxCq
qI0ceNtvz4xY4tohbYRx9MKItSArAaSdpHNmDJYZnLmMJyjzdaPGSWGCDVfIukWn4u3RauQ5KC0K
Rgz2qlQ2g+ZSoiC81F2V7DEumfsZJT1q49C+H4dIHOHimNvSgh3zbxcKn+S2YAWmOY4drjC130tv
ZwoR3/Q8tgGBLU92Og8YvgTSo170iBFHJ9HHqjI9Mshq70zd//6Sryu6Df6JTTHEjZM7jGyOqefI
JZekDscIfzAI56KPMwPR099P83TZXV9JFwaVRz+YfeApbGNM6qwcDLq5dTG+Wg1z4CSw03/5CNEK
9cFYcV/RZKMWO1n5SLvorH6c+rgIGPKnupiw+WfGNU3e9syhfu31fl9uuFtMrjiKv/a37NO2a1Gi
Wq9bE3iArie63STtXCzI9ozNtCg1k5FRes5BMzbVR/TSUcKtbIxli/LO8uDXhhGM1boPq9gsB+Is
OoGXiVkL06hsVlPwkQUH5GSD8Jz+fWMw2KoirOda6Lm9SzExAzxuawRB//ZGcV7wGVxefhPK1/rM
/LYVLFyyoDDxdjGWT3lQBpKJdrKqM0f50+VbA3+Bc694OJaXt4dZMnpEY4VJ0mum/oVEoKLY0NYy
in1kpvZLN2nowWY0jZ/k0LSs5JPBUsDtsJ7LtCI3Z3JdDTQ3p0jwEkxC+WoiFL0KN+AAUlZwMtEw
idGVULc6MfG6hK0tsZQpB613VAmzO1O/vCvteSRW5iGtH5ZmPikn50SYitR9UYiY/OIHK6rF12FG
seoueXDpDi4fX+XZ94oR1UOSYZP17c45Ayh5/5rxovGCcXyHLdevZe+3uzfWVTAxw8KklEwYCJKE
5kmuz8Vr/uEoFIJrVeNaHOh0zcKOgtsLjXtsIW5fbR4eQtnJ3P39SXy3RtOtDUh6pB50KNQQlbx9
Rko9UbRbSqD2HeanPqijn2MekDLRJ+HDmDvlVthDq3ZRHmXfkpq+QmPaQQ9+Q4/dmQf23S7f5bYy
Z2GppqPuUtO8/TGZhRe1aDwVO/Z9mWygiW2mNKaOXM4daa2m364sLGB8lTzKeR7PFdf3+xvYLZCf
UqOa4iBqvfGa8DbNtBa8E25/kWGSmLOJqbwIiHPfdfboQ54YyX++M8fUfvj7PVgv8Zvf4vNysj8M
eE9pfJ02DP2SlcdaZM3gsvWuaKQnO3/SNNkMxARnTvzdU0U1s6ZP8BZBiOH9eXvepiPqrsgRvUmZ
5NcY3SVyo2Ha//2MTudlKxrH4UtEsgc9ejqTJzdyoWBuA9Ik47C08dWS2rWngyi+e6vnli5idNMo
qNha4G5M0CTc9Jh3IEPZNdhrOhTGHjdhCroWGh8hHkEY68TQV1kTZZdVFQwXgwq9T66/zHAEK3/7
95//hxviuKjwPUokmrn+SZWUt/YQNmaPKMNdXDrvmblxkhbBtgdP4u+Hev/I0xKkW8wmhkIJluvJ
g6iGLEkWFIOxPZO+FydoCJo4HeZoLX7z8eeARBHYBzL/bpubuQ3ZILNoAlJShrFyzPwzwQ2uQ3Vh
jGcql3/Gmm+eTHzufOt9iEeUpiwPb5+WsR4tmaaAdJDTDIyTsAXRvowqvBeqmj3k2o6LVgLbsdi4
fFleCtlIVNJlYLzU+WI+yrG10Vb6xaca0+hORU31WI02pP/adPOv3YKJkVinnEm1Ixbrxq4yHO+U
3rgelYukDY2Zkd61Q7lUm7k2/DbuiWYJLz2kCzc21xTtp2X8rB1R9aj+vZGUkTBJPsulhdtud01w
HCwZvVJmIzevJ1eRxRVqN4RY3zqgIKMsgHdAYcX4JaqLb2t8yyU0MWvZLDYRh5uAZtmP3O7nT7qA
mLlzzVTbm7n3WuzahLY9M9BPNfT2rPnSe8M80RW3MuxAZkXbHfNIMO2tfvFeezJqIISg7Ri3ULWE
v2/QejGSaKMK6WEbKpMnrJbztZrMKj+G5OJ+8bIZUIPnZ6CrGaUgnkp9c7qM0qrsN5O9vjTFJJPu
wp6ysDgUfWQ2GzUhh4prm5bCNqHr/Tg0DZLavCi6+9FpxSMiUPgsmkEhvPkMBuYG3wfmekb/nx2+
Mt0W4kH5o8NY+iXE0X9NKlI2x6k5hhnCAt28mspvdjbSmOVIKleOWHxs/WEril5cRU4TqbhvW+NH
L42ejIu8wa5Ezo8NJTElF3rwbMYwZVMhP7KHiiAxSfCesendOfiG5Vh9RLAbffSCEf5UuIDWoj+N
6k9aPDub1ip0GjtSVF9rD4nyBqamvmlKdGoX02jKD/ScmufM0c4Xv2kJi0gXYWE8GRke7pEQ27QE
fAMOAWQCN9vTgyu+z/jedwhok/qmFXWktkrZ/kgPPcHlu4x1/SGq+yHc6cahxjAx+IoPIwzkZVuh
XRKxwT61QVFLbtKmCPseZVIycL6mryNrZ7c9fI3WicpmWw9j8IP0UmOCf2DjWGybcsUS+aPvx4lL
//+2auYi4Gs0gGCYwsb38d1gMN54vShlvDCggOVeYAHE7IOKxg4TvCKjdhsg/Zwwiu5IrFcQNgfY
FmmCFTJ1gPo4n8utS0DQldFGbo9gEXnNXtWJfOhQPDI/qovsuRWdDOJZ6+lLnVQCtE2g+mw/+kFy
Myfsr64RVWaPky0z8XmczMWIPYdc6F1UuoCO+rpMgTdlYTPucIiiIm68Ilqz6yy6IrBKInHlFXP3
mOeMsmJsBw4vpra7j1WAY3Ct5JYfagqDK2Lv7eoCycv0gDBZDHDaqdb5OXXzIicrw3WiguE6xUiC
8Ib0vKMFj/qlSrPxWXUhFI61UjMZpuCZ3/iWJGsCU135MJqL716Viy/tTScRGE5zF2UXVTkyysgL
V42bxXVxb0mkXMPWUqN6ab1sAdbRTctdrlwT4WcgRvey6yrbvPRDfy4u+zLhra3sCdu8Ch0IL4Tb
3efcnvY4d4byyT1oIucKm0HQxqEZgrFIhGtb257k3gtpgEzb1KrqUPH7qsI81juT2DLqaG+WSjGk
UXMRLezVR5SVeYHePLJSi0iYopuXOAyX7LtKe43ePUxQ1Pt9cOk3kXFtOzQW48VIum9sj5B4JbRw
76p06qItQyeK6TKs7dc0AwIaO9CjCJGh/+Kxfq6rbNFAs0Iy7MS9mopwl6YAxZi7NkWyH8Mg645m
BoAR3tZUdwfTrPNHKW0323pNzZQpSJzSiVnH53LjRIRsb4hSI3l1QdsHyyJj/7d1JVTOvRsJnHKJ
jbUXEOc4YOlBzx6jz2UQMdRI5w6qLwmr6B2vuQ90v/yokCkRXCKl8+zKBcw2onS+IPOQR0U8KBv9
Nl4sBFat0CjqYR6YLI9BM6K6zicATkPp6rsmFNm3MajC+dqL+OodJNQxSH1yZp6TR+w+4b2gV9wW
o4ne1pxCpKNwHn9qQo8/IXlnL2qnXhptlM+QzFr0NjXCi6kYeyS6hbfPeuumzbmiSzJdBYiVAFaY
vKf5zgjSb0YXfKs94wLiWrYjAXFb87rDW1C7zoWaVo4PTR7cKdk8hBPPzKgb/DW3ed+9VG55ZI+5
m8vyh5kXe6rqo4cwlm7MLUmjHxIfdApO6m1oIbLmWcYHTvKXii5WPhby2aeBr7vbDVcLab6f2iL/
MAPTwav4rQjwlYj2Rlsv7QgeoQZZ+Gqxuaut4OjyF6DF7FEr7fIaY0ilgn2QhyU4aWFxVTH6aYf9
YCY5jU3aJM6XFGsq7ig63F1i3o5I6Ws4DNl4n2C/AwrjRerATOKKjiv/FpdUYHpWiifYrO/SJFBb
s+8v8mB4GCcybciAs+BF3yRzxbILHAfA80dXVUdpsGf1Vf0JvecTBccD7nH6kDKbv5joPA/mEly0
i/7iZ96uH6Kb1CbcKBT3jl0/eshOvRyQRint+7BLP64wB68EGkV+bi22RNJHm5rP3RVPGTSf+WfZ
p5cBO6WkBn1fp/LR6tIbN7PxN6tZXzg6Ow7KCeM0nz8BdLiYJwNZNegSYTqPyVB8tUQT462CVDp1
F4DR9gnDKPgbzZ6xzrMy7DsLa1WRMcUxW/OTncttFCVNjA2MPrdB6otAvmto+0KCfnfwr2VFCPR9
QmNWZ3rXG1XKz7jza+95suYno8fCAkLOKF4LWX0fEhA2amh4y9V1WpS7iIjUMKpvQfeMcWVYxyK1
nC9hzo1XC+RCY1bYNgEDJsvVTNZOBpNvts3vLQ/Qrq/099z5gvD+YvaW2zn1nirepw1Rtlvtm4d0
9Pr7GYLhRPvLx4qb2DPsF+SciNIX+CEBUDavR9TqpPgAOylebGNot21e3lW5OLRQnYIiNWNTj994
8W8xxlUYZrFEjwFLXN+q+1FA500c+VqO5USmiFGUOD5rQaWkAjTmbXMzy868Fsi+93yYw6eMR8c9
mrN34wTuIVyGA/RA5xB24rqEcFkH4TXcmHYjW7TLlWN88AuyjpLVkdvm6pBQzFxkQ/m9gVoU61r8
KOz6AfEl4BcwLcPwFS+n0W2GDkPMccaTlTARcXHyN22boOX31Ge/cYwvNlqV77VdwfGwrWCBf0EN
kiK/LxAoVIQlf4zCzgZ9xLacQpIqK9rKgchABRwwOg4yA2tsmgvsHRL10Ln7AofBJkP27yC8lPq5
0LWF3ypb8maLvToaiB+byg9BSCbCbunpf1XO+m0BUdUCSKB4J2TKVoERO0U7T3EkWvNCFqnLZKMz
rK07WPltEpEQiScVUhZqAMfwuQ0+32lviRDcFkXGtxJrLkGOzqCJdK4njDDIelIYUW1O6WMm4Fp4
iJye1n5otccel0Cwm5QUHL5vl3wXMOnjD8hw/MrGofnY25m6d/15KvZlivGfkEj0zuzXSiTB2DJa
InVEGH7PMOV/QbqZ8PQ6bf8xmHi9tkQTguIRYTmzgK3+/rlzYE1O9I8I5AIPxPOjG1K2lqKEXpFJ
geY80JB2WvgIfTxUaObBPPWwsRWfF9w3gDX5EmYrNGHY6TLHPNGUDknDI4k5SJHm0ctjy1UUIp6y
xGs3uGQZNXXo30deD+UDuQVUQ8EHhZC7BUE8vWpE1fsMmru7qVFD/VwS16m5TmLyNmlfTS6yIkhy
W2d2sPobAQ7yeLbLGjYUzbHpqg808rTFmpx7p0Jy8qFniQX0QZUW7BhgpVfQc3Jr65gzgMnJGL2f
RdNjPW37MX3CzAoOwAuq7JsVGRbwnFKKz4YkRRuPPDkb6LAWBpXJ2HPaejDJq7SH4iYI6zVWvZCr
KyMNdBaDptMAoMEs9HEX9CD8dNQNdwD4oh4IqKUfqwKB1pamQvI56Ifmm2fkto1ZsLG+khYe8T9H
s7t1aaPflItjEfc06ZrCjK2/F+f9OgLMGsyLsBzR5V+2Pd6WbTim0cgj2oN+Iq3WBF4TyPBAgwlb
IlxTqFj4+K6MvmqfgrKbPtAI4OQXQ3KVmVgaa0t4xnE1tGYIRAkLBqI9zRDLa5uASqNM7C8s33YU
J5bm2x6OEwUccdQ1OMrSBCjWJ116LOopf05V4yBXLvJgisPaR9qnbGf8Zrppe2eKwuHVdoF9AUKo
P88lwD4o8uscGMGPh14j4X2EndGEz0WEWmijlxCMbNV083FwLFDeCCLqqxwvPHFpo+sTelgk+UcQ
+ERazcnChDf3x+I28Wdob7pY0PJ7WkwfhFPDB51FM39jp5GjXnG0lPtuKtsbK+izfoODLfvW8X94
9oGo1nyFQ5vgIpIwxrir25AqYiB4MOBqyzsrqZqvOsKJuZlGw/7a+kl7Q+trJAZ7MgDFGJTerwal
88fcqjV7g6C2wot6cIuKHVNIH1KMeTcSv2xnK1KCzdhe6tEC9OialbM32hbbDqAufEudJgD2kHbI
Ke8YeIpui7d8fKUdYsotTKfoE87l5o4/O71UVsuOvkQT9SmLKHShi41Y52AtyZ9W3ySwa4rhReKo
SXcQIMjkLugdsA3CWQvfjd0oVPFZZgeBl7Lap+aSdjvRQjXa+AmQmk0U5XQ+yIJfsIfmrkFWja0B
a4WRlT9ZaVY9JVg9WDUAycNn6UrB3Muvb4VRgeiUbkVJacBF73HPAGCGn6TFsnFkPV/nwsjK3bQw
+40nyc49JmWG9wUvenIMU7Y1bCY6mDmM883vc4B3dTsBSXtqO7cFzRSRF43xZMwuNfwJuA7GLMNt
UPAAbFJDEQBW2rV/UUPzKIaaNoqYSG2e0RVfmexTGfR44U1ljmAV2cyOr7magCU2TOYrYsipHQfT
IFCqGnGEguVZwg6Aov3rX5fivpkbNgEo/BNq21KNn6lpjWFnuckKLMP6z2cFNwocsSZ9wJQ+PLYD
PhQkpPXs7mhc8Ez0heTTHUH3rLbSWAK5z3yfII/ZUtGRZ65UYCKAkGwEMrFh03peZl14bWiuPAm+
kmoIAMsWPub47ayj9A564UpEhhPPKEmWC2S3yWM3MkQtFG/tGvIKgYQDKLJmO7Ltsim4Md3CSJFJ
9sFL3wBf3yBRNb8urGf2fuqE+TL6Qv+wl6n7lqSJOxy16oMbOfsZMX5zmnxcshxXd7UI+cmglujj
ash5xLBfddW2cIO0h8pYrI0uxyx+WNVo8TBkfb5s54EmFMw0b/yGYzsvME/zVcR800f5dkgRU1FR
jPLCqSZBvvCgSTII/RHAsD/WHS1Ww0+AuiVN8ZGGgGtixhkCscWqYIkLrL56W2KyvZU4XyCTmwnl
TZZOjrFrx6byeK74fm3bMU3vPNHxMPgDXUjwCjn4Vyiso435QWt8QMKqniHxed8tk48M36fRpmp2
OvY5BkMDRTK4vnC1334psH06u0BNdbxUhu6BZEFqYSbg3ziqlB8gNPJMlVTFPr1GMX8N57K/wXRF
rwmD1i/hAK6LfynC4RODnM9bW7Iu04FVtv/7WMAutNUmRV7G0dAURBfO6obt8RkVxR/ayxHaEQtt
K8dglPT2IFORy7Zv2Z+Gicf2FInmppvlC+6+6szc23o/AvRRYaNhtyMsB4w8Tjq48AhGiVQDAKts
6u9ZYUVXRdtEbEjAa7rbdClnA5GGEvZK2TW/iyh1h+u6C8mxcmiCZLGXpmrZwUIIn3wLghH7eTFQ
atcBG3H8wYnBWrVY7OWwBzc0NKrsFQxUTeBm3rggp0II2UdHIUjC29qXL05W4alycwSdN1jU2RxR
Z4LUxIArVBwkMuQYEQz/7Vh2Ro5SScmbTAar7bacg0/WqGUWM4L2gW+S3GNecVPXRdFhRQK6YFKY
4uVJyQWL7J96TtjGFZn7NOQ9HqdkLIafQ6MH6CZRMR4Y/Ci1bUq0/XENdecH7gXYdJETKhJIWXij
JwAKLZN7WxJ2FpnwxbaqGUGDglDKX6Td9C98ceVdyRdx2QaeWz1lo2QrAISrq+OIMhPz6cDg8lo7
C6Uk5HkEu1ZFC2ubNJ4kKbNyq2cBvxxhjfDwzpmaZf4ws6cBJMoe2YhzPcnj0IXRdzcQ7X26MKXd
dVajXxjCmgg4pG6svbnMVOF2MDBDGtSUs01jBdsADjLIKcSG8GRa7vxouy2BkWBl6HT1k48BOaCL
Tj4qszCSWpVBzmoFVYTbgWH2g1uBotwtjVb4iFkRingas+ZTSQ1GrUlhfM3ZFT/zbqL2xLo0AZuB
BPTTGOv+iOwLwJVMVfZQpI62gHmFGJonMGhlJ2jiicRlmy+xVQsMXEH1DXuuJonJm87M2X4Nt96O
M1AsMWzBA46pI1yD835/uzPZ5jk/X8Z1oCjgU4hV/N6gFJ+AraiXYB6mWxGq4b4LcvWB7Zx67JTv
zBeiizqmCUhLCL0kBy9dMTrzYZjCrruYqs782U9a3CQ6qXwsr9pM96IgfSERExHPsANyCLSG55Wx
b5fJswsLpiAtIelAK0INwBDbJzc57KwnNv5pvqFiqwamQErd6FK4KGXVQk4Nw4XqBV6Mkkf4IgrX
ZtNP3wAo61f4gPnKp3fppODjbx6rlF4z6zk115mJ1bvRKV9WFOw4mwIWSCew317FSERCDFGJF24s
tNpb2MB3zI5Tn45URMt7LX2jvV4WloCQThkQG2yWV3Y5o6w481veL6XMr3HqIO1hJs9Ff/tbbMPJ
BA3tLhZF2t0saNeodgf3qVErzzojK7orIufWaRiWMb1tdlD5H+xR0Q2lB3DZu5G3JZCChpYLa+Dv
P+7Pv42fhSfGx2VwsvSqpg2bmk1/vHg5bPVGZHuvTe6bsFC7vx/JWh/cNw82t2Qd0KGERVWC7urt
ZUA1VtiCHEZKpFlWUJVE8DNqXXZndVvEEdyPrbduYtvCl3ufr0QsxzJ90STpwG5gSg5MVZrXQ+qA
c1FlcwmHha5+QWu1FXbyeObnrmd++nOxxCE2cLDyYOJ5+3MVop2K5Q+CnpsBeit6uQkCGDBKDPZx
zDOx5xNBBi1F1aXPj9+xYRovczN5ikhV2ZZs0e5pxKe0bxzzBnyzDRRwHeC0kMw2lbL6MxLL9Yv8
7gdjsSGlCkkgcVhvfzBhFdYsZzxWnYaw2eZpGqdRy521/dd2JED4zAVaNWEnx0O4jjRhVVE7NMDf
Hm+EjzmWJBrFPoZl4CI9lRjU6d1ce+KIcI1E+FGb93NArgqt4XbrBBPUz2Gp7/7+S/5w4sx/WS0D
NBIkmJw8w6a11CpgNhN71ih/GMWQYC2bm71PT/lYq8Y/o/haL+TJiaOxRidHc5Ozd0/qL5WYXgbf
Z11bRHPru0PzXPtTcD27ZfGvqzB4fEhfVgGMy009GfKHWOBHxKp0zNIU5D28bXiuCSUPjIgo2v/9
Or6XXdC+8biQfogBiJv69oaWNNTMtOcFNQPmHzlEOHIFSn2mev2V93ly+fCVemwEKPioYE+0hm05
F4BgAJkYCs903ERe8hQiwmSBnsB+7cbSsWDju74a7iw95vACPeRSIM8M1LdBqQx2PN3Uf7A1s6GN
wAF2ay+h/zANBd4bP6n1uGHaln7Wk+nPZ96yP9x8lnKLGQX3nltzcvONLofjOmVdbAXaA+uojA95
YzXXiTX6n/9+P94/1x6fr2iVVeHExTvz9n4AcZm7KoR7oMWsD2Nlktg8R/WxhzVAjAF02n9/vHVh
xreKH/jd8YqkTbqRjkc8Jot3AR6I3G0kADszqsPbXGPZO/Pxeb/Eeqi6qHT4KqJkOdX5T9KaA2tA
U1ThWWDPayefCjvsbwJhBRflUNJGHlP5abFCzZygKasz2pE/XGCkHxHaE+aYIL9O3q4uaTqXQr0G
4NF4H5yZdIrG7sVl6oAmSB2qz79f4HeCfF5mKroAyyDfQSACJwec09bMQkCBsbU17vXBeyY25SI5
6J/V5QyD8RwR4A+vGsfj3LAqhh4izpM3ui2aabRHMD/bL8f7H/fH48VmFx/mzfbjvDmzUv3aEL59
rd8c69T0vKRsk8z1WFf7hz0Huri4+Pnp6uOZw7xfo94e5WTxYLpUm2JawUXDE2F6G/pkZx7KX3XI
+xPBMY+2ChX2aQHeziC72UAQr74bHtV1Hy9308G7An0fo4OIh626QCZxZEKdbvWdsY9e/v6UvF9h
Vtmow/Pom5h0T/M76SgIPNLAYF36ZxuVTOExAmi9F1KH//pqcqgICxoPCGI4/+T56JLRQb4ncwwi
dvo08JHn6x39Wz0/XxVzlRETAYi9DAf+23XM7muGi4vIWfDz6qFPG+9+IaVv15fZOTXxe+Xt6nOx
iQPkzq254+vz85vsVfuzchevz2P2IiMwKswvAvDTtkc7QciMY6ZfqtogoADDA0E5djZuc7vzb/79
LSToNbBRpa1mx9Nf0RmsstxI+sSW3DElm49u0Xwm88w8U4u8fx8oRfCwYQ7G9MJH6e354ooqWoCJ
2E+MfD6iwiVNRmnn3ML1vnb3LZ5JUAYYXBGEnxwGhUoIx3Qo49LA5kPWlP1/ODuvHbexLIp+EQHm
8MoglSrnavuFsF02c878+lmsJ4sSRHi6gcY0ZsakLm84d58dMIOPAplWYglaZiujnHlyN9XvRZvg
8WUmmfgtKkXzJcvK8CUMVHnJdJihdGpGA88mXWgVGj2h1i79wdphnN62G299ZiEBE3KpQX2PxnE9
Nk1M6wcWDSY/qaZ5sTFgWxW206GKq61Qu2XjPt4zsHpgiOj8LYzM9QfvRKuRJvoidJr77NbXc+Mp
VHo86CQ9fqtlRVfo1o/NxjQ78/ElXQblYcobi3zl+ONLs2rF8LVip0DTcbAqnFxKpcw2pti5NSUj
bUBRwU7BcbKazZEE1YtGHJ7suYpjFb3heHQIJowpszK9IUFSLkPZ8xXsp+iW4jHqmHHa31hkDjQb
u/OZbyorFhpHmfUlc3of/2QhwqHyi/pM/YubmwwKCtVy2ptyHbqXF/GZ0ZUR4/BF2Yj5ezXnq1GO
rCwiCUDTxsaD3yd7+oB8/fJTzhw3fMJFYiFDFWHHX1V5pHdlUDrhdGVTVbuNoCc/JpCq2s4gFh0A
4yMP/8nSGwV/dPIqwkgMmRB6jLLAwrk2bmKzGe9auOpOCZEKj8omEG9R4cOPrK3SbbO6vQamL91K
KCo362mWXP4JZ74JV2SOENA8So21wlGBVTpKmOE5cmMYu7yGXQgL6oa+3r8z4iGFy6Bi3HC577HQ
jj8/sl0S2lqD7V2ZuajMPSQsZMvlg8B99ykm1u0gz2H9lNSzfoC/T0dRyK37y79XPjMzoKYburFs
76qxziYu9RF2jQnqO7aJ3pDsWs53WjGpgF9+U7qCGf6px1CBg0aOlSAP0RMbkfo5mmOyMEwk/oG7
fVNkyIGLVD3UM3pQCZoJiX29wqEP/wMfdMGgiRynaeT14sLly6r4fZykfGMGntm7vsQFyG0R4eAJ
cjymbQ5tShkn0slrJXqjo2G+RAlMnow7Lu3LhGwb+q8bpfeZOYMmVkRVaC41gb6a9WmBc6o5cE5j
+QFFo5Pi26arIM2ZobjxKPlro1/tzjqgCFjqF1F+DQbSZE7CLIzxZajg0tiahAO3HYagyH2cQi0T
+4LeeYMkEZOELEleo2S2PDFQCNkJGwsqAF6rVifc1l0eLXZ/mei7OUGfr7OODoW2Fi6KdlcWSecR
KULGJlJgSXVEv1C06wAzmh+kjUg/Sn1WfhaAcZkntJN8j3u6IYDTazryY5/eItqvJsNGRCpEGlry
EPyoIizIUI5jwmsbiiw8tqGEr7nUWek9Glf9PyHJjZsiKTWo0r443mObD+rZm5V0Dx88aF21l4XQ
Mdqq/N3pXUFaDzbOMKrxG62h8grkmpRdrL92rSZ99MGIvxkQbrVoZQlYEwwz93cy+37nGlklXLdD
SfORnSy+tqxwokdCa/c5FQNdtVHxKz5snaHubbAfjL2LBM8SL1Dx5bZ7LYBSAr59TR+ObmsVTNVd
yH0aZ9FmLn0X68WG1WQOg4UZgMhbL5dObDepUo0dfp7w+KwMlpSDth+anm7lAJd4ucYierAMg/IM
oiU+1poWEMTaYHdmNcN03+mE0u/w7Be/0TMaBjRfQfxeE348uXSf6x86ftsg0hxxsWekQoivXprz
h1o5mY0uVV59CzfKFAjqron3yvycvMhOaGVsolMiquCwxURONGrZj45JJGa7x0EBDiFkdvJSJeQs
11zcfaKJS7N/w+0FXpUA6FO5wxiXh1TzjewWq2a8sTIawHYCqPRJY2aenarBcdxNWj2867tILzzY
+91dWlmTvG9gYcF2I2LHdGCfmr9D2lt8Wn7arVFirempaWcxVcek0eAo9j38yLESU3schALOglqO
qjeJifkJ0jUm17U81TImhPBttK4kWgja+Kh5poBnbDkG3ei0Yj9EbgQ2CkuA7FadGMYItEgeoWYu
KQYAuAO5GQ9iOykwK1WfECwmxASrRqZd6RWinv7CwAVwoSoSkg/mYRnqQpf6dk/qMyGkUiKP5W5G
/Fh5XdlUJASgMTMhXTdN7NBOruZdpg9quVjp9frVTOuCHlkjlQR4miFkLeZhBsIcFsrN3Atq6xIZ
NX2va4k0BE0uW7ykEz0leyEspRZFk5ZayNGlMbWFKlfp7BHsqjlVGCQzMRv45l/1cDPKexMzRWlP
F1xP7uRmMt7gIRsyasPIyA9z2UPkDVi8kxfX5vASGEWAmXcPtmdHdTTcEsOif/QcVz9CISlqL+GI
hHCVIRJ3oX5iJCsEOnkwVpfg4RWNcoBWIiI1HJPN16FIuLcYjaQVt2ozsE3WYsdcIUbIImexV8l2
N2vf/6lOU/veGIlMMPEwGL8ryjM6Qj3xD14OC/V2kDDq/NabtB9sSQTeRjvgW9+gLPowd/r4UYNI
8yZQ0z+HJHDuMnFItIU3SoSPYC7htGRgSteY3teKl4jEmk/I69/gPxTvl0/aM4CJQbcAIS/UJxGr
pVW5B4dJ1Trc4p2+r2PxGW1RRjhzJ+GUD8ToqzZDGD4ONLG/CaGiY/6KznlvqUHllchBYpjWc7Rx
/H8d78fHCQgOskeM7OgPgAIeH5hFaHb1iH0WXI1GfZvo7UDh0ETtRi+IZIQDrqq/8EsnXTSFbCUi
kZKYX3I0QBLpRCX7oYXi9J+qR8rkTFOY/7g8aGeqEzTztNJpqnMzXOMXmtqGWjaDHyBiMJ2U0vwe
f+/k8/JTTg9wRHPLx8ErlGp8feOJpgCKHykEjmCQ7lrdBphhVfHu8kNOhZ+c238/ZT3UIL9DRLSq
k9k/n+3DN8d7etp4xNYPWVUidWl0dbA8ggPWTt3fkOO8372d2y/JLnKRSG2UW19Gg6vpc/Sblnrs
L4hCNwN8DVoeiJOVN7utWzrpnXLAisZV3HxX3Vn30l54Tq7Gq3CH59WObI1d6klesdM81Et2fjdd
mV7tihsT+3Ti4CShgtYsLo2sulUhKLVKS2uBAqdEV+gZFVFKM1EkG+XYmfGGzYTqjSlqAdGsPmnc
wCEMdWGBEtL6oLWauNPjMXtsyqJwL3/bBVhajbQswUnkeg2+Rcbb8UgHaQYTbCI0thiIVCN+BQJG
2evFz8Gf9et5EsLMhqWjv1akZA1XuIM13uU3OENtMWjkWyo9WhFqx1rKSg9/MqQe+ryUaHFO2KQK
B7NpFrFYPsGIhikbafC0Td+o7Wpq2k9t9E0yA1quNXY3Fiq27pyfj33fzAvNW55yKsaWgNlQmuc9
MXZKhhJZQ6RmVJVQ7QUrTA666ZvY9JYV6pGqq8pmY2RP/LxoEOl4KCEHBVnmErTC9HKihzqxGVGE
Jgl606RNlLvcb/rPmpC3R6pqYg36TLYw7VWm8lfeMOGxNCzVFyEc9RYqlzJ6ymCZwkGTku451MHg
SdXFiNAhw8ZQNz7EGRADBz0gVZB3OvCmtUz+v1YdWGPVjRbNjXRpHcsYPb+YCqlglZEnL03fTXBn
RenXTKrh9xBIYTclvZxt7WfLElrNSO6utHVkbj5YUK4mf1fiyBPgKAOUMljCDQqgqoJFovi/UoXa
y0msdPo+tkWi21E5j4OXFWX1o5nz5OfliXmmG89tCAMZlUsY5IS1HWOf4h5I0Bzy4brFCLRsC1vG
mPUmkIl7isnRPkhmJXpJHk2PbRyOb0wIRDhSIjwYue+7A64DHp2r6YqLVLKzJF/f089T71qalBuz
bdmC16PGcQv8tGwa4I/H304SoMENOJM5faKoiwVGe4Aig7pymtNXwoe2AI1lLqyeR8OffhR58hrt
/9Xz+g5lY0ZMqkO8RHYPM7e8qtppvNr4BGcmA3dfkygkLBRoC8nHP2uugsyKA0zUo4g4RMcfG/g7
UoCltF2NJNJAaWz03Db0FslYKvb5ZGt0H78Fs6hvbP2nI2wulCPAPYmmNv7fq1cx0nGiI4jjfmd1
/0VSYZLD0E7v2qwpxExJ0dvGb1+G8HiIuQDTrv9iVsAJWW3NiCcKpSZjxjF6S/iN//7wwXEhPVUx
V+sqTNU7TVcqZABq77axFh980xhcJUUCapO8kz3OUjpd4XoEojL7xgawKi9tpPXrQUoE0lIp9OR1
393qCEGEZB47JC42/o6L96IbSUjqjs1hDr2stvRfulLmMtfatn7UkE780ZOsTlxcK03NJVaousMC
KkHN6SvYlswwVtn5i0UGRquk+hGkdfCkzpPxsx50cfQ6RMf/RzsEvjX7Fp8VuIV9+vi7TnFtyUEI
htkkBIRcKX4o9HdTEYwtR46h/IkmoXluuiF4r4FtYboTsXZnTXUxblQ9Z743dk5oZSni4RasUc5G
FhsMsmTwf2gFV9iH6+itWvWGXsUWpenM2WTSywLtgTixnLmrdSUr0YTKxOdHz7G+E0ezvc5nPX3R
jCR6kXCb6WyqhWDPadDZiSk1D6miBTeNpJdXRl73BxgS+X1itZadRFVxEISY5DEuXskGcLrcXlaz
bCHx4urKmcAGtyq42hBKaIsrpjMpg/hNGZsWyaDY3hQxDlsGmVroZ/vyYGExs2VPfGbBUxMBO5uY
xrPPrSZGR05TPSvExpdG3U9s5GHU7hJITwGMw8J4CBEhwPqO5xa+o1FZP/u4H94ssW9Er4cxbaJZ
y5tboTFJmobDgCFrSnIi9iRBLSkb+//pfow/JHcuha4Zlel6PyYqdZ5DNklHScz0FgAjcHWpnv6P
rwEAyvanadLCoTpeK1bF9bzr0R6ZQdG/JJmBwpa22+dIwfLYNtXIRdhvWjvPNWvDrOeMwQanGi1S
fEgwDufwOX62Dqk9FdgzHN/Cwk3DFOim0ePeIXu1+AOhChNkMhjGHaLj6SG1oAARe6VUb8gU9H2U
Nf5TlcwEzm/s0kuLYzVBNczSKe+MBdxfU/YCmVgnQSYtDJgkVl2yjoKXYgZaMRJLgbooxz/VWkPY
k8nswzXR6F0iJqOnZaZx8KusRHIXNFv89zN7iSaxauiVcHywgI4HSxhhlCUhWpw57uaXDOzFAyHU
DolJsXx5BM48irsQTpcLf9OSvraav6pGfZIUDE/8hg4bfhM17gyuHEUJcSD6VtHx5Tt6PNiw+s0v
QOGr9b/atkK/a/wqVFuCalN1ekAKmHkWfdf4EEpBeY/mm8CuJCwRZwlFS2en1n1koo2lfCRxDTZT
ZHP4WkGbkuxI7MJHxSwC6OwG/6WrGuTi2GY8V9eGEU8fcxHggZFUqeAZViYa92bfKvqupf/0HRKf
9IGXSvORosF8lwTpl2yV4juqOvF7rTfX9EDT3dxXSe9hdBxhU5LPojO3lcqx0qYE2i6BUuLOp7J9
aqxG1GDPi1C324rpD34aW7MbSxlGCkIqkK8rlD29y17Iwt4eS8v/LQ1oIPdJao3SjmBkQomWpqtC
gGRGLG0h4gsOjJ8npAilMuHyFqS/98ivySZBojL+9H1oYQReDdMIU66fPzTyLknAypBh8X+PBI7i
VqcNjMJw/JPKbCd7Ff7PhHpUT1+VQNe3LqPL9rH6vHBUZTIY6NZCtljtuGjakWCp4KCMp38Aw1Jd
lWSlXZlo8hUWJQGyxbHZ2NPOsHIsyEZ0FjEAVUXcwI7XSjKM3dzUVFLWhGJOg25/q6GFf5xjUQeS
JVjWbRBrInoQ+is6+sT1oOnZp0omP9WiNe8g6auHAB0WNzmxsm5z0LqN4vMMyvfFAzQwzTaIqFhb
WSqanwkdCLpjILj3DNFKXGDI2MuxDP4eBUZ/D/+PLENEVbZCRfpQUALepr0+7qXQR+J3edErp4cj
sRcqSRX4p0GtWH+qpBxEmaxQtBZaXEguEBoJSiZL73c3lCiVqkrVWi8cReV5Qn7zOplFJHumlEt0
ANEh/EgqAr5s1PiRjm6FjEPbKgsiciJ/IoKQnAYqW8SBBBP2eKj4ZS0IrqRhn4G+mXsn3U1l0Fy1
6iKLtFjcDB0Up1PkmJGlfEbzgIJzTpL4oZ50/1fT5l23Cyx9elBVubrOozBUucwpwu+2hVm+UTqc
mceAchAfubBgzbVuwaIaCbByqRpHnYXOJZK2/QSDldw6C3w7prdGEyuMNyqAk33YAAOGd0JVxxfh
/nw8jf0mgoCNxQghRkJ28I24uUaAR/VSGluV6mn5yANoFC7dSW6A7PqrZykVbRQ2F8fM8Yjy/FGo
PmlUSK+RH8bfBQJv2Y0CbOfxbBtekCYRaAHUqt2F8ix91rL0R6+XPMdJmV+1yph+h3rTPtERmD8u
z9NTIBp0l7IIUGMp7mExHr8pRX9rNGVVOgphQ8Z+DtpqID6DUI+dKlVTdCfFOJy5pVTmmBXUsz/g
ZTAOdDWp2oD58HScnQJIfyIXPuqKh6wvla2r1Ml8Mbjdcb0VCRbAqkxcvWTOHOTrKaiZybUmZd0K
/0xahgiKyGL/wyAHzHCMUZ9+BWUcv/eziJcRGm0qHAyGTNUJJPR4pKWmFbojiRi6g9iXkL2HDufE
A4aUVO7WcidTCYp7gJOPExEVmoE0RS3RZ+Egk/QuPkfER8hqStfIFCB57i2lmNWNaXqKVxvgjVD2
+PR8Dsgyx19ENdrcGJIR9X2fqYc+lui2KJW6M0OjB2RJTRepTO91Eq5eYUf3wEIk69XEO/xfbwIl
jAW6QOhr6ieZeYKS5hw3YZd9M2mA2rLW7ENZuA6iQNrLPanTY3IwJkJpqzmjl5Zu7RRf+/bRkbeM
BkUt2T/wimnAH4+Gz3ZVNMbyDnIz3A+wy2mSdrL+TQ9Uk4yuIJMcKCPUD4ZImynAAmYQJfJYYDo8
LpQStwnz+TDkvkFMcCjeWSrNR78Tw9uaxPZdlPsVpjnjuE8rgKHJB8+jjSYi0k+AUAu13kHvCbys
IuYWbLXamTluB4XYYltemPKNWdft++VFebpT8UOBepFGLNyzr7Pur4oxjpFuNZZGTdNYxPmKY++1
RWfs0kmsnv/9UdxumWiygqOVtqy8vx6FUw2pvxE6kk4lYFNK9XFXtqi8EQsWV5cfpZwAIgZXLyCX
Bbjkl30dmX89qzWEKaggzhHVMGNdWw2TG4R+vg+CenIlXG3dorByOl7YKdk9SA5xlOFIFBALc5AW
QzBhJJTPqEQUpaL+XSzT7jAXKQLxoag+ZAVVJakLlWsGkvqYhZnwAOItPQb035w0jsorteqD3Zhk
HU3aLhcPij5Vh5zAkttqKsqNJsUX6eV46srScrwtdRPc8PXVnCTVCY4p0HpiTPpvMczT3MVdSXhM
fDgkO8iYvbBPx6ZDTwxyFl0B14MmNEakxXsuEwiAMf+rlihs0qbGtgsIls01rXTHQRWvSslE0FkN
Bh2IAnriu9yWyq/L3+x04+UQkyTwy2X9cc0/nh6KxY4fzgnOPXEf3UsEWT6UnTEcrFlO4KRaQCNz
tLXvLEt6PW7aYvCMnBeO1Lo6ICURuzpynODfDi2pdzpXD0gmCxOieRxrJPtzMs6vamuWG1zm0yrS
gKWoLt1iql10y6v7U1RgcQiGlkOFSIorwhCkq7KmpkcCSxHkJ2rBs9GU2qOA5eC0uNYMYoiJRSfV
iEVjYQvtXyr69VgAmnJ5WDKWpPU9VVHxmRxSXDO1iGdVtPn3MAfEjaV57nezB+j01HRadyDkx9+Z
lIskyXqElsVUm7e41gdvk1ylDmqw8ICGXnP9JFPvC5zIHicViia2K+OtXvfNDm+m6dvlWXdm/+M9
aOzhE0uXb50Q0c3RMOB8ljmE48bfCJ/FDDvQ/e9iYFGoXH7WaVNnYaX+9bBVqTahvGeusUoDyx+9
MNKvEeeQqzsNuJo0OUhx9I0vjBeSieFClu43nr9MqdUXpvjiBRR6KRbhKcdDr6QJZFS8WoisjLOX
WKuoQjBtgXLOMVPO8fAx0e58INql86SmVPdzlNe4SmXyazNo00apdWa+sWXBeefissy4FYgk1D3p
zUqYO4kEtyXQBe1Kw6t+a76dewwGwBaVJxdLNPvHP9pQ51AOewv6A7dHUozM5lme5Pq/cIASyWIy
i+5QZFm+Rw6qRLZi8kbjIDah3ShJyv9W5YhIcjGIwWaztPIuf5Qzr/d1GqIAWHora2JC2LEx5Qbf
JNAA61p8S2/0pNIOl59yZpqDZGPMjNG4zH9Yba6IgyZDjYjomUzckuY+Is4ujeF/6xx9lx917gdR
T3LxURdv/vVt1Cwsmq0W2whZBNaNitNcgCVMPr9cfsxpR5A73VejXMUJkiNqeY+/jngtIGTdUnHs
GYkLecHwN4txvYpNHaiG2nAKBy2+ykYimndhMYfovftwMGyCCQ1yuML+RbHGKN9jkNWFntCVxNPO
gTnhI1bkPWa0JPiSUhuWoLeX3/zcAMH4g/ADCVk5UeqSToFL25IPXMxwZc1GtUhQNrfSvc58cWBQ
sGHUBGjG1szzIixks40AO2MpyHF8ExtPEQichaY7Sxsr+SQ9ELtzzJbBQ1giwMHr/lOtYe8T0kSH
vkN4bbfcabJayh/yDNvStJBwApyV2TXzwriTFZIckyIXHD9QrQfaioJL7CzlMXHjTyP0rw0E4Nzb
IUpke8enQAEVXZ20UglzAXkbCejEy3Q2DTjxtzwH+k9qecm8m3zR0A8x0s37MiYH2WvTvH/WFZMm
p8FS8bFrEok5N42RMkmRmXN2XYmSYP/zvDBl6sMl1QPz8vX1owgi4EO4Ew5ARn3oZLTIs7J1yJ9C
93SZyPUhcZddF1L4Mm/+WjZqgRA3H7vaycUaw/9+xAi3nDtXJpQQZm0UuQbGXfdx0YT3Bd64uEpb
c/gNa9yPWRIUF/pTubVFn6nWibaUJTS8zB1u38fvhC1qDaVVxSWpMIanUm3xDRCr5A/GzfNOHabu
irAoT4iz3y33bU8l+Xw/SODNlz/AmSqazpZKZWKAa/Myq6MCI9C8wq+2cnSzVG3IztpeIcb6CdOh
3NNJZr9tsdr/qZYpieRmHL7H/TRBjB8+E1N+kglx95CeL4GYZBEWrS5fhW3fuyPXNq9VR5nI02Rr
Nzktm2lK41GDthd6m6qtJjcGtxbB53xKQYAR2zaFeYeLqnWTKiMpSQjz9kI6mBsNoNMtDDoIq+Nr
oMCcVoXEMASL7XFHtjdG8jRoNfUeSpK6sSBO0WCSgBETc5IgWpAp0Y/nRRtEvZn0DWwC30p/lq0i
PxeQvf4zy0G9x9QRHw5s3qwfuh7iIwvyIksOwYCA6DIeLe962IY/GywO7iu8oyDtNiP+iIQlGR+X
J84yP4/rKogpqM10+IW0+9bfwCimqhzyEmpMSoB3LGLpkiIk20HYUt6GvFG+G22EC3MIx/Lyk08l
s1Ca0A1aEMcIV6I/ejxEFeyLKtZ4tNpDueZoqWI3ldT5PxRGQcb5Lmc/SzWeHiUhGD8mjO4gEHe6
lHr4PCoeSLaiXY1aKT/LZIw/mrjzIAPk2Luu/Tj5nSY+pyACKnofl9/89Hxajj6YZtxXRSqF1TUg
RXYHpQVQXxLEgRo4CO+DFtyjM7FQ+vdHkWQH+Isuisveaox6jdIe8irbCxZDHsaJll2acW9PONpu
/KrlrVczgV0VWRGdUb6Hviycv3ZXudGnUS3oX7SdmsI1neXnlCX5c1bk4FqwxAn/X/yvKbziVPiv
5Itu7GFnhpUZQY23FF86L3H8Alh5pRgdilhYSHXlBU1vublKErql9sFGTXlKFjTwbuVBS2GM2YO+
KirNPIbwg223QwprbjolDO3feY3ycAlcbVs7GRVu1vhdz9ZuNHxt8Az2p/mqTHUM9QUBA0ybqpTM
W72yBJxt6bA5emaGgYMbXi0fAsIPMdoOusqzArkipN4a/O+ljnm23cO0twhI4BqxcU07s6PSPqan
Di0ZjfFaYFRWFqSKzC+dZNTCd4IouxuFU+NWI67wGbKJ6GZzHD9dnqNndlSyhCCxUtPSb1ubpJkB
mB8eRyXOm4XvleCUthIP4r8Xal8ODQuTDkkaWSLH02OUuiFpJAs9ejTJKBom/UkfZ+T9SFdmO6Jx
e8BUUztYalldl6JWMWnjyMMIXoXShHlKSZFlT1Hj76VBBpy+PApnSjVCDOmUS0wt8Jj1+hHIwpjI
HKgdOTTFHotm3XJJWNAsvESk2XLicID/HxJFKxJxoRi7TuqqGUu7Kk0x+vSNwM6b1PgeilnyEPlN
h29kl25gpsvpdrzIVQhwtLHoYyh08tZlQqrS4ypF5EiEMHzX0xAZRaGq7qTjOmu3qR7uN4ZFOX0i
V2UZ2xj2MZooq/OWTZjoIoHQ06yoFA/nJR1XcvgWzaQk31CJkTxa+rXpSbFaXWvpOOzqhpDGflSC
Z3iv+g396k1O3Oleh/SLhQKGo9PqWi//TMglfIdlLEwwxCpRU5rGr6QM428+C/63NWRTuhOMxTN+
qPC8xEEJf3ZKvK57AdLKip3vmyQopPRbUI/iWvkh1K3yCae7UV2zmSXRGWcYxhINil8bA3pacdKU
Y4Ok3gaR4XMer4OhgsEn1qKAdV1P5EjfpHSiJm08yDQ0PVWZVKSOIUZctT7cV5bRam4vlsonhsj6
7vK7nO7YmqJDEAGqhrgH+Hn8KiWGvNTkWFE2QfnDECzpxuqUX4iJ2g3E8XSL4UEQUjlrYZnBdz1+
kBAaUcYk40H14DuSlMR0YelrXP45556y3GFUaFr0XNcqdilN2imJeEo86mwmBcbPAR6dG3v06aCx
VTLz0CIuO/Rajyn3BeYdupQ4UVjUzkJT3OGDGVw3svb5r78HkEGnwcXQLJ2L1ahV3KMX63kiZJM8
vwFIBPOHB+1dfsqZjY9uI2XuUjhQzZvLsP5VOLREfylS5aPRHRLrLirH4XcAXO3WDTY2A1PzI0jb
2EanS6pxN/dOKnW9i/cqNXhe0xbF5/AmDSJ84ZPO2DjpT0ebi4VEjctFg5vjOkKMzVry/TRFkKpW
n36SyljDNcpzbCbt941xOF2YCzTCwUsjUGOFrhamgg8jG0nC9ImgF0r1LCV2LMnNNYzQ2Bvi0bJF
SlbdgYMqu74eNq9dUwfvFLbyP5tV4MSw6LhMOMYLx271TeIcOGGgkcShBzFCFefxoMtBcrXxk5db
zPFxYuHmo7GFMnvQQK1+ciB0k59UxIflcp28WZQCdmTSv8F4GXqLKsYgFljmJ23ffSpcNl3cc/qf
l1/i9AuD/HPP4i+U6lj/HU8/pM2IIDkpEUHo0S6cuDYCdnR49Fdbo3oGgVjcfUgyphInh3YtcyHn
jz03a1PHDAvigLQiXaC3KG2lG/JRcqx6Q037kxazEdkAXOrdNFEVOD7hVp2tNrigQInqaZTMjRkb
GxvLubcj0ZTCD39BYIC1O8CcDpi/KWkGU8vE1bLHoW4vowd+bdHnvw5NVl/HYi9GTqAgz4EtE+xx
6X42cxNdycS1guCWmWTSy99nGf/VHKExDoS7ELyxFFp9H4In0lBok8xpxi6F9qZmBx0z7n89ihaO
IioZgEmulDCxjmeBNMatWKRd7tCxEn6WaVTc0GqfoQNo4gYod/KDeBSNU1NEY8Tz1pMAJ1K1zKEg
OdZA/CFX0WDPdf6fsWhMejX0TJz1SDL5l+MflPsCJp8DVu7IFsoruE84d9em4V7+OCeFEBA94BUQ
FisY+ulqAUepMY+4DhdOaubjW5VEypuCO+y7oTTiAXK0bge6WF+NmLPj+TcX//7VgJGX9EzWsMhL
HP/IyO+tIte5acFoWcBXK9+XZkdATEGQ0+VfenI14nuZC+N4oQosS/j4UXDQslBoMDGR5QL/r8zO
ZYmIquuQAl1pN3P8zkwS+pGQEL/IbdgxHT+uwZzGKntuyxnacoQlVu7qhNceKn0waYvOuisncb/H
cVBxFJOoHo0YDTo48CUk2sY2h2fk4dbdP18eBnoCPPloPS4eNosxKCwDOlfrY8ocOH3MirASIATi
LIYOX2ZHrGoR7kwuD5ajJSPRFmOmBA+8ABF7E4T0H2kNiEeeq6J+RsEg1/tQC4Yfc6tMN/S+u32F
9YrsZLjowPTPcs6+oNQmnApo3M8QjKy55ZRIM9jLgdQ9w9nQ22vfbwMkHpVYZffknnEvAcAlFiyU
pvo19LFYdtRgULFpbgfMkI16mLJrKlGopTk7sYN2HMxSDATypNuBPBsvb9UkckPG+r4RLKSIM+SG
mw4/LJz589D8nYVTf6WXYyqQwhTPePTDhUXb3ev1Pd0uM8b4eiB50ao7JXSgIAg/YiMabqwQeiCy
/UhhogYByd/dYAjfC4y0PwLDl0nsq6f/OqNRPoO4EL6XYqTlSN21sLA7OTEsDoROuCfoVyAgXh1K
TKUplarbfvEwcsu+xYqRTmrku0ShNLEbN6yCwyyG0X5U8VbaZ4EezuSvlJj1mUWJNQEJd6IrNLL1
PSMGgR+ItO2/kuxe1RY7kZQtYUJz9tCGKruVhJU2VMJsJK+pSydd9zqtIgQrjWesV7EY5TONIITx
jq51+a3PikzGi72ZsWFr4/EVtrGsusYo1m91PmS521ktOSowhmvDLqDPVy5SI3ojmjThS9VYBk4q
w1R27zPhi6+YtNPIisuqzXcpsySAxliOhWeR8FhczyWuVNip5hmNi44TjugEugBuj1lubzPLdM0l
ppQGIPFGxG+NeYlxIJdpeXT1RVznJsacfsZzM7K6gUxlOxiJ3FEkuDJ2YGnEH8H96t47K5tF7Kd7
yk3Q6QSO9DgUnwCj3fhiiV31nmAyBiMR/hYzhEvpLZ0EUXJaqYEIHlFJhVC5lP4xJ84Ylng24qmA
yXlgwEMMiZshRQ/LC9ZTaAf+YLxhRxIXjhJa5n051/2twmhKTmcAsBE7og6jN6PIJNK3mgfY7+mS
ncBENBamYGJ6U1Foo901FXvx5a3gdIvixKRmYvdfmDfr4s2fx7iOE/BXK8DOXxRbzhqLMIrLTzlF
wpEgcQuBOGViP8lF5HgnlEvDiORiyXoZItx9xzB5wV2iddCpVjs6Odo9GIH1JI0KjtW5hlBGFtoQ
G+ZSezSkNH4bu4q4JGA661VJLd0GXxs2XvJ0KGDOcZVGgYG4Enjk+B3hXM3wH1S8kcXSfCjydHxp
GtHaeMppgcbWa3LgcUvQl7N9ddqCuciZGMaZIwypFw/zzlctUpzFVy3QdkauvUN7uo3NGYMq8l4n
0i+xbhEf6qzfANNOamastgj8RSRGd5VL9ep0kuTSbAcZlZWvTP5Pi3QKNy/m5qbS/Wnjeng6tNjZ
gYuZuFVx/lqrRsigVkNKKbxEKJTGvlRS/0/ZGFsZCmeeIi23PK4BqFdhChx/QNWaNKMhiYUkzzbZ
DWqgvkZRE2zAEGeGjXIMDILmEQS9dd8en1wCI0oAo9rvE0JD6nlH0tpihW9sXCbP/B6WCi1fyI34
xK6NHGsF2oFBkrijmZQKSWRMO7+EQryxNuWTWgB0YJEtwB/S6MOsJmSnNWETRwTP499eE9uUAyE5
s5jMptf5uV/aRcXqwzgG83BbiKfho1L0oXBGbYiXpOaqO3RKl/YbC+XMr+euQFcVE1fgpbVvcRNW
qYpVPh4oda57iCZNL5EwJrr8609rX/587qzAI5ZGy2MZnL9wCxW+xdyloBBShXzRgS8U7pikbPhR
pNI41aa3IS1xlSIG1s5o0B0uP//MrwR8NBfTDapS6D3Hz0/kqiGcE8DYSCUi5axuuBfTVNr4xmfm
LK15YHngMy5Ia3ay1iV6P8RSucTd1HjmwMJDLFFdpb6abwzoKUlsEe6D9tJ/WFhpayonGbYpUck1
t4l4ag4huTHv8WxNb12khVcyaQj/Y+48liO5sjT9KmXcO9u1GGvWwmVoRAQ0Nm4AEulaa3+nWc0j
9IvNF6zidGdyjDW9G7OkMRMIHdfvPec/vzgPg5RdojBKMHeX9eehU9L0Xyye39mWPxa4vAqFDR3C
hIUG9qfvNWY0JYYJ7Bodr7Fkt4Sr+BJnQ/8BozGBwIaIvrOnZirNPS5hypM0NWm8G/VkyZ3C7NX7
kFnNo5RVhP+VGfqCXIZntfTGHHs5hqefiLuhm8oAvPvcWurOX9dJ/Jb106zgghMB5BP0UXw3w6mV
3SqqYsFO1FV//Ovl8+cvFos1RiIU8Xhkc578uHz6VJ9rCeqQgx9w6tJhqHgWpvILgkvzXzzVn3un
G8CrMtVE1gLJ8qepgQZ8jBgI9+hFURJ514ryatp1WqknU2F0tgGMqOGNTxoWC3/9Jv8vz3xD6BHB
gBgyI/7pmfW2WbBwIVZolqf+qUyJICEOvvMVo1He5DibfTVssqe/ftLbaf/jAmLvQebB9wi2/Sd2
H6EkHSsIT1lz7aCThpOmPWPxpR27MFk5u7N/pU7+s23eTW7DRsfXyIjE+nnMm9FWiLmK1CLLpOa+
MFcCkiXUn4rfROagbJdIiVoS2hThGssWVu5mVuf3hlUOhJH1eXxOppCGoqoFbL5yzPAejL5QXWQX
cuPMLWa8W4ZNzWfVle01ZjtnEKjFyStZTRZ+qSSbnDv00ERQlsyuCMISBlsZhDT36qjKssMcZrpg
EwXZoKEaagJcGlMoJFdXIda4dDrqd8FYunKTkgWt2myo2PA2LdaGyZotL63QGvGNpRkOmzniXLZL
dqp/JSb70wWBfzuXOyNImDh0F7ff/5f9vNUIJCW6kFSytesO4GQDUgbCk1VUDO5fr5BbOfHDCgGu
+L2YQRbE1ffznDVCi2WKyTiAZxv5MZOR1N1cu1pCS6N+c2NeIa8w5FNYZbgF/vVz/+nY4Llv8SFc
9qCl/Pfj20QQJkAuWfFTYVCyg4vQONxB+cfh9G+f8/+IvqrzP95M9/d/59+fVY0ldBT3P/3z73f1
V3nft19f/fG9/vfbXf/PTX+849+PySfZodX3/udb/XAnHv+fz+++9+8//IO+POmXy/DVLtevbsj7
35+AV3q75f/rL//29fujPCz112+/ELRR9rdHi5Kq/OWfv9p+++0XJGf/5QO/Pf4/f3l6L7jf8T/+
V/n+Wf3pHl/vXf/bL8avN+UkjFzgX6QKjIl++dv09c/fAGDBjDSgwjJwudFdSrru+LdfVOVXtJa0
Wcx8mI/8PnXtquGPXzE6oyy+hU5gcib98sc7/+E7+s/v7G/lUJyrpOy7334ByfppYQLtkFZGLQf6
K7JX/1RtG7GoESm9YAopX27zFXfYX4i0cVY/dlJ33BwXYrRgMET3piPugEvcIkgC425d/DXtnGmx
90/RCI5TOYES9B5RqsvL3Nq7wY8LN/Wnl2Wj7RDa7KZoo+k7cXBnEjFPT53X2cWm2Bie6a/tYWkb
u1YIatnIxZO4bDBOqnubIGOotXZxHLUrRnkjL2xxZn8kjtqbfTRz0ZvmDs5l4FVcQEM8y82DeKt7
cZC4mV3t44syOfpyGPaYhAz2E+nGB/EkX/ItGcA7Ymt8eVcf9EAOald73WMjyYOwQT2rm3aXe/JH
4ofesHmaHOFesRX79gwhOuY7IqGVA+4jiZcYtngdX+Xj4Az2JXSIJrzDEVSzn3aXpyfLPu5v/1ic
9pBvO+9Ndci6tNtDewB32BHTymsv7MJ+8R8eIvtjdutD7w5eca34YfbUsEsbJVIsey8GMsaJhsuR
QrM3PMV+CYGRxzbst8R+4LOyU6zKen42u8YnRp024lTT/mhfFTe79i7d8qGwo9PCmDp5lGSy5XUn
CVLoK0OEfyE5csql+VwDcVtv+r2auplqV4ov8STc76BdkjMDoqDbDLZ0168j2T8ehAD5jqzGodvx
RzfvJuPcvqw+keFucoi2rIMntLO25upv+Q7OgFL7Uu52UC+dcjojEsvPpJkKnZNd6g91csCihq/6
jnmn+kVOzWUI0Dy7/aeOqj6z92XC1wZr420ubeySiR5b+K7RnK9f41GzhSxQ7LQLYAE9w1KzR1t8
VHg3fHDH0Qllr32LtjOunfF2tqt4ey7j7Ws7b+PvoMi4ZuuqzajY6/eomFzl0L4ub1MHzGV3ud3i
bNhsYjW1R3LMIleaAtwhjcPNd2N8XiPcOU/WJbUFtw7M5/oYH+Sjct8epmDAouksfFgfFfibSHbw
yGjvBuOyCLNT7Ap3Ff9OheNEnLXTZocqw8fVZxwq3qJgbdL1CCzUYYIejG05uyvxbzdVpbuUniwd
lW7Luc7cbvheJjaSccnC6dOvH4b3mOr90N91PEa1nZbdQA5jvFHccBef02160AbuFF54SPdj5dM6
nw87Xj9isnuEeGwB2M30sFBeiGitH8oRpAnajtN919/0Y7GPAwuujJ+jqfOUXeYLLLA2wYDE0z47
7m26UuDGnhGTzxBWfnQBM+xHW59cCob5hVXXaDb5puesc7RXV1js8F78TH0bLw97DLAOPY44h7q6
6WifvDHLLv3YH/zzspEt24myPY6pfDpYq45udFLuwkfBz9zbFSwqj8tznLlkW3YfvK4Q7zynftHY
NwxnfAkv6Tnaz99002u+hA+yXEPMMhqEEH4zb7SgjJ6byJGXB1lxpc1yLH3V8Rdv8cbE7rere1f7
2v4DgsGRyybZp9+yEx6X2NO+E5tmZ19ErAueODnma/5RCHa7kV/P0dF6pzTFJjA9y1flnFiPSrod
5dd12faOdFGO8qt5qNueeQaDcPuTKmw9mnfe6hiB+QJUeCwOowN3+UM+b5VrYDjSKf6unMzz6Cje
cq/sTs023VS+1AByX41sW9uh+qRSCgbtqe7seJO5bMve+3u8SUlE3Yr2fbypzrvUU5xnr7Zj+7S4
nnaRY+9TdmUX1fw3+cDfbKSbL+X7q8JmXsl8O4vfe1CO/Ph9cLGH4yeSg6rQyzeas3rT4ST7knOC
Pv7Uxa56t+54C3YyOsW2Ogxu7wGbbUVugujXru3R0V36IIvbWEGu2/lJ200uL4g/zwfJwdi02iSN
Td0C2Jod9ddsq4a7/jtqZf6af381gt9fxal/WgCT93lQ2/kTPrLsi6NdjHZ3aA6TT9ToaBM3MX5P
5R0gVm5Lrb3i5Khji8z/eo9po90cLGL52GY4qvodjhThXV64ud1LwbD4A7bBNjncQa5hMuyupjOz
PMWj+hmJrV1rPrbKZy14FY4S74H4HFxcIzsOWJWuEWAW6b4r749Y8u7unc13YVvCSN/re9N/PJUr
PmJOiDXIu+Zk25Zz0zhKp2xyljOuoe7gE53sKsHtv94TLgZRTW+csbx8IyjAsB9wOGByagXdgRdl
vpDDeJoOol2ihMFY+2g1b5gxC99GkPnepVlJ1LvQu1iuBinIzoMluRujDbGb/OQ15yWDpOLO0Zl+
LWyUcWO5Ui+S/LjTqdV/L5v+WxXkQ1Xw5+ei8IdCMviqboVX9/ON/n+sHG85Xf/2R332p8pxgxFe
+x//8/2H0vF2l3+UjrL8K8oFmm/yUhjA0aX8UTpK+q+Al/ycHh3RL4jQf5aO5q+oYBAdqjeJu04B
+cvf/igdtV9hGkpgOxIMc8rO/1bpyED1p9pRREFI96n/rubCOOxno7iKxOuhtCxOA1N4CzH8aPL7
OFz7TVfl2kaRbxKsvhB9QhBcUQ5P5AOIG6Ng7pMaseIzAmeNk3LoplnxGMqL7kMDUb3BSAtbmCbR
DkuqjzldJ1T5kXKsFbnf1Jr+fpt/no3UqHc65uQIySoumFx/xV3h28h1MITvbUfAAHF+w57k8/UM
SbTZmWOoODL523s5EQSvTjopwVJrtnY4akTnOapmRyGtIaDv3Pb1TBCqpJ01wXpLl1vGbr0eMAo+
CNKc2YLcCwFeqbUXDpLgj4KgHGf9NqkTGkpZtPGVe3MO9fM8LIJY7LLrrEfi7JAybz5EcdV4Yt9l
HjRB82kezXCjaKkquUqXjJPdYkAsu4QWig+1ICNe7ivhoTYV0Ki5bUpHlaPxOetmtriESacNp07Z
YH2MXN80IjzEm0EkbcawhIeBW9w+zrqfPDi+ijeIvSZ62KeHFNbqFO4TATU/QL4UO5LYw0OJ9AjD
92Qq3KjTsNwW4rJ6YZwZlEYleHG11G8ohSNfYG7X2UmqCp2tj0Z2r0ajyiFVrcRHD2Yh7xYxjSwM
9bsMYk+YCAeoUJ0djnmxIDdKEi/s+eoIGc5EZrXoGJxBQigGZR030GUw5OdxmYdtGi/FtmyTZSOG
5aeyKF9VvuJmuepeDtD8PWesa2exgEijStPmOK3rXqovEh7dUl+4WKeRw9LkoxMTlgweMUCoMeJh
eVmkuNvPsETehUHcS1S5a022J4iDEqyNahfmot4vUVVuu1H7bBoEJoLwSqLhVjbCjyqL7kizCMpZ
3OB9f20tgzeQ93yr0aKfB/SZX11MRdlWa7trMfdx9Ft0/NyLM94zkgvBqkZrM+7l1MyDQSqss1oQ
PY9T9ay13hJurMQYDlGtFIEpCY1bau0H06LNWiri+2wJKvHZcRutNpB94iejWG6xPbBO+lrOMxbX
8vK0yAMPp4gZaVhymR+wImg9MWvo9vLaMafafFiarrjMy6A75ciJJ42TsGEqPp6s1ihwRJRvMQGU
cKUeL/uspPWZcegzIK0zCY28FCzKy0HaHtsGzUmq9clhqJG5IhwLtzpO+Fs5zM2XUaiU4zRWAsPz
oR4dsa8fYbe/GsyF0WWBnDl9ilENwcyGCx9NcBoEHKmavtRTUdlK20iBlSqmW6ikjBRa9UhmbnMS
y4guQ8afAEd8/IR7ysRZ0ZKD0YyfS05WK8HFNy1MusTwXm8p0p04UlarRJpLXNd9ghrMykUyDSqJ
1Ne80o8hmNO10ITpoHWCuMkHrTzgpKC/okbAJlc24GGm90lc7oRaIQOVZt5RLIQBSj/G1ynXOOmx
dtni28B0EJfomHcNW9QOM9mp++OqxImrINLdm8PUHIuZg9i6r9rC8lJV75gXRbQiqMLWVLZlYWJc
Pcqir+F/dxc24mEQJz0QZXXeKqthXBNFkuyb6HZXs/ezBtXI07DJOzY9fUuis89G2FWXmTdNAPuj
uYHvcLSkJGjMMoD7xA6hj1uzVI5hz/XWTZ+3aaTDHMRfphRzY8zaQ2cNR5dEmYNWX2LMdohwaD0A
wcyDi2lQBGX6IWw1V1mkr8YkF5y3sxuXlgzrcsJNIs5rmABQ/sROvxZ1kVwsQiUZ7mf5roYf7c+6
wmR9ZjKe19l0ZuyQbvBWrR80sfUS+p4k0xMnbuEpDMUTYuWVrGKKbU3blWPuEWD9ukginBnT2Pe5
QMpHBd1aVjtrO4OKU8/pyUNczHmIU6DYbxut2M1EVWtlanryhCJBzMoQ3pSpLq48Go9zWfLwJu0M
owC+g1u6UjV0MZ9/ScrAhDN5locbMsB1R1m+dVI6BeJAzBMX3bxJlPV5HAeZ00GL3GlphmfNKtxR
qUaQh6mbWMTWeE5bbOejIfKXqq+9dOxvqUIaQvVp3uHjQbB5XtiLVRd2v8qnZZE2vRIJZ2nplnPY
QFAixfuuWM17M4z3mVTxwsTMNbrkLIT166TM5PD08eLpcpO8aFGVs+EWvEl2H8dAxyobqJblgcWj
dNj06ALa7HghvHytvIwP+4Q7rRIsk7IerVSan8ao6Td5vm7NKc0CDXUPywNcB+bwsFNi0ZOQDGbD
gcgQ3U4ZMbR2bNZSEC6WbMdNRyPJEQznZRNDM7TTon4ZOxQaQl/fI4cwd+VirHYscW5G7Rxupzbp
gmqggUOjOUE/KS9lV3oQv3viIMugqLp8g0RG3PXLqj700gka1eRCHNZdLV9xA1NTkXALUz106euK
z4y7iKFh2GnVX5UeKX64sLbaXniOuyx2WYTSxmhE6zxkC81e0sPtVk2VCVi6OBXOi75Y1kns8Bb0
QJ+mkO63pfJHn5Zy79GmNCvo0YejWPDVQHehzUsCRe+9RoU5CSqOtUh8Z0UFnlSGCx+WcyPGaJrP
wh7M/pWEKG6bzpNDNFXo62sSvjTCOF0jMh6OYYprn14sUrBa8YxOE6RMHPXmDX44XuPF2oZ03OGa
eCnbDf1JsinWCFejqSZgpWI1kRfis60/T03vLzQ1SyLs1zo9zNlLVHBgpi9Wn590Lb/D9xwNahVo
xKXYbaxcdZhBnULA43Jfptolyj6sAh4aroORBa2oxS0tO1ohyJSyzarhRR44XMfOHfvqTh2UTXNL
VspMepFmNj1oSuyLSn+dwlkEHdJRNoIeJoiC9TR6VnEmhEKjX5sx7jfxZFW22Srnao44qipPGElF
RHXaeUkdKETVVXq+U5OXpdH8QbRINC5oh+b8TuxkrOLke+Z0L7UY7zR1OHW9etdWzblnwaxTMtl9
a1Vup6wgk0bSegSbTDasiK1A2YrEbMHeaAwtvA2l6AR9Z7NidUUoGN8RLtROXpRvJpE6dpyYb0I2
yR6JKItj9hwPZBiZdsO1NtuZaBQ+J1lljxlhyASzadu0QT07ZWWA88Lr2gBTMMNbMZ0Oz40hJBtV
LyV3EEK4XLN6P+R8lZm4DJ6hJM21bnksvamjz0Ro3+J4TD1Zzjmx20zba0NVBtYAW9EoF4d5bojy
PD4Wi/AVW8ax1SYWl0C4QdN+W2LriDmJbc2xa/Wxn93Gd3g3eUrSdo5ye1lG075QsPEYohPVjZuY
VEzCHC8vuQRIBD+xeGGhFXYu1M95Np0GU/8sB/G+oI05CWL+RXVW7yrIUy9Kq1wKsedVEfk+QajT
hXu1kC4m+hQ/ksfwTuqmaxNLV4gFAbE5QVcttw9R8QdtLoOFJ9qIYlS9LzCG78kNmrdJ+jVUDFoL
0w+XvjyuOVVPm+u4MHXLm0hY+NEcM7iSdW3dFXmWca0UzZVr6mwW+bdJIgNHReuOH7O4HRfcUqF0
4/w8knbntijND0rYETuBN5GH0+2+6rpstXPVuO8JFhNtLVuWRzOpjQ90HKYTV1N2CJkVu1HEAd8s
Boy7xuxdPAvZzKsGIIERsK3BwUaB3Za2lSWJU+n6nbisixdmESVGFG/HSq4PVZXJRHkXA6ZV2esQ
hle8IpLXsI0PBid9X4+WhwNpdq/HebMv8DTxOZFbR814jVIFN7GaBvVdqWp5U+CRivm1LGwrU2Dr
hejEdhiN/DCdmj2srgcBdhNhcZJa7GWLxMAE1YUnGTe2VasNO2Ib2vs5Xru7MQR4xPikeBAWKUMz
3xTgVwUfR2lE1pbTstmLrRX5iWFItrQIlqcg3hjg0lpvZp1Efh/JZLeypwfrhBPQWDBYYJ8EXp7I
ncisatjBz87tRpXfpXqyviHtlUY7i9JrmWOEnza4e8wE0NuYBr3GJolSAsEuW3zgyl1RDauEi9nQ
bqmtpUc1jkR3UMuKRWq1n3I4Nn7WLfuyjtrcLjPJemwHzmG8z3VsNXtjp6xy7FZmsXimuS62UYyL
M/CqngQiNCoEX5pxhxExYOEkGZvM6NTNoE9YbTFtFzbYGYbO1C/P+J1KbmTUKuI9fDzvUqteNlE2
v8bMbUu3scwU0LMheIuMn/CuzTLA6txYgoWd0ush8xyzoQN/WesmWLpVebOmSvax6p52EvQJ9hqV
nRjSpQgXNQJSJ2xMHoFa+7UcfeKRml1nWcIO49phL3froyFl4vM0ypKjQZl5Wim3CbGDijmtww2j
1IpAMktGNFE5OFWc5Fdx1vC3xG5M3IfN0LlSWc5ea4TdMUfX4c5DKt01lrzc1lH7fVT6yWmsTD62
Sh8kUnmdree8jAXZ7osnw6iqdykuQi/DopqTPJQ3spCX9lo2n1bZqcG0RBb45cKcp47iOjDEWTmk
CCQcvcOJLEm0V7S02mM1Si3yObC8nuvsmUwlGhtNJ/g7KuYgjOsWUrqgHcmZeEhbbbTbSdW2+BAW
rNbitS9YX2E7uwtKn52e42JGHJbpoH419/Ltipwz6ymT6uwyKOLs49YgubWanJWo+17ODAImpSA/
xNDmI935fG5GyfKIKX4ZNbSjBB/Gh3rMCJGRYfC1eTTtDZFzO53CdPSKTAuBKNf0UayW9ZQvN3Zo
TK3fCfUUcIKssUVy2Sirp5tz+os5VM0GY3vdS8ZQ862KI0ecDGODzAO3RiOW7ElHZaxhrS5IvJdw
hDc9omvewkHTL0pkLZvGGIugIl2sdMtm1V5kMssu0E7lK4Wa9qGYbX+axSEZKAKV6a5hT2cnitVv
Ah5JulKM20ipSQQMw+JS6J9xs8Gh5tz00mc0WW7RIC28xlXvmPpG6cuPhTN9R/R77FhVXWwwgGx8
C+dyys4JAqOFsv8CZ0azoywbnxSVo1Ygi/iTFYn5vtkKm8Ico4MwJK6K4fs1hWr+wgef7mfFyL5w
MZsxsWu1wCSk4yHXFjbWFNY+UswHuS9pFwhxeIoLyXopp56+ZZKb13lMyu0SKulbqw4mpVQose2M
LUlQglFUm2WQ3KwCkx6HJv9WIQ1OHJQcIhq/SVozpx1IsPWEuCIdJiSQIH4tlBTplB71e+zjIyJJ
TUGUgh55KrOsWRWuM0Utfd3YRi+qGpGzU2j58BrNDS4rsThX11Ivq3PGewzyirLR0aIlOywKvE5P
KxvpjqgcckeVglS3xWyKW1xBLB3luVae9SQtTnMuk/uC5kew7DxXY5xPpnC6H+ZyWl2Fp4y9qtFP
IkbCT0ItqdtCEtZr0XV0ppKR11t4hJXlznETPsQThEZoT5VxVtdM+wqHeHZzSmIOMbNC6NrdAjZH
LTX2OF8lQSUPC8HcTWy6NKLyh5ZD/xfnkHkMnNQN+1LtaQ2uKou0GjQLFS1TarX2ZFT9Lo5Qz9oi
lJAMS6ipEhxaeOsjstZzAaX+kRTFYVeUTbeX2xDIhtYKFB+xKiCZ1sB9MUy41s1CVy3lKyGPoUmU
V7UdBwuqOg7X7PZl4agAAbsYBx5Hyav6iK3pvNWGcTenNEypsC9j5YEoOkdt5AWNauP3tCNDhIf7
QDTcRqX2cpqy6ph2tnTu62zPVtu6i7kGrXqsCxGRJnIqOZQvvIutrPVkiZEwt6heOpixO+jN1iRx
KK1uy+ClmUYnNaSgsADfQ90x8evup1NE6XpdTKNzNaSyGow4O4EPi/B7jyQ6xbMu54iZklJ2cT/E
o3RMHXF+ynL9Ui+rKxeTnyzmgyoWXtKEozPNmyn/yvAPd0Z1svVEv2prVz3QGY43VQZoRFlx1ukT
GX1az/xVYVoujc2612Nd35F5x5w4TX1TjD6nKP5SpGU5qEm20RbGBqh1kHzIcAgSNX8CvcjsGmAR
F3zk65a5BNrNe4o8930pkuVZxNreVLRPwjuo6cYkxrTBtKjgRSe/tZ4qZ8IliwnKRpT4tcgU30aV
MA83C4/Yy9mR0mbZGJNpC1oN3iGDWMaq7FNE3RW3DU/L05tZf7rgwSSptq5T5yH1eVfqjNAG2Qfd
8wryvm0TMcfcIqavbqQnUi6HjEY70q5aObopEEoxIehIGIDNEB5M6YgqwB1q67GEtOQIqRpfW1pA
nwX6XrVYoN/WYyVJHU+3nKpooTcxiYoRF1ZFycxdgclyEeTFR80RUb/A+NdNJmYKqgZdvFe1yjMZ
2Mqdtp+t6M0wNw2T9bUZ7dywHlbhho2Ze2kKbWsg2pB5T2vU+9UcU1eLzcew1q6NIEVIHsgl7YU7
UpqDoZrfxTg7RinvuJchXxAOpC7zG9RGm7rBn3ODw704peEBL5TZ7pJwN+XtlUr1lKmAxFWu4/cd
mq9Nok3uutz29OiKv0hj30yvUePL22WpYrsyQzeZtN6R1dXNGyEoU6Wzs5ZptEULY1dto2459Z9S
eMohyCNj++6Agcd1Xt0ol7cSfT89Ii6wGlyFsbKchAmHrc2MrhJVYTXiPjAaO6AadEKtwfbTQl0S
ymzTRz0jKWQdJUQ8qiUEFAKROdqIC1y1mYzyoIvFZlHOII+U/RN+rBWnSTgxm5tK1EF8NGBgxDHj
ytnpXW33Hd7eKCTnTbvU9lLjjTbOOJ4C/p0nM/e7rOda0wynH60Rvx20nCmmx5EagbZfV0UMIF65
kf4+TSaNXhtymFvfjCoPlDTr7Tz7qlsGfZG69kexlMVLi32ba8T1zUNgzJw5RVaHETOsPFW+mZgO
JWsZGwr6oPeczNdSxUtcr4SjXrDh5TMiHwyY2sgLSSMTh3IXN5AjLPW1bZ8kM4JzYN3B63aaxPKN
Rq2dkXCoNXdbhsUKJNbkYCWmW43M7yc1dPV6Z02SOzXPtfRlJtI7xflkd1LTekSLnLNSCbeRNu+R
tHLBkym7n29DxVA8F31zTNEk2WzyH6U439GBbItpeu7m9iAuz5bcXcsGYQYIk+FNmIVvsB98TpM0
iGlT9JovpY47nJDaXTL0HLiz8Ej4DbxzZhqz04rDXiw0Es5XdyVrQhZ7VysOS1ZuhcTcIBGP9i23
m4atIs1OxhkSLX41BkJ7UMGpKILUnYl0MMwfwR3sLHxsJhJ/2VGM9V6SB5D+3k8YAYOL1j0MxgUZ
ESDLLJK7UphHRip2POzT5pmtyKbmsMEg7DBuGWJcCTB4nNUJh4wFyq9y1rVHc+gcSX7Vlo+se2Tc
QrNHO8h50JHAWq3zvkXqZtR+Z750ouD0tQS9o2fYwSnRl6deAHODoJCV7Gn0k8+z0EmOWeX7VRwM
u8ZL7aFTF8Ud4F56MtMaJ5fNhzG2VL+c5atqDMux6Vr6EBmSw9p/qbOxK7LKU+XhDgelwreSNtup
NbMG6hdXiE1pX4f5AwHQpyYVti1Rp6xqhshqbDHANxGGxUa1HtSwdVclUtx0MDaxSBsq454kLuYl
XVXd04VlqnkP9HeLHu1laXgrNSWJwMsG46gU/YOI9GJj9tpyAM5S84uS918cQaAfBpWMGg8HTD5F
O81uO3m/mHdh2s8ByRokjGcAH2y/TDRewijC26JYu8skPhoCEUHoCfNJ4VqOFf0ugR+7hdQIhDvc
qxnosE5b06DFNm6OMGsYvfS9uhwMWDPU1szrxpe6XmxcbAy/q6qDLJ/XlpNWDrIkW2Auz5aPQ/3k
SbPxEK8cNZayF1Pxrq6fphbSUVc8ZIJhd2PvwreFHSHCBUhVfyqYsJXr76CpvES7ZCLdUMvN0AcK
TzclVn3YFnf6SRVnfZv19TERNcDc2o3F+FoD5AKzRCP5x9alwNaSXgZGCxlK5HWAuItwnYywAFPC
cdepaJFsMWPO0XVUWvC+8mMU7lNZGzZEAkX0IWGzsYaqvUiW8ZImUbLtOly1pDax7m56kl1iZE7M
p+BoRm3AHii2RVLdxbHfKCjv8Oj/qLibreGoFYhr3riaPF3LltwXghPy6xzGYlAb8V41M0/B58bF
+tMbo5K+ri5hF1XqdlTz7dgMXq3GcHTU7gks+6HvF+jJU7w+3XjCNiOF3JktnNEbk3pp6lFE5k/m
0J8i6uiH5aaIHKAl2zR01zm13otJDSR5PEy6mQSrWj4vuXACXXiEX7sRtHkj1eZlRULr9uIAiGWN
AP7aDu/Mi0KlN3SMb/NBseMeil/R9I9FA8sSK39HWXsVPDjpnSJrpqPU9bKnqVhB4tv+Paaqtv83
dWe2HDeyZdlfuY/dZu1pmIfXmAeOIimKfIFRE+CY4e4Yv75XSLf6KpldupVvVZZmyjSlxIhAAO7H
z9l77SWP1GFpis/ZnFA0+mxhQ0Gp1VvyLY/ewqW7D31Z0IUYH1trvpap9xRxeBR05PfAu2h8oK3f
cbw/diV41GpyoAFxedaq7R4S8qElI4qlPGlc8vtYZ1/KiOleRvvAZnNMrYclyo71wmS+wQO6tmZu
QCyPq2jihk+ajZUWVyJ0Z1adkbECdJvsFAz5ia5bshubYd4PXRJs4hJQQ+q5+4aw6yxQ/Jm5WQdB
Px5l04n1AsTpKa0im6iW4GawLAqeoI0B5RVXQ5bYGGMxVw6MX+GHX6Zw3T2bryT70pHruO+CfVeP
39qerkUfYHlMCtfeLToFyoaqfZviRb0pSvdW5qPB9cZtrExUHY1qq1PauSxB7dTDnFdoz7UbHgLb
vCbZ0u7oYTibUSUI63S1m4T9wPN4pyTdG1pbmDKwuG+7xTDuJVRylZCL9CmAHMjDNI8c3lR3Hksr
/xoorzlGXaZOZPJQ6w+9R1NvdnbSlmLjF5a/laA0dyrIxmM3+fooAvzAcV0VqPYgV0s3t1dOnhNq
vcRm406kyOCb61DA04/tZd1tVYoTZJLPoqLMU3m+twdkCI5LsHKghNxA4/6UMkW6A/jUbiL6Ux+i
yau3dJJy9GqlIM+uF9fu4jHCaAZ0+vmEKi3OH+ZePc5h8lL2lth5aomvqBZR8xim4VKhB491zXnF
Cq4bzsQyUuosMEYfbTfIn5plAFjdt/5R9bS4cUHSdJ6tO3wf8c3SlrdN4NR7GZvmqwk9VPqOsq6c
Lo0/z6MWz8SHT58kQPq91/QzrdCUgUDVvdqiDjj9LDdtkN3OmfNBDM6lT8sbiJqleZg6d6QfyhAj
dykBp05t8Ox8LVp3k8VDvQ0d1a3pTFMPySJGtUAVUVGeL6smZxnxygghgTMGH1LpOZsqbJ+CmBIn
dyIEB14ybPUULYe0judHMyl5iABwPTlCX1e2JV+Zq4AugDGDKGy6rgKuYePm+0HK9hhKXBT4X6/7
GnFLEkqkkG21oy+1ZTSHctnU1TEzM2kr7iiPTZbvmgQBJ42w6yYp1e049m+Jr8staghWNL04yKeJ
nVn1rdabuFWn2LqaU+vN0FDIhL0T6OaMi+RSjTw9mbegQu17110xlX3Qlu73Dfy7g9NK96dt8W8p
sX6r5f/vqLW64CD/c63V0byV8s9Kq8tf+Km0sqM/4MNhnQRyA+bdvzjAfor0gz/ACmK/DQmMIN8O
p++/lFbhH1YMrwG0Pc0zUjT+pbRy/T+QXyHuh3CEXRDy498R6b+zNIEpYS4NLQeb6gUD9UPC/4tN
pfErlio8HkyWzHjOQ+stoDBfl8ZxD4tDrzzz7ezf+H3hML1/2UsMNBZn72IN4Kl+75AF/VsoD7Ef
5ztDs7gdo7w+ViJqww2YhLjfUPPmwVWTzC0I3TwimXAZExshjufV3Tmvha9ONHVLtXMHhifbRIdU
4wPJBgvSzVFtW67tVzulQY4CjO77Gktp3Oxymt7WS1Q2lntoY8XAyIKc32x8N29ZAbphYhBfJO65
5eGVWOec9jlN+/mrAK3SrRdtyU1aWHG3SkI9fBqKPBtw+Ers8058yWvOQf48BHleJJthbImbRvvG
XsCzmbjHcom9T77ol3QvIgQvvLVp7FnUYTm5WxLd+Ax1Lm2Ighgl87XrQwqmop+LkSEEA2MyNxYl
w3M2QIhAuB6WyNYdpbzxaJJqqj7oWEJ/aNIh3tOv6O/zzLZvnTSN8NMC4XipKutWdFOmNwTNjtfI
1NA8q2AIViCawk9VXWkPcLf2mjtwAU2FxKyZxIN2EUZtzej25ZUF9hn2BuHd7CeZXbyMZGs+T5ZI
toCXAqIv2qp9idpI3Vp1NH7utQez1fcLTvBY1vigzSgpse1wdqrPVqOrcet1Ph+6dElgusT02NHa
AMu3DyiL+H0Fr4AZZdUi5+4sJELLnFKBJo77MCRFiCa2Ll1O/XRHtynUY3QjY+lC6C7irr+T8zwM
D/Dqec0kqLoXGgAcBPHy1Wu2dlrcKWv8KZemuSm0Fhzfmko+hl5jy12e6rHezjrJv1gcPaGlyM6X
WzLMHXKPXdOqdbcssDuhuNSF2i+DQ/TJeonIN71VOWP1rxEZJ7Z7QsuYoynxSPFt0a71cPsMOJJq
3Xcy13eV1bQv0Jj4z0J4fPeDxzx/Z2TpUAIPoWyaW1567vKdShLENiKME4W03XaLu87tTYEGopoY
pNKlzfK9MS73F6ozS8MCVyLFPj03dT+SPE4BcGd1fZ0/Va2TlVc+tz13YVBc/jRMKM0oYvXP34wW
Ww6HKXboYhIOyk8G1QDZGr9EFGgXUHkaLcwAx4TpzUbGddof/SIJg1c6wum8mdMq0Ls2DDLxrLqM
q7ZkWIDXrlzAesghcLeiGysOEGPPp65dzf9MWwrouiXRjKaU7vTL7FOWQCmTzYYnpbnk7IaG9j1D
nJppvcffF70y1r4JJ7t4Gkr0fBurneZ87fVNmX8MKbyKu5EWR/VokCTpraok64bRETdkHsfwuvMg
14/S64Q8kuvAcbibXVCMJEHktIKnXluIFLv6G2GJ8ntJ5+kDZ8/Wf8nqaEF11tgE7dn2Cdek2ol0
iT66uVfEu9HX3mPayfCm6W3rupvLQ5ZWzA8kZ37HWQNTzzkfQKfJ7XAvdXikAeOt6jTBx2cH/W5J
fThIxXDwU74rc/FJdPSKzdCHdzGSm7sOytS6ryJJINkip7Nb2AmJWmg2twUJxuE95dRj7VbfQaKO
ZtXIyd9bYMKOyFhqXA9AU0CRujcAQ6CJdbE3PtQ2K2EJKuOrU1FsF5MV3JdNdaCaVLsw9Z+HPOas
WaM4ZAT6sY2abxVf9HXYwQyC8HIQ06j3c9cmx7DuP9emukXwixDKjNnGSsSDyON8Nepw3sSXbyae
uxVz7u6kZiovMT2N0uxbY2U7naGGiUATXQ8awks/cNZRCEFnCTHpIrIN+uYmrIkw+ISKGBVEn8qb
GKZ4ROGE03lZl6ljtiENRE63sv1kpzblZvGx9ubzhVO4Jnrq1C/RPrCy7mQCRcBm4R3nuNuVKrla
gIisPI/NwKUNldKL26W4YfdeUnKHuObsmpIFrM8ZbxFVrRoe19SrTk7LEpovqAUc139ewhleCF2g
3kq776Em7DWcKYxpcyTJ8Nougoy7mhTervPA2BBDubKLMcKMpRgw9rRaGYQvcbRxm36TOu5XKA1H
YZeHWjp0SXU1vySFMrSUM76WbAQui2Bz19riysnTRzemYvQrVDYxR99lUhe1YFR1sFZlnhUMZbN+
Zw1udI80CUuCS5eNRJNTWtTxTZ/491Y7jOuMszFI4h7hWXhv5TjJwTVdGYKdh6jWCAzSG0cmLNVT
jLPdy/dpO+P9KJz5aPs49yQxdZZf7JSpu+ne12xKgqD5o2jjz/mgp3HlGUmCBwhua1lZrIUrnqPx
Po4mhvusM1t/LO9hGYp8kxqr48iGqAxt4Fy/ETPBMiTasMJhNCHYkyBwy1XeDd225fy1H4hhOtBl
yp8QaCE/7icCj6nFRwxi9KU+xYg+eAoW3a8YbUp6Ik5fAO+ecCaZ0H6jPZG+xqJtQSaGCl2iPbdX
rBLzrdJtvUGVHn0KGQqcGGjVb1milb0D77Rs+oqW7HZuuVqTSpnS0yRIAzAznMjcNt/2Hf003WJw
XmX5mNG8WDyx1eiRkH938jpLi5J1MF3SDali+mXKjH0A6BMCcHa6bdOU8p5YXpctoRiGXTDNwW1v
x2+W35XbKBWX2YFsymKPtqgJPvsEXNtXnK2QQkcAAkgspDDgZIPQaN8GQ79iihms00Vkt52dTt/j
TjqbGIUIJ/5ZyGc/apd14SR5sO4UMuVNbyN6pdHZOXLrJW4wbHSQILpxrHLmC6d8e7by0txUErQP
2K3MikDtFNZ9WpkJs5ZV86GdMaGhnWtxQ5ptQHnVqnDfD0SL6UFlt5Ww9T5xRtQv1lAcFmu0TuQf
hWu6ne5WaWM2ZXrJBoYjRmt0yn/I18uOZZZZw5p7FDuLTzTQDB90E2hRdNecNgkYzIawWzUFihZf
Fd1D183LweF3mYsnjX20JHjM1tYFOzx9wC/A3Oa9q3P7U9fabsnqh1pxXXuMNVd12WeHlMPiJ91D
kENOY5gIDQJZetVJ62M4xvsuhqgkafocEk9VR6uy6K0rWHB0+TkEgjHziG/swlPqVM1DNIXPErTT
RuvBLhHi6UPRt/WNhPG/NnWw1yyBez91kOIpV9iPSmNDZDslmiipaWN200jeue3eM9a7iL365mA6
ooWl25R41UKflY8+HihwfUYpofZ178YUNuVAK4ShgIsq9n6grr6nE0JOfNoFZwNVcrKm8ogOm/W2
w/qAu6dXzTYHYMw8pknt6xxWxSnQ/XKTOYwtNxf8tbVNk6r60kVaV9tcD/Ux4tx9s9DvpE2Y7MNC
0TSA36Z5tF1ThB8MLDW0kEEOJlssqNebXHwGA5Z9shSsEnB5bXkMAf0khxBhxIYIZTxeoiIjWgXN
WYeAkida/t/YPjUqZmPGfTgiGJgzDhARGVNrdxzR4jNrvGfpwdDFfuPTo21RLkWZ6g+LPZT7QSw9
YHYtFafmMF8VWk6n5KIAy53FPBnXFcP6kqp1yLWVn1EPmF3ljO5LzKGm+eY1SWCtHRPE/XkIFnNb
EF35sbWgB+3aKggUOi+ykPGRJuYhGrro2lUhk2JgNh84PTLKW0SI+jcZOJBFEwY+XfYs0zNDDkxY
lp4eR8seEIcyCP4ekOvcIX2dndc0xAajVYAa15rRXHeegkFA2q6NTXS04n1bg3RYBVPEvKyjs9QR
cPS5HZ0238VFNtAVDJzpNhhFhAMzjaQ6BMYvx9WUp0141ot/X5ol81eoWBq1V4MKT5ntVo94MWhn
wYQ79YU7neqKbjL8/nxbhvkXsGtYaxdjD1d+EwsB8Cfr7gkKHE+5XzOAVC72aImdglTxFIYEoojd
4umkWLsDi3ojLhpHR84oWPqEqdh2oLJJbzO+fsLdWgydc86RnM5xVjB+6iq5RyoK5pY78+CG/pse
mhmDsinBM405UWmUXWbtmba8HpNaHOnfpFd9hqikH+RH6LjyzKpun5kK+TeDVDby88Dbx1GHALv3
k2uPVfzWH+tw66DoZs9P5ZM/4qYJO5IQaetl1wiH9UYTjPOF4X77DLIGG50qh3tBj3CPVekpd8vu
aIEiv/L9qn5SUwfNpUVibUjQ3At0ZYfEIY5ixxrUbgqGpEy8raDF0uKM14Vx2KLn+BKZIiVFPd3D
FcF/LE7d9GEhoGbv1xYlBv3VTG2yEqr72efwuEWQPaDgsO12Jdns95PTQV+tkVhdWRkai0tn4xTV
wKwQ3QQCme3Y7FxVYzRxeXleVFIMtmQdy7XbN/7HQBPgmtScsQmJwHHuG4dNHPErJ0hmJwkJGfvC
2OldMgXBDgGnc112dfgxJSf5ex4LmlTGspbbylK3HBZ1vO54t1ukgsjuh/Kiz+tQuExG9PE5ySkL
ma421jkiSoENJ/L4tlq8sHQiPxiV+xsD6R3r5yiKuyBsBuzrHpyai0uEBQw+dOquQtfOTn050iBl
vrdsnS436zEp5deuQS9Z9R6934yQQ8YsIjO7ukONvW587CccmfzmPIYgGBmYmeZKEAd7nHWVrLoA
Z1Db8Mh7juV9Dubef5jHeTmVWmPkt3qdrAbZe/NFrezgseQwQRNbIUna5g1S+4nYhmc3LboXv0xp
wiMF+GC7BDn4gAWPzAzkCfqgyw2py+qxH7Udr4N68tB2FU383WcperSs8FsFgXBXDyn1Lqms+J75
5jE2MZB3nuc0Yi7r5ERRKkSJG9ewwVEGlJw1ER9yFjVFe87IjzxqJYedUBki86KM0m2HVHUtZI7E
OdWmYSTIJKGQdsVkigmjB7dyI/xeP7O5VUc9ovhH2WIOSpCZsLK4ZxxI3XX5EOdpcV26pXysgrm4
QUSAv741C1c/Ood8LackVwWTIZSO2yRArchZR1EoKKvIvzJM0Dt4yNL9Mvdu8VZWouKLncPPgD6m
U+u37T6va0zBKpb+NowVvXNdFHJmL07He6OI8VyVWVhNx36w/YclHJ3h0CLwejYDXzrOjMK9GgsL
FzYnZ8mBj2LqXMwdCba0mGN0n0zv9k6XdRJnYiHvc4fjDzpbBzaBnZb9mv5MlW2cpWUKsZpzUx5C
p1jsHcGx4WcUC+A3C39cwnU0L5N7zAjBfbtE+b5ZolqekMxdJCUNwlIeI+pSrl4m1PXo1ZC1B7Ig
vXNRzOOuyqPsOQtaih/2UGs5KCrO7xRnqAiakLH5SkghL0aOtN+4uF9uJ7eyX+hEWenK+COTO+km
z10VPrJ/ozoCY9N8HXt0hbjc0dNxZ836rYAWfBqRCF0Uapdell8O/HdltfUX9oUhO45ChPcMMgfg
ClWgnmQBQ3LlZC5poB3tlcOSdQvRWbIdTiJaum1mW+OjNCLcysrHW0NeU/bct1F5ykubzGCV+Okb
8guaCL5IUAahPxT0FaaxdUvYb1H9PARO5e+yxaaTJkxIF6CYsylFXIwObRUbt8w2E1TwjPZ+JmlJ
ZB4dK1PZ8nXySjYY1Td0HbK4pu8UVZnDuET5dntKdGxaVM6Z+sLfpuj3B0oN3EXti8lEcq51m+Cq
FzAsiy2nNn5I67NFbcgVsoZd2YaoK5KZFr2nK0Zytl7W7Ez8MZ5Jl5s3HhCioIXEn/rz9/MfPSb/
0idxZOUeoyg9pWmdMjnOA6c8MjOwqnJVjIrdehUQgozHCEWyvRxK7UwFYm/m1oR7pxhr1o6dL9a8
yhaApYDChhEBXTuPtJgYSYplhyoRWHwzVam+C5aYVswcT+1L7flcqxa4GZKHKOFXO6+c6kx/2mqe
XKfWzkVm4pZPyp75+pUB5ngwyOBwUOTlzBsEK+sW1xoCZPe5qkPaLVVCN/WfbRt6VVwkx+S0ffpK
yfIqy4X0kY4yTNzGlTti0xoF5tbA7/Ppfkq69kX4Lj/A8XMu388+jttSL5+FyHy9G7XFdxC0KR8u
QIdGA7UZu2Kr/dQO9rO/dBftoYq5UD0ComltNNLbteF7osvatnVzK+AdMRAxhV2dsdxW+qUMaXND
EU6W5sly+nK6Z7lM8z1gTq+4Fp7ipsw4qBcYICYv95EG5X1xY7P0gFUgS+CZwl9DDQumRD3Z2mKU
ODYhjgJrSBPD/NYLu7WKWn4aJF3eqBqbC/Pjx0fFrt0HR1p+olvXFcYGtnRd3+SAmYF+8x6mM6FB
qCvzwKVFB8sx8dajaOt+K4OGjziVeDdXjtOPEwWSSveyRwaFerS6EsFsUHVN3kc5RQ6n1Ii4R9/e
FXW4VI/MtcZg9X8slB+01jwfuG7ih0gOINmx2eW6vfVGkjeOUaP9l1+mKP8kCv1KEHqPPgMDS1iZ
B8cPZCDP4QU+9ctwIh+xQ1nMrNH6uN1tDZPVRtw9BNMKgpGSO9fu8Zr9/jWdv7wofxcAZeCDU2IC
E1xoW7+8KMU0sCSKJ6b9on2hUzdYIPNt55vieLdx+sU/eSSwoE8bRE0oY1+D5p1psqCuxPlajjC2
1/HA+DZ36p4xo1XtZrfzXzsmbSNauosfpcPf46xmJnA1BxcTPXmBGB7Czgb6aHf2CUu2zXQywL73
b4Bdl7f/k691wU2FXErrElvoXSioDtDQd9d0EU5rs33MK87Aknu7Ucc0KzrUQv50h3Z9vHZDWJeI
SLvH31/Zv15YG1HvBbx7wYgydvrzhe141FBFz4BgcofCEkXpkQ5x9i3zWw4QYMYxWvz+Ff+CuOXZ
g65OFORl+GZDP//zS6pa6v7i+GCRKJObxRswPGK5R5K7+C1RwXF0hc4ivBX+0J7qSAFfV5NOEfVG
WuyEaUZ7lWWu83fhcHwFkBX4Mhj+MVx7T/itO+UUHRv6qkycCXtQNd1htaZcVHja/x2C8j2i7fJi
nkXGILAvgg3fRx7EcxI0jbb71RBXHK4wyrqM56fUO/7+ar8n3jHlY6YW2vRDLdzn7ymx80CYF88U
HCNL01m36BWVW9VkgOloZbA3/P7l3t/IvJzDfeS4TEPp+ceXEeMvz2k92xIFLotY+2PjkZNkzjDP
NIH2UVKw6Jd6vjSh2BhoIi/UWJvfvwH7Bwjx12fJ5p5igOt4ZC8QN/MelChHR074C5msLKbrMXiW
i8Bi7ZmAaaNIb6k5vAFBI4bLnY/98yVZStTnftr1NPRCZdEcxGQWrwwDxBsNuCEBS4HafEtOBvgU
+O8yXyeGLFU0/slAk82wfqy7dJScMRZnOUyEmwE8FxnimYQlGu2+1TgEzaetyDZ+b1j7f45g/MGw
0TIzuNSgHpjzW8dUqBFqqluCAcSkX6N09uS5ppB1bhg6AMUSZTDPZKoby9yV48SXGOvJbp44W7Ch
MqVhEoiVlE3XDBY/OKotrrzGVYc0xpKXrXdM+LXBn19siybxzx0ckXt8Ivwu5iYIO2p0Q/JIWPHs
/Wj5l52YdDK296HizQO1k3vjGr5K1rX0LW0RU+9kbkenSmkawZ6BYkCCTvzdcjEorrnGkhogYaJw
6k2QJM91jERihf44+7gos9yHYjZspg6Jeei5EyZQDp338kqqlg29DAeKEBOJaTlk/jz33/ySyJpD
E2e9eJhyNzHHuRnY7nXvw6nhccpt4JaRrHaNG/FzXEknaessXT0jp6Ckwu2TUUUVbsSFok8j92LK
uZYJg5vlkOhUmKMBhQ+ICzYis7sf9YjfFbE8TY0npp10Da1UJE/QIIw9WtV5CscqWBkJHnjVw33t
tsOPn9BLjxchKQFof6PH7sJTkDI+MMf7cRFCPnTIyFtx0zS82YUaH1FwNWT6zpAH+wJ92DCnaaeE
TjO2V4mX6dlxFXdNbjHXmMXY3SQGRco2aYuECb6I3pJiuiZQhqlCgI70xg6Il+EBzGdx+lmlTWMO
19/kg7cS3VBtPDqb321ch/cAY5FfghbxCKyvapRnHJuwMP7+YX0nOADezFJBCRWz7AJTfR9dHKPT
b12bxBupJTV9yvzwns/IOhURfWit7S67yaOer+D3r/t+8UW75LHNglN1HcqJ99WEM3I+TKKR2XYZ
s76ngtYymut5uvv966AH+dO2joqAhpZtxz7oVnzb71ZD+qreYPJGrTxXhB+z2K6+5RZUi0OWx361
cmq8viskdbjOksVuPhkeiu+/fwt/ucRx7AUE0AdAKdnUfmzGvyzIoJUdbDABg5sxmu6amTKeVlN4
bztwUlauP39FKc01+P2rvq8q+MQoYQjmRhwRhNH7D87MLSOGmA4QRo/87Nqcb1i1LqPtEvzHAJz0
32Xh/GWf43OilYBoiUIHKcKFXPTL5xx5dskqYeS7EMd2O+EgbDfp5H4j0ZKl5Pef7v3t41g+ewwB
PyhzIB2/r5lqBCqxmfIOaSFHkRWn+kLcQ3JY6s+/f6H/35fncyUj0KBeaIfunz9U1qe1pzykbtNF
W+pjG+yQYxPIs4qHhnRRFU1ff4o3fv+6PPnv7lzHcghkCIFKudSm3oVh+uvlZNOrA53YcIksg5ne
0vo0exY4xGIu63breE3wFaHw9N2HoPLVF2ZAlJ9H+g3xtQRTFs3dV6fJlbNFl+KfCyaI86Yl5/g+
rAb3qa3D6iqe6G7i8hjyjzFz57dKXmT9TRJF4GLo7rHVDjONTLR4I+CcYUDvFV3kOajfT5iL/Gbj
jPH85voDHFORiy6/YnWGkNQFzefRJKLbL7YzHdFh1NEdoSZsV7PEKPupiaPKmDWh3Ki48aHjMd+H
P87XPYWBIBIt4cRvDVUIFoqeWP8tdgzLkIZZ0p5GoMkh47R6EAfENaza8CbQM6KbJJ/C+9E/iJGs
so3/aC4Jl3MFekPmznfeMPMT0rKV9Q1xGsmHIkxtBrjLaKzq1AcJXBIdmRalUF9VnHkdDQnHqwnq
Y+PEHJfCK0BCEnkIUxaYFNhKhuG6GxQWeLl4LGQ1DstbjRQAt/alEZSlRN+UzGy/5qa+dNhkbN1q
vwLQ2iDJoec8UyQAqZr2flGSU+7WaHjseoCy5BJQExTY7dfOHFkaKinP/ZX2MXvgfffMplVt7x2a
tp7pcAo/eYaQU4e7uerjw4Rh/5Nu5fjRj6gsNpEI8G/BBPLPtcI1s56zPJLbOo70Hh0sK5NBeXdg
UB3hPmsStsA594y3jqZxUGec9wjR2tE//9wTfLqDinUtEcXVz6ZQ7slav7TZePmqCH80xzaV1GM/
/zyToCg9Q6IOoyuJzc+7CmlZfpr8xt0Q5jDBDJ1xDQAV0uJFMJ959JDU0D3yrGR5RQJTnGtbYBAZ
WtHRNafM3fsY03fjHI9mV8ZTUq2tpe+Ta1LcknKnKqO7LYKPqrqWI16fdTkFEL98xDxijcSQm/mn
1GVRM2+5rk3a7oMqomNdzmydtL9bXPWKZ4Sw6x9fbq4wQq7bQDXxuZmnaf/jyf9bOtD/ApHvfxTM
2WGv+M9loqe3+h/Xb/O3PwOgL3/np1JUhH8A4/OJUnVjUPr4WDnz/JSKivgPC4IBSD47cpmdBReS
3z+BzqH9hx0QMoISFM74D2rzf1D5QuuPy+nSxchG2fO3dKKXDeBfZx2fISPpnZFts1JbkP6td8u0
9NJWd0IsG3Z4ZNb4xNJjPtjeTgdhcWCYFNIHHGQzbJVQPUHxfi/PFkRabuI0T8uDEJJue5pAEVyZ
zneBVpoRRYrASUyYVhjL58EXAUJNGY50zDMZ7jJDBC6zRgtAw2RbDPdyJyUDgXUYJRC82xX6TPcu
YEj/3T7Ts2E4UGLoaDmE9oBW9guFIXN5r63f8sXQWreSvH/AEYR0kvMpkwptPWHYTyuE2HF1ptG4
qI2biZkjYwewBPvfSMNS6ew0Bn7+BZc96IdAV+vcmdJTO3kTLsCg7T+yxzH1yNKu22tIfjt6S3a5
r2PzGNeyKndlmKBUj5brUDugcjq0wpDYxsVCECfsNwc92QzrKCIDrNPO29Tm5rVGk3FoSK1Z+aaq
Dn//AfyfJsT2Led3T9ij/KbU2z++fvtH/fZVfvvH/0phuKu3//0rBPPHj/j5wCGl5gCPUsqj+cwD
ZFNc/nzeXO8PEh5cUkNssh4uqu3/97i59h/U2uQUUeFeGJiXCKlLSxC0Ov+L8JQoiMjrpZIiAOhv
PXIX/fcvzxwpE5dQvEtxG/g819F7uH45jL1wCMBbz3Z/zCXZX+5N2jafoazgUHfKXZ3IO+kGT30C
nM0tT+HSXzMLKL3ibLstgjHLeglbO1wLLFyZO31LF5cNM73y1qFFoYwmbmfLN1xGr8xT6CpLvOP9
DLtPd7XCLqOvajLYLqczfLfdm+PtHecAECcH+rxX7QbpxNzukmiLS7s5EUmm9N6PTl10d2sCw1N9
7aTrLLua6HfsO29buesRDykuXkgS7HcQovLVSodbdGJlfbRIxm23FpnR/V1c3IOIkM2HJD/Ldtc1
az9Bm72K0P92e6e4UfEu9o7lQ/lAPN2mvE3S792Ta32AcYKmCWA260Thc+i54uHbEYqdbBAZVq/R
vG8f4OHgn3gUNhg3+ilrLb9BA6ofVLR67MqbRnx08NGSd7RK0zX2RBdrI9Er7XWX7y0F0SFfawH/
I5Vrqg6C1JfNsZyuFAzvoL9vwHdC0+3DMw3Esi7XOkdqtgcJbBh3Iir4NH8Rr+J1/mL9+Lf149+X
X7M38/3nr9mb88V8d778xz9Ahd/8vb/3vgzfvS/+PgDDLRwc9/PNoEES7dAWFVcO4hQvZsoG/MzF
YuaeyrZ6LW9yGg9jvHKal85ZUdzALHY+lW8e/Gtc7cXjuMk+TBaewG3m7Ff2ujlmy3aqNiMwRjAK
yS3gX5v6g2kDiJnmFqfMtNwGxEU69/ysC2dgWKE3oI7En4ZEF402GGNc5MGqZiAntii9Xi6skZh8
Oix36+XU8bcvY+oHxhOKJsYqfoU/fbtSW/5c9NZ4Wxoo4eu+Uoe8/eJEt36L7Xfe4n5Oe2gkaL12
KLDmu4uVLoGdgHln4z1C1vIe57vsc2KRoHRXyXNYnybnUJ8Td9MeMnxWkQYTXn5IxZdU31bBlXMs
+12KJAF++cdp+jC5r359Yl/Z5eITt2rqdRsiE9Z2iuMSroIFqi+aG9xf6PkysvZCsemHY1FsaMNJ
76yYXrrTXdZDNca5uCYptRPbmg/cEK3G9nc9QR4QrPXrNt0jH3GT6/aK5CoSZE6NuYruX/2FXpu9
YZoe3yoYFtk2bXioYSE8anGnaapWi1gZtcmtu3xYjd+zR3lzvdltmJZG38GMbxo8iW/XMB7kKsZH
jAxkvSw7md23ANO8tb6xttgA9LKNQdFDAXgUt0O25Sc689ZPt3reTg6u/uRUOldF9T2Rz8QQcirb
euJqRCvzNqH4/7/cndluHEmapV9lMPcu+Ga+ANNzEREeK4ObuN84SFH0fTdfn34+C2V1paq7Cp2Y
m+kpFBJSKkmRjHCzfznnO50F+EK3dibzdBtFkjAL1HKM9ojxbBNAlYu29+MTkdtrI/lAa7SZumOb
XmXyCqX4qs6uaF9WagLD1+bLoL7V3yMkKtBbntCUNPdF85V5zIfmdZFPWLRW1f3i0E/VhASygPI4
YG5M+4jsal9+krNrxmv2ucO6TNhmSn9t8JZaS+/zZhuhQqt5RdPVdDA2ucWqGg/CW0Ykcuz+9Eft
WZI2KfaQSmbrBCwTZsnKix5i45l8GL7TXamzFHsq9SedKJrhNF9772aqFGPdytXwY4M2OFmm4uoH
QJqgyff5rT4/pOYa7QiMmf7sPuNbiI1VdVfc+TqTciRcK+3yC1h+5+58+df8u19/AomAX3NWLepA
66s//i/ojn5W52Rak2zDwbiclme80JxT6LRXC1E4cMAQ59w29jVAIwNF155meaNNH4hEVmV3LUiX
ms1nDUWevUl6nqmGYSK4e82Cj6l/GCXQBO3ebbU1AFRmySg5Sjhvhw6OFKkjq3EseAKOobmNAbuI
R4aBYzB6bNthfSE84rB28JtzroKhqO/5qZYG+TS8MbDgRfxsPrwVQId+4+OThBsAeQgvmr+rOjZq
qwmVcf2Sj/ivN+U2G1wY7sx/352r9KNn/g3Q327OcXXtRE8VdyJKE7/cewRP4Q2JtzgAKaUwoiwk
Nb0gmYFShSB50MDeTUHi8ezoXCTmEsyZeStdj9+TrNC8U4MF5ZGN6y6Rz7aYsA37gS/F1nQX5Djh
Nh/rr0jk61oJGexCqf4RFYybzHwMDeYmhvOa5rZPpu60sklgAK2yaXtFLYD5h6pWt2dsoXc6faAX
DSRcWkj2yN+0jUNHuJyW16fc0TdiRugN/Z0gVaCqX2N05XXPmTbumGxmqwRVfOrfalZfIJmwyfyO
OCjm5I6MV5uBiB9MeNLXBB4RftQBAIZHN31HyruiS8ARYAdE620oOUq1HSlW40ByYLYjlvZNGMN1
lhpXE3RGN5+eitz5NEsb5/4NYpT//+tPFmn/qv68+imr8h+cgOojfpWbpveNwEY0pUT2eDrd1L+3
d6b+jTgeQUCcqzN38NRW9o/uTnjfdI/ZHxtwJGpMAymA/yg3hfjGdJlVLls9UiANesK/4eBvf7Vu
vzKU/vO4HlaCv5eb7IItFll4zaDvuvxN/zDYzCaX6EiS4BEFifKr8KX/WhZsprCTkZJiadHPrBwI
WemRkqlVVtYH3txPZ73pGntr+Ln95LQI79DPE7EFE9mJ0mC26mWXLjV8ZALDYWlhTnfBuFYmKJvK
zqHThX5TvSLnEX2Q0lvBBJp61K9tPyBvL9wMIDMcM9wSAJZJn8DBa2K6yCAKZWOcPfBTkySQ5Mv0
Y7LZu+0KYUvGXLWHKj2Cuky+zjhy4HloQWBhiaQBxdgkKBxiW+c4mkJS6EMUqi9W7kFYsR0FXenm
pq0Dy4ot7BCDZjESnJqJOZtjU9xUdqvvzTHTjqGBQEF043I7+GH51dHNHTMcRgA9kV26+dLehYLR
G9eV2U3bAnT9O3gMr3+mqi+RpwIThWxRzNfCnOFfAXIArD2DUw+mvo4PPtzGAiqmB3+4FAOItNoe
/G0DJ+iljaOavZJf1u9TxhhpJTN8/jBPdS4AxgKwiAmKbo0A/J/72Y4adIxFxgSawJgVZ7d38Dw0
5FtGm6Rs+y94TclTZPPXYGP3nGxddq7mrhFikGqRI8M5G6A98coBvX6ca7u1Vn4xAiJOIF4Rgh2L
CflItxSbhFhtuUbZFj1JqqVo3RaV3yAQ9rBtuKmDq6V2qlEeoaHTDtgLE4igzGMFScoMhEzhgoRy
nEvZc3CnxmdPNtzRqrXCW4GqQ888DBmc1bymXm1Mvh1eXottMND5iXSaZeiPc2H2Kh2153rIwmS0
4aQUQ8ggzIW1VCJVavcDeil4tF7Dme22FmBDc9j0lTa7gVH3hbqfG2Q1utn1V/1gwbQj4IuvAdMA
bI3ececPSxPlCztULrDOq6YPu9ap5Awb7XrQ2zbUMNmzvV3LPuSt1GIxISigL8urFstkvImTrrmz
NRdGjbHoJZnLIvtUImSKnMR1HouCrMwg81I8hk0TpVlAFqlcjXSoLxLiQYalMHcYQrjqpa+mHMyv
5fdtE0xVrz3bM1bSPdLI6Ev3snHelSPLwc1IFkB2M+HCwHgAux38+1TPuxgrHjUTliWcFGYbP4VL
5JO1Y6dhCzC59mE9SGt5qhmist0B6Qq3bu4I9NTaFqBVXJhuzGWCcn1d2IbFlAa+AmjknIVuFo0t
sVGNL9/IcbWeQ6gA4YaVDUVuDa+oO1teNtBtoh8g1iDV4+JYFW5pH6KoArGJvqFIt12e2lzY5gRK
JU+Z9t/Mo9brYJiMhWyWbuE1N6CoUyK0IdaPNvcBXs+JSx4QjCjPwXrLtGpd+z4QmAZW5XScjDh8
cPHjI0ld0PhtkjoZ7rzWq4xjotkUhRP6qPH7VOuZ8dZ5ZmoEGKZtEhNyY6o3Tbt0L/gvhL2Cy0pe
VNFazFHNOaVPYqo2p5gHnBRqA1YtXqCbJItFeBeNJmA6FNYdgBAIweNVjw1PtVLgl64zy0++pDPF
ZMpkPn1TOYFuVo4Mq9vhItCfmF/4HqjTOv1BXoMrtyMpkuaG7suKPmxtsN8IB4g+h15an21cULXG
JVyQq6QfqA8wWelPNKQwoGrOkaB1DA3KoWlnzxBd6d4F63S6Nc+Jnt3C7Jor7IuJG5S1kM9lEWJ/
69kZzWQuYYIJpq4CvMK0wANIWJkEFeDPdqI7cy4C9Gi4qwsSZj8ENuV5NYxcJ+vJGYmMqj2x0KyW
ifWwOHYE/043+mqT667WQF4YWlS1pEiiiTJwA/HXds+NnXcf1pjJEIFJQ36ZDCuyZELDroDySA1p
cSuAjm/AHPcGvGqnSrY96fUUY7mRHjRdc7+YZ04KPRcinmaSac0HdP6+hcfM4LxKQuCLvJ0yVBee
3ZAk5w/EK3l1XSDTjCeaExE7I0pmFo8vCReAsdNAf3y0OrxPDo+UOq41oVMf4yWUaAmSrCVfu6rl
j65tergmslkYQIThQ+d6XrcvPO9Vc5GAQFpNlx0UaOe4hO34AWg5OvUOaX4rQlHCgSZroBOYqofW
9uR5xE3z1Tez7+0g9s17iTqd85O/4kedivqLWhRXb27oLpfJmJOnZzj4glYjRPBphZN0euP4dgn5
4S36IqRtjA8a+or7xXPks9cYHdjcZOpvXdtuxyBbwvE5SzQojaGt5MG8QGLnFrwuQATm/LDMIfyW
WUeSAozaYSFcuunUk04wm+aGeZdDmpMcdnabi+8VSsqIaQTSkCAWuQ5Xs2QIjPZX91+HuohdksjC
+D3DSeStqjqlR1nwmnRbL0T2tB5qVnsrjqPli++H1Q1qBN/fzenA0gUHQgqlDDskzqGynW7iNp6j
wCnKibf/4ppv1HtDuVnsCrQ5VvgMWq0Wx8QAjGC5fqnR/tLC41/OW39LIvpvtfdQ2Ih/vvdgxdW/
/4eymA/5oyx2voFkRJrhogokjlItRH5NYVVZLBBjkg5koMRkGvr3stj5RplKtrNh2HDw+Ki/l8UW
0UZMaBngonpTn+4vVMWmKnr/vvdwdfQF1MWOaTgchw6reP78T9t+OxQ5p66oaS3D2t/UaM6I0yuh
RbPik9mmgtj8TBUyPLTT9IZ6NGQxx756C4kiNwJCYEBtZozvTxAtijpYOsAxK6vSPC0wh0iWhIg1
g39bRmCWT9NkaDNDVGd6+tNP/I9q/89SWsv9hz071T3fAvslx3Idpn+q+fjzN+KhyWMY0xJ3h9nX
3y9RE/c7bwH9cmywZRBak+XJZ2K2/gnXXPMz4bLHBtqM6CG5Dgn+afEF8KyJpWEKSOf4KNFr3zqh
zVR34UE+TYzM042cInmvRxJbIXmxTkI8xuwp50bBbEbzvDzaa64zNfvOlAxksSpr7HXGKGJl3lT5
S9jj7USQhCXFAwZAbmSbjiZO97F4osudXDRoeo75b0GZTYEv8x+1FxdDMEYu4YvsmENgdHrloA1P
5IATbjI9iybZSUVQjsDYKVyGjNRAzTIwmaAcddd2prE0ZWNf38aQpfO1X2eI4zp38EDnReHYrDJe
5CtuWe/OIck7YoxS6H2QdaZCm0JrhxBdOEa3d/xIw2Pnje0VDq3ZO9JNhfXO6EyuOYeh0qeXuM2x
WXzWy61X4BskqeaQU9u/phB9bFKPSFhmYdY0LR5Eo8TlavnLvmn76FWwvr8lsMDqt/lkJsOGa2O4
9haXGwUuI7WLqS2aQ06Gi52jLtQCTZtJAMEhYKQ3RYLJGyVouXyGsm0lxNTR+kKbS5U3VPn4AD2c
OQkkDvNnhAWKki5rMaDNWnoNNjA1b6qpNK+a0VGuybziCRj5imEmt/q6dlMd1Ik+Lg8Z3L7xnhWX
XDhYi5morUZ0N3oB1QlYxOKiCbQG4g8twJ9MNwAnrOOw8qqNhxoh2hqtLZ5KmGg/CJPmKHYux3J6
OaKRmfUh4xd1dPOZzDf3cqATPsDh7qtzfrkc+drl+F8uV4F2uRamyxUBb4Hb4nJx+JdLRL9cKLwR
uVzyy0VjD2P8Pl6uH0vdRLMjuZRyaAKKHaouqwhYPHDuVNjfTS4z83KtaZcrzp3AMa2sMOfqo+bg
GkQsz5XI/jM/8PbjohzVnaldrs/8cpXm6lalM+eCRV7B9uNy7WqDlM+huosNC07pg2V26Ut6uawT
lApvdjPkEzwnDRdbTQNnrkVJkNJhvlz58LDrL03VAf2lJFhUdVDU5EXsoFPkX6WY5Zn+unpwKCi4
YSkthkuZkfMMn3RVexSqChGXggS7PNE2FCkMzChXFgB0D7OqYVQ4FuscVdnkNZaug9+DkOfxVsUP
3hQKIRwZFEWuWxofc0+xtdO6xnvx+34geeNSTPmXwsq/FFkdQJYAkhWlV3opwwwRMjclpQLzSHYp
1eYWOd+KwQMlXGRQzXWXwm5QNZ73q9zTXGng+VBloN62lITapTyMdTNUnFNVNi4++OWgVdUke7bu
WZQRJaalqs0IrXi2w0lLEdpbtqxYfEQUp8oG8iC1jGd5vpSvRN1QyrJOJq7YHOkHs9CsyiCccrAi
pk0qqYV7PCCFHNohTiqKZAroOQ+GS/GcarxpiFFp5XPGyerjrE8gQMQhXO016SAAdSWpbQAg3aII
sB37RzRtUHpjJ8yeE3of8hmnfLBW09QUOLnBSN/HPkrLNRQDClmj88oSvw4SUWYfMmQ/1BChAsgm
xG9eWVYPYMeZOua0jpEYtxFVdES+csKkRzcMMDUODcayKfvBdrfKEZNsmbhE15grcbFrLZn3ymaK
1KVgVEHYRJuP79hU4wfPwl+yLvOMIWLv21OAd3MYrhzO8+LTSWLAfzziDqzkUILzNoCIr/LW9Jcj
YgGYByCgyI2vzXI+0SoRezN6+vSewalj9i1rJgPhyCoM+yhNrKcogJCZiaJACa6zT5Lmdx+P72ls
8vkxni2CcOD7lHdkh3s3boz21Ayn7osuz/wYh3Jqt1lmCYvZdk82WNh1qKk7PzN9njBmKTQZwEEC
GE7k2gJqiG6wu3NTVCNjV5RdqFizJoyMK6+W3Tttfkav1PtEEnkWbR18xRrjTiJd+ZjYLp3VhE0u
WXeDK+Z9iLRC51MlfbP15kG+NbFOYjCpARXM5jhLJgbsIvsRCyGmTUnKQrpqIAaQgsv45iEJZ/7r
vJCDd5T9bEVsHCzj1rEKFgIi0rCaNuMMp45oQbZlFDTM0yPeYht3HDsGNX3SYcwQtmCFiODndmyl
fJgKPSZZQI7hLXxFA9u7Fee0D+yGveBSn/yl4viflry/Fcb/soT+f5EdZyOl+efFcdDl1fDe9P84
NeaD/iiPzW+CJBiD6tN1UZ2a/Mmv8pikTmZadEL4Dzh2IO//e3ls+7DlLEZAsNUsKAKCD/pjamy7
JHUi42FqbDl8jO78lfqYD+RT/VYhg8hhZsxbQwmEBF/j74Vl180ZnHMy98KWCu9VHdjMF8F0EGAw
qDCDGm0LnGVKQSzZlsg/vZSJ3EIEgjvAoxiTbG5xG6qIBCyP7NZDchNmlaAQjmbzypQQUI7KV4io
Zp6w8/AsEb4gasZ9hcpj6CaoTtS2YjcO5FnMKrchl3V6GuwsfhndYbkHrrhBTRNdFR4bSVI22CW2
Q/nDpKLcwOEenuqhg/rckBYR1lK7qgEIRCs4+c1WuGOxN3Um2HMDqNQmdKLVnwY1VYze8AzjRrB/
jGmJZOE2tp9qFVwB4hKLtgqzWLg0nH60P2vMnd/hCE034yX9omVIco06Q3xE82De9yCP79w0dl7K
S3YGkxyi3lSgRpGOzl2aR87BH4CIpzoLdKEiOGrLW7vCZ5s2MaXV+9Tbhyqyo6lzZwv70wnA7zb7
cRThiz8Q8hHajUHLvOmKCSAODJFtoSJBEJctpAOnjz1WUEagTZQPATSk6cpq6vFUqGiRSoWM9Cpu
pFfBIyFCLacTP4xMkLfMxOS2dKHMDiqsBMuzwWyAbKOKIBPPqo2NxGC5pQZI70biToAExaz80aL3
Rce3oFJRnAjhb6WSUoCtHJ2iqLm1yQTx+LaTVoC2cMoHTZC04qvMlb6C1IzSv7yaTBJZwPdFz6NK
aUGlBZLN6ZzHVEW46JG41SQNgYbv5KqCqLkLk4Thh0fo3Qpqkb2biYQBtVWuxrmw9lzCeBZUcgwh
UtU7UYDw2jFYi7S9c7TePI+0B+vBl1+1r7Jo8ro3bgoVUFM6lTxPfF0AzYivccpFPy2TyrSpbJnf
eyroZhoG2NBZVO6GpQe6pQJxBjnJJwN6AFGt/OAGSKjPVrc8CsbI6taPToOK18HLOWxNoY3Q7Cvm
pcxfi8bUSdlsVFPWcreYkzkeiRYzt7hA7bfaGtGiQYTYxG2tn3FbT4FFsCno8cYMbBUElFZec6bR
Y6srm7QoN1o6vZbmNO+FihGqSpdEIWJSjc1AypDOh6yXKWElXFho+rGp2OTbSXefJwYedBVW1PoT
WiBJRQ1ga5nXWUtdVHoEHNH+EFY1me6xV/FHWr0wc0yS8LG4pCOl5CSZbHy2mYpOkipEaWRQtQHk
TbBSZLWHMEx0Y+Wq4KU2r42DobfWloH46+hCkixRHKMRILIpJ7tpuqQ46SrQiXfPu59qGVTUqT/G
KvbJ6giAIne3w9uOt6pDT7+LSaJbd3oVbafFeQNynPbKw+YHlFi0VmYab4uhIfxKBU9xFXOvXtKo
lsXJmCC5nEAZAgio0t0N5OP2e5Ekw1FXoVaxireiVxtOwiDyKrykX42G/+CkBGLROim2NiFZ5SUv
y1HRWf2IE9dUcVrM6+13In+payz4gRj32nVuKFxRTGaHZ6rkucQ0gyi3r8ylOqNPS14xotx3JHlp
GCCDWoV7uQBmrmIV+KWR/LXMIC1qssCQbTPUVPFgGKEYu6nIMCTQ/SbvWMUIFSjWqmgxTRuRZFQV
r+AleMwkgkyPbPfDVrFkUzclaK5s93vJxBTKmB6dQspLgklGpI5cRFfEddo8E1Ltm1X4WVUP+mF2
9NvISD8Sc2/bWhfMrrnVevst0vaOg1LcUdWhlbnbqW4+bBsvAEit8WqOeySn4GrSVQnL4J5h83Jj
eSQpAAI4sCcPmCqBzh2AN+uEN2wAZNdB3BrhdqjH9tDmJrSybnzWCO8NdL1gT48fnXAHJRdjZRCl
lE7gYwx0PQg6hlNkmOWhdwQyNlAie3/pvrPev5kNIkMrMZDHZ2XFdZ9pw+3YJ9GzHpLy1ZvaGyNv
0P6R8G7BgFnAnEsVrfRSCvfQmGp6PJv+cbT9PWveI1pF+d1d0q0RZ/1OG92DK4mJiTT95Pr8Kpyj
GXlc5MAgZVSyjUbtOFn+l5Wmt8LMsqBttBANbPSu+wz0NWM0rtMExqntJAiYCurWtvWWHwxFqBs7
ntPUIXnABF0VOVR+WqaDgDdDR9DQg+xs5voLp+prXEMjsQFyPmio6bd6Dj8PctdPRMFYsV0j3hPN
nMOL1cRr4iSwnWvmthrLMXoN+zSAiAwq1qH5quesIhhGsNcJp0Pquc02WrKGkrk/T3M7H13WT61l
3PGQbQ3I19naZFeycpdrw8vSmz7PiPsAHxRU5mAd5mVkg0rNzTh4IOV4Gmipt06NwoaRdvzlD+Hw
iNG73uf2CPlpsfTraszfqo7wkkiP3IPTjdbBidsvAmTzrRcrNdLkV973rMZBX3oCCQv5BCcNQ/Cu
k+SvrXQ3yjahFop70q3s68jv61tPJfEwzCNQjVHUPQtpfccmzYGuJcMzIxpn2zR9zWw8r04ENc0H
LaGjhZHIBKZNtUd9iGneq3HEwppy28kl6QnehF/46EcJ6kHPq7ufNmQQ1FxzA+2Len7tck/Qb6LH
cTVpH/2SVJOczeETEpweWRjeQPgn42dZW1UGQ8qOTgzQozNEOiSbbBijcbhyzdza2oWzF72uw3vV
YRBJVJ0uMSB2Gn8XdWV/ZqPND5Yr+5DrFkADSw4BYFe6Ep3wFda6Obqh3HEC3dLCmymdxb6hyNqQ
x+axffSit05bKPU8kDU+g8L55LiEY9ja1mn0rW6Bvq8F9G067yzpD6BS962fnnoszQBWObxHQLhb
AG9nUY/rJJqtYzXUaKfoXDdWbpHeC5q28gp725D1l/XTcfHD+m4eHJd8JQc7qoIWORHCS107hAxM
Fmhw+jTfzvKUyIgUQ1JUayREafTKMp090FSdQalfe9G0IPacT1KQ+lLxRt71on02suU8IKGxK7pu
BxwZBNMW7BidYyHffSZBa3h82g5XDZ+7QXCb7wsNweq8lBvP1TeN7/+IiUbYxClvYp6RbVKwX0Y9
7+9i0Dp9Nn402psk0BY4T2xMZ/BbBCAvMAHAON7Ps7j3wpbun5/kBAd2y2b0CujEY+Yb+Tb2BxZv
LhUXwkEPTe8uKW/8mdiuahG7LkJ4O+PKXqcdoRFy1otNGQ2frWGOG2tkgaRrTCoAUq1mUrEjl/qb
HV2BbTb8AUDpSTjH2ezPiBAp9i3CLTWdkHLA/oyYT1aTrgbJzzjMpcUDwyETu9yNcHBWNaPFVe2H
yxqz8c6ODJVlsTfYVG3QG883YSw/43E6gTkckJMVTjC68ZO0mfzo/RthUt+Z+H4Sc/YVZk0w6uk+
LrNmVQ/gx8iIQj5AWIklkrsQHst6qQsIF7pTw4mm8O0HooNn6W9Icj7aEeq13rFXTMKToBsvAT0d
Jq1MeN99Xmu6AeBNjpUB8XuOER/gNTeaJ/xi2yFOriMBNooZLBFSTMorGChlBReJQctT5JrHdNoM
E+fpjP/pbiK9NzSiA1KA6mhgmb5R/OVnvDv7BXScX39o0noYllLD5Wfg7uZJhmZ1rPHRzlO/b9vm
oRaJGRiSTOkiEUT45Ol1KcqWJD7IlnMMcBOKvum/1PTnq67QzK98ScVbPoUKGwSlC/OuUhFYFfm/
EXMJ1h74hOrrjLchvQXZrFidFT40YnYuGrf9OTB33kZwxtZVw7vchFdnNWjhZp10wTYpkZi2oDKl
Y3zw3R1zTTsXg3Q2rtMNN4AavUfpOegiGENcu60IKYoWL2g0p0UN0Deb1mthehfwoQxywdeuP6iY
LQOAT17tBtloJ00wWMYwV5yJ9HMevYwJM4VLvTOBpwSyvp+tiS/b56DzNoKsxi7F5GuS55DK90Ey
tAWaOvISLrozX3kjoz+iKRzbvK7C5Fgn4KVWUZkcO6I85iF9nVuyhFOJfLrKhiNBRJxMbAu2Gbp1
OXrXieHrJ2z9DdjsxjhTkzgrMSLzLq1p6+TVeXb7t0wfnK09LefOD7nwcD0eBgiY+24Z00OPOp4r
gEzqJTzJUVZBXjXTs40HkhJ6/FmCuaHbiXRoqOERsQeFfquNqxFfIiV/OxH4bp2RjdzLBkIXXSRW
9Ki2eU6Sl3xgGb4UXQTVsw1vBl0iw5xZ4YQcpxtXs7sg1uRHniQkwoEV25KB4W59J9p27JPtvEDe
isA+952vwfC/m1V2z224KZOE6ZbmHjyHCTisG/0xVwPFviBNZ87nmcitQjks/RB/IV8nbHUGaZjt
iWYip6DM38kfgfIZz9omA1KzzjyiyHW46T/YVe1KunikHPl6LEETl+GxzKp8oxkcYZFXR0EERecZ
exSxxLZx7IQgIKOvuYU9DtbUfTINhPi5L44Iq2DF+VexSc4TkqHpUBu4gTBG+Mpnc4/NMw4WIc45
UkgOsHDTabGzmnOg3jJ0kaGpUTYb6HNbOXMwJIjwzf6JwugGNVB466LeNEVyYuT3aqbwc4kc3Q+F
MDeeF4ZUJamxiw39mRwgj31BSV3umWHQtDBVsrZ6qvwFeWsc62fLYYdEwZvvKDlrQrCK+dhZyGMT
u59p6Ij6g47QfxJ7SrAdjykpv52fe4e51NIXNe48CzjCO5cNPoDwhUVZWs/ue1ks5g4M+1DSDWX5
0UyL8EVbBut5Icd1JRziuMnbG9dRTOJaGqFgRS6ykARb+Ie2XepHs+cZC4vOIjfDmbKIA5wCcx4M
xErpTGKpX4jnQstHe9v7yUucSoYCC6f0CnWjU/DPeb52Gmum2i7LR6ex3/qpKw5EmhfHpjLFOgNY
uMGeimtbQ9HmRbhETDKfrrTEtg9lD4POlVjHTT1k2ZpV+oFTL3kohYNCu9G1a3+ZuXVd6eKMCu3u
WkKighyva+9jmMk77KvlWtpSfIGB64/ZMpOvl5Jk1XRRudejXGCQEEuJC4v12CDS5jkZFFpBX7ID
D+NwwwNlgmZyQso6Ut3JJrOL8Dt7CA3aMgPkwKnL5n5sq/St7/Cpmksr9iI2U95lnXaP1m05ebQC
a7Ojp2/rUgRWYU/cLaG3jfRQ33mwbjeySvKta7gpHIV6ie98lC67sUV554PZOJFZiMbb6pwP1h3u
yeg7pv9pBRQkZpeytruBv3TpeBAHC2Rm3yxc41NpF0lQe8SPrkhUmHiNzWk7+la7bfrRAxI3AY8t
hhEVOcGYOIkmt19LkRk3Xqw4Eq6naasyRDmcJ8J5deZCP7cRJuZ5EPnGbbIGFKivAXUzuoNZspAt
kizceraZPiLgeW+Y3d0hJn0XGtO/ynY1qLdxexAhWV65z3B6jDmusoaxOS+hHQhfp/KrNg5AOtbE
54IKhWR2RnThcqiQ9AxygSFDe+8s26wY+GLjB3IdJWYg4GRTjy+8d70jRb6/0Vyx7BOt8faihvqH
4klHQyms17LpSX0M87VOyAFgaYuqklmadlt2MUYBeyrio6Z3yb7VbP9HBY+f9KpW+6gRZW1lZfY7
p41rHBK+bT5maeF8NzrW5qnmc1y5iL7KMrLuF/h32HZV0B4M0VstZL7AdU9yfYExpnGnAXv4iOLP
rF10k2b+7A8ieYji0L3W9SneVWZn3Yd9xCGQqwDV1MTltKhQVYiT1yyUyBiSk8pcLVT8KjZqSjqk
MBp+oEtCq1BhrajSrGdsv8Z58lSWKzFQtF+VinglQMMA+adyX22VppShrUPjaRMM66KBu430qbq3
GdkwE1ARsiMEEqJ8EhG9jJeMWZsz4XvMNj1bi0sKLU58Emktlr2n3CKm9q+vBv77Df2Rqvzzof9V
8vNHLH+WnfyZ/O4Gtvm4X3N/JvjIxS7wKlyGymr4t7m//812Ebb4DDx+LQT+NPd3v5kuYhodYYVn
Yjn9uyyGuT8CGo/xj3HR0vw1c6KS3vw29UeSjiAG4Tk2ZefXguHPcpIeNxlND66R2izaTe8gXlmk
fcOkC0VAKLFTiZxEAcEIRgKrC9hfIywv52yj673z4MJN2nAA9OeFsJFdtgxrU0Yfmp28eAUTLpOd
M4+7uIHcgr2CjW0qCf5aYuCVWfucOZjZ2twzD1mNnMbj5iP1kr1iUFt4PbEfhQ0rh6JC0pzXG/Rd
3WaCAbZOCF951ApU/KvMdA91ih/GYY4M2dort4hT7BvstyrtsuiwVsW3moau19NHll/GSPKClYIj
IvcATlsZ7whMdO/tprc3f/09/39jjv9tY7b7WV2/Fz+7//Xbdux///5brAJ/LOs27/L9t98EpWRK
cIeVdr4nRDaXf9NTqf/yv/qH/+Pn5bM8zPXPf/ufP6q+lOqzRailecNf/kjx6Qzelf/quemnn8VH
30bVf/igXw+N841q0eaNqTRhPAgWb9tfyzLB1osllc//TAtzq86f/M1ioX8DYoH3AtUY7nv8939f
lvGs2WzfeAxx1/M4en9lWfaLcfebmownhUWZ0rlh6GWn9/uubK5FHFl9ZK/MDouC1U9zIIuoBFCZ
tz+amnw7aOUF0J7CuGMjxmKDUOsg1VOc5QYX4JAtiABCpFEYAsydY/jeEzXDh+gWCYFkpHdnzbTy
I/meFM577YZPVWu/LjCo4oZC3xPJl2U6D/pMSePEOUrMWE0AW+JzZHklY+Ef3Tm6dzXv07aTnrKn
bg7TAkaqjmNSUDz0FqaZk2YN7obGOfxoJn98lUY7YwiNk+/TmMyYGtlGL5FOZKdBFeI4M9m5EVXl
gCSfd1QFu7kmBpcJ/LL1IkPfxFVh31AW+fvQGSdMgVQnUQzDqpPljjTBR68M3yJ6y2NmZndxaMEC
QJtBQIYYml0q5uzYayzsMiTz66I33pAV3plxOu3Qcfxw4yk/+vCMVwWl22SEJy+e4G9FFkzkqvgQ
yWhh+UIDxXyzgelOGzN2FBv6Ykly5VWOAPtBVG4YT5n3kLPieO+jhJsxEFQCdTOWxwl26qmT3lvd
tYz23Nb8qLA+YARpXbG3OSZPcbqgxAXQRsy7+1gqnwAN/3zOZ6lIMHq6Thk3I1/HHjHn5Np6WC2T
DkQwUrfrsSIATnoperx5Hjeo9u9ZWsBwXvwOYSKVt5kA0hZdyhfaMpVL6GzghBZrUbdP1mziyUGP
xj/UQtXHLJ3O+YoaYGZ3CLS7rx70IfTWxEUSsRwPTwgW5DYz5rMYyYRFMdVfmwoMxK7JA53AwQsJ
l64P7H1CSOrKDguoDsbwLEd6RttsvndGw0C6G87S/j/snclyrNiapd+l5pSxgU0zdcAdbyRXLx1N
MDVH9H3P0+dH3Mi0iLyZea1qWjWNCIVcOLD/Zq1vMc6sIDD7KsDWXVIv+7rU93L7BKmdf4R1iL5C
QC3vtxwclhINRK4V2rtHosGnukQm5S0kx7yu9jVBVoNJSjvpNjtRxAXzHh2PKZuHKOIgKB1k2CPt
VV6uVyUqn1Ey77NNEKjNSr/r5CsB0uG+DzEQL9JuiNLGLlDVc+u2Gi1boZNuONVqYOuYe9vQ+I4m
TH9VOb2anWEAx2SEGHfzvMup4n2nHX4hoHyq4zl8lODNgiRKdRJJ44ONH8xbDO2kdXbAIV/ulLA2
aTEsEqH5K8U+qZCAYp1iYlPPHdR15mzM+X4hPjHYUtoCDYgVBilRR27bs1AahzkYe/0I5twOnEU/
1LIkRpD761Xt28/eBBouSlJiqu1LiGJ92ptKs+yT0X5Xh+iLeIFn1rTabmYYilsYy0nHZ9oVzuoc
EN7DByfGZJeP+W3t4FVfDS501VnnbGBKhO5zxc0f1aeu1BAFOSbMWSD+2J3xKZCYhXCF5W7MwJG+
QlPRe2evTHnyfWJkLPy76VGX6a8kmfx+rVfPZoyPbp4sszDG3T0KJHK8G7WD0SG/rzDgu07RxKhW
hWnvbaW/lS3jJ1wKbr+Sf24z2g5kQk4mS+9iF4FH4aplxsNidfKJWCAsqRHkIRwKUONX3v6eEMuZ
9SVWVq3lUTMTP83jdadlHVpcOhcUGGetZHUKJgjP6ocxrfMDK/FjqAMrV3KrhVOHb8pZVXyw7PCd
aPlswyk7gGQkekCG4TeRlKSu1FvyivXsOGR0IqTl9oP0C2J/fR5K63MMCyzfGY9oFZkYHRp9H4bN
az457JKnOCgzh5T4Rv1cmXaDJTQbF+9LuCdUyMvbfgbgNyxE9imkYaF74PHh8wiUe0GYWL+zdmCx
nzMZtfXxZtbmb8Jb5l2KQEtHhXbUI6wcVjjZ/xfV+v+TlYuk1P7vK/6bKv/+GP+TyGf7kX/ULTol
CMJsQh0NFUCJ8x8aH20LieQfOroKeYeqnx/5s2wxbIIlOeAdoUsgg1tt8h8aHzIi4ZKq7JU2xu/m
NP33mu1Prfj/5AzFiPqfVfASV6WOcNwAdGxZdJx/r1saqzGGJDbISHPai0LgywjGfOnvU3IYgA+M
olFYntDuwnPeqaklfPYxo2sxU79mhlqkAaI8tdu3Q2JXzP7iXmPDa+mvPfhTLMvjt45hZ9f3abNX
O0I7iPXh5dXN8kUVvJartj63pKi8ATXE3UFGJIEWJYnwpXEjTYVohyzqiHIky6QtlB8AO/ONMJdH
tBvfrNtHfc84AeoOOB4W0gIqsOAYbFbjFPOu3sWGNjyv5BnfGjLsPCvSJ/UO3hzrGBGNpCmnaqjx
+mkmpf+qRgzYT9uIKd5Pqi6DpFkYc7TEL4yVeIfCbc/46FMG7HE06YXnNOFi7cXoqAHvV4KJykWB
iRtJtkLJCs2MqJqFeJDmpV8KpQWxsoQPDJmi1R9nGQ5urFgGnNY5OQq24+HOTM3Ol1mDArHrnzUo
9a92NBiX2exY5E+O4F9GSwRNvnRy/lrIGIOO956AQmIdgNtlC1CItlLZ4RG7cQXcDxvUmkPTZzgU
Xru4qD9tlBus9LeDojaNgOVXeEUdG4+nNnLksyxoQBHyN4Xix1Y4PzmKkPedkTNy78HafKkcS565
8OUAhmi6U8gKh/Iq0yC9qA5j6mEgtFYWFsT3TpGn0YgMYBUN6IzcMVK/sesRuWObHTHZM95v2xJW
g+R0BBha7WS7FXpw4M6EU0gqq1a5klJhDsfJCcczki3Z4oQznsPtww+m6fZRRzOKWo1cZPjfD4tz
V0VVxKy1HB0v62X6rsF5cjerIuoH7SYb54UhY90kGBidJJhxOrkprae7rAazD2VOPAPiJXicCIsl
xG1sS4wWmw6UWwj7bt+3c7cjgBCaVDGc58p+jcgp8XL0+BunF4tdOe0VRJ97CaQgapYbk+0VtRnx
9pWVelM9yYOjhIBv4ALvejA8G+K3ZQxqLOjR7I7Il0Yx2XVp9+YcWRduL09vcYrlmZXi1YKYXtkk
BsK1Cj1Zrr9YZmp4WLkbSJZfDrWhS68xxv1K7qsrhWbuxxD/7spq28PumMC1Sy8QDk/weKa8lEek
7PAKe8bY+jaHL0HBnuzGwFalD8qpxxO9SzLnEeJce0BhRqzfkGuM/Qj9kHP+gvMLdgj8Io2stked
WEVXV1QkQhE/WMw6oBLyVTFud0JhPK4eW92+EYN5SnsoelH8Kq152Ied5jJ7dTWc27YUz3hqmqcm
caw95fhDrtg/RhUZZ85F9m9G+rXAf9AJqXFVwUaONeNr7ejXLOfVQrDlb9uofi05RMWqqfnXBZE7
aCjdvIk+08KhBoo1dce+Vp5FmM/HYjB/L3hex5gvpAPk4MWTsl7buTaOki1agieIjyjU35IF6n5u
J/OnkcN74Wi38yTWlyhia6SCA4Q3JADnRDV8pRQvLZEkgC7xrW37G4E2YBgh1xSRWk2emRGNRx06
7usOezlc5dt15dln6SdDwDgp0SsY8sf8Ge4jFBJt6GoUjej2rqWte73ILkhRw4u5TAj9u0LC/kAy
oZP6hAb8fiXj6h7riO2iTPg9THV1ytkQBIpIzEOumgpeaM2sIUtbAH4TNN46nv1zg8Awr/PY1awa
7IlWDYBJJoQW+GMS1sS1uUVkK3n2SBoHmS4KLladN5Ee7ZFPNzu9MYSP+D69587R6t3aa78MdbGP
FXc70KDGuC+6jol30ddom/O2fqmVPOTNGfPu3QOswAJbAEuD50Gbpik2NJbZwu7oT4QaHCby2XY1
D8se8ZI4st9k1r3OqMvjZSv68woVad+ZUGficE/4uOETdSADgsxigk2Q+a94MlnzI3+J/U6KQXVz
5keUW05xUMcaRfg4h5yEWGzGzNJu68apL+wdiOqiI3kAO2Jc2ESFPpJY2ugRmgeCrNaLWgOrMsNV
/SHBJFahu0pgIPdkvb6by2pdm3lw9qosspuIRFVkkvVu4Lm86bL2bVqOY84nl2YbwDX248pMbtiL
3lVDU/mtyn8b5uN6hgeQX+2JSbvShm3r6tWceTkeTjSSRuHZg6kBPE1N8ozwnPYGfvmmV17LMFJO
sdpVd3kE9kmkS3i3drzgEr304Z952kCfppvVJWngcxZFeS1GHA+tgbl5qBHxjSinxslT85zzTyHQ
XmqRv8Sj7mNIny8h3qJ9OeA9UNMNqSr6k9nhXAjJQiOV7hHnwmdiL7qLak4JYIG2Bznj2BAkyyB/
WFIHBE+MK4xAF+Ce9a1pW3e66tQnPTf64zArxmOaNz9dJlhkiupSK2PFa2BA8S4aQnfTW4vEjENT
4Y6X3HkPjcIfTTrA+kjwFdMLVveXqCyVPbw+FF9mWlwwVqt39NnpiRZ5OOY5F14rouaalkV9p+Qq
n70rxKewmYtWZTju1QpDq5MaN4nlwAFcql8apOmALpL7cdBeWoXQSqOqOdDA1mqMWySPRBwSTIIe
f0D2dt8wDntkkR+9LJgVwHsjiZqm3p2rKbxN6oxFNBOgXVMM0643zYdxrrf/JUmEmqUmB8Kndd/R
CV/SyFaDb5WmbEyU9tT0k+o2RtfdlDK+6AVho7FaLy5t60cDV+HJmmV3n2VTfTbxg/Pwl+sRQSVF
lEhJiZDQZ+yq6U+tVbYB3xLDVaD8eLux211Co8bnos6niuXhBQm7wqlmOkeT9c2xWtb8q5s0gx37
omLbnp7rynpJo5LEVX06jQJkBYEx5Z01hgB7+m3TD9z+eZqc6Yp2zr4yunoWNs2MpSOgMRirKBz0
D8oSslWOxiqoVKeCw5Wlj+TmzOe1plGHbofGU0PW0e0wjiW/Gt1QGKnweMhDsiT1mV1O+dj3iuIz
UZJsUJFInGuxJYT3bTax0isZJ5POmn9kUgXtULXOx9o61ZuY1OQGpJBNEjezE1/R8/VjghgBMWHp
ePd3kXww55Wnr5+rl6KQxt0ywFMwY9lhEbSemQHJQOd8P4PpYcgCIuweGxjzjLqLKThRePyazHj8
GXWz8AeCxr2CFRzSF0fJbtehaIIVU9hPDU/3gbRTOvaGYXWoOItPpmLxXVhDc0JoGv/ghfydFkPo
lpOJtgQgxJ5NEKEc0WQ+9LokLpdXv7t0bCg8plHwExo9jNy8UrRgMUYsJHlfKTctD4Pimbm0ntJ8
+8LTibegqucVp24pvbFznD0RQbr0e9k2vFCVND2G0kbe00v9ZHXx7ZwMbWBg0ec6sQtGnLLu6zHT
b9e20b4ys5Z8oqoghHXtfnhIYF8YuLz2SYNYnlLTMU5mO7/OjAsQ+We/e8nLucp186UHVXzm/qvv
SF75TK0xOs7RHF5Sq8JpoJmV1yiM4igfh+eaId8eSecvwI6zrwlnQFE4Mj6xnyMO88pQjwA9T9Ic
mY9VVniItY641GnwyjW7FAO65WhRu6dyiB6bvnLNKr7hwKMb0QzEjAlE6vwyWuN9hKx2kt/z2rko
2pGbmn4owq81jMkTL7u70lYH1oTrR2Urt0neAVUuNQK0U0XdGxSaOFupeRpN+Gg5KLo1y++AI0Nf
PsT1mhxLhm1bruzBtobItzlMcB+U33XXQbdpjiFuw2fakYiwWEDxCsKvnZUrjacu2klZROnl0yqu
hCqG4GdU7LTWkr5W6OHhWTsEbKylEyRk03vYLdGN6fOnbpFcS/RhubMpbJmu5XyUVXzNjoKtg1BO
BI2oXgezP9gw9PR58htVLnuVogOxCSprvFinrAt/RFqfmhh5dUhz4SoLfglMvuFxmQTB607UekU2
5qc+6zLCdkLnNODB3BPqrPBeY7G7rkSezho6jNyakkAK5aTM3OU6+6NgZN9/iSq8xoZE1pWp7aeI
oasJ1DYSpIbfyhIMxzpll2Yg2a+x6GTmwo46ygf0XUs/feCHS28KRdGvvJBfy75pH8tUhget1yi4
FtQW1mIEmERnj/+Icz0nDXukbL7UXHNUe31BhBe+5g1l21rz3dDZzgZ4fcpjTXBfO0GLILAioMVA
M1SEOK3DNp33wMZfet4qjq6YF2btSIKMEeERBoJdG0VovGWsUyrPJF+sCq/RakiJGkJyWTvlp9KY
PVdZSTxrLu2L0IzwatvLL2LbioCl84k5EB4B3efkx2d7I5e2CwDzABQppMUiW68OoWG6K7YCXypi
3beG2gSg71FwaU4boAV6ZkwIV61RpsDp+r3txPFzrmT5uxPdJDb7AVRbk81vQgVfElOHZowaPkxj
zGdO+MBRP+5h7VzYjQdzV5OFqoWBE/GViLECt6P4DV4hKcpn2aScdAzYKFWaoGJO6qvTQJVN1DqZ
TTy8BbSqbNm3mf6Sk0mzI1wsOzKAG87K0OOQ6P9AjbM+6Sk0CJJyMywns5XutcyKfQTY5T6KEacU
Tv5URgrSxnqb+YVBSwQ5U+6etQQEbV8wBk2ID/WUyc5hBLUZkfFgWRVliCGEDqCLDT48b/6jhvdd
x6IAOgl19QgaPFhxdcA23pIXRXmHQLMNsnWwgrjoq2BJu5BS21whUyb3xUrCdG5RMa8+CpblmM7Z
hi5Jehaa6fcc63edsS86M72LJIrIiZV/kHX9W1sLxdUL/b3hT/NykUH+4eVwcYrrMP6eaGGZVMiJ
iy2OToomFYk8JfZbZpJ/bBbvWVoT06dh0sonhjsjstDS/K764l2xtJEfoUHWiuGZOBiNxUiGwZJI
cXkzDc5tYpuv+mx/hpGT+Av+eC+X5rlnQUwC1HwzLeHsOshaIZjiL6A6oRFv16Ne81AqdYrBn+fB
Qyo1n1Mx98Q7NmhJNbvGK1bQSAxsFNbIGHmeqwVtSkvc8QBhhHa3OMeqCp5G9vf4tpF99OOtWPtf
loZ8yWkA+YSQ8hAvjB44L6ZNCU4CFe1VViWdK0f7ni+n23MVkGgxThniLPJzez2upvQzVomBJfqe
sQJ4n66JDWqKWARxVaG0sBYs76o5vvFA3G7YhAr5Zq+h0Z1wtlJX1jqaUttiitM3fjiWo5sWHduL
F9sBIDqO3XSnMc7ihQeK2thUQKEkajtGv6cSTn1EtavsGiKVzqKY0bvERMdrXUu7Uit0z4uuSGTP
2N3UDqVpY8PWzVpvVhqwAdBO6+lKGCW9H4en3WzG2WJyw9CaTuzMI/yg8x8TvPO4bctInfNBeVGl
OPpToms3MWOcHT6IwVPGSdmtS7O4fSxsP4Z6geQ7cfCLzMsDSqlr3nISL04Qd3b9WWtpu9OapbwZ
GAEFipL+EEHeu2mjprAQ0PE4cmVYwb6dnGXJeC5yfsoMxqnMy68xnugwUq4V1CXlJFD0nrAoIN3t
lC+hCt5NRrXuLNKmdmWNCjipcM9VAhF2IlfwsIAZ/FRnFTYk/XwNV9XxnAm+N71GdkP1vjWi+iO/
8962h/2Shf0NUj+FEUg0+sQ7cC1mct3A8z1ZdXgz5RzblfxCZXCQqfJQ0IgHTZ88sCljBKnmDy2I
hrOWL0dwy/d2Vaqse9Df9i3CiOgFAeW3WvTZXuSgIFvWdS7OaMC1dVv6xD1NdG/mJutcCPF5NZPF
2KMte5xN2K2rWdw19vKZoxqUpGcQEGWqbhxrJQJAgFdCcJLKDiqaDtRrva2K+RIJK+jU8tQY04dd
cBCsyzQelmgeffJdVSYZQ+Flxlrui5J3gkbPy35D/NKFUh4MDeBsbL/nBLxwp6eRN0/Ebm2uB3hv
qXR6dy0bxkvD8jM2eulGBivtrJg+ljzcdP7QncgS2NnYzr2hoSrS5nA9FNWCIsTWWR6yJtsPY/RB
/iuIYWDRmtGc2pbdVso6dDSwR85hZ7nDptkr1OgeeBmHoq38wnjwDvbkjjG04bVWnnhjNOwLoXgL
eBb0pgVxHf09qSEvzByA/QEa280A2aH8RTys0Et2YPc4hNYsPGRLee1HtNXW61JVP/DDeMVYer4L
4+LOMcvEjTQrvwNYoxA+mDeYxhilrFrkMRPGa7R0h6qG1md22FfMRdA/0FLGpO1FSkseRH8z5Pj2
RNb8nrX+JWq7/ZxqH0uRddhubFohQ2MomFgBElsGeWSHu5zRpPPlxeqOi30FQviOwuUTFCJ/x2A9
ZA6u7tGqEeHNK0DuaOx3BM4zRLWYVrLvBYWrgdnGK45MRh5xE83uKtoH6Iiwx9Qm8qtNrg9K7REy
Weo6pVb5y2JudG7AwpqKbG4WjIFx5W4RrEoFOrl5Vib1PTOILglnwF25Xr/QksHHAYmHYyu9bSrl
kfCSd4Kivqxy9iLhgELTkcmJJSG/mWkLvBCtRblofRNrMBHOXuOUiMkcnoormZS5N0c4nRhQw1EV
5b3CDzLE1UKvzooDvpMTnEIGoubCJI5f55ZET+0mg7RXBKgC/2YmqcMz1dVXOM3rQrByp4TcN43y
bYSVxbpcgiewGUFa+ArAWqdAUEpmJbEGjQFOqoh0um4aH61ufgwFgmC/ZbR1BYL4IqR8j1QlGBic
0ivyumO5aES92K02NBP4cjqGFeCGxGAh4l+chnmu8mOl41FpmDlij1BNQQR2dmyt4SOySfjSVv0l
sTTi3vT4uqTlrlViUkrQ1XU8cqtoZjKrp4ZkV6leM7wogQSJwKGcYuUdeYZJd1v2sQoD1mE+hWu1
kq5E7OFac/bARAL/Gu8boz6CcDRf4qE902F90jpPh0S9jPN4wAJ1h1rwec4WrFtjtE2LwxOk612X
M/VMvkCbnWI5vg1Y+UTzkWjOK8yWdyxg5guc2wpS0mqdBGycqDK2UJs4RanKmjleBmK/AVEQ/Gbo
XmeVgbDXw9ybL1IzPvtevGRpFweskzyulo0zgmO++m1TPtUAKCM9zzytXd57AEm7ItXe6BORG8+a
9JQGPBgjrMzro7J1ufe9ydRPnVl/1Rx5iCWy+WSzxDpkEKOORjNpUM0dGZhiwo891uRDUOQ1RXu/
DArj+PzJnvR7u1bepI6Um9ylytfUnr1ETZmDePg7VuF4h6PC9zC821U1Ajffdq52WLlWHGYQAvEL
tspi4ii12cMSEntmmn6ec+dMhtYFcJxwE2v9Va3I+7Uqdshn5gwsLHxAu0JpflvrBCwvbGOMg/Jq
WFpKLlB2Pw89qxhD7MQQPVWhcUc4+d2cRncUeLM/gl2W9rQGZSGvfcX2vgR5uuvU2uCQMZddMvVF
YFNKkFbcYSdLqMHkJO7HATFwgYxbn+LUgwjhEQOFRRapDycLW+m4szC8mDAvVLtzHmKGES7Ioepa
qc3HH9vR/8+D+F/sef/HRfFH3nOt/iKJ2/77f2yJhfG/JfMHHeXnn5zgf1e38W8IhjGQNqIL1RCS
IGH7c02smwCE2QI7lqY5KutRdrt/oiDIv7BVk4ALwfSVXZj+f7Qm5lf9XROqaeAmdd00LPp4qZKb
8fctsTpFhRJlKGwkINWE8b02GRThjJnM4b6EEJEsH72u34n8Y43v7OF5qA4997S5xPfQCw46Fdac
XqiL/K57RMmP7iQAtaAbWqBjuE4K4UfwztsUucga2OJ+1fDyyLe1vjFZEWy/eqqftPnAssMdz0r9
hWHZUXyxBNGzOd+r+cFqUS8AHLTceC45DSn8yO/UWNhVoVfR7DT5AXeRuU274vZU8Y+sXPXAmBHT
SrfLeIvTMml/50XqMV/cqd1dHTGPMH4b1R2m5V3CVGBk95nVP+skIZm/LdvBVjSf+D6vvYr3k4rC
yBCqREEr9RssTfsEG91cvNnZpyWpWavItRKTHgdiWGJ6IgQN4/gt83A1+9Lq+lLJR1bSh3j8oDkn
9Cry53Day4VBqD5VQRG+OGO5F3W0L6r4DOuNhRZUrVkc0bNyEWntxbivoq3nT7zMqgPUZZ6Yf+aJ
KBxaCet+SeBLHccYknn1a4jOMc2CJC9KzRjrtLcAglwdhUrICTeFXxQIBF/vpBbk6m+xftmwLZ0P
YbJtYbAgCrbYy+cG+qRzv4Po+DTYUG2tQLaR32bZQe0QEFpvOIKgVzUukx0GXIRRy553bIfj/RBW
sc9RQv6o5xCpgW/4QK13nUsuOVFiG1w5Y2k3xDpGroYea/DbevQtDG66Wu46lD9UNmo++TErIrIz
XOb0ftx8lHm0FYk71i+uemZleEriDmY1/gimKOOSnGtVQ1L3qG/9+jevbRT9EZvYifDR42xD6G/f
VZbBWpW7QLWopVpXKU2+X/0wIyY2Ze6XVkT5ww6e/5UedRiPD0qlerNDfT1ZF7NgZ41ys8R1XJcE
F9nXupeubvkR8SKllp8i82UcfwFNALt2k4MZHGI+A0/C9hsj+S4GpIkbAqH8lVF5dtiFVJ3UmC9w
ZH7dEv2KUa7habNpQKNm9UYqyBWpxRLiPMaI2yFAgvYdlPE2+dj8ZsCixezRMHml/lVkCScKFIC5
XHA9gbyi0mhmsUOv6XE0ubl1Z7JhUigjxGOdzdci/IcqGrHyf40o39TrfxWd/+MFgz4GqI2lAjDf
ROl/gTFyEGtO3CNL1fKfZEJNVjxnE99lSMk9eat2F+mIXxnpr619MZr0uFiFL0i1qNd5r4TTocrD
PU3UftTFfkR1FXF2hvEeTg4/BhNYfJbzwwpi1Pb633Rc7ELpIhtXOGwAF2Y81X5KWcBnzk4bz1X8
sDb7iuwHdoMEvjPB28xu+jvzOU3HxKe+OFvZwNNsjrE72jzj1AHrxTS+ib3fpaVyNrtzw3Yh745p
/KE76BNi1oiY/5+whYGsYUyMOh1SQxc/bMHv8s8ctv/2ov5TSPYfb+2/XNQtYfMvF3WwaD8AtbDy
yp/VPrszqtTbtHjrzEK+fF9qRHDqG2X9ah/E0rK/K/7F96r/VweHge4YfBCGSU6pv38E0g0Ve9pU
E5mwfN2kWo5dzONRd0fIYGp+0sEXqG9jy5etD3lCag+GeSyVt8Y6ziG5wldeFar2oiYXnnplATl5
juxDjqzDTKiyg5ruTBmufzmY/9RJ/ZWpuV2Yv4i5t7sRHBNyQGv75PaW1vbXCye4Y3CDElfR0o/R
rgwqYwjrsmTrv7g+2//on3+Rjh5K4/IQ9fr3X4QXKB/UqRh2PGVajmZzSwOx50NiB1Hzr36X9U9/
FvFuDp2Ho6mmgeLD+Ptv2xhrmLzjYdcoF7s0H6xQHJNuCnBTBKM5emBd0H3GDM71t6kGAyT1g5DH
rPJlQUL1dJNbSFVKOvVsSZ9pM+l3czgtzIJyNKqR4kWc8/HGJFOLIMfQnUbIGfSXmIcX+ca3wgyE
97/rsK9IRtVVt7f5wHYpup26LwIvDr1c7lbhdfZ0M0Nkmq+Get/Yg6/TT0bLfQv/wRLSw8S6SMbE
OpoSHkzFIvSDKdRIB6ICwEZf/z4W+rFS58ucs1YSvEomXGdtHmjRS84OYoibY91G25AtiAD6rT+F
chdlRNig7WUgwV0BonBmaX+LvFQjvSQqaJgEomgORLtp3T58UvNjYoPG7gML+ByRR7pVo1PpdsIi
mZ7LYJFT2+6n+lWRL9sxTPdC3ONrjEhEZ76G2pQMnZY5yGNtQZADX7SoN9OMkXT5FuolsxvPXAmh
Up6WlN1Q/r3YxUktfCxap2Wg2XZ+bPFtcQl0mFzITKbyg5BvhL5XSzykxRUKIy65rH8YOTlMiEWN
8hplI/PGP06AonrtB8drbIl+hhGOQj6YdpmEp6cZa5qO1CdASPYA/GY5rPrimXHN3AJ/GUVbb+MW
nL2OnYi6QRiRTxndpTEImzQRra4gqFf92K/Fk533BxLyOD8T6RmIB3LLCGZEhx3pQSkzcf54Pas3
BA70MBxGxPE1PPe5OK8AQQhHQqQVw6mHUZeG4mAtX2nceID5fZ3nZGPJRJx9Q0sC+yWPHHKYY9+g
NuPXlTGwrNYg0jAEYPiSEXIwmSetO5Q6CCW5K+Fn0N+KMPLHoQks8w4nP69yK9iOVB17EPNBBhO8
udmGw05woWG4jnkrk28CCO7nzA+Rhom0Jw8KVUe2L7Q3WyCDkvzYEAX6bBzAxLgjgjaCbLIlPsnU
OaKPQ89s7gDVINhin4gUpeweVk0+5vrzKMcb3SA83TJPArJV9GzHmFptnZ2D7naxj7SebBq2RaS/
8pfYyl0cClcMqAq+WOtQfeE5J/vGUE/Ycb0RLuSEhsruTjjXqWFST4MtPpnUIybbfu2BlGA/r6ej
KEKGIj+VGpj9Q91CU9LZLGCpgMo50Zlm7L2d6C1hpgkrAPkXaUyVdoydO8q/yf7NENNFqcPuB3M/
R6R4aezrIEksXQNoiQi0OcQLh4NaeZLJ6zA/qbp6VGy+nSnG9IgsZ4RtWfYo9q+hqvgW65Oh+yLy
9dAZbxMhX7ETe8s0neIwetxKShY1/uBsGHpWBvFIcNFX2b3WWU2OB2dGdjXI++qHXyTYP2Nx9Fb6
aJPxGPWd3gVKiJkfM/fLaHFStjEMEmSmlJoS90RCwp6A18CiqtzDG98tAKmqTcpRmKzPLG7Vuxz5
uz5zryx4RNmVDq+WdhPxmu3GV4RUOyPhvoRo3hurbwBmYC7lLdpbpZ46hfUezzxUprg6lqj5QoLz
dO1OBBmDeGNTLL00SnyKIJosVfbiTMCQ2Yfaidw0D+4gSPNh5WtiA4AhdWgK0E7sr/QFqyretSLG
a5+DBM3JPwi7ayNsNzLnICWcKTePOm6U2cQnZ/IYt+9RS9Zc0Rz5tpAsvQzpsyh/SmolJWXYaaL3
UY0jPEr2Uy8dUS9rJbz0MZ+/EcOhdR+CGQw2V0FRzAMxuKcYBaXE6qTG7b3SPTTZegw1al4GEWZr
uGYSJOuEjwDTDBsfjUy4VZ99u3zkaOiIGkNx+qRO57jlLs2Po31ulA8xlX98lL7q0S/cZTgALPoV
3CE+9FFXYd5uIwIx5BdwPNyzPLYquZ/crb3qLmQQksbDlErZcyMBemhhzKKh5RzK6GxxMwAkYPFl
vcrlsTDAuXQsn7PqlNrfgu0Pr7whFGca8kOUIDSTxQ5Mwae9nkYnmAz87xJwhHYO++dMDQhG3gEv
ycZgVH9NA8dmf2kS9qXEbUnjSibDjMZvum8VLxmDSD3UIQzCiz4/sjdrwiCnKrDFxSKOUesL18FD
1TUgd5Xf3fwW0ntR+zgYt5G08i4415ncpeZhat7X8qXefk+R38IgIgESG7ls3k3bccOhdNMXAKOe
jamG6n7fzU+tFV1wHnksC8gnY3qZEiQcqe4wXzMSVcGmulZN1HJt3Sr038wp9yvGinas3u0kyEaN
ALIG4gUC4HVv0MNmPl7jJ1EdK/N2zH6N1rvQ8mfRmq4hfgqdMhApSFp5S4zeZOY+XfdxDGBCpTGJ
NW99R5HrZus+ZAdCQxQn5G8z1Ap9+MS7gZUtCrdFlchIeYFnvImwZjv3K19YuiKLEJbHfnZHSoc7
Dx1jfISMqFDYCQoOGdYpQHn3zTbNGyPsd6eWl6msD0WvB6N4Xh3jXqukP9sxDwuDzXbcz7azqXFe
G171U8VCm/Yqrh/n7jIM7JpIFcrD+iLyRwTou56hnz3FvmO90dzf6jZzkuY5nH8rynLb6aB2DAbC
iKSWLvthYbxreuSR8bF0fKYSfDG/SADb9Q6RZf9G3plsx4102/ldPEctICLQDexB9slMksme1ASL
FCW0gb5/p/sUfjF/qLrXv6S6rlplT+zliWpVqaQEkUBEnHP2/jZWJzsb162ZX/soNYKRhTjtaN9R
zj8CLFwjN6K90IEpo17hsS4d0tZGBh38/N5EfRQBQFIEcJstpJdw3+XJY1zA/imWTS69mjHo+C16
8D7YYmYHDomQk1EryW1gijX3B30xQBgYFLi7Ru6u5Ce06TdXc34tRLl1SDAEfbTJentl9OznJZNR
H+iQycA7uWpN+CLltEkjZsWMJ2UB9ZDNt1hnKTndJmIkmDfaHG+MJUecvkobfK8w1zUiAwDE8Mm9
gEYmrRq/y6JA5meRa+gke1TlG5eWTypskiStlVfYROTNZ0nFbwTJt960yRLymFeVe2yQB9VkO216
N9FySpHNbRKPT7I0N7E6WJPeYWbblBlPj1leq7AgRB5pflBs0u55CeXummTrBDypAJAMuXGS8Sb7
PbRUX5ftrU45fmjyLZeqdczf0fzeIO87ohwIVhrW7hJ/o7vPhiWzd7IrbArHEDaLpwbK1Xo9Vpd5
AlVEDE6CNMDnIErT2AOQ4jr6UxK9g2GOIEyLpssX/Gk7MTbMtCv0UPYmAFY1aWuNynYHEGflMfzo
jR2LcWuepDkzIh6ZU8U75bxp7wGB57oP2f7yV55mtcQImnsFOQHcxyY1CC8Po00WfGksTiaGPqiJ
UrmYN0PxXIt5h1MArs3TnD9RFIiS+NHZ3qlsZg3b1eV7mLn7vF/wUa9hjXdTEd+cvIbeq045UjKb
HKZrORZ0p5vs1hjqm0E2x7mt9rEY9jThbJVdwe3Y6Dy+/+ed5/8vDUyL6eh/bWC6FHXbMYH9qTW9
/JE/WtOGQwOaMph4OzLpPDxHBJT/4bw2iEUWEAwActgUsMzy/mdvWonfLGU70qXMFEQcL42B/+hN
m79xosOMbTu2YqD6zyxMfPgPFTSfYHF1tMEFQzff+ZPveijybFb4ktZhk7o32HDjO6Q8oLb7ML7i
GSrQiCucNVWextdm50QPP9yr/6RVIJYOxr9KeC5A4c8y8XfZJk0qOvS/FNVlGOeRRKfAlRpPBhlF
+CJY20uVj8e+Rs9S4u7lYNo28Y2tDby1iHT97QzXEI0GdPDTaDvls56ctyBevNPVKIdHpNv9vDfK
zOatyuGNYwHa//WlW3++dOghEhIFG6KtLOuX7kPlTAU9aSQ22LhHfZjM2HJ2TVwqNlQ8xa/QCLts
548Gho02mEV8LORopadpFGzKf30xP3dCuI0OcwpBuAtDOp+Q7V+uBX1Lk1ViJDDYtiGlgdS1nANq
XEp1KKcks6R5yEkUGpQPNQI9c/E3F2AtM4yfv0h6jNjxHHAANsLVX2Yc1TQ1ejHVrouU8HYYox1n
DcVk09yNDK8/Eo+4UNdSCeFTqZ4L5K99j3LM1625H0sdR1c4DpCUAssMpnVmmEm2zYaw8vcqbuLm
JMxh+LumzkIC//mqHYlpzzMl/IHl7v3y+EGHSrGTAH2q7CiAMAdoLlyjHgLBKLOe2S4hd0l0ZQaq
Ny5aTT4Smh6vGhIKHMEUjyIbmm2rMsPZInzwaKZgV2mf//rb/c8ukzfFEXy7XCN2w5/fEg9cf2wG
6Ah5k1KAOvj5Hsy6SHclaMpwbYqqRYIguoIQ8tkQ0Q193SjZj2GJfVyYM5yRZq4t9t0cci3BI3IQ
p7++Rvmn18Gh3WdDGVaLvZKoi5+vkcdcTHXBiN4v7LC+RZRWAlGMWjxq3TQALLZLEj907ytMRJMG
UEZcTL9ThifcQ96VfYf5P/Gu5iLoPpqIQ7IqOQ+cKjv7SKpkkVeMaX1f2C1aHkfaGClyDBSoW4wh
MLdT7Ydq22FH6G9rwN72fjGzBU+cYIcnl7QimxgYt2k2Tod29W+ag4vb9OfnyLVc1+fVE4TtYTD9
5Qty54z6q3MzTgYJWhGiSXGyadNkVDeYGidlEVR0X4YBA98wCfMl8np5rts6DDZ94eTYTkQi3L+5
LDT9v1zX4pyV0uThYZLps9X8/KVUnE07T1EPqbrI3KNVDNVxaCdaMv5QVPlHAn0hWLlBnHcnUhKO
edwVyTYZJLLm1rv4sH+R5fTjcHRLDtK4GXZNUtfPndkNj5P0X/3clseMEElmYOAlonWrS5TXOIzO
fgtLI85p97siv40tRS0RC6SeZPu0e2nWCZ0Tz3ws+vwzz6lVpJs9ZeHs3Ez1cmJGrAI9M2B2ZNPk
RbIzgFfE+26pln4f9v06W3RVDrS9Mv8ymjUMHdR/5WkwatJLNDSEA2kb2Ua4tT7htedKDEiuedWC
3+JxiT7T330mfcX18qi63raBNLWgdCpw6lO2yLrBCwi3IzST+HPUcfY+XODeczmWD5YTPjRzSQw6
T8QhG5P5Wo1ZxSQjyOljhRVC+BEehlFl1prooug6gGyAUiNwvrCUQrXD3Ah8xT9MhRke7FyQx05t
uepDUOjk4JHytc7ssNebLBT2S+WE4zp1jYc5qRiIJG1+zKwp3Fstg1KNYBeVLaJOFysvNlnx5AdV
egtOq1pZMQd8ej3TukYPb8T5eQoN97XWo/GlxmAa8awmS65J0s6I+Qkxsq8ADHXfyKOsPjXVsz02
W0826b7JxuxieNDcKy/QD2XUfkHpAsS+y7/JUVTN1q9GPMoLKpYK03Qwz1l18mHWVkns9LzIyMoh
SL43beN+VtgsL77qnJd6DLxvZT3TuTIdgEJOGxk3KnHifdlcc+4QSndHx53zRU46EKaUn0y78cEY
CtSPLt/DFi6U3AAfkKAXRgAV2gnju6Fth2M418ERs4Qu9kNS1Dd9n3h0mWmjEHXT751+wPjfeEBa
KYX3oncisCDBPsxneUoIU9n6/qCuQgJ9SFnVmdp3fcSQvA+hlE6IbVaG3RdPZdV/7dOw7vjS8vrd
s+z6QwwSNSUxB/BcYpE/2C1y1Vag+GUiX+CPnrHfvft5OO27yGBiC+2ReK+yfTHwm+Ol1TFlgmmx
73jCMEkchI1+8fyOgtRC77CquoxOrZOqLuFNSnPUuaPj1guGI953iVKrTsevoWHLB6+tA6InpuqD
hTWl4SKqL9FQZJeqH4a1R64RGjTKfG46I20NCTNlgX1kpivoqLsOyh1PRUteLw1NQ6TiyV76mBFo
GM5AI6+sn1rBUVddyrCnmq/DmjZUZ5OFKKIYAItBfySC6Q2vkMoKSPA6Hk21R4D+UZpz92QJnlgc
rmK8GmKn3vUeyBatKWmyYLjooX+juUw3wfTqow9Q2l5DqLK3s7AGtEJpfAfXOlj7Q2rdeYOK7sOm
N44CUuhmcqZ8X2uXFtAQ1Y9kbpnNRruU0BxqLvxb/JwgFjukLq1jkqwgeiKkDx8Z2YwfvUH+I8lE
zINzSkykQGVxMxHhcbBSAiytMSJ4og6m+tMqUoRDUCHztzad+sOEyxDZYk+OTT3WiCGAydM1zevs
KZ3HO0nS5O1oONOHP4ftupraD63sb35VMZIopRGdJJLZB11X6U0nkv77GFcmZ1+ZQIRUob8PEmRw
jTc7BzFLvj6ZDt5AuCdQzYB97kk38ydRAt2rMtriXlsaJS0BxmS31iM5cctNGLmPX0nSmI+u1kwX
TcoV8AGW3gKrBoSN73/ZPdS0D60o3JJcJw+WMJi1zH08VNumavNnkXq4hm2aWraLqlYWjXOwTNwr
REq9W23Q3+XtmFzZoFz2TQm33rGxZtWjY27LAUJSl9fNc5CXwTkbanGcvGSia9C3lwrD+S0gZkTi
/N/MGGgz4pRDPoYHHUxHlu0xRGc0h7PhheZGe5PWurf3TljU9i7IFlbRlMbVrTdSysT10NZEo4Th
NzMuW2isJut+quMbBwr3aXBamAucofinjzYt++YLh1qcnKgt1Kj6QkIXvCgM7WscBeTxVtNziXdh
YxdtgCRndNC28ydVwPu8ZB7RbAO2vKQnJNJg6mdbi3nqLoQdf233UXRvDaI+JkWQFuhgMrjzyu/j
IwZD87miMDuT3uqci4pdD3gM4wo+WuyzmIZVvYhhrWI0vtZu/y32mSEEsQD16HgTzoGeX9yAFW0x
EdboQuLk0EzUAXVVFmTzIbceAWU9luQqooPr1KfRoLyD0Y4BXrVdfxt3YofzD4xj2T01Orf2dm86
j2Vhi107lt2Rvq6AJqV3jeeW3JZ2tr7ZJfGvLo7IS6DCes8hdHwjrHu+KeHH3kBKZIYVxog8ygEz
ZlWiQcU3OJ4kuIdbwGjVoW9hx+ag+ph4OvKEYzx8wrn50s++f2XIkDTbARgjviFF+zbCzQ8VKD3F
IC6xSMfjHtZdfqVy2R/02MNnDLKi5tghvgFrGB4Q52NnW9YWQHYLyHr0HuHgOzCE+ozm7yisncb1
/sCbnZ0IUmybdV2nTJU5gdPskRMjwFltJ5qFz0xbzRtgGO4bZnGXkXNgxYT7BngNgpFZT59SCFVW
7z2Ca62fq9CUr8Ywssq7Mhm+WRSmF9JQPMSLGk+aGltmErzN76JXD9pDYliyCZGs6D8E6Vh/6Uha
e+jpfH4f5iL9FvpldEdOSLpzWsM5eE2QwbBqopqGobek2c7xeHQcmqNxGX22Di3SNEUnIAMGW3Hs
l5g0o/S6Xb6zBZ+JQzVnr0oJtTwkZC6tUuwhjGXM6qGIEZwls+J0MSpP7pNxttZolukHS3hSd4Js
LMQxdhozd/XFSYgmp3LPDfsrqIT5IZB9q7ZY06bnoS+Nuwjn5rAxZj1Y9IUnhGoEBq41gouHXtrV
S1XEGGga7X1Gwja9DRI/VgAV4SEYc3O62AWNsybWpbwivsy7hX3Iz97mEbluvFj0ZH3e+h0Yuei8
ZOjed0Q4II8yp8+usGEcjnqqxQ75p/smwiF2CVkr+JXjn/ekrMBFUyf9JNjwsMJzsOuk3flY10di
UpLEe8ZKiYgs63x2TGDEvO0D5hefRbvWtCQpxxF1ozHnN+qxqPy7HrAXAIu5JYPhUIU923lQidKB
6pZNF56ONDz78RQOu6RCtr8ZzKm3dwJDoUZa7xWM8Fr/ycKN8Clki2mPYu97WNE85myhidfp5vCi
Z4vuZb+01ElynDrWHR+XX+Qi4F4RrH4duR22iMjyP3OzXZJeZM+RJ3SrN3be6Fy6lnkw48QP18kY
K3D+pgqmjdm07Bsgzh08sxirMTeW0TnxLaIb64SBYtpyvtmw8xRvugrdcWu5efDk1F7T7UxvnkuU
9hmghn62mF25hlOJXej32Wc7SO8pw6oC/aHmLyaUicB2ot2Md1B+MR1bNMPAaD03fExHFbybs4df
CCeP3tcAJ2iCe5X3RFDWkO+7JnPfILmkzXo0ZNvuLX/y603MsbxmEhm5hN20OCWzR06EzhcnNnok
Y25rRmuzaNIbvGmYEiZC6xmKjCLykE7Vxf3IYZszCVEt0D2MyCRas4JhuCpjES3cCOOmL0icWS/b
dbaehpjJKlAS78mq5GjvyWS2Lex1XWms0y71ky+57KIzr3JuXJkmvrs9x4Nu3uMYK8SWRg+KwJbJ
WnYiMYf5fjUMDFK6OjCfvSZFStWNAnFFRkMaoX7uMtMmldYu1pZpo5VUeQnOTXJuielda/fZxpGV
MGDiG916ZWcPO7fyOBzng0Y6ERStz6nczNw7hZ37hrlwtnX8hG+LwAuy+JiKwcYWVX5tdKP3FtU0
wzdB58lt7qCBKQiJD53IuVSoLq/wMhnvIrJohjOt5YaB4m8MAHkOU+5oiNAlpuODDW9hP4PxYLRS
K/+l7BJwHIVT6W1B1smp60L5PrJ43xSkp3336UWiJByN4iAi1bLkRbWi2641NWdXi6Hcp07bQWGO
5gTnlddN9o5Ll8jLVV8SFtkYubEpmTY227/pefysz6JjhMadogIzlGfTu1RLe/UHiViVRn3Tk8+2
civGWwzfqH7isG5ZOv1y7+sEz1g2Gz76xS5x3vtklibzvwzji9ML/EFuRgzPbREQQbK1PBvngITk
0G4HW0RsaDFj906MKCaMdNAncwoBorRRz5Sk4PFf0hWx2K57s8quhixTxp6lBVu7J0m7XJnRDAq6
atuKEZQd4/qIdYbs8q9vwp+aUyivaW3TdOS5sx3hLDfpx5uQxy7EpIpBYZGEX0F2acDUQVN8mwY3
vONShrUpS+uOmT4Hfjb0dJU6s9WuF7T2deZMya2VxdjuZKzGm7+5uF+7Ulyc52MrUTTOSKz+9eLM
yhvasuLUhzcleSLDk8KvRmkCj1xXuj8PoZfsMzWaYO4JhSj2blYhqzXUwq7662v5WT+2tBcRaEJM
VWQS0vVeZgQ/3qewxOua9D2S52kqN4sHHxvhuA0d/MRzSgbzX3/covn8sSG7fJz0+JHRuEtLmr98
LSr3myGOTYxIk3pvjbF8xlk8r4vW8d//Nz4JfOyijUPh7i7NsR8eAB0WRgIvStM3gQkUT755hc92
WLd+r46/f9Q/sj/8nwyhfiL9/t+B9iWn8ofbvaCD/93ksLCJ/+t/ue/0e/7f/42v5F/Wh9//yB/z
JeH/5grcBT4TJHYSa7n5f4yXhPkbYgzoj56nhIuLgZ7kvwh5sKkZW4DJwxXhuTw7/z5eUvI3Z5nI
eK6iccjTav0TQp79JwWr4hqWvrDDo28qy1nezx+eDa8wKJExbazLIJyrk0t8U7EpS2XJg4PQZb70
Vk1hBB9mDvW9Mdt+eCL9aZnNlpFuUFXNXZFan3qE3LofwHWVx9bqLX9dFRbBv4RABS3uviQKgD+a
LKOFByHlfQRbxWQGSk91684yss6TOc7GoU00YderLqzD6DHNgs64LnAJ+SGSpKwoznZK4bJmSbMO
fYLPnGZcUVjuEV9U++B1A/AQ5XgXueTCHuMuVS/MB40SiHZphzsOcPqWuqvyNh0HoYpqIbcWji7F
EQKWVuZDcA5cCHKQfaU1mk8m59fgpvJwf+0VKRb5ThJtCVrBntgekshc5JpmlL8pUBPOTuCGHQ85
mE8kgrB+gu3EAR+faSdJHJ/Hqp6p2NgDgdHkpCV4hmdgdXCG0NiFoVuUG/zbQ3idUeFeaznSwEvj
mRlZ1QxnLABgP8iEW8RXlRfjUZzbe9KcUZVNMf6CtdHDpiV71wEtRZdV7VSSxhE5Ux58G1OGOKWQ
Slh9hoynGF6JuEY4IuPajQkfrGGu2Z1BgFrYdepbPLXTcxpBMwz8CQdJ3CDYa0LnDvhYceb0ANuv
bp2Q1jghip+5VmmyNwI8xRmUjE0Goec9yBjr+0WIuoe34Bxx6niZsIu6Fboi2wVDIHQgOOYwhzgl
ZGvLjSFovkQy7Y9l6WXXY2W0HNUtIa8QzXUfoZynjR+PdPK1zBZYH8eUSueaziub+q2b2rjCgmkg
9dOyOvsEyTj5Ao6Ep8ZNRqz7JVACfhzs4t9DimiMb0aIul3URhbtbcMlAlPOonnQfRGZ29rvyz2s
FoSSVSpz7g3P6fVsjIAYwzmCd+ZCSfVXdmKb1q5jSERDSaQDjltM0NsZLhuoKNWi48upWfHNQDRc
Z0K395STNNwswJIvHXHkmPjjdH5SnD769RBbyEZa1ado1VwnvyliY7nU0etoVEZ9/ZhXcfzp4QRt
0XYl/csQxWhG21JOjwR7ANuLaGOjaayq1jhMcYuWC/52+OkvgIvamt1oQ4q0AJAxRrhFxoHMPFJG
Mm+jIXfc5RyKWmSnjXFX5Xbiop5RAbV842S4fYG1vQ19j/uXoyhfgDAK66RbTJAIqwyUo4T7TFC5
U9yKfiydOytJwyfOAQo1sJNAoYnJ+yJ4LpCvoA2mAPdhaPRbE8P6bcawLkV1rO3vOjJCWpkdv4eL
0x2ZO7v9cA5dhas/S4r7unPR1im3Aaif+wEkwF41Lwb7e3t2q2469IVSxsrKA/+awxXH8Kwh1WJj
6q42t6pK+3SttGPeekYZ+DtY/ekirBrK7kpUiClXbmc0n+VgDN8KWSPTy0kIDS92SYgjtlZzgo7W
soZ9SEARzVo3bvBWuOXMPernMGeZM2prHcGq++qF5Kjs6LKXDmZ+w31qx167CKVyhJlJX9R6W/VW
+mQ5wKA2re70y+jLnrnhnHhf63zKLx5BZDie7Qp5i4kVlXFdFzGYMSj1vtAJ5Ng9+QsBq6V5tTJR
xMP0CET0HYpDXm1RChWvThi2zRXVJUMDKqDgnIfF6O1K25pnvEf0J7bNFJjernXSqAE5KBnneQnU
i0VH6T1JYfj+Kswm3eyA2Omb5V31dxFhkocAU7hahdaYXKoS+DlLSxbcBZlBXJuSeXWp2ip8dURb
UNMp3w8PfCjAjok6Njg2kRT4RPjCWjw/PnohSAD44FQVZO/aHKS7rgdWtQ1O1hm3UeQlZNAMA0w9
RE2kiyOWbu44uSLn7IPCgR0R2WxEKjEVALYyM65KkGUjPJNm/uoGofeEf679NhOtjPZfMMNq/DD9
0iQ9YWJW4RTBmhvOtTtQEkNiY8L0ofEtr8NOpzDdzr7VL6bxcnoged1O9gNdU7DgE2AxyKuaSHdC
5RDACT/H6SMhViCQjvz8mW8NBaAdFsGn1ydoZDN7kQXXkqUULaIqnhj+UWlBkkOkPhIaBDfISyJm
Lal5H85obLeelnW+LhPVwRnCer1xxNTfg1QfUL0GCRi2qe7Dlwx29q071ZhfJ710ZjW9Im9NVsp8
q5rBN2nehANbqjXMnyQygdNw6SkyE26scW2NU9uBDSUJjtOAKNfsqO5rlY/yzXJatNrMS5ppFQ1e
jZ4LaeFLl03WvWHmaN1FE/O4un3pHgYrp3FZJraE2ISvyNlFZFWhbfZJzsCpK81301UMwRo15MQ3
QSe95JPLFjN3sN4Yh2VAqWWupouRLlDMGt0MqPBQNM+diqBA8h+MHXsWcIBJxtYTG1ORXtl9J9jV
6n7exlEsDbTySyYHQTo4nhv22xIvYT1FGxLJO/5HMhZeka6AiKMdSVwTcHGwVxrP+1pX5YDFAcLT
d+ZKjLiiCv/zSs4dzWXbaLqv/B1BRpCkKd6glMQXhv+xRCNRguAtIUtd6TGNqrVHyGiwCYg0ePDn
FpyAXTTk0iuOCDUcp7whgnZyJHMWn2oymjLet84y04/ZHuETjAIZmSoqRYFG9O+8KZO8vbNyVUxX
OrX6fZI1DO+nkfyqVeERVUunWSxJnHDDmSqEQfpqSegHxJTZ1TnroLmtApfmLKhKgwV7Yoz+Yhfd
jAEDJcJTQSzjvMdMNNN4aY252zVEBDFRmZpIbdUcD9NqLPmkdRoltBk7NeXzochLV68dXpoGRPpg
PzrxDI2virj/mGUR1NMCiHv076ABCcNmdrrFREzMgl0beCkGhxPxKph78dEZI8pA3wu89yYNwy/t
2FlEOZEihvNNZwQ6px7ZVZlFm24TeZFDuFE7Aae10gSss6j67i6KjDq8mqH+ukfNPLM/17O3vErw
UPEx1GZytiZFF7OLe7JTC6+eDDxtvXU/0Bi8ByOTfhlc2lGLWSbZ2x2xuLtSe1mzjsuCpxUbRT6t
ww4Lsd4Jyx5JBy3SwbhhI42qU6WnuNplnW4BZfgNg/snRTaAf2d1QEGzFfkLyj7xlnY5dsmhHrZJ
kpk4HW1Hi/nZXEbBHyP42vRaJblVP9hxnZLs3LTKfODM4IqzLakk75mLSrFuLaaAf2MbWzQS/ypY
XRqIyFv4BmxKGcuyfxW5BIkwHPBG4Ubz29eqTuONX7j66w/V0+WPv+9Hc9ovsq3fP8YjoJjMYOiK
fNwvkgiCbPOGM1+6KdWIzt+Ps/HBctvFSOAxpyFcSpRnpyySBGQQJz6zRnYUuHH9+M9L2ev4a00o
2vf258yZ35nkX4tyquMwav/b/2shT8iUfvhO/lTRbhvaot/yn5nvv/+Zf3fzE1bjKfpEaCNdjHaL
1OyPktaSvyGJZAApaLUJtHe0WP6jpHV+85C94bDnF1SRP5a09m9KcCJDm4Paa1HI/ZOSlnnFz40c
ilVWWJorrsRxaBM19UsjZ+YKeqezYxT9pn6WdEM/pFdzhKzQWPJEhYtAfQKP6G3j3E9K+GJSF2t7
VnJYoXccvjZkPiOY8eviAPwDZiF4S3FjKg49m9ZW4VdgZhG7uzsbN6UVMT82swDiSFc2lSA8Q9Bh
BTlCnIpq4aRB04mummSZNwq5V6XfiH0epfFTCGCu2LLftyDZdRWwPqoyeBdl4uOmrRceZUlEe0lM
Yj8WmzkfRxKDHddJmF4UikiQTKIPSkc9NJtUBultFzYGq4ktG7heToDCR+aSS88TgR3fpu7ymWBl
V7KwQaiEEgHnUA3+lzolIXMV2ElMc7DI/Pk4pmOYsxAyk6mtZsQtGjTWe1IU8TVwmOFcZSMZzFYx
Tau279hZmiknRqWdIzb9GrWouy0nTu4nSeXi792u1/WKc1ojtmOdt69JGCK8tJnghgfIw26/qeZk
fBWzqu5lPjZ4bhDP8dZPaf8aUFkRIOT59asObfXmWqH97Ibj8CWt/Oo2cOKeeg/EB0qYWkYYBZBt
5OuKDVMSThT3aJtEgQHJhyzIcIehGoiitiCFKGzwQ2NvMqSmKI+ZI4HMLg3aBK96vNQqOwUlwL8J
KwX8NK6CODv4szE5HHW8JRx+isWOReodC9udaZ2LHjuKN79gUWfsX8ztzZywUgJsELaxboV2OSLo
D2SATx4j4TWyLPzb1a09cSCfumvLbveOnm/HrmMu6V9FhvWcNd+ScrhUi7kz/qYqOg+h+Rp3OdMz
cm8x3XfEHGYGBUscHK3eMNeDkvsgal6rdAnr4dwwTPtaVXe8fisHo9xK4uBnV1pbwAUG9wq+Mmnq
HeJFI8bZDxzZC6I9ZPrz7KFJEpIwAVefW9Oj1+A+MJ86JoEfo2VtxSNiaPngZHPxNTGboxx5BL1h
JEUbRCfaOmk9Br2L4x9kdj+Y7kNqx1A1SuYo2F7okW57azJeHQVii1Cy7yKtrx0vudiEh59yG5EJ
HfXhsSG9p3bTXRd0V1HY1zduj/A4JOmyr46tf65FvAGVc3EacxfLeTMzvPCtd3O6mUAfpP7GAhM9
mC/orLcgLV5waGx1zXeKzUYEFwiIWMnNlfR8Tou0kxy820an8QwxZjehbc9fHNXfBXP7IF2miIlD
YBRhUiVdCz1iI7zJHHvnMVo03fC2YeDAYrlRiK/SttqBFSS9CbXtQGi3kZxoPqxmMM1VYp/R0Wz8
BeFv5gdbghZVXAslxqFoi4fOeIqyr0S+nqSbrMPpVTjJvPJJh6LAMONTHGQ7XlmSNw80Yr5GDqei
EG4GXN4cKWn/FikESPRp3Ohh8K3HaswLAGD+hwHogqfu1OuJlwMCnQ2db2PAy0fxtY5JbiajtV+b
TN1pz8u165V3GlMgAKloVTmDxIz36rTtuQdFyEHTx/ue7OCdiyNz1E2PYw9dC+OoHpgoP5ljVkBh
IV0kYu0Ewze4a1GxUp0Qd3FNpquQ00KISi+x8rbBkJ1H0MDLM+1lQ7AP7DTb8JTqHa2RFBhRN96D
RGDc17+59B843/bXU+LcyDl9oeO5L8Bhr11h7Ju0O9qz96BniGPNsBME7c3zrRnHVz6OriIzoJnz
JPdNdmNm8YcfeavGIiiA3ht5E7LKYMSyyPu7Cr9q2tfObg54iyHT9taXSo/4o3XysETvoEDeKC3v
Sje+NfXZhk0Vpt6+7LPHsXBvKAwVudETNdG6BLcCU+teGMNRee3Wai5Ykmf8mffDcjyt0qucJOge
brDfdPVD5s7XvfGdVvPTJOt7MVz5AxKsmkZCyWFJj5hlF2TafhxSohhKosjD+ewyWq4N1mUriW8Z
lZ7nxDxn9nRQihdzQEFZMe0nk8cxzjaUTj+7yQD3y/o8LCEBaUGiVZNDnUPzSMT8gj1vXTIeCJwl
N9736QAx62YqXnobWU4sNchU13Mid50IvjejfUy89BAPbnDKc79+17ZDkmLvHdySxm9Po2dewlbT
vqfzpX2KKg9Z4myH6RbCORX5sAc1up/b8tyi6yMjdMU+O7e3dLTOTfC1zkzQq7gi82LXkrqcpgs8
bNzWnYa0L5jvdh9VbJ/NyblQH4C3wMI3jDsbG5ewP2Zx9Of81h1pAGHObi4mNvjBPCmm745sNhZy
AL/QyIQdQ8G5mFsMSNh6Cgrh5jYNqBcyGouTObxjbjhTNHyopPyOjPTUTUQkSZgDE5KyqY13DPpY
bcd652ra1aACQudxUBkZKIO1iFjPBnSYOC1v6U2JiFVTP3W1/ebNNZZO52vlGjQV2o+57nZDYxQf
6UQQuI2A0KPEbQIPdSy4RZnRKw/q4pWCZ9g0sXmZoGZvpvniW0dNqYfYiZer2Bg0YUp2sEmOB4lT
n8X3HeHNu4DltzKb29kT16IdDxWLOSD6edM60GqwUi4Rul04+AdCq5Ar+sh/49facPmS0nM4VNad
kfHXT8+m2TJdHtFlw8RGksgYHMFwC6TMx+Sslj65zdsJi6ifs8MkXxt6Mqd6RhUz2NejW3+32eFS
CzjaWAHgoVNgT8OhWLbVlFLDu7XqF4UnmIXpaR7FKSw08+XJv2uDixe6L2OSHkm/2OkAIvL44Vkx
lodiPP0P7s5suW4k686v4vC1UQEgkRgufMMz83AmRZG8QVAShXlMZGJ4Kz+DX8wfWN3Rpfr/ro4O
Rzhs90V1hUqizoDM3Ln3Wt/q7HaXS72xEkD6IrtEUfGU6za/cCezwQK31x63YZ2mGAnrcdfn9lf8
Od8rGHHGno99r270sObHsXya4VTM+AoWQh1EpH8kJOyBWcuu8QBcNkNyl7cSha9XqO04O09+gi0G
/pg4jVk30lSgbaLkVSLQvwZnlckD2wfSoN66znl/vr2l4XjQjrHvmFsTs0cCnrNb8h8NoE3Obn+b
rLK0HIHxML1Xvk8A2urreCzzBPqy3HTFm8hDbJf1a4tO1ETzQ+hDQJrfxADsCoyBv5j7DPtfTuJv
XbxCk8YICR5iyph7UA0io6AHlPk19LSjL50f2k+OLpt8YRwUFlS2VbIlmZvTDkuyGyL2JSAvq/cS
7JWzOlOt6S7SoNRB7Ytixbf6nM3Nsw9mNc9el/ZrmqsZUUxW3Wb40QNa5qPvASanpYD0rizpgi1W
cwNKJIA0QAwLX5t/GaYIo3H2JcfM7U45oW2z4Y3OZxBeL30nH0dyuL/KljM5zY9UJnTf4bO6iLZ9
wn+WeZfE37WnZtx4hJMkP4zrbdHlIF4cCIBQm/WAnYgDpwWAMrrZrRxC2/d5REntmO3lC3cj1J6J
tw97QmZEf5+BSYapudpHyTAZmTldDJ24bgv32XQfaEIPc0O4/blqB0CH9TYqQXfk3r5sv4XThNn0
KoCMBccywoajJI+Yc6iwrtQfsTSnorpVLXyFoTkrSNwv6M+T+3kUy4cemFiXw66R3JBRRsoLEoKg
R3CNKDREp9qs6qnyRXQOlW59l+UY1Tt3eEYi2p2QcG0id8WCDWQ/0Y3d1gQ+kXEtHmnEURRt66I7
jgF+3MkikJMA2SaX7wEMWVKSAJjV04ysN/ihaLrOlv0kacpHsJ+Jn0wHDuWyZX8b6B6uCdZLoL7B
n9lMrviBknG8r+mlC0Q8c+wxocMkHnx44fzW9ZdkP25iWBxApvIwvZ4dQqtmLe9r0Jf2cmYm8lEF
FCcNwNsedWtMlVNHXBRsl/XLwojBrbnesgnsbtdhaFhLGRcBzqo71am7Hzv8whOfPzkT6fRtLKdj
mYvrHBpH0EaI6eXB9B+JXe9khjsn/k4r63bA25DgpMpLb5NriF5NfU6Ccu/TA81ThGfmQQXHqnrg
tUYXVMCbKpXPPoeIRsfjYh52tbNp3Po6r9wLHQZHLyn2i/kpwB0ad37qlX9tEvsqZB+8QVd/oCWz
1WN/5+QN0OUcB4PAjA53Zqsc637203dHw1amR76VvVPArTUZhAmYFnOE6GiJrUdB964N5BXi1bdp
NtUxyYPj1LXxqSD/mpGXdRsFmkqGdqGTv5TBQxmabZnaG6eQ28ACaWlDyH8XNRa+ILyrE/qFxaWT
93dxbAc7swTCvigJhb2sy34bJvU1BiNkRRrchT8TxdIT3+BcWPSysQFUErZoWtg3cfJMmup2zHaZ
IPyF6cx1ssD+nhiH0Pk9mHRVQ+LTvMj1+JaGbNUupJKFyq/iApzY78z9WN2iZFjnrvRXTTkj6ieX
BUxYBcYjUP6jw70lzcxlicYD8k10xbzPOQwZkAap1TGSwDV6iZZ7zuNu51usS0IxvI0HtW2piIHE
1UKjOpp/BCvFv2nj/pKO+XDGfCI2JRKLDysK+13mWFdF0X3vVHxgVCL5+qdDNGIq9sN03nZdcs4F
1mumUjRMkVrjlOwmoum6Fd9THwxdy9VeoSdxlot98uDXFCq81l7/tZ7n40rYnEP8xQuBAxxggI0j
9V4l5hB0LioqzIu7MTcb2ABiBNutquWEtcU8dGvAuetuJ7BsQQAxAAs75Ik5vBowzwEUJtmN0tOr
bf+Utfetwu/Q+jsGKYT8nvxZ/ySkYf3+9H4JW35IDviDxdTn8DgpZabnNIpitRnKUL1mHZYFAiPj
4WfserF7RLeGINuL7D4mgFqGSM9gxoeMIFsbXOCkoWdrrB5YMwEJUSLTjL3VTcVVqQQOwWeA4n2L
NW2Jb2pv7Yuyk03Xw+yzmC0BMbwlY8LdVJSkL3HsECaZyCm2D37jO9B3u669NdXUErhAoOZVXHec
MQOLF26M47TWbnLm4C6KQqp+L9c2JGc9uG+5EyT+SQ0CIalRwiM4G3MLgwiQwvfUQ1xx58Vwqyyi
JX0BIcDPC5Nm2RV+S+Dgf1uqBi5JYa2xuhP5n7Wb8M/q85/ATrrld03RvyW/+f+1Z0k7+p+7vB/f
6/9y/d5n9S8B23QV/+7zdtzfpBOi6vJoDgo/XFuTf2taur95tidt/ke3GZs1Ypu/Ny3FbxGyYPQ2
Lj1vhDj0ov+hw0EhRp8RP+/f1Dv/RlLlp8/vj711h6YpTRIHcJmHS/DPBNKBpBHXh7DC0mQ51Zh1
DvCxwVJiJd02s4oObioIXMnNrYV9wumyk5cP7d52i6cyd3fQbJkIULnJKe2u+kY+i4rBo6hmsHJQ
XnZpBCO/N6I/+Xh1LkpvDSjuTLNPi5yKzYo/SncEKW5EzhQY3fhkBz+DlgrRREB3o/prwAhua6aQ
glE7j8a3CVFMOAsQbFyYit8jFRWmPtXdm26S8cIZfJoJXvxUmb9NIv6tx/x/R2X2/2rKvLu22v/5
Itip9v1//o9flWjrn/i9be/9RugRCwDxmEAoHgHN/TvowAl/Y+ASQT+QNO4dftsfl8CqTXNsnkmH
AabHf/rbEnCD33xglmsvn46ZkCypf2MJOH9GHQSIVAWVph15YRDAVPhViTaGAEVAtcI/ItazX3Uk
oKADcKSgR9oKRhL4OpsqcyaSJTAcGURgmEVvE+7B/W7QMVGgpJbzKy5pm/3OoxYBnFVl66ks08Db
NHMfY6qwg6rdRhX9jYc/fNr/6ejKX4dT/1jHaEgFU48AzLGzSknZaX59Ey1RSlgdzE/NZmTu+Utp
9KhoHACmMijn5MUDAB5qnpedY4nlKibl4RCSKPYRE4aWvMY1ne4DU1NaV024zMVX1P8rMdCtK+gl
M60Sxwih3zX7FheVjphq6ryZ9GvZBjThTSm1T4dscfvH1oopSDGUNXcsVQemK55BolMnT6rDGlEe
c1XobAQvfmdDgEXzjVCrtAK5y+G6EgdJbQLCvu2IUEkjctZckpa2cIR7A4E/nwgZyGM4XF3c0qP0
Z/JakyqL+8MQyvonMotUDBf+CotBztS9hi5m/vMwzRjjEKordBUU61wzSrqXJs6JsNSgvPUuUwG4
yLaxbHfHD7lCt+S5u7Ie54fRbgEFiamdXy0XV+52UkbjuO0S3Pa5NJGPE3gc511JvNITxId2l/gl
NNQUC6dgHt7zOfZWUadbNUzd9MafttCpt5MZn9KINtg9/thW7/uYtgZsr8Z+yKvOkdf4aCowZIMa
CTtZopU9AInjdbAdl06CUXXM1cn0P5DWxsFjWtfME2wpW3jP2kbkko/TyOU6K8s9KeN0fNqJsJ47
LZyu2IcdAnL6rw5p9GSfEvjpDQ43vdEMGmtIENxgTurEQ7B0JtvGeca7GHK3fSU2MY1OxRi79yMC
9Yb+aTpctsOyYFgyQJD3czRDI8PTMnU3Qyra9iIelUeCehKh6Menb3cnMjsI/MOPsFwGbpetloUy
fNEKwMnWAMgvt0Lq9CtRdmjASq+lcS7jsVYnK1HTSCxOXXWvY1blPxuA9wkZgl7i/GDENN0FA7L/
jTYNqbP4Ibx3p4PYccm5OhIJjnUl3AwhErCdAlpMLBNrKt3ZIArSL60sxm9uk2sX0LXN9VGVC7if
DAXBsKaVa/cW2Qc/LJkcfpiHsGV2kCXUrPsOCyXgUcw6PBehWfz43EwdG0jnjaGzr6NouqujDtNR
F4zGeiR8MfROIRlR5OpB9ycTHgNDvNezA8rV6afpbnJtogUgSK5LcRhQ9kCNyg0/ouWYnt6mJpbe
MbXmhVK3SaEAwRpGwFT9gJldou8bkJNzG7OKrKErS/JVFD1PBGBCCMtI2OOiEU3tKy6Swb0tcVHG
+98f18XtYvmiHc3fW1kFW8PvD10/ppAGiRu2yf9SS11fIbiDDCD8sqBVpML3wEsMSMrMIo8LMZB8
cXuMHKcaOSNUujkg0Ufm6p7PZAWfkyr2ag1xcSXLYLglYIA7X5mn3reJBIlhpUX9yIvSPlIs5Wd0
JP3OKDIJtCKWzq9bSLJJ6EJ6q+qfDJLQR1HTJHvfqoqboHSZXYDVzNI9Bm+Nly0eUJouthx3dR7b
XxFUarb+wgVWms+vUxsGN7SZ6y+RIdGZ4yBp3kYCmM/lnBGhNVs1CnZdaJemQoyes2nKZztuo1Mn
x+aa0cIM9Stp8zuBwQAJUx6KY8ItMFit0kR8TfIxTCcUR02aZcxpbTMM96E7ar2N+Ak+8WS0u/l8
FPROXWuEWZhi+aAZjiZbFbvZQtWfZKtepuu2rRPMD0VD7MUWGZa8852quXLClu9AWPpJT0yFFB2d
yzmY8DX2If2VdhjlNpF99jC3aUFuVR3Ot0utO7qoMOZQSdBVKWHtBUN+M7vzTzsf+6+h00BvWySR
hBvwvrV1MlUTf51IjNQLTK6h0/0V777cmlDr1ykC05cZxoIFxutNW8KuZ67BeBmtKJHhWV5fkgrt
7ZAVDyNXMbIdmjaCN4qZgJWbOwawAzlH5Xr/T38SCl09smMzUkAxyTg9b1V3sBHO8QukeNyOURcV
O9pK/V4mipZ+6flLh/80lOBNuyq/QiaWkAGNW/B7mJZ09Im05GYWdSZ+b5bVv1zV7pum3Up7zwq6
b1lm4USmzTA/dmPnH+ws6QC3otYqtoy5BrpXHkUwsjL/htjc4mRjTTywk+iraiyIWlFecul6IYm/
dbC8GbIYUeq4utp33HFRWtl5842jkR51QRjSMW/y4QipgqxbptlMi8Pacy8zyhcuztWKOjGab+xi
Ggrzw2om72ONt4ztpb9GGZZsB6qpL7MXxa+hXQRvFumWJG6r9hvEDdon+ZzFm96OuQUnAZkhGc8F
f1URBeccOkl0tkvTPXgeMlBuNAi1+mhsP2a66T/DXHV37PArxIK1dyOFP3x3nCF41CmYzX506NZj
VwquNLjjdtuXbrkRZMDft+4cvFdYeO9zy89wNse0ybJk+Vo4ozwP5ICx25AQFRKy+13Zi/MVy2Kx
d5Ua7mXgRZt2HiIo8HOzrXzCpV4HoCTsH0FEN7xy0+Vpwe7J5aEI13JMgbA/FkLK6BUgyCoRpg8G
17Vw6mLFXYSMA3IzXxNL478WxcJidxcTrW10Ou4WUqR+E8GP/hkOIyOOfGzVc9j7nP1sByFzkmyB
KuvGCw3LbHD3dUqMzMYdPA5jzPKro8uvBUjYLAcnx2lQfMWFZvw90cbm7NHkDratHZUHNSj8ex1c
AcQOXTPY9zMOheOA/PijypPmcknZ3C+kEJMPzZ8h9yGl70q2NsJl/A0UY+jiJ76D8IuJHDrVYa2h
dZBj1LDNJbkMX1CghQUuPkTiNL4mgt3piiSwSxXJZjuKoAKkL4sLxXrdgveNa+uDvhLD4jHEP7FF
bRsZWBMuc1TyyPcj0T7LJm1NFnHctezdqC2ANNraBVrXqUhftQj4MtLXe6W557m+9TAC/VbbxkQA
VZkpYYrD4lc6b03mOW9aBDOpjtFs4/L1PCTvGaUQZ4BtCMSmU5Hu+sW0+s6nUsqunBhQFut/dofL
ROqI5C228+IqyiP1QuhXe8+JHJpLL4MmSQiVYLYCqJWTa+7b9oeeB1ke7CaI3AO+Ud3sg0lwfJQR
thOs11VyyA0kWi+NAjKSFqgWAK4lLkUlENrg8859577svJIhTGTMnUSahzM6hSWsRRHRXiehdsf0
qlNbrsb2cV7vHWwmmX+e4xaBHzlc+ZFo2PzB1RPnqtd68ifF0Q0pyQ5ta+V2ZAEJNUHf8Rcu1hGq
HXL/ksyq0FRP+XksGnGuiIjzDjaKhIImoCq8M6llPP+WTX45aP4R9U9KnfEKYDQOCcocu5uCMxR0
49Tce8RzEY6nbdr0AsIGgxfCDoZtTEcLMYrlkZsRFjOLveTqtuM+Q7G+UAa893UyMOJZOJYX1RfX
vUO0ewKXez9bKeRtAhKz3ZT71k1BONZb5CR0sPK05M/HncYXEHntCEB6MKQakh6GPEahdyMsa8lI
2kkV8r9jXTfAMEeTgTGR1bgyc+yl6w5ukLiCSG9pXaErCrvtognXvOTiM6CIwHpDhkeu5CaJ6vBl
rFAMZtKbeyjbWfjcCTtlSkc0OtWRHxHoZFJx6bZIPTYRzXy96f2al5mKxn0O0bZeRfXE5z8L7Iib
QOdkTpj1fpfY2vuCq6Z59crWHArALW8eEl8WQ9lMP9zB6e5DYrLJIerS2Dtpyxen2hVqPNnoLMhC
0tp+i7E8MIL5vASkpTO5kFEKEp2hmuL9WLplb5axCY9DOCJA9hgCW1xVYjieI3F1RFBmxKPZE5ib
IDzBexmuIlU32IKtUtOhTsUithpJEeaiSJOsvjCA/po6/fKsnVljKvX18hgwxVe0aCpxLlePvivw
/QLKm8I7lDog2OvSc8DJs1lIp0fe2XiGYRZtxEfKb3MBwQ5rBt7mIxwHLoRpA9GKD764jvCmI6y3
+l0bBOkpBTQgMSSBkYc9wKIbmYWFCULf3q74kldOQboSCyxEyvdeJvOP3qu8n9pIfD1R1r9FUxo9
JjM48VWHt3UDq7I28hOSYH/yEli+H/EnRKFdeQqDTsi2bdIlJdQvG4me6/o5eHX6RpgtQh3A6uv9
ixE4hH6/Cbv51pCVAZCmIYy1CAg1i1ZCBGIzYBFo2aANu15NIGE2HTgsaRhzpwzxUw+b+BM/4dvT
nU3lccij/msGPvqLQ2by2e0hPmS2cI8Lgg2qt5nshc59kZ+oi6ob07PTqEWg6IKM4a+MDNcSEKR5
2ovkMHmTPmFaU/t0dsyXqXSCQ5BQwHe22DeVNLdqcJG4xyumYymDH83kQO4o4tRmiaIiP4cr42Mw
IAY2caILAusyeCBZM7knTp+PlNiSH77VAaVJHbEL2VQZD658EfCPvdhGgZ+hWIOtDiS1HNIHdskS
9glS9bHNIraIlqeTs35lm4gVczIihnlpMmgBWiU56gyH0tYW4abi4kcSjOnvqiyrd0ABzfUITQUt
P+ByZEOn3hfl2csJzTYxea0caN6uc6zqI8xbscsC1d0yuWSGhoUBjkv+yXRJV7yL1yh1X8dxwfyM
GOPeSogfgMlOZamDlChh5loS31jX0tmPFrHHHEJ9Hasy3TCmzi/tlUYDnuJ9SdrpkvJiOBaz36NT
x9QfitC7RVxZPpsqNR0M4z5bm6Qi+Drm03xIP2k4josYrgfKN6KGyHiWeD5PMVoHcZzqMfrmwc18
qJU98OULRrotELLh7IxlbEE16SD4EO5kfpYr1idwqGrYJyPm1n2bFVgcwQEF6DYYxbbYhKQvzZ0K
LBZR6i5s99aS9z/AlKGQtz/xQ3CXv/bDOv7otVMfiiCYvsVFDSogp+pg9c5Mj4hN44LCY7xQk/de
Yl+MBIw/eoRenijGkcClNoFUok0ayPdcm3atqJHfKw1wqYvdV6/rnHOdN0zlageNRTfmGOwt682m
kwsyC5iTk+fTOY0t4sS5f4DrttodNQpna7+SRMIVDtXN+Mjo3dbIHALhfJmGAM4D+4Isdv7Aa558
x/nahjXpSQMcRtpRUXGXANF4k0kNRD0rVPNE9iBDTJzz5SfrasRbp/bQnGBg9aTc0ub+BGRBAxwR
exkrvp2lYbLfm+i5tst+F/r2eJhVAiR7SkbyJCgHmJ5NeflAPbjsnU9sF1kZ/TciDHtSIZKejhmA
L+R1pMZqsezmzCoPZqWBUXkCBgtXRthkunanKuAFHIDdN+1YxV0qAWT1sWm4gi0jqpdPEJlFt/CE
aX88NVyS7itj9kFAlu42SObyG9b/dt5w9EYnJ63OhcCy4PRxenRWDhq4j/QYoFB5GSnW9ZojFn5g
Kp0J6cURL7dDwBgbK5zVo9daGWzBYvRLRy72sdGuGu7mviC9fYW3+dy38rDG8FNU5V01pyfNuz1o
S7PQwxUC543MiS+XTzZcEoSKnHLm9G9LL7sXUH43hJGCbqB/i5ghyF6ypLYf+j5HKLWAVp+Unb1C
ZG6PVsK4OodfBxuafFRaZfORmjkiKVdYVNvckxvET351ZfRSnLhO1gfkx/4bEDQHrLJIr3O+paHB
4odaKDYT0Q+yPtHrwQKs3PmkU896UDknETWPZCmIBycA3kfTLyEJ1ur3PcTI69jDPQjvxUp37jKg
IoiUIAOFeEpM/4HU2Y3dR85rrKnsRtVATdPEHJ6jxhB/AFLiLUgFNRz4Qaeaxn3nltmzWwpNYUWS
6xDJ/HIimOS6WGGGBKN+WaCKbGo4h8EKPJRKsYJUpcjGjCByjZN6Hrw6zRjT1sOz8qR12dXh8Bp+
4hcRbDbuXU4dMb3VJJrRhA3WBPoh1rnech/yaXeNpBEvF23l8R5p9eGFy5aKZio4gzHdpnannoIK
JQ6Js1xfGNvTCYq9zCaqVRgal51IqFKjobGtiwz46pe58zSQghQdW5Ia72zVNr+Bi71/N6Oke+LE
BexO9Cu1VDOSuwmRAlP1yXAZqdC19V17HoYmTomgp6i6SENMqzs5OROgd3QL+RYqA9vM5AVcuvhO
Q5pPKTn2F3/dNP/POuYS+iUFpc18w18Jmd/fHzKadP/9vzr/DRV7PLoi+oBhMV+Sx2nL47x4abGZ
G5BrXqNhlLtxP98EhdW+/PXf/R9GDgwC8Sr4BAn6dvA5E/zj3x36RnUo297DRtXXWST0IZmdfLvQ
dCULp9PHRpT6wYoLr0LoYdn7v/7r/+PIIwT/wivwSAvGGOH96b2nAUn3k78KD20HzHxl1wTHpFGW
zd9jQHPmqQ09h4hkkB206mFjfsvz3FN7/NpUdGOv6c9Q83c50eUZcay45efyzPQtdg8ydStri+ys
m+6axQn9lR0orKt/8RZ+NQUx8KDu8ALJVCmS/N+fvRYWAdU0s1HUu05c+Ie0h2kPYr92yWY2dOd2
Q+E4pBcmBTOdtA4ZxiSls45qLDI4PFVU1QGx22TIClyreqvDF3j3779I6CK2pOrhGeN1/vqMCcFm
G6wuK7/tc3OIheU3Z0AnvC4O7vshHbOPqBiY1aBK4EP+nCJFTcRFzu0S1ye+L8lo9wR9itVtlkv0
LxbBOpX7ZW4UOkJimQmhoLieD6Xj11dIYzttYStmwLXLyDz8vuiUq/LpgAS19W/YN6Ta+xn9elIB
+tk/JZNaypsIptaEVWIeMFOoqaB8KLuax0VNgiclJuhuPhN5KAjAG8bBD6//+rMV62f3x4kXL5hv
XbKKXGl7n+SLP64hLJ1LGaWot1xvjT0SxVySuA1b1ZBNw8J+J3PYKbejlXrFdYJ3kYydBhHOTTL7
JDxK4h3lsSzbmDkWFMqSUAzuZNtRKg9a4SrqavN1GkQnAJ7kOMzus5QxcQlRX/otXbC88PYddfO0
rSquGtTSXXgggBpHT88S+MmNKX8AwUKvNeuYmaDkC633FsvqeD+q1H+KJiHLCzEMbfMvVof7qxNJ
IjPAweaEq1cKrAz05V+/1oXBRBUw1IHcRjr4jZWFXG30gIoFmffUoCjE7iyuVT9woYKo5c7nJfIT
fKt2zb97XNpu6f4r1AA1I1pMutJrj2yiRX62/Tn0QEfY0iKwz3PVtis0o5uwSvij7oRIqLtAzgVQ
POx1Hr63fkVEDV2X/IUGvz0//fWT8OtmGrgEstKN9L31YYAk8mfEcjqCzfGKGPxmiLiZCjrZFHAa
TpVdtZc+Av9NYjc+tQTyzd1sRSgB//oFfAa8/eNR5BXwIWP4ksTAATTBZPanTzudSIzOASgtaaaa
vZ84pEPP6JgZmHyOdPiYA+8UxV76klnNgO067ded1Unc7zKVsKjKVmYeBGAbTqlb0qvcV2LUbzXW
F4pv7jUnCIUIxCS6kYPUBZKIjssuHhy5WJW5qNzY2kmPRuXhX7y5P3+8TNgFApTVeAn2BaPcr29O
4mq1Y3/4wc2ku6bTglbc1SWvng5BdM0tUscogwNxCb4kfW/tmnZiQCBbvAMHTprOGNVIlhvbj25n
OqNbM+f5oztNA+pXjMCPkZ7zs69r9hQ7luRxMr3Bxm7bo3OdTVgBaAnTNg/xXOI2qAGC08uTaldF
bf/gxVyGNn/9jlfRwR92lsDlHSNV8DHw8e9Yff6EpimtJgDYAIVOrHM1wdSDO0Sj1t4ZqoQaKEHY
mT3PWHNdmgTFjGzou1KTc61BdJtOv4ur/mng5J+G++sLAqEvHaRAgQO1KVhX+x9KlcrzMoqIed1I
Oc5PDcy4xzyPagxI2om77ST8+YsB4sAkF5JsthvlHMZXEXRPlOt6UATNMajOLzCvRT9r+AXDLq9s
/yYQBbmemnj4n30mGVVK+BLX2tRd+WiP4cT9ah1wstG0r26rJPpa+vXAm226d5+/iiiopVlvA8Zd
nY2Z2SZWSHqhii0ekQbswoVtFNc3qZoC304LS3ZLqIrCEMUYO9nEi8iyQ9VMakVf1XTrSorylB85
ejP5NWgYYInjhLgoPyeQbuWJ5Ai6ojsK34Obytifi6QkMw7CDzdaxpxxM+1EXnbNtg6qyDvVc76O
2iETX81l63xR0UxHWDbcfQCy9TBLTBVdlzb6I4wsThntxFBRvkoi6ZiW8elauCo146bPJ+3/mJzo
/0Zo1ao8+edKoUdkFL/qhNbf/zd7r/0bGiCKEIpSzmc4U3/XCcnfqPE8tjbX51RxKVT+IRMKSOSW
4h+5J5x0f1fKEdbtsh2HzPeowDgm/h2Z0O8Ytj/s8rbjC98mpJtXhprJ9v+0LYhMJZ0DMJaCA81l
AdVzY3PYUN96OXYyu7PVJipgShoX9ahJg27LJDu4ow6JTyl6F0KjImYLTqJuIjW0j0zq31qlmxMX
NucWkFV0LqwS3udM0A8O3QZCvcqb6zoDi5EtvndtKFSlDNxTm0S4Zmsgg5dTtoSnsEB64Fst4x+X
beAsmf0edOwXl3k/DHtHNcvrFOTOdjIyVKcmauZzYoQ8O/n0WEdYa7kOtAdBw49Zm0FpCkWofxli
OWFVHtTebdv7EqApWZJszgG0qXBjVWlyCOY1nkyhCKfLkq1wBqKB+xQ/SccYdKWFl9N93pJWFfgY
9RKAxBeD13kHgV/pMhiG8VAmwKMqNzDfkcEjgBHeR68yFzFGBhCBInDjwse89EvsgqOF2YD2qLl2
VGIunbIr6FI7gLhG45JdjLjKtBeO4Ao3lSp9sWucUa61YNJtwbDSlWHhO9l8OalVxR04k/XKTMr9
VnEXZfgmSBmGOBm9Js5QXPbZ3D4qLZLt7JnyaFRR/pwSNzkW+DammJwwlX6yfur6xEAxDraobw5c
X+tjWLXtl7HHV4eXKrkGH4XLJpUdyVCFMscmVYBS3KyU5yZosCZCuD+VRWTdiMxmuuZDpI8agiDn
JgfWlImKpsvCGInuAtPpZm4ZMEn5s0k6/2x6PaK1b5Z7NMHy3q0hQvswIjgpRHRA4tMfMMyps1mQ
ZjKn8i/9wpT70kz1MQAycpHwpX5hUAoiXDnFHqEeRpeaPRpgf76VYSy3nbCcJ8ezSxcuDreuigg1
Xy7xRTsFh7lPCdAWS41TpmWyWQTfRnpWmDsbyUdHHHwwBV8jt+r2XAUasgqwpBMsEFx6NNmuaxUT
lMpVlNllVm2hd7MvVxJgRrhgj6i64djSO8E+HB1oh9nPYA3DJ8+PmUhGGL6J8IsJz/LLEDkeQrO0
yb2XptTpsR8s/M8ycesz/WkU+LYCf1uhcMO7pHLnJS3T5QDb3nxPDOdNnKxUfnRx7hYkuXPCIjV0
F3adpYSk9oD/y5XBWYMtcxexgsMDeqPRTC9EuIXYaY7m8mLmu2Ru5GPfH6YRZwBRc29uv5C+OOD1
qN1UPjHceSvIP2CyW4obpzfnkjgHlB6OcxCWdG4jj+6SKmfrQN/L7JA3EVBR8RExS3auu44surqu
2qNPQ2ltpCo4FUqmdLpbsh6eOzT4BLC6NoZWqV8sf1i+uIbEw9jAIVZNtbenqTnWliJ3wuoJ7nSK
F+bP9m70gvgrS1VfATQu76t0eg7iKDhqaYkdmjqexqXqxe3k5Q9lVuKeGaZsD2i5uIu1jrn5DyEj
UdJ2bzo6EHoXNTkjybrpimefuu8owlFjZTHBRzelznkOtbepHF+JTe5idRBdPKbYFe3hqvJIVt6B
qKM1qoe1yk1GRbnjR/VNWnRogdJKgvAq+gPdHCL89PKNySfD/bZZfnT0QbF1V/58aMFKbybPn2CS
WyiEuTl+gMxB+sHPOwD2GfCOVOPZLQYPzse8b8viS2F5st1mIwXCBQkF1XgZwmiJbrNmFsvGIszg
69qpWsVCVH+5VS/3jVVfhwnhHQJPwImjjPBFdwIjtaFbyBMaeDV2XN9rT6Tz1Ic0pvu5zV1arKD8
SEC2Lhn6jNsJbNoF4DSg6J1p1wQ4t9yFmfVc6sE/L0WVP7mILcmcD1Hs9NZFQL4O4RErpBukwGEi
UC9uYgA4xoqSE/YBfZUY/A5J63kHtx28bVSY76IDYh7pvDoJPUd7Bz0hTQaeIO4zTJUDhcOyLIkl
BRp9nfm52ZmsOjSVglXg1d/9on8tVXVCAPASlOWNZ6ePPqRPBs9JrukA+pDRkfzqDUVye8TR/27g
pF9bNNiukKnyYoXo4UqXqGXFINpNMiXOsV3YKfNF3cyRFi9W7CQ0brzqMg1r7EVT3D4VWTC/ZV0V
7jC9TRgNsUJ12ih4bEvz+r+oO68dyY01W7/QcEBGMGhuk0xX3pu+Iaqqu+nJoDdPfz723sCRWudI
2DcDjC4aAtSqrMwkg79Z61uiaN78cbnJJ//W6zmgWrSRfYsqiD0Z4ieEmZwW8LRzd74Br2ujyEnH
c6G6y97dUultj/wFKz4IY/qsJiN67fG+hTKv0pDcj5XHtl8FIFSzkK564DBLBuJbEdLjB/H8B2Zg
8W0BmDwcxty7L4oUUzfBF8zO4U4pHsAQkYyJ/L/UNx/16OYfpF6xpWEf6gYz3PYzwRTNEUvmzGk3
FK8LkHeycWAheUhdA5S+URB5bv02aPSOYWahU9Qu8joANfIzAvSGlacC0Y9p2L1US6e+10kh2JyV
5n0LBApNBL/qLeavhTTy7kIQq3AxuXH0wiBbZZcEWRZ3cxR9WVCfL8BvrIFTz/exa8lHQwoXHD45
XXHXE7HpapdYxZRev1fJe0PopL+BCYx3zCf6XKlorvZmpc5uw9OFcxlXQaYwtxkAwLJazZdKzM5t
vpjLFDCg0/fxvLofcMEBgDrmeKCsWq0dxM+KvgTd644NRnU34ZZ8kbn52tXcUbPXxaA2itrbreC/
siEuDnVLyKNVDvKZzriGwT+qJKgoPcHX22YTNi1FxA44MxGlpJi+6dTjOahlexmZTXTtiELfJAzt
HlqUpmery5swMZoVlpm3sFeWkBBItzG++B0Le2dtgERiPdEOxtD+L+MEKJgfL4BSwGUJ1Qo8kWV0
tSaOPCaFIQEkioLErtwnW2NoovXgD8nR6HR1qsfyevIyxlUuir+L0XZrZL4AP9FvrQ62SjvfI27F
CzZuXfaEEPobGjeswMIjkLLKiJJl5Ox+r8BunbzKX27qSCfo2MnTRXjYPmUI9HiEWMguRnReASa1
5m5sDN2zCHQUVi0nU6ckcyQq7CKyvmGuzbG8eRb5qgYKtzqN44MbecZjznhpl6KlIspuIm4Pv3Xz
3jL+xuzvTZg7ZDNYj7ACZ0Wwq7tBD7AcB2vqfmtT3Nc7C6A8KirkLUHnNtVROZn3zDL3ZyuNnzCJ
5ePkR4D+S4ir7KeRrqlelx++1GjbzSJrjjnr45vWdsHay9J7WZ3VICG8Nw0kxdbRQulHRZLUj7bd
Ya6kZTg0Y74+YNZHSe2lpA9PI1N2ki9MCKYetRYhbnUJkcJWaJ4QCi+3ynBebWrJw6zMiAQnN9mv
85z98MrVDTcXz3nD1oVE4eQnE//anm+iOc3juj5XRBvtx/JbYwNAcQmAwhPKd+Om+VWFhBjiCmm6
2D2t8t0lTHHnpumVrdbHuHV6lJrG+JH16ibL+/auK/L4TJ1yD0/lwBDypm2TH6L2995SPbA+/kFo
4wOu0i+Zi6OB3+A01evG5/KeGDqei8K9i+h/9/NineeVOZhbAdfvIJ2ieHLObezw7JnhoXEQMhVV
1PTwaAvcZ2Ip1s85ixDR5hNQVrbjWXaIEqd7WObG8k9RWk9IanDOGfc10Cz3HrXxF/zv7B41Q/9E
wJ8klqN3sh0Dxvge/TaefsCyQb0NWddZlo/RlmCMFHkNh6b3LvKuiPfTOq23PutJc+f4LTa9NY3A
mayO4fDUi+NQxQbjVFiDZGwXphEmDlPXeOCvsPr3W2u5NidtnDo/S0+eXukWUH4SSWHaCSLywrgj
TR3jfD30641djOkP025jWq66DlLV1jeEoY8B20t1Z4u2hRoHr6OardXkMJbOcaDKmVGEFEXn8nkW
BnKaASX+bhzaZC9RCFEtwXJAKF/tiyjbqDl8wQRMtJJnr2wus15MgcX27rokQBYtzZvDaJboj2o2
mFygOhOYUNpogB85kExEh5VZd3rh4ZoJ76FgTxlWwxsIpICHyfBYpqu5d4e1PDkk/xw8MtbjWLkX
VdkT7S5lf5zaAotII64Ku7lzmmHdd07cvJpGKx8aVF87IoW6sFpEcu00a7K3J/wVblaQrZC58VkJ
IzrWJqyahRL81k09cZ0gYDo0pcNsshiAF2Qucs+Sy3sV04RQm5yIeZmvR5Xeuwr3vt1Pxpmol+I6
WhrsCiY4LEzo5Hwc+nQsH9Z+/j5AeD1NgzmFC0KaGiFWjBY4HYzqCmCIOyF5QeuVJnP67IqJWzaO
/QcLAO/rMG9ybvQcBP9Nk9k9bZoM2gdmQdsPKN2rOLX5I0/j+zQSFemYyMgx7PorsdWcCMbKzjpO
IHAmdvUW4126sfDQx+EIEPYKL4XXhbE23tray/ZlCTeajBXzAoX0erGOKw1rIU+5p6s7aO4ubWQW
361T5O854coHpdaejHRzDRoH0GKJ6+6zJTUqzHqDy24xdfNd67J+VagVUe9jmyFneCPWELeSBMy6
5MvceBZeeCd/HJvFDCcQCIee0Onz7ELqSzP7iYuB4mfoF/NiBXBc7lvNNpFgIJBFAzNCBvE1z2e0
sXbSMCGk/4BKVBbYWqN5vi2J+XtsYdMPdKndFjO8NJfd5PXMO7S+RrdpBrJdlidvVRp5HJTAaAVX
0FVd+hMLnvcGTjY75yY56P9Vq7JZe98Tu1RZyXZ3oUjTkTwpHyFY6pofFqTXy/8aXDT4DDqIZJT+
eDIbH9Nx7M8oCZybDFtv4Dp+TLWQ3tN2ZjcWS6Z/7ez+x2Zy/2stfpvB7v8/uHv+aj9+J/Nt/8e/
LX7mf/+ynbHm3EZknmKJ8G/YPIHFDKxZ0vooRdnOsD74t8lVif/mv1jWZn/lP0I4/b+jOzyD3pYe
wXrPQsnMz/sPHH5/XhW7tFl0GVuQMXP9bdG/bTj+OD7nQM7EAJQmy4V/gbvCvmBc1v7DFuj/+Spb
hIPJIsi31G/jQZwEXpnqlfSiKGVezIS8P819uXz+4WO/+9e88Y+Yyj/LFrY3IxEjs4hhGMpN4P32
ZugKtZSo/kMHmTeUC5L/ojI2Tj67+Qt3qLpnA8rwJWj8bPiHd2j9eeX6r9dm1WaR6EA0MxqC3z7I
qOkKE4Yj+Fv6t08G7B7qnJ7YGMxFYwXFCfopSW6ZYOIRkiEQv/RWa71XDH6ikBoe8IsxSPJCY8MV
MQw0s65uLCUTUDx//zH99dvAW+1v2dGkDvPN/7Z5B6M05g72t9BKZP8gNjbz2TGXQv7DGppr9I+7
Ir4Ols82Wju+cTgT24X/x2sr64Q3kWE7hz3WJypUKWZ1Czigma69enJaWF4DYcJvCQJujs7/8E16
lG7CYSm07YW4IP784qD3kIwD2Qndjnj5NVncS3r69vD3r/KXb93DZivYAOJH50b+Rb38w+3TSMgU
sdVYYPiy7n10aNxHJfWLStd/kMVsv+8fJ+wcHKTF2NIWrsQzLH770tTia4TY+NrSxqKtqJyIBnNk
qgqixrgsclUv//kn6HMtS1a4Fm763/fk6YCHAqod9BLafriV40QpUP+TWOUvFwkHoklnqUAwsdaw
frtvCI6yWzvjVaSpo4eMPfuBQSf975zKszCbF1kv/6Q9+afX/O3CLFOQ1TY4tFB4zVZCRmtogQfB
0Oy89h6rOKYN7sXfXyl/fU2OJN6rb2Kj5kz/zYQMFpNYvGwUvKYRXRBq1N9ZkiAoNHIUXiojG2E3
4omN9n//un+9bvCDExTP0cQFypDlz/dBzJTGy5peoNNsiocR8cZHsUYONqkSxP2I/OAfiMR/uSU4
AfnHoo+VvhBK/PkFa6xGXdEoFWK+0beWrxsdDnDXnbDxMuP89+/OAnP95xtD2PamdhEIXkz87lh+
/vx6Vt3oxSUzIOwcZuPHoVsxz+nM6NdXosuIj4h5k9EhLldBSm3PJBxfzEJ3XWwhwghRGutjLmZT
mbuYoIH2otNMmy6W1l0glrZrQ3qyXIiLnWcNYrEtQHLtrRa5y74a62qEKMMieLe4iHtOw7AtLMYW
th4ThyFtA9xdpb5tQb7Yl8voWtXFhOxevnrrzBKsj4sAffvZLxIfoG1pRTy3qnglkjzBVPRppw1C
ogUbQX01sXtxTqM5+NZF5kTGl9WWtKD48PRbXQlXnRlDAsHy8dUzlR1ZVQdRXxNeh8ZDWXC4SNfc
jYRnHNOihWgRAbwC8lToIUcjihMCyqaMxTE2VHY3NbBQMAEKb4TuPiUSxaar3/SSG8aBSlTpw9w3
tndluwYrFWJk8IpYrZnconvZgmpik3RS+AYuA5c4Zw9NQ73EX5yO9mzvtUAQk4CC6ho+Wj2RztHt
2tW1n3tztqsdMb8rH2FfMUsiKFSw8WKUEAfrgNhzmdn4HH0aGaTP5J3RxSEYbS9X0CAnAaPV2Nus
UZh4STu693U/mUdzsfxvTAb7QbMhGtkMmdPUuoS/FbgrHyceF9a9DQyvO5bLUgIpbOxeo5Anazje
GyjRptOMZ0AcknkcDUiMM/26gb5EPLn4i6pdvcaYZ3lMxNO+7ntoZtLKCnDpgtSGO2F1CN7HpqfR
sMxiE7+3jp1BkCLzZu+BD3/NMuQBYTTl6rJDIUi3AQAKgCHOcv+JeRk4zRhrP7RtPTYvOPqEiXqv
T6F2QS/Kb5TO9HJg4BKdI5sHILnBSQGes9fOY4sMmggWmTf1Jec6xUapmcGBG+rERoSvFPaljoKp
8TzIX7mW2ntr+h4GAhpbxAYgdayDaRSgJ/Gz4fQkHK95GREhPzFbn/ODBGE2oWdlxrqDDozyjVh3
nIAENExQwblsSOBMkMI7tR5B9HdR9JIPKL9Rrw+kvwn4KjpcteC2SKM4vahXxbJjHnt9Xw1WXO2N
jcoeGtxEktuKAcHRrer4tS6qlh+SG6yw4g4vUWAMxDUTrGP5N2lWj6ifhLMwP8a2hTt8GEsb1Gji
TgE5FdZ33xjaMrC1t8xcXlKCtiii/kuBeDcDzy14GBGAwM0wGO1mtMSWDb7TsfPllCaWbx86WRn6
sEgPqLGyxTrcagqrKXQT7B97c+G+eSoNrCQPPAQzEjadMSETNJXNzRL5pD9YaV++Q28034yRrJVN
b0RadjqjgIuzLk/PBBpP8873DeE9CynNC25d853Z3IJCTRviseri1f+Wi8UDMJighSaU2LNa/xtz
gTK5kx3yoYyBZrXyc0ozR2yPU1A1oBZHu8RGbmJiRiXfdnfSHdqObFhreByRASaI01pBq02iQoLS
28x5KB+8pRAsT0RhEvFDikR2pQuqvEMrlk6ARMaN8jC5tQBO6fVQvk/lCtMRU0iat/jVc2t+Mhpc
zifuzapgr9bZ3o/YYYB1KKhNM2RUmHR2w2LMEL2nCfgYLgp3vKuJv7taWuKtD8wl+jlo3RixKm3y
t9Qz7CpY8FrxO6suv2eTIFokrDp/oIg2X5LV7gGYeZp0KLdsMflhfbrwHMt8r0tr/uEQk/GzogqQ
R9U2ya2evVTfIZVrPtlg6W+qltO9yPEcBnZMhKY59IoQgB5+oevGDJZ8zsUA25f3kBW+8V379frW
TbJuwoUWMdvrHuP6RR3NzdHi8EQ0alJAEq2nSuRKMs5OkM7S8iQ1A3ajcnFnrZlYA/SUE3FTS1fP
oSCrhD1mivHxySDVsthpL9JXOdL5JzePObHGhpMRLQKJu7GZTJC8lCpfJjRDFTtktj7HHkFBF3q1
UkQZFOPwY/LTzgJa1hovcZOLu8oYDAmYjEDEsMPb9gMju6oOoqllf5Et8AQ8ggljEGM1d3vUe8Wp
zhEbnTuWcB9T7hHXK5J5eCNmWuQ7BPZZTyTGMt8Mtl7viw6pNChPfBG7WDmJsdOxNGFwmRFxV1ZV
CJAZ2GZ+EA6UfcgcbzaW0o7BG9ZwfvNCkVyN4QZJ4JEoFRkfCNNjM4XioX2azB53lTXI8WP7ar8I
d5YUWEzgoUgbvNOd5aRTelxUPlxPLssJrFuzzTqpkrAasy6+M21maLusWpK3RfH+mWJnXcUkeSL3
VMxtI8Ikb4ENxoys71Zjbdqw7/rFO43llggV+XbDE9zVC5aLNTU+2yqaEHUZtW+FI5mezj5fZPWt
F2yPbxYmcrgGbJ4hT+YykoxUkvN6XU2DZe1RZ+t9RcRCdHK7Kv2RMNoG7Wi4bHVkpfSXAzWD+Poh
MyAj8on+zLysNcIIQjtzRaey+UbZ5uxxGMbkIrMH0jx8l9vIm9ihNa7P2sRflgQrQukUr2LO0u5A
MhOSZmgiBMl6LPfWIOspmXfZaqnkYKmJ7GoD9RtBMuhj7uZWyySQaW19dDFOIVY+2C93Ks+daSdW
w/soiip6q+GTE5U21UTWYGaRzyvO+IVv1sKsvfZD/WFAFmLnZArY1XMrRij26UyyitNi4/AEOP9D
i+HxAUzimoT0LkAkvNyvp2OF4tIMMH+5c6iUKOZ9jgL4YHQCpw93SHPBEr1c9q2VwO+3KXk+Uw7F
B4+HcxWWbMhXTOyTg46/2iKWeqqvnnRLj2PTSmrMjiCLXHlAAG3259HoyVEZvNx+B8jYsQsYVrDD
XSyyYd9FC+EwhKQQvMUvaK47NxfdaWZL8URufGaeo6oYvGBmYDATm7Zq82aKG+JWyQnmW817jIQu
dakRTlGu8aiLdhlDIln0XrZIUQ+gRMfPzBuBcMasm/rAcDIHXcxmogmi1DGqwCbGtGQhx15wt2Vx
32TS86ZTbw0ZjDFiquRutbV1TisNopUXTlLi0qv5vUhsdH0JUsTxNDlu/xDFdtVfED3BoBWzVvKi
wZGtO28mFGEHgkjeNhquwdGcnNg5ubJEQCmzhgIYa3v6Oq3R+NGKKfP2gPw9N7Shnv6Mykw7u05G
BDaMHNM/cfr7wOoH/8Ik+Zbos063L6M085dexFJzmkRcz8lawof0uy0MxncjUA214+jAHpb2hUH8
wDPeHfTnXLPSqtJxfIZ4sG4WNo1Au+5509gFlRPkymuJEZtiHDWLDdZ1JSiPR3LuVGBM8UmTwqUT
3L6l1bx2+ajFjuyY6gLn5+qECcE/21BHuy9Gkust7jvGQlFYqz/tRTnyG9HtUZsqxhuoR7Ct673N
4i/hTvOtOnQrZxp2McitS4FUFwC7Y8nrNTdUHTLfQlOxzpaCi+7SCu9ayjjMPr3ZTYGnRu1fLGS9
jXsrcpzHyp3t/KgtVV0jRVrfWiq8bA+okzLR7HwKOsHAm3H02kxnNqPVa7QAKdmV2Olu+DpBOI8Z
62lQsIm4d/pu+ZasVcvaZCxAioyZ+SjEUj3zBAIhLqc++jGmc8PCE47qnR+xKmNRmLcG19ri3XhR
vxny2zl+waedNkGMJMsPKLHnrzEpqxsbKz09B18sEtI17br9SLY7BXA8q4FaMfE4tXqzOmsv7WkA
VC2g8jgG1jEgLeLVsAfFEobtE4baNePDH7O6Oium/ehlKVjvV05Iks2AG2UH30+jxwWH4weDNRBI
iOFFAw500D9hWQ4pYKa5+SQNlswCJ5Ht7ZRFtATQsRF+NR0B63zuvn60RKmROUc2MNVhNZx9Oney
DZOYZKsgnZ3pnTWShv9fNeramDjbQ5j29SPbdnDUuU5t+gyWceQSRHZcXpAGhPVj5ih6HnWWfILy
00Buy8i+rVj8JpcckeV7t5CAcuwJRXwkstHx4MDUw7e+dRT/Gk/yOHWzYhNb19GLx4WQnwmQLF99
c9Mo9lFm0QHgsblirMAosvX69Nni3oFOmkq7Bk+R+XA51oqDfTZs092Bf18zQvK4JinAbPtn2Y1V
vRssUpr6BFI3a+q27oOKPwEZd3pLSp7QFuxw+ETDfvRNv96ba+G7QVeWJZ1KaXoTPpPWMPejQTO7
G1GxQSvsSlFR94Lz2pN06h7tglM3qDvIKsHEL50cW9ZJEQtRSyKtqzme1eSpdyoXW5CZkmkCoC2W
IS2IIBSZbkZAvaAWuEQVxPYo66KMoIXJ6qJ7dGdmGSA2m95H9CmkokvgWTy9qpuhtZzmhsGgzxHT
mlQfrRYlNRVKJL0faFJxCLOOZRHer8O8cUSbb6mY024XGz5Z2knZD8t+zKae6LjBK58sdERP5mBC
mfV6Tz4mOVkDgP5HmqjGo2ykP+98Bxr4kH4kbu6AISfwAJ2LT4PmlR6H+qC41gkN8QkxG4gJ++nM
Knmg9UL7zeIu/9aodPzB+mmuDnOS8nBqi9ZQx7kDdc0A0kb4RaGMDALInfPTwQBa31aLtIlWHdfF
39X2ULjIoAiOQGK1CMKxeKc/EgPuQ5CApDhaiqyWi6iirCVWZ4KmS4eRB6m9ZD9SAxzsrgQn1uxK
SxDg4MZ27gQumL12J6aluJK9jQRnKOQVeAzXQKuuaTkTzxEfwiqNq7Gd+3dc5+mmz+JAAayf9Q9s
thXkfG0m2WEUVmaGuVJgszfpenUAkRB9UiBsgdgs6OhmcYwtuy1FOd+ZmNqnnQPw4cZ1c/cR76jx
PGDk/IiiYuXZLtP4aSCmJiEhpSZd28Aj+zhTRiUQLlJULWVV+PLojz4/h/KAucVCW/JddBhTgJPo
58gVKRP9guzcU5wTdrTruxW4CR0UbHVBVE9/pk2lwGxFm/M+cuqOo5768inni8atWCp1yuPabhCu
+EkdmOSYwy2PB7ymc3XJWkLpvVjMdDpxpq4TvinS7oMY6dLD5OSNtU/7YiS4oFLNQ064OQW9LVdO
FVUizojhy+GEHmxAZksTU4Iaed5i/F99UkAEFwGlOicx8NE61bvSGBWWZdVpoAuGePf7bdsuNDdr
yMlMYJs3YOYNNVOUq6FcauMYuSzPw8FOAM2sdkUOR9m6dnuK/Cj1Pio2XSCxsdCau3mq7dcRAJhG
mwBGctPR4I6YpMoI0fFUs2eMtRb7xu/nJGzK0j+TE+g7IZmaMJNc0BIvvZsxrLH70fqAHAbjw+uW
FRwhGJ36guBWKz6NPutSZN0GATSkpRaBQZK2gyaawJPLclpa/oaiR/XYT7xNs45VsBFZ5Vm1Lr9D
JY3koyGOAp10zrF32XbQHU5tPYNDqX2HC8seB16BIFaAREmVOApAzcpHiyqQBA7Z+oRI0BN21yka
3fI84YoG8EykXA7KmEQjUo2SBf1O00zroU17FCl2rDwRlj7S6ZivbzxkNmQSwBtcK3sTX6p+MxlX
kdpSJRACZmPuvd1cKjJKJX0k+SmN1R2trCNYwGmyDBmfhiYVinKan7mDV0IP0NDfJ/WgslNLE+Ug
j40AobdKmxPiFWf+kVu1fKPdICmqJmn5y+4ddSEsZ7Z48MXOG3AY97XNRPtFRCpy/hHuD/CEeVI/
mB+jvOjtOEXtTr2yEPgphu+TO0PWp1Rv3v3KsRAYamzX8Ku9Z55btYu4m+v0OI4jkB2Cr91rr7X1
cy/LCCkY++y7ApHPG5ONCIKYgUV/3zUACMPO6hKc4+725AeF1gJFbCyUnUqnZMB49Bdfa6QZykCI
n8JOZyk0jxlidSh6M9aH0YvtT5mZ0SPxD20SlG5kquvV6+rikEXW8o1UVFCbVl8wbyIcVE6nvM2L
9K5LmRaGLabtOpQEG4pT2qME2zkcsyF+I12pcI0qomsZWoImWQV3xABm+mdVd8OICQfR1W6OAV6Q
3wXDIcjgCZXPRp7VeMXZ5mBd6Ocn3fY2SjfpUjf0gDP60+j2bsNNhKEB1VGmr/AAcZzb0+hzKozs
GJj8aXAdjmoENRDzz6vBLozNf4Z4AKcmkJWd4ZN+5Q3u7INBcCAv9viBP5IiEsNh5CZckCaregxm
7XivZunPwMvF9lDHrQyKa65JTd2lXencYtjz7BOQSZ92QiXxKxQlpHfDUiM+YarH0K1LXfs724bW
CrFZMZfIEFW0YVUXGehxTA8Bhg386ugSNhSjWHPvxNE8vnmIPGL0ZaqiAjcZPu1ilMsWdJkK+5yK
Gv0KA6z+YUem9Zhh8Y/2zpBMfJkMsIJBdM0zJ+Z4I0aX3OWeVpOcDA7on7Lo8k+xSBItMFoYxDyA
npd7mwDJt0jFIP+GofW6YJzS4VoRJ45QMvcbZz/l2/DEqBW8fuicBODOv8JwFUNg5l1lbZBuseQa
Qawh4ze5peiCaEUSw1Agul/yiphdZD/ZnT9nhO9iNhOnWG6RvPaWzouomqDezLBAwS525D272Rbl
23aSWN/uV8Sv2RcElNa/on8Z3hMDnLnD4h3oq6KrxKxI0lG/QoOzLT84YtDawOIjVRjonygOlTBQ
vs9b7rDN1pUvLVPGt6hXBBOvv0KKNcM/eEHTFl4sax81zpZoPPlbuHFCLPKr+SvyWI+kH6e/gpCt
X6HI3a+A5H7LSgbsQOoa8zcilAtp5V+sm7cxUl9k1QcSfQKXUX5F7y6zQRgbqSmbz1Hba7TvG5ch
M2cksc010Z7FuZ5Ic5Zq6L9bjT0TymAnLQiKX9HPnTEZPtyNwrq1pUs4NHQ8xPiKjPs5bBofwKrY
sqRbTgiDExHXiWujmr6yeTK/goI1psCmUDnjGh17jo3W/ipkDEa3AZLr0z171Wtmph7KcHPxbjNH
q4eFKc+XyRiMWdLsGp9JV9Ml2QpJ19HxFT5VZbmkc1cOjn69Lsb1zKMCF18HzYiFdkGMeuN4l/Ey
NFDdtKY+7Rnb/vD91eBkGozyyjC0G5FPjaOS5n3NPxGsZ2T2pTWBD8lQs8ypyUkizthPc5dMEskB
u1AckkXew/Tf0bPB7EP+XPenWjruxZbf+z1TZpJygrI34LycUqRLHt/PwV7AsgQV4/ItWT2y0suF
2ZkAnOum72jOuUzo1qY6QE/K/YsPpb+1lVi+zY4NEriRPjcuRSgiMCb4mzmARS053khDnxINLllU
KybHTHfzTdFIC/ZdJImBEmmNc6rB0vEgE3JqdpG9djlhRAnxyjLmsggkRwYSelaZy26hyc7ObNjU
7ST7EUPYJAHexRNTxb3TekwHEO+tAqBKqdUO8pTEW+7CagpM4gqeprIkcUREDO1Jxx4q51I7ODgh
fhF1cYYsqG6mWpt31nZVU1zxqAWroS3GsYVk6ByzEAYwguv4apoLuFz15iO+lQZAxT36kqjaTfnC
vVy0tSC0zgCaSSFgRN4xSVhRolaOiL8eqjmf9roDfXnwa+YxcI7rNjtGcMzISuVmpYAUPBivc2ai
ZCAweVvD0hmr99JzDCPAk2WBFabRvKcSMWqSyG3qLpec9+cCjwvgxkWRX8KvhOfGYndZHzsMAsXd
BC542jMZcTDnJwuME2IjfYTwDQKafYHpogyhzJARwyN73Zygk/PDolej1Y5yoKq412b2HSCJ1yAq
Sv+n7y+Od+wBi7EBrVv3jL+LJh1ctXNt1Rj/iE62XHxLemlJ+BCjLI4V2482HP1ovBxy7QznHlQ1
pHwNdCLFZ0u0tglTLfCbNPlhry0xninbwILcHlrqQ5d0aE/NDQcbWHgAiPpr2+WJ27Y09paNDPc0
rBwKB+2a0W1aSPvGrGX9ObIHWIOZcY1LBFOuaemimQTwYqUGCqwic+pQccthmm1YRx18ONnL3hJL
9KCKyMcORhzydnxntdy5saRnNWls8V5IYvbokBngjJ6wjQvqX9c6kuJjJk8ms+z+KzWpww5aLgmX
d4kGfMvWI6jsttaV0x6p8pnPQ/+yysspMVl8KgCo+H9EUdt4k+jHDpIG4nJptP3Kw7IX7ALw6gRV
6pjdgUV+ASAR99at5SjktZbVze1DklPp7hA8MlKLY3d8Qw3AAHllA4bJUBTYo3cYxNMkLHg824eU
dYO3XzHAHajzZxi6ZlFydVRG/4BgKf3W1emWg1gwqd01TTddMdynTB2UXz6W8MiuUbss8bUd2xqc
HlHKxqFjIUDysVVBujOaCgw62meadqnWgaQwejf8gJlfRJxFwqYewSWJ3SkpI4BYci3fLQ55WgsP
jQuT/dF5h1U6wBvPUrPHNVozkjCzsm/PvHLx7pOmeTk2HWMInZvZT3+p87c5RVJHNmsxfPlq0O13
2hd0WIfEBHX4DjCKTQ7WAmbHJBr2yDmxxfk8IdbCNuLQKWYL2iEg5OWCsVg97FtnYHcYuRUwQsdH
TLBzZ6xmbMxZJO5amXrjT+TMCWdb1zJzxQYTR09sIZKeZmpqP7CLcXwYuF3jncgiFMBTwkpmR5Pp
GUHjR6sKMBHZp9gYYmBNg596e7NFt7TPeFA+Vl5G4cvAaTjPvlt1O2VmxcuaDF0VcifX3aXHrh86
3kr2RABcTK6PS2rJ+WgnHk/frDHzNTS8wlwY1zukVNUta0ggSJC8Gds6SRG2Bn/pkBeDNM56Uv6d
R5VX7l3Mbw4JlUkWKYTGamxIw4uprT58vx/WFx3Diz3XToJsHE0BM1MKdKHp2yHo3qZNRkSn6XJv
bBPqIk53fhsxbB3XkiFY21VScN8OABUT6fBUUVVtABBLpyEJmGU408U0DTMCizL3D5HmWcaKyMY6
3OQ4G5kQJlswp+HXtWA9uA5n/qhYJXsFPBjSCpiG8MEtFrp68tDr7ZTGb3DBxwX0FANTTytTsy8P
WOB43Hra6b73PKUeDaTINIOGXMbASmZtB8ViqzM8JBIWjR6Mc2BX0QysiTFvywzXxLkgQVMtOxKG
KiYd9cz6FPyZN10aiqSeYPJ7vR6tIc38C4v99vW69GLnZm4B8rzJnCRw8rLxjwLsgAjsZiARLk2K
BZtbljF5H1qRHhEgOvxwO6/XZ404OzsltSOTcLAav2XezHU5n4mVdb6wzPpfVtMDrMLnKCafkZtR
O9c0DTi8MFkycfK16ZbPgIT65C7O50L/BKbcHvNuysqbqWD6fx4ZlSIIn1kH7HvbTW6ZLXX9ngEK
aCTLYFAHK5CBffWy0LfWzMfXzj0XRpya9xE1rDoX1tjbRx7mpnNIgc2V+//D3ZksSa6bWfpV+gGa
MoAztz5PMQ+ZkRta5MQRIAnOfPr6/KraOm9IlWlVveuNZDJJl+HuJAj855zvTARO0nXX04eyvia8
7ItMHPbwC4MtsXcQE9O7yWRutE3doKk/27wT9b1jRQ04Szzyas3MgvGfk/nN/8Da/P9pSY+LA+u/
Ni8//qCf53+96Oz731t6rv+v/2QP/AMP8tW5hhv56hW+Wl//aWC2wn+w87MFsX8fpL8dRrie/9PB
7It/IK/aATZMJ8KXdeVo/R/4QMR/hQc+dCOfyhPIT/8NA/OVifCLMdJzfd4XQRAIG9rR1WB8dbv+
YsFcVFy5YabUepc/qZt6dbs+nB/Om5/R5jD+9xyROM34czFLwxkRPmGvD1YzJYtOMCfhaGo2lRAH
3ySHX777f+Ng/mDN/ecVrs45Ak9Ae6IPH6YlSmcYIDCDYZVcgoPAE/D/doUPPtKo7kdH1VxBkV/j
MwRd+z+5Auve9ScJsZ1dDXu//CBySVo/J6a96oONBSSGZpI/XOEDoy2EPONi9wL7Qu8sLmP7g588
YUKMt5ddetlV7nST9rV4WloVfsoS15JnYRqyggHTVSaBob7RbhZv7Toob/AmFu46ZROXn8lmuegU
iZiRzeQg1IESZiPpNEa8vgiL7cZGlgU947//Bf7uyOSP58aREYZaPMM0TAU8M79+P9CPp8ZvAnDP
i7yI7nsYFafrK6oa3T9c6e9WzH9eyb4i1oQb8LB9NHoDbG9TUVpyZc/1cxya/Ezu5QEq+7L5/Uf6
9xeC8ORzHiTk+uGmWkpOwZlO7ZXb+xuF69EZq9csGj///jL/+s0FNnB6ggREdux/ef4mH/fCfE1m
ClwCnAmrdanDt0n7B2ss/nCtv9tKr99dcE1E/BWLiFjDPjzrWUDcXWQapHY4HXVOI3i1muqFIdY5
DXa//1wfqEp/XYwPRWSBaSn/Lq8f/JdHBtkZ/xOvWqa8KC3+q3A2SXCO6DRo6Kq45myhMF6cVv9h
QcON9vcV569Lh5T9Yi23cSV7H+/GkULzpNYGmKXt9c+BHGgkJOxV4noN++QONO/kUNIEPBkGRnlK
Or08OuNQ0SYwNRSpgzOpGAzO2V1eIaSumX5qJuUwLKlU8nrrM0hziK8MntXati19JpJdv8yRzd3i
9Xn3HLNjfYuX9urOxB23akPFRs72GqigkP17Zr4KXjVNlP44b9ykRmvO8Vdf8hrBpQqv276Gdsav
ZT1qfwcGfXzx63AK1oYipi3Z9fDR69XYPiZdgEEsaVxs11iNhHPGLiW+dnWd3ZcFSW5C6oDYUQqt
5SQwGrkrh8j+o9MnP3g1JGAGGbxFEEGiGrVlZlu3QdGST2PrZ/a5D2vbPzFEbZ6ahTbq41R7ZjfX
Vvs9m5Pu3tNpdWSGoA+K2rYtXjSY9mlO3Toz68E2+6H3nRvHHdth3SDBwpgMwgq+8lBZLuhW3oG7
Cb/V1xyGLl2T/VJjL5oLNd3VC0x9NIBG3eA3Ht5jmkzOKEDOJm0a8RA5bXgvjV1tKiz4F+KfzLkH
PyPeD9qFcYonqjsbUqvaDTB9+6dkuhoPcs5+9sqHHTzdtFabjOfEbwd6E2Xc0rvAdrDo962d9t5K
AVCeN05ejU+1DtDU2iws3qIlOuWsdwevmmIKlozzwEQueho1y/deJpj9VArEjJpUbjsHO4Uv44tl
ooZS27hPLrCd9Xjix7R3bYOzZwrj4cRweuZwYSAiYOTJ9fPIU7O1OBlMzD1ZPi49BIcK+xosz0uX
jOV+YaDyWtsL+Juo7/Ec+DlgjWr2TXpPvD5YN23ehDtcNBwPOgTVmx4o+La1LFhenWOyo13HafXY
d7PA94zBpz8rvso7WumbI+FFXh5az+P8XHDvXIX5vGHOlUpVULqLGz6Mnjs3K6+K8nI2nfavBpdx
PkD+4l5eZXYV7pK5QjvEbwqDpBNBeUJaB1jhNcNYUraU2cK+Gwln5d8GwVZoG09xZx1mLyrHJ9BQ
+TuNu1F1BgPBPlwvmmN3VNFHPavIe/YLbbJL5+iW6tCMQfimIQz8heRhXncbt4cGvhl4oe/dYG6m
NdJV6ShUg4CcrRF+v6kqSdlpEV3nB3Y7MoJzuh05iugpdUmmkhHBaeQLu3u3CUXvXKsfD9ZMPe4k
Iv8tdd36py1Hl8ZnZe8ynM6H3Jj+PWzEuPWSrOXhmq7ltmBLI4Opven/6iodDu0cWi+o+cCl9Khw
KeRJn36v6JJ4jOOBaLw16uWTcRwqdZg0L+9RmuMf9GKh0aUG79Ta9YLZglV3BySh+8yxKXyf50Zq
zvOYiOG/dPdDn/N3WOR2GI026pT5RlrvQZs6THiwK1IMjwd8o914YihhT4m19YF6jGsUwZ6ig6Vs
L+4yf6p0ndLoovRFYl3/hhTFWJCJJL4I9srNzCA6haI9WTY11sh22cucmYRurxYQkadiC7ofi3i2
pQ5B/RwZx2yK2hmjR4wYhpKdqIaKJJgt2ndpgGlzK506m9HJTbdcPNjETGys5NoY4tFudLAy0Dor
RpbTQ2yRVaaTIoeAo3qKvvSmEaScYS9ntbuB44NHv2eJ3sU5h0lsLfb0zN+tNy45rnea5Yb6Ddtb
tAY8z9KBhymluWXIZ+vs5HQC0LLFPmxlFDRX3chxb8ejbPZBkFffiW2XM2de25xUY5jH4+xdtjAc
Mnc1iNZ6TDmQIgJB5XtZYuW96H7ytnOu61NUyzTZVD1ziybsZuonHH+5YC0T0FKWqX9uDJ5kume0
vu+Aiu+xcINY6iWd7n1U0yftFwuAfFGlofNS4oKhGTupz6VJTHCoOuIlR7AUo9kWZA5wZtBCUI9P
2uT5cipFllGE0i22ex90bqvAfjVjQ62Z3WcPvvDVVoBHPgGKqeQXqEpSb8LMa9z7kf3jpWHM9ZDA
jnYPshnt+IDtJ90kg53cSlf7j7rubXe9+JR8kJKIqduDam/xsmvmyU/efcPveouWMesV3uQp3OX9
guo9jc1sv9KyUdd7ZiXTGQ9Fcqjw4yQ3iFtIFlM8mONsW9WTqge8LXrssvKceAxysE1WSK3JaEfb
ySacQjefKinbCiK8yLJLkJZ6KmpQLWILMsAaJiw6KWZFw/MdLgVjjQWDcV5X8eMQ8bQciBPa/oF3
gzl4E/ykW8Nsap+JxPsE9xQpPffp/9vFDAQOeD7VJ6xQy2eQ/CbYJS6l9K0VYpVltR2OTenTsOX6
Hu7Jwk7lPhGmv8dFOwQXYAFMK11c73JXMPlsSHJEzqPbLZpvdhr3NTSa96TLDB7cOc6eHNopOQ1A
2vRzO94uGHTQF9hV7AN1NRVDeGM7gqIJMADWKCtYwHh3n1JjBIeU8myc94OUuKv9kQSjpATo0a3c
oN6SXBBPNIhbet9G/O4I2CYKqH6ak0fgLqw9JPjdlyVNH1mm4VenYuibQxNPff65KJJovFUW/CBM
vc1tU1sEaTKsMnpTMf7q8X9xgNqRvlOwQygtnFeLYC7JQA9mtCLdtI7nfDoNoijX1cLWCndpqb5Y
E2h8egVCWmNnOhFLHA4Z1C1Joc8W2ojuvtIZLrdqZCizQYcQBxcoQXFB8YBqkoWOVdCrl0sGOk0S
IXUze5nNfSo9ejLjGPYMCIRSUlX3OnYy4zVmyii89eWSq7OZ8LGtQ3I6xDGwDuG0EfwjzLB4n5dI
YKYLk67aDxziC9ZaU8hDgqfZOybMiPWppTN8EzZjh8qi2iJ5lPHSE+vSVUGKAK4WTFSd7CLPX9hB
1aTrydMPT8Lz1jLL8hPmKuTmdoZTnDiHRnjpbeouxT4eo3THxK9Z08OS7BKefsSsHupeCafkgLTr
bMvQMwvRXT+8FLIU7c+GmAm+EohaIwocnfNYk3nXFjlcvJj0xMOgxqbYxgP4vQN+te42jbR4U81U
Fywkfb21lgHIM6Q0nEAdcIU1E5Fp3o1+65afxxre/qqplH3t+Jnlxe6wqkITcIeLIOlj30SFa2OF
7KPya87LlY3BFVelC79APC9G/0w3pn+fx4u6pzuvCnHdDwmuS6HrDb2DUc4rzQ/eYhoBd6lTL1uU
vZHNhCXerMkNwzXTnPZhcmyqv5RqfZyoMmTeEObVNopGCmSaPA3tXUjv0Tqd04U6nYHt4g5Lz6RP
7mLFX5WN6VLi5LPeOEv1C0O9eraeAiiqwQotUFWMINP5vcvjYv5uBzpuvlIyI4nABMrqQdRkRj1h
VGMJoXwEPwFeV/Zakwo25AgpF/eyOtraTjUzxx2YGk526zz3s+KcgE9kPs2zBf1XZpVahW5shRfe
GMOaMB1A18Btmp/axU8XauTMKS+O1AideybTetaOuwUxk7Z0hRvrCMChwOCZJoc8yuO7KRPlc93u
OrbyLUMhPOr4OXG/OJ26W7yOXnpZRETo2Ecuy8ZZkpjjBoVpD8gLjQNRtsUL2+R6yynDu+0FnVEV
HRQ/y8wrX3jkQppYivDcRrW9owra+gntGHwVS/N8HAXNLCcvThtxXqbaYddIe+Y3H9P6vlkWWl3B
FDp0QVRhTOtQLrW87lHFTi7ZTPc5LrLhtY4oJ0qrCFtYMXXl1ngWDGaOWWZjENUvbXnF3wVBqGmu
aSp7H5spXo4UuM0JU9zUzdayVWJPw1SD2lwOY360/BG8psmbRF9C6K9XsdvUnzODQkJmCm0Lw3xf
6Qtu+PFcpbYzH1kW0yOHKjBvgDBxe0qsDt94G+R6XSyKTNCUCvuUNNdzF1YTrqq7dOeXQ3DIkw4E
jqj99lDnSTo+4jnHnWsA7d3PIGy/NkE73MAD8DCmFRF+Rro8V3YD4/bSW9n4WQzdgGijp7G34cD4
Hctm0k0B5BzgSJfKjtLg1MV1rp47Ta/iCgRPH2zxfhefMfeYYs1eZHichtJ5sKa4/RK2wKy2jNAX
KFaiOw9e6b5P1+r4deLSFHCzjKOANZV1Jn30Y2H7vCapQF05vTWfrSGZqQFxxXRLe6Q+tO5gxuvZ
BNYVqEpvldWD+YZRoL+zLNJ4RwaOxVdUNuzWQ3x1BkX1bpnx8OBWSZc3T7I/x+NkIOI4GRTfZW5z
Qq/ShsrDa5f+XkMCcIXnE+9Qx/ungwtDe6zlG7PxiZPyCmiD+kI91Ogf8+hKmGk99gwRyttcFvzH
KBp2WTF0u/la81LLKdkK0QRA6UIHHVyLEMtkmnzJvcR7rud64OGKwWY1+CQfKtOKVyM5supFFHf4
PCzUZ7/F3AAW6802dcBsTjbn0M7MbYoiWW7w6F3d8uk4fIr8OvtJDTFKhk2rzT5y0/nWH2bO5Z1v
ELmw4ZNg9LPubq5cWuvI6rcvlPbNJ+ShbEPBgr3seOS8ZF26rr9Wo/8NN751UwxNj5UhEfqBLWn1
1g/Sbdl6tZxkF8x7a9ehDoplIqnx03YeJ83a8jGQeK6394epvRQUq124o+UGo2O+409vHhy7ks+U
ED3Fmm2Cx3RjlTuZAOxKJ167mUSz/GShIb0bjcQGYz8dj0hUtV4V9MR+ak0PiYx/mntbpE6BsmpQ
1DnJOt9CEdDeaZrqOC4BoDFdtyPIM8NZBHh69HbVxA/VVDOjsqYWDc1pLV4ZJVbFaRu4aQ32tauI
T7EevFoWmprNSfKzn2LTPdqthT6JlUefMrsON4i0WAWHxC8eYONPb5ZJ1KMPMJ+yw2Q6l9RZXEYT
YzJ1ZCBvq9BXB9pQikcTo5GJJoS+GZTVXddm0cEvIjTAkMP7quW8pzZ+549f+h7fOgp+6x9yCD6M
dWTj9TvsE0WwrQVRJocXCsVPE3/AOmt0/NL4U7hf8PJsfKwrP3mhsP9urp23WbscknTKj2bCeYFt
0+k2tCO2J0oTp2f4WPlDKiVwNAJPhLazTCHcKQ+1eWAE/9SXIz3mQzvhtPQHpdcN1q5DZcdMLLDq
rpu4b/1V1ctxB7KYF08wV3GGkb8fCspXYOa6RpAuHeeI/t6KjD8YK0rrHghrgkaMG3MhjNBtwtrQ
epfOINFH1jVPznRYoTbwf2ojpV7LObeLfcH6Ma+kVyY7p56jzcgXEUL2sYeLlhHeiqEz3o+kLfDZ
a0p1sO+uuyzMH+NWOsNNTevf5rp5fglnXNAK5ljPtjXoi29LGNWfZmNRTWUtocAl4k08PlM9YPKT
U1UjzIUl/7oo604uvp+vx+tskH3AFIo90YKAwGveifmiE+m9XysqWYyZi24Mxi1vRxDd4G6g3XQr
5kJEm0g29Aunhuq6Jr3ayog8fqO7DOyp69+7YEeo3605SaEnjsOlH3h0AurFMeRV7n2rvfCHPzOZ
mpWNAb2jzhTaeex+jtt5fGQIxlkyIpZI0ZzEdgagtQ9XGpsRwYzeJp5B3BMvH9mHpzhactjJWbCN
pI6zXY1wla8gy3EIJVaJbSsM0sbDPSyDi4deWq5DxyQPvpkBGNaoWex+ufNwXtMG+RRjua5frYtH
7EDthazFsa0QynZFwUGtvYiyzraRsr53cx8vK8N5/Efc+5bcWrECoy7HdOdhYTqPJsCcSA+CSA8j
UWy6oRVJqqCivr2vsvlAgwiXHlvK5FeWGMyDbdXybiK+D6VU9FsQieNGKPKMOPG7mKa3jNa5pqET
ZC1g3Xg3ddY+V3X/HoRmwPNqz48upunLAgCDVRbznzl5+/Sh4PY7zDEldmvjsh/fBwY07pLRcn4S
nZpYbTFh3jCTn9keVhyayOWlR6gTpEqN1/ivnA1R7UOKYsnyTzRO92X3vWZTieMuCtVmqLk1VhIc
3SZkOoVxFhMP45MCozf74K9l5fM7GJ+j47boHKwJaVjhRcUovMgbHVY6OlCQhTElraf+2uqgmxsK
Q1h92bIBws6XmWJqMMAwUlAQ76Z0iKqV6R0WDrL8BIZy2oyDW8cpK9rHu+CaN+FssdK1R6V5P8La
x6/YH+20bKN9zF7/nVwl/Tn1ULxbjhvWG4zO8hQv+SR2HB7mcZ810R2P5QOpXB8vA84Wj9x2fIxM
7+IEa7NSrzT75GiHV8+5qQvibKsE1yE2ucRA1hzctWlbikBL+oQ+YZrsIzy84Ugkgp/s1WcIG6AU
5a3z6FQBoY0hd4++4u/fiRGP0QYsI9smZ7DbeZOl8Uh2kd506+BA2LmJkzn8zkDzR2WrhzgtYFy3
U2jT7EZYc7ekY1xuE5jSTwQ2+n2G0wDXbDGT6W1jNp6hRVReB1VdKrJTkbrMOUFgHoU0WTC9YFXe
JGQw3pM6VGLNsWd6dfHLNKs4pAxFOppwOykQCcmFlCPUdawswzocW6O2wIf7q8+z74ptmRDHxhBL
wJyEpkKaBFE5xM9gyk1HHXaC+yj1wHZgmBLUIScRrL+W1GK7LzQhE4u2YWcVqWSODqlivn+bSj+i
6Nd4U4OiMGffJMPxYV3QinbJXWJaG4JYc3BwZvoP9sjexJaxBxL9YOfkb6Kk7PcQZJfiAbxP+Fz7
Sgx4jYvx0gc9fwfVseKvtjWMegbu1JCsVEpw8R6UlwWUZ6h6Rv98ZbAK22Z8V2k72qQKm+Z9YEy3
fO84aMFxZd971KyBE7UNNqzJtrbtB0msERBEoeWzdd3tHhLXke0hqqCDdp3WW/Ia6o4AS/vUy8Jj
bt4I+WPJnHQ3aajtRIw06FSAJORjBR6eS8n3js/K+EygpdixN8lu3KGLlz2ODfNAcLWHh+nlHKMA
/d11scju2daNt9qhDnkdyAmoA0ke/lf+FH/Xcy/M2sq9gi7ciF7PldE5cWJRqdE9O2RvYE228at2
QrFRMWaYSzhwiuMkzBT+scfO1a0zbuJXRY0vMc4ltdgayES9mn4u5m3R9CUYUaKh3EAJ89NVbyX5
K4GDlrMG03ySL2W8WXy3vSQdOJs5gGzBezdEAaqmdy52LVmxwgZHj2Ve6Nv1UNZ4Y/1wVZ7fUxge
bq7I8G4PtCnECOYT2FBhS21gxbjwqaPvbFyX9HLYl8zro59lx8kVQ2sPizCFrjjuSazP2AfJPuUE
U+twWCVdVNJmWbTFupro09OqIM1twMTsSYE1b8qbvRv6wEBc4w97Eg5s7CYvh3IV/4jq2npQVmt2
efQ9Cyib83DSI3QyOZjYgAIj1oJKSr+Q4kcrR6rrhwmL4ErrOHfOBZiHTzBIa7PN+pKjmTDcz2jK
0QtTwbshLZ9j6RXkGPwUUPCYtDW/YgWVrKNDVck6P6t07g5t5Qc3bgAJ/jxrBiEXEbtRsnOjuTEn
YA1dfexzrZEM+Klv3a7Rw1ZjkyP7GBeDvTL2YiVnEbgohEoveLBjKsl3/OJE5lDTi/JOaKJTtUYY
2vRJnlJNgiuOAf2MarVKYRMfBJrhY3N96SZdyJ1HI3Fh1iFP9xeEPkmdDPheYlYRLv3MQMnlhL/Y
z63K9R2dmuwEC+aOfFWc3nYTs9Fij9uK94LG5E8oLgMTepJyCD5LXLBngNPtfEewsSeyOzmNvdap
PJENpiBejRUR2QI94mshG53tjMEX+amu0SxWIHLSbG9qh5etyYKKiGM8ItUxtXmox2E5p1E+FQ8a
eY5PFgL7uZedFz7QKdXpU5nPlbVROrBelrYWdyJJlmYlFGMjr2iUIPa/CA51tm+z0Yn86UbVS/DJ
gedKcMjqfLjJuvQv3Evxjn2U2EVz1+vT1En3KztOviHPk7U5oHW9kEchqQtPn1Btq9pg2dsqDLtN
niS5/dywFcO470gJMW9eeq7XW9Ma4SgB2yR8ejT90GK5Lv3Ber0CLKAb8ErFDV7OX/nhqCMKKP36
UvCxAWpltvWEKFoirgxFiqvZCpynsQshsUE4bjcFscxy7eVmzK/a03DsVJQUB9pla7NPWm95zkk4
0j0+TtNLNzvZBnSQc5kZVz+goudfdNeYAzZ5ZY4BUa/ikBrtfJWTZ2+Lknt1peI5MFu3bPMnLWdS
l2ONdY5w2hg9ga9xu5uys0aKS6s4SNb44xfOxgNO2R0WBjzIJUkwBok6KQW7kcD/aeF3KY/dWJM2
VYr1ce1EZXvEpd9WX2tEnPnF8rVMH9tYFRjPI1I/a/LGjPQJm48vw5Ar3NxTRpZ6nCL2yHjsr5gO
x7LA3jI23y1DZKUPXXzFDmVUtr45SaKOpFnTg0vEBmxBXi6vWeu4P6d2Kp4ox2KuhDUxJtLr+Lj7
mHOIZpU32WQI9Yy1uHQjRs3bAiCMeEzTmTs8596CfM4r+6gou8xOOSozZ9KUbx/SlN2/Y7nqbmUx
QvR2iKo+ZOTrYOU0nboHjNY+ORz73ZWPkzs7xZ0PljyRU38ZbVtDb6mSN6LUHKeHKWbWSK7C4YDT
zu8N0Ndg3SdtNqwTw8tlbfPens7WkmT9Wrp052GC77N7JykdCj9I/lSfSKWMtyXuZ07jSVF+0gIH
wkrItnvuPB+ggh84yMA+rU9OkVWncGlMulkg5ahV5PSFt5oXzhBrBdaEYVLdqwsDvfKBv92SG9eV
nfutmHtzHrRn7qXPxgRoDf5WOndvKo9UnYPkviGqOJx8xiZY5D2UA/9qMZ1JFJG/AsOKIxjXKebs
YHrEs4nyGQhjP+S6t7+7oo4oE80carHKNrTfMvaAzD5nfBGkPrrg0PK8HI2X9xc0t+CLrPvwTJeV
x1jdQGMnVE5z80g6WXEQzIiaurl4GCp72NsYIUsewtl9AbrGCjv0LEhB11Dv0XMmRrVUrTzYvcsh
K9NR12wXoAdbAB7LT15ZEjxJbcINcKDyve2NuSkVkng1FWAvuK0If/vM/0gIWHkw0qfW1f1jYzf2
fUsMZJepYboVkbA/S9PJC9lBb9vU/KMa1PsY03rrqW3WICGW9gghqa1m7hKX3OQwCrpInMHKwxPS
z/SJSZHesXOGlqHmmlSskyY3gVcHr4JCYmQGu7+txz46ZJhf502JBs15RSYM8BHGNHtShP/vPEvx
dqjb6D43PZOqMuYPSnwH+psUd07W5wxyyi7cKJaTT71gcy+4Nbcm9sKJeA71nD9jyrH5JcYwrk5J
aLfpJqb/vTmwSS9pcR/hd5RjTP2vbMcvjqa4d8VgtGVXn0TGuaepvW4PWPj0CWaKf5gi9rlQdqaK
O1pY6nHG34CcmTf5D2HHy5vdeigjAqXN0ETOMtIsohM3KQog34WragqPnd4FZh9lzg+Hx3Afk0Yz
G6fLwWZpqygfkyRk6oCRRT6OzDDZSTF1W7WFPegdLcsOxyLyZOskc8IXRRmOt/WHPmi2bZ5hchuU
6jcK87g+xlFiUSnbB7W1Y0cBSKFEIzzoMlnK5zlbyO9barzY7OuIrhWscruKV9oZy18v9+Wi9L0X
ssmZY+kQT9ISTA0/LR3e/vWH21FJV+k75pxh8mW4xmgtzplXcQsVYZPQ/nnTZ62lN86su+HVr9hm
QSlryXo3ljcde3txmTqHDNJ4xBsOkdCo6X5OkCva1rdXKZLuUnbD1p/rPesFvStTUGQwbTsgUL1G
luenOBOrXF5Q22mbIrYb58wPKU5D/0yeayvjuRp7ujClz5Aao16Co4R9er4LtMURlkM9z8XCF9av
LXbPm2mxCInMU2q+mYFUNoSzbvjiEcMC/tak6p7oWDRtCvQtyk5yXW1DVAn9SHoS8XLW6hyzjN1y
hPHv+m4yD3QwkWa1hUaxGEgKRjGJsTjsigFAWQ204bot3OVV6wbb1PbUoYe74RNyFuIR4YzBL0Ef
KC6J58bHmZfNcOp8v78bmwF/I5AkiEnGu3LewFjgpQEbT+e0dPvq3sld+2bSVuqc8dZV09HxM0Zc
oRHVvdXpAnFn4FFB6c84azTmLjGux7Mx6n3O/uYs43R5j00xPhlSBijwQNwusNqWdlsTywKQFrDB
2tUR/k5g2eVwZHJtv/rsvD/BESQpHXsOsoMLlbGvYjCNPHZxdT/VU7F1vWII2aLN7mksMhN9Atto
LqSzCAym/CzOzriqUWtDiXqzCvoc1UuUxV1O2DXesU2QsGBG3fpopiGoF1SIdH7CSVCaz2x7SJ5a
qkkPMDKLn60QobUn3DKk9xzlQ8iS7Gc2Tlv6ai0GNwpWxq1Ctb3KuKBY/XBiSo8N55FloMC5JCre
H3Aj92bp7JdAEmeIGWxt+cbFG9Y+0j8g37vJ3nCSYcPPm3vkELt4jCPQTEuWZTXkMfpQi6YbVcg1
sFMsn9E6G4CCQd8lz2z3QvylyUkGJPWLQ0bi1XVEsCkCO/0OLzEyB+NONfm0Hhw7p0XJZIq/eErp
FmqnTxQhZbjzI9+ILStuhBGLlyHx3tCE35N5sYujpifBu8GdaPSWDfxUrL26kjczgQ7sAuE4f+60
m3/NJu28N8CQwFcVOvxCXjIHGNOQ9kLNT8LvKfJFxBKP/sIIdQyatYWdmqULqt6xTXN1l3dwHrbA
RhgjRsFcL4ciD6MHRpjYQOwkzJ4GZUR9W8SgG3kMoSUQnx3r4U4Rrzulcpi+Cd6rPyCupdBzCpt1
p6JZi/s8D6fPdi3dp7mxaL6t6HWND9ftWYBayGhpxzzbp0LN1jK/4EUjQxyrUIJGsqPus+E0ec6n
tCDy0l6huz0LNeiJATF5M0IXZKVO6JYj0ppEEBPcJinW5BK9YrssMbPvAg7Mq9NP7lfyYMNM3hGe
ET7koepO8CTop0E7nx66wuqr/f/upkX32gws4VnhVCAP3eFn2LcOcRkm0I9Fr8O9BJN3madkfLfz
rmEGK8Tb722p/+rqDUKYvEEkfXZR4oo0/9WVWo1yaNOennO7fZwz+0bx4EbB8geE678x2qJFihAh
lCIW1/3g5RZ1Hltzl6PGUzAkrMcsIiBV3aLl1u4/Qx7/ZVloyB/8fxnKoW1f2dw24Gvhej6E2g/O
9IlNHRyHsVwH7k872A5mU3tHUqAklZhLW38wRX/8YNer0f+LdzgEBgJM9u9fn91OVbtwaMCKNazn
jM6b8FrMNh14+M8qwYL/+5/ro5P3ej1bBi5Ob1bPwP3gWF6kwc3mdOUab8d29Ck3S/5whY83xF9X
uN621x5KjyXu759It3SuGWco16n1pU5uFQyWvDz//lP86RrX3/AXK7QLbjNQDdfAQrtiHSkC60IP
zx8c1x+d5B8/yYffZswKz8H8W64NkhnwgrI5Zs6T5HD8+0/z++t44sPNvWD1knLh0wh3WFXiDndD
nxPXkn9y+l9/3I+3tmMTAmOyDyM5/PDjM9RzGwe1Yr2YAIZOb2baa1JXIvZauDvWQBA4G6u+ibAk
CPeYYpc65mMQXaaw5u8DfVFsFtw3eyxL+Y5r9D+0KJg/mLTR9zhYYrUtTC7KczYtScAuvYjR+3nW
qL/TTgkqtWodTt9XVpq1TJ9iPEZvedLS2Ykr5AsTrCB+KBBm3vCz4e9ILcj4owiSPfqN/z3OiuU+
KG32gVY46H1NYp5jNOsbrceT6WNqXrpguPBytRr4JoVMcRAn6SfjDeMnyzRwWzXMord6voKqrCRG
ygs7UJVxzbmUpro8+sMD/u+WEwQPEk7+tVT8Gn769VZdaluCFWA+FzMP67y9GSEZu4epYeUi5vr4
+1vp3z0Yv17N/vvVqI3LUAi5WtAAY62pIunSVQgO5PeX+Xd37K+X+XAjtcXCTUMt5Vo636V6KPD4
9d8Y1f3+Kv+SeLg+gL73H6Sd147kyhGmn4gAvbkly7b30zM3xFh67/n0+3EWq1PF4haho4GgCwno
qEymiYz4DerRFkbEsMum0Z5scx5cPrxhHfVrdNcRYk/2ivoY+aGj5LdCuDeyR6t40vXn/zHsNPqT
sGDLqC0YGsgI5VfbTpqXL4iE2LxFNQ25AvWxErYARCHcrgRe+Hpco3g64pA7LZfZeHmx1IIF5N9p
jOCnmn0b254q/LPXvjdRdaN7w5b7HQFy7djXD2OkPUM/OyKscjMoxv76b1m4l85+ymwO6tKMhVri
p6idpNsKLqSClm9UpfYcFDWOSMitfOzpMJ2dTQyce0lCgl405h4jLvDjQE14F9Hie81inj8mqpY8
vx4aIfvjNQ0Y7+o1V81f1wf61zvgPLCkAPZlpYmEFfXZWjY8zajABPAgG94hoOzA439YXQrZIH61
wJd6pgiJGKJvhWSp3z8FdHFqLXit5Vc0A+9d6a03ckdQtJXVcPkFJJVfJSpgFcl5rNkdN3Vf0s4Q
U0jZOML234Ukcjo6FwFQWXLzlR29GA35MTiYfABJnB1TmmmEJK5S6tR9thkwRodJbAcoWcveRyqs
7ey/RhTnk47h9D9fe+4QrwFa6gRUblA8QuNcpOXrmYnh1AI1V4o+fefkKc1BXCyN7CbyBZduQYwX
O2Ub/487KAie1ZRPHKNJ2idRpi0dkohT/KTQIds01OuvfqT1HxOYCqEfDJpuAAtpN4MIpkEMyX1S
L1tJHJeOK8RrgLNQAtcM7a/7y8m5EXojNnktBGR45C0Gk829aGKwZRTqV1icNC3L6M3MvScNrkkR
KTb10D/XF/PFuQw5TIcbxj8uHLLY85PLRdotMXxDADqV2ujgWiiICsjfqCtrU51v1r9xAL5AGYGO
Zk6r6WSkeDtUvhwQp8zfoIA4Zf7t+kAuTsJZgNni1yNaa0k2BehfWReS9Eyd8nqItTFMB9LJGGpt
QO4CsRLb9L2dBiZoRLjzfwphzRK7TAo50KZpqny0HL0P0Vr5DsvTZEx6F4CA4BKdj8HtZb2l6cMY
QlDpHX2nF1n/71MKjHHArBkQu7FimJ2Pqm+MAgC1hHw++aIo/t6qjA9dilfm6mLpypMFvYUBCVg0
VddnBxAqqj1lck6EASSfLu9aMEsYeiag5q9/lIUDH4I2J5ys6oYIxXYWibboZNQzJNS/vsIUENVP
ate0UZMRqPy72uyw1/D9w6TpEnvouiiPcXAE9CviSsf/dv3XXHxBkm4NIJFEl40kUZ8tdPw3R4Ez
icathrccBfkhpZq6crgvHLd8OZIBgywKPKM+7YWTtS4AG6HyOMbOZnf/+Db9e9nbtnPjvA72wbcP
h5X32eXHlBSGZYmiZHAkzs+hxm8NpS/IoLxxEnDd9No3Wf7o65VT4mILo+t6Gma2/HnkKKi7ECbp
G7tTMTxec8FauBaJwOtclzhPKXScT5wWwztFkBP+hNJsB/E9HTdgSahhb910ZS8vDQZJY54DIpkI
2/k8lK6PLkuBPCRCReappi9y16E/s7LeFi4pSeEtohhkmeggzC8pM3UVoIjUPxEhRSlFqWFFGeOj
SFXRxWE7nxRhhh/ot+3i6qdbaK/X17s0nXnnN/95/Nk3C/GNafUaTa26sHZt0drFgLy7IvkPo/un
xBl7wCfSHnl199af67GXPiZSEKSX5Djcz7MZRgEZM6UUHJSeQqFq7zGonR4Tbo8j+Lgyz0s74CSW
PDv6g04BUTtB1ZWxdhpKyll/qwS35tqbfnFM2iRwgMcfehCz0zny9dDLdfL0BCsXScyghu6a4SGu
v6XC/vr0LS+dk1izU6SHltuASU/ooiB+rP4WJd6wBx31GtX4MUKmCNRdpuza/u164IUxUrDA3JJt
iFeUMp2hJ6eXbJlBZahYFHXJHy8VbDklqVIxCLwxMD39F7EoxrE8KGny7zwW6ttJGjZ56liQbiS8
3uW9mGuOj78nPf3rsRbWiCqj10kUDWeq+XMvr1H39AasYa1qr0tIu1vg7iQ42yvzJy0cLWeBZnsO
qbES4SoCNQkYoPsx3/fKL9nc9jEgbPy90tuuckT5I8uOJlby0fP1cU77arblVZJ9dDjITHVGfD6n
KeRjj8cbRlMa5o7JhEXW4XFwMxivaYWKuPIr0lYW6+LcnsSc3auwP105UYk5YgJjhTspwRtDudEQ
yf3fBjc7VPKiRma8LxH2gmCB6SSDGpB3/SlpkDHU1gFxE5hfr8ecfvyVCZ1Xw8klBvhzDC41qEzf
1BUo5m9jpVIUc/qwPP730U4forPPN/RAilsIRNTugq0CASkq7wTq4VHR7yYCdp+v+mRal0tGpuyD
BJ2G/6QuKbNZHaPaH6VGQnZbhmqOSARyguYO7WZIVWkuWMJ+AMJzi553lW3wDZM+pKQIdqaQq8dY
dI3gAQiDCQEgk4DBpNmNEOjecYgHYwdvLHgzvS7fAqeJy9dxHHs8oor8CSSgfqsPsvqZdkW5R01O
jfCEyV3XoUmHd1BfB990KTRQn4fp8YUyeupuTDVFpFHue6x6ijgCv1+g+abs9U5QX7sobKzHyEqz
kLtmjMcbT2nz9mh5iS7tElpXn+B46WVnFCHLbRODq9rpbmL9hjirY8XhaXS7XGjZCLgNotTvS1p5
qI6DEZGdEnRBiv5ZkRc7r0h67SiAqTNfoCxVgY1NTt8jSpYYhhO0VRLdILIeM3GNB2ExQQAu9FWr
fnSRXquPaIJ6B7S1B0JYffLVz8aYXjAVfntAVLM9QI+rnFE2B3eTm5ObW5IP7X2CoQQcgNED9hAn
CKvtEwUYgitDKnLSzjPuwmzSJqTmYHCluy2pvcZFEjkWeiC/6lGcNBZzfdD2eZsZsEhx26qPQyji
jaWmBpjnAC7JKxhF/VGW8z7Y9nA972U4fair+ujx7eTCErBmCNQU6X7IgDellXeaM4yjtKvwR/hB
HUs3n2MLqe9djVhd6GgVMmXqiJbBLoxFqj115OePBnLlzduYoUQNrC1Piy0WUFZ1RJdQ/CFKzbAX
XR+JVtgiHoVkzLy72zIsTZQLPCNycPns9uIIufRAoodzjVRibgHpu35uuxyuQZPpwZtVGyVeUKic
/OzAlP9qfb34zHANAlEZB4cCvsBtI0RwehuvBcvdWS20FF/URwwAc+EtsqrkxeohJ226ITA2SuIX
tyogSQ8BY0N+BYZd7txCHiYzWdC6dtV50QfCDMVTmSmxjvFQVx3MsAVgWUE7x09+bN3vWhL0P7MC
zTbHMqtx32SZ6Nr4jCSItfaWjhY7nuQ+oiOS65jCkGJGEEYHRJyUj0JqLG0TA4b5Tc22Uh2Iq3oL
TDPB2aTsjO8euGxwYpKbPQelBh/d1LDYkLAgfMShWh5smggw61pEL3GSQCbT26ZJjFZro7jhd1OQ
5GYP5hd+QWtygmP+lXa7ToPPY5dSkAJIqtF54sHR1cBEPBp2Os+Ce6FHt2OXsll/6IMUwV9KWuQb
/8vjcRLk0UyFVxWvVl5x57eb28ld2zTwkDL0Eyv0AFOcWmREvO/N8JmS5fVoF1f5FE0nd6VQSstw
nu+hkJ1WuOcJcK6/VzjWd+rKm+pvZnp2ucwiTL/gJNtyffC6WSgDxtmPP4NDfNyNh99gNG/yj8D5
0dqRo9vihkLhzl+xAr449P8Wff6pXsnnkdusMoIiplwCfg9+Aiymhyr7CBEciHoM6SB4dmsVmrWQ
s48XJx1lQZkCijd8QzUVrh8SqSDEIf98b+GoWe7x+ve7eO/PxjibXbkZ6zalXYmQyQPEadiAvI9X
cp+/S27+CXVTpYlgmaJ+kVh2uq8LOgQlW3+X95/tJvqIj/C6pT1AjX11KA7Xx/RXeepavFl+WaRa
I6KcBi5kJ71Kn+2n7LxEDhBe+ekOHNidsRH3xmYl6LQargWdpSXoOURYhUy1Ly/aePCyoKuO1m2L
W41q2Lrx6At4XqBtG1UbsViZ4qVtCOSfN4KFBB8+6+dLFa9SPTJKRmy490XyaFb/bQFlWiYnf3+W
vnotSOAm4e8Lgw7PtN0Opi2O97G2Motr45jlWcDnPQ0OIIcXmLVEOrjo6K58p4tM/HwoxuwlXKqN
EJIHCHAxkIHffAuex7v28LMCIPAnvQXdukt2+XuxMoH/nzX5ny80r/LhiwMQsSOsJTvDy3PyR3RI
WUjHb7uvX4ZNcny3Nom28hi40BxEUJcGHsmMZslcCfPnY4NKlUjjW7BH9H5vtJ/yftib98WfevP2
FOLRix7PRvQ2pR2+i7f6ytv1srYyiz47QAurGgvVZUsMGn4L2+wDdViMqtytsJe/+CtbQJrW+MUG
xBiFy4iqFQ2P8z2QJYFEjshYkbD5U3zIDr27W/0o7fuX7LO/gazmFLcIK6yt2cVhovFnGZrOP3P+
bjbDsR+7nmH2EdBjbQNyzQsfSsVBSgDbztB9gA23soqXBmsoMoeqLtH2mNcgqshtm1xgsEmybbbQ
LrBg3qe32ktsd3f46e6s5+5ARr0NV/bP0vY5DTw7W/WqgBBL4m5H1kMtokvzBsCRVGflDF86CE7D
zA40viXJp0wYUf5qdFOz+/f1GVzMK04jzI40wUDM3lWJQBkaa4GbfKc+1bbt3VXIatum/V4d0v0z
pjtPa/tiYQpRSwXcggQsVSRjNjYZPW5tLAcBMuK7RGMZp1UVreyP6wNcuNmJwmUwobl0UrTz7aCE
EGHicuScQzSEpqOPeWCDkcz1KAvfiYoREmkiJWn0J2cHtujiL4mwF5vOereMZ9F/WPn7088829WU
nzX6wDqdzEl8d5YRtXDsKxJ337ntN6YD3vkR3vM+3Li7wq53wW20rW+TZ0QBtwjAOePHE3oxDzpZ
YWqDYX7krLl1t+rDw7hPHWQDbG/zHq/MwcVMz37iNEcnGaqP6R9ybjHy0MJD1N1G+hbj05VpWJgF
viFtdwtqgqXOprn1JHj0KBDykoGo/aIqK3//4jhhCDoleF2i54Ny8myWhVb0Alhj6Fwrf6QS1tMN
bO+0gwGyEuhi7c8CzebKs1z2BcLfjpwh9e3eBMY3Nd7Cy7w+X/K0e+fL5m8uhJCzgTHTbI/FIzVh
JUNUot7oH72NQMNdtFUevsGG5tb19vVdcNM6yRFr7QftOX6xjsmGDGAvvGXbNeTExR5RAZTRsKBl
o7KI/15cJ+tDSVIxKVNsmiT5Tx0Aw10DUS5M6lmAaTJOAiTYwOtDQADNeBxRgIB/lVNwWpnThTVC
y5W1p9ETohg2W4PwEiUXR2KiFPexW9nYA9Vt5pjIn6xdqQs76jSUPsvRJDQgFaknVD8+qdm+qW5a
cyUhWxoNL1eFKjBS3LQ6z+cszny1a2Dsw+H6qaLBn966Faqt4GqilSW/9PlPI01f7+TrpACtgUAS
KcP3BX/HUFXXsoEpkZqtdlAe/wxmttotyKlilmPH1e8MdPgxl9tSFcMEcY/usMC5Of66vr8un3Ss
6dOIsyXnWT0u2T0RS2EXfAiWrTqFk956dwWplvpTM518sxJybR5n668WcCqT1Mlz7CYV7nP65c5v
y+kd8ROOGXwclLeEzbC/HnVhJdImYL0DvAYJN+8c113XRmql4b9GNSV6x1cgLJ+uh/jbSZ19PWKY
sqWwFDVOrfMFouA20KY9lgoUbB8827DNG+MxecFM0+l2+GhuPDtzaju6Sx/+KNvOfgCZa5sPif0d
rvGP6z/m8sWASPnpj5mtVrNMKq3ODFzCHMqSNixA3I3qzXiHAvmPeuvuEBPBiWSDWRFVcNtdue8X
jrKz8LOVjG4+lCFEhpxY+W2qNqUzuwhfMphq18d5CUGYjXO2gMMok/HKJdCwhRtrVw/lTt7Gb5Au
X+qDdBj3762j7mJb2cKNfrD21k1zoDN2d/1nLA5XMbnSwZlQcp7du6bZWZkB1RJO1iZEDYTU03wc
q5XBLuwcoAIShRdJQun8rxvByQnUBAqcyxHnYKzmJOEtSN6vj+Ly6cVkngaYfsBJgBI/KhHbwcCp
f6JG1Vp2fAxuva159H+MD+Kjtoet7G+31lE6rkRe2p+nkS/2TgCzE8cgp9pmsd1+qn+a/fhY2b7k
aPfCt+KuCrjX1zL4tQmdbZJWbtCjxxzFyaNdlTzV+Z/rw7pcFmD2wFoyrcA8LtK9wMfSrio9gPGh
XB8st34wcR871hlY/wKbz831cJeTSMV4AvqyAC3wTrOnQpuEpWViYgUm/AllwKh4btYKmwvnCjFw
oCCTR5mb9/n5EoHeK+StSJVF/9ajus5rtd2RwiO5szcsh47hdtttYCc5yWa9fXdxPRKbtxCNO9WQ
5fkjxdTLHhd3KrgRsgJ2/5ruLMd3um3l+NjQO7CVf4+6M957ux4b1NtmJXH6O7bzA/4s/rzkJIZB
rqg98RvHfTaOOr7aDvbtTrbvtscRt7ON5Lxe/6QLW/I85uybBpgbNb46VbUyOzxSdbwxPpHm/xE5
xU80KUntt3D7vuT3awUC6TIZoQ3AgWbiBIKRxrwWmeNClWN+jJxI8AWnQDE4Fu2h9/aayT0moPAZ
4Vxnp7pIJXTltr581NOF4La2JMhLIhf2bJVhDUsDaPRjJ7xTNuEx2XZbrGsHm4K6rezDP96bcd+a
DlI4m/5n4zT1ykm7cJef/4DZyQApMVFcgx+Aze5OOIzI9d6Zf+q7z1/mbrjpN95tfwuPawvbBeWX
2winS9a8ePNQj4i22WBzVn7R4lFyMiOzC5U3Xz9C06bGMWz1KnOMcheQsXvCyiKf/s58jQPiAqpt
kkzLc2RaFY+N2zTwA4P+UcIVvSoQE37C6HSXd9+vr+0p0bsIhW0H+sxA4dAxOz9KMOQFQK0SykRQ
/TlKxf65i6vbcYjKQ9ZWgSMP3Q+lGvrbiB7i9diXJz9niKhbWFcZOlCA2QJDpLcXSpPp1JBbQzVq
W0kro5sSj/nooBZONQVIf1ABzkfnIcKPMwmk60xrtgaO7JZR30Z58KU2oIeC3jLo+P6LQdG+A69F
AsrQzkPCCQ/8HA9aRAufQjO36zX2xuK+nBqE/y/CbFvE8ZgjPk0EX+HcVSbGAC/z7vtom5s62Zb2
sAvtj+iNmrTn/MKJO18Z4tKaAbRFEjTdAKo6GyJGJUIEhYYmHpIDmymdVh+9p85erUIvLpCTQLOR
FsidxHJAIO01vgNigOQY4LTb4Jg4X+SfSBNbtruy9Rbvl9PBzfZ4hGaRhnDNdOjkb+KN6KhfG+bz
t/kYONDV7ORHuhJyaTopZYgwg7DSEucrpjXkJDQkVK20QkPhZZv6+DY8QQgSQ6Aj6A6u0dYuj7Hz
S2WWrud1L9WBMhGUjf7YS1tYQNu+fRnrlVRo4WF7Hmga+UkqWwey5KYjgVCY/VXuxs/kRj0q9yWP
oS0uEkglHq5vvoW9cRZxnh2EdcWaEYmI4aH6LTv0G6Qd7r2X9kAL7L53yGSd9BnY1juWmMZNvnJn
LmQK5/FnmUIaSggD6cT3j8Kj9erRnC0+gAfdmW+Dtx0PqNahKPEmP1BLvj70adOdH3XnkeXzuZbi
ukP3yUexGKlrPfqCO/iuXoOJXi7V8yCz87R0gy6cICcOOqx2Cl+tkvOXykKqsBY/PKm2E5j7VWet
7JDLht+Efv0nDTKmg+JkIfWMK3KnFSvukUcPDzTgnOD3YNlA1PBE2fQ38i1tmo3y9i8mdSrTSaD7
IFfPxpt3FdgVlUl148nAc19mH+5/jWacxgbBAw897JcuWeKF10LvJ0Zh6e0BA87f0Sg91sKADJoh
7f7FgP4JNt8fraVE1M8I5iu/NXE7cv156tommCqKF0vxJMhsExi+RnNPIYgq3LnqptXvQgORuAR1
DvkGx5Ix/ykLn9cHtnimncScLX8/HC10sYlpBXK6KePwXsPAksZaJmwzRW5XjrbF3XYSbrYwMI9K
eyMLWZDKs+8+oZDeZDfXR7QWYrbmUY7zR8ML+FTmD6o3oNsxI145L5c3liqiUmDQcUIV4XxjaaOq
qZ3GODTrXpCcsbjHh7jmXacc3PioBW8Gbk8ejrfertAe1XiDOZhcr9Sp/nbOLxbMya+Y3fNWitKx
0fEr+vIoojbhI+Jebo3ou98/4lRDb2Oj+1urXXtILy6ak7izu97HSlzKUa1zhvBV1rEKPIx5sAHH
d/1LXja12eKEsUDyTwzMOde5GptQQ6QRY2QVzIrKOCS9PLguDEwXCQV/4iuJ0kaolBt/rSI6jWE+
t1NFCRoSxhvKXzTuydFZBK42SDKxo8K8oUW7iYGBdL3yTc+Mo7d2AS9+yn/CqXO9gx6Lo2yQIwCj
vFuM33kvbTzXVquX3ATPl6LMnO2StDvyTr8+yRff0uStqkycpKnmCSPqfCWbsami62am0IrFW0n8
KRYodvWwT0NN2F4Pdfkqn2IBDtJ5UUw83lksWVDoDxgR9U3zwe3ee2200W9GGwfz30che9eb20a7
Sdp3X1/ZKlNqdvY1Z5Gn///ka7aT7KVfxhn5zb1R3EvpUZawxlUeDP9dGtdOh+mgnkfTDBUyEc19
qMqzg5yXoZegnZc5OZ5qaia/DO2b1eZbz8t2eQgARenuRZHkRjA5192v16d5aawaXX0ZKp8OYWN2
pAdNrTUYcvLMlq2PQfNtGQIK+vUIioufJX57taeuLKLL5cv8aibNGBkmEX62s3Nd6AfFdz1GjADe
Wy+LN8IgbUiX2T66d6cj8DNEFtaACvZivxI6GNeHfMnmIL7OXANO/r8IsfPvq7i+ZLS1Tnu9upse
j9URrWSnQH4z7A6mtTUpnmOap6DW5vTaLsrWPvnF3T39AMCuU/da0Tg0zn9AaQVu1YgafJzwKCEd
Dxse4vUfP6BDIaC0B+b8Hgb39WEvfekJU4UbMKr+vCrPg44YoBU+islY0qjhXQSDzO7B5t9bifVK
qf3BCN3vbWTVKzfs0pFBA5Z4yE/QVJ6NVVLKFFxMDcWpUGy14X7Vh8egx+ZF8lZ6ExensCnJnE3w
gRSNNG9esXVzeHlGhgxlq/20qmZPJWaDH4Nt4WdvICt8fT4vL5wpHGwcEA4EhXd7PqFNTPkIZXga
ymX52tMjNWUYqGK0lcxi31VPrSU6bePuPOTfr4demNOzyLNPic94WKBKnjmV+9QBxq/TkvoEXgbG
2it26RQmFOhs5I5A5c27zni/gV5LOB/qUblR0csz8uwOc/KNggZyhG45bmG7zHyhMXU7YvFQofz7
LwZroPsKyAOCszg7LTA4KnDzZLCj8K3WJotMO69fKkQDr8dZ2B9UQQCn4b2tQCieZWmYlrkVezLD
OKC5KU20SpBH0Avpp5DWByHpj7Hb76+HvHzJTkvI5EIFAUv3ZA59V3PDSCGvZE4UHLXsEGg3krcv
44MKPs48TJK+xhdNuEM4TQ7fhZS+ZncAMtGsiWgtjh2FDJMDeYI9z2oIjWL1PoyEzAmRpYz2qvJm
IEZXuk7k31qxtrs+7MXl+080bQaWaPuhCNClZqazFgn6LwXqn32PA8Takbd0IGCOzfwqKlnEHFHm
xtRVm2bMHIt0DMlJHG2bl1TKbzF+eemt8vn6uBY3C4cPTXdyfTDNs7OuEnsxgFIHWWdSxZdyG3Or
iM6Umt+niRPmWzd4cdOPwAxoMqzkvyqnzSyNALDzT+zZRR61HT49CZacUuphqBTeTarr18c37YB5
CJXXM2JCrFik3c4PvLbKc990TfygBXNrho2jiQNZYHC8HmbpfkY+Du2iScJnajWfx9EQgmxVqDdO
hcPhPvB8FWmJxHtOcCTYtFof79GDvochQ3DF21TDJA3vDSSGnvYucNnA6UuGlaxlYS0xudDK+S8+
7nyrxnmlJgMkWieLqkbHbChy70wfS6GNJcP8so1SiW41wQ3XYCTTaGezrlK+50IDKqwDzDqfDT2A
rJMhiu6U3lYuHzr8pGSafwa8z9j8nlSbul37ANNauRZy9qGDJrW6dqK7GibaJ/m7VSK93mMmIURP
hlLamT+JYika+g6yuI8ty+lceQXu9DcxmP0I9hH/AQpOc2FesUU026AjyGbCUcZuY8nGSwnY7q9W
qW9V1DTciAtP/W6hEp1r5V5tSlRO0kOQPPHiPEQaSuNYgoV6cIvj9d6Hj9PjAfVvlqqmQBSRDV2F
I3z+cdoKrWNctjnKaNJ14U0TfYaubSgbt/LeQzU/qsGnVPHa1rs3OcHgM8TMB++d6z9jaWOyHekX
W6D1LoDkbAAJXTcSn0ARcHxQpf5Qagiz0ZJfeRotRwK/AGgc+bu/qf3J00gyqiJuJHYBArYHU/IP
VRtv9Xit/bJ0QxgmwHhU9Ojvz0+AXlRwvSiT3DF9mUP0EES/gizbqatiDgsrfQIGQkGh9WsR7vz7
pUOghXVY5E5WgK7e+si07DSxrEnchPa9NQfjCyxa6YCBdn5XGRW9Ub2UbtXJ/7CQLG/lBlna64bM
h2Q1IUYzv0CyOpf0MWpTR/e/6PGT6f6R+2NQbcf4yU9eVyHlC9NMc+mfcLM7I6R3IGI7lzo+bi8o
ZmbbscRaZmV1LibKSAGQWWioYxnz+lcm5GgvuE3OeQ5D8c7NfjXCH7nGMu1Tk/dFuo/XDuvLFgWJ
1WnIaeQn6zQIm6w1IkIOjrQpv3i28PIDDyJe0XZzi5uH/XTj/xaeGsfYJCsH18KknoWeLpKT0ANy
3pUVtrkTpl8LlM/k2C6Hx05Z69wvXEhncaac7iSOizsCdhPEEeR4JxQCsie9gy/dsclyW0Ff/PoZ
s5Qins7o7FLuFD/og44ZjevPsext3Fu64EUUNpmbIf+7ux4N/QZ+/vz4592oSPqksSLN71ucbnG7
VkgSdVMxYBOXfV/uq6JCX4EzSL8pa7lQtlgUWbshqcsPMS/lJ0GzBuUG+2yapl0u9ZhSKxOLYDAG
3FXGYXiWhwwjemXEnuqJ47zY512qGofAjfrvEf5sOsBMT9li08C94sGMu60KXGQ20LFV2HB6i8RL
j6suntUUvYPpHEDFGGsI/KmlX1YtVgcZS+ABuzBLCDZYy6cGFkGu+aAJBQrWkmTmWC+o4lshS/Gn
Jiao4wmSCYTOqkSPTmgguXAfsjo8Nkmn8PBClGcjGX7JbzCbh9ZwFc2ORcH7DjsaRUFZL1+VQuny
zdAUHSTjWvymagqHp0qXLKNb7eEgrvkF/p9d1icI2Hcge5IK+u++SgSw1xxko61KsbqJqlE8WIUM
T7SO0YG3rby3KO8hQs5ZD1oFSXAfafTCC81fmYSy5NAY1p/Iy6VjoljBnjIXpmmx6+s3tJqyjVEP
LfOWMcm2V0FF3RRGg7R6VOuugztw8rvIh+ZeHzEkA8kcus0ucBsft+gy1P4kIMm+S0E9mE7kVeXP
ppLS1yzIRtfWioFOvCngGYThoPliZIb3UEo9Zj/eMFnzdCoQ0HosECCOwiO3J5d0Z5n7NnXl3gE+
cEzqJrzBSzQ9NkMhH8W6N7/jLIzLmwxaLtvhzq1shbJX0hsEI5TkPtUycysLbQABLW7SWyVr3XuI
m0J5GFIJbl4ki8J9gk15aA+ZnH3K5eCiI0c/Cv+xYSyQDTA0K3vO+9C/xfZOAYSMbc1op31RRLYB
g1fb9hF6aqHfVQ9YgEuvatkH9OSxF01sWclk6SnX2jTfNp3UePdCXSp3fSdXW4VX3I8WV5Y9SBSs
GnJWRrJ2lC/uSkqBiOBymit/H7Qnh05Z1qyeBA9hFAAdV977xb3cfY2CB4Wea3hQsj8YPA/KnW6u
6QEtPa54llOkxOrKAjc9O1eztrYKvBbYEIF2V7Xtg+b9ivAf0aJ8LxNu6NpdJne3RRLYVZzZmG6u
HEoLRyCUCAnuECAk2jizIzCFmZj4JONOI0i27Oy1uwYfIpnkGLXAlVgLpzsSB8B1DG1S4ZrXSCUh
1iqpFqiRNrauP+SJ7gQV1oFvrhKsfNSlYVGdgxGFoQTqlbMcKB86js0CC0q3UqnHFmp2g/9uE9vB
WGiJzSnSbDBtw3RxbHQk4a+f9AvXJdV9aQI5UiS8KEtSfm7LcET+JQ6GzyDG0VEo72tBREhH/x9D
zW5MNEhloOuEKnBWMjGnQwYeuc7I8ZSn64NamFIV5A6gK1P623E+v5uVHt1+c+hSJ2wxp04QfpWF
7FXou21oJFuUYbd9n62k5gsFgLOY00SfbE3DC3W/DYkZ069PS4VXyOv1US0k/6fp4hyVip1ioP6V
IcqRHFHTGFWBEg/CFf2Exbk7SUpn793UD5t27BqEhxqL+1v4CCBuBqnuCChzYQO3b701xMXCwGAE
ohHLvlZBy812QK0MVYDcDTemhusZ1pmZ6x7jQPrvM0Ooh5ak0amkJDWvpda0Vczcz8kMpRqr8APq
MSRvb8Za2Wvp6Qxyjbcgu5kccX5QDTp+5rkX5E7Kfv0senwqbH0YUf2q21jI7U73+BV+GE3e6h2E
Z+ybvOAbDN22QLLRg7jhScatX7UYPXp0hV0397AA7oQtQtwtBdgK17dNVHdYhsS6CRu1bIEFXF9u
iwv6ZCEo5ws60ChxK9NCKA3KaV1IlQfH5pVvsnDOnq7pOegloxgpdRZBVOTf8IeUml+l+qwFP3Vt
e304iwcdjHaKOBS1jDkItAmb2pAyHlstlSrUeTZKcMCdwHI/rsdZ3D8ncaZpPTkHwspq6JAwImXa
LwhpmbnodFKIL5b1VXPVmzyKVo67pRce65oCFSps04E3i4n5dIoNT5k76BDZKE/Zfpxu4/Gbj3u5
5H9DlFqON4kqba4PdWnfnoad7duowvMV+aDcabQO45s3bEb3cbMSZPrts4eIKioqKiDABi/RG3UM
MLcVKRG0dEc9xX+MvGZl/tZCzI5uKStJAzxCJEnEXnT9Z7kOVq6HhbniYIO0RWGaNqA5q+mVhWi0
cVVTUhHzl7QSvntuvEvc/F9UME7DTAnkyeprgrjUa/xHHcgZefyYIXboB/chBBsLI7Ivib6/vgSW
9q8I3fqv8C1CZ7MlkBT0rBKNWmg9+Jssqx/D0djWvXoj1+7GSIbdvwgHYMU0qMTSFpuFC0e9wIKL
R7dLjw+7uq1W6BsZp3OImfe5sFKIXdrKyKr/J9psXRRt3wvhQLRSeByxHJblX1V0X2s7H1xAunZt
LBWf0EzRNXAdFgTT2QpRo0Ae/W4kmv4byyvL2Pfdnzh8s0AGFc2vXi1W8rGlbwd4W6ejAPSPxsj5
WlEV0F3ASEEZBv1Wy9wcZQO1R/svdAYf7HijNz+uf76lTQDG0JqEdadHzOzzJX6fTfQ1Ov/4VEu9
/uh5GjZk0ZpE8tLIeNMpk3vLxE6fxTGHwQjYa+gLVlsMSiu3xIJy65e86Nao1Muh/tMemCdlikv9
fIxJao3yMxNFOwveB923c3yX/kWXEOLxPzfYbFRGCohtHLlZsLmzS3fjY8M5eCjQO5H202/XGuzT
6p4fvAbCrGgQARKho3a+PAYP607ZmJJoD02IFmPCSeDsWYvWyudLU8gzy4DqpUggRGfrcHTbQRYT
AlXxFy25F+JdaYROam0LSgHXF+DSjj4NNTseU6opRo+zpzMId2IkY+LabOP4xuNZG0V32lpPe+li
OQ03S6EUvKrFSYaBfKPYRb5763Xd4fqILtXAAZOcxph+w8mJnwRWEqjNNHvDt1R/GSRUuHvbHG7q
8KYcd1Hn6JNA4aEOD4I2OHrw3lkvev006JiLC28rv2aawItFc/ItZ2s0lCfZPZVfU4IWLW/pJNqG
hUIrfNxcv7XYiLK4K6pbP902/srl8Lf7cREcBgwtZ4MMfw7lEvQi8swKAXIXA9JIoUhQdA8CAuym
FO0HCztDsHl9+S214oAdmqx9immhXsSfvLdoR4GtmotitPRju0AYkamV9KOitHYpxCDI3zGEsNVE
OQiqb7eJi/Vs+amKK0nMUttWBdgkUUrgIXUh3YTAd6vHJqNvuy9dqm+QsNwMJkx3r/hwLflIhW6L
vyBLo996WvRJ4W3r6v+HtDNdshpJtvUTyUzz8FfSnnJOSBKoPzLIBM3zrKe/n+h7unZq62xZ1amG
GgwaV0R4RHi4L1+ruavSfKsut3Z0nH/KYptpqBsOScNEZJZd+MFOtH5xP4sQdG6429qMnxtabLDG
TMUi7DFUImGSxK+KeZDFwq7zF6Q/XSE7lLyWIjK+wVb6fy3mZrqBkNF4xUtvicUE0hB3pcV0+2gW
KwVwlXdFfE6lXTRouzh6DMaHVN5dH+/6vP5tcz7ezvb6pLKz2hKbJTnYcoeSpJK4OiINgFbC4XsH
bein6xaXJxhd5rByz3hTikci18BHi+Tsi6ROExAAATVo0XuJc+/5uon5SDjfNbMJohCA5kBE8N3F
kaEphTC0MSaU4rkwXrJpN27BqJbzRlg1l7AVgBMaidNlmTgO8rAzglK1Q6t3S0Gxw/ggtiWD2qLE
nlfg42Aom/Lqp0UfkMKFhEpWkoCg7g3nbOHZUYYGfQjnlXnUh7fUvAmtrZ124Ybz0KDKBTsELwmh
zmKB8mKKK9GnC4CGSqfrAnB9N1l1CK37KLz3/V3X3Sv6xkF7uWI0cUCSA30nsDvooj46hUy1YbAE
tbfz7hPNu8cua/bIC1x3iz99ix+n0gJvQWBKEYqoYAmKGgwh78sQQebC7enW1w+dO7gQCtqSHe5y
B8Vi13J0fpYuMCbYnHq6opl0W7Qpyrn0lO0MV3O3mrMvdwSfBUM1QDVCywtuysJM2rDS+SzJehza
18bcQFEqyyuUvnp2g8aiSuacPFqsKEBCsReQPLPL3Tzuzu1c2ZEd2Nztyf573HAi0wU/OOO+d/8z
6hhSUx+eDQP+li0UzEU7PqpAvMLV+eFF5owy8sc1l/oi8cxUmiOLUzjLHbmVZUe1o3+u99KDB0Lv
VrdbVuBLYH9+35p0+WIHL8wvTr5OjLrcizAvBDa8yfKzaTjZ6a9HEsgkBRwzs8OTty+Ob53DlWsX
9sNo/+7plN7sVp+vlA9uOYOPCIsVQIN/INsfJ6JOYU0eKh09nJo6nATGNP8aaTr1pYDCFWwzQiHY
SvdDrl9ro9p5cXYKI2ODafbimDH+dMYiWEqcQfJ+uRp5asmBNRmIsmuPeVC4rdh8GiO9dlClepLL
yBWbdCODcdFHQ2TBnp/jKl78bPxF/UVPrCmpwW7bVmQ9VOXXoieaqNX+uRbyuzGTKYnpD1ki1Xal
Vaorqs3TYCpOrZDPLKdj7fv3hT9sXFAX/Zf/+SrEIwzAYbwgFiFAVY8jWSimwmt+Qml0K6IDTb83
TBH5vam3jj+YtkAQBkzsUdAymxatn5S8v10/rVYXBJwUUZ/Jd5iLBTHkRhz9QYRtI+1JhwmuRdm2
L323M6Vj7CWOnMVv100un01/Bn5mcrElqG0WfplhssLxtdD1xMDujQjOvv6Yb8XWF6fevPZnxhZr
P2i+lSfoWNqdrhaIBhvIBEChdH1EF/cKRthZvGZULjMW8+PWavx2jFDZNGxxpHfWHw8FT7SSRoDr
Zi7PEksBpQ77JvflzM7/0Qzspk0jNIqHcrj5NGbib+TrboUprb9Mk5G/Xjd2OSZrbr6C4wDYpk4U
9dFYkSql0GiGZwuheJAQbIY//xUv3oj+L/0PM/BBUUNUwC0Z85jPIsO88eWumSywb9JrE+3T1lGz
nQj+JW2/Geh/XB/UpeuRZ0bUQDJpRbrkQuuFLqAaTFogw6qthu2p87pdPKCkaU27Lps27K2sGDGV
ikuAr8M5FrsrDE0vjSWZqlf+s9Olh2RoPmVjQhHM36hHXFhCXBifYFCg0XRrKWclkMKOskg37KA2
nvmd+dHvKsr/kWK6QSNueOIy5Uc6GHIl6DDJcEN+Yi52lVgh+dpWs8h669TqZ0n73df0HIt3Y2Ts
0u5b1vW76yt34Y6zRZWk2Nyohz70wh3bkhS3TwISlnDV0UIUG7Rf3rjVM7BiBYnruXeMrQzcYTGu
MRpG2cp0BfW7h6H4rpGsiuONK3BlpbBBKYfOZZPwfnHu+1NQmKgWEMsLdyaNEWp1YyRfx/b1+oRd
4B5YIwYioievkrcnO/txZ3VUJ00pkXme1IJ0p4hKA4SmpB1hUKLbsdV+ewqk/aVfWW7RZcd4BDJZ
9U2xkyOEma5/zMW+Q2ObziWUaGbpqwsZtB7klTUgxWZHstofjGowD2ZKt4CidslpauBi92nx2QhI
2V8M8UPIg1lSgPRkIDOKny6mukynulNKumJd17113Xv39p5/288/9nt7fzrZNv+43+/3/Jt9sg+N
fToc7E8H/vY/f+mFnf20P9kHfvnEPz/x+/i9u/nX+Zsz/3D4y53/5ji26zw/u0d+3B6x5c5/46fD
j/m3zL91/g/3/fb1+fX2/bZwC/7r9pYf77fz/4XvvN3YrZceR20aSAHNTVRxINr66AkqsKgM+gHd
5vCz4+pNFqe9F995+ss/XWXaJWgeB+pCXxP81B/t+KNWTsDrdDvH67qis0Hc3KbkQgv4w7Y0xdYG
NbeHQbMPipo2jY/GUqXrQ8kKDRtN66c6EE+DniDz3N91snC8Pq5LN6KMZ+ngaSSEJoANfjQV+0rU
TT7SrGkSU+J/rcFjBTAMpaCnsuZtaE/X7V2eQjOJF7Q7MIiB61s2iAVSrBRKFBj21KnVreilidtF
U34zCGm3u27q8iCf5eJpEKAEq1OFXRwSYa37qlbHho0qSXySjDhEn21M3WHUcxhjAQLe+MbY3Yp6
8GoIbbcROKnM3McNSscd2KGZVA9CnqXHDJS0ZdFrDd4dFi2MqS2WG22El3kG+gnOTcx+dBZgFJLZ
GlLVsXghKP+8E0ZXG/P2VMG+D1VUl+8UKXuPha50oDZ+VFqxdK7P8YqnzjuPF4hJmyGxwMcvSBMP
aY+OL5AC2J0RQrnLddoas/FbYpT/fKtDnQwNNkkjjefVIkScUmVso4lwN2ngWhPAUt6jZKhm9f/R
zpwLOJvVSui0fKD0wuViub1070UTbKymUyYbt+Wah9BdrM3dktwf4rw3zwyVXkLZXJrZAHPpuSz8
t4gu+evrs7LdgOZx30s8i+cGhY8m+iDOUGLieViJCSlYpXM0eYBYUduqW17k+Tk7PlhaeMKgZYEZ
gCO2W1Wky+RpwvGCX2gv2xIipEJFnq/9UdduCcX+9TFeVFv+YxpxBAMNRjL9i0FGrT82dS/z8JZe
Qv8xzG9U8VjWTz0yeykBaXiXdzficCj0fVN9Cqo7ObwFRwXj/ZT/2PiW9Qn/+1sW06DSP4BEFtPA
t4z5wW8ecvEvDx0hRbtDKlrXDuHwOfFuvajbJ/FOj/fjuBEbrLgVoRFNuER5ONfySpQ6Xcn1iuko
KlGylbbgwlL+KURxnvM50U4lHhu0hn50rLZpTaX1B46evvwt59p+ULVfOfJQJYXW63O6csYA3NJp
dCWlCgHkYj+Wfl+qRazotmBUX7twfC5q7RbB1Dcv3hSJu1w+QmT4aaHchxvngkRT6OWypGKMFyvC
oSzNNyWWb9rc+v5Ph4QZXoSySB6f8tBiSGMXTMUIcZxtNN1dMKSuSkd/mI87nuEbGaI/N/jHe2g+
WlAREGdCP0ud3eXslLFUoS6LLiDhEvWG+Vwg837yAX32X5OmKKM9gtU8OeQ0Nr+qSjNEMI9P3FZC
GPejQxY7PFVCr78mqL8a915V9L/QwrOmuzKYBlr89LxO3TzViPabKRmCvefXye/R64vI1adQe6Xe
Vz6JVQL3rqkMDQF5370UQVW0h0HRM3J2BeK3qhIBw5eCsPpi6JP/UodN9B2O+eYUZUP7yzOi5lTL
1hBtHJCXm2WWkAQ9jYyDPEfwH2dH1qquhobGsrP8u6LeRvq/+PN5uJIJY+mIQxahXGElkurnkQma
MP/Z0IIx9cbrP3Ym8GV/m1gssBAJXeWnmBA7z1VKqCh7wzFamhy2aCjXfIlOT9yJdyqgB2txY4H2
gqcxSU1bs3P7r//kvpXHxuW42xFdwQbr23RLO7/6femYys77PN0kh/62t1v7tXBF+/c78g97wx1v
tm66lYWkJkGaDxIWngFLGMsUCuSA65xeJqXeBXLlKMrW8C8Porns8beJxdneTF3fA4kwEYcSgO7F
g+9EudgfJ3W0dnUubknU/gFqLbburN1MFItzUj1fTHeeZVPcmtRraT+2daWYYYo2KT9HAFiiC9It
mssvdSN+UqOBtsCBGmt2m/uBa+gROgXR83VHu3zp6hQcKbBSzSbFtGwdt6opShCe92wpUz+pqu9m
dbWj4eoYTcE3c9qihb58mvyp2aHfzquLAHox3VqRjEoZlqadlj9Di6qB+V6GqEWWD1F0MuSNYOxy
cHM2C8oBZppr5k+sfXZM8rZUMrLjHJPmhNKi95zXhC5td68SZCrTVgPgii9Jxry2VOvI25mLTQsA
rGqk2jLJaUl20O40pd8bkwNt4UaEfrkv8B6VngluGnomls8QPy50QW5FdGr00LuLauN3PzXTxiVz
eW3OpSCexaR85mLEIhqg1ujlfmcJUEz9CHPxOQ6MvaDkL//U/7ACMg5OKW6yi/a3uMgU+u0C3ylq
6Q0k2cErxpdBMCy7m/E8Um0erhtcG5bCNT0LttAMtUxKA+saOwGJR8fIX7KieQhCA83RrRW6rOFQ
UjTUOXlEyozE4/wZZ66XyANwDwHpmdtvqR1DckxG5u2rs3OeN1JVF3AUclQUSFWyRuCtYZBa3EYB
kZynZTDVy4fKJTd0ONzVbmKTtrk+cX9m5uPJ9dHQwr17RUYlM/QCJ7ahM6VWXPEzgsJd4b8UBjn/
TPnf7bdv7r21u3/c26dhHvjh6U2171S7dLUdAI7dm/0EMZyt2on99bD77Byf399vt3Kjl7vx4+cu
VkCGtMCv/JnBn/56h17/8AAlRr6T/fiTofXSRoR+4Vew48DAwZIDSwCTsFiGoVfbJtJzeF0jFEt1
LY+PHKPhzu8JRK6vxEXXL7DO+fDEGuQb1DAWQwsi9AS6Wgoduj0nies5g0dlevWS7ljHr20CUal/
h6zjbZB0Lv3xafKCJKqeRvsiFk9C+1B5vwzjpPUbiSD54mCaP4z2fCowIHUueF7QzurjUtVDZ8pI
95IFijj7rKwGueNLenofjzmK3rpexZUTCnrbHPNc1p6CRBZ2Yli13jENTT+4qfD40ebEVlwtLuXn
3h+Gzq26sRD3kjAIt6YYZip9lEkjOHnfE7SWaal8a43QoqdQLaMtdPzK8gLflUFoAtJhdefE1Nl+
lr0AfOHcQ9XXd1pV2PIEAd9Wh9rK9PEAI2aliVxGk3ORDSnjshCVrI+J9NqjJqBYacrH676zMg6G
oCuEeyINGsvYtZ38VkkqxgEa9DUIxH1NmUdMjK1TaY6xzw8LXlszfwrUZxSwaG9exOACwH4F0ena
iaqDVj9q/uikBvLPSGxWboFUNVXHErh8EDlWt3GnLHf+0vZiK2ap0YWFgG2/UW/HBCNieQctzqEK
9Y3pXEYYS1OLMzFNMjEqfExlQn8Q0ukgI0JbpqaT64kNQ8CXf7Z6S3OLjT8UXtEmGeYk63shPecU
lPotAZat2Zt//czTtcQaq2CcZ68i/C+e0+boGzebfa5LR/wzFDYShY7ZD5c6YHWjNIEZi7Uzou0p
uFXxFqgbEcxFLvWPDTjvKWhSg1O1RQhTNl2RmnJVI6/ylbzqTd8X3FnT90mo70n3AFkvvmXSS5zl
n6+v0zLMXRqef/1sDsM6489EOhyikn1tocozFRQzPLhHfVuHHynStY3rZ9URz4a6OJ9QVw9H3cSi
IKLMM8jGPjK/o6L+LMGYkKrixtQuT6rFAJc6YFw4AU2YDdubA7ho/R8devQb19yWjcVpmFXkF9KI
IamsGnQ8HnAFcQsKsertf8+bvjinxqTR1LbGSNsWbtiJGt3e5m4yJLuIcmkjhLrA0Pxn2vD2OdpV
SPN/9IuyLqVRJrHplNExnw5h/hR53736TvVfGkW1vfGrrJ3a6KkITnWwkZ+6yOYujS82dt83eQYP
JvOZ7GLtVpXvff2rFh0hjU2Sz0F5R73T7DbwErPfXdwD6NeA4iNnTUnq44insuABH2I0E9KvQyAd
zCh0e1neFRpQSlqfC1oQxFTYX9+A64M9s7sY7FAH5qDn2J3Cu2kM0SnVfXp4x92Qvxp16kjjaxa0
Tm6+avEW2mDT+OLcaVE4NKYa40CXbUG9z7MHQ3sbo8gNjZvWOJSe60PZa2y85Vd9+WzMi1NH8CfC
3Q6zgryrI/O5bHVb88q9tJWdWj27zwwtDhuwv33VBBgKjOA0+o0Nt99e3YxzN8azfL5HjRYNhTab
GQDclP3wNVAmW/BK3vBbwMfLIdHIQAAP0G/GHizhQwIJBLFXldoZxgda52066vzh1//NKf/4zdm1
EMQkP+OSAUXyb6nYDYrj+SfPJ2IQLGfs92K7p5DTsQ83DK/PJKxEMHgSmS870PI09RvDb3HICmW6
Dr7DwXfVSDiYKH4oVX6UE4j8uuqkihHsZ9lemIzPCajDBLJc5VeRbpWM/5ct8vcXLc7dokqFaSRP
63TFc2Ds+u6xSxzIV260saCj/yCQqdGbnbXVyaDMFeLLA+lvw4vgsE4KVctMpmIqv1e+cmh02R7o
kNNH1clTOjcEOuai5yYdkbZEwzASTxq6nYr4WUmCG0vzXkr9Z29+z2rZEVsZVwxuoGCK7F4ODk0u
/aqTCk5jlJdzSbS7Oots+vGdvjQ+XV/U1RsfcNH/rOki9IRnItZGjYEk3VPXnPzoDaYdWCxcfxhP
102tH+J/m1oc4pVXdJaXYqqEJ1n+XEMQKhbPUvOoBq4gGLZsvFw3eLkbeT2cjW1xevtUNnW1xzsK
FSxabEHJA0fpMOyum9n0wuVBnam50nXzvkgfTWNXksjOUxt2or46QTuetq3boYYr9YcNw7OXffRC
nl+ge+nDmNXJl5ntwqqThgOHAYZ3tRceaFfX8XieSG30M24PxhA5XXZHFakCxOD1rxv2LycY+wCM
dej0IOReoswFvVNqpZiD/LKBkMmOxn0s3qqh7Hqlidz9SHrsCcKXKoGfov6kCYqbBI/i+M/pXz5+
x+LKkqH1aYOS7wiaqdjLIZQe0RCIrppVj14ehQAfja3e5tWxawAPDQSVZp73jyFJP8mxH2sc9a31
kKhHv6TX5nh9fufPvlheU6VoAbP73Cb20UQ31ZIJJKV2PB1qts4/iFq+a00QvVIgu5Z3V0PTv3HI
X4bLH2+wxZ4ZdMuXfV/lQRU4JuTBEZJN10e1NnHnd+RiVOFYQg08TxywkE6/D8eHMvl23cTlRfVx
EAt/aMkMWIKACSN7FIzWTrwdVOlN/fh/M7MIYMAVoJjOFnCG8l4Z3vP+q5c+m8pG+WF9RaD7If+h
zijXj16QjnoPRRcr0sq93fj7uPn1b4bxXwNLylQvHM1RRAXXKcbPVXVIjdfA+yx33sa6Xx7/LAqQ
YFpTTJixxcWG8Y1QV615trzuTw+eqXIoToWnvevAyL/6mhC/T2rRvEDHG2g0SMXexiviIrEIeSUH
FS2A5Arowl32SE8RsEm4Wxqn2ucP5cE7+X9pvl1rCIXvkldkmBz94XZ6Vz4bbv+NwiwNKdXdsIlK
WV1R8MOgBueze9mlp5TKBKVM2PCEcmVEA8O/dAS9iqNnp3cxsoE76wXameuLvGVT/uhF5qznU1ro
YXJV6N2LvNUVvrqrz8a0WN2qESIp8vjzA+WuKo669cXaKshvmZiHeBb30jrdC6qJCd2EGeDkm7Gt
1hsZx9WTw6IKQnJzTvgsNltnhpOoR9hIy8rxsx88L4c8smtzf3051uwAiwOeqtM9xqb4OBYxbge8
PEYPki7ggwmLKdAfM6AZxWzln3Da5Vv8APOxurxMSKKCeKZKrxC9f7QImXmsNJVQOxZsb1L729dF
O8rxeqOzNXX4en18a+428zaBIAU1A+n9R2sUbsteaTlT1CE/pKbOi2Srl3J1QGQjgOSAXQFZ/tGE
MYmRkurcjpI8uJm+G0FtVZKdKm9q8/n6aC5lPzk4QKXO3HI0vV4uV10g+1c3ePfJOjbf5HvFHXJ7
+NY/oMOFCsibeer304Nuf8nu9cfxaXz8Xjnj0ToCFUT0M99d/5612T3/nMVmLvtJBE/P58yLOMAo
Ko6v1y2skGJ9HPFiP4d5qshegwllrz149/lBfALMcTQe0pv2u+B2N8W9bieHjlGmd9mu8TZin7UN
cj7Ehbs2cl1SJ8O+mvN+TOgZePBy6FN5BF0f6UXHwHwp6NSmZ5QPkLhlGSyCkFus+65x2DXfBCLV
eMxcHU6cUPcOSaof55KcLYfirkx+kdF2xXxTV3ZttCi8sGPYm6AlF76cRWov5irbRfYDpy1PqWjX
6PKl6un6YFeP0BknC9MKyewlUHYwynSsJ4NUdvCX2XW26SX2qG8kkNY2pnRmZOGdemAIZTMbUTnZ
gHv2n5PulaeK3bb/WPl8vtDPTC28NPc9KZlUTJnenW4lu6zd4vCcZ355bJ5bWPgh5Kd6IXRY6NVv
aXgcwkcCVqn4UuMX0be837h/1kJ+bgU660xiPUh3Ph5qzVBXeaRZPMfBFcASKsh05QTvQfGmGn+F
2YY7rJ0j59aWg/OspCdpRFvweCyTn0KxUU5YnTyTwNWkf4/G89lTzm7sWIn9HilB3K372vh04zzE
QE516ztc1tHolP3bv3Dvs/hudv8ze1knjqk5x3dRp+5Ksu+c27tU2Xpuru6iMzPzbj4zUxmplfYF
ZhLtpFo+FWbC1X/zEDuPEBa7aCoVXwC710DD+7UrgLR/uT5Xa0fO+Z+/8LQploq0k/nzpfpYdL97
ZAOs8dBtIgPXTgOZ/AC2qEpflIpHSYL8VsQHxMGV+sDW5GMHXWlf8yrbuDPW1uXc1MKdhSBLVK9k
XQqF/OcUu0rwtTRD9/rEbVmZf/1s9YVOb/yowYop3qRS51jxVx3l9X9jhO5aHXUmmmsXO2dqAaI1
1jwU+d0rHSBcThP8c2EkOEJoXPofI4tncuWHhuIHGAlhqJoUZAZlhOTjGXX2cn04q85mGArZKuq0
wM4+zplckHKPJMJdQwWw4z1Gw9ET6Tx1rptZKdXyruRxCdUyUDOi3Y92ZmSRHFI0cToDrmjNeI1U
w1aVCUIxvYYvDSapVDtQP93r9Zbc5+xdy5vi3PbC+8yxUfLeoxQt01DbatXTZEkbqYC185QGF0Bh
M70L4LOPw/ODKcjwF5IzMLHZdZt1rlr7shu1gCCFXDNOTeXFrmxWXzO1bzeqtWuOz5MVh1EI7HGc
j9YRhfaMKeS2MCIiBz93+sK888xm45W+5isKaY5ZJESi9XsxyDYRoLgZiOt1bycnCIZ3sLKD7LPK
/XVvWR3P34bMOcd/tpHLMe+DYn5AKGKNip5Uec3nLC16kUzLzNl23dq6b56ZWzz5yOHnY5oTSejh
YMfwzCSReDQHLnkaouwozJzGAp87PLYF9PbXja+FFWQqNehJZpXIJbpPySRPGkKT3AuJWtX6hDQR
FDDlXRDLriq9N3B0XDe4duqfvzYXvgKJ2KA22Xzqa31liw3QTF8Ls6Ncyk9RRwm3/Hbd4Or0okdG
FE+WjLzK4ohJPGkqVXoDnChubzwNQXbdtKOq3bfyaA+Jb3fjUxSkrhS8X7e85kbnhhenKMX4khQP
hgcf9fDwmAml3Qyn60bWNgV9ArRiUlwk5b+4dMTCqmJd57YWjMPkHcToYOo/tWlrEudlWZ5hoAoU
Phj8nbFkYoxhaFdbcQ4K/Cc9npx8FJ0wTo6dVJ+6uEFybfysF99jqXJoDXWkUrqB/H+jeXF1rOCs
Z9Z8iCeXCU9BkGVBmBIkYRFeMPVdBPtkWu2KretvbVMYf9tZ5j2HTKxNEDZ4TBZ9UsJoV0rFX5Mn
up0M/V35jtqNe30V185v+EbAQkOKTwPq4mhTpzTppKFoHC9UIpd7KT1WOU+waPCeFCVHxbIDgJsL
niNL8pZ489qWhAKH3mFqNrSGL7bkOKR1VI05L3rtZ9Q/demvqXeGeo+45PVRrs2rCUGCDM0mfAnL
x2woDYIfyzzddfNrUZ+i6HsdvsXF91Z88z5dN7VSeqP3YVaSomcKXaklVRgE7u3ICcOMAg5tu/1I
vanfS8GjpO1NaW/KARHUV5QmN+yuXfbndheX/RDHiiB2NUkDdf8+OM/Csa725l+fhFez2iFBVL1u
nDKrq0dDLQ4rQsm6TF3rU0I1Rm6JOiEOM7U7WikV6YcYfQmGf7H9aMP+r6XFeZZofW6GsyVCLNtC
UEr8AZYUjdWNKVw7a87tLDYDHYLKYM52smanfZKOHTju7EZ5bsjIu+VT6Tnay3WTawfLmcU/V8jZ
he/10f+fw5BkROM9VvnXPBZtK93yytXF4rUz93DI0FAsrvqpNvJOzQeSVwfdkY7Sy57OZ8U2H6W/
/M+TEx3KJ9jme3v6fn2Aa1cR2cn/2pU/RjRN4glNbvZ4Zf3T706df+9vSQ3J85+xvCLObSyOkU5M
lDwWsEGXqmzLr+WN5w4n81S73uf8RephNVMc0dZc/0fi3FaQu20h+rZmd7H3EnqhFVoVG2eS5SeE
3PZFOjk6YIvJfOrK6nR9Tv8U0a8NeHH1jprRjPrAgI3P+iHfoXD66FF5cHyaPpBRcSU3ccMDT9rW
nkZb/eYfphvzTXwLXs391tvzf5n9OeWtkcMnjb5Y4dDw9Qm5I0c8aPv84B1OqQMtvrGXHkqnjmx/
p7r1nfJLOvnspkN00L9s6X2vO9nfn7CY/mHyxirUuDaRAwL9Kusnszpcn/PVjTo3wc4PDcg1Zg84
26hprUolGt+Msnhvq9+W2qGugqDb7+tmVh3pzMzipIuHsgDTjRnA3XX3U+xPXn6fy4M9ipv8o+u2
YJiknZTy0jLLHE/xMAUetvwhgnWfSqcOCOZH42uO3lPQ13uHtxCVmfhXo4cu7BP3lla7U6XeC5G5
F5KnwY83zsPVmBlP+u9HzetwNs9qnXoeZP1cKoqxa+N6J6SONZ7G0FX0bxOqL+KDspUKmN3jYjtB
CQEhn8xkLMGrYmWNuSJzcyLl9Ryn+mf2s319XVcDkDMTi2EpQYxoeklQIGfKroqcXjqIsSsU/mkU
boJs6zxa3RBn5hbeWrdWIwQ15hQedT3880FCruFf8L8T6pyZWXhrr0Pj2XpMnB5LR7/e55HoUu5D
xI7G6Y1Db3VIvBM5ZYg0ISr76Bg+cWjUFTiGVJe2VtKJDWOnsbu+TKvu94c0dC61EhcvJk7PqqQh
KqUcL/0OFLfmsa+oCJo5AjzUqMkHui1vda6suR+E9mxBJGWkCwyjMQ16adJh6RRIvqEG9pD0W6qf
a6fXuYnFLSyU0BHRjspbLSQrEzwmkZ35Ony5X67P39qRcm5nsUhhGTOrBXYySkVm/Qh7/jRkiOHt
mi1phS1TizO/lHMprlVMxXLmQhhQVLLjC07V3CXh2/VRrYI0zoc1++bZoVRlsT6mc+VPOLbIo8i2
ed+c1J3lyI/F7eCkdCXGjrSbDjfmY/DpS+R88eGNvf4RayfI+TcsTpC0avtWbGbPbLNdmu36Kd/3
rWVr0i1i7oLwft3c2nY7N7fYCChXhGNuYo4W5BdBJsCP1NApi37rqFp1TdqoZoYlNsEySSL15aQI
LTG3Wu4n5a5Q703/x7TlLauzd2ZlcVJZVpikcktFNUwPvdkdBUGzQ+92qNNdYT757f767F2Q3c4V
XOvM3uIlkZW0B6DGRJ19tM3fBtmCb4orPivIE5A9hNLcEV6RmDzKD+W+2Xv3/ufrH7C6fBR55k5n
qFWWV1qnaMIQjIxXIDEa+yGawo6+hUxZPbjOjCxc0kemgm5tjHh56Iry1xBC7OvDWK2EWxBv0RSu
z9C1xYEyxUk1Dd78IhMey/wp84E2gyF9C9X3qnvUoxu9uEdNLBZfrhtenb8zu/PQz3a8J0tTHMw7
vp58V6qpERlERFuvstkLloHH+egW54pQdWk3AWlwyuxBzX+p453cprau2j5C13Gd7HJ9Q5ttdbed
jWuxZENelBaSp/hFfWNF38Pu3q+/a1t39YoViTQZLGaAB4iYF6vWiYUIlyBWCnRVI0PZJ31ux+Zj
J21Kza8s1AdTi4Xy40Tu0TUh1YkS12eps6djeD8dhHv1qars9OQ74631XdooCKwcJzMD3UwqjnLR
RTtwUQut4vckJZvi3iRTrVfuhEqEith57+/arTzZ2iDPzS0G2Sh9YvQx5gr5LhU+SdFREj5dd/gL
XipOrA9DWvgimILeLOc8a6V96um0qdy0u28hvMtQwwh3Uve7UfeVeSuaz1V3q2VPdfhY+27LwRZs
zO5yW/yn8d/kSqArGcKbxd1DysBozJJ+/MD0bMX71k7pLq6hLmmHo0Izjq4hJq8HWzfscpbBi//h
TER2AxI8EGIf93w5NFkbKUYMZNtypfZmIu1jmKN7faKXe2NpZRGKjdYkTV2ElW5ESR6273ZA+gpO
ekPcODxXx4NzgmGdRaGWnd2FmEqjWYSJY+jxSbAGV52ivdeEh+sDWu6FPwOyAPCIFMFQB15sdqWS
PaT3gsTx1EqhAmjB2ibfjNYcmzCRhOxu2/6+bnMZ/C09ZHGdDzRmS72Eh0TtcGNW2V4s6eTty/th
aPbQ3mxAYC5mclas5dlBc7kJFaS8MFe0ckaDYRA6zdDe1KXI4Tz2t4UsbDj+ih24XEhTz+8cCC8W
Hqh6GqWb2ScigKSaUkHKfhdvIdEv1msmrD4zsnDAtKjGMYH4zEENnKjVL0609Tkqe55A7JB4v4Oh
2ohGLnLirJf5h9OF81Kd4QMftxZd6yhqt0OIa4TPQS/vVZojh0p8kyT/eYhnLgfxqyTlsOCWbqhu
CVFeuAu7gC5NatRkFoDULaKxtrWSpAuIX3sRfcymN96szNB+lEorORKU7m5SZuOX6y56Mc3zaTJT
yqOogcsscW2NV3mjb7AtrBC6qe4u7ZHpfqa2YivpEyne69ZWThUF92Sni+CayMV9nODEk7tBEEks
FDBP3pWlOblF7xWOOHXiUQr9LXqAVXuwheJHs8b7ktAhribqb3oJx0GQoNT33Q/lvc82VDdS8hc7
gvOEVYMMhMMF+snFuMIkpvIV1oxrLB9wlLfGKw++YL788+mbiZHBL8wd9csCP6wdUwBzSuQk0V+S
9t51e115L4Jv/8bK3JnDFkTfdR7sWVAZhqIUtKGMvrl4aqb3iVjPH57C7v26mbU5U8npweZOWY+z
5KOZKGm4QD0rpIgYtgch1NKbtFRDwFRhtKVZfAHK5fT/Q+bGwUhpgcfAwhhUw7kRIvgnB734OqSG
1dkoAEvPwyhmuT0KZSbboiCLP+usN/ZZM7ZfktCf2A+RaDxVQ1KkTjdBlHSAtV0sbUOsvXf09oaX
KfCTN8OotaNhZjWBXGca31Wa13/88/mCsHGWz6YKSRvpxyGULawqveiFTquOrhf4oBHyo+VZ//zi
V87NLA73/0falfY2jivbXySA2qWvWuzYcfY9X4R0Mq2V2vdf/w5zL6ZlWs9E+gI9wAwa4xKLVcVi
seqcXAlS3NcgJouKzTRehC1x9TT1ZhF/7Jpvom8X2OxgUEDHA+cztlYp5awBw6WjJhgd8lHTABKR
VvcABlM/ZyMCjM15DZ7Gd2T6DLYVqTjAUXC6HKuw1gOCFmUMFib1RaLK6GhwZ2NHwCQ2b0zUZ6qu
dOzaj3KBTldMHXJBOs7CHqjHOZ3OVZQHUpmBABzniZrqXtFIXmjK/vn1rVk5G0dFLxXBxD+A0I7X
ZzSjrVOUgdwekwphGQFw8s62nrTaT2cQQacA2ParYK+G2754ljJ3tB4wYxj1H2V5qRW+pfljd4OZ
x/OfpUHq8voI38NrHkh1GDATniQ4rRugD9PjoUzdFM8umu3IOMPPSziph/Ii2CcsQlY3VgjKDUSU
n4kGqGQ3Lpx+P70Ov8Y3EcLwyimtsywSIK1oKUFd+ViWPYPVPSsgy0JgnLrD0Ny0iuYUjQfO1PPr
WrMbpPlsRBRAcHhsOBYVgkkyjO0KYEEheA2D2cPc5M4qiEB962IYDiHyD3TJcZ44Y2hRtUaICQs8
B2LeVQc7sKUKZv5W9AYvx1UJYy04WXjna+xERRjFXC0AGHs/J710hdD5a8yb1klSglIhQGkFbdQr
MeY/GKTAe0R/Ez8sJAUWasqalbh0UA9JNbgUoH3gCrwIBipIikWiOLOwZjWBCtFNmBbPpRU5DdDz
jOI10gTetLJZR0vivCkmpNXVHHIKffLCpvHNNr7oZu3nNoEcmM0IAXULyShnEyQmtVbLAdOc5XVy
jRkSPLzH9ea8ha/EBjZpzsb5QOuChR1buNqjaT/pmtQtkpfBqHGbeDgvYEVdDKwebfRAWD1FfAFg
UxoZRZe6RjT8jlu6KdTESYIfI12ykwVRAV3aeHk1+UST6I0VSUYI5LCsOAChF+DmZN/lX8DKd+J4
EmzOiisZFkNNBYOLzgCpj7UGTFbdKNQ0c1XLuCSAlKO96Rkd1gc2KLMX7NGKCiENxxajvzbBoXws
rQqsgSo6zdxwtvZEB1SppftKI+iRXfEfjJbKAFAEFiouldyawKyeSraUZy4pjC27Lye0dAYaNSCg
/nlYPRLFPmVxWsSalCC8Q5Ra249ZXaqZU+rz5NXGVAsKmSv2DVFYE7pxcS7z8DtxX8RYNETplbSz
JvNmkkVMjCIR3GomPerDMoCIGqS/93NYJ7j2h+H9eT9a354/C+EcNQK4lTzbkGINkjMjdGuAVr1X
0ad6Xs6qaSPqAMIRpS0MQR7vzVCbZM7BxenGlfbASBCAfHExK5FfTemVKlmiO/fa/ZdFuf/K41sZ
J0uNsjAocP8tG2D91lHhFn1oOqFSvQWBtQnjcBsV6eb8KlelojDLSodsokzlVpmFehPGVebORbYH
YG2Z/aOA86/UbqkqY5JVIG4tP0Jt7Y88ZkMLi1eG3GykCvLCXnGnenKkRncw7e2G08Og31AUMPXJ
txP//DJP3kWQuBzJ5Zxak8uQkAhy5WDeqtFGq+4m9XHQti1WCyj/opkAEJVvumZniLLhVUtarJnz
CyOQaBdSyAYSLSzH0B0ySrdTFl7JOhrIdCrIb1bD5EIe5yHaaCNaFWytyiGUqVM10cYYRK23q364
kMIsa7GTc5mEXc0sZ7Jtf9Tb96HpQE8KDKMynj3B9q0Kw/AZBtCQwYMT6FhY1mZhj8frzG11jNVH
HXrSKvMzZ3CmcfAICLXOwWNQDpxCleyIvo2Sj8Aw3D587QtB/FnVrmVrDLUaHDcnL4WK3Jpdibbm
MW7+oVa8R9YQOpkVCs6G1SUv5HBWo1oVsD8xcgkMLxlQhYortQoy1vf4r8BGYXooGaEShpZmLgaE
FTLTcuxgn9JkO2phVw61C0E4XVMbq02B4gV41ScVTdTiRkqiIUP5HmimYXnQs+DQtdbzeUtZ0xrq
hzZqwsDdRhv8saGYZS9FwPXO3DQx8keDTNmuDsLuEKFD5lmn6ct5cWsXeQPv1owRGxkQhjOO5UV9
jPpwPGVuJqUewJdQrCr6NwPF/WnfgYu8Mq+ywWuCzXm57Ge5myzWiJCGIiaYx/lhrAJs430XEhxO
Unyw2lLbps1EHAKoyVur3UfZ89gVtWMKGVBOYxlAbGQULRQUfpD3cY5Y2fMEPNdOd8LGRolibs2D
FI2vUqMqfgr0Xod21gve0OeXdignr00AptWk8X2oqu+DHIIuvE6vJWOatykYZp0Q1JCCt4fTLATf
x8BB8PgAvlj+DplJpJEYr6ZTqY9tCV52QVHy9MQ8/n0u7uW0iTQaybhny9tUeka3x5jdZXSrW0Cz
/SkYHRo8jhbDmZeW5NpcomjpBJlHwsjJ1HADqF1Bu/jK6QgDRjTDm5eFwjHfrIlWvh6vAagdKJrm
aCaQEN9V9UnKR6fSD6nyVA2XTb8hwZWSCuf9VvaLVeIVkP2xJkYeriM3+yKr1FZ3FPlNTr0MsxRV
75vab1N3AZ1fN4Or64NvD09B2mwC+0pYD/jmtT72JuZHKno/AEHBWjuPnVgyCsMaexi1OZW+XHop
gAWreN9qoJoAAZx000Wp0ydwYwM4QbKbF5tR8efOl2Zv0G6V0m2iiwop7xQ4qTK4bbLtQas+Pgy1
p5LIJVKKScZoM1iaOwUBmCAftPpiymNntGonbz7Aquml0lVbvlPtn6Z+sK0bzd4mE9mGgKdHGTij
D525z3PRpXQlHzteOmfNcWwGc55h6VWYehGgikdcGcPJiTRQbXsqoFCn5F7vRAQJK050pHHOrpNx
lKRsgNh+2nQYYQEYr/aAN1kYW3jAk6vz03B5tMpvKMBlrjIMqdWEEFdMudNOk0OyfTqOTttjSidy
jOmLWCL+7tMD71gmd1mNy7Y3pLzXHX003LCcHQW8O/EsAmk+aSdHiGCHAG4ouPIzkr9j4w2mKTDS
DnKmeUQXNAU58UOe/WPre7m7M03JSW0Pc9Tl9DLUqWfIG0X9QpnFGXS0ZtIBqKS2U6pXw7htCMAK
pNI/r/vvI/fUu/58IJfyBxREfYUM5esYrmutfYJR3lyjEAefN9Gk8E82yU6dKb4Z3s7xe1GC/4k6
Lcm9fAQaZpw7xL4D8Qs49m6sPnRq81ppjI/zn3lKx8L0COImdMVjCgmcyMd6RLWCTFMDPYaz4kkm
ZsKf4mhXYZgLpAGJDZRM8x6DQRHeO+zqBfX5bvzSCkugLd4xFDzEI6n+ngwAASpfoM8bPexJmJVu
QpPbHg+8oS7fSEXtpj1qA7OJa6guekXnc6ZvmQqWj8quhgIVZ6lWUlmYmIXMDn8MdCMHT3KcelP4
67yKV9e2kKMcazjQq6ZPVMixgsG7yr0iD127upVSzHj9jRpVxvEFVCHG63MsCoSPaafqeekWuMCH
6GHERRp9FW0tX+japZUJqrurK8MDIrwPxoOHxGNxgV5SXUavmNuRML6oZkN2pQqoexgWnq5tamO+
JA6uykwI0c4Hme+twywwWn8YARj/dKVWSoDssyrRCn2DFnBHzi5Itf2LbVvIYItfBM8kzdWADJAx
Juavtk8vgxhPZVbwgFv+zoxqR5VMwX1vTZ8mGrzZKwAmDPgKfQ/aOQv9YSXa/h8lybXDN3PeNcMj
HRQHAJTn18fn0kyHS2FcfCo6UDqYSVy6wG7FE9SXliQOxalA1I9MigC5eRnrP7yhM5Eg68EbHHsg
QyfvsUrLCPjiCRMpyfNmlFu0TsU4Bw3BLeEkr/uWo4DyDo+16MLh0X7nrpqaCjDzrjJ0jqE+oK+1
tzbRtNF0TwlBf+eU9B/J8nQ6Cq57a0oFozzep9DSwbpzjleYkAQ3+RK+TsbRlazYp/ETMZ87xsp6
D6Yf5ECP57dxLYoB/AklfLxvAk2M80GjC8OkkaBTAGs+dIW876jiR/ro1rkQ/Y+9cC+PtG+9/pGl
cy/g1hj1Wp5Cr1r6FU2gVQnAbgKMjifgcfhxXuyUdqwcTHzfWCR8Pr9OprlT2QxaAWTwaJThzvu8
i/qmI2kJELgekfTeBuBHTjLHlkI3F6H/iIRxvjHPvT4C9KN0e/XTDrdKm3lZ8lJVQKwWtS6znzq3
LhbqFmGmnps0rU0mSn5Wso+wEhwJq7+PaQpwI+Emg8H4498PSRtapY3fb2z6IEf9L4X+lKXu2yxQ
REWfjwb6Gx4xryS1aqPuhrCFe4yBtKWMBG6lrFreHxHff7/QUo4mRZKlmHsxb8AwVB7GXbqdbqtX
bWM8GM5H+Vv2A7/wG9/aSqAl3Z23vbXjBg19eHA2LbyOnFBmBW2PJl4cqyZpXT13JnDo5v3FeSFr
wX8phEsT6j5DkWCAENV+qswdOKSV2XLhCC4db+jneWGrVrFYEedNxRhMlZ5DmIKylIzquyaq/q7q
DD1moAzSGV4AF+sldEKaSl0C/TfEMHaVoKElzJ7kpBHY97ocFIMQFBgjKCeHDg2ctUMOYgGDEjDD
GCVKezSQyDLqsueVtrpDuCijj8RE0sg/jUgkSTPwaiIEkdpvjT2IHPT2H71MHZI/qiKAgLUtQqjD
o6YqG8CJ5BzXnqNIzU2YPK4wLaa+pU5QaV3T3B8BwKs4jgxTNVs0syDAGD5MLAKtsZHoyBDJ4HYn
MrQCAPCQMRkbO7lT9Wsk2ud3Ze0AXC6D85uSdKTsGogYwDqbuFqzKztgCwn2XrQQzmGAmG8onQop
tdpsaAWG49Z2aFv75xezdvCgxogUXmHtICb7jEWcM1HCawcWBBTM+4BH0X5KMWKbGp+5/fu8pNUF
LSQxtS4kJXY3IbWGpDJoHQOQBdTYZiKY6RNuPnY0LNfD5UOVMqVTOUBtfTzf6ZbkDBWO7Uj2DC19
6uXWi2yApfSTG8cG+s5bNAUW8SbLkuu6GgXZ5/etgD9qlx/D/Hux5IxkTa6p7Lqyl27sh+mu92Qn
BSGm6diYgg8uJi/3kyfrxRKY6Em5iVcD58uTpjfgxYKyR8t+Hmp6E2MqD83EAJmP9ui7A89ZtJ0H
xYtosj2/z2tBa7FoHioqwh230xQsOozR9f4LD1fq4I8RuiS9WX74sSzcXXB5wREJ0kf+PthbQaQW
dQtZRQTn+AQcBzbX1Yet1u8TUWxZ0yrEsYkvvI0h+HPOklVDYgOAG6E/kq7x1OlqensVt2i/l9B5
3w9fUwRsXYICypRdnF/pivcciea8J9PqtsEIcOlS+Qp0Vln1nIsgAVdCAUSgDg6UO0vW+C7g3CiD
eJQalESqO7D5SZqf2Jugv2xVQRl8dS3oVQRhNN6pAH9z7Bb9lMp6jLc9tzculGkfFc/J8HheXatr
WYhgZ93S81hnThBDRB77SXdVYcJcGjHye2H/eKQMQyPovfx3MZxNzPVgj2mJjWnTDY33U/k+hnd9
8uv8epi/cpEEXXRIp3EbQZcEf5HNqNQ3SjrjzMkczJLZbv6h+t1BcUQF47WrLOv+QnMT+HfQdM5F
jjQ2jKyImG1fTfvwfrqOt9OntAt3FNI6wRvSWrheSuMLxmZhlyQCgZqbHaJtcigP0Sa+sg5kA2SQ
rb6tt+3beUWuJDkYlwGwG8H1FS+x3PLMNK8jcI0hpdITp09DDF38haf+kYAOsWPTS5XYHuUOEoh0
248Hq9nRwDu/iPVN+ncVQAw9lmGBLGgIesiY7mZvus5yx/iq/WkTvETv0uYvrluMSAxzbwh+GMbj
dAbsEaWf1QpRlgKYNKF2hh5BIYjrSlq1lML35Zhlp5JyQP7eaa+t5lLlMk9e2vnnp9ORFE5zGkh1
pCjGWsCEmeV4XBwvs2QjJS+2ep3Pd+f3aS3QKcBrQKEZRME670tWZ9Y0rWqgXEwAAYh64GoOcxn5
5mzpgnRxza7xPM4YblAZBWrZsUVIHS48dYUwNIZ4Bp/by4nYf6E6cJazpzt0cMKFjkXoVtRTJcCt
O6pUJHEjRsiLrYKKVlLYd1r0C8xWu/P6W4viIMLW0U2O0TM8/h9LbJEADyG7alXAamgxIaVI9zrg
CXWMJca64HYiEsal9ZVadV0ms0w49wuwnU3jvsFc4iT7nbk5vy6mKT6aL9fFHYCFVFpWGkBUP14T
sG81SuEEQF+mePkEbn59KyEVPy9yzRSXIrkDsR7SHlP3yIvzvNinuf0KFq4rVYsigZyV7A+HByvO
6xoB+D9nJP2MK0oowYvHVnaU9Lkyn23NGcydHF8EkSDBXtfjv8L4Ik0ByrDCVCCsDKOLIcsP0dRd
2G2wi7Xckcz5H8UYO1DlERFs31qsWqzyeyxjkV5EJBmMJEUUKXTL6aqnMVScOb7KQTZ6fttOp5+R
XiwlcVbZBW2S9WyJg1J+oBsCAKHgYCnS6WCWo0+J6iUkuhmtN2IEQPx/wlm6TRrFaY3hRikfw1HD
U1PskK4XnEGrBoVmHAxNIldEq9Gxb+aAFVNLE745GuFF0yBgx+3vahbBW616Jeqv4HUy0M3PV3Xk
hkStKiGEGuSxCR5a9abOt/NXOL2cV/TqchTkImCn0m1MKB0vZ7CrXqpmxM8U4yQTroU2Bnea6dd5
KaurQdIh45UWZT0+jauyhkaVBinESO/wLW6aJffBmHo0K/atmIWQffVJoFnI46xnLuYZoQxpMC63
ilOTrzl6L0YKGj1tg9egq1meHgPyZDa1a2SV4BK66iQL4VyUS0epz9IQGE8KyS4t/YGS4CGNMHcF
zZ5X6+rmLSRxwa1U5RkIRlArKOAzYzsl7515d17E6mLAX4bUGPUxDNAe20cJuFGtybGYOPqqVc/K
N3GzlSIh9tnqjv2Rw2dBIdxdGTLsGIZz5U0IVlEHDzq3euBnvnQoRV1Bq5pbiOPMvkxjqtcplkUw
tjCXhTtiYkY0YCgSwlmh3dq9Aqp5BuP4UA0XWXOfhLvz2yMSwdmaVGShFSdYBzp9XYoxRoCZGiKs
tDUhaGjD3R8RGfNZnA2ENO0AnQohRXUAb2UNTOif43wh3uNlDQEPswPormR2uDhZ4hKvDuZIkGRZ
n930GEamM+p4LtWuO8SlEeQqyYNF/+JN6Egqi1sLqbjgTrYZQSpe8YuWuIYtqp2s+A8bX0HTAwNf
ORn2qNA9gFiAOK6NyhPmTWHWavirG3UnmVsRI8BKmAVoE0hB2CATElbOqofJmA0gUrFn3y+ZYFBm
As5EPnmW3jhq8vlj0zsSxlm3OYYyRowhjGb7bqyR6zjDIOh7WNXeYkGceWflPKtyj9LMLBWA8nxS
snvgjjiRCFxrJaE6WgsXSIcGTZ0l/rixMj51lb4xW3AW2ZVXW/bV1KlP4ZD7RiIyvxXHOhLL/n5h
fsas2P1A2X7hjdVAPwctbibRmxr7du4sPBLCeZZldaFc1lhbKBU7alXO0P4Y9R+IA0u749yoiwFk
m4VYRzKql307OmNjYyGZ4LhbybGPxLC/X6grygELaY4QM5tbo0Vb8masFeZPwDWhbvF13r7X9YYm
ZB1TXnhc46JeS2UKkh1E73IqPLW5rAA6eF7CSecaqtVY0L8i+EMvK6UmHyWI0DfqxeBOvuaOTn4p
PV2Tm+ENZDiu8oj2l6tyG/hp7aS/6O9U9BEnHeb8R3BBQ29qK69YcdeOnG5wbPkw6q5VgBfTKcHL
DEQOvIwaIrHroerP0rnoEdm91MoFpGYVWCrUO0rfyvHQRyMQGARBRLCR/AiSOsZpg1kHpNIG5uym
rSWJspf18PFnMewLFoZZSH1RNjaTgAutNThj6A/JloKnMSy9RN4OuaDWJtIeFzhivCKOM4XAuQJc
gTfPtww6pgPfvSoY61sPUX+WxkWPIbdpTQkkNWSLEXCrkZ1cFlVDV5oOjvyAix+VhsnoLmbZ2OSi
5dmIX+r8vUULfE/e88SbFKcft+d9T2QUXCzBeKuiEQ3rUuXnLngXlipFeuOih1z1mAQe8fsg7PiQ
puGC0PylLfXN+WWsPc0sVce/OrVGGfUzM+4y1BzJ2ljJBZA5MpXg8e/KQIerstdF3FZr1esjoVzI
iGtjpJ2BQAxDt3axTwDFd5FfxjvED7AQVTfSI2JI3nrnF7uaDSgYLcUgAZsm4nRqpsh8AgVirSH0
Ykp2KuphpvRpZqI2mFXr+FfSSS27lmMCRm5ImuoUWHKFUzZ/41cLCZwKCxPDV4SdZTWQpcz+Uw83
oWjCdPW8XMjgY6xVgc0BLfaunr0Z9sMcXqMzYMzA0ai+pKJJktWQhPENZLoYDD8BuJSlwayMaoAP
K3eqjNcayxubQxfflJLAdVddayGJC0nETrou1Vi0aO6J7unEt0tRRFo3gD+r4SKSGipxMQ9YzQCm
lqH3JbX1c8WXy9bBfEZRDw61nFBFt+NzSt+K3h1EiKWiL+AC1FRWyK1brLIpvgz1M+8EzrR6Zi20
yDnTnNlzQEe2wvw5HO5t2W+k26CD43ogAfHxtCfIdgQGYnPvQ/qcB1oeYUFhcoEnbTeYAc34GQJc
rRc9RYlEcc5lDLUydzKzRdQnJbZfr/H02qd7XfSsJpLEuZiaFgAva5gkDIur0mUsRcDDdozxcxT1
NqxGP0xioF3ZQn8c37FSYTCuCliFhGAADpDHofGr1W8bUTf2qnctxPDepcRZE7KC4Gx+GDb25mAE
gvL1qmkvRHDO1Vq93Jns5jhYD1H7e/oxgylLqxe/z7mOnlSGGgbQlJInDklDj3RbNfh9/jAS6Ynz
n0mrrKFnelJ6w8tV6gLHUQ1f/ych/OlO6zppUSfAvRTnUIKRMKAkA9zL+d+kcO5S92qiNaxaKptP
kfYOHIBMRBhzMkX0fcv4syc8lpAMuPMsZSsB46Z9MVBHv3kHzdeNdQtWCi95ISAHycA7BmaKp7B1
cgzIXUqb8+tcddbFN3DVhMpCA7DFcr5RAiZm/xz3lVsXhzQ+yLaI3Gw1vC5kMR9YXAmkWIlSEyhb
mMz6CJTJm6vsGWTUXjcQv7Vtr6roRjfo2/kVCtXMrHYhFuwRuYzjEWnnRj7IG5CQzBvFH35TNxk8
Yzdvi0NwWfv5M9nchb+a/fN5+asZx2LVXPBoW9nIZnZnDod3rXyS1Pmir41NJst4xwTXGhDJRKN3
7CdPyhsLkVwwKaI+GCyW5LSlU2Gcwg78Hh4i9YLjS+DvFhdUTDARyCNbmjLtrNGjw4v0U8Aj3ke4
kNLWs0Zw5sM+7Y053ufZL+Fkwfeo6Rl18afwpJplYc9YRnJo3GIr38cOutRukYTWAN260re57JYv
yia4T16MF3BVABG9c23vSd1Sj4qqAAKl8q9cVQ5EgC783rzHrLu1m3stFhw26yIwsMFe03F34Oyj
zdShIswjprlzouQiDZ4UKgig64HljwzONjpDCUbZgow4m55i2jrxqG3SMXDKsnjLNVFfyqqXoSEF
I9PARUN96tjJq1qvFaoi6TAxRVQZhWN3m76OvarcR8mOiJ4x1itE6K/ABCjYNg1+yocaeUNHOqHS
e988o0EaJhIfMFenO/RWuwY4xfkgsurRC3FcTlUHc2pPJpYXkzdt2lvVDlA11NqdlyKLxHCnAQhi
c2sosCrpwrqbfHIV79XCy17K99qRd8k22ae3uhv458WumuNicdy5oAMe3TIA++O2gGkrfTK+RCJq
hdWjxwDTAB4AGKwp+4TFGTBg0tWgIR41smbfAWw29Rvg9ymj1wDS0xydWQRSsbqmhUAu6tedIoHq
DmvKrEk5GEiJ3aDT8R5Jpl5gGyupIyD18Fat6gC5O8GFlQMq1arcULfrx94hidFs27Joft6oic7a
PxrkYsZslWkyzug67Oz0bs4jNw7Ny2z8IQ7Yd7hfSOGihoIAgZlxSDGyraXuB0AikWtdNO1yMnfM
i+FPFSMo0tFmLZRgTsjBGk9qYLVfV6U/Fs994VrxJWbnwL3RN/cTQDv1jf1XN3aTDVoCOBjPYZw+
By2JtMFgz2x4/1LHgz69G6IYvGr1CxmcNlX03Wg6XjpYVQBEQZT+MtuPdvbl4KsC0Xtxcd6PV6PH
Qhyn1UYCWmwdYEma9qpPn7LyaNiXwvLeirmDptrACKcJRMkT3AxryvQiZ3vXTKPbV7+iQGCDq667
EMBpbdAAwl2aEFC32xSwxOo/mKE/ryn2E3zGgSIUAPrYAQnXPQ5HmEWXIitEOFenIr8vo3Zv62gu
m7tE37eYlbsOiZZuFRCN/cUWoefVQiciw0HmMWKVMR91Ox8Rlox707xDr+OoXKaiOs2aBlVQlYGO
WsMTNt/4NSitVFaRytxL8YKY7EJ99qRc3Z7X4ooloJsSE9gwBxTX+EeMBuFQii0doIEYcXdJFIAb
uqxEGehKInMkhTudersyxw5sDmDXmm5LAEED0WxjWvFDgwchAy9C5xe1ojs0N6kaiG7RXwLu92PT
iNos06zRBCFCF/lF3Xyq7egaEhE8AK2KUVHOBzCvDuB7Ll8CLItM6Ghlbp+Ur3mP2Ri5vrWjv6gZ
4tHAxOQijA02xz5jce6asUF1LQLYcGDlum9VaXJPjOh1TsPEB6TRgQblNVCjXgq0FDv9bFwFIVUd
0s6VMwaVvUsbXRdcWtb2U1Vgm1CubmBA+PiTqF7KMTCZAeitRs4QAS9xvtbB2Jbuqf14fi9XAiIQ
QdHmgFgFSCEeqTPHtHnUpAl1MQaDUY0uDNwgRyYgT2mAfKCRWtGr29plF3ER1XkMbmAy5ZslbKlw
wwCwedhTVEecyjedFGDlTv/2WmyB447O8GJrmi7mcGDOh9nd61/Thbw7v+o1tzQBjIBhc4wpQMXH
Cu6SoEDEwyfUoCdyOgWIq13ycl7GmvkuZXCbGFJp7DUdMgILbYYEMWKnNNEvkzbNT4MM+ntwzKCp
EcCuaIxh5rRQqFyUZUzDgroDUV/Mqblr4Js/W8w3mswCBYU7cJQqGM00AAoKaU1Hw9nMHhQ7Ifcy
uyMsDx1eDHc8E6vokiwYdGeobfU+n2XCGEL0y1Gfa7e07dbpihkgboECINucRn7XBR3bu8Fv1NgS
3EFP7hrfn8O6gtHfhHktjVNsT3CG5zKafrLqjiqbqN6pWuZEMXVM2+vsV7N4I8CfATIn/vnQx8In
9ttQg2tE4KUn93/+Szj9F0DTVdUGX9L0s5NUF12joSpTXVrK3g6AAViDL5JBAt6wxxWMo8zX4/Sk
SYGHqn0H4OwkmRyl29esS9TyKYJJEqvOqLUOzV5NdNxORSmwypP753++GTNAMEwND49ssxdmKaXZ
YNrDpDtR8xoocOo3CeGsbrTtmGtu0M9u23u1iVYFUYjhXe8/ki1iEgNudYIXHlq9UWCgUnc6RpjV
tU3hYSLpS2sR5c/7BR8+eUncvoRWEGhqDUmgqQBOIgUp5KbVx53RGYJDVySJcw2FYtOCFJJClXgB
kMPwMOOo2a0myoy+WXhOnBAG/1/t8UNOWl5Z5hQBhSmuAs/SnFnBv2b7sps9Gt91UuIrc+2EMrq7
rmWyVdR9GF9qNlDZnjP7VS2fTWvGf7wP0xVQ0526u0E3Aqb0/EJ5BvLeZN+d34OTq9L3JjAEY3Rd
A6n7240XhmaoWQB6C3ywIQXXY4SH0tq8C2UEwXZUN6mibUYyA0nW9Khtv6fBZ10DFAPjg9vZ7r2i
7X3BB7HM5ESDiw/i4sYcaehfxsyakxvzhtUqZNJiVvnQRIprS3ijiS8bcju0Bl4FvPOyV0wfZxoy
ZwZXhb5tzkwo0CuGmCJQ5G0EvFzpKugzv81EACBrzg05oKxHtQKJmMzlgFKT4ops4kAYdQlUqGE0
OMkUlR6d2hRcY420wf8bbIOAwXLXuJ3QFFWFvLcywYJPuhqw+6gQAgkeILCsD5X7kkwNpiSiCDNJ
3XyMoeoVtvystoanjIVrF/pDEA47i6QHm/Qu1aI7Y5BvYk3b6H0quJataQVGyPDBAVqIKwx35hcJ
kLTLDE6apEpzoyQTAP6K9lO1yw55f4bOoorGz0CkyS+jaY5daSA3VtRlgljxrX3OAE3A4pFv8DcU
UDkDNIFzE2iRrDvtWFI/stASqag1OcgBBo97PWTDZMPganbyEGUUPOPDHLlprCvYOhSd0K9xf94s
1zRztEssI1v4aJfaGVIx2GXH4Gr1bV/viHFVzBgtD2/Uwa0J3Zv6oaOC4LDqDwvrYH+/kBtUamPn
CawjbpMd2P828Yx5qZYKrJB9PqdwHYkkBCFwgkSEU3gGDH85ZstLQaUpA7+sFTSerCtwIYE7aeRe
m2KSYyHUvg7Nl1Hd4eadDi/qeEeLvUGvNOUwFIJlnfQpfTvXQioXTkC1E0a46wGkz3yS55dACrYZ
2Uv5bR3/zlqQIoGqSsSCs7pluJsrOL1hxTyIrd4C3tSYsFLNQMQItAuKzr8itwXVQqawky1biOEU
WpM6mkwmZgzZ7WcbpX6Q++p4X6gGaFNE10wWhs6J4zQJOEZWckBoSItbmWKE8wp0e3H4TxbZgKQF
EzFyBrfIv9BW7dBBkIudVynmLY+9IEtoJrcZDiS1ifzBJje9Wlz1mfU3zvavSoF7dyxmzlKAIbPw
V+r3TXuTgGleFEhWHW0hgksqi5hEpBuxa+ksOYCfc3sRg6dIV9x5gtYQooNzDpEqirYqBkzGMdzb
hQiXh0UE3h7AtoQKCm6gCjDMj3UVVqNE2XwsIP1VP64SJ7Cu5KoFI9KlZIgwYNbuD0cHExcGQ80q
9SbBzlTyvp9+65FykbcXVYG6DWDtIvuGzJ3LxlZrE0g65paYzdYaH+zuotO/bO2aqF+F+QWMPU25
tdvca4rC04ZLyfywDIBQoq/l/Hmxop2j7+W0A+hfsycFvjeqAM2qGC3BrafrdymtQblO+tLB6FEj
iHbMBbktORLKRYSQKlbcShBKZz8HtO+QT04d5z7Yxdwu0YD892QJi2lrgR1RjiGCMAQyDIEcGwJ6
8NXcGGEI+lA7zT7JLNg0uro96zozb/Kp/q0Z9L42RO9NJ1P5iO1LwXyXStirWQYts9vtYze8ycrv
0CZeaT0W9a5NUrT03pXmZdWNTqcLYu+Kjx3lJ5ymI6VrAKwM0YZOXdq/DTMowXJBzrHCNsYW+CcL
4jVrGFUfAMXHSRDR+7TZxtNzMc0I7p5qfdSWI0e5A+xms0DnCnFRCvJmtB4V00OZtF4ab4r2VbGB
4Jw58/x63sD/n21nzB4A5QKHFhcrG4CL0XJCilZ0T+N0mak7Ndv04Cod54tw+mqCS6q5ab47L/ak
+PafTf8jloufKSZzJDvHjW6wAXKc+ikSwjiL/VaScDX3LNlyi+CjT7YyEDyLDCj1JjBLAemG7iLp
niqeYrpB5iZ4wm6ty0b0fWzjT1yQobwpuH2yZ6djZyjAG1xFErRiaIOXTLGTstnW7jYwd036Ns0C
EzmZV/5Wx0IeZ4hSEWZF3EAdSTxeoJgi/x9pX9rcNq50/YtYxQUkyK8kRUm2ZVve4uQLK04c7gu4
geSvfw98n7qRIL5izdwkk8lUqqYJoAE0uk+fk6BNSQvqep8rN0n9OtjPpnkA6UY89qBEPkwUgK7o
Mx39RDta9Vpn0fKePPkeyWXRCFZoQyqWx3wv+3nf5HOg4cjrk1dd8bL+bSKgNclf2IQv2lz3jaVg
jwph3v+bfLmvBXUSc9RA3gm25w5X+F0e1oEVHkIQ8hd4LtW/nfhXukYu8P+x6qhIsgntpq+NchKh
K7iEGtoZpjvn351cdc3yHWrkLmWvlr1nY+tR+qwQZWWwsqOhfmHh3oXkH4T3cAVLt/ygcsgcKzZ0
dNS9mU7oV7+LzDt0FTTDU7WmO37xRhUkX0LSESgMFAUvxEGExOSAXrjYew8+gv3n46/N/TM0v72V
BbwcFEpN4i6BYA/KtTLCBEQGRh/PReK9me4hCFz3zt1uXW+zWwlmHTkZJcYDuSg88QVJLqhpzrep
Hup5pUd14vkH/xC8H/7zIwgOwcGFWfzCj83//YM/bN29i1/B1z//+cuNuynduzvP3x2Puz/HnX97
fDu+/X7brcyJ2DGnJwo+FfqEqF+LX/YF51bBOpOEVQ/NYq/1giBIvK8fuzUmiS/2hgtDBiR8oZhk
CRnP8zlReVVkxYTJ9299P/ADDHrj/osVhrwH+MgJem2RZZDORxCJFgVLWOJl7u3t261/+BFsv/0i
7rfNyhJf3E9f83ZiSToZ1TLSQieGpdvDAcvmbdaGsrQwEHgAGxoqbwS10fP5SiqnStsESZDbg++/
H4JPdwt38HYrQd0XD5i8Lqd2pIFoQ1HFWQU7hx8/Pl5eXiJ3dl9G92l20ZuKP+O/YHpzt/F2z39q
7/nPM3fFzz+TC70D8a+VV9IXj87lF6H65dggysSpej7yBrX1Mm41eIrYLvuHPabX9XyMfed5K8P/
+p9dMyalpDgt1dFkwpgP73eDpy12Jiz5O3/F1BfpxIUpAsQApTjjDBlwpo5tBNbHVpg6iB0Q7MW2
FwcBhofx+eLX9e29PJcnNqV4JnKysW8ZOO38wjVc/Abuavz+htFmXuJ9br9tH+8e7+42K4t4kXQW
+wM1wv8OVrpAejbosZrBME7Ayg2Cl+13737tULmIT2Qr5NxVKJq1oSMkhucfkCrDCfq4hae+rrnJ
ReAhG5J80kryRlO/DL37wX7r3q9Z+MrDXniHhd4ccNCiNVcuphlpVSoZVILESt1S930I+o0fbB9/
1ZtfX0eltxN7YOWlsbz9T8xK2z8zwqKYNZgV/pG57733/tZuOK6Dyev8djP4PsWucHFTErfDzxx/
/AbBE6/bQDjDtdwSPzH/KxfTF2T32nxI94VdxoCekP8srbhG/cPXb9g4YvOIGxXXqNis4jf8jh93
+PfXZsJ2wg9fbOPr+8kS++XKV8kU5goLWa+efdXXtwX+f25v8RXiW/ALN4L4sfYFhnBp+QtA5Qd8
rI4CBhgXz12+qpApJg0EdoRhRBRfP3BEPrnfMPp770Yck/4xWAtqLmIaZBzRMA6wEwQGAAySdoDR
tLEx2LA79FPj9hYKpk7vOpm5MfJo5d3xpZ1xNkjJmHQqd2mppLFt4PKr3IfIjVw8g73B/cSfZhfN
1PiJyG2D8boY9vbu0XvaP233mw2G/+fP8TemZR+IjfR2vN0d/ePb2+1x17t/Ip+7v9caTcRNLH0s
ADhYE4hJoA4uS+2aGS9KlJoyNOaoYQMetaxiG1DYAJXIxrCn25nOyT5qynzlkF1YEgudU1AosAmq
SfKS2KHCppmgRRowbeLi4dL7qP8DuGcC5Qtgv3vd+cVRII0TMCo0QupQerEvyEyczDCyZsA4jQ75
F2B9yZbbHkWKgjYb6qwUiy7iH+S3T61J8U/llJlpNioGNz9yNOA695Z1N5bbBEJT3Q3Kq9cHd8nu
K9mTDkIGgcm0V2CvdNz5PfwDbpHd/JF/RPtqnz7VbrPNXiaff5grR4rYN/KsGkAWofsXaoIQUT7f
z5bB8iasHEif18eE/wSqyknX0oUrNr7emCdvyF7PtIIPsMGyEBCVDFiHHUeh5/oULrnjyUjkl6qO
wj63GKwUufGiczCadr468MzVjJXoe8kSXnG4tsDeoxGZsK3pK9oM84ikmPKDsNhVnI3uCF3jlRF9
lcblxcEhC34gFAkBsRMTezJxEU9UIxSGtAZ6q5bX66OXlLE7Q27LCGLlPQpf2zIYy2863UKwatKf
c2VjW9vrM3v5QBbOefId8nkIqLPag1kM6ejQtfUwyNFLgzYF7pP6wGw3LO8ornBtw8rBtZM7R1nZ
jYt7/+QDpN3YzkqdTzo+gGhxhA5HkJOogDiZSYXUYLYponDT6ObK9C8crGejlrZkaNS9mXIY7cZ4
k9Y3zVi4eRwow04Zv1+f4UVTKE6idViwp8soxzZ0ep05ONscUPIo0bbWNzl6T/TBD8OVkEv4zIVP
QVkGwsG4wYEUPfcpO6soiRogtEbnYe4g/f1tXquGLpswxA4BCPSCPjRVyVAyHUnjeGKgmfIn7U++
1sR5GRJ/HZh/jUhPi7iJwxmK2xmg6VRtgXpTWzSUR/17MTj5xrJTsouyWX0uR1Cy5nXN77oaZYvN
2CvJPssTc+VQWN4kzt8Pkp4cLNbnOiE4wWPdp6rXxNB/hEhPeEuH5zA+OsmeOUHSO75FD4npNauE
H8LA5cr+vSClldW7jMy0wAfQtPU6zSuUjUH2lnow0ZRmQrxH8Z3GoyiZsV/E3F/34ItEIdJ0Zxem
tB7KRCZzYnDhSt3G3f1MQ1dPPmzcWfybagd5E7TNypQv+9nfAUsz7vCMDaW4o43wR549TfWhIH+u
D2txY54EHdILr2LqDJ4nmIDEndr8gnBwYT8MM5Qi1ZXwZm0w4u9PznpSVKqdVyK8Saf7qv+hOGqg
QwnkH47HBg03AWE1AJMauAel6z4ZUdjk9lx6TgPAe13dquQjST6h0+zH+VoR9eKt8GUMmB9xUxIi
o5A0pVUhHjeUnpGUj0ph3FH28/pwLiZNsiAtD1OnJiocWKDp4JXR4OIt+USyPLhuZnEgQJCAihZp
hQuy4i4ppwI56RLozOio0vHZSFZc+QITBMAZkrao+SE5iX/LOClUzk29qMzSC8fwKaxmKEm80GLG
Bevaz2W50YcjJQf6qSLyLYtue32AFxENrBtQLsQHaEgay7mhkrQsNCdoYqU2cAENuBV/Jf0mBC7v
up2Le1zYwWNFDNOGmprk5I1ZcE1PNNgx6AEdYf5YWW44Za7j5NvB1lyA41b6FC6DKGETlK8QekZr
pyFHuPnMy5ITUkJfwfhGIqA/k6L/QXPjtu7MQ9m3ljeT+MVq6FPCR+6aWaztG8LVm7Bgezx2jaDu
GMDvmvF6fTbEZjs7sPFlKOiYaONBGxVQuOdbvqlNjSdTCJw714D98MDoHbEA4m4hTuvJeenjFT9e
WmYIDRnAM1ggLpefihEkYxMLcD+v1CM37D8oDcp69pJsZZkXB3ZiR4qcIIIeK3YFvG04vHbj41Du
AS7zC3NXOwetDmr+T2MaMZHYm8juY5sAqXY+kUDCmkrI49JjNiR0OHC+kNFqm7VH2tJpc2pGTO/p
Ed0B1KDZmD7LeeS0cjv0/tlrLR9LWwTKf1gm4a94654bsZO2KJw+KT1tvA/jQ9FAXoXucBl05Sae
/s3EnRiTFipWm6ot8hSnDlFdxm71ZNuCk/26m1/coWJ1ToxId07WRi0aVTCiqQkU2nsleAvi6q5D
0XT4Nw7+1xSRkFQDev15HsFUpH2v7d2YHRv9hdX76wNa3EYnVqRAy0LgMbYmrDj23gFkun4YFHdY
Q4UtbiKw6cIPADRCz/G5I5AoH9KkgHR3ZES+03+qSH7BGm1BnAVkH4oqnj2xf+EQgjEWBV8QglFZ
wzNJK71AG0LpjVAWcHIG2C7YyOjx+gReZjvEmUxhBc1j6OqSoWhZXqG+C6lXj7HWNWPD5RZxraEB
4emY7vUqDExOGldhvWsC66KVvwqzPOAZGgzAaw+MQ+L8j8nWaHqWptzCJaE7JqKVi2cYLv6Qp3GJ
87GjPlqgceb/yep2W2mv5ewp1aFeQ6YuHSnURLMeAfMawU1wvsg1VToQhefY7axId0zNgSox4vFQ
Gbm1EvotmsK8o6TnQHpDroASnCxh6WBwVTMfHIie81F9sSh/XlnbpWCJfpXtESqhPU46jIEOtAqV
NyVaIMwtzeLXoUsO7fA5hb8NDqx33MWu2aueSfizlowbEzp7vqKrQD73aznDyzQ+Bnzqz1KA2Gkg
4VQc+LOCPpTXPjOHehe2QBtvBpNOzwQUE2EAeaYS+RWd9oVfa87wE57J/cnRIrBB2EMOaEesadWT
rSvd29hrSeoqYetQnykNzrQp5tWt01T0o5hm52mwmrwG145mP6dh6hxHC1SfQxG23xn+L+hlA2D/
PWf2uO3iKsqCSCFD5+rQiOzduMvq4dhwW7V8LFELOYyUQYZKN9Qs4DGwaBvOOWkD2uYW5D9mw28b
Wj/WIZuhU57mTe72dUc9Opp1wEDgWkQd+FtaUpUomsR97bgT4+zeaTptdi1rLH8rPU3eJ1EscxPK
1MQF6aHityOZEVK3LOo9kta6dZMN1PB1GqnPnA1jeujJZD1qceGMGzCq8WhDRz1/gGJN7+u1EVlQ
o0cPPsk1UNQwRQ3f4toZ6SEudCqIcwz6oDVFs4+jhgZjOiA6CO0IO5+1dqFi9Cl95SmL0FTWD/lW
a7oqKACULIPUQcuQpydAOA5RO/4M1TjtPT5CBD029XqthWHptD91Icmfm5nPzQA9ZYjIVG4b3vfh
E411185eVjbOBWGn8FWBT7dtChiKHMW0yJugKQAbdBofymoHOvBUDSb2CnkPt05vAbIylN11m0tn
wqlJKaIZ7aGlpVKUyFYAZa0jlznE9RG699+v21mcQwfayQARQWFVjsGdls1DmcNONzY7HpNtxdJX
4P6e6p6vHHOXiQgxjX9tydnmcSp5ok2wNVs7zf5Qp2NHEm+yf5J6M8+bNjumzZq25sIjQ7Tnor/A
Qm+PUDw7P8cztY+apIUkXu4cIvZY8UMz/orin1PlpWYwYcMmL9jnLnhD9Bp4ed1Psvcu/7g+zZf3
1/lXSDkYdGDbYRfjK4YMPB7hczNlPgAGXhj7vP4WJ17SrrxbLx0IFtGZTcULX7XkcZcmOD2SuCs9
VEu8mikBSew9D9fMXOJdoCSn4l4Gal0A4GTxo5APFjp3KoRc3HomznBMhrjZdbFzYxlIAhd6xr3Y
wCOvS5p9UkHrGOhte8W1LgNZMC6AlQDUETYIQL5g3Cfx/2xnTp2EuNmStj0gcom3YWH3fjcBkOfM
E3EJkNsrp8LSBFOQswKDKgBxXwX0E5v14NROouaVF1lj7jZF3noR4+Gmr7XP686zsHHEHCNnK3BF
aBuTYpFQG/NCyzC8gr0lzmcWT67RwGeU70rxc5juQUMzzf+0GRQdoGdGyfnGUYswjxoCl0UT8S7V
rPcu7oOqISsJjuXBQdtcaE6BTUDOr6gG08MKohuQ6gIjfHHfOC8FAujiwW490myK9lCEa0wMl6ce
xgYICqYTqD/QJ56PDTqrvdM32Bxt8dm0aPOt7sNwcktlZeWWfOTUjrTtQ8epppxibE17U+UfXbHR
+ErELpbhPFVxPhTJNxoIrppagaF0zXFWK3eE0NR191ubLMkRbL2lZlxiEFmNHgKl2GeJfaTQetH7
tYr54jF5si5iPk/2VFHbqdVVGExpPyjom2gtdx7Bexy6oXbHtdBtu7US6NLosKOwi1GmR/QmPunE
pGMAqM/tvvT0jkAm9WFK7sshCYw1SsglVzixI4OEedwakxrDTqyVt5ZWQug59+c88q8v1poZ2bPH
fCC9CjM9KAEdbm/iovHrYo0y6rLIg9MBJxG1TPQKQChFssNBfZyoNvK7dcJnv4t4SAIdrOaTO2ad
URwyiLoFtc2U+0RNho3RTOUPmxfDrd6WBkj4mukfU1Dii8DHgQ2NLC2klyTfUUooMTlKgd7V1Bje
1WlGW0jINQqZ1pbYPytrah/MJOKdp1i6iSAO5+3mX0z+yaRI250aDcFLBZNih8NzFWq/W0p8Wq28
45Y2yenUSzteK9u5nkIsMeXfHNBAapXmhew4G/exOiP6fR/nfzMuGzkvPL1F/CZZBGA5q2MdWfYk
scMgZap5UxlD5sZW/o8FDoVfiRQb8sHAZMuJUAiSd1ElTPW9cQf8w2NSWt71VVq8cQBVEg7s2Loh
Z3fjMEu7WUWphaE5IWrA1LTT1V03BGC91pxH3UKPRr/CibF0zGD6gMf5yrPLFRcFRaOpHpFfN8fI
pVrn5fO0LwjZWGW3slqXeUpQJaJSYAIkDGtyMEQzhzVzopeQSC7cWfHnIQJE4XujH0p+Uzav12dz
cWAn1qREJS14NxcFrMXIXNvl1lDRsl+1brXGbLl45OCqRjDvINC0TOmkVuYGOttiXJOpQuOnCwDq
9pO+dbtW8VKq+Xz65vDcm9h4CHMahGhP+OdjxQcgkw0spvCe87uiKKo6GjluwhgP/bD41duxX6gM
HJTJyhou7XGgShCfgMgLGCBpxyWzZZdFosBFp4fB5oGau073aNp3RrrnY+JS2qzc8kteg/IPaC8J
rilUZc7HZlvRqLV5Amkw++cMxkvlsWiJ26JfiY5+1K5JDixE7JhIvEvEgqJ8J02lzqoalAcM2YLe
ZrdsIjaEvBuwIYwkTTYGsiDbrrPbcGWUC9ES+PoNJBJNiyDPKc2rNQ7VWInXiJmaW2W2gzppVpxk
0YTgU0DqRwdfkzSRgwXGBjpRbL852jMdKSKUcP+xH2qCpQKwFHEBX4TM/cRAamvi8i2Knc4iiF7f
NYnuOvEaf+fC7kbjNIqfkGQE/+rFfFVpnumRhZM/5UgNRSCJuDGrY6Sv+PviM5JaeMCpYE0EH74U
T5jJAAfMMGuVoGcx+DbRnpnjjuUPc3pIsoeaPFjWdmZdcH0qxWrI4TPa5YTHQ+NSlVdLs2lPIo4B
dspPhUCMGFmrMlp5i18iUHCr4XmD3JGJdhriyG7XhIVuFthcVAeTz7StqscxPVoFcp3b2Nqp7Z2u
B3NCPI7IU/uOLNv1US4UsQXbCIFGsQMpEXRQnO/uKtV78FVgu5VTMJIHMEUNAOki94OEBFRDD47p
9fYfG2l+VCh9zVxr0FuYZswAfBUPZdD5y1omIRgCFd6BfrPQb3jyi7BjHP1eGaOIrqSlPLEBwOH5
GCdqhqbVwEbrkKOu924BLb1R/ZWa4DBJ9R2wDj+6aPqOvDNwjtq+ztY0HxbO0LMvkJwY6TUE9Ta+
oKpyzwEhctvegwHy1upG3+SpOyXp2r4RniMPGnGtkCsENBoVhPNBs9zI+lkjwKbV0WxtFTRDv/dz
FCLqnXj3FCOtfmSqYhaBbta4K0OTRtGdFpFsB2rswQj6nKg3qWPzbsXnLiYDoThyMjiiiFCzl7+M
NxlpnBiES1V9GzVBAfKY6b1PenRF3/JwJYtw4V+SMXI+DVpu4mjXYIyHfGNFx5RMfjN8XPewi8NQ
MiI+4uSpGAJIBXApjFCg5/ThUIDqnaC9Pdxft3PZIyMMoUZjmAbQORdkRHZXRvPUAglYm5Zb/RoH
7k5m4ZvapmH6xo6fIXjkaxUw74iTG38yHuLxZ9OvfMbicP9+xVfj3slwmRkPiVLjK8r0ruA/R/PG
yJ/DNXbvJSvoMARAHkyKCHQkB3YcQAGtDPulm+9J5jv2vTL69hqRw5J/IJ4SrdEgVbvQUrLqIW55
0eZeG404+r63Su7ydCXGv+wZw7oJ/lVQNAlBDhl3P3EtVR1hRVNB7tTnLCegGqvsXaYzEKoBRpYh
wzznzSbK7P5g2zMosVM+VYfRohDnNezcZp9cQfOfO6RV5OjenMa9b0e5/qm2OeiEmzAa9Q3gSCoL
2gnscxtiF113NwzGqG7zwhwBcGxITXyUzqK1e2RpscAUTgT/K2ZSznnmpa4pfdLlHtN0vww3hYZ4
DdLY0wo0SGzXs1NNTKSJIAq5VcS/X1XqE9era81gCippHmuiPqhT+ievTfJPY0FhBLcyeqdhyZQv
5bAHeynRbGCnq/Y2iWI3KtdIUhfnC2UcUIQC2gMyv/MTwxrins1zkntJp2f+OP5oNLBRj+bkj2xa
OW+X5gzQBwS1DpinTRmeEqKRlk0TTqdsKly7Og754/VjadEAWtBQbAdLGirV54OxncFU8hyDMTsT
F+g+7X79GwMCJuSgHAUM9LkBJ0rHyCFx7s2c/kZLu2eDamhl0S8DTay6I5TGxdoD4iWdNxW0BFiT
prk3tuFWSzaODmB84SuWb5hvEWRDmHJX2qq7Ko27PH1/DYu/P/HpoY6GqckzsP+y8ucwUI9E+sq2
WXK307FJFxTebyjQxhhbpH/HG9Y3xo1io8hlrty2IlqUt6dDAMEnSKEDry4tFCjSqJ3OYKhrqBaC
NPnX2AD7z7+hGvvojJHlkTK/U7O1jpjF4eHxr6k4eQQM5nwGC/TTd+EAs9NgQXeKGX6W0o+8Mt7K
NYXcxfvCABTPMFWkN+UDiMVEr6YWB53CnHue6J7GjbsuyjbXPX5pROjr/K8ZKXmSt6SvOgvn3BQa
g2vw0SuAXktA7Zb2+e5/syU9AUgG3j1lgK2h/G7nt2V2yOv7vny/buUyuSZOVfSAmQ4oWsDmLpmJ
imRqDdxVHtqmPvs29SBH4kKyEJ2BxC3i5jErc79iH0mzJnK+vLVxtwO9aoFMQO6MV9GxWloVGJCH
Wki43lHIC1v3cbLXjc+K7UzzqOgvdE1x4CKTIQ4UhGsIK0AvQOR0G0mqCYEcvNJq4kcd6efyNxu3
rZ1tCQ+uT+7iEWKhUo+sEAEuWdoAFRliynSYYh1a7Vqt2YURZJT/NyP6+S5LVVrC92EEGqtvPFQB
dl4zsThluKsIuLoR5cq1aWWizjgruEkmpf9kUbKvOZRQibOz+Q/WrEEPlx4igB3815o0IENFrwBH
IsPrtRmBtAr49IxWUf7TjpVv4eDca+a361N4+d4XPgGEIFYJzDCoCJzPIZLbCrJ3MFkBtMHnwtPq
5JXa1VupTi4Pc98sNb8r69oNjXfDmXy9J35v1xsK8c3r37I8138/RTpiwiGd8pzh2nFM7jEFh8t9
xza92W3ytQrMwkQjcQPAtCDy1C6gFi1kCFnxRVw62j7AeSn1Y3Nn0cKP7B8K964PbM2atKxJb3fD
XJTYd+hdtOZXFr2P0D90MjyZAD5Y0yBeOKopXg8YGGgaEDhI51pbN+as8x7Xt0m3aB/qld9m92RD
kfj6sBbuVoooDg8Iwa5vyLUWMjZK0hQDyLrBZNS8WHxnKjcl2Wl56zZIavT1CrB0aR41tJzpuNFB
my8jgOyiB113KHjj58eReXE53uqbfQ8cXtcero9twRep8A+Dot6qY4jn20JVAHFXa9yqbW/fjogr
3LHP4CMFMO8ZfbSABrpucOEah0GK5gLDQn+BnGWeo2oMMwWXUcr1ba/YbofOSI59dt3Mkm+cmJFV
xppWr81OmAnxLErbQ916Ya0Ho75y/i/dcBRiwDpqcOBfgkbK+QQyx+y7ekaNY64bUCJHSp65Xamz
2yknR2Vsk6OdTMavkFldMJVVFsSp1ccuia2SrUzt0kWPFDQKaHhB6YIo6PxboHKiF52t4VvSu9oG
WBiV1TkUsTvyt4Gi4kBDW6az1li06K4nZqUwGqS/xTjEOuL3UTkCgen3sfVWxfZWceZHRlOwD66x
uS5tydORSrOuKoVGJw6TyfgjUX9wPchnwc99Y6pe5LRustbOsDZG6Wib25AllQWDFRSf+/wbm1+L
MHL1KvV48UOLd9fd9zI7rOOFejKnYhudPE1MdDYZKMvnXq1/jhBKGqBPs4+cO+rsKXlwute+CJiZ
A/ENBNlKbnzxTAA6DwxcBuoLMr1Jj/JhFVVwo05FHaPdddQIBhu6L5HL25Vm5eWBIqcAbR5oWED9
4XygWTSGA7Qqc8+wahU8BQkYTfgEFr+CFG6vhb9IBJWyLOb6ja5qz0qoGT6nneWhGd/BJR4X++tT
vzR6lKKJYNkClEyuKDq8ZqlZEsx8aG+oWd8SKLG1ga1kW1bM2+vGLkgMUWijJ9bkjB5YAqOuTqB3
o5UPPXo9FNYwEEsfcXh5cUV8XqR+iToxi4Na83WPoiPrpU7vcEgrxZNK3fRx9BVfS1c+bCGuxXfh
shON1mAll48So1WQUsMsjGivzlj9gKthZaKXjmjgAtFiifwCmtwkF3eyMG6UTpxWWUIzfxoy8DRC
dm+vNzNLgmR0uufrs71kEcVNsHTZDshRZLHHgaHx1i7B+TgnTfrQRy3yZOqcHdigJX4Yde1KoLdk
D50KkM1CfkPQY577NvognX5kuFzrEkwVWqT8mPP5JtH0hzxeK6MuHv6n0yk+5uTEIH2X6QirEVM7
qVexn0P/as0broH64NuoH4oY8fz36/O56CQ4H+AI2CvEkVawUJUoSxusYM4dNyzaOx6u0asuTSGg
wnjHiXLgpSBMqGUzCFtyj7d3an4LUVJF3zpriL3FPY81MtHij7KqDFSyK6OBiqXY81H5mBnKDYvZ
82Qnm6jv7wG6XwkoF+cN4G4IWRpoZ5EL+yqwWV0BemnP6Fl721qVc2fN9tv1xRGTL2WEkLD7a0Ty
hzpFLiAeYMREO6EDZSIlzXym/7xuZdntAEQS4B0g8eXLAkqPWplmFl74pEAzhgbMaL1PeLxTQqhD
ZGSHNopbbn5S51+FO8h6UhxUcD7johIO6jknTBwh3mX4XfJdU9BH0ejBEIfe2BfbwvzBq3EL9r+V
w3FpapFHAccSwEMQhZEOR6RNTAWUm0i2tYof9ntI2Xvx58rEiotPXr9TI8KJTvfzOLcqF2Jeg+Kg
6l6n3hgpm9zEUFPuVsO4nZEhLUXTDHUSd05+/48fIO3uCpVEJS/wAZFSBKTc0vl7FN6Tadu10aZv
jrr6Yht/0Gx53e7S5jgdt+S3bdMZdmHgkDbTKlCMrW2N/nULS7GcQUWGD7kAQF1EcHkys02kRUbb
Tth+ALUZ2kYbXlNlS5Rdn6VeDjGh6+bEB8sLiUQUGgUFKSzyROfmzDnEARfjCNMgiO0As9ERr01/
VMoaQmlp5k4NSTFqW5tlBH6P3CN1+dzP5YtRzitjWfJ8VD8FGTXiArQkno8lIWFu2AOitbh7t1Fv
YI/lv0kinJoQozxZHVPtclZ8hfb8FbcXTUoX71evj7yOPTJt5fxaXJyTAUlO7mSOypIQizNlN1oz
eAqtXW6n7rgWUK0Zktx6VID3GDLMXBreaPbrkB+aFr1RKzHV0vqgjIAaGXj4hY7M+eSN6WzPVgih
wSi3K3dQvtc12/GoPF536SVPs4CaBN5JkObKj94wVs2ZUBwNdpaSWzXUANrstPT1upWlnB2QzEAq
AKSpW0Cgno9G7VJa9hz5pKRXfvTM2OqKAVUBFXBDUNqP8R1vPwxu+wyNhU4fbSJsKbuOvLy3V/x+
8ZkP+Wm0zQOzDPif5PhGbXHk1wsc+XMHvbJkGN1sRO2XVCBZrzyuOF6VMGinJS7ECbxqXhPNusRa
4lUPOAmuG0SSmHRpMmIUALXURqKhwEgbkLtzp3Ythh5G8ofmyp4Yme5CcPQmgrhAqGueaa8BEsXB
KJ9kp5MgbU3LYXlBS5HfQyhR9kFGb8shANDDjQp101cV3ofedR9Y2janJqVRm+gxjupIYHeaMUi6
jzbZVtzw5+7jup2l6YWv/V1gaX+apTMlFJpH8C2AOUvoR9Sc+hZtbqIuSl0QGPu0+zDmbMt5uUn1
xM2NtR6YVS+Tti/JBt0GAweycUXo5jrKFYVL7M/Z/MWsjyk+dGPvZWTb9v8i4WgTvPXBnCaABNIs
28YUZwAn4FjX0l1EHdepwjs9fe5sP7U+0sG/PtlL4fapOWmuWYVITUFB0ovi+Vs5sc1ALIiyIZsq
8o6a8+e6uUUfQquhgGcSBPfS3gUVLMBUbY38bW/7E/Or+n5Wt+lU/5th4SFrCHywaIo/P67iZK56
iBmjFlQ8i00xsO2ogfWCHey1tMniDH71wKPsqgOVfG6qborYalKG40jVPDXaGYpfVMEU/kyMFYjB
UrAkyncg2AAmk8oYhmSyxw4sooheuk1n+pZ2HLIH1eIe1e7aNbSe8DP5gDk1Jj2YNTQ1RDGFsXJo
y+2A7m9XsUm3R+fKGhZuzZQUBGbZzEihwZTB7+n0K1cekQlYcYglx3PgCejBhFI8atbnq6SJ5uwq
hUPUPXOzHgLGuu7WugLg+IqlxdGcWJJCP0g+OLNTwVLUQXfHgO5ZeD8M36/vo6Xj/3Q4kn+nbCBq
VcKISRIIPT21LHE1c6tpL8XE3HZ8QCfpdYuLE3iSQJHOQ1w2UV9OSKCM8T2pglrdJ/mLnq7cMReT
h1ZHPF7BqI+6p0C5nC9Tx9oIWNgSufKGu3r4VFrv6bhi42LDChsorAJFiK2kXrDdN40VouEKnU5x
hyyXUypuG/PBHay830x9eQ/sOl/BnlxSbktGpe00FHRWx6juvIlWr+nItxTItbrkbpJUAJ+aeLOH
ULP8XqvJbWr+MbL5QLTXXFVcgw5+CUwUMWa0/JTb68t6ec9JHyZtPtWK+nFQMRvGCKEg5Rs4Todh
m0+g2sPdyzdRfaDFzbAGn1xcaLETdcBfEUdJC12mbIxTTczHWO5M2u10O9q15apc7CU5gVhslFxt
FAtxdkobBY0ABdKBRecNzQRaJ+QbzWHTQQra7JAGJPoLiSt/oNlxmuOVqSXyCfo1s39Ni78/eT0R
6NSazgDTvTXcJIztAWhdceXlWfxrQvz9iYmS61lfZ1g8pxuDEd3HrQLOBWi9rTjJxXEjDUUcDid2
0AGgQnYSQ2GNCw2jXbvt/yQ7xSvuml25K23vUX+2XYe7SHnupqfr1tcGKblKXSJHl0M+HHxfo986
6Sa3UJiYipVSy9oYpR1Kw7anbQIzdrI358Cunhx1k2V3ae83KvIRK++2tVHJ+65zjAZAErS6aX7L
D2Bptsbf1yduxQEtCfKfpuH/I+3KdiTVle0XIQEGg18NSQ6VlTVP/YJ6NPM8f/1dtHR2ZzlRou4r
7aezz65Im3A4HLFiLbxLtASBLn8eyF1IN//w92faMqRY6pyWfPYKUhtWbU/zErK7psJAyu763593
/FMKMnsdqnpAK6GkaFnSh6dpl1tJjRjRQGe1B3KBaNGTWTxTo9hVNLnphnrl6TH/xWsWJR8oU6qW
DEQXDh33NAcA575Udmb+w29WnG3x658tTfr6EEsUMSR8Gyew79radIyWh8Naz2NxNWjoENCrayjL
SvsX95MSGaREAOpxvaXJsFfHJOeB+q4Coo8hz5XvdZEizN8LTUqqYVIcL2TJH4DW8/08reZF7Wrj
zdZcyrym2/+DV6AVhmLzXMSTUQtK7qfCptg6gRHxqoFCMOi+Olo7mthlaFspuXfd4OI2/jEo4xeC
Ji/CtIfBMt/a+qmqNk3+U7WfNbqysjVDUo4qFLsUQzmvTCk5bVwIBsTxN5QP2LSCxf89NyA7OkpT
5iwrpANwJflfao1CjEFTOwo47Rz1QA/UGTyoE4S7kHc83pu3vXeKDh/3vsuc9v2pvmnd5Mbcll4G
FZvIKZy1+HvZf4X7nP0mmQSvAPlWRWhdO9Pdu7IRB7JrbvKH5I3cFjfTKXoL99PmIYaU1315I9xR
QCR65Tq9rHLNPwHcXxT86MwA/O5zRIurIiNgMaydMXCMA9kO7sxAwzuodkQ8vidc3wYrqJ/fbeWL
T3FmU3ovjInfVdSGzW9icrTj8Kbej/fqe+l+YIbdHR2NV25wMG6w67tV9uOlI3u+YCk96hmJGMML
zxkP+Q70Rht/dOKt4vRef4/nBA+Pycn27LV9nt3r2pql1EiACckvYphVdpNbbiBXeIhBpurU34/l
s3Fnc8Wlt5aruvq2XAlS+tKteL5kKUo14BFTR4L9JneaN/FX627wvj1S3nrU1Q7qvXrHHLI13JHH
b0+thwx97ZGz+Bg4/wlSOtVlTdVTHz9BvyUaXKzZPEKfw1Oc30cv89L3YmsdyIa51yPZb8DExb5b
mDJECxdTF3I2PEDuuRYd9t3iEVyr3gB4zLt34kHdHhpmxU0Emhdoojqp52MYaCWNXNz5M+vyV68T
VoKXDvAvHZxDHcQH1uYXlixgQBtnGJzAgLRJ7lwoSQh3hrpfkkRAgaHCvwoyW3Jd1JPwNsX2AU4g
uQ/Kkn0UQpTKqSuuueUOQbr5Bs+5+Z69Fvyn2ItnCHztWyd5tdc2cOm0ntuW/MaoNTJpPmyzuHNE
74gM8EDVAWnsP/gJynPzWC5mYi9GqGdGy7icYIi0fPrOeO2Yd+lXwWPHfADQqYIGVufkH2DtA2R4
uxqVlrKjc/OSo/RlGKZ0mPd45Ob34T2+jSpOCkeAHYzbTvyV4KGR3v1YWfXSWxH4VKwYiCOMI0v5
UtR0kV/2IDRm2isEi+34J7WOXfwc66+R6QbxoVsbslq8885NSgmnFZI+6CKYrEIeP3Q7jUOc181u
in28wxgyJVw7ocHSOREPn4bXaCNwX78Ya2xWC05t4m0MyBfIRfBUlu49v6rTYCjTwhnoSw6QfoqJ
cnR4NraNAFGCa2rFwRY+MBBmQCjM49boxUr2dH20M6qVlaOWabcdWILauo/adt1D9OD6V10ICXMd
eOZ6A+HbxeBXEhYhamUYH0QL1bOL8Su4dleyqcXVnJmQPiI6UEi1TZjQ6pI3OQh/+rtu3F5fx8LZ
B4fzDEVEdg2ohbRltGwjEhYwMhGICWPWpsVyYi/1P67buUSR2ASGUBgDltbQLshkhZYCcNY2ldNr
hwHpIQO5orElPhcKz7S9ndwWwdN1m0vfCFZx7EBWihajtDZBoiKKu7ZyUKX1Mh8yuVa14gZLdS4s
648NKc2aTKB8kxg24qJy0CLD8xtsCgVviFc17jRyMblB4wVipZ+z5BzzcAWcHJOaYMj/nFIWLCtC
zI/PPDpgUfsZDk95++v69i26xjxXgG8GDIzMuKwO+ZiNXVc5TfEMNRYuyHcriXDDvl63s7yUP3ak
sBxkoZmmDezkBdh+T0Z7AlPPdROXvb/Z+9DfQAUY4y8YY/u8XYoVJoOvzt6X5g9T5IP2Ns5fq4m0
DlDfYjeKadpWapEdcy3YV4x8sH5M3GwS6eP1n3Kp8ff7p4AwC4QMmFWRt1UzMgLI21A5XTKIhIM4
t37t80DcW8lQfB+NbNCBnC8swLipGbtok9inIA4Ah22VuHQQ0LId/ni+zWILHIgl8pLjYNdAgFeM
CgyyTdO9YAIIaaUYtmHelMciEM0L5rRpxZO+6FWuCjO8zwbD/CHA4vjWjHqzV4fRAtFhrxVuYITt
Q+jHGhy44oM+RECD6NFd3s4lK78Yba6X4GvL4zH/BQQTHk02IOsbAQzXvZaVeDmXWgs4b9va4UqM
vxBKnyHLmHMxoB3MgCiWWTV6pZlGG0TDTkYVx85fsMWbfEi9iU27GpoJZCQH5FLfhPlLLZsne9R5
oEdvuDBAuZ/wIA14Vn0BwQo36n5X5No20buVuvyCSwOeDwpUlIfhb3K3NdEYKj4mvrHehDdgKOZ5
PhwG6+26Ky1cr5+szAf4rHwaTnbWmiqssLroT0ZgVAEP7JiAhoKG017N6vgxVtlWWBBVKIZ+pW+4
EB8w4YVmK55VGlgwpNCHQYlIzRSEvSZSAZHoIDXwROzNWK/YWahffLIjhTrFR/N6wPwwJpPBqjx5
kGdzJ7zv+qeuW0OBLHw4xAloY6AOhNEVmRhBV41cgGEPGQQqp4lWbVUlO/pC/MPVDvedIVYAR4P7
/fOXAx1ZSotoqpygte4KtQO7NoY1TWNtFH7p1sWkPXCMFqg3wQki7d1Uan1npXMMZyPdsDZpt91I
S7e0uvKpEkiEMa6jO3qi9ZzaNYRV2kw8X3fTNT+R4nvWFUnXxBX2NA15ywYOzZYk3QAX+w92NJUB
ig38Dhi1Pm9qK1hD9Bp+QprAzTO3Mm8L8CRY2spTf8kfwdKvIVtCronnzGc7gT8USTQfuypH+ZM8
RUXMI1Dx9y+DGL2/X9O5LfmM+QHe1iNsKezAqq0ZNLeqOCaWsv8HO+iX4YGC8idwFJ/XFHWY7p0E
/CQMdPthhNQrN5Va+8XmSaaJmtnLdXsLqdk8SoWnAaiDMVgg3cfZEIdTOl+CLMUQO+kf036t8Ldw
lD+ZkKJj1xglGxnuiR4MTBHRPKaNbtPV/xDqwfEExmdkYRA6l3ZOhLaWj/NRNqpvFWi2B/8pWmO0
vRyhme+8MyOSG6QiMOtodoPS+t1HUmMwfr5n6l7TXkiyNe2BF53TN6eWbdmab8zvDKm6A+N4w6lQ
3wCxkLTCCQjlLE6wwgmKPJax6+vU6cUpRnE3cOsuWLngl241De8EKBBAxRW7+tkVU8xwNGM1u3zR
7/3I2Gqg8AA3/k0uuuMsXKROxt4k/evfeySYcIDYB70bRmmlSFn4QolpjVVGQ71t9PwEkoK/j/q4
r/+YkAIhBExSQmdXMdXwoVPTxyjowdA9uddXsuT4+FoaohPySxC5fN5A1OLiyWozvBsr5k755OnF
tGfpGvWJteQXeNEhu5m5zi8w8qWFCrNu5JXTBlqZ84Thg4Eqx+xdNY0rEyB9k3p2Vw5Pdlt0pyJJ
YjfRSx//JwU/koOjthm5pQa1zqOhKS0OOvzcVc1KGcHAH8X3oD4htwoKups+T/w7vYmCgfuqOhz9
zpoORuSnb8OkR4KXzC/fGp+lIGoCMTNvaBMCO1pND8zoi+c6YtOh60jgdhjltKGrRa0ApEAN/lNS
FFGE2TSSmlygWPOdmInoNrme5zsl05grhsC/t3u9xD2pWz3opwZQGRZGtyXlwCKu1zba1UFwX3Uk
9FSt9PdK5u/jXNH3lmJutGIiEJayRm/qC+YaCEp3mDadtpgxMI4maLErHiRtnm5IFqsPZKAZKNsG
g+zGqZ5ex4pqKe+tqLgnE/r9PBmCxudjlCUbG3RRz0MyaNu2TOMPRWAqcmxDqu0F0qa/H0CapwUx
Azs3MTAZIT+odabUWWIh45vZBI+hX4LLoq+avYHq7Cs4S3zAZbN2cAtlsE+a3UYZUNZjt3KMFvOJ
GXmBagVihCzZWXZjVDbF/JZDTalrf1V5DKr5zeD/un6O1uxIQbfKs7QgFvIWTU88RsujavqvUWIf
ejatMXOu2ZKij0jLsQZnOUID879RvKOAtgZupkps3ufW4/WFLV2+559RWliCBl7Rm/iMWMgR/I+P
cdZur5tYCuI21VH2Q7cLuGXpfu/xZqwNlHvBKa45UxugtlQIPE4KT0nyb7maO35k7wu61iteys1m
HSWoNWHuErP8n2MfY73SkTkHzLQjBKJyBQO8qG1GyQ59wJWLaumbnduS6nNpGw2p1WEbCwvCTC1m
pD2Fqs8Ybqgea6aQ/6fbS7fHCPH5skYvE6lg7AJEW9F4U+jPPuhb//7bYULuv/MlfbtcH+OkNWAo
BkTaaodNZ1VcZa8TQWsnjO/TquBjvSa1tfhUOd9O6d4PcQ8obY7tDCaQZIQJdJH6UTna0OOMg+R2
tILCZaqabdQMlKil1Vcr533p3sQfAMgfo8HQHZbXPQ5Qy2nwA7QSc9AIhXPbsv/mK3W3ub7DSzfn
2ctZJjoyhjLHiBC8lBn+W5Z0II0vMQLdEAPNZwQzFRPCFQSZVhKDpcNxblZy2Cgvcp/M5fGysuZG
WWi5EAflAchfxRr/y1KMObclfc2sqmozmosDYW3xJMMHLXbXN3H5c/0pP0gwpKIqlDqCHSe0TzRo
eN/fVPG36zaWjvjZKuSrxv7N0tFgx0T2K6zA4xLoPFfFXVN2K1PyF5YMYHvn1xAmlUAHLSdtNFTr
URfxzPtYuyWhexFWngWoageOvOuLuiyGzrYQH1ERp2hHyQ2ppK2HNgthy64RRzoC/voWCqtm4o60
42YxbOb/varJKdaSHX6rO9kr8ITLurn0GyRfLEFBgJYnfoNiRf5zZSn9TUozxY2mHDpbKibhe0VM
WzHY46EI9eouHaptY9urCFpdft38/iGglmHovppoTHy+MbQAKi8mwQ9RaeT4jdu1u8j6rjRebHoC
hTvMJvbYpAovLrHiwRdnZDYNWmyAhRFuLuiXSxKFIFDJIZEtxhNRyk2c+M71b73oVrNgIkj9UTGV
sVP6yFja0xLbHH4BOVZMfrB5wnTFysVRnBeCLcRzXkdnR347RcpAFETu2PET89BSiHW1GF4aVw7j
JYwGZlArQOnFQuMD48ifP5WVFKFmRyJ29A7vgMG3XzNLSbnZgFbCbxP9xQcHStSkvuPb/behyN/r
2nooDR8sEil58RtjbXTi8tKafxLDEQDtP2SY5EIexPDA1Vel4H+s041P/MfQmnbNVKJ5DkCrHz4Y
bboxh3QjkvfrX/ZSNPK3adQdbLgu7EuOq8dp3xFw0aDzdF9RVPor41sC7eC0eZy0xtVE8BPq9qhM
vXQ90BjFRxPRYNNX+r425y6wzin7uP6b5kP7qVKAnzQXGpFcUvwj10JGqy7LZoRDh0MEgbyHlIxb
jDNz3x9OOebIfPQvrltc8u9zi/PpPiuBFxC3H8cJFlFNLTnxDbdWk4/QbBxTWWOkWfLyc1tSjq6h
8TDoPWzFiQAoGXoAxWvRr8SEizta2kIpy6tMJag1BiMjQjDUDnkoQLJz8AMQxGyu791Fji6Zkhwo
T5o2AFVa7NSN7qD0CyUoK/zix8LVrZiPouVFuxL2l02CmnpG3toXeutoa4VxR7E61S9hKXKqWN+P
TAVPITv5KC+Z6V2srMISLxAY80rRi8HgB0B4VK42Jn5LFT1BfDK24ZvhAILF0ei7neEeN8oGAP49
Ow6u4TRuelu4E/ef39Fo2w+H8Nl/L38YK994Ke5bULhGPxJz4WDm+uy0SlqZI0om0LY3Bo6plVMo
wufr3/aSzXpe8tzDwBA8FE5lkDPerpNpJlDZ8h+MR83LD2LTMXdwdM/cCi92UapxkpXDuOS780dF
URxycpY8HZdjyASsvg1yGGqNxX06dn3qxoiaphsmBcbiRWM+1nWO58T11S6dTJDcg84a3TZIukqv
vqpIkU6oXeyk410M1FmGp8O/3KQAIeMeZYYBdKuU0KrN0KNR3cfQyPmqTCcRvITshdreP6wEPBf4
ZBp0VuUIOlnDmOA6xQGxwycofb5G6OnZ/Zq20GIKCDCqhSoOPAREhZ9dsGG+L9DwjWeBRjPY0Pim
z7yx2lbtvWpucm1DKNfpUetW/HLxS53ZleJ1MGht0AfTHEMzj8XRnpSPeaqs7OLSPXS+OumARSJE
377HLgaWUTgVsX7ORncsRPVYLzJgEosWILss+3L96y3bNVF5RWcPd7LkI2aflaRusLopTJ0wtW86
i7rjpNxBigEgF8Wj9Nd1i0uhBBHkfxZlcLPfpGFHMhWhJBeOHZ1Yu8ZtsZjinJuQXMUfB6OkAiZs
28eYI07WBmAF0b8V1Mn0nZ4BePnXwDFELzzF0VtD0wPSV9JG+mZh1lNkwk26HEXOD9DLOUPcu6Rr
TmE1HBojPar9uL++mfNfldOXM6vyZhq43+Oug1V7uJsKsAHf68FrpdzXxq4qndJY8Zals3BuTtpY
aOO1sUJgro+e8uQmwOu/Df7hJJzbkM5bjoI6FTpsGHHNFYOjxcx1sDpUozs2m0lbMbe2JOngjakd
j6UKc1bwNQGBQTZsVhUSLpthYIqYmxt4rTGQYcsAGhILzHMikXBakKxC+V3vxAdqgfR7OMXMY7mW
PQ25HZ+soakmZ6yEcpdmKsir+1j0x6BMkpvGtEF+e917FtY+k4cCIoBnFuTUpLXbGQuLBk94Zyr3
vjjU1sDt7u9L8Fg8HlszKSrSByZz11Xow0EFLoDT9KV5xGiHfi9S8yYZerxbK7YdO713kcPdDuCg
5UGUT/+wTIxlEeRvmPIA+vHzzVFZVl2kCd7Lvv1kG/fQWdDW+GEugexY5LkN6WSQrpgyFsAG5vod
zHFvjAbEE5PqWj6mZELlqDcWDzoKEsgSkDHmxCkgvJnGIb+7G0F1PRCdN+oXS1kjiaSXIeLTL5PO
k23FpV/nUewAisLIa9/iDB1Evb3uSgtRHc5tU3DDYl75AitJu6RGpQKvSr36FVfPQfVy/e8vrmLO
MdC2A7mbPA5dm2rtjzXy4ZRt0FBqALgGaYKdKf/iKwSks2D/0wAjlI5Er0c4pjFeGMQ/6MrPstsC
5nl9KUunzjwzMW/l2QNQNccy6geYaO0n1gFfUrnqmjDGmo3535/ZyOOqAxwNrxY7/1XGmzi/G4rH
68tY+uIglQAYCBwvFqpzn03QHFUVauGLT/DcEaRVSMGuW1i6x1HwY5hhgEOBGVFKksVU+o0psFM5
vWHNbqg3du4k1ocRqA41t0OPOtsKImepYvPJ5pwwne1chQ6w1rEMDvAEACkg/Vzjxke+ZScgY6PX
+oh26EohdeljkZklEUwL7JJ5L0EftzHy+QGtHBNoM+EZna1xMSwkClBZ+mNjPl/ny9JUYEmbeVml
CwKLQbhTeuuHLyDrBENPu/YoWIyHmGcHWkxDqo5i02d7kR9YWj3gwdg6nau+gL2m44bbOTZXvfBo
36mYKlJuGi/ZrvWCFncTLbx50vP3tOxny+BQE7QliBShdjCCQzF8sVclJudfL6Vdv9uE/7MhOUme
xQZAZ3iqqlsLg4Jio3/4x9Zj24DTR+FqK3DC5SVBkGiuJFpg9fm8pLQ0wiCYsCRbwz39vU9vx2bF
BFiyltaECsfMgo0HuMwL0kQDxOZBRu8kSli+zEOt30w17l7BGVCAL9HXv0BWk+39MFJOVhY1hyjV
0k0EPrudn6vBXkRV82EAsvy1jHJ/p2pi8iLFFKgH0Zxs8074HojX24NKJ4yPTFY2fcQjaOcg6JfA
PQZDLcA0a1duOkbtbRMm8JGaFmjHtPptPVrKXVX6QwN5pHHallopvuqRltzStC0e/KIejlCEbO4T
pWpRJwwgus7jlIGfqa2FK1T9mz3FYCvPjNrXuY7E57ltwxD3dBeeTKsyazc0Q7BkFcQG6DgLMNHN
J4h7vDYU7EbYuP4Rl7zYa2apbZiP1xkaqLaxC4ohLziZyuoYEjL/Mj/adwDiuXrZZhkfjQBsuSzv
vZKalYdWIEu3rSjbXVza/Z76aSgAEArIi0gmdOppDfoJdYD68cY3Eqh0G6lqHPVC9XeiZ6D3Kmq1
rnmLTfT6NCGuWU3Kx6DRVNl1bRI6rWV2zItoF27TidH3tAnSg6GqynOEpOPLBJTFHdC3xkbRAoDJ
Q7QWEx421mi4JBFoso1qrL2RSUfxRQz0Jklb7WubVPpPIw/V+x6I+k1eaSFe+T5EJlwly5O3NKZ9
CZbrPPmR+eZwiKBs8BppXbfPM21yKrAU3OI/b28D24aIYmKRW18ZtZ+4gYO9PejRrR6apVvlU1jw
EtPTb6zU6UOfCcBVoMFOCrA52EkPOVUhkm0LneF9rtfNQxyR0gNhMGuAmCPjQemz/ovVBerGUqox
dWwlF9teQ4OSG6A0vrcTUZ8SH81L0P/PiSeEaJ5EnGaPeTbR3I2KoNi3eVl+CIMGDKjwqv9qdBAd
5Yk2TuZBD5LmPYotxYumpDj4rUqes7Yg/t7o4xD0CPr0ABUYzC7Go+kovmI9mBYANo2GJGYLchMi
NmVb+hqnGTpmjhHFI2hG6np4SIpu7PiQMP/Ym0q6o77S7vywUDAMhQbstyxqg2eCfQl4CZriJ6GZ
NWakrC55ziNjeNJFo31hBah2RcLUhmOYJHvOSFd+NRPUgrme0cbmQOaXb3mfsAcfmHvKs4IQkN4b
6Y3dD2Iztd3gJXndP+vlqFcYdqnyX5CWGzbapOnPOg1TTBXaLFd4quegAU9DFjyR2If6W2iitS9Q
UXjWR13xcr8lAVdzNcGslj/0r6QSAMglacVAqELpTV/o/kmQBgc4V80Bp2g09kFadECgx+rHmBON
63EJaCfSNT8FHXNundIKpUhwCZnDvvRDBaGDVvG4DYupOhiVEt8D29jmHApR5b60aexlZoNOhzkF
GKtpzOGoIBv+Ab6F/qWwWLtP7QR0rT7aN3cZCkuZGMvALaq8+ipsPzghGrauUqXjNyvVS28yQGtF
umwIeG0VUc6ncRQ3YRfivQ3Asr8tjSh9GhCuPTWq9Y7DkNjnrCg9wBfiW6PIo0fFH4MdDYiJ4wDJ
bG6jG7wRBJIKyTh1Hoj64o+U1Qo3xqDdpGNs7XrVAr0fFWbnVtVooV2jATnsgWVWeMZo2XedUfab
MMqMTd7FZr8tKK2YY6eGOXGQJtYMsJywbFw9qJMAlaRK09E4BY8thppItmmtsCGOJax4Q7U4ebYj
TKDzrB6UCSHMBGfMVBtT4TC1jn9hgohh6jwvm9cyZ/5mJFXxYRl+s+uCJPZGI6k/iFCaXWmCYKbC
ENWmsqrCxRhp/xJkyvRmaK36qzdigJ2tOH8AYt86iobVN9BJmfYaHBFk8kqwpnKy/Iz4k95fpEEY
Ly96ZJQFHLM03+z8CwYNAFHh11PXpeT4PMeXMtdQ0wNBTdjJwP5PXqLu7wsxkCT7sw4pAVFKXAW+
gZSxBCodSmi1+ar9NVfz/KQ9syFlHVGsky4psIamPkTtW8WeYv/h/7VNvx8AZ1kp8zMAWyuY0I33
ACM4bfW3M2fzGsABbs3ULBTO9jlzgohPPKop0tBUO4RQOQOcX11TJlis7pwbkT5GR5LeUhsYoQ/p
1/IkThMIgaiLifmOt07xdQ0xtvhGOTcofZk4MW0BeTpUVBwNkfR+2t13N8ZMy7B9Ya56XEupl1JD
DIwCaGSArBBIys+7qNqKXrIG+eeYAi7Z39vKQ2veCvtuos51h1izJL2NS8TAANQlsKRujWAnKpsb
9AH8lvkqA8BCh23mmoASFwDH84Dd50VF0MCkXQpT/kN0Z2kbE5CJA6iV9A354a+8lZcS+DNbsp/r
WuGXWQRbnebaxmkyvK7/l6MEgVQ0z1BphPbi5+VUA3RANB+99aa4NVnOm7UpQH0pds4t0P89EKRC
EjGSoepjPBBMXhwxK/re7O/AimY7dBvdU9dyAgzBvzcHytm2+AXRcYe9gIBrB96I1crAXFy4eICd
/RbJI4NQGaFT50dORx4nIJgBBtKsD529qd2uh1cqBY9Hz/hriBjCCWGIJ1AChSq9/Kqt2izINYpS
plJvS6jWJMByXT8A82e6WNiZBekAiLbQBSOwwNrxS6H9mBVkmArhKoJmZPidJcm90Qwrt9ViocXA
+IKJIT9Q4ciFljqqSa1Fvz+t7iQAVKECsbNbDgKeu/Db9RWuGpPCZVlbUTsoMBbbKHuCYqzzWsRl
CFCGwW4I33zjR1T+WjE6O6e8r+crlI5HXmGsGl07TIWGnOyqH+kBFX/H+K660WbYrs0KLZY/gI2j
GMsD3M+wpXvHUMtS+BCicPSH6kjcZP8tdMRtwzEiGzr6ve/Ve/SH7JO4W2skLjnQuWVpd1k1BcKf
XbRKPIyP/xJH9Xv1Gm2tlSGiy6FWnIVzQ9KOZiwO/SqAIcPk7Cl/9aZtyFOOGVVOf6S35mPwDe++
E6DM9FS9rBLnLN0UaLmBPMEwgEeQgf01Xne6UeCD3uaPzZ19bxTc3pYo2zrMEQ6Y7O/HG7yumZu+
rbjSvIMXrnRmWYqDJgtyFsyuBLZ5k98hP9a2UIW1oMANkojRq3joQij4W7TtMmdNn2apDY55nz/r
liJfqIAUFBk09DJfezzOdncawKqvvVsclG3otSvhaHGX5wkqEGMBnS7P7Id1AC0NHx85909hyHvq
NcW2r2/9ta7f0g0JkM1/hqS4B8nbkXUCHTKlem6rdyL27Zq291JOfm5i/glnyWZUwl3DObRO1n5I
gSnRyD9km0BAoNVHMHUCPZ/PFnIMfxj6jFJl/U0/bi22YeZKrXjpEj7rM8nyglqd1qrWoZujTPax
t5NDE8aQeA8dEunudUdfNPUnozCltlmSNTm1g7ml071kvUeDm9zfUrK7bmXpw5tApmPqfOYrkqXC
LTXMyrqdC9PWtheeUmIyda07t7QSjNja+oxyYBfopRzzU4HoAR0JgoynwBKB3i3JN1q0ub6WxcN5
bkjyYqi5V0bazIbqpjii/BgfMpS/NlZT1/dWZflO1YF1uaP0y6BqtUsn00toSBxQdK9d6ktHF804
vHqAQLXAzv/ZGZOGYJBOxyPBij1VHxwteBTqTQP1wUFbmfNYOlnnpqSImBV6ibsQpnzADEPy0EPr
5vrOLlsA1zeAzTOr4rzYs7NLEnD8R3NRv6m3BQYdu5XsedFD0KD+39+Xb80MCgsY4MR7OvsRtZEr
MtTVmLUB0czKqbpkucO9iexRwxAitGbBOPh5KXBEQDbAKuXYHQVplYmUR/FMkfIC1c1msgDntjAB
BJmnOD82yngaUSWe6hY11I5HYNEmk8rDnu1a7dT6DCXSlb1YyiDOf6DkxE2Xt1M770WrvNn0PqCH
NNgEuVM2h7LYkTWA5eLWn+2HFJZRncaNGqKXEgPvUYcNp8Xo6PlOrE4JLYWa84XNv+TMiTIWYTpz
xMIi8AiSl0Y5qepKBFj0U0yYWsj50MyT/bRXMhPdMOAJI/0YxBp67qvgpuX9+mNCctURkmAol2O/
oLoAGdbUaU+ZB5aJTenSu3avuJj7eG6f7JWLZ7HoAMXu/5YmXW7dZAVKMX+nLOThqbkHYzzK/PyH
etRnrT8892J+/dAvRrA/FmW60TBLWA50JhB/UFdJ6ufa8rLkPamPSrom/rCYsJ+tTkYx+r3fxAGD
byT76UhuiItq7ok5xSbc19/V7zq3juPORI75OK103lZchknB02e06ksdLhNg3iiPwiMEDv/hjj1f
nBRyaqKPQ+RjI8GNsM1Jjzp3xhMrWXH+te8lBY6yiytD87GH46AA28KtrONl7BrdUx8l7nXfWD7L
/3mjzI40Fqo+dhS7pjeGS/OXlMZgA1nZtyVIMmL1HytSxIjq3qhBQYTY9MqOxgMk6zx/T277j+bG
95JD9wgykhV3WI6+f0xKN52vaqHFanwrEe1UjPBU9e3Y35YUhTcIq2lbRrzrO7lsEFMCSIxA8SSH
LK2l4WAmLdLi9/4EbNIxvp8OxAnfrptZzo0wpwgxMNBIISv5HH2LaIx7w4AdKzyG6cEf7hIbk+ja
G6SrweAWgghTc4CU48AXrQSSRWeZ4fto880U0JLpbJhitMJgOqgPWQuWX/QUgzUtrcUGOgaK/rMi
OUsXWbEZzFbqDTBWTyafvPBQvGXFRlCnuhn35VP0AoZKgNv31/d2bX2Sz3RGNmKMF4eB2RBT31Zp
zfU1gMBimDpbnXTtlFk4mZMJGwPoT8BjBUnulSO9ZkG6YERfFKGiwAI+I/cVDMqvDX39FsSSn+4U
+AYNkjGz7I7kCKnP9ClrBuA2nH4bPiau6ZXOtKOvHqgene6WvodegEvN9urjy8jr3Uoaqy1e3mc/
QPKRwQxtoFvxAwb3FnzS38Obav8zPtJ9dIKImEszfsg3151j8XyfmZScIwcvGc1TTAFkdvQcIQfi
aQrd0inIqWMRaKQ0yfiIpvhXTCOs+OXqciWnIXo4NLSEbXobdNwSLruLPLoNH7I389YKHAgcQnti
E3rWii8tRptZq5oA9DTPR0vOVMZ9Hdnzlw5N8ZDaxCnZc1+XaJAWx662nGxQH6rh29S8Fna0MZRk
JeQsfWjM7+BNC+mMmXDzc7TrFagFVhpWnkZaHHmqNao7o1PMHywp4qNt59rL9c98GQMYELz/R9qV
7UaOI9svEqCd0qvWXJ2202W7/CK4XF3a911ffw/7XtzOZApJuHswMy8FOJJUMBiMOHEOWCtQfFAx
68F85pyMIxUqAohfRpe6I2n4bsxgii2CpvD+hSkAMUG7hIflDZoZBCJSUiTIPLN+ABuKVMTbqNIN
qxkmXudpbVUYOwLqyTABJ2M/Y1JhSnPMwN4TzVW7L8F2/yQnnfHLqBTug/mWghYDgIDKYiQU0kiU
zOf6m01x149tVRdoqxUv5qncTI4mOT3AMZDPs9JD5wZeegh9w9HczBX+GG+Fz0vvVxZ89RuYEyOl
fTeGI37DkBw07TUiP1NI43z7+13ZYM7GnIphXxqwsRSnoD81kZfE5/smbmP51VYqTO2ogU5sJyww
oS6zJ2Eke45azhFfM4E5LLQjaSsUpH7XX4uMaoE5WZgQEkzH6ORxLFLOKlY6uxgJvbDBhOsBMOOi
E2CjdrPITR7zH8ZB3MqhK+0o1k+qrIX3cXjLYpywjQnewxpMAjZvmeiL8KADK3nK9aIYFwtF3AcC
tdAcyDkCYNtSbe0ZWbSVe6PTUpDmiexAWsV7QdI/fH37Xhtm/E7ISGxOUVPYxlP2ODjQNzV+anv5
MbaNLXEzmDdfpdfhGNgax1dWLYN6Vkf3GrcCy+2ia0PXxTUs62VsqcVL8l5iXhQS1PoCqN2v+75P
l3GzTB2Pf2g4iJLJPk0QXsysbzoKiD6BjNaSALYVQxBKO0bgz4Hui7ym4VrQwNZCkBzpu0FYysQ+
QUeiKtFtKHTgG6ZdnnyCUv/+qm4vNFi4sEH99qJ40iiNABI+2MBcWPxnaN/E0El49McrvUEMgGJi
EYMaBh4jbIO11TqQ71GyquCHuKvOOnUL2asNjL3OHKT3yme6MsUsKBrlYGqAFrQxiyLgeZVHZx0o
J0D+JH3faHa9cDpmKzuIowUgOyYLwE3HcgFkQGXq7dCD17Q61cpopWpigRwbTazvfyoRM2iUwBwc
YOjaXH+qUNZrUqRDDuJd0N7EkmUu8UNERrdV6+f7XrESrS5NscCGoFJLcelgCgyd1tQWp7mvft43
seLc8AiZKNAigdItC2yAIOLYBhVMjEPo5IHymCqgZQLg776ZtVgvgtcUaFddBJcfy8PUx6YwhhkQ
o8vo9ctznO2F5DWUt5rqGHECZPJ+mTD3BlK4xzp7uW98pZlq0gElKCn8XYFmGQT1TiNpFKg5+sXj
bJXWdDC2Lsgv/NaKZvQUzSdhW25Ha+mtH4L//eo6rAMBTHDC0Ydhn0WiIJAhTrUcnBMhlHxxJOJ/
kTJiOBgjQJjmMMCwf+2SWq+VASZGkJ1Wr1q5W+Qnbqq4UqCkq0B/ByRrIjrvTMNDjUETmwMGbdfa
HoOXAEZ5ANM+xcflqQPptOB9yhuuhsraoTaQM1Jy55U29FJpZafVWFhuAZO9e2/dLrEAZ4daRI9u
+GmAcIv5gLL5Q7BpZtfY5jYqIKDts0OP92NWipjYgYsfI1/vcrqA5wpzWLmt9RCstZLBCuzQSa3u
MfH82hHfyTNgCIGVxPbDb44H07/N3HpXtpVr271RxFJawPbwnv6ZdyDzcGtLfex/fhm/F3/atHa3
GQ865FaeiA9RZhSMnfs/YaVad718GqwurqgeyNuqod+idM2z8o7io60cNR9OZwP6d3ySnyrOKNfa
fQVmQUykUx4eYFSZUNvjsh/DBkrQUudDKWl222Oxn09t66aPE8fYSiAEtSj8TKZMeCA7u17ejH5Q
s4A4AEOhGzEXrGXZxDKPEIHuEfMZNdrop1EQqTV7ARtaWceVIcGFZsnuU1eByv33PxP0YhQMShtI
WaCvcL2OICiitihJbrcPrR+9qaMFWefeEs+P6XvkouyZ2SpPZmPtaFwZpef4wjdkIcoLI4fR0W79
cCNZmEJoNu3P6o0cMRF+0lBf9aJjvpcQ/TiZxq3YEB4oNLZDOk3VoZjOeAkxl6kKciMHWwfw4cdk
a+zA0zT9wiCsPT0Vr7GjbeOf6Vt8TvyOc32uBChdAyYQ9S5Q1eG/1wvPMb+gREGE3LAAauMhro/E
/DPKm/sfdcVtoJ8GNCUiLyXvZmKvkUIuMi1SPJ3rV0l9178/M4n3JEA+MqjOMWXKDlAXbY+uuloA
VIj2+Zg6cnFSek5+Rr8C4/p4H4AUFoUNcFux0Ao5C1R9HOhjT/Kl/GU0/JK8qfpW1J4DsPALmAq6
v2k3BxqMwTBDuTOQ2eALXX8aESN5C1KzzI671ALTcyWhZxJz8hqeEea1V1eS2QUTjGigPOiC0lIK
v+V9npvPj5WAvQL6imh8qihEMSsBXh8qRSlVmULCooB+rOJEjRs3/tsCbIjQI5LgZ9cWuh7F4UHO
AF6oTafA5K/5LGWmLf769idB3AMnmEaLdjdolKBsKmTPkMtq687K6gmUYG/ht5MhDUBqMNJKYIlA
R4LdLaEtI63B0I5dRMqT0g+Ohr6OHH53RICxwiQDczYGfUJ1fgsl3eqi6Etxf1IIb/B7xb9waLBf
Op67KD4ysW2YUIrUlymDNoh26CblSAhmXnIeO+uaGcqfIIOOGjhO9hUARhJZb0APBLExBShKm9So
l/Ok0W/KBNgyMMDi7INMG+pC7CVR1gXqmHqG4WLNG83YLZcZoCTdabPkeRJGJ4p49b6boMOYZGJA
YlQ1SB8IRLxi1S5FN64+Q1D6pRiYVTNPBX8+b8KZ/sWrMIdaGcq2uHwxvY1hfbrTFzchWUq90jrI
lxtGi1QCCdlYuVpa+fpiPA9BzrkZbmkTqT3c83jOg3Ebb/pre1Gg9EGfj5k9BrXfZ24FPInpl4ld
kh9p+ipJT1H0bvLEhtZWCVpK6PtRwRVJZ6ziLhnjvEGJSWl2YWSXmBtt4307mVb5bR5MLBCQe1xO
QPZAhZX1Gso0X5cwhat/mysYBIa6Et6Lf3qze7ofnlaiIHgEMdtsSLg1wDR/vZdqgbE8bYC3YHRB
tFoJbGdGNHeHqq0FqwvnfxGpYM80AXY3oLXD3lCjbLRSIONANLLuYjjZMkiC6UxObF/7VjLmc4Dn
Rxn3JrE1zXSG92AGr5RS4qSYQbOWrHiKpQxklkXpzUXxfn8f1y2CXA0wTWg6sOlETZoha2oDZ2DQ
/srmyZfVGrIiTWslUBJr0Yb7b/aYl0k7tV1JItir8viPGHXgroO4ToBoJtRPesOT1VwJltBP+Wd5
zBGfkV3XWYoNNYDbrIQXSde8Mnbvr2nVCHI+SLdDMA7R5NoXi3I2jZKuYQIhXq08dYNGJwc5vrHq
8RdWmJ0L875JEwFLmSLZE5vgve/qo7J8YXKWA7xYWw9aTAiKuF/QuGPOFkZPk2RJZkTi4TkbASIX
BCviBd+VGwY1OSjX4T/gnWOvfjVR5yYAsZ+dgKI2Et9EjDugt1QE7VMdf+aEEy9WzQG6DU0nDL+J
LNfnPEWiqFb01lyqHUkPmfIbYCNX/6saw+2gnO97xEoWSPvqSAKQ2FCygmuPaMSxF9sBGUdqml9C
ZkAcIOa8gdfcAemZgkI30jTo8l2bwCESVblFrMXjdSv2hdOP8wcquRb4ajmvtjV/QJZGUFCnjU62
jA+eHmkuiIhPRTZoM1uZuGllXpv4tmiFy+PSCnN56GqcF2aNBXWZmv8WFk0HMkZpHkt5mH9IwkI2
qClXfgoEFUqSpN0nFTqEkANLzJNsjsNZz1155CmLr31JbDGFS6uUkJHZ5j4Dm1EWqShrmMEjMLCP
U/3jvq+sfkgFwG8EEAwVsoSScqgVELqhFuI6jXeQFpESf1KkOsLUuhZ8dtHAqw+tmUS5AaMMBoob
cKFr3wk6RQlaDUE4zvL3UXxbUuUJNAh4Uw65d391a76DZgyKI7jNCCiLrk2ReiiCMIGptAY5eqWp
f8wu36HIzSOTXftQlJQTwR4Na4nlxcbIdlEuE9jR8n7+WdZQqFRmwlnMbZGL8VEmMprxrAWRjpMg
1JsgG329d/XFDjWQnSROWSu2GvktLylYC10qKlF47KPoL/+dVl6kqZIQNmTRFFyZUOsA6fR2iftD
kIEsC3E5aPpdqjbO/a/GM8k4yFDqc1CEMNmAzL5TdWsyvrrAycIA0/F+Ef+L4IzHsgY+ZLyYURm/
dpJhngc1FBCcuyL2eyJCHKnaQXPCSYh87ObYEXLi3l/h2hGAfKMCqjc0CzHrd20yqpdJS0zkjwQ9
FHURvTkv9mqJUrmhcaopq3k/gge9DGAQ/7u2JZMk1coeZyBA9V1JgXtDrkBCL0m/JmIJykMdnIns
qYSTa62dPVQukYxjCBY808y2RnoqLikoTVBEJJZU5I9Nl3pBzxN1XEshL8z8DfO/8M/WmMFlQ/1T
BK9a2L0KqDvXpRfNizUknKto7bNpUCYBwIcK0rJv7FATpESmJBXItwarDYzfZj0SW+gmzJuZqX/f
SVbP+2WgZLwkNAcDmBt8LfAogbvyuTRIaaXlCGLs0JOX7Oe0aO9NfgI597+43um4Ch5RuHLxG659
BnOh+QjABWoWZLbGDMoF0DnCjW/lOmdUa3WReOujxIOTB00BxpRRCvMyLgAx6V1nSLvOVMLsiGSz
mixVHU3dhxo1GID0UU4f1E6LnuVI7vdG30ScOs3tx8VzDocRvwQlFEjXXq8ZsmAaOKYhw4b6rTvq
1hyUDliHraJ4vv9dbz0WhgzU3FVM8hONNaQMo9YrJuqbQXsoMIAEmrGs2OCpChzNt8/gtSm65ovD
ARbMSgEHK8YfIcbaYgyuRBrFSyFuD/q1EeZaGjStBdcSjOSBG7a/TGGwUp4A+5oNIDgQSFAv0RHK
rhcSQ1dTnEKABNKqcfRs2OQk80BttLn/aVbMULJBvAlQRcCAExOzZgk3bCWJKNK35BMYap8EOHJh
FXICCccOYZoBioBK0ags8LUcTJuV4LXCBGYciRNBVs1AnILGX9w0LJWYYA6z0NY6dm0OBls0SgPC
wGVhdX3w/WMsASpCqVXBYor3POMEYY155zwzCzvWKys3XIPYaXI0ytgxmg+9ijwDfJuLwPHv20yB
NjnwkkMRVzdvMPM65mKTIIZVI8teqqZ5lStcbCI681CwtTQBsM/QdO/7yEqcgEIesiGsEkMJrI8M
Sphk/RJDhoqI3qBAOGH0F6QnszZ69y3d1iThiP9YYr0kiMuwnSZY6owfUJ3FreMKgeYu04cm4zZ3
a177gGeQuXCyrgzCoIHBqK0tyNWp5CHBwKn8FhPDbYV3wqMZWd1LGYiSvynLby7Unqi9NrVpaUs6
0BXR0yTPDkgWBt6Q/JqfAAb2f3ZQZL8OHw345atAx8ISSUFN9001F6iI2YL2nptvYCbjuOXtuQOE
AyALtC7A23SDltXAEW6Y6HTaadP9QGmmsgIZ3HNKNXIy5dXbE3oAtBlDcSMs+DLRIEJj1EgkUVHZ
KVA4sdKwdoM2+giG8fdiyq9RrmCKr3iUUFm77563OF1a0NX/FtOmLyy2gSy1oiYsY9oBQRA+KKee
0g98qvZzfBgO3SZ67j10x4NNeigedGsX/Wh59bWbm5T5Acz1VgRClWkpfsAUeMHkVZETmT8HwDwi
Yv/HtTLxranFOIs1mFIgIIaJICBHLPV35GFo4CvxkrdScuJt+IiKwKG34pfK/+QBUnmLpT5+cZcD
qj6R2kw6u8+dUXXUsLWa3I3DDyV5vb9YniXmFsxIOXeFjrWqsz0E+zrbzdlzO5+DmOdCN8/m6w+o
M+cSiHNFBR1Ph7r2oVE/upQHdaUR66rJAgN41+GJBbATHTy/3rRWBbGdqmYdRuFOWnAyW7D6ebXi
LUCHTA4Wp6ApsYA54/4OqjcBx0AVAIhotGGhlAV60mu7Udi2VTapnW12itPk23CabDHxk8605NHN
oK8J6oDQ1Dd5tQ+HoxDt0eOctb2uPIzauz4+xZjulGcIHId+GjhJObhLa43iPl28sXQIGD0kBXxw
28QI9n0wW7EBsb1WwxtWsNvpdYigCdd9yr2f5RgvQZZRpfu5OZFO9KbIBn2NFcpWXHLSgBXPgagm
kAGAoCKTZqtJaOmXJWpnHdj9D3nY2KV5pCwMoltr3y4SYIcvTVHXujgO5aguXSZTUxhjQ2cwspUx
sWLBMUJHrzjrWvucMh1gkfD/COg04F8YC5cREo0KjGWDaU354omCbnXSuzAeyv4hqTrOzX9zL9LF
XdhjAlvfzgXEoWEvFV5FUjuK/AKGSG/pObkMb11MVJOMQKlana5LC6y8zT1D/io1X1kivyLG1lh4
ddYVg6DF+t9SLgVsMXm8IEfgKtWN3pYaVwyrbbx8zN1RKOoTuKl4pauVXcTUEbpZ0ITWgfRljOUF
qRczNHtb1gJ7rn7MwWJHujcWHO+4ue7RVb20w7hiJSkRxlNJbxfmaUqPmfQSD6+cgAIHY+LYlQnG
AZVFMWOlxr51gWrL4KDS1e19C6uLQIYEfC/Clc4O3ciLoodFhM1So/6tKxZnqKLnIuE0d1YCPkiN
/7FC/ePiIA2SIUCvEFZSxDelyy0oJf+3dTARPxEiE6LVsFDnf1W1q8yiI40VJ75zNosdq1G1Uglx
QHqbam522nY0oABVcCp3nL1imZWMvB4IaoK9LfbaKRpksHaKzv3Nup1Boa77z/dQ5OvvAfqLGpBn
2JiL5RjrBw2cKSN9Ic6KU8XFIUfNsIhGfzREC5wYbi1Bpj5Cy2woLG0U/WA8d6nOubXpJ7px9osf
xZzbYkiKzhSwu3n/wyjP9fwQhvus3Q/hUUrdoX+6vwmrYeLCHHN8k0AcikSmPhmP/hCblhC/ZbIf
pN9lZ2H2mjnD/WAabWXSM5wmj31T7/Pi5f5KeB7DXBtlHZrGJMLCqL4HhS93vAHu2/cGswbmwtBj
8OClDfYq00RQ0yYY0V1Gw+rN+XEaBNdMDQ8PVqtrn82QR0PBNc4EjyhcJIivBDgQ4kseQPkch7w/
5ctjq++mxLRHYV8IMueorzojlTtFeRKKayxMp20MaGoL0WDniFhB4caYFgHDNpl6K/vUn8Xur/vf
cM0boZACiRaAWcDsxuywMaltNZmw15vDn7wpX6YYNOVS4YgKd0Pp6WYP2qUtZkNHDPmAvTQebOnQ
5k6Dx+Oh+iTH4PxDfm6+Sk7R63YKGc5zaY4JzQZo1BMMqQ728CU+xK/knD7Mf9WmVe3JbCsuwLev
2lPIC3H0DXFnkSx9VkVkDFVnsIrXqTv+GaD6eQS5NcSLrSrhGON8PHb0wZCqUiwm2Jqb2CkSVLxQ
e0ueDdW/7yRr98/FTmpM2I60JEu7BHZyxdzqmbqPxtgeZ177mWeGCcS9FDWQxKBmNNE2xl1CKiv+
ur+U23mfa6/QaFC7SAlmYyZzT40ImxTUgc178lIcJKfYl+/qOYFQDycMr955l5vHxGHalB6A6xsA
/nkNP4mlf3QOFK7c2B9s1PuFv6q9/DJg6PMpe72/Vt5+MvEZcTNr4gaWFeVrNF5lpbVq8cd9G9zl
MQFkmFNJEKlv6Eels4MPyer28U6jEA0sqXxfdtNj6oBCR/a53EScgKIxAQW3th5NNWxnIOzPLemk
2hCTQEW4DN2folVw2S9vcRtARmDMHiLFwBOAg5L5mMEM1vsKlP62WsV425/ybJcmLtQY5BxCEsl5
ro9FsOl7v54doX5IuE262woD/QEmKgy00Qnc0rX7LtMSmhnELMA12FjpkDl5pdmzaOHbzoGdJNs5
0t0lcPPK5X1oupvXke3aNHNySiM0YhTHWzvV9yGxuwZwXGOTjts4PQrmKS8PTf0OyY+GvJqaNcix
JZSuIv4lSZ863igaRlTTJ3AtWWYoukrnxuPRqIPNAjVMUr2gSiIL73nZOGaVWG01QOzpA0Amu+tO
IdhwVQxTyZFVAMCktl6D8kV7aJfUrYwPYxFcAYoiE2bO5U2yuFW+1epdKRRuPW4LlOeTrV4s4Ebe
Loavz34znNPpGCgnDTSlYYL5wuJ3GO9DjF3ryCry0jGXxyw5FbKjyxCbxOjmZipOSb5NZk/skK8W
r7kBaVgIcG8M87WsnpQOFYECPP5PGeVGSNGH2JD6bHTQg1CsajgA4ZOET3p5EIYfEXkzFbdZDmmz
L9FLrtMtKZ/z1C/az2B8QRejMM9k2JS6RWZIYYO4qbLEIbT0+KtV7ag7jYs3ENmNA0vN38X2Z0li
e5lQyhbcFKQbhq1KP4rkLJSfytw6kC2BurLd6SG2a7bVWt21gmPGX3Kp2Wr4U5wf8uQEmi+7b0Jf
HpJNbnhwPzspfwT1Jg+8pfvT1XZiHsTghDLW0P4w0l9jM1pRfcDsBDZkry1uYU7QQYQYuduK7Vbo
6wPAqb4mnzJltMTS8I30HcggL49dyBzw7vvb1EnHhCGq7cCg6VC3Y85mrqGZoEV9hxgA/lWybbzO
6d3Yyg6t1YmW+AiQ+o8GGibOWQytmZO43U77ALKCWhSaXxLaUjfAyDoD7KGRYT45ZI6MgSNQr5wa
0Qqst7N+CJ1i9wUA6Fvr1pyF39LbMJaZg6mXs04aXGo0DLaBK+8Aan2DAE+O1NV+Ji45Vm4LHrNo
S5zKSXwBWr5O6PBugpX4cLUBzP5HQ1t24YifIYOjroTpwNF9BOPRK99/FBZuOIccUuvd/H0/Mt1m
Qdcbz1xzQ5Uas0g6lOVDJ8o/Ktltq8rqFd766O9n4t/V+pibToSMeU1AKYCZz/xBtZV95IEg166d
wQdFyL7d9DavpHQ728h8WuaGyyM0WjoDe5q/1la0LTz07BsX9Ufnszs+ZL5mjxxv4q2SyZozBdwX
LXVjgg6P5kMPXRE29z/Y2i16sZNQ/by+xEDqAn2WBjYSPfwlaptFLLZVAhrI8XPSK8fMps9uBPde
GqVWYDT2LI3WGA9Pacp7Yd6y219t8M0Ik2lmcmUO+ClIBp8ojs4rtomTPgTOr9SfnOUZt5qFNovV
eoY12KDqtEdnh7HB8/09uXFi0PeoFPZGp8ExJ8QcnlGI5kyU0TbX58aTDYi4Iri2GFKcn+8buvm+
MIRZYRDEooONaMUYMjOoFwF+OqLwJmO4rbAqwVVk776R2y/MWGHOpDwoSza1sNKA4b2xFuRnAPX4
xSY4l1sFNExWieYVb+KStzbmhBbVmJMQKou2UD51yUuFaR6erCb9E1dBgFkYcyBRsRRascfChEQU
t1la52+yoOhgky/n8kj6JPsj9MnEqWOueQe6rgSAJZBaocl0fWAgdiVJw5KNaAf6YltaogwW8L2s
vHM+G88O89BbVHmIqxkbaCKvc6QJpF3hTv4pABZ/MM7Fc7XXjulWswGx41imeevNvmIuAxzn6GSj
kX29wpAsJiav0hFEnDh1WyJab401uIrfbhMXWRqP4fz2HUg/5IVB5kNSJba46WFQP3YgJrQg9Whr
T+Rj9CY/2hkP3HLETWGAMcgEVkGbi5FEMFhr3uSA5g4kiFaDTM0r7Dbk7Sf9+Xf28+/i1sUzty+y
coCg2wjGOelk+MNXmVnt7Mo2fZ8tvn5qkRhFdvcJb5o3vHtr9SDiLYAZLBHhnW3Vz1JZFvKSj5AW
l3yqzUGrWJrOW+Squ2LWHtrbdDqebSJA1YxUJrYVyVb/p/ehDuoKh3pX/QoeiQthruUhfwy9jscr
vu47QJKjdUFTPRZP2xtLH+oYskGeI32pT5KTecAL/5JfFhsEMqf+F+dwyGsf88Ie/feLj6lhcqSL
onK0odq1bDqMqFpg6vRbR3RG0erx+uPs7C3WgjrrhUXmmUn6IIOwIFZofISzVaNO7RUekHag8XMk
MCSeZof4wjbx682fySYfkCE4JBxUKE1bb1yY8gEBTIydZhlKm6xqjVKhwSg7qNIfo//r/rauL/LC
ABMCMM4+5mGHWN5Nup0bpQUmCUzoGM9FPyHiVCZUCdDKh+ZwMqsoQUcWdCg/5RECRVViS4pmQSQB
LDv1aazGbWooljQ2Z0MbUOoTYt4D4zbNp9/k4ucyAWRIjbQWZXq76Vv9Y/xcrFL3onO1ea5AWWl8
5d4yOslO2YH0XXcme3bO30bAXP8EllVAEdSpyTTsWL5sa/FD6J+MGOyjbwUwu/c/zurHR4EFU984
1zJ7HySDVsdgux7tBb2uYqkepkn075u4LRDT1YBhEKg3jMJhKOX6WE0FwfOURmRwtmgSkvr+wdP2
oFqff3ZW+KLtOr+J7dhrvPuGV8PWhV3mvZaAK1nB7D8cO5a3arUc0KW2w3J2o+jrvqX1XfxnhUyy
B2F1belCWDLMtzh+VXnDgGu3DFAugLwArICklclLILAOXvuwhkuGmt+i6BE8mtPzWPhSkT3kPLjH
2mourTFhMNerBSKGsDabb33olRiI+v52XRpgHEInsTZJ1IBunFXpdzds7v/9teQR9V4d3R0NQB2W
NkaSZ0XRh2a0B/Kr1Zyy89vYS1vXDO37hlbz7wtLBvPCKidwhJEUlmJFHEA4EKHiDIBsHv4Og9QL
ZRCjFlnnFIP5NsaFYotF9yoOGiSgjPIhyFqOx9/ysuKomVTCGNhtdPvZyag5VGuIZ+L3pH+g4Wk6
HUBFrVUeHgBSQkGkEzmv2LUjRhHvlNcKc6osLaoag6g/qtsRtEe9M5NDpYACRnJLHhvlTaKD2W/w
CmNEGiEEXNrMAZviUcLIGvhm8XSUUtSei9OCC/P+17xxG8YIXezF9Q/bU1ypMBIpXzGBSOsmQz2w
b17a/vW+pZttYywxWfg01XM49GjKVxOAfyPkW6GMjNK2rfD4aXgbx9y9YKPXM4irQtnD/AzDDUnP
hDf1dDuK9PdqgItFikidgbkwVaimtgJlXa6JsxxUlE3yg/CXthtf+n3EuUzo37pKVv62hYEOEOSC
6oy1BfLdGs/dBTW/4JPgUBMIWKMKVYvWaH4qgleHv+5/qvUN/H+DKnPCjayvkgUFcKBtFVefoO2u
o9YMFeX7Zm5P7vXCWGghOleyNNfUzq4Z7Jc2ceTfeLUMEHAPO0tKnG/fjoxB+drbq1KTGrmgPph6
euGqqlNkZ0V17q/r5i5hrDChXivkMu9rWFGa9xySXRUHVML7+/TfL89sDHKUMBehjTPZSRdaY8Ir
Xa16HGXVR36MXJNtNGNMKQMIFZP3LTk33Wwn02sjqtA/hnTzNp4hifjt2Te6ZyAiA64dJQhUj67X
FILMAOKzsGhKhxilqiLxihCVuV4CyYb3L77PhS3GC2QjEzStwf5FqIMJUFhVOKHu9opkVsN4QGHM
hdpMsFDrzpzsquZchs8Nkk3QlUDTGiIuyU4KvREq3JIOGi3eFU1XcBMxoBOIeWsQQSH/vN7NYMx1
CVBaSHpFEqCkOcHktxoL0MhuEqNEchCADVqZ6ueM6PlJD1PMLaCwFx0lbVEbC/LSvJO35rOUZg6D
EcAv3szG6eZS6LVJ4yWeP8J0GMrf9z/qWszCJBouTEiiUcrL6yWnoNuYRAVLJsHiU5nkShC9EFKi
3zdDByEw9iaiDcSaITKYtNtAwc4O5wTdgBFjfu5/M0Ev0ovjreTmXMeZCkWBhDykfQGoTvJQNDkn
+q6e8YuVMPcxLsnBiBeYaYes22tkLKGQIO2SiUKQtWQHyuHIUpNwr9YlLxm+fR7RA3JhnLmix6aS
ZtR4UvsZfSXtJLvBTzTSio24V54A33HlZ1wCG54Qymqyc2GVubTHro+1oaJLVmid02vScxn5JWDz
3x6iv14fO8qbJO1ghA0sRYBhNCoQh7wy+Jq/X+wgGzCJUhLSlLCQgdlQrjx5Aul2/t0yCbMMJlKa
k1TpkYnPNEivBG3b6Xzf1Vc/CLjqkOQCugnel2tXL5KkmLQa8wMxVN5Ezc4nJ8mOQvCYTJzn0W1d
DUuhxDxgb8LRRYy4NpVmUpIB04+4YMxWoOyH4U8WoG/wIDQYlwecStmQ/OccHCvtEfN999d5i2Sh
1ultKoOxFgNVjOcVahphzg5yduOT6al++bxsytRSt517QLUL6sfWobFBsC1wgLdrG4x5KtQwAezA
I4I55IEuFIkQIBriSv9sIsHTp4+oArZbe1HwOLy/yrWIAsIJ4FdAh6ECwnK9xWWJkqaxQNoIA172
tOzz5NekGJaGIbxiP6ROywMYrhoEjlEUZcALbyiAhQqpVgWVLcj+lvu5/dkaUNOaHiIDZZcgfFny
2QlTXp1q7eAh+TFoaZiYaMZfr5JA9ocUEoAlqWpYYrqVh/088BKwVSM6KnL03QdxVuXaCLCvPbQJ
W0juApDSBqiIRaLfhjrni60+YwDQNOlkAahvWGB2g1F0PSVUUyTOjhiqWWbovzXtAwoNbt6pXlRH
jyqRnucEqKDs876/rL0IL69s5qITlcwoCc3DZLRkelm2+tzrk7MaOf/NDnMIpFIaB9TVkS8jh42h
sZ3mn7XU2RpvBnTVHy9yEOZWi41A76sFOUgpiwDFfKoVGPfOnXrqiVOU8aY1vjuuQcMK+KV0HDp0
d9kB3mrsTbGpEVbCdDcv76K+kZqP+5u35omUVlLFRCZoYdh7RlASCIUJkKAywZtAJreAcErH6wms
ZYeXRpjgrKdLokYFjOS68Sjq/ZPJYyrgWWAOlKIUeTnnOLU1ClESJugyzqdYfcyCIRwjBuCsxJll
4kIqznE4NshwW+NNLB/Mfj/LZ6H/kURPmDSIjsIRImQL7w29doYurLIvtQg5agZ1A1wsKeaAjdeu
IVZlOACm3XcD6rrsi+LSDvs+AxPXVABkZ0sYwvdjeX4aprdmMR/15StHnQyAil/3La463j/7yQKD
9SJVyrTEYUqB2NWh16P0z2nNCYC87WPcIpdbOWwCLGsw/SWNrEW3amIpEefFzjNDvfMipS9JOyoT
gZkKL85smkE+8qsbNxWvNHk7V4CAcPmZ6KZeGFJnKSPyCEMaaPfD+XMJ8MGOQfXcAOQfphXmx2Rk
QLye7MrpgtofgAIgkjAhT8Vso5mESSvTayQbxF1XkIehf7nvDWvHiwoKmqBNA5OLwXbsAq0cJ2AN
YYLUDzUtC1SLFUdgxE8wPTrWKIftiFI4mDmdwneQJ3ASyJVPCOYhtMgwO4EhXJa/TB96KY9lXCIi
hifG0k/U90j80L7NrYyO1KUZ+jMuPiBIfkM1JTDTdf0m6KZTp9Z/uoI3LbVynK/MMFdi1y/1EHcw
k7XJUe0TkERb6dNEzGNTou2I8sD9z7dyM4L7GHGA9otuRWwT4LjrpMVVn+j1qyqXbtT/iYLQF8Yz
XMqayl8mJpbu21xd44VN+u8XWymowqjVnUxDltMs5yZ9siwF0Oqk48DwVyIVZF/wpgDrnERnQq8N
VW2ThzE1NM6l3xuRNyz5rl5CTi7PM8OsR5makIwizEydX+uPSetl0eb+ltFfykR5SqxLuSpBj4Zi
yvVKuqCuihT4OXsYQeAVu2aDqpU1IGXqeNqWq6sxwVCERgpOM0vGBl4cHClqaopGp9c3yoRJLF6d
Yd0IxuUpNx9lsLheT5srBRm0/yHtu3rr5pluf5EASaTarcou7t2ObwQneUz13n/9txSck2jTxCaS
F/CdgT0acjgcTlnLRrYGeDuZ/jwT3TVkuMAiO1sx6jGTj0gdeDunQhibdIX1AGihibYPI1Q2Epr6
NZ19Z0BjNGbnXSf+69lQ6IPaMiq9K2oF8mqnQpPRxIOyYhmCMVv1nCavfcsZxl1MFklgI3J8W0mc
R1oWYHGbKdSLHAqsfHqFwt4R87U+bprjefMTbZe+AkgDypQAWpRTasiUMHNSJIGryQxGgAw0iRnM
jSO5jUVWrgNGAa1goE+w+NH+2uqdrIyROnFSEE+BLgmraF+aljsnu/MKidZuK4m79yMlX8J5gkKF
slsm3TWt74MT/D1K6trGsFGIWzdN0VUGdSHGWG6tEVDY5V+D5f8S8YvwAY0NXxpmsjyzAAaLTFBe
fM4Tkp6vVh+Mf42NxUnhXFycaqQGujeIyKu7sse8STBN+/Nb8rUrFzIwCICMCHAdsPncYlXTkKdq
YkATNP5lP6ur+GG+eFK87HI6GLvmMj5aF6DTvNXd4obtlMt71Ue89nr+K0SWvv0I7lDFee704/oR
3XwzGS9KH3uqjF5NJoNzfs00NrhxIcOmO8reRm0Cx5V7Xg+R70O/LwCkABdKwRB26oamTE8ny8ad
FCfL9yqPrgaSX6Yk2WXgVTBAsmZraA84L1MUSxAAEK9ZLSDt8ZGYUTbJ2DHoFQPPVVNvElwbdV66
bcM8swp6HQUxSfgi8hhbkdx2DRUGLysVHqPOrRsQknv6mP8YKg2jJjaGZWTYbTINuZ2jjZWQ0MSq
zmUFyCw6fYSV0h6zoX0rB/Wb6rAyAFbYDWYZbcniijf0z+JyJ1BR+3TKKizugs6AvVoh7WTY6uDn
lvIxleE3tdSuI0OWmBf5SWQMVwRmXNaoLJ6aEVtyfa6U1SOPl3i8kCl1l9hrws/zliNKdwHGBmDZ
K78EHuqcudKpLidwhuHs6+a1mprenJk+ejz2tZJc5um3zsZ018QCg80HZvQ/zosXWtFamkL+c6We
4QIFcxiGBpw0eEKUP7o0h+HEO50NuFg/ciWRbKRwSTfCuKsH0Bhx2LYWUkN6+FCZL+mSHp2W7Qzl
X2J7/NxvtbhFBb1Tl5gN1Joj6uGWurQKC9Gpdein8jbpVL+JOszWJ8H51RTVkFaEj99yuUNZ4F+2
PUJulFQHPWu8BBxlRl27g5NdTzN4F1PtjoFeUk/UQ9h3j3ll3lrx2LlKl+1roFRqgypZdeEWY34S
YNA68sN84TWdQQIw9uvxQd45i3YOEHyoH6IINH8/r77woG4kcdqPVuOUWgTt6fROiZtnhww1FPRM
hOhoNweJ6a57yD8MMEz8Wy/OI5UzgFbIqhean1x1fguRrdWYzGZlUjjnE42pAfDi1ZIMNx4DaqBN
P5MBLQqd60aV9f+bZyHpjD4COCa2qO/eiNNdRb0J+KyXsIkCasZBHH0UReGf3y1RRwCwHX8vIA8P
lgxRUler1MkA2mccH9HJ5mlDEQwW8OU6G8WRxF/q8GEYyC5SqsBmH6rC7rLoeP5LJGvMs5h0tWKG
U44PCVXdx5yOZ7fxvlI6yY25upevBkPwPAEjgWM5nEe3srYyAKEB92NhUiYxMTqb7f9Fkz8i9NON
HJomnpgCD9cODPP80ZVJo5dwWSRihI7U/COG89ol6Uq7m6EJndmxaatrbXjQChvNN9KZg/Wnviya
hX5XoJSjp5Hv/adO1yokchAVst6dJncxHjJgf5IXi75Ny64Pbw2Mi9HB7fugjXbnl1NUIUXj5h/p
3HpGiJdb2kBRHRmukt6b0QWGfUdACDRB1n838SWNCx6rQUfv3ijx5kJ3thHOrXJrjXXfrC/1Mm7w
7PMWTAfFvc/y58JxqYzOVpQnPdGVux0Zi6oV4xV3x3JjDCAQSlxj2C9xg7jqgSgPme5PspkDoSGB
M29lcLaIzt8NYBwZVaeEzCrEtGUzuCYqsIWt7HuoeH4vhdcQyENBjQQkeEwNc0djNvI51PFmN4C+
EiNOVXq6z/DCWOgbri2JSxEptsIDOmBlMlUQA55Km0tGDYUCjxlvBCA5ptnPrnYGT2egjl504/m8
bsJMsIFWSNATWAa69zlTYSXAh1QD4tCRSNEZXl11bV36RsemI7rSzX1vkh/g5gZAot2XPpls5lbh
8ogeb0PiG0TOFE4dXQWApTeQyjrVXM87MiHKAhJ15lzQvsb4u3WdSV9ZAnNF/W3NYq29A2vb8amc
LmEDOMYGpDLjB7v4qIb7cvIBkoJhDNTWgWerrGWL8+v8dVchEwk6kJuvxJp8p5Ni61FchpCZgMS3
fYwxalmax3IM/0c563ds7mNL7xOmFkjsz8B96B/nYmcttw19/d+0WU/MRkqVYEQssqGNkQ1uZBdu
rj1SFXXtp/NyvlrEumowT3ROq+hK5yyijqOyU7tVm+xxHO4L9baWIeZ8PdynIjjfFRnAhHNWEZP1
nVlHrfFZiWaEz0VWi/h6h6OTXdVBVQPwAxOMHadr1rWdocxrA/pU3bPGeQAclyRzLpQAgEjAx4Pp
Fi/sUwlES6IwDlEW6BuvS14pkfQviWwY+PQr8j9ell8mP/uomtvpVwnAem7JjoCrMg1vi7j7Bxve
yuECV30q0DE4IgFn5j5bAUmtZ5ahJEUl+ojWCwWwX/Bd6Nrgk+Z9h8CtMpEfa0DVU/6Xjbp33nx/
Zb9OQxA8qZBcAescEK6+IE2YilWp04AQvLrCPN7xXWeu5QOG+b3dz0Huqu7LtX5BdkYQHsnivubo
2B4umI8HnosnLHpNP4Ccj2r3vJeFe4IeKnwaNpECJ33NEq9Hb3OEG9VJirlA5NobGEqbntQ+dCMr
d9GK7zblteN8UjO570i/S5N7dWgPqAA99TrxVa3xTFbCfdWyF4vgLGJ2GpybYOACtyd/3Js+C1ug
uiOaNrPLcOkvm1jbE0zhzjiW8yKZPBEuAbBGcSoxrw2L5pagLLM0HYEA4zVg3/o2W2Fqu/liW7pX
Zlm7zhJqdPSSvjYOhZKnwHWmA5jvJmu8YDUbAqdfMttNzfkXcr6NlkE1Ad5KiPzWnVEO1PDPm5No
eVBIWnl8MRCt8/194TKESLRjeWY8ddwwVX1lmS7suLyalO5nEUsnr78MQqO9DiUYIEFSnBJUpE9t
ZLYia2L2GsMqQAcAlKk/gtTXMRvgDM9+UzvIMOU7pR73aM6U7c764/zZwdQ3SKgJGFV0fpxhWtJW
6RdEXdPg+M2oHhTV2VkqWqvB/akANGTBdGNcob8aoFwVuzu/1gLfACpTsGHiC9AFzadFC7jBJQ8R
Xhrs+xjZrt7K3icCb4oOsV+VGUBVgebwdHGzgU01GUIklMOARsdau5yKoJcRKYqCnRMx+qkYx+wV
VWmwjOoL8FbYM/mufpt9JOwokHX25xdNcF2fyOKu66mItM5gkDUA02diblzfOnZwXobgYUUgBM4B
tLUrcxF3attmiZemRa2uMKZdiuEalzFH86xOm/edk6ZuYYB/OitThkdHN92ghx5JLG00Ltq8vx+6
ZZZ8kehY4pyg9gF+CzAsc1qTOMTQfJWsHJyfqOuA5OImVJW73hlROZokPkCQdIX6oGQDKx2q8bDP
0/0kQ4smg/VpV2khAY9ve+WExAqiuqy/DbGZYNhSve3YYt3oRL1ObMXykyWVnA6R7VKEZfDWJraC
79ocsyivYgwYe1nvuAM9xtV7Yr+ZMmIz0cqiOYQC+WXdcz67MpYN6TH7A6Yoewz0KTuaTupHLXUz
8o1N9F9ua1iVDkcHj4c2wNOlDQ07moYwApVlZY4dqEdzonrMzOmT4iS636XA3HIxdVFEl2gTxLGN
kxSVcK3QAINhJc3TRNIe4GWKRT/sgYFQQiEYWK5pnl6o9VxEQbrgl9y2M9un0ok1vwqrqAHcYDcH
bDHzZ93sjIB2pfakdlT5rIu23juJor8YIdC9sm7O/SSiGEOOaY4yVxhGLsvt7K5nzSTrhRMd5u3i
c45jGYAuljRY/G7R/FrXg8y6q6e/7sLAqQHDOrqN10YW/krTo3RilhNjyfPxx8pRfmdbw3OZdKWk
Si08N6AI+jUBDZ4uPhuUoAOoGddndQmItTT/3s5ozLkE3A2bUNILdOtiyFu30nbn3dUac/O3GNDM
QYu+svR+IQ6yaWeFZo5VNLvnpX+cqguWXHWKmyrPanPQZI8MwXMenf9oywfbN/ghUY8/teG+7Ksc
TXg4Mt1zPvgTBoZTP4wDENhbyRsQ7Bikmjd2tT+vp+i+3MrlYvZEjwpltKGn3Xb72JoO4yzr4hZ5
g/Vxg8VEwelLErTpxk7PCuwgSw5Ve6zHw1zna9txaS6SF4jI9reiONtPS4amOcSHns2AIsXMg21k
rppnEuOQacT5cpZgXLOJICbUqFtNd1P6BkhDL5x/Rr2MeuZrShCGgYenQxw8QqnJXZtrmr4tRrCK
TxjNcB6cxHEd474JH3sV8bwsQ6+L7GElpHbQE2BS81fsvXleaLUy1A0Y2zDR7i6Am3aqRx2UlEkA
PuU2fHHsvUKve/Yxl8DzOJD0s61uIqDIgmTUHi5V+rNRAItXPWbLoTD9uMgfzturaOm338fZq1m3
JDUYfH2MIS3VHeZdY92T9nsXS67KXy3dvAdAIxtAvNAkAVZwLs4jDSi6IwMr0aygmPE+m1GGcOuo
cbv0vjZnP9KIm3ZFkJWN22fvFbksQy+rfxjkIp1eCntyTXCEmPeTDHtAZBJwTKB3XdMSJk/NlU7I
m+tDASvX2X2uW3eF8aNDF0Cq4UNssptkU4ViJwy4mvXBtTb3rbuysYpkMOnYWzD4fg4c+x6UOUX/
WlhP0fDRO/cxSiiIS6UQS6LTjAcT2rssrP8XjCPQFM6GlSHXPkbdYdKAxNmmt2ZDJXeZMDLd7jTn
NXq9Iih3w6bq/HJWgXKbBEiRNYlPnKck34GLdUgPpQK+0twv/n6CjWDaF+LRvWaCIoQ733WN5A8y
cpm3AIkVOWQXfBCjrCArus22Qta4cLN/KWDqC4y3YiW1bwA3Mrq9le9I9DQagB691WWNIqIwcyuO
M5e6ng0WzxBnGolnmy4lNxNmDR3ZU0zkDJBXUH+R1FmodJ+q1c+KYWolLi+Sgg0vOTbLQ1SnAdU+
skwSvwvOHKKPX13d6DVEbvNUFMaykzymEAUIYpM1GCZuXFbeMs1NiYd5uvNeTrBfJ9K4/RoTnWXK
BGlpclzqEggHEbq8qWuCsJO+E8xMY+D9vEjBYTsRye1ZgjH4whggUm9IoHa9P5bXqswwBBt2IoTz
3suYAJpnjU3ZmLugoULhFcsK/EJ/qCWnWhfuGM4TEnlIeaLYdLpjeZHQjM7rGmaP8XQc45sOMCyA
RTFYQIunOAHM7/CzLX6CJSNcDhZp/BHUxETdgW8BpemO7Zow87U+wHyYN2W9Gw07BGgpdcvodnT+
PqZA1ejP53JLg+umL/QYv9+gV8NBE5fW7K36+6jYgfXz/FZrsqXhEs6NjYmpZQ36wvp7afit8hoj
Lex0bhod1Tlo4l1Frhwt0Mu7zrzI58Kr9QfHeMty0AjJbnSR+91oDmzO041q1SwcVRVf42CZUWBm
18bgGanqtgNApZkbjm99M+0N464AURogmM+vhsBZQTyG/0zggyIG5xZDwVO9ndZIP6zvJudJB8K/
Xl5MkSSeEJ6vP2L4WWhlCRWnjSGmaN/iZvRZdSgA63xeF5kQziEa4LWY0N6FpVTeW4e5fRyY6j/4
prU/bZ1ysRyb7ybX+mnM0rU8H5nfs/C4ZP6IjgAr86f0sixfp5e/Vwlj0XgCImmExnJue9RORbc1
m3Hu5kCxD4b9uPzDFbxOXv9/EfzWVPqIqk8FEU19nbFvNTAOC8npFm0MmpMdYDKoSDbxuaa5JEtH
lBHXx3KY6auaXDWy2T6hCFSQTBU5SczLcv4OfEJas1jQYphA/32c0ytUn8/vhSgpCTCmPzI4JzUb
Wg0iPMhwmrflnSLBj2Ft4z89fu+H+wzXotHnEplitfBsxEQXHuR82rCuup6WaCjzjObI2GeMPAv5
OK+WyB2i7PZbxOohNtFRCEStHHn/zAO09wjSik8ghyXFzeIEeitJZ8i04TbJmVkW0R6iHBv1Me0w
xu9oVj+vjuiS3arDbVLaz2OrqZBRAyExzlxqvcx27jraJZEVykS+cyuKO5yaVTehVkHUWP7QlIus
/aymleHwvEKi5AgeHhoASEGNCmyzdVU3G7QkI7HNHmY3I7pD76iLtlw37IdLqza9UAcPgFPdWDbZ
g+35OrLYfVRL5n9XRbjH4MkXcCZSoRsYWBb4AmIfh/k/c3gCwNtsXQB0qrR3sRQ4cXXUnDzM+QE9
F/VUGykocqrx4CzRNGoGHlzAR+wjN4ufrTLIwouJLu7kvBKkkDs8xSX3x1eIfSRoVAz144wDpOEL
OZKVK3MTlia6Stz2pf/IA/Kd+NHPEg1QbnwEswT7Gbnla3dtX8ow2ARHA6IxPwEUAyBE8CPWadPV
oYV7ZHWRtu3n3X6YgvOGJNhFjFhpAL0Ena8D/IvTVa1yqwKZiYJ3SR2Dg3lnqvuIuCgzukbsI8hL
ZNlLwfnYCvzlTzeGa+pFo1XgC/bAiupmSYV+7uPSXyVEUnQTrd1GsV/v942cQQXED80dZAQU5tkW
8syT2/5DcHGijH66elbVG0WBkNiLMBbnhB4BsmEjGbMS+C4AMCCjvLb4wBI4/5iaypKTFPaH+u9V
W/YeqZPLboyDcp3kHRLJugk8/4k4zlUCC4owRYXNZfrPtI5dILG5mRLU9oWNtZTNB8ukcebXGD2i
kALSdNNvkg90w7q0OUzg7tHv0/7zvK0L3j8AwETuBAiN66HmqyKWkTl1B2hS7xJNDPthlz2V+/mi
ObaBfQTu7nPs0Vt2hTG9G+UdTU1BtU+ufDgctw1klF1fzfP0U7hlVtXQLHpLAXJCWyMpdtHRwS3K
3XmFv541CEHzgYqCxJou4mPfJUfZeYK+OloAaO/XSoxX+oOlHM/L+epEIIegrRAVdoSN/LsyWVip
VjHkaNpnagXIhS31q14k7gAMNWv0IkPycvjF2Xh6GZxK5JYP+d9EC0NIJLfvsUfe2uAxOcb7Pnj6
4bjLW/zwI2+D2Gs94NFVnUv9+Kpys4vyke2WgATID+5l1dyv5/T0kzhTztSx1OZ8XewwaIrD4Fy0
3TfH8ItOkncRhJxbSYR/HaKnqRqL1YwXahK8aMIw3lldCOZIkiS72MkNPEmb8ieNTPYQaXa0N3sn
fTq/54Ipi9Ov4IxLnTU2jkCIAw56g3RMAMbloPueqe7d7AOD0o9xbC6VgyXRXrjMFAMcNrBPja8I
do0DvjY1Rit0fd2iHT/T723r22T4dSPxhEKr3khaT9fmBsmNRG0KC5LSEfQgiOprE2xSIJGgh2h8
Heg97SShsPC8biRyrt6mIXAaCCQSa1+OwaJbaPa+Dat/qLxj75C8RmkYL3wEU6eq0SkqpjmDINXy
YtMztNYdwPSEJGvTf4b0QY2fJucGMyPnbUa8d7/FUi6tETI1YWax6qcBzguYg8qd6YDAKVBHSapL
6F7/KMh33GisATBICUkKDYzselzutPntvDLiY7iRwV3+mqJUVh9FGDNYkWPKIEfRtVsArBzG6Bl/
HhJXmY+DDMlDphkXBquxpQ6zBs0GffEVNN1O03u4yFA3ZVLoqYGETpEb1WogMRiHksd+BArELHnG
Cq0dVwbgx2x0a/MsoFWTl+EC+g0g77jFApZVtGMDviNCBvT8TgnNbiOIuyxSp+hCbT3IE8pWVPnB
6mswoS2NWw+785IELgMo23ijAMYfTd98158S9pmzWAwB+xgYxe0Q+531OJQ36GVJAT6d/72VA9Yb
7eUGinKoyXH+IokIG+w0RgItubK0u8x4y/8++kTFcyOCW7sYuMPJOKMQlBZ3nX7XDM916S3zrd5L
rnRBmfVUEueTphopHHSSIOX0ln5QrylAODG8MLAfsSty4wIgnbrRxwXi39v2giTu56f6nkks5Vfv
OhdXoMALt4iYCR0jfGplBkzpirCGYFtzSe/SvX2hftSZm76U++yyACDkxfQ5tTsZ84DARE/kcndN
3aOwag2QCzD7TH0Eq6oNkhZc7sl8OG+iIrd1IoozGvR9gsAEJMeenX12ypv5XzR6ZQV6jf5aq1+0
5Bro5ZI3tOCkn4jkjChTKC1ApIwUT+SO2tui7hvnqpD1p6y/cm7vOAMCKWi7zDYUc7Sf8/BBFD90
HuroIYsPoS45eUKNAGm4Ji/XQiXvhfuxjcYR5TyKbPyAMm/ceiy7Ir1ktwR+GA3Xf+RwfjgdB52k
HeSw5VY3/LB6GmRx6/oT/LLB4OFBUBlEOx5nD0VnR6UeYlQl1NEJrX5KebnEAgBYCDxGZKz5FAOx
kSmyFoz9Mw2g4an+uBh/TdJAV+AlG311GBiA4+Vi0TTSjBFKr17qZ1k9mJiSO39qRPu9FcDd9VGn
6dNS5Ei55vcq7ik9vbWyh0gW2ou2eyuGM6smqQdELdAjao9L8WLVbhJKLErkabYiOIuKWMuiKYUm
dvmixN+cMrAVVLnm1M1k4KbCjTcNxOrgZAKUK6eNndJRa1W0SBjxFe0qr81rybbIJHDKpAhcy3Lt
hOtwJSAnWBmSiFy4IRsV1v9v3gBNV6FQ5qCvRImeY/pEZgCrj5IdEcpA0+A63InKGp/KZeFS1OmE
no5yulUU3y6vSP553nxFcQmaKX6LWM17o0bWsDalFURU8023Utn7FI3E1XWtHPqq9gtLNmco8sXA
GAeewUqj9GUkA+0yYAEkqLpF8642W18v8fwGO7F5Bf9cYxrkvH5Co96I4/TrDCcCAhbE2c3VqB1i
68Ui/twcKlkrv3iv/ujFOctxsAGPtkBQP72bIKJCrYJKTE6oC7pf1hHNtbuNu8bs2skxRIaqN6me
xuo5jo6UoQf8MUkkEZdEkMW9xup+7PO8huNX58OQP+EFk1XegPZdUzKcJFy0PxpZnHdmuo2OdjR7
e2b0qmSli/nswJEhhQo9tIOC2C9eJZuP3FRMqoAQfDVx4lLUeRvbV3vM7ksiRKHH2YjhLE3rkkSL
GMTo6r2ivNWKf96SheEZRgGwxSvNBgL706NaJmZShGtzY73kQa1El3aS+iTWD1o0XqrjzVQU6H/V
i9otnFZSJhP0HSBjZKC4BwBxpAb4gmlSkNiyuwWu6Ea7zPdI//uq4qI7ak8mNwzwSJskIn9Vkvnw
Yyty9SQb1wRP0QMAECL1fXGMH56KI2td7dUBxW31iUzSPrrR7rV34il+o7jKz/PLLbIagrBnxVJe
/7jV7oCpT5YCh22yb8s0c43kMCpoIjyeFyM6AegdXQMUZOltHgI26kBN2to4AaW218P/hvl2tmS1
CEFHIjbvjxAe8RXENj1QiCCkrzy0/fq6fR1a36i1dwxPQ9NU8ZA4+zaTHG7RgdhK5Q/3TNAZtUpt
i8u4K93q7wd0oZaFg4CzDYhPPlfV6MNSLRUORDcpZu9RK2n3BEPsYKu1UhNgzb3q5JJTKLovCZIS
QCzFdBRGNk6NciKLhnIZZIYdLWYXMxvJAFxRpfasuLP3xqjrftVW8bXShcjzziCcPG8w4mPhYGQe
g1tA4OYH9ZvCrmm2jOiBvFUjjz0Ug7c+Q2+cYLkBPdyRPTl7IEyN/uhHQXhTHmURr3BfNx/ARbwZ
qxWdafiAHG3P6/U9yLKBgsoqdnYjgltlS1FzZUpQKp922s54jJ6iyB98elHvq0sMZC6RZ1147Jv6
trJ4y3hHRLcfTMoyMOaEKIXPEOZ5lRAzgnCafJJFcZfRBbeiUzwbfz99cmLAfNYTHXdtaq8GXJcf
uXWs7W99vztvLuJb488h4bWpxwEInQtkaOYxajV3bAx0695l3d2C0k8b+qUSqHpwXqpwCXFLrXh5
eAjzTddZptikzyCUIizOSFDDgYZO5irZi15IgmSho14r/6jcoXqnrh52c02oOekHx+mRWWtif0mK
gCkdyMlBAVmB7kYSTgrd9UYYd8kvZZGFUw3bUKu7mfrd+Jzakh0Trt0f2+fHzhQWWVmR4XhpdQHI
KcW17A8kSTADgkn0yJAoJPRnf6Q5fKhn1h2ahqHQHNPHyP62NG/MWe7zQr1UCxtxH0YN6d8PuazH
+88J4zwIyshT1K6r2KuYV2xd0/FIfD8M6DP49g+GCDATFDlBrYksw6lxdJhJIJ05IfODFkmruwEL
72A/YShpCBvJSopM49dIEnp8tBUj9FSUmdpzTPLVLwMdJq3GoO6RDdBfziskaO+hgIPB5NP/E8NZ
YBwpSak3EKMcwuvyQwFkyQNtgvRq9I07jFHksjbk9Qf5MAzgcxhZRwJlTWCf6lWqRgGI6Rlvdesj
IZ8Thlnq8LY1/7qZAXppOqbkMF4KYFwuWujbfmRNhJ1iylXPjqp+k42Xennfm5LuJGE0tJXEWZ+K
9rU+6lab0Kr90jiXSYduXlIQwPpVva8NGL0s672OMcypbX9Wxtv5LRQuKDREbyMyXzhdpwvaN/ay
dM66oEB2dxTqszrocL7Z53k5QoPcyOHiZ1tRMnTSqFhR+zIxLmmyU2R8kwJ0gXXX/ujCna9cmxf0
zyFGV+/Ne+0YgUX8vv0P2ZzuYD52lq88h8xdvNhH9iI4r57Ic21EE85zpZNZkSjGMk7D6+ygZDMd
EsDkM/I5o+qtzzcq+YebBpN5aHsGMQ4aGjgTtexZH7UQC5qjgk5nz9Q+I9DF6LF3XjPRDYC7DO3C
QEfCmePk5HPc64kBA02XA1pfqvhJGYO2ujVkeXGhJa5JGOiDEJqPDbKetSVLdJyETDmazaftDD+c
DLiyTS053TJJ3JlrsjCewwaSRv0e+Kc0fyWt5WHMRmIUwsiRblTiIkdkejDjEGpQqbavl6F0idl4
Q5E8Vy19aNL+KlYr4Ic/6dVLEUd3Bu42JV6C0f5GkX+YqyZYzNiz6uRIBxmOnmwR1sB6E6n0mVGb
tMa3AV2+dYKKXqsRnq4P561nPdZf/DVYytduSBP3Hmc9rHZGXRvQDWlP71n/OQzekhzV+mKuvPHn
eVHCohhqc79lcdsagXsF4GWQBVSyNzzTbzH10Xq2zzofzxAfIzFh4pXfZZgdohcIIFlB/4Kgz7D5
YiqdE220ATrrpdNtqd0CdMg9r5hwpzYCuJ1KiVLNaQ0BtZn5CbmaOz+ryW74l6z+VhEuZrD0csjN
HnKM+D3OF9B+32vp9/O6CL3JRpdV143VAdEGAwGrjLnP3SR9myrmpVoEyJcHW9YYI1w3zB9SsFDZ
FP1lp7JGNiDPMENWUwE4+m1qXRW0XrJGB6GFb6RwFxvIpkYUk+D5IxxZMwm60EW/b6/e2eGO2k/n
l094zWyEcTecyrKRaGs7daxehxgvajHhtHO0p4h5bXOo42/nxUlWkE/VFHj66sb8Kzh468v9hCwX
eWIyLg/xvY2weO0PBxIdn0qm1UyWiKz3dn5p7YY3NQCZXgJuO3e+K9z2ztibj73/Mbt/T4aJgOGP
YD61rFUl6ClLCG4Ve79oID0wu+uws47nl1HoITZiOCdoxKgshsAP9aK+xjBg4eqv5wUI39VbRTjX
VxOSpxTYSN6if9JedevmMDovlD7o9WuEzljwYtql7HYTnuWNWtztNkWDatIUQo0KtxkyvYjG/TSO
XDx+fGL9BFnlLioeehMvEOfbFEee0r+WavE0ADmjTkrQTIzP5xdCaLCbT+JcpdKrzKgYPmlIRjxV
H6sKc38PjYxMSrShGLJHnzP6dNGdxh3DvOryoexM5Pp0PwaKYb4skqhL+LLaiPhy9IyY2SUe3x67
SYPJRYtFuIuflz3AwX5izFDKCigVyBmpWTJwMKwtzslV/1kcw4vhEpOqQNhaPlUXKGrK7u+3aqsg
Z7IOS80mj22s4fA6qf5k3WvWG+Bh/zcpnI2GCcyB1NBqzv6bgCnFUreb3jvn87yY9WrkwxzU8411
DBSIJ7wHM8eyTdAZhGAcqVc8OAy6W0DrdF7IalVnhPDeytYrNdIbCKkxeJuzR6f2neTebtw2uWzL
xK8GGQOD6G7bqMVXxFSdORjlh0SzBgOD1+s447o7F1fjz7SQleEla2hxBmE7/aDPI4Qp5VPa+9Pw
TCTXmagX2ATqIBpyUYTFRARnDV2n0GbukQk0mvbJAiLFYZr1nVUvb8AiT910tMf91DazHwOv9MI2
s7exrJHATwIn/gGEqCsjH3dkWjpJC6/Ik668XCDOWvnH+HV29J5G6jrGZg8KMlwxIJBCpCc/EtPt
LInbFi3zVha3zA164JUclMleVY8uesy8pflBZX2tIj+8FcItNEIiZs/rsFwxo5WKaX6ZDTe5AlaE
f2rbQT0JGSjkg1aArNMoD2GfHbVswtWn+QZ4F6Li4/yxE27ORsCq6yZkVRObOVYOAUxD/ziGx0gf
u+HwUtJAK2Sk1qKbBTBjFhilgFhLeNDa3qazGk90bbJ4r8Yf9SjxuqLd3/4+p0wd9dRiIcGLFGUL
Rlo/sp66STb5KVqyrZT1/5slK1A4DnMM8XtlchyMfagC2GHwMhsv3MfzmyPUB+gmGB3EbYzC26mk
bMxL216n3maaeHW7I3240y2J3xBuyh8hv6KvrTpGOOitCiEhxr5tax8N/5LWtDAlQHSYMqranBoF
2CnLKcE1RerDAqbawi2mh0Q2LS3W47cUm0tSFZaBSpkOPXS2y7XPCVhm53dDwBKAByTg/UAziMqj
ZnB69L0B/zJDgolyTkGPyC2Y/W087YGcaYfHqnnFCU27fcXAQYjzilfm+S8QOZ7NB3yhKVCUpMEA
0JpOjbzGdkPzuWzfpuF4XozY7H7rycPkMTUGKW8LPTUtcm3cDdmjIwtdhIfIWUllVmRykNqdmnY4
kxZ4cEjQFACjax6N+KgWx7INElnuUnTLg0vmtyDeJ+jlzJII6TBkEfXxehyfZ+VAu7cmP1BZfUxf
rxc+iNkK41wDLZ2+cWoI63p32VmPjhuDtsw1I/fuyn19XTw3uAoC0z0QWX1TaP0bNbmH+lgmRTZb
kJyg9rcA9KuKJde4sDd8qxxn/kk+Jg7Y9HCMb/vcbx8UT7lRvHrPrq2g9utj5QXuFLDH0S+e6RXz
Ze9Z4Ut68wG8+Rd2A1o9BTZjv2uP7KZ8AeBh5yaP/wFU4k67v+j9xm2uZSzcEgPiT0OpT7SdbUjV
88htU9QJr+z+qu58mr5n5t35oycSZq84e0jqYKZc5UKLhTk061dnPKXlLtZ1r7eMY780h1ZzAC02
uV1TSZp/hG7NJuh6ROkJs+w8BgTpwjgOM4SmZeyFRHVRhyQkBuzk7f+R9l07cuvatl8kQDm8UqFS
V+f8IrgdlCWKyvr6M9Tn7u0qlk4Ra13bMAw/9BTTJDk5QljvDJsk4W+clUla32bqjZV5rcj0bfWC
f/oFy+Q+2YIkm/VK0uMLoupWHb058owhoPkxjo4M8yt9DHHhvd7R6zFRN1sewGA2xRc2AVZs2wRW
g24BpuCgA2Fxn9B7iR1is4FeNGSAqoxA7kYQdhlAPkN8y88DI7foa3EZIrftsihNhHVKTfpFs7nB
Uwp8tbpRKnZls3AOANPe1GCEu1aaariQqAMuqfYs48sAe+m74d/gKZfHQLgigd0MuNt593fpXGVM
jQo3ZI+N9pYzDWMu0gtc27tOgyyp82SM1XKe2iKMC1eXfDvem/YdjkvpIOjftTR4GoVbP/k0W70k
oym4ZxCr1oglgm6L2sHN1VBWCrlUEMHIHoYCVUPE0B0Si4A5axukA0lemGgsC5M/bGS2XNWUwd1B
ithrajn3TJFuNXM8QHFi06jt9vrEXO24v+H43JoVSWrMYVK4vdFtRmV8mJF4rodYO1bA1M2AIAAs
h6A1fD4DTCU0+qhAiIb+1CARkcX+EH38ixggVSJ54hhu8SfmGtXj0pkXJQW5ImX7Xtt/qFBWfrWv
/gbhT8wjXkL1wYHggN10LtNloJcE03hFCQuFYgX2DkDZ4O2avzNX0QCjsBDtiBO4J5Lij3SXHMYD
DcoD7mjJjeUP2PFm37yN96JxWn21B7oa6rkQ0wXFl9voFdR77LrBFK9iOK8T7LM32bEenrJd5qUb
QC2uj9nqTP+bfvh6o5FBoDVqMS8m6FhW0c8OSp2Z86uk90I28eoU/BuKrzsq+mQPSYKWjVHuwRTz
JhljTx0HwRPsGnDQWrzIYRMGMgHEMM+nemHmrJdrqMkO7hw4N7ob7aPfbBu/RQ/0C4VH7dGmRP0F
gcPlzb50q3KXvV3v1ZWmnn0CdyDszCYyaokWcC6dQp1MoSzfg/6ZWp5elnniX4+2VmC1FQMgPlwb
YCXAv2/LWh5qvY4W60VKUgmbl3ETArTYWQDouHTOiN3FWyW/11gbwHZQMIdWzk1n4bndRe7VNDMz
htyiBxKepqDB3HsOyDSafCdLgpPw2tnhLBq3yzRgNWdZgmia9tii3DC3PhTkiRW/dho2dhTgbsL2
X2xtZ0G5jceY4DzRqujhmN7RaMAhX3S9XLu+nIVY5tTJHh1pdlVIOdolSQ+hETS2r8WRp8tHI3zP
JD8pJcJ+aYUUpLEfJ29x2i1UBVR1XAuo7eQwmD/l6GOqn+0+FE2w5frOHZwgNmDAtxEWK8BQcEsK
hPyihkR8AWD1awEprP6HMQcDtTcFe9ZnD5MPpB0hR39lFcHJFt7JyvK4DueI8x7REjhZxTY6fdrL
v/WPxb5yW3uGmz0bbndQdrU/yMDkCxbTSkbENR52hHAowtsuX/WLU6ktJRVrdwwmX/0Rfqr+DEmN
ogqi3+WtGRR3Dmb2Ln0Q7TurzTXAe4CnFIr9/LYjT3pYKyDtwz6PpNqrWR3TNrjeuNW24WoDShJK
mhavIJVLsjZqFuTYGlXbWONPNQ+mqHHHcjOKTOxXjmrfylz/CcWtmBrAVNusECpWvFwCE2XrlJtJ
ZCqwcho4i7L06cmigXJT69QNotjZZlTvGrhXXe+x1UE56bGlmScBYERdqTRBgFSFUc5L0gdxIqA7
rW35QPYDmQTSCwjXPP80jhkcWXpwHq1E9kHihTO0X2RfWeglyo0GbnIW5Amsm2XRs89aLj2LzO1T
kpZD5Vhb2Jb1Q4dn8QJQli8UB2EIk1APBgnC8tZqSCgEANgJ1A6Kq1wqUZw0zLUeDyWo0uRwToBm
SwcF/Za0U0fSooNkBO4P3j8eRbCv/gbl2ynb6ZQtAPRyvq/Me1n5Y44/r4dY2QTPQnDnNhZGs1aP
CBHZoJMRZhFzF93YZBLZUH/jJrlkfBqJf6xr+tYYFBmRNDo8G129T8OJpGAUNuCwZ63mtdoflr+b
yhOO4bV5U4yxr9jA3dhEziAyYcS7pDeDqYA7mvmihjIsn38mUFoBiJL0Rnk/DsZdCqGk6x20khDO
Ppu7gchJHytGg8/uUc9Qq2BQXh3gJUtB/l4dByjmAlMII0SgCs8XbKTHIW0msHEmc9ZfE8cpPiNM
Q4gz61qM87uBzN6WJgR7ZAiWimiYl/kIPlwgkOHwCSeqC93YIa8L6BIlQGzlT5V8KHNB6y7T0f/6
fC0hDHDvudYVPU1YmOLnN3ioderITeUscOT360O1gi5EGAB3UWfHOx1inXfiAvgw4AUOCbTkkcE0
IQtkbTPCsDmKQKW4M2av7onl3LRu/WzopHVdlRg0mEWpca25pq6CMob9GAJw3JxpY6qkk4rm1tXv
KjNv2knaTJ0qQkpfbouL940JnzLo/SoQAThvbpuXSp23NYpwEzGe5U3vya/FPryxjgbM94h1LH6V
bnHI9yIpp2+VhPO1jMgWHExMSLI5eDk+jzzLcidRGQl4MM05JhLupX8UwA0PU6X2GZHzFlj+tp5h
VVppDawtc6gtzIXCNE9JkupeQWnqDtitJoGChdOYnjaEqj80rAdC3uyKkkhqDn+3ts7i59Dqmudh
rjB2mpzZWzVM//l+vGBSsecD17ssPn5+hhXU7OMl0Vpm4OghNKkEbLu1sTqNwG3IU413fJohwlg9
9PB8GZ7k9OBkDXG0p+urYJnkF2MD3DoE3VCbtfidqu6K3NRTBtSAHqHORK3Oz50c5lSSbZNaLW4m
luO6kUOgAGdGETRzxWoCUwN3ucVfUrukdChhDsw8QyJLd+pn+EMj9EZCvd1x9R3ITO89yu3bAZ7H
ZF/c6bfx73+OojmL/72Rn5x8JGV04CuI+FX+JzIPYbLpwzej2Fzv5NUV/reV32ejkyjwbOxTY2FG
281jlnkKg0yf8nI9xuqUgfoCEHkQ88aN4nyRdQ0Ik1TrFyIfvVc74xg72sYMZxw3KmJLoeCwsbYH
LLIoNgjENixCuGtLU2tSpHRoEiiM0ERWiRr/uN6gyz0Oq8xZ5AxRJlLwF9egsGdQERkwNeZb0AHk
ehvGfjkQw3ZjIdJ8+Vx+GZwEu2BO4WTDyoUGyWqvUI/DtClq3858JdqaejBqXtXcFYlXhVtbywRn
hhW9yrOW8iTQUCpsDCqC17fNgzwS6cVxJ3/Y/MqPhndsYxJ71uZN2ZJoB7sZEFqoO5HShTc3HDmF
ZsNrk/W0K/hChw6WVb30u1zfMLxoOttIZDW+lnROQ3CTh8ZOGCoL67XLvW7cQa4Lmy38y1InkGy3
qbbXZ9LK+9PSwdjjUa/CZOJLR2OZZXoJFKkb0aBp7+X5XU23dnM3gXra/ra1Xa5/UmkAMgv+4/KP
xhBU69YWCxIcDjNAuONCwG0YYW1GaaehvQX0BUGiJr0qyDCrEawFAKxCmRM8k/PFIs+UZqq5QGQ1
0OqLo5wIBZKXceeXCOw/sI9jyYMkwK1HVktyDQdP7OIGYAGHYnpUnK2UHaPWr0wvcjJSNwC64Y/g
+XAtEZwE5tdmZvVR2/cIDLKaI20U7Sttb5XppaF75Z9j+JHS/jaSX4rphFREl0bSqAqa6Qed1b0U
J4LkKWoRv8TqMjenhcwVQ83anO/y8oCbSGh+ye0WQGdBtLUFfdombrV1gO01mby0Cdgr67Np9+nw
cX2FrW0+4OzLiwSQBRA6NzcoNeBt0oK2a4c6ICss+Z30qkSGCtaV8RjNPnQaRXJ/a524lOnwwArU
u21zU36UYi1xFiBekT21LTy5XEl+qRQyOftBpIK60oXK4kH2rToCrRuufdCtVyrJRKzWQeFX1c1n
2ppzkFvQmb/ek8tP4laZAmkrvDAuDvdQzzlfyJEc4uILKS03KROiTMltVN2DzHQrKXRPtdtY1gLb
wPH4etSV1yDw4P6GvXi2GDvs8gbyRzI6W/CiYRppeVHyqk3qVpLMfUOfWRQf+rjxcOCFhpiOLarR
STqXgFi+6Gm81Tvd1ZWf1z9MWxllfBimFeSlcNTmAX0sSvvKKjF57QqER6mLsn1sVLLq5k6SvuJe
P3/YTu7sEq0btqk+ZR7rWpwYqdpmbtTOIannLH4rGZXvy1BNQ08eWiPfhk3Wwc5mGNt9OWpjQgC7
0jxLjemvLu2jwVOlYvyVw0rndxzCFqbRx2kkQ2KqX1bPjF05TNlhiuxuxAML3Jc6hymYFHL2ETY1
dBtY3ATAGTfFjVR2zjGT++ofAzlwKoImJJhTixsJ3zNRJ+vwfwSQw5qkZCOZs+qbtbOjlLGdpqHK
Ndl2SKZK7wW72Yp8DGQ6ZNAElkRpXvjDJQXForSAMFAfulcUjX1gCGJP3s37Kqh6Ij832+uzYGV3
OwvI5Uvc0vEe9A1paB4gi04sEQLnsmxz3iIuRbZ61NoS5pEL6TrUhyqJkjCR3fSfl+gQB5fGReQd
/+DzpFT3dZcsT/u2Wftdl92WUJ/seibYMS+SiA3rzkUAHV41EBVUueujbCaxEeoNA/J6P+SyR82b
Os3IpLijVhCNBnFbBNeH6GIH4EJy1w85Hiw57xFS76GZgjScKN0TQO6ebEiwnhKZwV8MGBduSRsn
N6qkY71tOwiXGxPRwp3ZP9TN5Goia5nVOHhhtRaBGCiwcs0aYJSuTFMHv0mnOsSh5Rp94UvAL5lC
/P5qD56E4ppUmJnTG33LXKVxS/uHOW6TbHT1sXQBSvs3o4U1Cs4lHKnhlH7efZ1qD7Qoa+YaWofq
bfXDivN9jaKGVyR0y/RRsIAvq//LeP0NyPO7DUvqyl6mzFUVeSdTfW8mzaGJ5F3ZvbdxfQfRSqLE
mKYFlB26fHd9cl5s30t0sEsU21oe975hfyezBdzPKsxrjGIuUS+tNRLOX6EhuhKvzpWTKNwAVoVa
dW2KKDIOjFLX7+Q4DbqsIrlQCPO7LnF2TPhuEZ7wdCjbLFD38wG0GzqwqEAsqfXVPvcyNSFp7qmR
R5lObBiJo5qjiyhrq/1ooPSLOqWO4eSmjdqZdZEPA/LKFAajCWcUSNF7ptQKZFdX89ffOPxpZIoh
eF1IPcOjkAPFmc+m9IeyI729SUMYpLGf4JL416fIMjgXHXoSkquOjjY8ACUNIXMMmBN7RkZ6vCDW
n6lSElmkjyGKxm1os00VB2sQ2XIgavgUSY+mc4yh2QLBG11QSxR1Jre3DSYUP0oZscy+9mfJm8qg
nYkuvy5aU6PiZUKZRlHEZTs/WW4ZlSC3YCGiMqVBa/QeUL3+AH5JhJUdjsVLnox3Zkd/XR/Ci1PC
siZOhpBbEzA1B8KzQtjFTBq2dl6si+qVl+fkJQZu8rqKt8wFAHbeNLXE9RiHfuYm0k3cv7L6vW0O
MMJQ1C0ImfCDKMBcm6GPBGKZHBNY0I3Gwep2GnVZJJKWWF2OJx/D9TNLwEOacjS4Nx8L+NNCBhOv
He6/6NWTIFyv5hpeh4caLc6yvcZGvwZ9/nqE1byJCrSi64sKGi+MCr5fnrf9jFyGLlRgTKmHRAZR
pBaZpq7210mg5UNO56WuhTSFfzUsnVpSgYQSaa+KKchdl0F0Gb8WCx8br2M8BpHlippbzpJI9MGV
+mRTdXpQOco/HpbzMFwGkawk0jINY2+rau+Xthz6U9KKvF8vh+Y8CjfdJbzOtX2Lxtiz6hXpK8sB
Fgy/BkPwOLUex1JAegIdGMjK85GxR2qkuYmzj96aG8XWt8yxKNGGdjOYqsjL7zI9oVFL1WCR3MPM
5lK9amczhVckA86nJfH0pMGp1/Ji4EWN1G/SEqtWcL2+zEznEbnBKmLNzKIcruXwfb+1GvhoO9HD
9UW0Ou1sBxKKoEAahsPN7d4aK4tNaBTgDl9lOehvmW6FmzBzRAiey3MqeJZQGYAYCWTydR55mFNp
HpVJZ26aVXs13vatdqs3Kqk/8OR9vVGXhNNFs2+p7nxfmy6c0bqmUjO7MHFsnFzlPZCfRkgSgXly
ML2l3ugN72DVfikiqsu32OT5aeA8LjdgSpNAAMw0mGuRZ3uf38z3jT/f9cGD4uK+TTpSbjr8txUR
hzwb/uj2b80GqHPP8JnfbtNXxYWJjOe41U3ltf7wpv263jOXQDquZ/gVU1WsA6wFX3gXb+Jn+mbB
mcf2HB9fcKD+4LVk3oOw/Yins3ijAfIgSECXR5jzLuI2n1kGIqkb8QGwo2fsTTGfIT6qF/eThp1C
MLlXjrvnwbhNKAE7pJJmBFNhS6wfNQO6gAmRoYzJgpA+MWjWUkFKWp3mJ1OPW1DT0KdlkmDqGTle
kkFZnS2o2lekD7eWaAdc60vI0+KNwsD6Rf30PP1Fsh32lWRhSVVklDTYHKJw09fuHPVexw7F2/XJ
s3IbgxnQSTxuepeJpdPUQrwye2nxniTfFvQTtz/XqY7SBKuZxQi6cQT7/Fre1Rwwc1EdgucwjwAb
KUq2WQ6pZpz+wnQnJQ7JI1+JHZLRrSq/2PruejvXciLU9aAxoeLpB5yA8251kmbOphoB2ywY2KdV
vY6hYB1e1sKwDk9ifOO0T84UtaGi0ghom6sz9jSXs9d1P/os+dQLaFNPyr1C9QM1ck8GNR7PQH42
vwELKliLl9ho7iu4CZTmSYzPQEuHAVBo46sOy4dirAIlLN1EfZ0H6NvUNxLqhKwHb3DMBQWntcVy
2gvchMoqxSicEr1g9o5fU7g96m+zcmOk99YoKHuuzaLTUFziq8qe1laDpspAnzEKL3rL07pfWgNP
Szdrtlb/b5LPaUQu01WGllrNjIjZ9JzWG7C9o6ogkkW9tn9prMiPZZfJIo+h5afyW9BpVC7ljQwH
knmJOlovFeg/uujMJepILsHZBYBqDUWApgQoJ9IbIg1QPy6Tm16rfDDQX0upBHXAeLy+KteS3WnD
lrl0smKkJqQUz1VIA1pPjPFJByzSai2Xxr9TmPv986rMskBRI7FQrwYugpsvcwvZ8VzG1IyKP0Pb
oxgDRXWvEMEv1nPN3zDcJFHrsFesZQW0c4rHhemotzqkeGvB7WLtoHzaGm5WGEkbyY2GMHLzWA7L
pqQFJQWPz9xeH6X/I6X8bRA3PbQ6nNJIQiQWQ2Mvb30jeTNnT7U2AOvORrBc4Q13jj28ZBFB7CVd
Xc59sJMWA4lLQ0t7bJRq1oHZHnJj+A1ppnFjZhC+K6llo15ehP2jRPXmbQYfxOtZV+11Axqt4LKJ
8EGriU1ZsHlgY6mqvEzmk8mq5WaXWHjLcQug/+P0GXRKF7cEXfctEQxQXZ1CJ7G47SocjT7JGrTa
Yp2XDDNiIticvtSZ6TLno9AmD808tAYowqr5YdEYimzwvhyHG7n/I9lFgOm/y+WfC3kfjw9Q85c2
aRI+1gxWsk2FN7N/rHiPjed/YZpAHcHMgpuPCALcqdFCcgH1pIT5iWxCa6kXTEbRKHBrWIppltkZ
ekaSf4/lbmABlQ4VSsWy6MYhisQtYwf89zQuEMl2Irey/JI+V/J7VMd+RTPBrr2agE/Gm+u7CGUy
vaOYW2UetOxJ6twaPJfSpKQwkkXrS0leBQvrguKynBNOQnKLGmckyZpNLGrD2qTGTup8WSdSCitx
5vXdgzOhitWJVvMyOher+SQol/CdOky61kKfavQBTopENg5585bPit8oUVCylnRLYfIBIHLm7LMp
EDR6fV0tQE0cAfGWzPVzDRcBq2nh3GUoN9hWgUKF41u8ndNbJBPKPu0ItpjjozK65vA8OHtTfrM6
ETn5G+R62Qt/v4Lrej2bOjqo+Arr7s78mNx4w7x01xAmE91tcUYkA55QK/cnxBbJH3hgyEHmSUHu
O978cb1HVnfgRcXp/3UINyAKkLYMeQ2UGMnMiDp8olSSQDN58joZfHy98cZOKLa+emPVT6JyqTSP
IgeS9YjKPIuUQRyT35/OLWAvv2JcVku0erm0mgsjPgowN7dQubvebtFE4BJsohYZuFb4gowRrcZE
iL2KjoIgl57F32vsv73Lw5UqlNnT3EAUedMUfrdVNwlYEl/MK74Mov2a3Minb6FEbC/Zlfveb8no
Dh/a40/FTYJqB3yVl3niRbjMryvzj696dU2r2f3yWbTLrIYYeQ1OnW7O2xC2am4VsfFF6m3lEf4z
5eBaQ9zumy6JG+BHk+63rqQ6+NTh5HxBgSs99I3iHOW2sFsSlY4+Pcxj2H5UfVbfwAIoBInNMppH
6E11wRSnTRyoQ+Z4FVwz/TYZpY60lDodTEDrMPILO6/3UWq028LqtUNl1SgA15LyMMqd+YRCR4K6
sGXpAIBS+61ohnCfsWiKAN8IOw/rCsV1bZhv4W+Vb8AMhf1J2VR+ExqZi4es8FikjeWhjs088EHa
FyYZuHSaTpTsc1t37iqdWT8c1HOPRTdT+BnD5gyOOFUPeHdo6OVeg5VaYISW7JXAPZAxkXTUkBvt
I2mz7r7CrC48Z4woHrrn0pvbIn6W0t4keVzY923eTxbRdNZBG3+elW1LgeBx1XYClxHddojrqGxR
goT4ojs4FASo2onHre3gXduQcmtAhq7bfec47NWe++nZsO0a6vBjfNfIwMPYfQaaIBjefj708p+k
VvsHlIfkj75VnV1fAjNEQpsVAZ0sDPo8Ke2O4bVrH2W6/CCHQ6R5eP6yX3q5b49xPZnUq2u5/BXO
lhSEsdmFbmQZ2laxC1pgz82Zvu/SSTEB+m2dMkCtTO8IC0OjwGtW1o0E700q5EZTVXmcxiZ60EM1
RvWT5uFtA3bvPSoBMZBvtV18WiwKG2iVRjRBxzPJJlltOVtZL/V7OczafVxo0tGBS0vrUlCcACUL
pz9mY+puBYOIdnM9R1wi0rnlq56f+PQZpchMxjpRj8kjDpufqXef7UPvZ0mSjXpX7RLvbThYuykA
k0GUoS5p3Vx07qRTxE3lQKkE54/NV4eq3TZ+Gkp3foDm6cfs2376APFK68a6C2/hLBQTERZ59Uyy
8HoWoh58Hbj4i7aBrkcZWt9WoLxM9dHUZ9sPu+FHkdo/M9bdWCUGzaim3fWOvwTpoumnR0lugxxb
JxvMChqMtvQTtLnauolx7bXD2pUUXBQ1sM2eTAbunq/Gn1E9EqOyBMimtRx5+gncxjhqcZ6nMT7B
qkESjI0g0x8nfbxnnaimsHrDcVDWRn6BjiJ/JklqzSroWDRurjRBqDXAHdvOjyyu9YBpPXZAU8IR
XkKRW87rBPqzKMtVVSko26y1F6W4/34F1+VWyypbxiuiixe+21AaN7q0m4tNnQ7e9cFdOu5i8zkJ
xHVsb1qmhKfKxu3qDsXzLusJTcMbQ5Y+usQmsH4S7MKrFWPQu0A01qGdjoee82Us5ZljjHrauO1w
0LCzTraH+aNg+2kjXBS9fjymImnItVYCPmyri/eFiYLDeUy9ndQunxBTZl+lhfOM8WYyA7IEb4YI
l7TePtQ1YV4McoDNlzXgKyO3DUOPmvJzNLraeID/OTZWz4Y7j6UHSQ1ereJfH8a1AxTAvZAE1zRg
Tvinn95JItq3ZYPMWxKjSw9xm/ggIgoQC6thYP8DY0QZgXjX3aibiroPcWGoYJmQYaeWjmr753pT
1sprkM/9bwzuoodKguZoKmJEFq0DhbX9rs4iEc9+bYGdRllaelI+CKdJ62oFUfqBQfWqJkOfwTXB
Y6NQ9mntaofpbgHlBEYjXhLOQyVmSVNJQihjgO0BMPoDNky7nqHqWO2MujVJiaplDL9EnWqi5bY2
YtB1wm+wgS4VyKEZmJXG8hhUSTfN+JCFxzIS7A9rA3YSwlraf9KVUVfW1aKP6NZwaotRfAUNVZA0
1ja/0y7k0uGsOFlXD7iQZxKMbCdPm7J3CKi9pFL+qYRIIrlOaCt6T11fyroJURMwK5CMl886aZmR
4dZFTaQNyrahRjJl0zuBDmFZkPHnkdQKsQqRTuragAEqA8g+OKca1F/PY+rdJJUq7mOuoz0amI/F
RExNMGKrMQAvBEdSxW9eaW4s6tmpKNqVm9GhVjdqT7eU/r6+jlffsoyTKNxCTlub5e2AKAn8gRXI
5VZV9liH412j264SMqiLM+bpi4UeM54dVoqsPFez/skHLN1wMnwhhRlkBaQ3Xpmmd3NEsXROfkoa
3cpQq2ewSrze4NWUchKOm6RGofRwgUN7y3jT9q/J+NYmr73IkHwF6IQyM7DdC9kBj4W8ompYxIVS
dTgIzl32a5btX4U6+YYF4b4muun1n33NSNIBOtZpyV5XC2IXWULKuoELkhmnhI6/qK0ckyQheis6
t6wVME4+7lKI1WyTKESXDzOpk8NsbzpQg4wGRPHUY6WgTrc+jxf2GIQcYIHCnYlVp23CaOmK0p4I
LRW4vFQ7SBwJSvur2Qfkrf+E4SbyqCsD1I8QJu3fWnrXzak36YGd2+A9bdMZNf7Gvz6VRA3jZu7U
KmEd94goF7Pb2lFObEDEq3YUJVZRIG7ORrFJdaVZetB6yYzbMQI/45/Lu+P+sEBhod2jAKnNa8jr
VkYTBQZ0bgiQUpO9DeltNKVeE/6Ykw02QNLgXnu9A1fXoi2DfAFKPV4HuANfTrvODNUKuccI7Nre
DM1Gd45TJ7J2Wu0/YJdBkQZiG3v8eYrJcLCEgCLiGMC4z/ouRu20k0Qk2NVEdhKFG6XCRhkkndGB
tUFvymbKg6iVPqzWnomqdg8wlxLRLtbadbqnc/1XKOEg5cuxwQDpgmWVF02HOP59fZBW91foK9iw
o1uKOPxRWY6UPJFsRMmz+AP/3ijM3jKL+mk4H0tDA8bsoQSzGuWaSqB6I+pSbputtFCFWQcOzKih
BFX3URup28io+3XRHnpigg13NS2eDCBXYQVVOzW7GtH6eicpLynbG0P8MLPBq+AFo9nJ5nrPilrH
HVzKYu7ThCFe3oxBYWn31Gxgopv7SZvejpWa/5ut72/7+LRvt0BWWgmWQa+00I96Zs2f2vo1ijy3
1o8UJ3G4adnaYZLSEnFaR/1ssjQmLC2lgxINN2pR9EQZRxOQy7GCcWhR+K2Kx7eWZv8qufx30dvq
+aJvEiRjZWktkwLV9qgFqV5YJI2WCJezOowgCiGxQGZK+4a4nBxgHNUsVGfCMMb0WNTBmD2AAktM
9haLlE1XJ+hJJG6LGyTLKecRkRz1tZXRjwFQ/fDlJl1mk2gQcSlX0zMQipAZw6sPZF7Oe1CXcAVK
+mUca0RKFK8AcbKd1aMJN8rrS0EUisudKcuoTDWEopbyZKvDR2rgKW8wd0z4Or6WNBfc5X9axeWU
JpXKUl0u4XrkPOiOCU+R7ku3G0GL1lfBSRwum6Q65EGHmGLTjnxt9krUIcGO9ErMjTp/hsdlAddh
OF2KwHCiruSySmbFY1cxdGWtoQKpOuDPsA7eIpU3lIYopXzPAb4yZWADh/YJkMcyLwJUFxUF0xHR
jHT8nVPFBdTwzh6jXVsk72EJFJfadH9SQ4FgaHkT2zJ0eBtwiEIPEpxvOvCB1yfS5QdBuE62bPhF
4igIfDWXfKgepo5eQYEf0oeDDznWbXUDhDI9hNtIJc7GoACfQpz87Xrci17nwnLZJk9bRY8BVAP7
bA8hHgkPVdUxD0WFgm+q1Vl/Iw7odOjTpXE2XyODoFXf1rEOdeqelbIbx3F/BEN3+JN0UoOqf2dH
xMzo+GWXendbjgPUj+U+o342Zs1+sEb2CIYOpDBbaS5eWKJn93UudV/UkWYB0mzJRtynAn8CKvai
zIh7ELfQygIPeUM2QA/SHrxEArN4FAz2ReYFUhtODzg8aihTXpzrhljRhx48rgXezBRfLf2+UwHB
6glTRBjBlQGGZjFuysBBOdD6424xvazTvP/W+wWGtfxk411b+Wkm6LO18T0Lw6X4fhjqMZ2gXDxt
nCfcKFS3erQO+V14Dz/oP8i/uCWqQUokrxYkrMsH5qU3oYcGwXWY2aCQwqV7LWvDLIOisfJkPOl7
3Zf89Et/+DJu+4j0braDbmK3nQriJjvNBdRhM4jgIytT5uwTuFWUGU6i2tMiqlx+mPYxFemnXiZl
ro3cKKYQmDMSBwGMn4uAfgj3h57oXqISOfa7L1Nwfr0sA3DxuOGMkxxmLTFmaLzrjhVqiF54M2/w
2jfvS6I8QKjsDYKG7qv2LDL7vnwP4kJzu/dieJzrKprK3oH82iW217/p0MwnyjKR3PYxC7bXc6Bo
9LhNPJ76uc8X7WZ7BOdP8iNwb///InApBeUJsy2WNpVqBs5yuq2ooA3ry/zvIuB27ZrGeT1PaENd
RoED2lkzvpnQnRRdSVfjgP8BdgbKlhBoOF9sRq/QuC8Qp4BIuDGSyP4BHoiTxoIeuzjtLLPgJA43
AU2Ink2AswFzK91P/bEZ3qTu4/qgrC+qkxjcTMtwh2/GHjHm6DEN4XBX+KWV4kC6beejyh6Scic7
PybR7VfUhdx0M3FhlRJ7SRa626F41dWySyu8VgXX2yfqQn7SxdXUOh2aF9pPBr1jEewQRZcVUQxu
2k3VHBZqixgsepztbTW4sGQTXP/WMwLkA2GlDRknlX807Ww1AUwZHVYDnNcZnpNsIQq66NNZ8ss0
ET0BQe2pCUsSwmqsy59hx369Ky9rCct0/GaAgjqGujY37aumBueywrTv6kCzHvoigFNDMNZuWDhE
hoeRPN7klWAA186EhoMaOlQIwOzCwf98sbVGbLIpgTwF80YPNlBfcwGUBAE3mkR3hkuP8uMoEVF1
65LbgMaehuUGNZW0FL0A0xRzA1vZ7RhEhLDD6Hbv9VN9sAT1z7XlcBqNO/dbQPhOTLEgQVNs4aYN
YLrdeKz3r4/g8s3coe60TbwLBXMKO26XKAZ7L6mnz0e7pwSlSZQwwuL9erDVI8lJm3jNTUWqx7lW
Ea0h0Wb0QBdz0zsLoDc1JcUGp2v1HYx9L3580vaoT6V4o4D1qmjdiNrMnUqqEUTHMMb0me8+E5Id
5y3u+k+O/1vdAXxA2IbWpDscRkFeXcsJi03k4h9tqQ7/WjxTJQO8AEfBnHmMgfRoQVXy8XoP/x9z
9G8Qbo6CVW5n/0PalzU3jivN/iJGECAJkq/ctHqV7bb9wuiV+77z139Jxz1nJIhXiJ4TM9Pz1iWA
hUKhKiuznrC21usdbdvdg1r+e3YcHN/qN8O2E2V4q5fF+ao4N+1qTO4D/Abymw1JPX8zvgRPxfs4
2wQTf5b/L64/NFUX5gqwM2G4/PLkg39ENasl34tyJM/HNt4OIrKY1c+k4EWAkgI4lvhODwbm4yEa
EdIWXYVw0YUC/a1o5nYttTL/McKX7kYjRGl5hpG2fPFB8h8JWRQFy+BZdAe84aYYXStbqkqQzxxZ
t/dFX2PtvQb8E1QGAVhZqI8vv0Y26biXBijmtOQoj07Xf/S6pyS7aXgTuPXqajBbuzD6QTSJZyzp
MHIUTD7OTmePP1uEiMzSPYR8i56i3WyXT6MtLPisfqMzm9xRMlBV6lkAXxs99U9yGDDOOm+KY3pf
7dovSO5fg82W++XMIHeUUq2tGcSUwDS5CZ6z1+iY7Ea3tGVBjFgNf/+Y4Uf0tDIK2VDDTO/pHgjg
G0/DcnpBtBNZ4U5qnIcTUapl937OTvDkH2mBR66op75sydX1dbYWLpQbAfXbFE0TqEz7m8IOvzVO
70ae6C5ezXPOPg2f53REbYN4hB31ieDqbw+1i5HU93QzPN32dIGjf0kCnhWfZ6pnKlFgiMnb2XeC
eufT19sm1kI2kibwVkIJEsAYvsbXFW0vtzPkf0j6UUp78LU5Re9O7NnXPcPcJPSPLnuFLkAxreQz
sKpooAnB+TW/xn3OVqaFnc+gOoC02+xtGrVQPNtWII4rBHWP/8/ydJBOUBNdcf6OIGmXNoC2g62G
dW6hVAD7fsPQChRRoU1GXCilQFVQgqTXkDnBnPy4vbsrUWPJSP9rnfPIPklkyYB0CrT9gPs17omo
rrO6jyA1AEoFTNGMD+yp3jct6LCxPKTXifRnHJ+lEGQ5gtR+xRFh4B8z3DraUGmj2oQZJTgG8bEP
t5rv/YutOjPBPR5mKhlVkGQQXaGgu22ggxi83LYgWsTysc58TqqDGpgOLAKUiVZh/gn7FpT1gsn4
tZwLiCEw2IEDAqxoX8+VMytzYyRSSWElDgCIisCVF0KtVrHy/B4lXdgbNWdu3LJ4HbtXX7Zur3El
BF5YX/zlzHoClqZYkuFwWR9vGlM/yX11mICGDhTmgkrciccMjthsbptdufsvzHJvsCiNA9RVsehZ
eW78Y6rdjeRDqT+V+a9TPpSEdUzIgg4HKFIex4Dxhoo1sh4D0AQGISDS7jMmYUY/FMSn631cyJAp
UUFVg3LwVQWn7ao2n1gCwnB0bbu7cjwNGA8YlJ3cbnr9MRdpll075yKGAlsyjrEM8bfLDzeW6JiU
pZ7YUAJAezoJn6Xm4/ZHEpjgZ2+0juWmX8BECY3BWn1XOuY0kyBSrNQhvlRdgPjADAboFZdfceaB
PjFbFL+MBJLp0M0zSjv7Y1rloVGgnWrpn9IdOyWOiMR6ObqXN/+lUc7tJ6nUh2GE0UofXKAFnUGU
o6+8VmFiAaSjgg5Gd771VAEaHUbgeLYrN3/pPZBoefEm35nHdNcwq7DzrZK/6ZvSfgLI6xhvzKNI
GPA61l/+Ai4IZ6rEcjnCL9ABEJd2GnV7BTPp/dttN1kxgz73QsAJTdjlVF9+QByvrDe7CAvsXjXz
oIyeLr90IoqmL+Am98kWFDFSDioDDf5VXD/zE7mhJvjyMtQarOw5ecMUQ+DGxEbB3or20cZ3UszK
2vFd70JP/CSUafmKw7fscweuSmfamIvwUbefPQhUeeoHuZ88aqWvxt0vffP91+1tXbkYjPMF85l2
J881pkRg0P9Ew3QAH8NbfyAWSGnuutEjf2JrEFwGK/2mRe4dXIQyQdDU+IGVWJ6kWhvhMbUjneLH
6r4/QYCQHVmJxsi8MT+JnTiVbyua8F2x5kVQAcWQOpik0MPjwoAmTYwkfgAvSn0oYlf+cyp398Ms
NTsi+9L29uZe3z9ApJxZW37NmTMluhbPkiIldh5ViaWW38c8faHBB5i5tpMIHb8SRw0KJDcCHOR3
gPa/NBbHZehXoGUDIUxgj/L3EbJVrDzdXtFKRIPcHSINkyFiCYzGpRFIwLaFboI0fIQgjGYhR9ef
kAIaAq9cM7PQYgEWD+pd5eozRUYW64CCAEeTOKDFLw1RWWDlJjXAiIkrFJTd1++LKTQzUi1qX7rv
JfN7WA9WHO1KvDKIB9Q32q0i+Db49rE53NlGpEbfGJo6QI3zfXSolGdmGOSLPpbRzJas+hN0pmX/
EdJ38A89RG/BCrVStXWj7xxzCAcgyQ2UXtAMgPyphDYUICSDhB5oNDfDbhgk9S3zG2TxkQykdlwq
yez0ChIROWNtuOmGVCFOj6Tk2NRDd0R7v76vyBR0h1KP1EeGwfKdNk+zh9HG8MBoJn/SqTAOY2Q0
OwydYqidkAw5jTqrBDoB6NXWVhWY7E8mF6M3q8b0I5Im7alo/OwUgrT+W5kY3UE1k9HTYOOpNKDR
UgL+Ap7a0ez3asrYe1+F1YYmU0gAhBkA2yeBlN8XEeQ5ZzltAnsCOct35Ktx49GAFLuOzch46kHP
HgdMn88HCCoM/qMJ3cAHKGUbPaYwFRNjuXlY7HQtnN7Krg49PepNjJySljqABbBNGCkzppeNopxA
bDlBP3ymofSQ0lx+T6rZfyraJgJVuq5Vu6yXYkcvp6He9yqgO2jQhfkBUJpij8+oAGBjJtNvWlGM
aMxDkr1EHS3RUNBk2cubJvrTQLiJeqCIylEW1/UuQQMi6N6pOmDqFjRRodWHRvyDBLXi1kGnjhZI
3JWjGjboM7YM48a3z+5agNDx3sSjWoFyD1+fiswIDrToJGArwQnyZmYNvM35F0aAhkGuCFvg3r8M
EKqeRuVgAJMiGU9946WdoykCEysxHJXVf0xwCYcJITPmxyBRb8bPRGNO3EEREPPPkkL+zY6dWeJC
qlx0RTlIWEwzbUm9b5BtixQRVq4IwNNBn4g/UeXgARBRP9EeyTcupCT3Mq3wsg07hXPmqj7Z3P40
19UuNGVljBrhUkIPiK+ERjATShUmLiig4yom9anUbuZY3kRtaft99juWRJX3r1IQH/LAjwbwCh5G
8DruvuizqgqDRWRCOqFlkx/fC1ufrexOfXkJ7vtDZLOTdp+4ldM9Zj9CFwA1nHdLJCe5dp2gBQhm
OADNQVHD/QrND3Q1zxDslcRjIFnuRmG/Zs0pz01wVz3UzcbCaGHC9D2ts+jdZP9AZ1W36KOZO8pT
tYuOtWXuRIVS0dK4tLjMU71oB9gNFNQu08ka8t1ttxFZWNzqLIlpJ9Kp09dNifjaRPcjFZQT11JQ
pGLIx4gOjVGTr/W1UOMs8nZCzl1Q6VPvdf0jDwO01SojBw7CnJvUy3wzwC2UsX622tCPqNMmNPtV
B0oM/wUxeRkNfSWINGtLP09DuPOfBv44BIvI09C9LgPNLPzbYd6Fov4sz1l+wNneGnWbFBRU53Y1
0LeE5pvKBKpxKvc5FVgSxRkuaI6FnCWThK6mX0bbIdjlKQg7WqeV78Lw77Pei5DG7dpI9KBPfLSg
i9F3WhZhJMZJizdVrpxcYvZt71wLagveGkUX8OITHiJXBUXfNSbiJ0j0oiaySoxgq1uzVixt3A2x
6EZYO+bn5rgP1pBEnXIJ5qYMOK7emeQ/fm/16dvtVa1guIxlJnlBDqDwovESf72p1eFQQrymcztX
35qn30AH/UTorIEiAO/LRt4OB3Nbvg+mI2rxrOUJSPJRtqWY4wUd1KVTsg5MMqkG26HUWpBlMYAA
JPNf89LD9c+s8O/OKQ8geTHhZohD8EaHj0x9Zp13exvXvta5DS4ZyeZ6rpIJK9FKjW0GJakB/SB3
M2hyARjy49P/Zo47Y9GkVmmTwpyi/Ez1nzky/RKS2WH87badtSLBxd5xJyyuMoNIyyss+m6+gAiU
WfMRRTNcAkfdBVSht4x7w4t+CMxejSsvnwzXJ65z4F6hYXDpGDVCSO13BE053ASZhum9546eyIQy
buSEhddOYsza2vlegNWQe13I3HhhcDMEt01QqNjTApx55Qyqma47dZDCcEl93wM+JJkCPOxaqIS8
BsMSZRPUzNwykdEPij5Q5CyD2rmS8ohpX98yolzelUb1zgzQBNze2VWL6OMvIKmFZpX7nqxr1aZK
kGcWU6oD6UWieZsMEfmkiQ9OiUqt/HSTjV0m6Aqs3G9QrFIwIYnKrnJ18eIT5wkb0LHOQ21XdHe6
X21ur2wllpgYf0MwIUgAr0jCJfQ9DbVDG09OkszVZjmE0lgzQqlH/33b0kr7c1E2MoG4gLIQaAi4
JC/K+glyXxNQpmAgdwNL+m72Tm7FUF0UPXJWDuClrSXwnN3b0pzEIMeBLQh+ZffZnfEr9JjTedSj
Dza0H+/kH7LgW61UsC9tcm5JimqiAw6bXbghpIALC683J7EjW7kL71trDxC+YEevP96lRS7zk2Qy
9nE3A6oH7PBP+S0J7NaadpMFQTHXP4FXe9/tRMrD12fh0ih3+wwNLdRiWpZpnmbpoJbgfrOVFu2h
STjFv5yry9fJhS1e4abIeo21I2yBNLVxIY4OFhlbPeUH8AfpT80pcG7v6OqGYhgZXgrUCeE1LQ21
z9HfkaEO1GEmFBEmVl+qUfTdrq0sElLglcfQACImr/gylyZDfxc5Slyg4wC9L5T/aeXeXsrXcbrc
OzyoqMzQvIZKOR53l0cAWUIAlieoz6FmM7nqXejQneLkh8lLHYBQwGseOqONkoaNKaB843zf24Yr
4P5Zq9Zf/AguHYt0iBiqMl4O0wajNyhX/zAPvtPcRbtiZ95BDPlX8vtIreShdIzn2xuwFjvP1798
hbMQQGYjrJMa69cY2LdB16UMgjz6awtvbTEXZZSqNsDuhtXheQeGGPXzM/bYx09tbzwADmixp/YY
fWZPxUt7P/9gEfiAbeL632+v8/o8Xn5nLuzocxBidfgRNTLQ+DGWPaJss+xYTMI3tGhLuXgDtYUc
gAKY0q30AwVRNlrlj+z12L9Jf4yt+twmri6461dNgvlHR2kEsMevQH/2FZN8zCdjWlQ9SQARKxOM
xj9v7981iSTuVjQb/muC/4pRJOcSqpqQq3bIQ2VF2aZ1JEt/eIl16ydm0/6wl2+1JZl27YLHyYFC
kxFaHdI3dt8dYlEVcCUnxqMCsD5KodoB8ZZLv4VykA4uGQUoIbKnwz5X3cn4U4AF7q+XjUIjuHrw
JwG3Df+K0FKo20RLYauNo8IzOxDM5r1Zz5aeayxwdDM07iI5C+9BMdkVTl1k1f0wpOkpmsFOkWY0
KzZ+TaTYqqpOdSnz09MCxjjSeBwni6pjtWUAq0WfzTA0vhUXsRS5LIomivp6pJ2gUh4Dn9tQtoub
BtQXUkqk3Lm9zOs2wiJNpiBpg7ouHkxcFPQn8A/VgKCgsqTJ7jTkvq02jbQb2sVg1U4upYO60aZu
AI17Zdi3zV9lx7hE8C+SKwjBYxCSuyzDOSqzfskJNPVXLB2S0pL8wgrBLSXfxeks+KZXF8uFNSYv
74Ozw+KTaoppueQDebHHlPO2xL7r5u/ba7oKOJwVzkEhKtSl6rKmaezswq+2pNPv8ugEsnowKwuB
ARQ/+iLIfpkDLhRkNzip/G2ZgkSg6GTcyVpoWOFsy/KTpqZWqb8Y7Ec82GkxWZH6XvgPXS4I8FdH
8dK0xu1nM0oaaBhhepl1HqiXdZ2TKejtiKRwr3PjxRJgI1AOxCPjqvSv16M01xSWsuIt9L1FIjy4
QwcFWnB7INj12Z5F/M/XEDfOJhfNdUhq5aSATZYAEqN7qazakn80Yk/SDqzazL7LJBCeCe6r62oi
Z5c7E9ATk7qUwC6GQUHBvavbe41twf7ZDsesw4xY6/iph+cqxjZ9Jjojq98UNQf0LBU0ufnOJWni
KTEzNYff1K/g2nmKhgGktW+pJNKDXD2NZ5a4e6Ud+1QeB1iCTqJThiB17yNwbOfu7eO4tqDlCUcB
LsEz8QpqTvpRiijBgiS0DvQ4DiBVmBE3V9XPhHSC4cVVa7iemGziP5XvURlVnRFJlpCR09wewaxl
tqGdSdWTr3aC2Lm2f8tN+B9TnH8q6C4GCtqOKHNltZMorWalRswgvKptbm/h9XMRLnluinNJXcvD
vs9gqsgPDf2k5iMr77vqGJY/0a9V5k+ZvBF/S/tv4MEiI0byBL9gLaae/QC+2JaPgKdBLTe3u+JX
lu1l40hUKGjRxywSoTvWrqRzU3z4riBiawZBYTez/icJ3xI8kcGv7JRoLhll6PWqSFd29UOC+A9E
GDLYhL4C0dm1BCp0KWl6qKaEubYzm+4VBO0OyAj/zUE4M7NcJGdmFCNMI6LCzDREBzCtejNMRKO2
rTMqgPmt7CEmCDB1D+AnYxjWvDQlRen/+1y6OTRu6qumM8gZZB0C/TFuJdnR6jG0ALKtn2976lU6
DEnqhW0dmQzsM56QMC87FmZZWKATE0nPSpfpdgYsgsAbr5ImWFFRYAPyR0fp6UvJ62wn50rxi0zp
Cwg+vrHOkaPjNFuN/2mYkwXwtUVE4zLXbUhYRI8Ag28axkBQTbzc0KroJVZXcmFHBiTqMFqedr3V
zbo9dShjDtrWpLMbUbBla9JO6cDeB4kYrY02UAYBuflwH+WYTmKDOzP9RYZSsmGkm9RMvNhMnDI3
7YSKpjNXIiF+sokgqCG5A9bm8idPI7gSx5IAwdc0TukjG4mtNP6VtU+3P/marwGBjh4DyB3wIFhC
x9nH0PtcipJeLeyx3WgUlblwFwwvFGyvarvVcY7/N3Nc1C1IPcv6vJgLXgsztIh5H/cPof+aQ8gm
awUZ61riA8pEUFcsjQwFyoGXq8vKKhobmRU21OHTRaugteKEOA19A4Vto+3m4q7wBUbXvpyOz6ag
CKPiYcmd3oB22himQ2H3tdPioZWnv/PpZYCU4O2tXAnqwPD/Y4cLSEFmDqwiOEaase0hgcAsDXqI
ZLZTMH7fNrWWVC2RFayCi9gj+myX+zgFY12r4OWxdfI4qo/SaFOlt2hkd5Dn0UxPJ6Dl92rAtGJl
Y/S/BeaXTJhL0uGcMM0wx2uiHXBpPmMQy8kmkDfBSVv5Z1KBzdqj/bY0bRlP17nbpKPgXKyFwnOT
nKOGrQ/SI4avyKBYPs/mCZTmz7eXtfoBz1bFpQUhU6ZB62FCqsJjpdWeFFReX0d3WpJ+68NJVC1b
HO/GLvJIa8rSpjRa7KJeDb/q8EFPZfCnBQ9mPexLpTtJgeGZfWG16nsDArnbi10RJwJe8J/V8mIG
ZmG2U2litWGzSyq3ikdrKJ+l7pcfvBnhsShPxHBr5aVUBTnluvOeWeYOSiRRiioPLNdV7Eg1umVt
eNRY/FCz4rUpU28anicl3EiQ7kvi0wSFWchzC5Yv2nzl0oUThU3FUGLzk+pX6j+BtNZpTTuLH6AZ
mPa7fMZb7FsjgjmuxqKlh4xQBOgPf9VOUyCPuQqrIXHy9qQ3j/7gxSJm67U7BGOP/7Gicg/ZJPa7
QtJgRVNxp3e4XT1oJlDtky6YvZfbO7mSPTAZ4EplmZzCsAV3aiJ9ykEoiVBkGq9SnmxY+TaZ0qmG
/LBUsGOsASuthYKBLYFR/qmuaoxIUCJDTC8wh/aq+YcYD8pQs6gMRVGIhYgKS0tA5c4qqArQ9gQH
orbwL126C7oHZkBrZCzg6ihbatF6NwExeHsrV7zjwgh3MLSMZX6rwMg8PrZ4paemXYGTIRXpjooW
w/k+mBxJoZeLHeMHkLaA06Gf2ggWsxJNQbGLORW8UUE0wbt6XmGiPNGRMKGPqqZvZuEasztpsQVe
QMFhXt03EKrjekcxBS/jy49jUow7FDJMlf7D3P+uhpMenLT2718BWNA/VpYb6iwzm5N80FIJViR9
U/WpVRku892q+wiUyh5EmntrqRIwgQSzjyDeBLcVd65qYwoaupjTM/CN/BgwlAhQEtOe9HlLBnfo
NpLIL9Y+GcEeojqMTjsqJpcr1ArDUNMlGcRYsRMFgHrpbhHc18axUiPBN1s7wRiWx1ECimFB/1/a
MpqwoL4BW0UGvulkZ5LXsHiHIoultT9nIHARgf/+dME9IJ6KhAmwQ25Dp4qlQTzAIlDXltT6tqQG
R4KBWZr+NSwJgPwzU/z7HnjPRKuSxZQ02GBd20r0m6LN1lwYj7cXtSLvvJjCEwoU0yZ0b7lUrME0
czkGWmFPbZ3+yv2g+GGURHofaFOeGp36mjsVaXAYtDA9pvOsH9lEs3ZDiBnuKqnE+46qc0EegbAn
nRvNYdU7spL1T7d/6MqdxJBuEMjzGgoGibndL7VxbLpJL5ChpnBkjzWPWgEpSTAlKAV0HuqP2/bW
fBmIkYWvFjk/wA6X/hWwruzLBvbCtrISiHGaHyPScSY/GlEo8OXVtYF8HuwPqFoDM3lpS1LrolOW
tc1VTb6NNESbQS/v6qDEjOpc3idpEW2xeBEEYSUN1zF5CAkoDEaZKLZc2vVLEKkNCdDCZfFB1Ttq
po7Gnkr6ROnohOO+Ud2xFhhdWeuFzSUWn0VBVZ/rHkyZpS2BSHVOZyebvi8FOy1NrRZ4V0g1ifLF
JbByd++FSW57x2kIRl1dTNauXHiFusnmTQLMGNG3JcFQeLkzgzsUZdrKy8un0ny77UrrSwbbIkF7
HTkz57q450H7l3ZgVZDvysJp2mcDlPTK7ILOMw9EjKtrxREodmLQZukKXkfhMFWqCGXdEvQ6zH8z
cnl61gOVnOZopMRW+rT9GJiSbKmaaX8qrTO/m2PYu00PxgtrZH0HYvVGe0ccx28DV5rxbMQJ9C6l
Qh0Gh1V9GLp1z5JvWiiNTsYUcHFKNfkTzAqqWIQE5N88V/EF/7uDfLqWYNyq9AkcNZaBB6Xbwryf
+l0HWSJM9nWYNfbZWwnyAjRE2K+xVgWRf+0uvbDPXTYFCMEzI8AXDOZdnNhq9K2M7UC2p+g1VLaj
9l4GscDmSo51YZKLP0OE7J8uTkPpU9j/lud7tftz2y8Xv7s+F//sKnddl32fzqOMXQ1DFVco+AuJ
pwF2bmbbbHbqxVnd2xZXguqidISounABo0F/efilgZjDrMylPZt7qAHJvWGZ9Y/I3+jCb7ZmCtUU
AiQx2GJQr780ZdYZxrECoIhH6bPIHQ0qHkbiKlBJGCHqcXtZK/kjpr8wwYIslUBdnVuW2oI+D/R1
0J7L0PHLj8j03TiGPsP2tp01P8RkEV5mCNdIe/ihWdLLzO9TUtoqxCFRidLVDjiSVA1BZQDdO2tq
ZBpCul7Oj0wy2sHJYoyMOVUwZn+LPwff/vkvWWLeWRhv0laVe0UGSDscn5r5ZxG9t+g5Tgm6LrOI
BW11f0HBBNwBWGCv+HgBFw/quMOy07kpLF8Hpxwj+Xth6u/Q5isFX3Pt5EF9DSVz1BfVq8nkPgh9
A+A0HIsKM2wB2HfAq+AbusDMioMuOApArTAFDXEs7vRBMNtoyZyU6Kdiy6C2SE/on5rJD2UQpE5r
5xyMWAp4pfCupTyooc8xRKdGWQkpIsvP30ogfeRmDybdDHJjWRHuEP0Fjrp4PB9alhwZT7dFuIQn
UDCkui4rUuAOkv/IyQbZukW6yAJ1Qw8Zx8T8KIq3QHmLRQIe17PIGDo5M8xLFI1Q1pRbBYZVqber
DhwYkhObj5r/naa9VQ1e5O/NaqPN28i0G/Wx1t+j4GMu7huR014DPLmfwkWFsZ2yvmP4KYuCt4Zz
ORBi0czR5O8Qs7eVekuzYwBW78kKJEDabT8f/8UlgpIK5IXQc0D7h/sJuuIrgapU+KsN0421hzAE
QVrxIfjYa2kkxYsFJDsgeQdv9mUsoHpLM5/BSo9Gy+Cl9LufbYzFkWsvnvZ13NsMkNPbVldiwjKB
hltEQeoKEoFLo3KkI28v4soejeybUbb9lkZG7YZzmTz1/lTvbptbCQoYcMcIpIyzqoE0+9JcGPSR
UZlJZcvxbFhdleSuT2hija0qoltdWxmadUBiQhwYR5YzFaVBb4ZyXdlEKTdhnbt53+/GSN+2XSPg
e1zJjAFpYCa4+5Avynw7pRsGNB0bmDLiRfh13IR6I3jbrG0caPPQ+MT1iKcm54J+KMkVU/LKjls8
k/ug+aWHkMij898DxlFDAycc9gyxcwHMXn6iCkW3sqyHCtiX3Fbl7gBAhWv24OqU9Y3c1vcJrfYk
KT3iG79ue8caOAbQY0xFygbEvK5mMdG16eJQnyub+pPb+rNbtOmOZL3HqvpuYCEeGI2VSYqTZdom
hxyvYJdXLpPlI6J4BbQ8Zn24tddd3iqVIld2OQBlmY6TbitDf482T+iqsQTFWL0TKRFeOc9SXMKQ
AcEdhq6vwn1ZfQ6HMECZ1q7YgU7owwZ/jXyGha/hVvA7YMxV4U7CWKWFHoJPxi5xWVuTPMRu0oLk
tdJLESxmbTEoLQA8oqOvfM0UBsYmKaU6YDFBaWna46R7t13kq2ZzcSViMUv7F4fAWGAAy0E5y5i6
GiMTtQ/Q26g1uVX62kHPtNaTpvghlKWHrFG1vU+HI5GkvWHUO4kWr1U135U0CBwpl72+CR9zJVE3
GObaF7Td+pJKrUBWesFPvW7tLD8VZdcF145SuMx501D3hmYkIRosEvNKkm1lcFJOTHbK3rSjERMs
sW/L489g1pyYBIuOgCA5uooawErgfUMBw9TRFOVJW5vSR08A+nh2QfZBr1tB/QwK7M3tT7JuBLwW
aEQCusCjLUELU2XlFKDEQ82938gbhlllVYQK/Jo64D48AJ3g5waZNHJXfvavSdU5pmaEZqenedL9
D7yZv6OP4hiQhbQ208/623NvGw/54Zg81Fb6dpJewn35qTuTYL3Xz4dlVzFYiTlAHbcYD2br4iqH
sDIWXIyJm3ev+rTgd9txi7oT6GGh4+3Xz6SsDUtrBkGEWt1sdWGdAqkWbmzO/VH8qpRIg201Bo/3
2NoAQxzScP7bG+1rif+YWS7Xs1Om5TU6zh3MRAWmm1N234bRx223Wbyf/54LjeEiN4YZNv5+Nqpy
TjIJ35PVz6p/3+fvIFJtx2ejeVfVbecLWlXXdwuWdG6Pe2q1E8SQpiheqoNOgVsM+FXwtRBUBveq
9GmC8WqAbLzoqbkSEPHORFsO9ymqrnxNMulLsyrrFG25LWgFjCfZLWz6AVAdc1Qn2/Wb5Oev2/u6
5iHnFrl1gsmjyMogQRcmkx8mpdijLP0QSe9/bwUpHHJhGQf/Si+OVeai3ZAtbaXJrdtpV9WNQ/JI
4IdrMRQOstDyA/mISg7n7605JCPkqfDVHsLj6PU7SJra5LM4qj/x/BKVOJdqEO+T59Y4t0d/1QfE
GtZaD8MIW7aBwtqhPsz3QD6Plij3XvMNQJnAPoG7EiAS7uYfYiOsDFLhkGFWVGl+JyID1whL+Py5
Ba76pWMQqJMzWECVNt2171BiBdLXai1GnOTY72f7O6ZlRQNkax64CG3iiQwJaXCTXQYPGmMKqGcN
YpT8QrS9Qt0hFfnF4sX8l1ryNFSLTFOT+RKOr9XUr8cBOLBd/GDcvbBfdGfez3sZfHU2MEwO6Fxs
SdQtW10ZQhbCLxJ9hK7Llfmg5il8BQqdDKX2HJAJEDVawhznupmEz7Zo1v/HzOI4Z9EXQ+B6WJdL
L/8BMPveQUZY2MYLhXbURr8rjvUb21YHczcLQgddi8nnhrnTppXSkJcZ1kc3nyMMzw/5cUDU8pRT
YSW/y2OF4UrgBNstfcAEyjdp73adnX6fnMnSdsI6nejncMeRAcMayAw/p21cbaufIJd3ABLZpael
/u+Nrumo2+oYPSTf7EQEkls1DmlwYsjwMsJXIwNmFGZSwMMidugwZww6TjI8JaGT+7+hQ5gVAhzS
ikdjYmYha0AhC3RY3N6nPaBk5tJFUiIZo6WjRYentniMDNR74siqJMGFuOLLoNeh0GwCqBzQ1mX9
Z04mTb1W1fKCvMl7kIcYP1GxQ6CgIuTzSpRD7oms7etZgGLWpZ1cIaUfRkA5QN5Y2s8DbUF3qon0
p74al1xAwFA6JqvAYYeXlModTTwbA5aBZN5mr8anfmwdHWOroMKKLIwgQ+jBmfeUWNKd4QW5oIay
FmYvbHPntYrrqeoq2KZ28yd7q4/po3LIKsuAk5qo0tsADZSv8rfbV/Daxp6vmHMYI6ngMCmsNtlh
7N8KUTl+5QAsxLgA2SLYgfaR+3C00yF6EOLvR7+vlMFDm1ix8UKaY5i4NNhMjeCxcl3pQ450bpC7
rcokARtpuRg8sE17JEf9MB9MV/rdOBMmYiz50Gxvb+HqEnFRYfQYySEKU5e+mQ6+NrQyfFMvxn1n
jhsfpB7M/KPoP/DOhPYKKh66iHNm9buhkAjYBZrFV6DRoc+rIcGzFCn8AiUe7jOxuMva4cay0LYB
KegyCXe5MLVTwkLDP3YA2T+w4aXRLpLvIPgudXbdv9LJMuZHigdh9D3tNj2SK1Hmu7bK81/AfcxE
G/uxyoG9oP4s7RW9ow9qpf28/f2uYyaFwCACNIAFqobwebnMTAKH1digJd0lJwDdWLxvx0OrPkjy
XlV/37a1+MJlgLm0xR03TIhKRbbE56n7rqubHLOV45FEd6aoCCVaFHfr1XOYdWoBQ23gZMZ97L+a
vj3Ez0V+HKng0ll5y1LU2r5YXUHvqqnLjzm7BUzZV7OkAodIGBm7IvwGXIUdZxMqzZhcz7XNNP6U
g/Tkm39NUo7Dfu4fXLyulYTgDMBD40R2Jfy/6dudHolu8WWzLr/aQuymL6QlGNNCsni5vsmUpwiN
PNw+eCu3pWGTMXFI9FAVImmjtSN3Zulrp892UqvnKFqU5u1UmbfomqI9E7vzwJ5vu+HagsBfgDll
lEnB0cntW5qQKu4mHye7zh50M/gxAhkto8AERLwgQ1jLQ1GHBQ0oBlIYWobc5gFtmaVKAFs0Lg9d
FzzOE/STwLWEIo2XJO1WVh6Jjr5bBTnP8Z6SE2P1MWg0q1J+1EkiWPraE/789/Bb3FY+xms7/J5Z
878VPXHVmuy1Mt/HSfjYZIabksnRUZQBegT92/yvow1yJQABUaugSy+cuy2Gnk7J0AIRkjemlZHd
SBZl0xRw/0xC6eLj9ode8ScD+QyKXaj2m+CuuPTcmQX1lIGS3obOsNXiJKbf517QfhbZ4IK05hdJ
avphaddRbs0+SuqBg2lm6/ZKVlz2YiWcywZVOcqkwUpUtDDbDym6D1MnjN3/zQp3F4SlCb6gDmth
kCsOjqmyQ5WVGi+3razvGCoRAERoYALjjoRB5v8j7cuWG8eZZp+IEdyXWy6iJFu2Zbu93TDa7h7u
O0ESfPqTcPzftAQxhOg5FzM3jugSgGKhUJWVmVlwQ/TQFfRiQalWpC51NteNrG/Yv0Z4nA5Ugyfw
T7Ojlw6Vfl9a24x6M/lbIC172qBMLzN4Hkb1OQdrKyvKZgsbJvUa8vJh12jtLYG2KojbVG9SolCd
RGosa9vH+hzoK6EeDgDGuVMXmZVDtwzXjW1nXk6dW7msQmdQflzfwJXkA11j02QhH4b4ScE2bzOF
NmilIrs90MUK6+jzuoXLbIAV85A3glPGYKzF5wtJpp6onYbXk2WnJQjswdaWJxPYt/rqY6IZQVyM
S0H8u3QLdlfbDLsBFi4AKs9tGmZvkAUPdA/cGbtZcm5aRztmnXkAlKwVfLOX64NIH9ICBTw2DD/O
fbMLUqvB0ZGLD6k/Ou+6FkRkP+kfRPb+diNhCCV9VPcsBFf+jkkjRSN9jWy4IW+z+R51u5i8dOp+
qQQf1aVPnBniL4++Bm1zMeF+Vro3C6j+eQ6vr4R9+uepBrraJhjoUMxjuBfm+ycJQK+PSz0MJjKa
+WYZHswqlJLXLt62002j3sS9oFi5dkKn5pi3nJir4yojHYARmGujHpV3kBwMo/RDmrdDJtIWX7Xl
4DLSHIguY/zi3Na4sAFSx8bFK78MdrbVjeVYa10gQc680WZB3nEZJBiBEsCAgCRAx4b/tgxpyOKa
3UrTBK0wazPZP6ImuH5Ya98SUhpcr+gh6jpPrlpno43BI8CGSP3boI9tdptQPxOFuzWfA9waXKZI
Qhlq6HzfFKUtK81iVpSjGUHlWIRJWn0rIIDjFfkdhdjBnTgBkdumalqArIDNM5sfavQV6/datitp
7uaiuu6aF+Ab/dcY91ZAHTkhBETWnr1A9iHfGdbRgIa7Je96US1gzQUs1KYwSIL080LJDypJU2Uk
2Li2xXxvF0I71zUSUWKyagWADeAqkM/hxjjfvaSrDXSEi8ZzpCN1wPzsPEqWSORnzdMYKuR/Rrhd
s9tJQqSFkQUfZ73r069F2cuKiJ509XAAH0BuirrxBfFY1QBln6cwY+fGTSlL0hYVDKjhxPOHRcyD
Gkel4BNatQj8KZiMAErR+L5vYoBYQI5wHUXlL3ad95bXSjtpavyhDv/+a0UR8f9MYWTv/KBAND/0
WQ0MWEu3oIFvQQblGEghBWZW/eHEDPe5mpHREjLBTFQE5vhOkscmfbm+ktVNQ08GYyloWijfFfiT
Dxaq0nqXFgARAo88ZpvB2MtO5NaZZ6bH65ZWF4PgIzsADEH5gv39xFKiR82klVjM1IMAhWpeVpRv
s04F9/eqe5+YYX8/MVOUE0bwmZmclChUe3MaUMV0h1rQ8VkLpUh7/l0O29gTO6lpgZMoh53OSMBF
YL9US/xfjv/EBPelolAdV2juAIAXPxrpfercL7Og3rJ+/H9WwT0fet0hrcEcGZTJmyS+IXnYQko0
0Wt3FD7fmbvyCcnJlvHPCPBvTX2rwxipktw1ph712wXjah8msf3BKoNx0f3WJBkoEcdtvjj/f/vJ
Zw2YTo9GMFF/h1eiPo96GPWi7oLAyw313C2ARk1zu4GNonN8K7mXB8e1RIMLAh/nB/Jas54UWYUR
JfadIRjtjaHuLVEBadU3LJSpwDWC6Swe4KLJNEmUGVam5gvC3y0NxuJYRLFngeXwemxY6VigmHli
i3P1RIFOrjXCFqR/N2Sf3tV3mPnezFtwaevujOThgWyt5+tWV88Kw2c2NgsXFA+gTnQLGk5Wg/Aq
P2ttUJS/LVEEZ7/7wuVPTLAochIlsrgYNDvCuswKIzufs/Izd7zRfrInjGXoAv9eqUexXfyzIC7E
RgmwmEWLBTW1q0AJ+726gWraQQpT3wm1X9d3b909/hjjAi1Tl60nHW/aTgKrZkowWTaDMdWdjM/a
eLlu6/uBfG0f2Y852cd8mHujT2BMptsykL30RffiwLob990WQ6I/JChhjcGwl0It7B5TvxGlZqKD
5By0j+NRbmtsbdIZWwAYxvnVoFOoaO9qcxjV//DiOD1ILiwDaph3sQ5raqV/FhbF5Lqqb6Dhvru+
ryKP4al1LS1uAF7Evg5x0EXPRuVbQD0t2XYmfm1u6xR3aLKNZEvwwa+9TU8WyINMF2VOjIZhy6MO
QmZOtnPmZyNiNgkoNjNPQWuo7QQZiOAMNS4219HSJ3EOowQI9lI9Nu3klU6o9u9TWbvl9HV9cwXh
hYedyEve5jILLxVJAMqAzMjQPBaSJViVaCu5EAN1GGMZS5iR6y8j85phb4EHnTrbZPKo4/ai94No
WVyQiYsG84Ea7EX0YA13df2stk/Xd4795Ctfu8aFlrEtGpSSYGKZnmb6qQkpVi5GG1BJOnU/LpzM
dhSb2QgD9jy8LFR6VJzMbZTkGAM9Rk3jJq3umyL2s9IUfXEi01wg6Wy1lbMUpk29ftFKcpthCtuy
6L7Q033nyN7SVJDCMgNjlgX3w7r/I8sHARumAr6DwUkQrSJSEm3AZZSBZrGQv+QsCZMS+oUYdi+7
7LDUpqAmtOorSCCgR4BHM7RjzsO2tuT6XGTsizOgrNlOQaXo7gSx9ev+snoVnZjhPmyd2J2TUezp
kI6b0ra9bkrvR4jPlNrvxBHJ1a60oc47r9yqTLz8Ur1EQzT6kBKXcTubu/bQbWNQLe1wA+3BmaO8
ZzsROmD1/E66y9wyzW7QRjmBXWVgwhi555BwACevvLhq/QoqsP+yq3+a2dr54elQRQTTBJrZUf0i
ATtsv/Y1Bq82GCe+bmgtgp3WkblPAnS/FQhI4ZezmodJ7E/1kSxbVFoCR3JjDLHOvS0wueYxpybZ
Tzr5FPQybtoiRa2gL/4p7RuJ/DMPkM2NwDIp0kFbOzX24GVzsYZ6MSnTkXGYMfCLYJZvrMhN0g/V
vo1ovVFV346Fmgdr8eXUHOckZW1pDelhrkWWYum7IgGrhX20gTJanFu7DpryNzFN//oRrr1ITq3y
vpIUA/iq2REC0TSHY42MHYAVU91et7MWUE7tcJedVltZPqC25NXTRy57cvKQU0HutXb5sJq5ahto
qIFw/Nw10D4hsdkiZtV2fTc20SPucMElIDLB3W9VLTV2PXS4spvoFmCIoO1Fj7fVjdLRLAFjMvTq
+GIYCj1tCqVuoPeM3FWS916e3UxEDLP64f5rBEW3861CcQr6kzMCkkXpxzI8p+AOSVGEnT97KMam
ytHOK++6A6xuHZCoaHeCBBHklOcmK4AN7KjH6eT0o3MedNF456ojn/z73NHMckVHiSVtqWlubSe9
T3L00uNaCiL6X+oRoCCx0b0HFlHjqZDMZEyhHoO1oCdauLGFea6UDPs2EfW01p3hX0M88Rex5kIF
8wzzN6T5zasDiuBMdAmv79wfI9ytCG4YYqV4fQKBD13pwrUh6UJ+pCKKrxVgJbqO4CRFYQKQE4tH
qaMXrNoj4MgePRqJGx39+aveg3Uz2pS76jUO530VUj/fRW6xFyGAV2P5iW0uuFZSP1Bbwxopm6aJ
i8RLyhSDZXMK6gPIIOTFdsIL5rrLr9xVYN2BvrthK4DlXyBsKiNLMN8GxHURQMtMH4/AHna1L4kI
TdZeg0CwY9gR8FuMiPCQ35xWlVmaDpCABgl0WoZSsWwiUPEU3bId9N9ol98ZKGpllBG4ifr/a+sE
kAhYYxDHXfLNmos8VVMGNI1OMOGtQe01UKbccUleD1BmVStfTtq/HqU2VDYWCFYVtCkQ8DmvrUAK
AGl2XFxY166KyW1UoZJBasEZrnyBZ2Y4xwGtAV1qC/kGIJYdyCp0EoPbSBAbL6fkucVwt/CSO0sM
gUks5r68K+6HjeOmwUO1mQd3gW4Gq6L1n+Oha13jr7U7YRqUo6zhjNbVhUKHWpGKRgoaf0UE7gpn
+ZwoaGOvfwgrgFwYAWEMWrDo+yLhPw/+42L0ZknQhTOp/lCOAH7B2nADTotqL1EIaUuz9ICam3Wj
II/z1CX7makFIGLmmLtpDArSLP77Ajp+EmYUIBUEoWq+yd5QVS5nDesejS+jfcrj3M+bGN5LQV7j
CA54zYtOjXGXE0GLW25MGJvjGeAoyYBAgNkZrpTQz+tbvXKzY1noEuPVhn3mY07VohDj9PDXjo65
B/ZRUHKlqeQrVNq1NDU2XeEobj/3v0FU+nzd9kqQPftWWApwkptXo9maKWsTGPRBUT11PA79o5rf
lij9iYadRbY4jyrGVlnmHrbiebqtiOl2GaS7xz4Ys+QhGx1IMo2CQ1y5J8+2llveUFFSzwMao9Ji
ehiztlS/GbRA/2tSHvZFnhwhtzSaoS7bN+jsxbS/s5CQt1WoNR0Un0toPQny8jV/gdIgRqAhjQeQ
DmcsGaBbUcxYFOl7EHRoauoCcT6/QDDWQKG7+pUWOQ3rbsx+yB0pBWWGtS0FhNLGZCPm1aEsd+4x
w5ynFZklYFCXpnOzpRsejKFv/dSAIPiyzCL5g7WbCtPkBsb/HNCv8DQoyxCNsZ5jtW2JcSjy4vR7
Em2V+JAOAmdZw0NjuPdfUzzxyVKXupHqCHn6bESuYowerZM3YzDBZR695qTbAWv7RRt1R2XRu3zV
ODg6caxg4wCZIDv1ky+xa4eatqx7ATxWtCuoVm5wcb1ZZbzLIIfrOgV42XMje6odZy+3tNlcjwQr
+2yCVhX6qoDFgIKJu8/GUW17aNCXkLDM3MkBExI0xUFGUnWKh0mJxM1MUXFn1SR7+cGRGbU/lw8k
sxVjmrosvXmGGtIec33474MaqteIekNr24sJ4D+2uKRAT80xM3XYomiqlQmElzIoN3vgBBsgN6Ed
KT7aTgqu76m68rGcWeU21YxiCM7NoOyZypxl6rOVHVSl7j+iyKYHe0i1eyUyjd/RNNvNBqrgoDUo
TDnaxbIyHidaVP6yqAom76RZ3jnK2I1e3/UgIQI59bcAiaN8JX1sBlMaa6jJTRlS40LVmm2Up/GP
pNIpuKukIQFpz2h8XF/exfsQVR3VAFEp40CH47LzPXFZSK2Q2ckpWtgQScCcE6a7pPjvOWwZeB+6
mwDKMK4azkm61KobgFhLTwE1tz09a9XgxcajpGveov1tbMOCMK6GKWADPJJ49Z4vKI3K0aGFjuOy
n8zoH0nxy+WBzC/Xt+07QHMld0gEYscQQlUmfXhuZqHZaGgErX9tg+JwtANRvIfCW/Cl+HGAluwx
DrS9RaHO5aq2m+2zHeYtg3KLvGA339CgColLgif1tn2CfIkg8Vu5pU9/HB8ENaWeJInhEhYDg4fa
E3F2+JGJHk6QnBoFMGR2WVzZCZ7ZZooRjiS2E2CGUVV3kjr5tzK19iOB4Mf79W2/+BZZDRLxHbP4
IGq9EPKgxgQwDFTdPDmej5n2qdfzoalsgCAWwRausKvDFHQmAWEEZBLArPMDbnWMI1YWTHW4GGey
HzV8jlunhuTSjWJ48xKYJkaIpvfMuhEKPKytE891xHCDiQPwrE4OsXWlGcsK+Q5oOazQsneg+nFT
lFaub+jaE+HMVbiY2pSLZZbMVcwjOHKUGzWw/dEDR1m9oZvqLgpk/5/rJkX+wm0sxSLqNmdfTvw4
6LtGCaPcu25ihWQG3+Sfr9PickbdqM2mn2DDenpLg2UHAvwP1UvubxXvYdk+RC7IkvXbdKMF8ea6
aeGGcrmVsThwGBWmyT/W8/I23n+iuRGiHbB/KMPZyxvBCa5vJ1IeDCMi2vGxVW3A3GsQ3PmF8c9c
PajkRjiDtWoCJIAy8hoL2H8upBKnztKpkwqIUtAwn2QXz9kgb1rBqa1wReDUAMuH46OgccFlBprP
XCXfnpHWLqX6Z1x9laS4VXvESlr86hTLYwJPRplvF4w5xHn6IDg95nwXwYyx4GASzDBxY51/9Xkh
D0qnMecEhDXAsMOr7EjTxnAmZOlFJoWRoT/JnV24spzezEYqvVtZ8QjKZzPAW08SbMlFHEADBI9l
bAnGvEHqxV2csl1NuZZnJeRHfg9KMEFFr122pkgzTGSGCwIRGHEmpYGZvL6LMsjyHEiGEzAE00rr
B4xBPrA+gdYNktbnuwsOzjyFInjpxbmVbUagbjInu80ofXbIa1IVh64gXiunr8SUNlWx7Az1TXDA
q1fjyU9gfz/JdxQlS+JSx0+wYj95hmxSBn2Af2jQBveq5L5Ofgzld7ffObtxcjPBVcnWd+Fd7PYC
9Y+FuRbmfSfGwfpWjrqBBHbQgbh9gbO5cx126a9yEqAtV5d5YokLgGABwLwWS5W7wQCZ5luSgHti
hiprW29TMu2aaBIc7kUiyVwVFyVmqsBHYPFrk2I6Yp4GaTImH2e3zGfqd0QXCX+shSJobDFZd5Qf
oQV9voMYBtUx711hB1s/y3/MqJvLiy/wkZWWIEYKwHEIknvoj/I9k3YZLB2U7izLwMt/P9MXYm+6
5dZGTwhIX8XyrehRYHPtwE5tsk/0xDXiNAKW3YFNFaMtNUZcEWqan6N2p0WbVvUX8z5pIdG2MaS3
VvWKibi17A/lzoQidC0iRFi9P1GhY8UsVhLhP1Sn6tkIE37NVN/Ejmvov6P5CIyYFIFzHmk1yqOB
gomF7t7Ib7Taj6Ax2u4JCZrpvUiDOhPcqmsBSscTAhkfTv2ikOnMNbhoC1KCR/X30r81JiTOMAsM
oUXBbaqvWgJhq84aB+ZFfdtyojjpTFiCQJ1fb/UQ6cNG8YvbUXXHrbF5g7joxrpPXedOcvsQemtA
n3jvSaB5JXhr5hslyHfVnY2mvLsd3iiSjPFlCSP32PjRIQlervvN2veAVxWGExjTycXzjeR9Pxv6
hPQNT0t4zpI+2P+hG4a7H3kwYyNAVsp9c31q1yRt4QwVBYmL0R6sWtlKSi8IjislMRMxBDMCgJbK
CCbnX8AEdv+4cAb4XF+B9WOZFPl+RINj38lt6WvdIB9HopJ9SQfZ9GiZVK/X93KtHQCmYw34VvYj
lG9G+ZNvUF76qKspfkGThKq8H0Gj6hwqCdo/YQz197YIO3lvomLW61+RHST6e9LtIvKQiiBjaz27
s1/CpyFZnMbZDC/MX0CRBxLyz9YHoaf3m4TgJ5d20Hl6SAI7IFvzTtTPX/sCUENiqCfLkJFRnp+D
0S5gaLFhW0LhXDG2oOpJ4xdnERQe1jwXSQ36UOCOQ/rK5QIOdACpArwkqJiUsJuVDciRAxppgeBQ
14I5htEUGY4LMpRvJPXJocaGOfZTx0IZhHTGoJwS4x9p7Eju0kjNoo2TkihAh3x4LJqJWN4IbkAF
qWWZDP/lXsGUJNOswjsW3bPznUUiJ3WlgZ8ibYGEIu78OZvQvNxIGwn8YYJUdm1/MbkG5BrqzABm
cDmdkg3EivIRNYBp42gfFbhPJVGXbu3SOrXBfbK5TJo2WVhYjv3FcnN1q0IHJas3LeSRtd31k1xb
EJQjsW9ABkHXgXMYDOKli0nwdUrtLh7f5SgsRdF/bT2nJtjfT3ylbTQK6AFMtHgfQtR5MSHk4gPJ
jJFQqCyKOg6rKzqJN9yXprW51tsdMzeqnl46h2SGyky6CHKL1VWdmOE8gbSt2Q4tTgntPSDSrK5z
K+nV7J8daddYwfVTWs3xT4Mo5xNqnKqLPsEaiPmH4m2JLTcpfyDFT5rXwQ7qGhXA33K7Q29ccHev
Zdeg/YWGDyA8iCmcg4ALwZLiCndh8dzXd+ZwPy8HObtPn66vcG07T81wTlLaU9s3MhYY5U9xr7vg
hux1H/N6ix4iuRcsau1WRFcRcBfowkHGnUXrE5fUx7lS43FGIv8GskY7cdX3bB890tgVCQGveSPa
xAj8KtKfi0HuDj0SjEPAkmzc2FlYqEdT1HBfu1pOTPAj3CrVunZq2QlNr8v0SwXjZOeVXXj9gNZe
IqdWuM9KTdVcIxMWMoA2RiW9S0dBJF/bKhQHQb4GigJWNz8/FCNv0GkxFGRE2q0xVy5kQkxNsIq1
g0cviaUi0Hm9GLZxIFKj96qJRJSinRIuaEyWeMSpTezOTThUuZ9Nom937a48tcl29sTZzCpXTFyY
CLExxoiq2yHu3GG8kcvNRL0+vgMCo5sEDs72insTg8AOhKfoDmIOlU83pCHOuqRCb0BVMUMHXJdT
/s7o7C7dpxZtr3vGN7rg0hhKD4wg/HJqHE3VmKRdhA6Sp3vj06S7ZelSKMK9QPt6p21KMGpWj07h
olnXPjg7JySV6/immwV674nKAWu1Qqz9359jsvM43e86yqtOwtqrWzs0veo5DvJDtAXLXXKj7dMn
+fH6+oUGuU8jnmjb1BnWn5quvUtBcBcfwWEGU/NL5BW7JvwlsMjC/ZUdN9XzJS5TGWljDosTwOau
5ObevM82Dwu6IxWG10Ty0msv17Mt5a6fhEyTXbawN/jDrXa7jJ7j5m7tVve6J/+s72L31ez8Oxxx
AoJBhNONYMEr0efsB3DfUIWhdFCnfv+A/tCrG/iYufmK969oA0WWi5IPYDcCCO6KX6PZhZIa0H0Q
r0On7XyXjbgglTUCZ0egn5GakW/ao0vzYLRMjCj/sjO0g6HOhMqWEyd4Nm/Q8XNz8ORly6FEsZX0
W32+daynQd6Z9mNMKlBDFL7Vb0oRM8Dl985+qgNCIcQ1MA9zsVNOHdosJX5q0Qfp9KiU76iyjDKK
CfPv60dxcRIA4zCKCOQCoKO4KJ72DgAjfWJCGasGWVi76IObQ5RHEDTZ1p45OLPiGKwTiJvzIn4Z
qtOYVWoXHni1ln1f9z9mqK6HUmX++PvloKEJaTyk9Kwwc37GozZEwKvhwSQn8c8ShedFjb3rJi5S
G6yFQbnRxncgUMVTeleDpBUoT6KV17xT7WlYACNE9wL0tVX6Ypj/YefQm0BVB0RGqsWP0mtVQ/PF
6NB6TrsXQ4lv7aR7ceJGUApdcQMbQyCojYBxHUzeXMyzNZAqOBS9NLoQD8w+d3OsH6/v27oJJpPI
gFjgvDg/GrWWu0Q3KkhA0HiHxlPmpmPzdd3GRe6EJyNjAsCbHC86x+K+mzgBdhyUABV6up82inHW
O2SfXfmvh/CYGQXvftZ1hEfzZkiWT47ZYbf0m7p1DqVu+crfz8RxVrgcGt2USVNSWOmaKlzSDuhY
/VdZlYI38Oqe4UHAAJCo5PKg/iE1MqceYSY231JMExeR2/Z+LwL/fffYuBiA8tj/7OALPT//xhxq
I5tgp6h6X2rDZf4Ab/uCSZIEqlaGc1fjyfWth33dJ1a+1zO7nGurrQORnIjZ1YfAlgavGh03K+xg
nHVX1x5lFK+uW1zZUQd0XFCoRgseJTLO06s5SkHEiCkFvFWAAazddJjcSHuJZsFXKzLEXaNmKiWK
RmGo14ryyUo1dQcoRn1Du+YjB7u2YF0rO+mAihws9ZDZQImZWxeRypwoGoJE3+QvQGb5Q0yIC3Iz
N5Org4ZKQ6SL+HnXlog5J7QZEXChucydXm4pkp1mpPK02fSmcXTHxHegghW1AsztyhUFEIOMsiqe
E7hCuMWl49S1NrRiIKPr7O2ySkAfj06GZokAx2srwo0O+VYmb4F68fl34FC5GaccK6IoRadgjHCO
GjD4nSY4rdUFndjhnAM6Mbo5ppA3WiIrTKG8olqln/fL5rqzr2FAQNX5Zz3sd5zk53OUoIJZYj3R
Uvl5Dh7oadNbAQgKGxMSSniIQQNG8vscGdRyk2qCb2B1mQCHw0OQXRg8nLByalaLxTKdTA0UCazN
VA8UtRa8Ci4yMvb++mPG5qJXpBMFoj8wEyfIDaOPSWufdLn2B1XZ1s3fOyNqvX8kmnhSEyKN0PAa
lRZqm75DrA8ZEbIqoDhz/ewuXRFm0GIGXhBg0Ate3NIaMTkeqS249pxQnuavFqVsY+m2QCCI3IR9
qOfhH+kSSjQgK4Tro3l07iYpiFr0xYB6eT2pXlU5rj7qflyZ4Kkd/FxOXJu0fjm+5JBKHUcR683K
7XNunrtM7bmE5FQL8z2ZraAs68jV02kzNXp7m6QS9eRRu59jibptFn9aRnYb2d3n9e2+xGZCdQxS
ESD7cr7nUbhglmLixXImo/WqJHswcRtiXAOI0Kj9qVB1n0VaSPL8liQO5jgmkYLz2mGzkWkdbTtA
R3gOwsruKCaardYD4+5h6ufHJl4epVh+axfn/fpCL79JrPOPKb6ERdF2zJHuw9TQgH6BVuV9NpoJ
RHB0kXT9ZVYJUw4ScUzb4IEhc26lQvBGi4ET9TDMFGCI6n3SRfzb3/c177pMwQRgcBCogzrr3HXL
wUgXmqug+LF3re7L7c1Cf5F8WxSaW/VvyWDemPEP2uyi+alVfmUOMNzFQWo25bK1qhBsVMYSNHFo
NJtJVPC/PFUkGRA+g5KljYcin72hsRnr9Qi6OqX1VWVxSRl7VP3KHEH8W7UDrA/yXhRZLx4IszNq
I3JpDLAiPzQoA/URt9D2emUK7q1VS1gSkJCoPl2i/iWQh0yM440ulTssj5b+RqP7ufx53UcvHUfF
jgGKgaQCug38cIHDOsJ2BAz8MBUmLiiA36NICLJbWwy+BHSzFKROuCXPXacnktF3bLp+bObiBlq7
0qHuVNNXp+QlppOoPXz54WHwDN1/POS/xeg5T1UieZiXCHWDDkPh80BCA806s7bCv987DEQAfAak
MsSFuSs/wWhJjiweI0PWtox+qcXb9X//MtHEMr4fI1BesjCXeb5rIC4dqVmOKOYavta4EeqPenID
jlo303c6+X3d2ponnFrjEiVFiVKtgIaVl05GsMjxrVlY/nUTF3VqGwuyIW2pgLYCmTP7+0mOBN4R
Gi/1jFlZot1JeHso9bszP1rqi4rOoGsQ6Fq3IoDKdaMXg9RaYbemMUyg2pK2PdkkYNeWPWkuw9RM
PUxZu0h2ry9zxf0YeSruNoCckExzy7TnJHNG0Lh4Td9iXG8jLbIPDcLrRi5pvfC1AtQE6mPgT/Bg
5Zw8giASRfENT0Wj9M16BjuxhCGdzFNp9koz83msXwyp8PPoCKj9F/LtG3B9dY7mt6qQY0zFyZ3f
Dec/hv395GT7CbOeEZMsdZyjtCDMD0Ecp36OKxByM68VqW/GvA2cRQqK6TDPVBDGVrYcTMnQI8Tl
hwoe/yZT50xPsnpuvTK2nyFzizSfjJAP6wtRBsdCFbdSTOXrKNwA3gp0GbftdaNgVk+PO6+meuqN
EirVzSI/tFb8ZZjkHrxElqhiu7K5yFageWGjKMUmiM83V3G6yp6soUPpX/1YUIhPg6/3zB8wgJp7
yaYLVLcCvOPH5BruUfROU1aiED5YFaAh6DDif1zs1m0pMdSJdGguuX3nxnfVwwKzvhHEh9HTXjR0
QMLkrnze5q60ETj5ytIBWQItPhMVt5Fvny89nsxZ0uq+89RDc6u59t7e5d5r/Vbv8o2oqXnZjsZ0
C0az2fMXghV4A58bm7WI6OmAfZagPrVsHY+BsMvdEkBTcyts6Kwu7cQaF2+TwooX08HS2sDcx3vJ
Te4LPwUb2f27flOJhEZWku7zxXFOZDlFqygjFkePHURJ3dadXQtl+xDT/YL4t/IWPrfF0oGTaGAq
GT5VAlvTngSf800ekrf2DTracJD5XpT7rUXCs3PjPFTRCR7FbGnDGwnoT+sG5ZF9DUFjt3HjpyHs
fhxL0TfJHrpcGDizyT2kKl2zwS8Om/ax3CY+EyelXnLruButdFt/CPTNHALqJ2+q8EXwUTA/vLAN
YtxvkUnN4uWvpsKRetrBtvLl/Mp/bqKD6qFVtMHFuuzrnfA4V0Ieirx/7HGeaqREzht2nPoBNBr3
kweGC+x168UhRt/V+8kfvOJge1V4faErN/eZXc5lB6CwSqmFXeI1G1BefD4aoSyL3XV9fRpwiwrE
ry4iXKGoTaIwQd5+r4bkd3nQ/MSXXLQ2vC4Yf6a7n8me3KALdn15lx1WFm/Qc/qfXc6HnErTMh21
YOA18p8obQCncdt9doHizUFVuD+OIuw+O6gLxwHdKHrnkCm+qLkZg2ZUKnOcSVpuTUu+Gao2uL6o
b6K/azY4ZwF9vIoeF64L1jZ3bvvgXtlR7/7xLfKjzeyDKuFO3R3SH78hpvg++Ykbb8LkJvX1O+f5
hy2IRMxDLn4MYGDQwf4GA3OZ2JQaqZ2pKr6U+rmhjwXYS0Rfx8rThrXAmDIlrqmLvsEC1ec2yo0O
dfXZB75DUQFrjw6xUGF61RBIEBhGD/kzjzSX6kyp80oHCCbx6D7dgpjsXXeNowkM+AQRzPZWdi1/
eRCqNqxeHUgx8bzWoHgA29jlk3Ce6C1peyp3UGMe7W3zAOSBF5j3oD6VN9e9Z3WNJ5bY308spXKZ
KuUMS20w6h4wTG4l4nlYNYFxCuiJon0JxWzOBCnGeCpwXu34IwGEJNK2bbqzRZnLqhmocGOiSkYy
wecSXQXI+EjhebF0a1aPartdUo+KhLIvIQxsIBc1WXQEADDCp3W+mtwu9T6yAL4avmZ/8oCrDK0A
snY7+zYp3AWsrYl7N7n1NjpYO1WAwl77uvDuUIGhQ0kIuJxz4w5Nmrm14JGWTR6oaW/J4GzSSRd8
xOuL/GOHJ1ItF6VsyQw7dK+W/qh5DXDNnhIiRj5OoRMsBualA6wyQBct8xwaqD7Gva+75jd0nY8l
ChskRQEDmHP+iUGqNAEnORzHPPQ/gXvAo+s2xQQk/bI23Tb5qS2u9tEF8bO8LbzmK904f81u8T19
DT0dKNEYGPHiXDeP9VJNKH5Bueym+WhFrWsagQ3Km+tLXfVdptvzf3a4EE7LFnoZCexEpbZJAIqD
h/0gGRpcNRW0LdaueFYM/p8pLrSkuaFlNoEpKnUHU4k2k+H4Ndj1VGV86cyvoms2ED2/vr7V/PTU
KvfVSEOlLWMHq8sIisfcddTfVHHbFu/F2gWvX50ERAmGQfVsdaf2wXXzK7cwMJMgt0D7EPcFP4XZ
IeevsiqCI1mZV0bQXI/+/gDR+rcAB0RpACgfzlFKJbLxbpLwYIRwFTXdxXrPiifAk68vZG0fUf4C
Go9dDDIoHc4DQKPGwL+TtPfKApMuzb2+izbGQf4F2vQAbM4H1RFZXEm7zyxyJ2eplFHnwOL3yI2n
PkwPTu8S7OG2+2vaJQBNTlfHPStGNSdNzWylLdBAljehmHh9A1cC6JkFLgFUx34ZyhgWGmdnYDxN
6v1KOEnAnshc3DozwkXpsplN0jlJ78mheUx8EmS+VAST/0RD69f19axlCpbB2oPAoDK/4BxvgXCy
3NWg+VG+cCqSu5QuLqLZ7ULzsLwLjKlrC0Nqh6scL3adl4ufU7NtYqPoAQ107uVgucGAhoeJGxBT
uVmIJOK6vbXPFr3Bf81xrtdqjTYZJUhvilHz+2z0FFvk3SulFibL+a8JzuPySK8WTQWMzmr96aiH
CYZeN53FZsJ94rhDoB3Zk6Rx69v0H+P5+vrWniNn1jlvnOMJ1AgVrBMPWI0gv/scNzJklW1ffqp/
dV7y+7rBlWfXmT3OMaWZyDMkjXpvch7SIsBci6q5WR65lYjnY82SiQIlBjJU8E867GhP0kptnhHt
5f9H2pctt60sy34RIhoz8IqRpERSgzX5BWHJFuZ5xtefhO8522CrLzvsHbG8XhTBQvVQ3V2VlVm2
6AS7aTq3C5AC/VnGTscDDX9txkLM2FqiIqIkSPUCqdMWl4REsMaD5qvu+e5MKqvaTVboZ9YB4gQ9
APkgqbs+nIza7qVtaoEuTaNLnQnb5f1giZZpB+fUH9zPXrf+mquRcpNaqKBkkLIxqkDn9b24jc7d
TjgK9zxKZt6sUeux63OA/Ur4Y+IUG0XAr1HZdNrOGSGSeX3sWJc7zNsqkAjOUFRyKIc6vZNiMa1X
hxavBWM/clWKlbrTvtm9RV75ah6lb9HDfAPpo0P6nvKUdVg5rIsPoJyN6qJtTHSL2EYwWmHzWqMr
RbBm0M7PztrCPH4oysfSnlA5llV0FUroM+YNAiv8bAeB2pDApILfh6yDcEz2873mizeGP91oe/Iz
3w8WWhy9AbQ1gSceGiv2dL+wI386m9azvucBPlnRdvMtNNy9zpuezDO+ZTE7a9DulZLTg/47b02f
iyD+AM8tUiFgTqGmPG3ieolJ09oD0hK4wvi51Z8i3GHCCFlRZRc7/W65Iz5v77DSzPrWMDXVhQAw
bTvB8JLZy57grQtiemzXeo3xYDyN/OuLe9331xylplUgZZE2Oex1Iih3ULloAksSgTI03euG1h+6
YoimEjKEue1TA3NGZlsX7Ta4Ae3+WiBHcVxVPDn6uG6PeWJtRpJGJIAjIUmGEp59Dw8otf3CCYJd
u9i49DoE2HmDFyd4Hq5Xks1BUpaCOIQaPOyTXVE5jYK6j5ertihYVf4J/PN1B1n3w61/1HXKUEmq
qt26UnqrI87UvIfd3XUTzCvb1gZ1NqpTnfeqCBvJLbH7X8G37Eb4nljaSf6Hsuh23dNMgm0nt0on
YvC63lan51w8oceW4w1nrevUGZhpShf+vxHzon1kS4fCyX3giDqsiHTfeo017qQX5eG62d/ZnK8r
X0EYAWoIHc/URKl1lnaaDtfMR+2g38gv0Iy2W+tuQC5GsYhX2S+InHaG1C7ZEUd8+4d0E8b2zwdQ
szjWCWgaY8yiKFoSlH1DN5L9iSe7zAzKKAEiaQ29Tvm3eMNm+bddqQsLcoH2lBALTxfL5KlvMZ+U
v+nH104n9GZSIxmZU0YgOYELlI+6mJ38jCC9fIrvBCdzM3/ch871qWPfmla+8/81SI1cnxhJEIGH
yVZ/93eN1subZLWP867c8drX2MtkY4u6HbY1UnlNAFulSwJXc3s3tYg9Wcq+Q8Xe0laqqbvg7qN6
CN0Oxav0VgavCCeoMCZxZZ0UCeoAEoivKAhnmjYBNNzn2tZQvLZQdnUGdeJ17jCuEmjXh4I6iHtW
SU9qGhU9XbrEVFAiqhtH0PwmfRV6B1o6VtWfo4IziSyXgMhCQd4AIvsLvKjOFG1pIqDftIwsj1pX
P82Y0r/PdgLC9McIdWz33VCUZQbg4Bg3UAOXDp2m4Lmi7a4vSMbImQCXg8IJBTdU3ajTuk7A9FyA
g91ukOzz6kEHmVQKvVLoeJzrxjQeAqWuv4EMXuUYZpxtALThHgRgA9ANdF9YN0RBbwh5Y0NwOgRd
hHnX4AaYHOv0e9vZaXp/3U/G7f7CHBWplRDu6wrMNTM2AnFToXKTukEKzhExk9eNMRaICUIH4MH0
FbjxhdhBMas+Xyt8S70fIO6SZTwEDOPgubBAuaNnmVpF3QR3KtESi9RukwclP4INlLPWWeO2dYW6
tkYjwmaawJBG7lsQxxRh5S71jVjmVgdChevjxvOKWvOV1sxTSVCh7BehPudROrk9yCLvq8W8J0Un
cXxj3HewwVYENpg+1kPm8no151CkB29jY6MZoMj3ILvi5tBZw4fkK6KEgsAENOyliaFOp3yWFtR6
y7tYtcZ+N6ZOPj8OBedO8FXJCOigrSVq7NAQIKKDEJZmH/QTn4vX3bwvqFvorvqgPIZ3la+ESIxd
nzBW9NgapUYwkALIOqQwCuHuHOGJ3OlQNeidOXqIBs4LirWp/thCDu5yKI1+SIqohK1ueozHg8Er
JbPexMCIr7cAgFPRd0CDfwp9CcRUxq49l4ZN3Pw4+hPucioeFDgbR9zxTQd3/JpTH2Atw61d6dKx
OYTaotbDboyedqK/JEHmEF4fLuviAe9QmQYWZm3IpaZq7KJ6QX4MESN0gsnJ2twJNUjKPUvda5e5
xnRbVPeL+Xl9gbB9+49V+o2WL+kAikT4ZpQ/q0x9kRqweLbF639nhZq5scxATzbCNzw3/bTCJTwr
D7IhcOIFa7VDTmPFpAORrtMl8cAshjZU4IxOPkvIg+QPC2idhwaEUBjI9+s+MTf01hoV4qVIEbs0
hjV0kmjf5x7a26meoZMuV4MFGhey7E7YenedGKo22NHLW33q5v0yFK1LhCy2p2xo9xF075yxAb1J
l1Y/r38iq1IKhL5hgjMQdwhUty9XblzKxZxrM3ZMKrlD99Lj8d1HkpMkpjfWH2DstOqht6eqtkUy
HDt5hmRcjYxX/7YYdxkoqgRROaBqdIbat1OZDec8YY7h9gOprTU1pY6SGD5QO05ecjf64S7DC03p
7GCnPEJk5gBJssQHGPj6yLBi1dYudR8dI12qgwQ1gTJ96ZRjzkvqsFbi9vdX+5uXUakkSqooiIUS
QoYMzGA3QKH4kCR3wQCWCk7VlLWJt9bWv2+sFdUgJBIalNBD/H1u1rz5s8oTrGEd/Vsb1GrXemMZ
6wojJmRekn6Tkb9JHWl+uD4vrPQDOhygCKYgAqKzhJqYsBrzKc/gyiI9j6FuN/W+ETurREZR9bX2
oABOUPOSHizftkap2YIycW0EKlbhODxl6Tc1w2v5qPFeJczzC+eWqoFsV14B75fTpADLEs8LaGsa
Bxtvcc6tH+suZsutjoFrIOc3WsoDr2zJWhxo3ITu+Ep+BZTXpdVY74dcMjCiY5W6cY0KXAtWwYIn
P8la8Vsz1E42ciMgaY31EXX+UjrY09awLHYNHnNCUnQUc24b7JWy8YtaKUKjtSP5vSDnzp6gXQQR
xVu8lG5zOQGDItHtTI7OZVZaZj1wrlW8MaUWjBQFcigTjGlA7uP+Le3BQsdpvGVdTLfjSS0WQdLL
haRYLPGUPQyGZM1G4bd6862JBhdIIg71PSt3am7tUfsbAIHOCDLYkx8d5ZB5+qtsOsFj6y32vEd9
0Wtn5/peXweJSpKhzRIURWh+BMsefVqjMKbGbQCLWib8mpPxvcgUjglWUv/CBuVVuYgkNQWsSuK3
D4Y9usONiAJGYSm74BZc5Q5xyA2QUJwwxlwfYFQB7yiScMiMXe65MQyGfJRx34lr4wWyAjux1I5G
xBWgXNf41yH8Y4fadKJaGnWTwQ6k0Z7a+ikGW78GxYdWmm15fpkWwZeG/rGNRzccW6vqYtuYs6fr
88hyFr0Ia+/mKoFDF07AkaF0K+8DaOjuxvSU6d8Il3yItRu2NtbosznhQHc3tUMBG7pkTzf1QXwQ
7NjV9qDLWO77/XDIvcyf3sSfAWdfMJ0DZTBBtz0QbbRzg5GFRprjkqdCjTUYUpDbt5WVBwEnm8TK
tiAT8Z8VQ0UzRc/FeCSrnVk+90Fkx0rrJplyK2jhAegvVx0Vp8Qc/v3cbc1SgWxIJXVSaphNG9lC
Rh7CzGgD5gkx85xbB3k7e3HZhYMJK01mG3BjepLBny+jgfFHlt4EaEO67hXzPN8MJrXrSamldaSv
9hQ3AqFRZBfmC+HdVZhWVFBSQ79GVqApeelVkUUEfLLIvIDJjUw+eCzH/iiLr9d9Yd8aNmaoKZoX
dLnmqxnluLzqvSW/I9kunOJD96Ltu/vqQQst8RfvKcV8jkK+Gu1FK+0D+psuvYtDvUXfFMYwLp8b
BfoRh+ZT1xxdOg/AxGXONPyYecpWrF2+tUnt8rBrZX2uYFOcvDT5nNTeGucXMzl1UcdZIqzryspd
gKz3Wt+npV7KqNNRAkXkVI1jUxz76Ngo5656lpd7NOBfn0LWQtnaotzqJWGBDhlsKVkEVhe3ChxI
rlnCuL9uh+cTlUGIRSUutWg9DfrMLcE6Wpc/Y03ykqKztEK2cYd3r1vkeEYTMixj2NdNuI5idS7D
X/rwFC+JZRLOALLWxdqkgPZnGZS/dBBuioyMgg58pgpdRSM7aeNhUQcr6G6kyr/uESveb01RczUp
2VSifQgBMdkH5Q+i79Xw139ngpomiG8rNTJBuJCLky2hlFV91EhjXTfCnJk/Q0bndcwWOgWBuK65
uFdcENE0oGJSRSsGFPQsmgGP6Ju59oCfR9IbXFZIA16GC62rDDRwr5eASXpekiS0F21ymnG+IVlh
za38opl/T4KDfkso4CHTA/T8l1uWqURi2IwAzuZlA4oVHCSdPUdOpjz+w1jixQapJlR0v7R0hKXY
QCNZb2yzGPdZaidzaZtCaFczZ/Gtg0Rf5xDN8VBDg//aFH05iIDKJ227YBDr4UdboS9etuTSn8DF
1zgyFFonjj3mvtrYWxfR5lzOqyIcpQn2pGWHnhFZcsLuTRePRcUh7Gbh4MBHgToFEvmAOtN4qkaK
R0R2DOF4NE9jYYsv6a7axcfmkD0BGQLp+X14By7tX2a/S9951XDmYbY1T+1quY1aYq7mB688QTMV
7GfFO4ANfuy0u6i0/3a9oIwqrizwaMnWwaB9OaxSLohZFwP1Wop4sbljdwwWZ5b2/2BFBvsdHk8o
YxnUGwNCJKo0L4C71sluUm9BtdFM/6JTjB0G2vH1P9mAGjSV1Z+DRcdLG5jkInQF1CimxcoTADbk
1xrpduF2KZ/02TUHXh/V10B8aZdyr5gjUepX6HARLJY4CVYAPopU54RJnhXpcqoEPSuQIk4xiLOr
qr0dDF4U/Lo+UYzVB1cQPgiIBNE0Rfdrh7WppMUMI33yGC5gFHpaVD8FiDEI/Tz2hPa9iZ5iHrrg
a0S+tEptbmWFnTYTrAbtj7h+jsUEctY3wrCX08eUyzXNHMiNj2uo2YSSTI9B7C3DmiC8xfKHgnzM
wuUHX+f8Mj5eukRtY9QekzAwYSSp7oP+LJmniYA+qzwg6rdhZ0HwbAyhCcxjrvsaJ1e7CLcQHwIB
FV0KryIzywBvAQ67CUDQhybwODr1Y3hqdLQXt7l3fcF8PbtR5icgc5AhrIgOO2pRJiRRS7XtED/M
U5Di7qZDueEuyd6vm/l62lyaod4v/Tgts7LATLgUu6xT/HborUY2vAo6Eb1eWMV0JmLHucuxFsrW
Oeo5Y6ZBaI79alV6M/tPqTtI5rfrjvHGb/2EzVqMAT9pJREm+g5czDP60qzKkN6mQrlpxYfrtpju
6LiuQbwIBV6aaKnQs7wbIGJsj+DfhyjQAURLbw3a9q+bYbqE7APemciK48V+6VLVlcks9jCjkggZ
EMO86yvlUw5LP5/+/lagiAStg1h92LI4rC9tNUms1ECIrk+j3VlqQJQynJDk4Xi0zjO1ly+srB5v
JqmYlTIS1RZ9ss2uWjqrqTl3DsbyhgE8GghSjAA2Uct71uZ4TgMYUAEhyaEYsIiKV/bflgYqyYEA
2dTcag1eHocRdcEhtrJjAEe8MuJfumWC9k8O15bqWle9goBuSFPu9QryuaBEv63U5P6vF8aFPTok
hkAOBQLsCYMn91bSlrsM5aY25eSnGPlhrIqNY+twb+cr0rSsjWBIrPeVAnU1u9P8tHVT81kfPQk0
PVm6mxJfXbGpwKIThSerydhq2y+gnzQCmdSxkvAF83zM5hnaqLuU10DLqCpcuElDiPOwN0xoWuP9
J8xuACEAJQEIe2pvW1CtQ3nO7RFNInF8LPEo4WyJ/4/x31x46KIF7/DlGKeLvsyj1CMHjzuPitK1
YHhZ/FIojy30VwJ9j1yNhT6S60uIuVHAFbc+OVar1JIVqkwaiT4gt9p7YugUkj1krUcgXFQCxZwi
E8O5H7Mn8o9Bas2OIAbKgRtFeq491sbZnOyaRwHLHEoRkFG0cKhoh6bzO7OiBxWKiViuJO5OkxlN
IKib8cIAU6szmUVl4bHXW2YkJZAoWzRrUEoe1SgjxOG1qKL+jtL7V0rsVkcURQdxazdE+GlUtRO2
yFpcnzzWWOK1CN5ZaJuBboAK1rnWzUI6ohIVruyvoYSn3Ckqf1w3wrj/iFsj1LoUMiQJlwH10aIO
UWp7zSQfcAATLZA8vBKjYAM88cYfajF2xGyAR4U/2uSGGpAJ97H6ElWPU+ebyBOPlZulxyh7l4m/
AKuFjgnZimNH0t+uu8w4cC++g1qjXQwWavBSIq6CObCSnwsyO7h+QnTy70H98FgFoR/I5pHLoKGx
qWQYalSDGUCTVQjOe7Mk2FXpXXeHAbS4tEJduyKzijIlg5UE7GBi60zzuwGZMnIT1dAlvRn03Auk
2zg9Qid16t/U9DNY3tuI8xms03HrK7Va54qQsevXImPs6jOms7T7WrU66ClojdsAO3PdbebugOiz
JoIyUZMN6tACr3sAKlfYWxazAqRKXXy8dH+oncp7SMqMzQ5CLJDyyTADMgnKVJbUUVpFGGAVlf3a
nRzVgnqMnVrpKbWS/QIF79GND30CydBmN3vxbfLyq3Lzs3SKnVXkl7xkIAwiu8r5lzH4z4fRbAla
M4IsYcSH1cZjGkSWvOxTXjGeFSDAXgvEFXK0gApT87rIkKrPCiTu8+a5hibDlOy6+QB6T1GqOQGP
Nc5bU1QsimdTnNAUC5QhUFRGaqcSDzDBs0CFoLzusjFdYKHMwXAm1lYqc6aEeTptnaCiSzJNeawM
MBEne7W5iRR3zH9EZJcowNMegvZW5MEJWDsBNBVI5ZhAhKGec3m16JsinxNxXQWKRwy3jm9NngkG
2gzaOKAMhQoA9P9AmnZpI1AivE4SrILSqg+t1/qm6bQfsf8yO72HoqkT2IEVQOAV6im70hU4KChW
yN6ap1aGUOZqNq8uxhXq/YjTuH3ryiFe/sUO3hMo6YDqE+v90k1DG0nSxnBzns6x5ijJu1aeVenx
77ft+mr5PyvrKt3ct4kkjOA2hJUE5T5N2GlhBZJmTjxmtNesmWbIJwFwCjmN33/fWBmhm60PJZKI
ppGfBAIYy2QZz0H43IO9RC1vUvMuh33F8MzMNXk7jWUeFTjohqC+uJLMU0m+bNbCSCxntOxP51YZ
nUm/16MXdfqQim9CbUWL02oHA5tCPkPh6foAM7a5tLIEqBAjAC2PQtnu06HtZlND6q8aKkucVQ/V
Jc7rjHHegQMefLA41kEmTqPLyShqaTNEna1GBvRV3WVRrMb47GMXDZ9WbHCmk7EDLsxRYUWL5pzE
C8wJY+IFgnGUBXAtDLjTq9Pu+uj9Pjao97uE9mjUykC3oCH1cbk+I0MZmsDMOnD6lVbkjXbglJYa
WanTH0p/SNDCWrrvhlNb6sOADkzdTqzQ+QDX/trEZEGChOM8a6w3H0SfcwKI1MdFwQdBqkWKf816
5CCcRk1mDeGxauZ/eBBjABTUI0FjrIr0vW0I1VLRC9hDi50JHH+ugGTI/gDx9c5MrbcxB2jR4jaG
/0YVfB33P2apuCA1AxKHLcw+5y5EucPa6n2Uo6xgr9zFt2Cp9IYbMHBapmt+R4Y5t36Y+x/tLggt
GdRq7fupXJzOm20uWyZr8aEKBowoHpGAN1L7KexiknQBPix4ErzqNnS6j74GOWlwC73nBt1rs4X7
wZ7Hw8Taxluz0uU6DMJMEBcZZsNWtkR5sIyX6yud0aWHPsqNY1S8l8moDrUOC9PH4Mg7xY1P5Sl5
bZ9iO3hE7z3W9aPyWuGqV31XnEOEJr7P//ITqEnPqxQyXWGO8qYNHhW3exdvAaN5usuPH2/VUfXH
l8DGTAuOYanOfMOjzfuNEf266P7MLXWym1IYQvcEQyDsjtM5/zRAgKpqO2P/8Vr6BIyhhSV8Vx6N
R9PX72fr53X3WY/CixlYl97mlJqAP0mUGO6r57OBTtDhXXQgQmKF9x+iDapyCGg3k8Xp+mAAbzDv
Oup4axstg84sreIK/RGdDZHftvJUKUZ2PLOhuwsOCtIdhfCAyhdJbKOzyfc4Atr/neP4urS+jLsO
cj+0ZeIf/bpHxRRy5SPGfenw8JVBO0QgCUegXl77srwvzbPRWmEPLozitBinivc2Ze5pA4obkO1Z
8VTUnhYmaSmVHvbHVdfTCZN9YYbIBz9f95NnhtrDI/rRpZZgfgMBIawubyVR+xCa6EHsAg6s9rdG
3JchBeQHHa+gcwJ64HItRUXUieq6lsxzAKG/yA/uDTfbT9+Mb6Iv74ab6UE4Fp+P6k/kazwcJV7r
zOjVbl94u4r1JpfkzadQbjdJq4+hgNFNZ2zbAe9TPBsTD5q+CQwC8QXZeJ94y0HfXx9v1vtjvfOI
gDUCZoDEwuUgTLNIIlFJMAjdbC/65AuSaXcNpnbKFyuK5zMSrD+6TnaldrSvG2cF7JVzB+3GeCV/
KWVkQiPX9YxtJYXHgPwagofrv8946UgasBpoQFuB9jRwjcyqOYbrAQluPGiBhlWph94khhmoWvKQ
15TGePleWKOuXEkIJsx6grWs6/ZFA8nEVnZnY7DTWLHm6O26b8yxg2soxBPUBelUbauL4diPZYeQ
EzuoKN9OJOO8bliJfknDuwbc/8hKIYN6uTbCpJyhIlh1dlnO0KIrrSWQLbMx3DQAaXtRHIIxtAQl
3ukNuDVakEOJGRKBsg1eSN5mZQUGwA7Qo4sQBKw4dfRKQx7KQ99AnEww3ArwHsUMbvIZUN9g2omZ
5BUFkOrjI+DVdk5kP+vnfSGBus+orAbtAOC+tSOh3Pf9iCj+PSl+pChqqX1lF2l2nGNjtIQuQ4FV
5yxy5g7TUQBCVh3YTVzXLkcxVaQIIjL4crF+1cdb0bSk7q0y/D66UytrKm40woM0imu8oEPb1uY6
mptjUgvUhpAWNsM2tWIdjC4yFABGN5cFj5TnyTyK6HM2+/tB9fp/SO1JW+PUsomyAKT7YKG2+1F4
6trkoBnfWrEDhjm3JjBTKvP79b3AvBVsLdJbrzDUdupWdyugApGniYq3FElFTXE0dE6OtSM3OxIm
lqzg6dxZGfFjwS6yXwCl6eYvztewjurt11DvIdRPspBM+Bo9aR1zuoUeppWqjjS5S5C6enBXF68E
dNlF+lJnvwTjkWN/xeF8mXwk4IDAgyoAssmXk6+iVaSOpB7jL31rcBtSome8oCVpr2pWo3tm6ugJ
r4bLenLpG5vUtRQNTWI1KUNnt9ljNHhGfJgFzTJlb5jASRdyIhMj1JoQaJdAuIqucI1Gx4E9Myp0
AvQHWAWtTjAf68awYzWzjPj7UPEKnut8UeN5YY3aTA0aU7QwBubDLEIsmiOYCYJAd0rtIQUKP22P
Co+3nm0R+We0oq1gISpkaGmkFCAcBcoE7Hdtg3SZ8pJA46XP5cex/8wCaN2mPPwCK9yDJgMXKkRX
1MnoEAvC8aHT0J1qi5hG9SS1YHCX0B/TuGTcS6DhAyuVAp268Ifal1aT7mt5d33pMg61iy+gVlE0
j7IQmhhpWS9fIZ9T7c1OajhHCXPxbNykBheiZkJYjnAzHgA1DGNbU+8bCL6gyuN1yj9gr+ASSnIm
gS4UwsLlZtQToMunZaWqi4mrS9DCjV+gE/KtKw1vTrBqxWp/fRDX7/+yXP9YpJHYuLaJydDDYh2n
TiVlu6AN7TT7h+w7HAN+B7R4eBrRlwMBrVxjmYDoT8CTzKqE5TshP657wggqFyaosB5IcjVK6frE
SoodkpaWNnkr7KAInSmKbUl4vW6PuTJABYnOzJUGn87jyFMslWkJEiMQTg6C7LXBuYl9iDKjd9q5
boq92Ta2qKU+FGiLbEfY0peS3M1ddTRj7b5fTL8aIHspS8KjpMStJSLba01tNt8FyPe4tQrBgSxP
zp2R50+cb2IcXIDm/vGf2hnmUI2DGeObgjx5hrbK95xUpyxLP4LxOUdxLg0CZxQCHywj1qIUeOyH
H5IW8s4SxlXv4jOoeFuWKqiXTKystjgNpnoQWwW1gme950Qbth0V0BwTWWdIyFxuzaUtStSQYCcO
bYP4epjuy+7G5IL4WNcTOPTHEDXXigqxSnklxxqMDxL1vjZ3SIkG+lMYFTs5e4OI8k4EW4U8d07e
vrTScNer5kuFEQZfzCmZiRObOSdMMDfX5qOoyS5RXJ9IhI8iKqiebhXcE1vDz3XAQ3M/nWbr+uJi
RqWNOWpSBUHohUbCYPczct8dmoacEnia60bYM4rZBPzO0LCQL2d0JFPRTAngfhB4i/TKC8rCUgG+
SkXOGcIevD+G1r9v7tdlogXDDIS+nRY/FXW50+P73vDUwunnDzngdfPw3KLOkGaM2ljsYa2VZbxc
LWK2viA2J253zfpDX44OdG/+7/jRR0eZQ3FQXfkgo/itRdY8I07egWJUfanBfGmkN9PoX58xVmoN
R+Mq4YSrBxjyqClL0T5d9gJO4yWfdlMNnXhADQpwXWZKeUrlyRY0KLyoP/v+Uy1+SWlt4SVokcJ0
tD7nfAxrjW6/hZrVRZXqtMhx3kB7vVj10ERnrOXIUeIo3V33mzWlW1PUlFZqmRmJAlPpGO6zQbTC
uN8nS24vE683huPV71rtZq3OfTVJ00o8rIrQVqyR8ZelnabfX3eIeaBtPKLJBbBqslIPYCYQMr+P
lRehTJEI6FwhlK2sk+wU4pvqqPkTmi/mIXF1sM63imLFI68XjbU7EdUlaFdCYtxUqcSeQUZQUalY
xm0IRSKopmudbremejt277E4PY7Fwjuz1mVK7xwovQD1gBZQEbzjlwFhxC1lpZnDzXWWn8wG2oFt
mWQwWtROLUuzE4Yi5wrBntc/JtccwGZegyoABD6DSd2odYiJLIbbxONkRYPKK3CtX//FO1FDfQuU
RAAjUidlLo5CjAZQvLc67RiHP82sP0ik90mUukn6qasJboGmpUv9viQD56BaT8cvxpH2XXtb5DX5
fOmnISayPNYwXs2JFyfqQzosnAQ/cyg3JqiNLyVgrSwXBNheSz09EHcky5wyqlzOHmG8zBFd/7hC
7Xq5wCxlayBPsls5ehrBYDlp963kpPVBixI7I68CmheuW2WGGhk5e/TuQraDTnMXtZmbbYtDUevx
1skDr0h6Xy8hlGJEHCYOnilqSfaqNs+hAlORobmQcrSSeUTV2TyDVvDuulfMPY6ajIxzHhB1upMm
zSC4G6oYSiGzcVvtCg+MTwDGPjX5u2qE/zSGf6ytjm/2WhOmrZKtF4tAPGoGSpjJ3oxiZHU49wpm
GNl4Ra11yMgTPZvh1RxCYTAaQfr8aZL2MEUvgyDa14eQPVt/nKJWfRmVkPss4ZTQuXFmHlP9vQvG
c8tb9qxbhblxilr1UhF3qRT3uP7OsenUYZCiGN3dd/r4GkrjqZ/H2A7Rf3KTaQmI7647yTQObAdK
Z+DcQ9PO5cwNgAkRMYdxaNU5QuVM04fQ7s18ZW94zKrPMPGuG2SO6h+DND15FcojtI9gEC1/Y/2j
7xwzfcnBe3PdDKOPUjEh+fl/jtGEXqjC1gFpR3AmQ7TDDt14Fzg9YLJgFVb9H8Jxdtrz4oI57hEy
U5xAxoyXG9vUPh/MIZl1UFDYnZT6apZ4wJrtc8h9cnzk2aHOnUUVh7zoYSf9oUAKU3IVsF88VO7s
FQ816NBx2PnkhsulwptC6r0WjnjMGdVq9rl0Mwj+7QJXOY7Pyq/cL3ZzZs+93XwmraVyghrTX0Rp
RGoAgb+AoNAGFpdBAMOGdDTBdRXUzqw3nHsDA8UAlVrgxNejCNej3ytrE8zmUVymfJARZCAtGrsS
/t+C0F8+SQfT60Kr9IGfIF6CNDrqjdDfa22o8PGoFL+GOnwFmnLQKAXM2ReIoKSYSS72+O2scYDu
ElC5rryovKua79dX0ddBvTS0zvbG3dEII9Sj4O4kf4TQbgT9Wvt+3cTvGs7lHeXSBhW3tYEYnZDC
GXLf3YJseG94sj9gWGO72/Ve6Ed25aZ+AeyL4CSuuie+gSXFIxtivKagHSWhBYDgqCdoD7v0VZmX
AI9gAy11z82H5oq9tZw1H0W6X7pb7JIX9SgeeEJdDOjepVHqHIlVE4mz1Wj3MduVg/aqXXMbg7q6
9YTvzWneXR9s1nxufaQiumikJBIGmEvm21b81IaPMuNsEd440g/hvpKkul1g47naG0fdyu8FS4S+
6O2LeYgfu6N45DyfOE7RT5bJ7NNOWg1K8z5R9+hpQJnz+rh9PQkvpkmlgvac43kWZDChP8ovaCV1
Kiv+Vvg6pzbDwP5e2qGC9kTA793P6/zsm9ISb4fUFr3MU75hL7jlfvagR224xW/JmyD2eFgK6evN
8NI+Hb21MFDadTmObgAYvXLqvOQtB+C+A6Bj2K3s6Tr2ItnH+9PndCedJWdx4/cAC5Wnqsodi3Xa
N7GnJEUiBx2+BTBaF9qxtwlyG1bhmW56m7y3r9Wz4Cenx+g42onP49Bh5B0vR4KKfKY6q2q6zsR8
0NwAiWzLvJldcSdav24ly/hI34R7Y2dyNs86vnQsRJ5oPV3w+lZp1EUl1DPpRANNZDHxsw66SmHJ
eZCydsvWBBVxQjkh6FiGiVEYdlUV7mLslrov/vo2jpNJJgScqXh54ul5OXs6YG5d2YFVpBzVH2mU
gxcr16cjBBAfxrEzvEKVOAcJa4/qCmDQKw8/7gFUbFPmwAAbqQLeHnACZOFpMQFxG9xo2UeRbHWN
lfNwyV/vOvDxj0UaKxvUKpn7ARQ0afkcluhWqVFCLYLbRRsiznuDtTFXnJUJOVIAoOnDSeqNNA5W
YhhR1W7SsHvQcpCoCbX2bRqDh54gI6zNT9eDHnMPbI1SS6Uldd3kBCknaKrfocDhaLnxYSSLberf
Z4A90jD25gZbo5yFe61sT7pJfKI/kQxtbcpwKFQdXfDhw/XPYi7gzVBQ81xDOzAIcnyV2C1e0Den
aazsMqo53jNHHFcstHnIa5mcvg4Ycd8bE/ZJPn3XOgXIixC1NPDD3y3TrtV57aOsKx1Iu1a6ZRUM
L3SmoSPNQhIDXmX5WycXHpAY9/nyWQzyTaXy4jzTt40x6jirTS3U6wHGgjZ3jSLdpe2emLYW3bTd
XjQiTlRjztjGHBULmrCJ1abBUC5BYI3D6CYq9DliHvc3zyvq8OoFjQhDgD0ydUCSyz+i2BHIDzF5
GYwbXfh5fRUy9/7Gp9Xnzek0TGZjxiAStctMsnCH+x/SrmvJUh3ZfhERgLCvmO3K++p6IdrihQBh
v/4uzp2ZYquIrZiePtEvZ0d0klIqlUqzVlDzX/FIjwWgYf83ScJN1Cq0SdUFzsiif6ock006+iae
KWpel+Vs79JCeWwSjDcZwi7pwL+2M83FbBMxPIwm3S6wD0kry95vXnFwYP8WI+xSjdNm2gwXA+O5
GkRVqh2mISbhZWW2beFTirA9NDXU1umgjNVeY1Z7R+z3fjgyvrcUTPB9uyxs2xbQ4AvqKPT8iWfX
HOnsYk4Ew3SO4isdHklW65HaRiuVjBx6Uy8HXEgLFvmS1T03u9oaNRJZWD09zbzGeiT1mw1Un7l6
zKnma0xiE1teCaNTmHfTkeuyxGYaEPpiVjNZ4IMA95A3t00HWnT2MPXvjSGBCN1aRNBdY1ILTeIg
nBHcOjUQ92YUM1RVrJmHvokRXOpZuqfMvC/ijD9f3rMtM1wA7m2UljFuKaaAFtYZo+Qxig5NFpZ6
fDvF4+6yiI3FAx0QlFnIxI0veHuVGTfOnAHzyVUe0v4mw2CFzQILCIJOKjH3DXAkdOpiAG3JfgA+
VuzqaircZBXDRiVZ5GfzT5cpgYaBLJZiRha1TptUmqcOE3Ao50dqyiis/j+9IkSuaCizLaTVFrAA
sYSVVU45mQsElAOQspOZZck3O57yUOODOnuFnufPNFKGUEXN8qikpPyJLh7L70lUPfXMSZ4jjOA/
xBNQ/XOq8J2TpSYAuRzleiBNf9txbaAekHphEYzk9c/RKdt3ZLKJb7YaewddvJP4owbQosipxh+q
opiPbe3Yt03hYqqjLpMDSObG32lnleR2xJTlMbaXOK2YVesPYJurNiBFoh/ZPIL1PJ6L46wmdhlw
NzdBuZcn6INlwIX0gKxuqp7Zc1SmpnGybLBYGHTwcqtywZmL0jrzork0kjDTGKGgTLCXpPSQDGGh
Wj2aGKP+Tw9OyNZL7Ay9OG7WucSPhpkeJ42MV5mmlNdtUQ7PTj6z11apX3RC7iGqP4wVtcHDp85z
73Hbrfwy0UET3aDfZ5f2Q/HR2dzxZ40Vjx2SjIe4dbXUn/Q+AQ7R0t/rVGnDQsPKhx68raq1N8yC
hBbQko5aQfWw0IC1ZpHRPuHQKCHtm/aoNH19MvveOU7IsmM2qBiTkPdKx3/mUafFJ6NAexu+mjmn
hltpFdZGY5PTkKAgW85YcozrzRFcI1VrsFo3OfNAksCejCbNELzmuKiB+PJaYr5saUl0d2MfAbej
ti2wDRqt+jFOGTBbu6KaMCnqxiP67LIIqVNiZGyZPIyfurnlzlNRjN3k9ybV3+jAywMzRqb51gz8
jUHTpl8qGlWCstEYRsaVvH+ZXOxZoNHIqvZzbUCm3pjJm6HktXMyADn2jMi7PEy8a/XIK+uI3Myo
9bkeWsst50C1jl+POrPpCRDchhFM+P8hrVVQDFcuwPA9QvnUexV17dnrUoYMDxmqftdRarymZZxH
aPpEM7hSquqhxnLtOGLtX03BDDyYch3wUXkcPZs9yun9iGmZjvBxl8Bdn9qE1gdg1rjXZChSHVLj
PAtslccHTF5nj40TzUcyoK3am8dUC6uIp3vgzoEdh7n95MWmCZQvVtj9sW9yhSIgG7Wgnon2h6C7
L/PaPkUM1etj5FnxGF0TRSmeVKSuf7szRi8nd84fJnTRH4DWpv1OlJEN3pg581VOsygoY5M81K0G
gOkSfbYegbY7s+5zUNwpcfMRl26qe3bJ4m96lgGNFGNCznAfUVqeAF2hoBdZ5cWDMbTuE9fr+L5E
I9m3YWone6fmxN3Pgx7Rw2wr7TUogWzc8mYahyXPrYeege0uGByl0K65WrBHE9z0V7piZX8qExGi
N8wugFwNox1CJ6bgB7Vypx+e+EALDArX/GTN9hSYZZmFualhPOnyxbAxsoInMYAxMB6AVCPmAM5v
8cG1S9Np0as54UQEylz5GGX3J9sNAF4V4mp/MevfRgEOigR+s/Py048prgJa3Zjq+EPyMTqEiZ57
/TFCQNaqKmvjfLl4C9Aq9s8lLYPM/hhHEsxd/Keqf9axeZ1EiDk5R6OT7Gm7eXetP0CI1QpNKRw6
4gPqITtltAu6mga01cHVZngKKsqGwUMLtYQSgLwOcd8kC/C1Qr/sxpKncBeUebHMpSh1BgoXXF1W
8wPdw0GCLhpC24+ueKvUcSnCViG3qjgoAEDlslESiWwEPoC8wAwP4l48/sQZB5AYkREEeBDP6zsz
6n7gqJx6eqLAHJZo+rWGDk1XopZPWT1aKqWbbd6hHUABjE7qYuquDpHZ9BoVXSWvVoqy6anTD5el
boSsGkqveEL/M+jrCoFdrhZGhHYvxJC4Ac15eDV1+zDPquO51AazfP6oTN8vi9yKvMBKjj5sF2US
TN+c65nEyr96BdI29Qej9mI9AaTiMSp8nu0vy9oIJDHf4yyoM3i6YMrmXFZPk9ZgBMP3CfnJ48Gz
ZVB/W/axFrCs72rT4Ab1unIgoOM1ir2KUd7SIXovMkxFW7Sog8v6LKdNdAcEg9imhUASqKvCdoH+
A5c3YPp92j81w2uSvcWWJDe4uWSfIsQybzIpE1MGiBjJGFhjG7QyACSJEmJ0D7BTY7B0SOiaH05/
6OyXv0AZJhhKMhHfL87jSw83Ae/GlOcaHhBpAjaYDrd83XqKpr1TnV0DreBhRosKqzHmdXmDts4T
BsPRt6HC6gwRjScnxaQyTHr6fauhGeCHigl2+6Qkc9gWz6Mqae/ZGIeCnuBSA28gXjJogjk3P6Uc
J0XnKM9ZHzTgulfcNW/aLeKnY/WrBgGwRN6WtRtLV7Fmaw6KtsJxoh3K/2S5GnPtuUYFef6h2FeI
iy6v4ZYUU4ViDuC+4PYFKV2CV61KYB8ZvWvRUgc4lZoghJB1GsjkCGfXZC4f0lyFNuCgVSv70M7F
dYUQtaCqpFS7daiWFjpEW8vJFaHDR6UZzCyBWSDcuC6c+XrKZZ5861RZKEqAQgQ5Abyaz01h6lUD
oQJMQensGPTx1A7qMY18qgM8+fIGbczKgwh5OVtIQNuAgRRWDg+NWjHRfAVS3/EdTx6rDK84yIsN
f75iOzRjPUU7O7RfUHn3JkzUnOh/Xyc5+wDB7ge3yYvCXj6gaAFdeKL0dz5LfO1Whn0lBOOo5yvq
okUW5HYQohxYBmyrmxKoBOiU2hc761j9jJ7b++Gt+ZBBB26VnSEXCFPAVEEiTkxuozEGUEYKqltt
433MB7v00o9E8+PjU616+gFcrlLw8MU4xHtlLVLYUBLP85BHUFX1+6N2iLvAuu85ADY0X/lmHYzH
7KTfKvfqQVa73Yy2MQaA/wwXKIZiKUo32ZQQHrW+sR+v9RfkybIg3UcHdBTsdQ+tGulTsx+uXi9b
8OZ5XEldfl9d25NWdLWbKdja8T7HnECkSxoGFwP8uqCfaglh8+z0eBXHENBc08Trr7I/9DXdgdNY
+3VZk80rYL2Ai5dbqUKp1WIOGwtYNsBh4+/0Og0VUGPszL174vv87bK8TTezWjnBzcRJnPZ8grgY
dAvghfeMevCK4fmylI2m68XDfK6fYJB4HzNb6yEGgyO3ALP16/AdTNrqMXpSd8B6SSVqbQwznwsU
PIphjWnf2xBIfoKSpbyZVV8fvO69fY7ngMjU24r1kUXFuwKYfUC9EN6YhllpmV3DPEBkxd/bvf4N
jSw3zp15MmX2sXXLgSoUq7kg+eARc24fbdbW7lzG3EdO7ZE8AYKBevw6e3eOyaMB2KkrZ8e/Z3tX
ckdsHuy1XMEuU2qRPEYx1Nd+5mHySoN09JBUGB/BsGP6+q3xkSmeuk9uSkmQsmk7YB7F/B4ybwbQ
kc81ttK0TqocqFddptaHlubIyJt8mgIlyZRjUg1Qf65R7WLELOFXHSN7mmu1fakGWwuiUhsPFZkp
AJWYWoWXDdvY8AvrbxPsms9OQ23kNvyG9kCHGI+VMuwui9g0ZaR5gW2Alx3oQwRTrtUsJYNjI66Z
DWT/yJNWfxv05JCXvc8o+grK34ypmJBPJNmKbeX+I9gVL0x8S5tOWPgo03aDjXEXrdhLlNs050/l
XPH1CERb0LtBueHErrVfGFM+4ZpUX5zEi39fKzfz9+KP6hFZBXjLn6/W1F3yNCsvy2cgeTPLxDQP
VV850w9x1O5nG91vNjp7c2DGOrV13zLj22V9t9ztWq7gKArSoOdHxZKWyn1d/KiVk81eLovYXFFD
1RHOAa4E/fTnqtF6GoEhihXF+LeN/KV5Z4ERSH2/LGXTNlZSBMPvUsXIq2nZtxQ4wcdORmq0GTWh
cqkuwKQOym+C1dOsHtQ0RtRE7qCEX9eefave14H1s965x+6Acf2/0AhPzAUQFDPB/2TOViYxWxRh
eIUbo9dfleE6VyXneHPrAXS0DDiA4F4s+TZgg7JHHQp1TQX6mNGb6od+ViVabEsBNCEALYG5YgvL
NgwJPOEALab2sRrCerpvcolD3hSBqtcC84gYTzSwWHN4zwdcdvX0z1v8FqzEXja0f2PHKzGChTlz
iX93ucFrAI5i6rMEvbL1qpaSp8fmcVmJERbMLVSk5pf7dJoOJbvO7WOnBFL88OVjxfhxqRT+a80M
wZUObopRrhhSdNufs2u1+SjswNWOzhhqsgnW7QsTz0Zg+7oLtu+ygStLVgqzN4YamIrdd6cL6z4c
Tw71ADVzSgMn7DPP6YOe+kTi27aP7ErustQruRptMs1qFrmnYW/fKY94z91Unc9veMh9/u2/n4tG
4gJgVPiDNnGNCFtnqJ01kjblfqZdpzMIy7P8mDW/coVJyuWbQflKkrh9Jso7Du5hbN/kdxjztK5M
9qZNbwk95rRCsuHIs4eSeW0sa+fZjrs+lRTTq6TRBlvtoKT7E0zn7lvypD2WN3ns0cMIWDM/V/zk
Rr2qAtWWuJJNm11JFu5ITDTgWFCgXuUJGgsfS35Nutexuy2z67GW8eVtdTJr9gKSoqKpEI0OgtGq
WdIOTQ09Wztob9RThCLZaQ6ne3vPDig23hDA8d5JG9G36hHgQgH1hY0eUF20IVLROjcX/FEe9G/w
/V70FB+/JTfuYb6/fL9om+v5KUo0ogzTGnE0Q0P23oXWvr41f+S/q5vpDriq087Ymff5Tv2IvyWe
NB+whBVf3M9KtBBlEeCVVN2iZR8syJ/lvriyb+nh20vkV1dSw9m22ZU4wXK0fuYAol8Wded62uG+
99ObHnCq5LHwYt++BjTND1kL8xLWXFJRjKyAI21RcGSCN/WuUa5y9b4BUpaFpqfw8j4uhvhVEDKZ
QPcCDJ0IcIj3cVZmEbYxdcFabGje4P7ok+NlIZvh1ZIu/ZcQwZXmVsM7N4PDUcwIVGKPqFJeFrC1
XEtrk6aj0Qjkh4JF5KwvSyfG4Z5RreFT4s9xcVONLpCp2j21ZVg2W7fsWpxgETEnIFtkCzBlFmFi
HiiFzY3CdqWM4HYzybcWJJiBDliFONWxcOOOHDOgeh9MbwzGq0Hzmit0EJof3ZVyGDz6MMrOt2xJ
lz1dXX9sdAtk1CHa2Js/0SMAGLogD93QuAMhkftggO45Ps5hFFLZa0YmWfSdTsNJV2J1Xed7mZxA
Zz0VaHs4dLKZwS3bX6+uYJZuN5gD5xBkogcT/DlVstcHGTzu5lUAnHKwHy6dHV/gENO27By+xLA1
DWOwyDjFVVy8NcaxiLwuu1KTR8XwRga+6etMf86pH8nmg7cWdP0FQuypRkNiD0sWk5d3xfSEDgIP
XSwounpulkqu2a01RScPTvpS+AHpwbnZAB6snJ0RoSEgLHXlV13uiKxsKhMhWKbStL2uLCKmSnug
GRJgVrTjPfMv+5TN5oK1KoId5j0tWUchh7t7t/jeKWGjh3H1h5g3aLMOkskv3buxP1wWu3GvwkwA
LanbOkIIcSRpHocCcTekAk7O07Qffdd6wCAztKcxQg+eDIB+w5WdiRNcWV+lRYGuMTxM4wYIeTQw
eLbrQXeKx51kQTdugTNRgmnMeC06g7W8tPoybHh+ilvZhKxMG8E0ml6xgeYDEX15N2tvk/bkzE/0
L56MUMQCnQmqEtgqIVKvB8O1qiUgGIcnNOGY6ZHy3WUr2EqTrWWIAyKawiPKGe7lySkCcN0Gblx6
mCr9xu3K04GiyoHjMafjoU6nB4ns7Y36j34iqsak66NrDpCtGu8ZC4f8VLBDlb7OddgmL7F54ORp
qo8DCwz1gVgSD7Lhrc40FywyJ4lh1CNWt4wNP1F/NS4w7ZPYiyr1tWJ9eFlZmTTRKN0iKfLl1dW5
9xr5bQBB3qG9p5ZX6OW8LGrr3YWcJ0I3TMRjKl4c0SIZ03sngmbmhHC5Vq5VlHYHHt/XWYIyb/St
omg15dojql13jpF6Tv5++RM2XOfZFwg3QVU6iqvl0DYb0ZnkOIOGBrdG822tlo1zby7sSlnhkADt
sOxUYD37XWpeAYp1xwzzRNzey3XQ7JS//kYxNJ/ghiUYCha2UY3npKAaFDProzEGc4Wmxf1lEdsK
fYoQfEuR9nWkjBChoSN0tD2Wz8i3Xuf9PstfL4vaynlgnz5lCVePpieghdYQfE0nFM6iG23X3ji/
UIm5p4VnnoxD8SC7VfXNU790YYOsyUaDoRBDg9Un1/oUMvlzF2bgkuAHNMAqsZf6KPOGZA/atrDc
Yf7/ZN3ih2vY7hW5B1ylRPnFMoQnCZT//BDBAdQ5zHIA7AfA5gv/Nb8qEq+0fJ0HzjW60v3p8B0A
i7WnPNMXckwkDUab1+9KuGhI6PVNGxO7PBWHZvBVcsUj39DDlD4ySwbmuBUbnqkq2FQ1NrkLOMfl
ackCUFTv39vR7w9Z4D5qjzwEace0l/E6bxuXA2IbHQMMLrIU5yEaVrcedBWI2aNleS1mqipr6YSe
ARvT3xQm8BUwjweAwdACQl+h6V6lg1PE/IlRBcm7cPNIrb5E2Okk0cZ27pd3FAblhhvDpb5jYEa6
CQYZOvIGcAdiqpUsYWNTh+VMm6C1caLXN6jK9PfZPT9Yz3hIAbLYI366634pwQOAkyWOX6amsMuq
PrjcSiBasdG1YGHYhudB04AstP+dDH9BYnmuqeA8WEZTx2QQNylvY2J6XX1s7EMJAhLNeHatexCj
e6kMhn0z8nIAKQ/sL5QbxCkSZdatrmogNOpyb0K63rHYA3AlNGABXvYPm3fYStLyJauHqWnWrdEs
NDMxCk8pwCt6VGptiRvYFmKDkQkI5ZhJEW6v1Gl5bi6ECANHKOywXdY6u0Rtg8u6bK/af8SIUV7e
jsqc2xAzFrtMCWh0D6rcwZWUOGRSxANvjkYyFhQrlh/M6Q937zMaxK6MHlYmRjjNDmYZJk3DxiDM
4Ue1TX8qPa3faJ791nqSSA6VTJpwnsuCO6CyXigr8j/WFLrps9Weinh3eYM2L8UFqlQ1QUMC8GvB
2OzWcZMJDrqIExIazIoDY0plDmJTl5WU5feVSadgR8XgAfxgOjloVXf2OvXLSPFNDJ9c1mfzegPV
Foa9lnSc2L1VFWVKtMXjWjbDtYZ2PKDOgmfCj907BVOv/5s0IdycjS5BHQIWAVj2KxL1rVezNvVY
r2FKi6iTZw1W6pWuK6MW217QTzWF49vlYPB2l3xgMz2xUvNSDGrQeV/oMobZrVgFPBcg712YutGI
f75zht13nKY4WtTBrAu3w6pKPRCIhjkKYeoM3mvH9QdSHP77hQWUkEHQpw52MxEZsE6NGHDzMH4+
3oIWOWmeYu0Ylz8SBo6n7C+4FMA/sxInXGAV5Xqv9hBnJyrGWm5tQORW6iEi9+bwkqa7sgOdw1/Y
zlqmcPJ6BnrvAtzufswr3zZA7QFSLfMWYYlqPziyru+tZA9UtDE9ijvMgkc+38hxNPDcN0Hs4aYv
GDEnfN8qqIbFXkauNb30XeTonMCO/yraXQsWz/5QR5bCILiP6FJJzZzvFXtZuq+UYg6cGueDKMeJ
515nMcwINgGAmvd9SfYtRsVct9tFLAtUSnaWYviXzeyrdQNtDDTReBAQMPWJ3fbIplA2dEAPpjEm
KNUG0VnvFYkVmtUOxYjCDVk7SPb969FdBGkmzhJgsjDndL4RSlWYBHjCkKlWAxBn7dCopmBmTQAg
W0m1fCPLci5McFBFr1TohcQATVlfkf5KtXwjvR7KoLJfUssrUJ9MZWywG4HouUzBN5X1zG1FhUxD
O9H0DtiemA4KePaUE8/qAqO6idVDnoUIUSN+MwGjejgl/NFOw8a6SmNZo8hi2OevrbPPEet4ijKR
hCx4pq0Zfwx5+8sCuBwbZbRPi4v4Kgb9FcRyQJ0jFkQ1FldAWYMYTGPuR4t+05xZkrf6GmYvmnyK
EE6SGyMP3AFACozxrdcaV61ThLNyr+WvkQwiXyZKMFLL5Y7NNRyMBoMUSfmAQdsds69MzEK21X8d
ip6rJdgob5OoLBaMW8TXvjoGMVAcJkMCH7VtBcC+QcMQaKlEcIB8dJ20RWbdB+KmlyMdVcbRFUaQ
JVu0fOtXK/gUI+jSpEUV1QviKxoYx+YZyeB3oM1XBd9ZKlAFQVoleSxs+PVl9T4lCqdtJgZFpwMk
dnT0k+rg/oZy5HZi3glcNDMaIHq6u+w1N41DxzNooYddRuvPPRjvs5R3I9YSWfzrrAMMnI35bX7r
as+cyHo5Ns/VStjy+yp0ZEVMYzOFfikj4TiksEbAVIB/N2K7PtY8rQ8N7bVyH2pQ8XSvYKorNIm+
22u8+gbh7ozRDARMEyiMfIIbfYzGY5IDszg0gJ2qsjAaGoxi37UyhnipXOHAM9tGXauF3GbOvaLw
1f4BqNO1vmN17imgPWIW83oj0GZZKWPzuKw0Fs4/LXslo2CS8FmHyfz+NFvjvk/3l+1oe2sBqW+i
ngB0C+HZhjE3tVJiQJrqsxq03ASPEu/eL8vY6HLC+Vhw+/8lRHi0YVYFWAAjx1Q86PgwW6+/ue6+
Ua5L47ZPqV+/AZig5bdO9ZO7kuhi0xmsRAvnRKlzQ+ldiAbgl9+ZmO5On5UEjTGYKbXcA0OLocQb
bMUzy6sHEOXgx8YT4PywmKB2QKYYEhX2jFwXsH7sFOETRgQIWFwxji7rrtgOMD4lirdr7+hFO1FI
7O0910Orup/y2Yt6TGQnHCP+jdcyTy1kgyubS4uJZLAeo4IJxJdzReemBHZCD+CfQntlI0aPi94b
AHXfRd/I8NHW8+GyGW0u7Eqe4AHqRDOzYYEzM915T+YRdXQ1ZAC7Lt3+Lq6tvQom2rSQYbHL1BQc
QDn2I1EXsbqrvCrRj76oEw/wELuKfADDNhx0JkmlbGRscV4WqFiTIE/+hXS4S4zS5QukUqpPOxTK
XrSZ3aQa2zvOfJtpL6k2HcYYn2FPYFOIOIBdXeVNzYH70Eb7ypL10286CQOYSuiNdkH0IZi0MaZT
l5kLQFY94n3bPY6JjBZr8z77jwjwYp0bU8+oWcwJRJDOG8xbRMVZvneMHZHx1y/b9SU6WAkSHV5n
2qU7LthiVuSnGKzsOMZg8/lAAXh/2WA3HfhKlOD2dKeo/h8Zq+eH3npwhjeQkkq8zfbhXwkRHBy1
+KxOHPrYJZjDNOINKJbk6FuNUICjIbIF+vKuamXZD6lg4fgDLadjiQbBvcrDCInfmYTMOPRZvdD0
TtaB1Le1LYntZEsq+ACnr3InUyCU6oGNlpYo3tttL1nTTSHmMla8/MUY4rktElqUo7McP5o7hzFl
e2OyQuBPSa6mTZNfiREcS61bQJRaMBORtPM69qMBvEtcOUDx20XRKBG2afYrYUIwobko6TcThNUT
9SbAmfQGgOi/t+AJv2z0MkGLO13FilaMlpK5XXwXvc+GvQalbMefUsl0oWyPBJdkMlwAeQZDAHoR
3hHlU6JOu7Juny5rsy0GQ8UEmF/WF+6PmlVJCbBggDmS1BvIhDadpxHUo/+bFMFR0Jw1sWNDysjN
g+Ymz1Od7jPqSt5fmzeZ+amM4Cq61C7izgHoHMGDck72RkRDMz1wvFPqOJhlzyLZ2gkOwmmiwegq
iIur20RfEvZelsom2GU6CWcVWYDEtf6BwUSKKWh0N8m8dC6/pxgxD7ma45VelwMJSTF3z5d3bftp
gKsKU4wWgj0RbN3olIQPA0brGh6azdUMynZUwkh1y6qTywFSg6pY48WjTOdl4b5cYZ9yRdYfGs/1
1OfLdawB7wDNhNEoi0CW6/aSCOGWnHoQ5hYL0K9DAX4FLZh9sOBo9czPxxy4QDtr2gH2TnIQZJoJ
B8GmlKlFD5MxFfs4su51bmTjc5tWuVo84RCYFtgq1Bab5lY3TUkBOPdswzovm8ZmqLoSIpg+gIcd
ZZqgB3KbnqEcW3jBRgdkFjbMGh/RljYrh8siZUsnHIRiUEGnoEMkBZNfZRcnEKRJIBw2XftKK+HC
skhk26kDn1sjTU6bGxpV+w6kQWBEuqzLtiDUHZDbAGigSNaYWckQGURpfMMe7rUyi32dYgpnRPes
Y7xdlrV5CwOD59+yhK1q6rbglgt7KM0rPJ5GrQkID0jiq1rzV1bxKUrYohY9lwZdoEU10l2TePIz
43EsARqudvEPMAsfAUIQDizSJcu5bfKfcoV9M9R87LMcy6nDx3d5OFrxSzwOkjz3pideLaQQYRA0
mURk0c4xAl48MiP1takCwdyONW4Yy3otZDayfM4qzpi7vnO1EkoVcdijTtCzPWk/DCDyXbYPmRwh
0NCKocccE9TSa+6Ny9uvRmnWzJ+6KpN53cWrfvW6/94olPzOdaKOUkapA1lu8pIOmNP2CFq1k86f
B4wA5E+z+2dUnyuDS3zHxggAHpz/2TsMhp0LHhWrAAghBIMnMlCzP23kxjtnVD2OgKTOlX3JnnqA
8rm9Ewx4crI+2ul96ukk8fTefhyN+h5oja5k7S+blKbq559FuW20fYE95tkL769M54FXySkrXi3r
I29kPaHbTttyMOCBMc0vHMlEmxhrCtx5TaGCnMnvK4zrk9aj2nGk36ci9VwZttymcaEauIAJAQlB
HIwZ80jX0wZOG/kbz07Cln9rye9aBmi1nYBbyRE8gNJNWdZGUM2uj4weyxTTtD+L5lD2D5O213Tc
tb+a7qUuHiYjCi4foM1NXMkW/ILh1Dq3ljud1IcClfgof22HKgCnZhcHajdInKxsSQW/YLFWyzQO
cXH5u05vQQpfO3dU1ni6eduulBK8QutmVsEIpPT5fDTN7pfW6ZJo/bIiqGedG3+hZi6jKUSkNVh0
4NdANd8o90W9u7w/m7cDpsWBAozquysWpR2313lWxsgAj9WNYpAbq1RfrcZ+vCxmO1peyRFskCcs
7yICH0OGN9RINBJm6Y5oHjdRbW8CpTtYkZd0sunubdtfyRXsT5+Utu1myG2s1luQYqOZAHI0DyI6
ejRvwsT93tLkJ8tAH1LbHu3aa9ueEokv29zO1WcIdkmimZKBL74MBIvMYFetXgCrd/R0RdYjtRnS
rEQJxlm6Jhvw+mr8rvxlwnCaDI87tmuHNyBnHS5vq0Str81leUSBYobj1uxigAVDljuhp18Sem46
EQeX1NLFsLzFzw+DYYxWZg8w0nraG+1vNMmyqgxSzEXwl0baMbd5E6ykCXvldnbOAVuO5MLwoTcv
Vn+lu69DlPjUvqJsB7hdyRmUCRR2LG8jxaiqRT00vcSWT5UbrdG9protSWhaIbhyL2/bpv/61FDE
KTGTxHXRAI5D7xjehEzDLEUw3+5BWMkQgoqo1VvUQ6GUWqgPbjq4HmhkAUNY6hipLcZbTIXeqbz9
2ZBhRvPN/NICEVhxIuQP07u00RK/aYosrAoCCLfecL1hqkovA5S9ZDE2ZibQ4aQCvwIkAmgwFqf/
C8AUq6Wdgq+MoF7cxvulcdksKnbQMxVtG/kp6fneYLnP4IuVbDiCwuFvkkDrjxD8o4F8IGqp+Ait
ehgUEI2hollSWXpu0w2vxYgniZcKKXPsPC6uxtm17fU8vFqK5afFe5u9qNUB0w31LPH+25fMf86v
CB4TuaphJjVsIVPnk4JCERCkb+M6lzW7y+SQcz8BpIWMZTZOLtK2B2C3h7XdoiNZlnXfdkf2knZH
nQ/Y9ediCsuoMlODOrb10lszuIOCjmNcGwxM44NqybqRNzcN7aGApgCZngv6pXN58WCPUW5g04rc
L+zJq7rrEtXEMXkewS9FD26VeQqvPGpKjsamn1gJXn5fvbLi1FWKCqV/gD/XewUU4YMSXPZEmxfI
SsKyoysJRVKaiJ2wlCOIeui8Y1YU5PahMmTYDJu3ImhDFoIiFzDKwhraWeaO1QDToMmjWYMVFVhq
CEONMAX4/GWdNq1wJUpYtWjUe5XSRVT9YGiDZ7WqV0rZSGVShJUr4wS4lMuzXkmvXZSY08orqIzd
ZfNmcnFuYOvAnPqnVLnanmRA1xFpsT2ahupEej1lfqXGHmnv3AL80AVwSSVX/QYUwuKN0QkNdGQb
HdHC4WJFn5e5DZEc6PI35uN0bz1jVuQ+2qmB+g7gB0Rxx/gPorjLu7Z1qFdyxVBGbwAMr/2TdZqP
jh0CAy/P7vX4qtOCKXu4LGsDP/RMSXEQCthweY/IF5fj3vXiEHilADf3Z8+6L0/lnl2hcf5N9YqX
ehcHOfcMsBNI3hdb52Gtrn5+8FA1JqllwHzmcYcR8QmtxN2zsyAafr+s62alcC1JOHmASaX6EEOS
nl3BJXdTFxBQu5roUSCHxtrVmLyqZfmhDeyQ8xUWDqHj9LHeK1jh1qtuZsT1T2rmjbGHakfyxl+i
xysO8no/Db5HYSwrZxOZMQmHU5/zVO0B0OK7XrKLnq377K0N7DANUXbbx9jQhyxwAsNvjuZjHSgf
GEg67tt3ButmfntAnOQGDmgWD+Rbs1MflKtU9jBa9BeTTbaKCdEFxhY5JyEQKKxpzgHLgTtsvI3S
0Z+k19aWg1qHGsK+N7TkhTrh8qCRBzBqTyn30SCFblr+la96fAZvwj43hZka83JFYYBdBeuUXdz8
H3tfsh03rm35K7lyjnwkCLB56907YBONpFBnWbY84VJndgBJkGA7ry+rH6tN2fdmKBxPUZk1qVqr
Jum0Q4pDgADOwTn77F3LgKUvVgfwhCArz4yU8Xk21oO34pMRfby6j/mv/UEe3BVIPQJcK2GegZmu
mJ3zQXwnpvjSTqckvU5N58G52PRGVZYulpQzXXPz89R/0vH3jwdzwsThtSDvRFc6CQZD0XdKMxrE
1ryaRRl+bOZoPLM3aYfdgTP6XXg3LJPGVgQ3cvjizt029Krn0WC+5OZ5ZYaGLbcf2z01vIMjL0nH
3jRSmE341wZ1s9684fTLxzaOb/x/L8fDUI27eVvLGm8pG4Dc6xXSHeQrmqDPGyhK5u6n1s02H1s8
vpH/tHiwASavaCBhAIuN2sUGokBpN6fCgKM2IJMJ5jDEob8gksrWbc1h2WS0Sy8rb0B6xGNV9/zx
SI7OncnQ5wI9Kpcfzp0BBNAg6GJF2eFEoCO0i8UUUmKFyr5KUK37P7N3MHMymaciH3AEFuq2YVdx
sSqmi9x9kPHNaDcnwouji29vcMvne5GUY2R5YdgwNvUzUMjbpoDAUnECqnv0NNozsny+Z6RI+gEl
bxiJBxWBwCswMg/3b/cKQI8Ty+7UyzrwH3ZS5rQwYKoC1tkDZCXS89M0frLoOdEnaktH544ubZ+Q
6IS25oEncXQ71SKGL3eSkE/DmemGmTqlqXs8JtuzcrAcSkZrIparsbtLr5rNvEH1ait3dYmyt4/C
beVnobUtA7KTK0P6YudG9MT7OyLgjqhl7xkOVonuGGFNgS3QP19ZCArvgel7+XpHeeCGKuwDvgYb
YjB9caMusM7A4KdXp5TujsIP95/hYBEhNzpK0PIBzj75ZSiHgN+O5+0aLeNP6jm9saKiRte4MqOP
d+PxiG1v7AcrCvJeYM5VsAsSKpf4lT+e6w19iV86aNZ7kK2nvnpClfQKXPSWE51kTT66efbsLyt+
b/PEjBWFl8E+/7TzJKLE+GLII7x7YzX57m13Ht/Sy3j2k6ePB37K7oFjz+225jZkY4N88DOkENhu
JlF7qgh0wspblL43OqcA+Hu0MLqsecrjcy6CIu/9WZ24vi0P+0s49uckvrn+PTOUt7GVe8skJjIQ
qfNqIcz2TMhLWN/n1EDkbyBvewoye/Qw2rN64NlZOTdpP8FqV7+QmIWi2MSp8Cf3zkbeMGtXH78x
unzfR6M8OJCSWnqkW/KnU6ACx8HVzfmKP1IIqF2C3EBHD8YTqG1uyUW51p9ZHogbcjGtP36KE6fi
GwfD3lRrCwxZNcG6USb2ymCuKhZAseTv+K29qT04kSpQDffpsm4U9L5iWwUcEvPFqZDw1AtcVu/e
WKAltsAUYMXIn1szartQpc+8iCakCPM8/Hjijsefe2M6OGk4GRvpLKcs6Vt/csCNfm04YdZD26sN
U2SFeL1y9D0a4U6ccade2cERQztlQDYEw9TdGrfhUbwCSn3ihZ2ayoPjBND0ypTLMepRKMl9HeRW
zmsXWL/GoavZPpFGOLHfD8FofGqyrl9enHQj0kVZhzZRbMF8O1MoOHpgODqx6k+56bfP95ZK7WLN
Zw1entgCvk3PoC9ZX+hzLxJ+tmtXUAa0gttp9Vms+7PB575zYvUsYcAHe//tbNizj+6DGLVMjJgU
OkqgM67/TnMXuoOpB7ECJCwPO6/7jnCLUYRWbnXfpVvHO9fqPhWRY50YyrLOfx3Kn4aWoe4PZSSq
Amc0LirTSqUvs3GGBjYxhN3fgtHsD+ngFLH7QaYjeiYDo3pGyy0iU4Faa3Wqj/H4u3EdVAhBPYP2
m/cDmnLLMIUNrbwcEFfpFgAjbT8+O47vrj8tHOzgyUjp7NpYfbOZ+1Om4F2qIHbYRV8RXyQ8bAfn
hEt9S03/+pr+tHmwoyEGlXrKgM0MVBdQ3cQVT5QqMjwhN05bMzjYRFLu44YxPWQdk4ELzOa5lGi5
9cuMWE8U+qPP3ViRi4a544UxjPU3plNxix4ztssyiHT4QAJkGzm3QK7W6ABXnXa/A1YY33eTMT0x
YH1Q/hohIlpYxAvAgGdBUzZJNol24pXU3ELUVnvFzumTfudMU7LNDHu8z7XetToDEeRUgTVLeVb2
3LtTvXULj0Mgs2WvqaFyaI0UElUvwqPcGj8ZtSPXheKfrJF4G1ZRHjUku668jJx4oUf3gOUZ2Gfo
Bzf5gechJXWajpZICpgPkOKbSOY7ls+Ki9E5cfgfT4TumTpYnXYzeC4hEidzTrc2yf3U3dTeA0F8
YDrnRYouLRYJ+8Qt99gJjcs09SCbxAyDHqxY1Q05KRn2xDRKv2nFaiqLYKi6bcPLdZrkm0lC4k4b
Xz7eKMfm1bVBxgtwEwg4Du9sJbRkIJkN2cy4xWZ3ILaRQzS1bhF8ejsD1YSPzR3zrPvmDo6yOHU4
MRaVzsK4GUQbte7nHKxaHxs5tvn3jRycYk7jenPVw0hSvYKsNivCXqDpFf2u1TmN7ROn89G6NNoO
UAWBZBpuvwfmMjEPoMhFB7hdpL6IHwfXB5YytGK/GO467L8WVE8lYHmT9mPz6eOxHp1QF/IxsI7O
zcNkjCCszt0KXYUOfeGuE2TzF33qsnB0PvdsHLw0JbnVFEsXc5FSwPbXQ4K2noVo4oF2L6w9ga88
PiKIs6D4x2zA7d47B9cqqoQP2OmlhQtlCtKHp5FXJ+KhYx4ISbJ/GXEPYFvFwAzIM1cIl6v2Pi35
qgT69e+8mT9NHAAr7HomZUcwjrbOohQ3ZTWBa6d/+djK0f3rGXQRrADF7uHi8yztZVmOd9Ob97oI
qJ1jCaBoUSOi6sWJpX50IewZOziEcUecaVXAmNd/iu1r063DgT+hgS7kzjbVf6N5CAc+5BtxLLnu
YfEt7sraiU00PeP+tE6cxs9HHpXFjw30H8/jfyav1fUPB93+87/w9+eqRpybpPrgr/+8ql/L367F
4/Nr+1/LL/77B9//2j/Xr9Xlo/z1h979Dr78p/HwUT+++0tU6kxPN91rM92+tp3Qb9+Px1x+8n/3
w99e377lbqpf//H7c9WVevm2JKvK339+tH35x+/UwZL+j/3v//nhMoB//L4DUc9r+Zo01S+/9PrY
avy+8QdU/Tzc81GJxy6kWHjD6/KJ6f4BgiOk+MA9DBjuG4t1WTU6/cfvzPqDc2gne9AghNInCNN+
/62t0JqJj8w/XMjmwccsEl/g1/F+/9fDvXtHf76z38pOXlcgTGrxNAdOesl7AV8G3lQUoM2l//Zg
AxNOKO+sBWhh9Ubmt1VjoHO8h8Son6bjCNSFrkcETxm6Bbp+QnooyXth+2MpoG0OKsPcjuppbKNe
1ovaeuLaF22r2xl4x0ln4Qx91DuGAiECVMAsX5CXGbygldITF5zqIQQ3s5ShokIFTLPm1WEjHdeM
eA7I3zUPIVXUqKBDfmNG39bQX7ESMvP+OMWyBIVzPn0WIzf8OFMzyL+VQqeX2zF3VfVzOwdsqK3P
UpJeITLsRh4Y85wjkh2bbxOCox2zEghJVa3TfraY8rKAYQZI4MQsNn1WVwS5DDkLH1xmEphUk9eA
gyfE2OQWsW4qFBqBzhMVCUzWVGcoimV5QNIqk+HsZu6DHjXI+nC4VHBZuePUYTlAMhg9v7y+8Dyj
OHONuu4uxaSpu3ZUlW6sBv2YvjdD62vDJprcidlKzjKjm0cgyoRTBMhtycvCXlo2U0z3AxGaf2lb
i0L/tZuqc2ceAV6vu6oaA+3ltYpqr4pMdG4jfZNPNdjkDGlXmBvaXxturbhfMdWDIMkW1E8TxLLQ
o4/Bx+rFbZ74neNiEDWbiu9Fx9lu5GNxlfTMeuJlZ3Vr6ARw7btV59lh1Umv2U2JNM9o1tMcr7cz
N540Rei43nhTsR6KM+U8yi0F3RaUEofUJn4GnpTrEhqGykOfA95zWly4hGVflFl79zbVBo+62LDO
nK6zmS8A1MFYhCaTL7l36xRE3GOBg9a06+14jFxS9CIiceklfhvz2gt1UzTNZQEapOtZN/M5rcGp
HnpZhSwIw+Jzt8SpzXtJhYnlD7RTJIYBzFgJVyqPIP6V1FB7Th4NEOLkIWkH8zOzSf+YAdYxh+2o
h3wlVDJWftEzbQcTT8C1UE/eEvfWTvNgGLNg/gwak11SkDaFnqLVzH5RFfoWqnnxbsihJAzSOAaO
CBQ+kYimYBLfytIWQEU7OVJ7aTfP0iduV1y3kOuuA9cZy9bHGkIuzJ1TJwfbRMMg+5JUpPFT0sIC
JzhKfElt+9ItiZNHpmL6iuW4wUX1OICXXI1G9oqLXlptZ6Pudx5pkzOAZ82NQ0kuUArQUKGviqmR
ZxWzajR4OVKtoKWXl4FXJlYZmCj/c3/urN0UDwaYENV44wxuy32oqhIszIxJHiAVZNzIzDDKbW2R
EaiufMAiLg2eoQiGLoU7LR3d+DhF+5/9Dn/JP+2y56Zqq+/6Q++0eLFPunl91bvH+vAn/y90USZQ
Q4gg/nsntW3F428vr7/tHt+5tp+/98NPEfaHha5O4J7MN2fwJlH5w1HhIzAHgsMIHQCWvfSKwNpP
T8XZH8x0PLTrUqiigwgEoc5PT4WP4LxcDtUyBnYHiDX8FU/1/loH1eGl8dSGn1xuCJQbB7FzUw0V
nXVCfOnk8UbHj2NTC38J5nxdZfzGSfK1C9LHqKoRsu3N1k+vue8l+eIE/8xIvBlf0LJLdzxCaWoc
3EzyeUqdLiWxHw+CSL+Yymzl6qlZQV5K3Lt8AMlSkjQAiw2N2W7JiLbcuq3jbasMgbxBpziIGcFU
4SfMMEE3VboXLQJ0yCbJopUBZx18ol2Icz3gH0HI9bWfZBKmaaqMc0w6DWvLMTsc/fF1ZsrxeRhI
NYaxUTFftgYgPQ3XXxqDZijd5FJv5JTRl8zshzGoWqtPVxA7BeSKZBQc5WKqaVg000Ucp96NnGT2
Tc8M/VcJKeoUGlXDeI9gEux3gj8So8wEKPt0lwWZK9PN29z+/235OxSjlprff78td4iTX6oyW/am
+O0Sod/rfhD58/d/hpHWHwbCdwYsJ1RAKCLJf4WRCDARH9qmByVxJD2goPvvzcnoHyB1gM4fhzI9
rhsWNs2/wkgDYSRlQDoiZQFGQP5X9uaPzq0/N4hDGfW8RRFxSblAlf5QgdSYbEVTPQrQMVe9uzGm
1LzIJ/qa1ZeIJ77maJ1O83YKZu5+M9v6a5qSrQ2m0scZZHnrMm1eUD8DsZTbXeMqy6Xf2rzaWNLx
J94grPMeLHC0rWRhIrVv3phTG1pcXWPnfq15za4g8Zp+51Dq8ptGbYu08TPUNIyxBRHad8safVmL
NgavlJd90uCGuJrTM6PYtlMhPxUpL6AcBveVzzIgFdhlEOrcVgq9Mi32iSvBMZNfJaOGHt+oIbZU
0dXkknmXTpm3y2TpCZ/18GMGfLEuP4uquVdy3umi2JlDmqznyfazkqxyGxy0GQDNXVVaEbQxi3Cs
KvuK85TunGRaG2WxBb0PiL7ibdeIzzqxvHXLaJBl7NkCLCCIG6RfoEaYA+KgXj0vcbD/ZxBdAhdr
ahQGFLDSTvWSZuaLcqFjDp4ZPzfkF6c3Iulm5h0iZGvVJW7tDyX7ZJmk9LsO4BPZkJUYhy+NskCV
Md+pon61UtJfEFHeFZXzMEvnjMsxgfoMfSlHCVE9Kw3HidyUWXxeldAhGJsENfRa5GDAFd5lkllo
jo3LfNXVWTjUr3ED1q36e2U0q0w77as0iRGqOB39uVW7Gb9sCpneQdcY5OGQQY2cDolU3aiQj7R8
cWQDWvEhd25TKu7S5lYAxerHIgaxfqbGTxl0TQPhtXcOtR71Artn+QpZ4MHPGzyqNPW8gjyPDKxq
rn2OrKxPsuaybai+QkcGC/tJ9+tM9mYUm3aNR0VzCu2STdoIO0rzIrIq7UD4laAhB7w6QWYIcz0O
iEJHkwEy4TkqogZxfVIiYjYUKvnjkH6bMqxoi/So3AzONSdJNCa9e05c4kYaIklgWWSRSWeKDlND
YxdIFsoKfeBVLZ8yRGWDObcb0GZs0C976UzzVYfg2Ddpv54U5L+SLt4MULVCs70T5Bk4vBuJ07yr
C9+g1VPllMBeQs3Hb+bShY5LE2NYfWw/QD7mwUkJ+HXZxMJYtO3oW16Mym7l3ORt+2UQlkSujQEB
3Z1PsbXGOg8bQ1H0qud3qOZM2CBCPeUDuD2darbDhBP2QFJEvU7FolGRT2ZuLcrypBshjlToPqwp
XgESw9e8uhIpJDpE68deDQnKVT5/6QoaemkaebHcmnlHw5Y46SVP55tWsGkTu2Z8lTcbBCmIPbt5
C1+M0gAgYI2sXglYzLmPFxKhUBCA3ulb4hiBga1rcjjuLHvgfYZTKqkmhKRgubKNgkXw+kAdU4UO
9XHa2M5UbzhHL74lubOuxjoJZavE2urNT6K0o84z0IuQbsrRNtDL53xns7XzaJVcFvn8yKfYuUxr
7gVxdekWCRy0wFfbSROyIVmNuXcW9xdZQq2NkRtllEtp3nazIv6Yk9ovK+Ti2wId0A3HHvNGLyyA
18W9ieGu1D0rIXygZgq0mfO17akK3EB4P5U0Xfxf/TzR1ArdDqlSYbz2TXbWpel1isfYFFNVoevx
0dNpGWVSBAAMG1dID4TMJOdxOgQ6kwv7LcQKGuyZpASbGjHXxBu/mcoUvktn8J5Zrt6oWgEiBHp6
PxdWgTvz8MXN54t8UEA2zgYod2bnbIzVV2tM18ZMEkiaTrd9MeG1FmRjA3nu41+z87Kia9ceB3D0
tBztHuTCFdpvuRpCJADmb0ZBzrTlfJskxGOMJLsEh0UeOVwOERJED2bmoCVuvEgEQfWVjc9eYvgF
q1YJLpEum3ckTWXIRe0ETcVRummvMwAxsZpx0tddf2fEIHFTc1Db35LaLHFTU3zn2GtnJl/H1LGC
dJw3ClK84Kl/dJW71qq/G5HNd6fxC6m8PjLU+DB1/S7PVAidar/KEhXOKfF2iTPgYs9KckZcDV2h
fPTHHmpQWg1ZxMuyfK56kyCk7BPs1+Exm5M0QMb9xmnbKQTINmz4FW/Zi9lb+jxW4ICqHPrcjiNI
bZP7IZnynQUUwTdUpL2wqex1A3+XpT2cXxsjg8lp4A4T+stcRzEf3DE3+Zg84oZ9Dg6rTWZriuYr
c+vggra2ZDt8zUUK9DhJvAgFlNq3bXXFIKlQjU+C6y7ME/kAYkPoLDsPoC7p1yzr7NVCPKON3gso
dDmJkV2Cue0a6lfnWWV/T2qF9ki7N/3SY2dZjmXtIcsC+VwQMjl1/1xnEwp5tQchBwM6SI4218q2
n6dWNyuPT+yTYYzqJmHwrJ05IUQwtZtsC60Y6gI1+Sx01kZdaZK3uD/M+cLpuyw4j6X1vWkyVOPi
orvmBgH6J5Pq0o6LBoxuOblMZMa3VY8raTK46feYanGh7amE7nZcpovATrv2wCT1NTXHVIJIeGYX
ZtvOK5lO6ZcaTPBbDxofgZpn68lr4/hCwJ0gtIDiajuNWLTgCzCbQWDCyu5L4ibVY6MIO1M4YyNl
2t1Zm45GNPKiuAXXlw6T0tBjYICRa9PSXNwWc0yvUEPLzgSoCHJaTujTa/gGaq/1ysuMpvattGq/
e24F3GOH2zhz4+LRZjkqj7SFqo2U7ZWWDT2fremReLF+KTxIw465VHdeB9wJzgucvmNzltvTEKIh
c7hZlH8iEKzEKKEOAIC1ENfdIunuhLlW6IbhtC13xpDW5xZy2BHjyrhCciM9S7C5cbw3jb7mMlM7
o7XHoBRixbtH7o5BnHhwUgtOPkKm60rStLsacxe4l0bZKgt50zQ3w+iRs7bWsz92lK9NgGTBpGSz
4XJJZfmkgOieN2fJGUlY4oFjyWv8Ko+ReIkzjnYLkdlf9ZiMV2mhHrXn9SGSa8PTwCnB/YZWa51M
vEc8Zg15KOzSvrXzej6jTqxusw6hHa5g/KFQVKLAa9EWMAsyrxPk9M5B1Y5m1eoydorz2G1XVhza
cGVe+9ibo7HutHxGtjMgkx0OhX3uTKC2KKnYlpDD/pyhB1Rgirk7fMulOAdJNBy2GLYU2OyrrpM8
dHTCEJoBz1/zt4lF0lAa65gKivyVcSHtzgtTbq11gahhaJAja/PQQY7xxqmq7rwWc8REe9tZOrCQ
w4rcFutWwFnMaYdmtly82KNJg250xOcp7u/RggpcZQHkpZ5TGXW43VllmayqyjuvErNcqZpWVwTc
QZC52rg2+6yKAldV4alP4zBEBXj+vPR8AIg5mmMwNUNI1G/L0rhkbYqckwcBT3e8VgrgsGYHcjTE
o0McqgwbOUOrXdBapPqMSiYqjCa0E6Ztl3V+bTirWtTZOibZLbqgmY9E3LhKBuNMZvH9POsqdGpN
IK5jyzNn7Gy/B/PWzZh0MrJpvGaFEQFFcG/ZjbpwBpyXoO4Tud+V01dcLr7CV5/ndj2ii5FvqPtd
oVR+5dAi2Y5Vi6WPn33EFX1JcsNZANkeNuMUNrZ+TpQ5n3Xe3VgkF+iuW0nLbiNvbIeNJoZvZTxK
u9EAYAGAytnK/aL9MnplGmSICUXrhbjfXdNxLkM04PqyUlexO5w52gFwR8XZqzeg7zf28p3Si4/R
92YKSTPLLXYlz+aoG0Anmyc7jmR164KpPut3hi4uJjafWXNXBnMF2g4K6hSPkzTw9NmkcNtwqjIs
Te9MmBPcpKEns38V3eCbwziCWATka8yYz01BfARldTC4WEad9oCgalJgxCUaBkdenrEeMThcGEls
X2ETR7UN0Zu2GeEY8BVkhJhAAyWesrQvWwHzbL4CmZz0nRKP6elVwpHQLTKw/zeTQgr/rycS/l/L
3DmQBFvKPK6JPNlyP18uzv99wuB//g/xWKKu+aNwtVSnjn7Bz4yB+Ydpossb1VloGILC/d8ZA9ND
qg8FKfC4Qb4JRMioqP5M59nGUngC8BxKEKZpvkvneX8AkgN6VpQSQcS91KT+QuFpqXDuJQwMA8LC
bLGP/ARA7od1Y4C+lZn10FukkBT2ddcNm1bbZypvILDN7HG1N09HMnjHzHE0L6O879ro61iqv3vI
L20r6Kp66RzmwOaCRdelfq8RaTbwclGb01Mo0vfZSuQqMbyl3GehtmeBBvrAXtFCFlpxYYC1E/8Z
BlPv+CS6a0PgIJnaFh1AcTXprZdCXsejs/kjq/auFrufsVyyoYfTCyZPDBdP4DhvEKu98Rayy1BU
lkZop7W9VYYiQZnzv0Yu9zZKakARhtlLZx1uSe9ntWgQM9PexEushxLhSVtBUxjCZ9IArvvjF3hk
QpF2RZ/MwueIGvZh+rduc9eqJ+glM9w/tEfmSHKFboGpEhszS03QJHs80gOBdm08VOuPzR80CfwY
Ki7fFDBFPAEAKu+HmnvwoLIxsIBk7UV2KkEL1+kk8nKXXI9I7QXoL1yBUckDY5RGsIhyyBYLpNy0
FRFXWHsZPE0nQhLHpyBdB9QTPx8OsiIg7HQBXbPp+4djbjWXig9zqGY19wHIekwENQCiIPOMk8BP
uWzWqulQ+DRUne8kS1ErxQIEg3RJVPpptAerC4qCFZ/noUrzIOlRDA7B4CYG3NxVdgX5vvzZqJG9
OpFbR3bycKVSqCM4oBWwbOQ3l8/3VuqYuRokcfEcEhOB6KAcQBRwe0VGC5rwrYPiVObEYaPoX2NG
/jFpFvgvUEeF1hBE+94brlBmiyfHmsO4djrAn6d5q/phCst+fDH69tPHC2ipELzbkG8qGu4CL4GG
s2UdVBBiNqN6JgAnVBjKqtJmdiNjG3T6qj4lsvzL3l9MYRVwzm3ot7wVM/ZmNNOxR5se2SzcUraF
GPRVi6zLifH8cqDCCEXa2LAXWUnrEBU8xzWzmxStB6PWMWodrUQPCXKKTt1AwnN2uhP7/6i9pUUe
p8Bi8RCmAPhK3jc5D/sqHq6HUqhdjy7AEN2ASeiWZnv38fs6wMxjeSwDRGENEZlDqXOIB5NFB5Y3
GwYzWUzg7wCIsJFJFprMzUI9FQ9tn4znna30J4nTYCPL1ooIL4sTJ/nxB8HCcZDKt11zqb3tbxBu
D3Iake4L+UxmCLYjUZoIx4oGEUPHyKzlGekIgiuwzfgzHyFMWAwloBrwqB9PybIh3i9hEzqmi2ND
s+ISHLx/ELuu61TJgkMoFOG7nRngXmc6ghgZQyRq1D5SaMmpc/eX4wFUs5COwgtf9M8BZTswWlpq
KiCLjq7ITgeFG0PWD7k7A81TgS3yNLIGVq4TsjyDC2YtiWC/gENeWekMIGGcl5t+UEaIXM6lpYAS
9uzEClHg0CcWzJHZgZ6EDVWURY4HT/r+QTvFSohFMSPsOnFr22K+SaxY3orafqg08Pu+Em56wuYv
ThFVH0BcITmKyaFgZnlvk0FMNHYN00BpXqlzJDKg2gjG17DCiXpnpONzBe3uyHNVvEpYJYOP18NB
A9uyRWB+OWWwJiwUeA/M27RKJ7TKYnKN1sE0u+ozlzVEvSRjYSusbpUJYkYZkM9hTEFgpXNWrSfD
a5FaYjziY0tRGZB22Azw4kUF5Q907yNXXEMv6uOHPTpVDgpyOBfRYfCGPd07FKepqjPRQ/QjRxHN
lwNpLudK09Ds+zosqmyrEjeQrXhFnHhK2/zIGga1B8JsUGojTjqMHXp4zWyY8Zq4dMVFETdQpqYy
OXclfUjMpFgl8IF3ZVeMJw7NZXMc7FiPgUUHES/lKPctk7I36LaeOqqVjTWJXEEEzbsakj19HpFy
OkF6cWx6ccVYNLgRcqIM+d6SN0C+qXQ69Lq5llybDPzJZVw+zwa7tmuHQXV7UiGKHs75nNZnH7/a
Yztv3/bBMlQVcChqhm1cvHWkmtoM09Fxo8Q00zUH4+RZDCbYE4t/+dLDqYWMqYGrFRAO5qHoY9c5
bV7E2O5VbaFdGyfLBV9gLUXJ+lVpQJ/740Eee5Wc4SxEwIJA+9ALTO1gCwWsYshk6SwwgGIdF/YT
Iv9TLKRHHA6ClOVmCEZWyvnhOU8Im6sGnj8spdRhhibrsCx7hWsLk2tvQsZI2ZWzHt2+DEfC0ygH
g1xUolPkxIs9AIT/OGAW5WyUlwEkMQ8PmHTqWJZ7lhn2oI4BHJGCwqu+oRMKZU08z+gelaCNpRky
ZzyOg6lBydZrcNCUpjWc2EvHXrjtcAYXvIh5HYaLlmgaYOZAjpNQEQedAzbHeE4a3+Yobpm1nX/+
+IUfW9X79pZDZW/v5liySrW9GWbN0i0iUDFJypqF0F/KNvlEnJtmnk4hhY9tY5ywEDJFNcD65dpq
d33qOL1phjIHuFABq7ex5bQjGmqi3BBZVHJks7umIwCR6eKUsz82xyALR3zsLJe9t27xvTG72Ywb
EuQkw6Qq7S3wOPWFaRB7xQZkkUgs0oiLHhnl5WaD6kqD0lA8XuLHZoA0vQEYmRoKXbWwt3YLJtQS
d50T2/5A6PvHksQda1kICMno4SOiWV9WZUqNsHHbBslojnyX1yfYIQUa1qravSJdD1yeZNNKx6g9
drN4yqY2vQIc31gxqsezCnmb7cer5djMIegACASnA9AgByc9GuvsVhQW9qxZ8NfeEwZ6UMDqp/pq
WE2Ne0pd91eXRnE2IDYDVszBtZy9X50D0llTAf6sEHXQOBAawEWjKcdtjCKsT5W581CdFa2Z3H88
zuV73x+7sLsEB9xGY9EvGQcWU1vNVWyCFoFmt4lnVEHvWu6JhfjrNoAVyDxBCxY0xW+Imv29RxWp
OYu5CdZe7ly7Ndr3PKsrglQwvY0LoDlQvpDIZccv7ui6J476X9/lYh3hPmI7hFX28vneLuj6XA6V
gbn1SIp0v8NpmBZu8lmUtRUmKicnbuC/uhYkcZDUYNRECInN/94eQLQNKySQLh6IcXH9FdnGHlK5
6qfxVDfhsdeHfONyi0AaDn02701ZMW0kWKIoWl7YsEsQroVtIboTm/TYgBZ2X9zpXSQ+3YN0SMeB
6W6hDhAinV5GJq+caFJTt80hkhF+vB6Pm0L/Jc4CRAKHETjgq1lMFQaU1vkUmhJF0XE2dNhVfz2F
CZeM3Cz8MYD6OHgORtUmPYSyBPAWPSDsq0EUT2kfJyHKuEh7Tagh/42RoWUErQYUS+NQKW+241n3
HDVnBYKVoFX/i7rz2o0bWdv1rfw3wAFTMZyy2Wy1kiVbDvIJobFnmMliLJJXvx961lrbavevhtfJ
xgYGwsAaT5HFCl94A7mn6W/WBAU/3h7qTMRh6oy0oTtZh6DbXi8LU5OtXw0NUA+lj+HkSQ993aaK
tAGp1BYjzb1wc7qPdh1/1pRphbKam53RdZf0H89tfIfqMI/jbf3xkyqDubZFZ4nJDGei8UjFzbTn
TlEhPr0vi6pmQP2++7AAT4iGVEMU5e2J+PXOpx4O9Y1kbtv9pzWHRnOsiXKDEarKm66a2t8NwIHK
XL/L4e9fVWU87N8e8dz6pTmAUyGRO1n29vufzpo6r/ysjX0jjP0J0oHs13DBoxCP5OqSCsG5l9tY
mb4HRhE34pO97y3FbGQxR/e4ZNnR0ud4zwuNu2qsH8XWNwaEfkmZ8tw1xSXhUA/T+eGf7JnMMYqa
ItV2XSzJXms0eW2a6XSAt9E90oJAds5I9YPTet6FT3nuEEdwaLtDeNVfvA3a1BptIXMTcrHp75qx
W/aVMupwTJt0P2EwemEPnf2Q3pbsG7btme7Jm6phzm2lMbsWlI29VY0iykSdRobLtnp7zVhnviQv
xL0PHpXKw6lPgRXrphJ1xnbttflODu1x0KERW13mhygxEBYZMiqX+uiXhn+3SN2/7UzvI0wTLeoF
3VGyGe/RSZQNzkwHbGY42MaC17TWOb9SxNcoEjd4XFjZRz1OwEmJ1PiIcHh6k8mhiMSQmEGte+oQ
A5KDFOPTEeipCmFCo45ZnrrHyly7G6E8tIPcwQNgZ1zSsDbOzoJlQp1CLZQM8OTQKrJKl0lqkpzQ
xL6t/AXfCqNYqRc67XHO5y70IZdH8Bxs1KIsEU19UkY5IqJHanjIfLRQZ8oBW9mpm+qbdknHfdpO
TvT21zqzMAyAwf9+zFN+1zTViNvNbIFUVUXoSLN/pOzSMBTuK28PdWbNMxQOjhZzQoC2zdhPh0m8
oTGlJF1TrNNrushPcG6KTwMtMnib6/p7vjlbLA6dzUMh3SA73DgBr8fT3WSK9S1M28Bvj5Wuhiuc
PETUycQ8rKvZXVj4Z6cS+gF9FqIXYqbX42lJ7fmDoxlh3xnJXb6UcqdRPd5PgH3+i6EIcJGeIw+j
7nvSbppEuRiF2VO5iUV33UjoSGPXj7vUTC/l++fW8c9DnZwcKzeRO7YMRXWuuypq50tbjtneGlsj
9JyiDia6mRdOxx/V0JM4HhoJ65KviE3faTbd40jFeoAoNMI+mHbpamnvRdMbDdBF1R8WAKCHzim/
Kbx8QuBRGerWmn+fla38Ig3geK35Vz72xl03+yB0qt527F0qy4q9NqS9dS1hku+0uEkp7skB1OHm
uTD7g9op15jHYK1mmkwxRrViNzvxBMpYq1fMeVvpfgKEZRJ4pLG4jrUWTK2hVd4amGuvHmY/6659
lIcRr52s8UPrUvEBQV269wk5hR3h3Jy+K0sTV5UyMZ0XUVozhENmYQqVaMr2YGD8JaLUBVkM3NIY
PeRCk6oIBDr8z35cFn8bUzPSWgEKdGjtzP9sm5QIQ7d2li+VWU1TwLncRVKMDRA/DYNh5DCcMvKV
6BCbjSWSMJmWD19V3rYf9EUYkWpN/lpvlPa9hDj27C+Z8R4u2qojmhPvKWWtkDeNeal3g2MBQkNv
uf+eiBHux0KsgjCaDssTLnTTf/ZcrSbH7frp49snyI8A65d1wc1C/AWVgF32eotV5jC00oj1sFiz
Mdn10zwUgcRMhptTGcaXgjTM3lWmRUMbwEl+n1pWW4JJNbMvY+x4IL0Rc1vCdQYYbrpu/5zawn+U
a4qNT8yV82er9e7HWWY2MmtLd0l84twRQdbowKi1CTtO2xVwBWPPnAbKgiNHIPZu/SGtx+bLuvIN
3p6rE+Hof44/sgHXoCxocvGfHEcmdINxlBOIer9wQ8sfxI1epeaVTPxbCHojuD8kJKXutZG/JMa+
sxZ/Z1OavK4m+2Uy/R5tf+4ltYoBjNnoH95+wHMHiyB32CAQRNSnQhyr188ma0YP46RqwgXZzh0J
lLNrhgEKelyo2yl3L4RBZ+ozNEKAlHA6A3v+JcNUo23O7tQbYW0VtLt7u5nvpzX7BGi2+FKVOaqG
0sqLj8JLxjSwoTN8nHJv/rQsVfxBteBc4Tcn/Y1HI/rSw525H82Nh2OYgroChLjXi1t4bMy6mqmu
aa4budnytZejvZs9PYv8Xpi/P/8mVuCmbWNXDXfvZH2w7Yx4qVamot90VtwZ6bZET2iKpc5DUbgg
xer0Ek7jzAYwkUChB8DdRZ5/cid3qze1NShemoRZQrkLZYjV8f0jSo/t/u31daY8vKXBfGSkDVzu
ZPv1fLrQpfm0vCD4ljJMFuTLYo9z1FWDAXLdjEO3gfTjq5XErfJuZqXX6O8u+Ve3hxr99tOcSR23
pI30FdVY+KnW64fJe2zfY4Edd1r7LVtSg9pcpeu1zFAsyXVV30weXsF4/WWhFPlwYfhzawuGJeX+
Ldn55TBYZ7+M84ZSkVa1xkHq+Z3dYRmueek1vpUXVai3z3hyTgMgQ3mVLgGgk1P4ll91eD4uFCPm
PpYhLSYzKOTaHjIduZ8us1Ro1g1IFHv41Gnxwezt6UJzYPu4vzwB7QmyVp7EPtUxMoWsEptOQJhs
2ydDSBeg5mRe/fZXtYhSOGGFS6nTP1lijltORl8qEw6BYzw2i7mEMlnGoJyGOaKCXYeFPnXH2s6S
49iqSzohZxYV1QDa1awsSJ6nqCf6Kmk5Lb0VrhOVrHid17DWGyohcVVE9lSK0HcnKD9l+yRTV3t4
++V/BT05psXLUw9BQmbj3b5e02lZIOM7Ut3K4tUJyrZ0bkaQ/uHiGVU0oGp1tRXbKeHNHqTSGZy3
m5dINZCe5crZqLhlEQKKfe9JJcO3H+7M7cKWR41xqwODIjw5aDIfhEuTWGa4uHIK09U0HjquyiPU
DtaiBflrWddLWfa5QWlOABVk5dtUMF9PCIB0MENOyqJbiMe74t4a8fDIXCu7KkfE0Jfhwio/sfP6
ccmjIUFPdctxtqXwesTc9tNplozoK8sH4waXztTnhgoR0ObUTa2tGTcGqJVV0AzhOEz4fjwVfvdS
+uirakJeyoLOnDSWMLZS3cbF1k+bciV6BGMDLjy05qz7oLnOeNAm+bGXnXMwq/L3dKT/mQBwBtwl
5JZ4FZ6kJwUeQbFV1laYGaLa51IQjY/ENY4/ehfO0HNflxVP7IySHpDGkyMcRzRRDm1rhbOyi52+
rCroxg5Bh0Z7V+glttGlnC6Meaq/siWxsPtgfbPDdW7Ck0EFe7xM/NIKafAON7BW6WikQ75Ts5FT
i0vXoFFQo/JOo6pcrcNRps7vCTD+a44plNPpcIDY6NvE/JS453XbK8TwOWakaqNhFWs440kS6EYV
9unGu13959/fvrRSWdKbZgCx/smQRtbMM0ovoJrS4b42VElc0gH9SLwmBHWC4vqgiFDfHvXsicZp
xn3BrYU4wMmbNp2ddYURs3gLKz62JdLOBfyBmzZeEA1tMwP1jsbb88WQEomH3ItQ2oVgOdQ4hWAc
ttdz29kry21hOvOB3n68c1uLQIbDFjcYLraTpxvK1bP7Cv6eTfa/dzrrW+Y1SeiLTLuB0uNfOly2
ST69Qyku0OEiVsbU+yQgtYTbg0s0f3wE70jBYd05uVFEsdfIA+62f2VOMV8X0I3fSTS+jnHFGSQn
r76rZwEwNE4Coj11fHsWzoSQFtsPRSL6N6SWJ4eskGqsqUDY4Wp33yFAAe/qkcUfXOuSCu+5DU+8
BgDUpfztnYIKE7/PsgwsXdhqiXvr2mVBaXZ1D4M9o0g0CP0msbLfEyH9Z7MBtbH5xmCnqCSdrHwg
ulmC0lGo2bXaLzP0cLRpsO0wTJrKDdrn3tPvTyi4NJd2oktidGrfNRtTmdddDnYgccudam0Ubvo2
gZySXfJiPIMJA82LGJLANGGDTW4f96ejJLPSREB5syja6NZXJ0Fjk7r8zZgn486XI+caHYd9Ss51
6NzS3M3UfG/retEjT4wDqxy6Omh1eZRF1aEThG5QPVFSXpDdf3tWzsVWhK/A432AbIgrvH5Skryk
KPoBsqy2uPSsk5d6NLrrtENtKp6K4noU6xQYTQoZ3KTO8vboZzoT9AZMcGEc/pSPT0aH5VuPSZPY
hK/LFJVDA6yi16f389jLA4BI/U6vIFh78/Jf7C72lMUShHryS3M0VZR0RFwycApBrNO95AbvRxUO
0hj+m6HgBgKeRT6Gh349w3ZjJWncstL7uMYnW5/goqXmsqe5dKmPZZ47yqiVsfJAiVJsOFl3qVdC
RZgpmjVW3t8bckRRO0OEzNeMP1Ovbu/m1M+v9dp9gckuCJoEVMrVnw/laoL7G/d6o8G080QSDp5V
RpL6nlF2OpR6TwdZVKqbhNvikGAXGzRprCCwt/aFjPbceYSOxpY/cihBEXk9YUunlSvqavbWHp+j
FBL/3qrt9rp1W9xNk34iKkD+4e2VeC4CoRRLdgEbFtSBfTKqpS1jUfeKqWvH7Kbg5AqqGEDH7DZQ
kAd9Ca3S/jRWTnJomqG8mRq4eheeYavrndxEnE4A6TxAtDrZ/Os3R/9mGuFi2yG8CWQ5jMRCgq3x
gkkoiEG9vz44NuTwxlnsXSb14VBXfgwbMLGit5/kzOXz6kFO9mVKuywuXNas1FQPyKmS76TnPmdz
lV1Qzjw/72jwujqdNJhCJ/PeI/w357Fph0YygdId6OpLMf9d1MqLnKIZDu44jzu9WmjqOZq2m5EL
vLBDz5VQNtsweigOfQ1IYa/nvamWVMsKww79Ti1X7WQnO2Uiuldz+wdimtbIIkzbKwqNx9Kyup3E
bnBHPoKWULXYFyZ/u/p+WQWcxsR3G7LYOlkFfuqiy5fwNIaM66vV4Gxal0a7A+itBW5WVhfGO/ex
NxdoSkfA9imhvn77Npv1bgI6HpbU15E30IpjnvpckZ1V/DdD0RnbGmSb7M7J+dQn7lIrpNnCTo85
QETKsStQ5EAg49JHPXMU/uDu/XuobZZ/uoJrVS40PljCeePjQ2F6+t7sVRu+vVHOZaY27/ODRMj6
PSV/uV7s9p4iTFvqZXhxKDntAOUUQQ9c/dhPBSekYdRHHXW4g2ctoAs06qzZCEazH8pNpLHILx1l
544RSjXkbjSoN7LY61dP0dZt5+1yw/7bAZUL/i+1JBUKs2sj06m6b1m82JCd6/VONbI5pl2fHnKF
tuXbs7MNdLqSN9A1hXkA4yh1vn6Q3FLIhTXQfYx6oPHgVm7Y4YmN8aGeHTWLMOzt8c5/DTD4G12F
ctgpwVFaIhbtDOlH6g+2BWtL1PPXRFPiMC45znoov+ATF/uHfFqdyMUD+Ki61I+yuS8+pZ1KL2jO
np0AhweiVEKMexpdiQWgT9ewldNcKrptbX5HBQMpwTp3uD8LcSGXOTseTB0wX3z4X+5/mTUIHTU9
i35Fp8yPnfXQl20btr3bRAL1tvLCWvvRvjj9xFzTwL+36joQj9efGL2gRGlGByTPXsVeh6aDrcCi
7UozfpzqpA+dhhowgjd+2CzEj+VYgRUds+pmrdP6TgxSHuu6rW49Gxqeh7ZNBKtfCxVV5GCyzfpK
pajGmYlCj8kum0OLk8auni0vSjW3fVdC6IvSrDYBeriXqmvnTkaKq/RQKK8CPDt5OW2ZGtk3kxXq
VpJgOVGrED5rt3Oz9lL8cSYSBl62caC3drd3itZbba/ORxR0UDxC8gSJGT8009Q5tBSxQlkOVLGL
dDl24zpcOMLOrRmCb4ih0OQIw0/iU3hEvtfZqQ3M0+0Po2z6h8TR0E0y85h0RNcv7Ilzb2pjckGu
gbgv/LzXK8aS+ipSkMnwc8Y5GKbO2ndaeguIZTj2tiruR1SqgsZYugs2W2df9KeBt9//dCMUk+Nm
po1kStq7C0aHsxOgVuQHQiJy22SW8/tV843mAqBvo7zQDH09Xipy+lw6QAnQusXfnqi963whhPXW
RX2kPVncVSzcXda6SaRy/xL26lwSutGRgYQgVun+kFz++X21rtOqglQhXPMRI624yZ5j4u7rpvTn
Y1p7KB31JhqJsx1Hyh7MqxZ+w0uMkEnQV34S6WIaN9kHd9f4KDS5jontA1fY1ZQV9YW5OtfGJf+D
+krbG6b2aZE9N3KW/9KalDvM/MqZ6u/W3JIkuaI/tBuMXbq0teMlr4CRzWbkDbQ6YD3rt72Ja59a
3PxOtdK61xO0KCZi7A8X7pZzt+rW+6ADYvGgP4pqPy0fA09kw2XUsEbeGAUIdGz32Np/z9CUiVQn
1xBUg/e5TAonsrCLx+7EKd/pcdpduFXPnUpg7n2a3rrgjjupj1Wp6JbEB3g2z739MaZEsF9rCogB
wd3Ht196C75PT/efh9r28k/vLIrBGGYBQcw2qA4MAAl3lVbYR2+Nk2tndJzDONnP66DrUYbRxCV7
h7NLmPWwiTNyfwKXfj2+m2ir0HSYGIg/qQD2D0LYKY2OyhizDys3zk0fq+LgYynwWAze5q1YdR89
rxg/yFV215J8Hm0gFEflUM8BgNkp9Drv0xbJH96eqnN4wK2MQeAFM2Yjur1+1mzKQeqnWJiqAkMD
ZS4oyWCkEna2aI4j/Jz3iWf2tygu18RkOYbAep0epbcWu7mOxXtyne+VmX9gr9nXQEEF/I/ZvrFV
2t3SGEO3qHSA3OdOvKtsqw+wThlukUI2nsfF9sJVnwY89DYNFVE0h9mfQM2YSX0b05CNEFvwIuRK
rFtB8HUtRrONxtIc92Dh1YUo7Ecz4nTVeNTRSaRIpggMXs8E02DXxggKk5t8fExT+MJ+ZrjgmpN4
B43Cup3k6F6b1dLeEYjJiG+qbtYMvWikEtd3jZtPe5puTWC1rhuOclw/tcox3yWjrA+Wk9cGrjfL
X2vhmHsxuZfaTec2GCQSYwuj4HOeiuxSLlOGWXkGoo08+lKl3YGmRXGgEdRduAzP1Dqoc3BFQPSh
JumeJNpIwUzeONFbXKqiiACLZYGWj9W9lNghoulTo0yljb9lrPmj9kqZl+OWIiV761THd9a9yrBH
elfCLcfImkT1SSn3xQCudSG7PzeTID22b2qT3J/me0blkudpjNR1ajjqjn0Nwtp8KFzrUhRzdiQa
//SHiXu906gCskwL1Zf7Qw2lPJpV3ezXyYj3pqu0C+v77FDE8j9kJjY95tfLe22pKAJk45vZDfA3
hO8jtydoy1KvvRDPn1kehJ90nuFVcNSfIvGrRVCIjWnUdH0yHNFBTQ7CaLodOFvo2wVt5kW72AA8
837oOsIlJawnfviRZP106Pt2n3i19M3QUZ6/l4ldgpcSc2CX/qXq84+C5MlRQSLMmblZBv16l/WI
lPjxQq9n8rv6sDiAGjPgKnsdjbE7LbO6/QylPCrXpbovR83c5Wnd4qC0aR54aRHCfOkPSGhRrPYT
MIVIeoREGCJCSdK7BbbnPXYAqEFeW81f0hwopaBqd6C9lRyyXn59+w44F8WAw6GDSGfY3n68XhoG
mp7/4E+gLjVXGcyJQKIif9uVXXI9xQjwm8jTBW5f5lFbLMvBmfXi1i4r3MQktCNd5UOICqJ110+1
E2i+03x6+xHPfFyHZivpqKDZ6p0uXm9CfVBvWLxjk2rXaYpIrU1h6apIEQZ9e6gzFZifhzpNDSll
Ghs5GIA8Qrp7293U9VI9vnDEnAlRaNnRi98UMVDFOU1fFPKFA6Vk0CACwwa3mA59O6Ja67v+PkMH
DQXXOn/v1wj2A4qtLuzQc/NJkZoeLm0M+ignt74+LjTtF8QU5q7LmNQsv17t4Zumuv5CgHF2JLIJ
hKfoC1JQOFlbgwW8ZsM2pU3SfGgsVx26MaXAbxEa/fhyv6VG/v+biNiGCfnfNcOQdx9e/ud99u3l
Z92w7e/8S/ffM//goOXAw3SLNiiN8X8ri2ue+8cmEsZBCJWThOM/MmGG8Qd/AdCNAdSP4odg7f1L
WFz8gYbPpjlODMF/Ynu/oxJ2Up/mBqATghcTLXGq1HQVt2vipxNZq+D1l1i+R6pxDBOji2nYoxXR
XWvDRgHzq6XBObU07zswkHtNc9KwbGwtsKq8+RNxSvn809w9/HM+/6yrdUJV43ags+lSMiAqN3/U
9l4/0JognFZMHozC2TOeUkT8j52DsF9qSPVQj1N2mJzMv8XAr9y1ix5/xm9PRyC7W5/efhK4tgz1
f28Q5oa6BSyLTeDLZMpPDzSnacs+bSldDr4A0O5VWiDmqTnWgH1vECL6jmr1vGN3zsnOcxaEqlE3
vPHSyUUdJtZvV1EbDwJdWaSrLOuLGWvi0HZzFa3AIBZ68NGYDkMJoaXy7wYXBcbeWXQ0pPX3rRi+
xWaf7JtyGm/tIvfuYP6m902/6NdgJAeEHa3KC5ou6x76cdbeu2lT35uVK278UW72bXLJg9J3zL+t
2XYOyO3EN6Uo6rutukuiW94g6d4flL42QNmr8aAs+xuy6OVuaoqvPIh1hfTA8n2ilrubew0JXxoq
u8RN3ttleTP7if2pRPYtyqxqfqHDkUZzel+WHpxo3frmasWzk+v3iJh+VNPgRi0x/c6ss7uiScsv
Xg4th45i+phwchKOMsF+b4jbjnI2sBjyc9V3/d3aApWxVDxHiMj3H2uFSpDn1/2xLxoBMcmwjggm
cLPP9mIFyDMXgVFY73zV2N+8YUIGWM7OGCz5t6r1ZomBs6a/i0dNPSojRzKysWIAQKCo/6rXJAlU
pePy3EyFiVSzgA7ipk5nv5SqzUr8WoxbNLSy+KrzjV2h1lvHaa76CXFNbfokhf4FYWsd8yJU0/Bh
4Y51qj+1pbu2+vRvaMFfmzYd9kVJCcrPBx2xZBgMk2y6mxwd16tl9JB7gJLhe3GOED61Er9RR6yf
cJyYxHBX29ZwGAU4+2mxc3IxdaPjjP3RRP9lV9iDRmm2HMJpNXZpY/2Z+3HUzxDhU1NUYTYgqa4s
VN1dP3OCIgXcVqbySpPL97xKnL1U6F+jtE5Coil91znpX0Yur5ql/lL0q4FlfTxcSVmQKxf5cBUX
4gNePCOhW3vlajrWNK6HQbdy31lrY5Z46HjtUSd9B/8j38djZyosu3WU4Tv9QZbLMkejF/tRApLj
IYmT5QrhC/8jNX8+6RZhrXLjvLV9jLxIphvvGqAyD5mFUc7OA5J4Y3S981CX9XRbD9uVqPRO2Xvp
FkLsRlNqZThqDhmw36v0puE0CTPTU+gIyKQMzHHBWEgvHrXWOWhiW4NrYWvuXZ80lrFXbuHENw6J
bvqumRDE30E60xzcu2RtrihKLz5a0/Q5vU3QejYe9UagY9013dJErqBLcrAVKv3B6BXvVBzNIim+
1GtzFHn1pGdShMOUZLshHhHVGEr8F1cFjlusOv8p+i2WrcT7JV+HXbI2dWS2JiEUFqxyh3PpS+n6
xgsHXvHQiRRRqphc6DiRAWJ5VCzia2XH2l/4EY6PvjfqTxpsyDukkoYxiGO3/a418bprzKKNNJK4
oOyWCZlGmd4NhuqCdp7NK1cB6849vTnGcZaGCB2sB0uV1bgTMzp7np+vnxfEcgM16/3HJXP8A26v
V6aBTqupMvfvYuD6CHVD9c8Npb8PaY1l666bKueGelaWB6s0Nr3hKT1MRFNFkNvUXiBU4m6gN/Vh
bq1pJxYWWmd2Sg+QMC/e16wwzjSW60NF6ehTWvRaGawTpc5oFFp+1IUbF59WxHK8p9wyKu8wG16H
0LFHYUv+tXr0roJ6yY34PrNxLvB9/CmCfMBhDZCyXnI+SXEna93fwewYnE9uoxtPsVvfmktsvyuy
uH7whOq6oEtyD09X2/iymOs+axtb7bq6G7+pEhMZKpHWMbeo6atcx7rCwPSgkb4ES7rkKsQdUO03
chWQjQxArXSzQ1GPecVqnxscuuL5eoytFQVi9FCecF+o4qCFBNcHmpvQstC7eX5IRPLVmmO/3nWL
t3JO1PFtW6A7jL96nO3Q+TUttJTz/Nviig9ZB8Q/WBViwbXo5geWzPzgDql/WzcyBXlZpxp9w14a
T7QQjCd0tucH3yvFUcU9SiUTB4ae5ENgJ1TAUq9TG+yo+pAsVfnBdLQH9jtSMcz/3WiPSx2sMYLE
CSWhfdajUZVw5u7QRy6vsmoEppLXyYtoxuwww82MzGmt3jvONIVWa9k1oveud+vn1lEqi7qFVUzy
qVtb63kxDXQUq9k3hg8Z+JDdYCxJlDSAGrCmGxwkJBoPUInV2fLOTW3ns+QcmpEWb/K7iSnGmQC4
flBT/H1qhwrpHTAZ8Xv+rT3Qr6uwRC78W1qXxaNVo4Ds1roJsEp1zmPtpAbAdNQcDLrKNfpHaJO/
q50Wgu1kWwdItla5d4BGv9fqZG96svgomkokV2JpOAagWj1Vi3s725MVsQj14wL6kK0/VXuIvDH7
ZVJg+jVKiE9LlxcPCV3Fx3pq8GNeLf1QIXp2iyCd9qmXuAtopn7QYhv+OmW4a0Otap/YRftcrq0X
LnFjPZtDozbVcv+qgWbH4ZDWT32Xt89JSw6cwq99wFF3us+1zo+cxB4PHMtw4g32XQI+OVq4NmCx
uNaEHwXPHizGeFfHOQ2zIcu/dI5fvB9TYsJGV90+Wbv4Zi284YNuFmR/zqjraSBLzTqmDWSw/ZiP
agcIoW8Dkh44cv3s3caqfdLrXL5kFI44flw/YDN4LwUCJNiH5E36MBUEqWFs920061l5teD58tEx
6gl3t9p0Hq0OU+IAI8Tqc77ORopwXSWuRapp4RRb8W6d3Ia73xk8QKY4E8RcqGl3LXo8HUOrt/rv
6JknOFQ4+9YFKmhrefzQ0TiLlBT9DtRB/eiDT77D68f8nhY+pio/9qC5liyWtHboytsCV4YhXa9y
rqubfDOx85JFv8L6rtxZrTGHSzqV13Pmy+cfB0SSZeNt7vvx81oqLywHP76XAGIsIjidnRYXdXZc
DC21d6ysZh/rs+4EoJf05HpV0N/v9KY0n7qhQuRjysyncuztLMOWQdLiQzfVGj7EWPh9x5mKo8Bx
FMeMN8wPKxi47GMqF+Slfcjc9tWEMAKGcUmFh4vXseDnIZ4PfRUT1Tm1OT/8uJZbtNqrYOpb/+86
hQPnN17/He6TP1JOTWzjqcAHJw4MKhTw/vHRaULIddPmSIBHzW6lNDFHVZIsD10/eKH0DIVSuPB2
+pTED2nlVH4wbsG9sAb5jIVMf4dyArVnOmvzw48/JNJgQebC4qcTowzGblHyOfVFN0EJFF6203LB
CzT2wvnmU5fGYUI631JRFX87Fg2GGay7RWWiotdQJXOyBwg+P6CCJJ8RUZNfeqWxPn03h/dkDA6/
cib5vKyT/jAR+R8kiBI0y0uv3Q0jlnoBOmW99qGaKnXTbZ6Ye1vnYILEwp/Sek4e/Bwj2h/Tn/iT
/44u2D+pym8l1U9NxT+nZnqvLGL/V3O+baBvP1nO/mvg/5eusBuW8X/Puffl/3x4KaeX7033c9K9
/aV/J93uHxjp0VcHh4JIM5qE/0m6ff0PCIKkdciqAgrbrLn+rc5tYLa3gZWQZ+M3oCqs/6TdhvXH
tsg3de5NWJtk8DfEua2T6iS4ZGo6ZLqb0gz1ecxpX6e5gBvmxVodEeVT/DRS7PpQzFrzYnbOejWI
Ii4jiPcDTjhgSoK+247cafKM286ouochaUDzZx59ysHeNkRvwhAJalD9z43RLzeOI9nKNaL+7xLs
XTG860V/NPxhDuvMqImyy+xr7Fj1+96xkA3AfMF4FF1C8ukbxY1s8ClwkwStB2HSy67mVO7crm2A
ELjunx2ep6GJXv4Y1svk5PuYIuR+zIacVDLRrc9pBgJnaxYtX+ockcSwSB39Lo17QAjtWmmPebcM
j5VRie+w92ibI/5sSvC5baxHY5fZQKcnsx2CkYIxdppriVVZSRqD97vABKUUmetf5ezbIWjx3cS0
ZOZW6xp3vZ1N8PUtindfs4FCym7QSpBSpW03+Y7g2P8sVWK/FJVYruMS/e7Sq9VX0oHYD2B1N/z/
gLigToeGhie/a3VJ91NYi+SRpC3KkA9Q7Yc0Gd6VJjXkuJutO2PW0xzD50K/VggU1Wq4JopwwtXx
/tYTlFATEyPOYOh9qtHrivtrO5t5vgM1WN1hC5Df17J6wCQ1/944KWT2vHNyYNp+w+HnVn2CgSEy
5x9h1DpwLjGefWnmXrdCc/LTK9qP8ou+DF/mosW9AD+cq7IqZAD+ZRtTdWGcm8+VPVhAb3GP4vjU
7mOhIQQ/4Vn4d0xz5VBolAva3PhYGPh1kbfddfFoYYrh21+nLv1apCgFDULLXOJl6LsuqtaQEzBO
dVvYe2NLDGtl8prMoY4UwfMdocPd4oz3cAvWwC0q29lhVdEzKSjt+J6+Octq5fIYb7FIgW9qkHhZ
/7S6VfENAZIMzj4F2IPAqGRgAXne53U1LOpACPXNcnnCTDWJzC2HHawBE5Wq9vAXskzZBLgjzxg2
DmTaeUrFvivzD5ObFYfZE7tkM43xafLvK6v+2wFHBtHdnPZJr2l/CaPHeqofX7p60/Iehy90Wx/L
xsLXuDCwVjEox6Rki02OARf2Kl+dGa3emLfeNBH/bJ2u2tkpeIbA9DWaN5SCWpLiIBZ4xeXluBz/
D3vnsWQ3kqXpd+k9aNBi0bPA1SFuaEFuYBEkA3A4tHTH28yzzIvNBxbLOsmsmrTqNhubNptc5IZk
xBUA/Jxfpg71MFbW9Psq6jvUSMFRDdEdJTr8/dyiCq6NvgOFsObWNkRv3d023iDJwbRaepS5Tg3L
APXuaAO7p+3WovLOCIhIMAuDvlnXUkdoYvEFZYX52lEMvU/teWZ+0zCc0JqSld2+q01ZozXNyYMg
KntnK3O+WV0Z+6L0nzVH9WaolfOOkcv3Yiyazitr4qrdTrpRAKPIZkOVTWSyTvlsSzbmwJFESwqm
XK5VKCTtreJII2TVxV22sVpvAlTQ02YJDfsi7cJszUSg93J1aDuVHd0HgAQxlmNE89ql+o2hNNZu
2u+Jo6uRzUrfSGIWyegZBzpQTEj6Km7NZdqhSAwdRNRt8uhGJfT20oowPZvU4+5d7S0HA5dJvx11
cO+uHHlIXftwy6bdXkRkQL4AsicPimwb95bGKSJOLVds0O2+S5e099nU8iKaZ3VbYG9/qHlP+ZZU
ZHUrRebn29TS1nHp+/ohbaLkcZiC5eiiSjuwevbE6Qc/Oqh7un2ydO8Dv2zImzbuQcWkjKUqqcyz
XER7erGmTYUH6jAtubqZmEuualWsndIFUzl/XB28WfU0T/tev0ZRJxdgqepW5/Qe8syop+/euN5h
qmeapsTbod2sSj7GiFXkNknD9qUrVcMd7Df+Q9UGvXVVkN7zl5a7X/mE9XAj/xdAGecPLnUMV78e
bnZVUTolJhJ5sujcpI0Ttz4GgEEiKLcv/LQamdvlMeBL2onA7uNGjtVedo9V3b7IiqIiP1z62z9M
CP8AWf7NwfC3VxX8CHjFWMnJ+9urcnJE+hRKevvRwNWpjOTFK+bnpZ79uBGtc6Jn4dFa2K7H6qvD
xYgbse5xcRiPUvhnIHxG8jpntKyg3qKarhl61WNzCB+dgi7ppR8/yhratu/zi/Xi+T+//N8IwL+9
/FVshUAIPooQ0V8/VKrdaUtEQrUfWa8PUZtdzLq/Tuf6LVQTsAiJ1H5U3xZgCDFk4SEvTBe8ib5B
1e5GNAaE+ZRHPCt/Qfn/SiT/fF1IDGD81+aG3/sFXAMYfaAaBM0rxeeqqZ6LrHTiwWNZTgOQlWE6
/vgo/q+Nu3+cdv/H4Xt9fiu/979Pzv8PzsSkR/7hmlmn859FNesb+Pd/O3Vv8o/T8I+//rdx2A0/
4YJF8w9tRJwDcom/T8NO+An3kI899ncKygk+rU4RxIU//xB69CcFZUefGFopP1iVAxgJcZP8C8Mw
w+wvRAsMFKmEyFxo5+EVBn9KkQuG0SuSyUS8xH2zbDqQ3WNaebWzWarhlCWs/EmdQAKlQUtxaaOQ
Ux89nDzZUxCBq8SmyrzsLmB5lo8o14nyqcOqa4BkyLfYpH3deLHZ90NzLgczyvcBi1x6MOeestWo
5Sl+kVUe7av+0iPpwrfXOe2XkVFQ3yd10wB7GnlUXOQVx9uzS5UikUhVmA4o3X2isQ5A6dZnU5WJ
3NRgFct+6Ax29cSnQ+B6TEd33nWRjUUghTGiLGssTDMeZZ/fkvFDo1QnOEzjaCiMYpc23aifspK/
RG3cQi4AOBsFop0u1joUyJCPnAD2docwdKwPE5Mf0UzTJJv22hsDV961Q6PcJztxaevSVIMNPtXY
AvvVlrF4ni+8NMkYvkhddTdU3nnA1KPGGjSPQRoQQK2tR+EUHLaEFVcohmkkOxsLUupdMkpCXRyl
s5DXnOkbfKNPhfRqP+5klb+FjZpu0FtOtHyM0qloLOiceRMGRv3NTWbjsujdVSy/ND7xksiDvG1C
bZOgFq+eStKwAqJ9O09Y2b5v0ffyYYi8YbxfahdrWOYuxm7mjT65rcVUaU91dD0Vpd2fZC4lhVmh
MaYfRRmM9uNAMA8NcsMadqnHIlG7NiyDNk6mXoybiVipNA7QDF3PqeOumXduR8tsKrmc0nQs21hG
Jb/arVIn2xU9nawblfZNfvKGKn3qUrVSYigpyx0hCWRlNwmsJaa1PrnPgsEkxBtP0LQLoyL8huPJ
tHdO3lT5tq+dIbtqtV3dZ/mwFAzQTvJdEfbxXGoc2ruWtglQpChamyVJsym3OLMQrnDc2Bl/Gn5O
TdNgIaJb6ZDQokZclhGo4OCnPpeYPU4Rw8SkZL6vZMgvKJ1u3gtfIWCpApVap1AZNDYQY0Vuy8h2
xSXWopLZ0/oR3uvZD64d1TTtNmIA1RsnbdwsxuUA21PNfZ/FdpkVFMtqhpYladvPY1eGI04MVPix
50qqYnOvbIeDYrhYNqmbmiMKy8QOrjXzgt7WSdiVp6acmjcGTC/fOFY6fIQCE+uWrVFRcLT0yYs/
6ACoTjnN05J5Y79JvMZC/z8N8znPu4haFKuQ1KlrN7l2rTT07kSXUO9uZAOtxky3Ook1vQP47Wyd
u7BeU/gWWaxR28RRTOX1VK9kWO/3D6ZRdPluTjo3AorjIttP9rDoTe7w9LieCU2byClIhNyWjeHR
ZOvX7lOUM73snDDpiNLqorZjh3VKZ9/1RigJ1NIKFtfM6JnvvLln63OH20qMw7u0yuhb41IetzFB
fa9bLoWBT1fCMTVGapEGPi32i0SSaceptHW26YNGf/aRdHu0LAqfizrz/dvCzCbCKvwkSGnXhjmI
TY+ymBj8dR43eeOM1qninTUbv8N5HmNxaMW+gOJziUrkFdDF3YC7qWxYzlS3RlBdVEw5sdFLolGd
KFXV1rOp6mQWZ7k5lnWqaMPlWf4V6m8oN62FdHIjEjzQm6hN55RNBeQwRkjMnDfx9KCjtQ743hy7
S/bCEOU+ZUN6x27BtNTOrvMa1JQ7xOEy2peaiDUnpm6pv3eTwDDiiYeOjr1ck3HlUPvH2kKLlL2r
KCqmn1r4W7C44b43yTLbpI6Yu0OuJKlmCMMSyFzXotQlyYGVtVm00wZ8J6TMahkLpAxumbx6dlpD
C/GpObEtHeBj16n7lNBtl2vOmaVxssMF7kawath5dlNxUgmbCiorySAnRPbUaOGcmH9iYlLysyOC
6YqvK93pwbyTXjrfZAF7gmzop0bEfa9897IgOe5WhtV94fbiRuNfqkLjsu6yh2TgIuiEfTno5hZ0
nBj+nq3KD6dbxIH0ALQXvgSsiee0MUtiNIb6SKYBNUemj0S4adu7xKsv3A7qN10QyKIgTGOnf+aM
I+utSO6pq86fpJ6fm1TR7cyL8E0qM7px/Jaa6mCV9jNJySeovyDuM8kvSvwbK0kOMvLe4Rkeg8Hw
YfPQhpA43Rwnf+GWtSR0PcYO0NCDWPJ3CNunPoAzpFjmAuzY/d5Yaq95mCB2CI0L5fTDsh2xYb+6
qYCjySa9GQjxPJGO/djyEyy5Cq8WHWbpJslN3E2aFgT668axpTLcOcvZtuLOAVkw3UuOPZ5ypLFO
ZWrf2HoK9w60LYC0lunOXbfXxFbhXVT59nFB4cu5kuH69My3IIAo1kGNYY7W930qiksqzi6GqaTK
fKK8u9c3hSjvCrogDTrMjXjuPPlt7LxraZT55ZKW6o7QwTT2WyVJxZK3s6HOOSTcYzmRtGqV2ji6
On+aO1Fd87VPcRjU/lUiexsHnZoPYYX+wGjDiiQU946MK4Qunq+9AwVMBxt45GhQHtaWBURIwMkr
imxt+R0vbTd57OwyOrauBC9P3Id+mlqI6dK6s0Y73Myec6e6VZQQztUXzwb3CVFD3CYGx8nim3pT
DRzVpd2dhzAiRE5G67ZMgfLwMM1N9eEFur6iA81C3JjpvR4BbAZD1Tdm13+z89Q5tUaFB6viuaMN
WRbcen0E7t5+72vrhqJdG3TMdcujqdGX+Q0VB1JBjJY0mcY6GsVtnioy/oUNGYVKItg2WSk5XQdg
t1DMt7KJyDnKssdOZS9mMxh3FqPqBnVLtxOieUlGsheLOf1aFMMX02kZaYhOcx+M1KwffcNz9kkr
nW+BlTxBUSxPBVaDGJcf8wthRpTGUlKNXnpnlfPBmaKWaMpCHllcvxSMEjG292+jITd+YMYtg+xO
RKnxQBQTp95EPpOnwzG28uSqsU15UgMZVlnAzCrqK9nO3rlYoCFsR133VsfdnHlRfgik45xAKE+G
XGkYzq66qihbN5p6W/RBHhPTuycVvbgd/dT+5sEqJvMC3Zx9iNGY7gxj1o+2J/Mv6dBayXjCFETz
rPBIv+DNV419gJXuq1Nem8RY7nig2gBIfVYl74lJZvAt1rRJXtvWOIXolwapvI82rRdV8hQULnk5
RAvwHYHB9vfdYPsmsvpunuBOMvoPPhKMtUUQ07YzD7uAUWFptqo286o6t6A7EVDSHEwBx6s0+vrr
BBrSiF09aIvsD2YCp5JnbzFGB/UDfbUlIax6VGlc2OWqfYFOLuVdnjlD++AIZajPbNtpMO9moNTG
ufBhZER+yEqga/exKw3Lbm5DwgOUvEprYVZQ9XZYhD3sYUSm+lvSdmlL3E4yJR8mJCRV7DW0oNj1
jT9/cVM25TbrKVcD8baoGp9cXx1Gp/Hv82hmXDY7Wez9Jpw5yP2JhfjcGbnhPOVV2LyS8tUQ72ln
lvnSiMw1qt2/vvP+d9NNRmyM/5zDOYxvw/fyrfhFNrn+k78zOCESSBD6NQKLSgMzgiKZv/fDv/+b
EdmfbHgdDmr+T57S+kc/+1Wt4BMZlya+NBAol7/Apvtza4XBodmSLB5C/tcAP9f7V7ZWrEK/bK14
jiN8aWQI8drQz9Pp+isgI7k+J0Qa8uC2nKLVD3h2BWoBv29NEcISrCAuaf4f4QrrmkFnkOlm3CkQ
3zzXHS5MQGBXcWrQpaBPiUc/si0D5tIQ3JhB9jBXLdXROsX6WoMu2wvDmHbZSkY9f6lzIQlOQrlU
eeNVKFwgcyPwmF4YOsLplXYhdspkfkM5aTJEAvUHdArtWs00yTL64TH679LcJwmKI3QJGnkgbu6h
Cgxvv3oumKxHrXYUsWDZzIhmi/sfSLu1gu5VP6b7YTYf0xWQZ+RxtsUK0g9RSz1DkbqVODB3Mh8F
lvyqh2a40pZ2WLc5PexJ6bsmb9KFuSRfn5QcOOEPjoBOgCUehTgHjXVWK5EQrpSCC7fAzgbJEOLE
yJMOTnxlIJy56S8R/8BLVFlbHzKn8760K3XRrSRGDpvRwGqYiZXH+GD8w1IZ6QftzZyCTRSd65TZ
YmQoIQUKliSURb+16p5i6ZVCESuZMq+0ikzn17QU1y5PiL1but6TLvUTiAvextlMryvaS099Fdpv
dVcV6ZY2d3crgJi/0A9ZbyprsdHfyam/8FTx2Zx9/c0L2v5KuJTp9Ba5wzXBue923b6Zi67YVZiT
hjjgLDNju1PTQS48Hvk0SduM53ImlFB14jR7RnQTFRkQq1e3FwFCj9gvq/ZxsA2xafzeiAUSob6x
i9fFTcpTKC0OrRzVYYjp7RtAPFtd58tvAmAfvqidRvuOBDTHuB7mFiEIUc1DPHM8lEg1BiPfeV4m
L5bJy73NpJKpQwHLUEIWGK1NKm3pA6yNhDM5LGR+HH/suSnIeWyrAQngHCA+Q8B6taSeczVW4z0U
qcJrNeG9rgKkaEuGIqALXwBPzlGoGCkcvSmb4sUeZhhI3TxDgvRbp9MPKIDcBxSV8jKos4p5rpVQ
emOvqT1AAKf1S4NXuH0lg6K+9lonPA4d+L5Xjf0LmTzEWloi+BoqNqEtqo7lwe/lmnrCF5imvn4x
IXb2ai6Hh3weqquy9Kj9q0tM/kZQkcOpvPDS7jxujzycEP61Nl67rrhRvShfHc0tW4y1eRWYS+7s
xLpCM5fOBtdD6Yg9OSTGS10iMRgrKjpiDeXJvZ9Pc8Z3aOQHpKU1JTj9HRLjD9JbyMmZiYYJhiiI
/bXrdqFFcrsIZ7wQSMko8CpviiR5labaGlNgHo35piWoeKvYyk9+54tj25XfRzUr4v0c2ucnc18S
gQh5VpBrXTEVVVDgG5d4nEerQIyXUE0SdGxbZbpnPTfuE5Ge7bz/lpjO8H3IumY/CjoeULm5MjGm
S9fKMuOJlTrM8MbQG1n058aVwtO7dO6XXO965N8CvZGX2FGNc68Zn8lov1zgo786nZTfECH7rx4N
VbdJn7kXLY74oRtul8VA2ZnSNhAhy4BaWopj2zJVNkuH4JSWvuAuF97XYUAol6vI39hJc6gYVnYF
S2CcpNn03GeJc66Me7/ttb9JfIz9Ls/H67FVdVxA+l1Focw+59GQ3DjtMl0nokyvR8Ta7c52qoTQ
IMM/l2M/tLvecPZeDeU8iyuqqC7DNctQqerd1mhYmTHQyjDgjuCHWMIFWsruQaUk2PaReect6jIh
KZyFbVg2jtfKTZ8rtTdkKy/q9nOrKLV3vClOsehfVpqBvaOQdDdiUr2JcgyxBoPQMzq+kZ3OrHps
2C1qKyunpJIAaG8PYSnj2lSBIh8joDTQqmuxS8p5u3TL18Jz71TTo1wynXkCjMFKV4nM+ZgCb2cU
I/LlcdJ36zNzg6n6enGDCczVuuT7Qsjtow0VFVub17boSlXGnI2iNKAR5CYsjOpYKVN9Yz4t9kBG
/m2UautCDeKhdyONlkDXj46P2Lwe54GFHupQdwx3jd2lx3Iy6BKZgmZjCQoK4mowH4rOqO+nHjGC
UO2raYTF5dDmwQ6VwjeeU3vV1gbCc+64WnV5HIxRaW9QOS8PgxU9e2kd7CvaOpgO5HaZiheAxRls
gJ0QXkdvlKm729Qm97NXaiBiYolxx115ItVfhgUHXpgSYOMkhbn3l/lQBgULjyLVm1zFXUY12s1g
lZvOlk9uMaUH7O6s8G2r9qErw33PWcnOnD4lLib9Pu9DCkUDlqvldZlm+TD1eYu8bZ6uChyTR3fq
s02txmxPZFO1ZQYhSovgIKfLD5ao6nOqxnMfQQ5brR1eRnkTxa4gyGywK32ZhbZFWOrcbRDMwWEn
mNvreVXHo2naCY1aBB8n7O1kxqI17kJzhMQfyKV38uRGJtZZrrR1PfbTXro5AFwwdZe2nxBZr3gw
dQtPqkGiWlHLPh9dotdZksVktO19tirLOIB628vdC2fK3Am4OEMAE9vaarIdAlEzeDYAQeBkQ3qA
iJ4Ihzd0p9WNjuqbyrL3NmS+LKpnHt1e7Po2OulpsHZKMFQPXZbvKSlD9DC5L9Zge4e5z44kN13b
QcsKlc8ba9LXTu12AJcZJ6B/XUueNgJImiZj1r8YkuGUotYlmSGsNqgG9vlcxal44Vh9QxGxy22F
gC2SwKhcFqFC26vB9lL0gdoczj3lzDwZMwTi+lRlYqfAv/up+zrSV3KdTpF6MObsllH0XkxA2Vlg
+UeDdrqt3UuXIYrTzt8WigwErvk1XD+RXyk8sx7W8hXSSpnTspzMWZJKnry5ybaYSDSe7TF6mG1c
H/YcfSfXtLoeLdDYSblfFarGfa2C7s7oxolDJBnI1ZL5lY/SAuH36E6zjbFRa5HvcGdbKOXH0COM
va4zsVx3XWqPBLOpWp5drCXgGiMgXh47nsqDk0GvwxxjfdDGydVZPr3IaBbRV617bSfxv77q/FfU
bP9t6b01meWf70tnHGbdWzr+si9RFf0fC5PNfoOajWwmspPtaO0o/Lkw4TOj78GmownuOETzxlb0
94XJ+wR1C/EWrcG8JmGN/7EwmZ/W6DQ63P9TC9Ov6xJEMXwhJF9EQ5XD2vSb0ywo6OQDMe73XbWA
Q7Se94AKbtg7SSX/wrj5J0oaaZ/5o8zV9VkRTWjTP5raat8hAF6shEZQn8hCvMtZbXguProIlIfA
+BsfzXWUfq//gbLgz7+Oj9yyXZr9KLoP2St/+XWyIal9Fl6390fn0U1It2WxioWVQxLq4nrJi3T/
h2/+H/zGPwks1i+Zbxi7LV4P//fVc+p6r9Mjv5HyDdLU+nanJti5ovqr7prf+kL40vhNxAevYTOc
8jgYf31vHvYkAA7d7ds06Y/reLYTFkoyjEuppmgzk5de0A+PeDUaTtjplOn5gZ/0ZXKb11L7h6rm
NIiDOVoQYHc3pps0O6yzp4qJ596DZ/uLcscf3t8/uvZ4lb5NvAJfRxDwCXE9//HLz8mutIpobYIy
hms8fFe67G+DNNJXJZPQlJnTdvIcNy4nq9phu/mrHts/CzXWFxChfAEX4Cb8vb1LpazKdRHKPctn
LgmUquVlzZm1jxRtvzS7xFmUniKYrHCklqsMruwkulCp92aa8yX0irEZzOWrXVs/zbf/9EJd3/pv
Hw36jDWWYS2QwCb460cjwgw5XFCW+8SW3rhj4q7xNTtIQ4exMjd+3SyI4pouAXz0yKuka9z5CxUO
8oHfXgQPIpydPFOIaCKi90fExx8cp/kS1KjUI7EvZ7haI8ewtGjSCPCaYmMykNTXcbaamyryCD8b
SfcI7rlsEzwVFQ6/edpNzcLnRlLDPf+suTBX29SaSrF3gulxXD1V4+quCrlDtlFTP9YYr/TqwFLJ
3p6c8NHtk8zYwZa6nN2lPc0HNJiBvct1LppdzSI4XrGJc0gm7mS++80QTPepU1jvYUUlTpXgDIVV
MKLPXSuGl57/XnBVme8aNVHDfNAt0DlOsLAO6Fbd5pUo4SOJI9hDIKPvgjBlHfL7FWswq0uQzeoc
zLrs6Gvrp+/k/kCzz/6Y0CjSd/KtN4bkGYZdn3gMSWeHSWs5VENBohmRQQeTYAP1Alhj5QcNuOtf
eP4UHZRL1GdAyvUcB41fncO+rHeTNJrvJb/s0aFywUfGQGV61lqrCMscPmyNkjaWVpici36okcb1
3VUjcerGbqNbD7AcIDkW0zLVB5bb4srpguEjs0m3JNoreqkiLGMYOo3ytQr85Fwt0XxNuhFggVXY
p2IQso2NxqXzmp4YbzNgSZBw/pFHZMDQ4y9wa32sioRJsMe5gOe2HD21KSLEwejIovmQMZ6Nh37G
N78LUxLjKRL2ryiDk8gJC7t/B4E1SHTxGn3KmqrRuzxFGLYDVaOnpVP+smwSJ8+GPZ/lCim42C0u
ytbsTlEqGt6kFxLpBX87tPrUdp4lTw3HyTYRQ+ZtGJiCPbJSiYigYeXqAR3CG1sInR5tCO6EXj3J
Pjv69bIBWrG6GOfmk5t6OVU9Tq/eiApjvMNeObUXsqPmZTctg06vlz418q2ZQ1UrKfO7RLpNBDpV
Go9pHSrJSrEquFuUprtRTmjMvCXEV4dr1F/2ZdDY9T6hWfxOGTrJTjTwzDiGRfHRBdr9Hg7JTJlf
i2BUJoE4LiZu4NYLh2s+uPyjm6ZmB5Nxm2jgAadIn1ATXcusDL4tUfXQkLf2FFSlvDSKaDwKJ5Qx
Fq8GeQEZbzdJA2+AG1PHYiG1BJoAUxCFUXc6mrITsjridGSUbl03c45YO9VGF25+mQU2xA1NjiRY
Tt02c7GSwBaxUy1R/USGdv2W5NWLgT0HAkUXx6LxV/1kQnbPFLybaYgGWAm1LXyNz8ci0bbvoIfS
hHKkOA9nAkAzwWet3bt6UhchZrvLGfXI0cgIOChE10GQoJ+pvc6G1bbOtZE6O8Meb7A6XVl23VyU
ES7VvFSn3OysHWn6y5HkVIoZJJM4ss94Mpi9q8K4If1iiD0rzXZ0n1kn9DTlaajD5rpQWBQdcEw6
s6Lx1fYnK65a+9ae8w+MYPbJEmnBlG94j2RSNSeYfHGpcvlOh+B8bVbO8qFySzyVPDdfu6DMTp3o
y+00VHdphnzDCaDl47KLSlZmdpqez2TbBAPeY4rGD3QPdAf6bQ1uXPLv42oaF2Bo3TXbhhIOQdlF
8eJ6poMJTNzYqP23fVNH5Nf5WShik/LifYeZbNs11v0sBDQy9Ez0yMrlbvFko3a3wKG9NC24qsru
zLae3csy3wSu+OxK22U0qqtL35NBtTHzxXtpASfOST7KS+GXEG+AoRfUMozbemXWjbkOTo6erxDr
q31VF+JcleJuFuj8Y39hgkTo3HXc0c18ngo9fmRG6Kz4Qn8w7TmMh1w1L6T9oRGx0yU/+ChFtl1a
nMphTjdehCE9bfpvuE6DTWh37Y0lu6baurVpQJtl48cA2BvFVHwAiS2kU2OJZaxYpWcCb9GzwgAF
ca6WK1f50R1hyfrC8od2W0VufkGXrvOc8bA4pGltH4yusa9IOwuQ+lRfJXWqN7MVloQ9Lwvb1nIf
GWl6RLoUd9Qar10jCrnBErniqq2YVNLAcb+US6NfC+zPF0Wlone/G9QX3PYEcCOgKWNh1M7VgDma
w1NwroRYrA9N6Xi3bc1UmOdieKy1XPakZ80gNGt1eeDkuwl0Ddtgqk8zJqqNsE2Km2zSZY4p8t79
oPp6Z+WLEydO9rnLUucg+3EBb+h0f+ZIZvUUa3e97PCHlkW/C4UN/6gSfn6WLQdB3S6MRPs+VcvF
VC9vskHAAqxYbBreQs2m+t7zeNqFZXUf9c5CM6lz64zEeWZZ91aOc35I4VyRstCP0HTpzppEd7tk
/k2TzQ8VFWiXbWN/TR28fZO9tLusyr2tmUi1Ty1r0xskhrYTomcvL9aIufZdF3N30yUqOiW4Cpdo
unABgYWlk0Mlx3nnC87twp8p6qvKLwQ4Z7cg8vOmgXf+bgf5PdLEOI0wZzdhVuwai7ONLGvx3adZ
7zSgi9uLKIvuRrR+4DIhGdMFEmz294Hk76iWXWw2PKgK1x/3OV1HPi63d8Df8Y32SZT32uvVeYHz
3meKaz1O7c59Zdrwzwt3V7aZbG6Zoxrz4kkYA81cUTg9Noj+N1A1zuMELd2SkjDeoiQZm10m3Y7Q
Dj+66VL6CEZe9ENRi+lL1BkCxKWTyOGABsUlxn3ratZZ9HmRi+/GFgJ9k95G23zmThAnaAa8z6B7
7XfphVxCUeYNr4smxsEyZnUQTZIG27qseCg2IzUgGy5fnH9icrCdWMuA6w8jfsssIRxmOtHghcdF
EdLFzoYqO8qv4WiJee3sGy/z6lsDryIAYNnVz4lvUHXXeMpuj4uKyGrSrRCPxOIstAjQr1LDcvj5
s1NWLml9CCs/+nEk8wElBlkRjgxFHXde3zwW7cKsR3gHiQzVSEFKwVOoMayr0mnds2gRG15IJw2S
i7rMVX8g1ti7DkORf/OLsEh3aZQ5p94fnKuyy0LqAN3hPtJlyF3I+fyS8wzY9O5QPSh4d6d01WWT
uW4X++ZQ8cgyk89aKvdQlsl8Cfs1H2c08tcCxugdNIwJM/b6KvqimzlEy9iqA1f5cjcHaXJEjJhT
/da3zmGlqWPQttraT8mkIxSYiBXAsBcBTE7O/Y5GaH2b26k/3Yso1Nl2pD2MI5CowzQYHH5sn08b
NQYR6rCoTHcLU06zGW0eMvWQyysZhLk6mE2lXi1qJa7NdvSyaJsMg+nEXZ4x1GZOlZVPRVCorwGr
1XdQJf1gwXNFW9LSulNotZG39dBVNlu7M813AcBKWyfPmYc2rQrMvZjbwIGjUXsbnhucwrqO+C4T
Xd+3BRfEQYPtnod2rc5sS1UAz80V6YJZ/2pkdvRKzQTIomX65dYfiunOYke4EHU23FdiMQ4Futmr
YMbm0SNBEAzUqJQQf0zqmThhWkcxDydTjKVGUVuA56o+of9KXebOxVk2ZaIm/7kQHoNYt3jXtrkG
BeB185F2rvEBfLX5vvwRKjDVGYrD4EfYAE/4NXlA/IghcBqo6kezL7LiGRNVfqJ3iIkgUhEBBsWa
ZSB/pBr8CDgI1qyD1l5jD1AMDcd5zUIo11QEQEg6mFNs8ks+JDJWwiY/gbyO89StoQpOEXmX6Y+o
BVbx9mFZ8xcQFhLFYK2pDHYk56PU47E1NVvImt2g1hSHYM1zGEQjCG9YQx4oSloOdlhl2ymNauRY
pEE0ay5EZixdzPCQXcs1NSJZ8yPSiuhv5NkLodCkS9h/C5pYMyfCkPSJJQvGu/8PEFaDGPSjbtDx
f63Hauj0/fdU1NUvgv7V8/HPAcLbt+qt/F//80//4qeeIgg+YcUhdNKFI16FEaBif4cHnU9AFcAC
2DSg439ILX7Cg9En3w08gMGIBOfQ9teW7p96Cn5eFKzB0q5DqhWFsu6/oqdYvQy/gBPYdVdQgv/h
beEZxHv9I25TeUEEN0QXQjtk2R7ngfVgB3pGqecjag7/N3XnrR25lm3ZX6nRPmpAHQijnUAgJBlJ
nSQdDKaCxoFWf/PMNvor6sd6IvP2q2QwixzX63bKYd0EAsBRe68116iflLxv9z1HCcMLFsOYuxT3
hZolF4aipgifG/Tsrdr7oFDEtm3DqsG6ChcHhRkZ9BH/TmhhN7ftsdj/9qT/UJBbCqjnd++QjIIQ
xEaPwv2/vntMnFCwA9fwM8VyrnI8C0eXFlRCzO8Ur9tCPMkEa+E0Jdh17bSIDlNCGdQoNSHoQ8Vi
mzhRsemJWsT8Zfqj2aUr5LXpoSngu1MLeG4ieSN0q3rkFMuqHLNEBJmtrrXEACqij4nrMUeO28qI
+mPkEisSsOKuc7ex/LaI5Ent83gnpdJsEluhudM5+oa2Z3Ks83z8oCb69nnglVYXaYxNZZk15fXz
EGjTYUxRqkDpPd5lZdxA0Oqq8Bi4S9hQTFhspc76uOrq/sv770J7+yURHEhplIqzhTxHXe7ttwoT
p9A8dMCrAMnlf2aU9PckfyE7d+JxU5bBJrPrbG13S7ml7x8UztoHulNf37+N86ow8iB7yXR0DCID
dO3cBCcjmjn96IBT6w1tpSwqAXXIfii282Dq+bznOXyU135eFuaSjliCEzFioYFaxurvPxxaUdC1
ld36zqDS/bacx7yqbxqn+OhCb98uF6L2jG9HaAZ1gNcXKkqmdzFbrU+c1ASCR8xyG0jRbjjUEqsN
Q4NjuKMfkj4Rf7e+u/zIJQUWPxO/8w2VLeDNhlhyIGkFrdzmZVX6jlXA6yQCxM/U+q4sgmA1ouNp
tPlhOWms3n+xf/rxy4M2aKMI681TbpTQSpG9tL4UwSPs85exsh4Tg51yRS+baFzq4NYvwsN/rNwu
OIDfK7f8aMADzNkLzACA6tknHUO5IIw6xuFCVuE+jkOAEqlT3r//y95+P+yymcw1aqc4V6zl778N
nG5E6lnYbu3bOFvXE6HkTFhtsypS/LDvX+pNmZ7GI4Utk5XFQuTHXPH6WrY1oKuijbG4gI/Yx+8r
TXxXOLx5cLnK1ZzUPrsU6gkc3PW2+fzB5d+OTkfX4TywHBJnBf/79eWJ5aNfZnD51tC/1am8UMf6
2VbbZyPsdlpAQQezJVoDaw0gBXOIS9Q7wgUxwylA1rWtwKR70L1iL7Wf3r+3P7yFV7d2NriogUZ9
EHJrkDoPeuFeuWb7hVeze/8yf5gmeQR0d2j/MT0xX75+BJaCHT/R59pPzPHWhgXoSOMhW054Ttch
bkk2kRqhvkMHyC58Wg0jbfz37+HtZ80tLEANPmx4j/Yyk//2wcXsTXEVjXwETiV9m2onchij+uCX
vuk40PMg6pBWDF06qMpna5EqE/y5as9VEvs+nOy7NmsfiAjZ1GPjv/+D/vRZMYDoATI9gow9a5cl
gIzVSnS1b8xlvZtD+zGWqJH0LjKR87diFTv6R1nRf/p5xrKzg1ENJP683+TWmmaNSVP7ZtndhcgW
cFLUX1rTpqBmfHv/9/1p2OoLJFazBVcy7bNhW4HU0ykc1n42JdmacsoIdl3m4G6oG0VlMmzLNkZN
3zqPMgQ+RW3mg7f5x+8WZyq/1nRMlGFn46MbAkWtWlKOassk86bRjnHVJxsYEOtx6r5PvJYLTUvi
9RjLLftWRBi18sGH+8ebgBTD/E84OovQ2YumlC0rPSpqX4wS9bd6M2n65aS1d6VWPrC1g+ZhYW4S
P8zIxTApXz54D8v89HpBgEbOodFeusDk8Z29hz5PcvLqwtrvm57+Rq9cuKkqt2mQRH4rik1jElWR
xunGqlxlNSJnUziri2it6IrftlQViwmIpYnRACE/XnwyoNe1LNT1+zf69uNEYIJQhx0JN6mdM5Tx
FtnRTIeehcu8jzuDoBLX2do0zFdzDxLu/au9nTpZSmj7cu7ElwzT/vV80gy61bVJpvmuaPpvaRrf
CkMiaVM+2t6ehRP9YsMu6xZRekIXhPi8vlKSBFo6pqa6SLD2SlY+zrClPCwwV2PIvjIO0PWE9YTE
Mi/o7eruGlj5sIPbtu6opwOggzWTRFApi9R+bjF37doB7k1Z5IibBJsJdJQAxnk/MLwdHDUjYT04
S3rAX56tjl+JzP0AOH3+rpB96RzAeFU/d+7nszGpsJFVIpnzOw5QvhC5cz2ChcaXZwbrGC36ByP5
fPb/dT0HKjJgRp2QgtfPMMrbpFfLGpQJu/OjTFRx3eA0++ALPJ+Sl6uYmuY4hEPoy5719VUyM9Zy
6l6zj66Mcm8ZfZnH+Lk1y4smV5dUwPyDC54PTS5ocA6E3qypBgeQ5YZ+W9TGcohILEsnXweW+1hW
qe5HXfWi19pX7Ko1wgMgbQn5pB9c943wYLkwe2IiZLi+y+z4+sIicdqkdZzRzyrEbSWrkC6Nu6C1
wYwMjXHQafAlIrl35h+R5dwWavzJckjxYAc0y/wRP1CyAigkP5grzwclt8VBgTmKfFyxxBa9vi38
DW1TMBZ8t0L4GIyhuadO7JJWO5X798f/G2Qz13IExi2+YaApxk/Pxm/PPiWzABN9PDIHhplHJluI
JRSJr42gM+SU4M9gtdfWrL0IsKyo1xqPk58CVtXc8HlQlB8+Anf84XNwsJout4PykmSH1z+/q8yI
a6Wjn1Ay3lDvRS1ZNbRa7fmFluZj0qFVwHEYbT54Fstk9/sSgUSIRZKToGAKXg4Nry9MzYb5fEwG
f2rSHzSIwQ65wJXyNVAYiD9OMl8MRSePVoYSHIBmbQO/qtpv79/Gz3il89vQwTlqhlCZMM9fSZdR
vgxxrPlmNhjfSMR6Svv406Dq3Taw2+/p0Fl3kM0wejaaG95gVZ52WTavc92NrhWn3lPWJm+hT+Vu
rHE5m0h+EYIoOBjAAtYbU5nlta3U0SdkIWIPskfbuwUwTKlmBaaxSuykMavPbTnr28CU7hYvC4rI
uqjghOWN14zqCldBju2uz09yKLYVbTdPn+hE0AXS9+govmDAtA9EOBkvdHZHeKGSmyQNF9OI3BS6
/lANxngz4fRbOdg8drrViFMlMSLGfSY/5Vhdt3jibB+pBS3+Hi33OoQpdJml9Bxah3YE/YHaOY6D
lt6ntkzElgau8VF+9Ns5noURWRIiHAaJe55FS+kbRXJW99joOvHNAZl0r2tkgeaz+iBqd/xgP/xm
v0gtitIHdJilMME1z75+ZYJ4KzoXNGlh3InQvOcdfpF2+dw10I/ipRk7NztakX44KV/f//TeQPa4
ONnruJ411GvIpM9OOHk8F05kZT1U6DB46LRSX+WxLdYIjYKvMW20GBVupXh6pow31hAMn2GVJndR
VtvHEHvuj54MoTU9IOXY5kiUV0qG18IDhEcfLVhms1SdxhuK6bpHQwqhss0/pIpG3ZaG1OjtArh9
/ze9nU1MBi5Kzp8FAcs6G9SZmCaSZBFBmXVYeHZZx1e1GzufIG/w7VhRsHd6mJatTvb3B/M4G4Fl
a/16LC9RO6xe3AHBGOdjOdKCNkTe0/pBhKZpkwJEWWnCyfe6dBAAlCUQTRlj/lj14WjvaUoIbPK5
kn8KRF58G504/hwWgJSGMY73RSOAkQaEZQPf7swjLd7p0bForull/yPrRu2URE5z1FMtOy3BSdOq
CgphIuJz3F3bEbm1UeJJXo2VeCo07aTambbTdWkeS0eiJhny+9nNXwyM2Yy7Vu6NptE/o5+wn+kx
EfwmZXZJ4OO4z5DN4LTRqyti2GyPHYt7A2W9PA2m3jheUHVQ/0rCsZBCZ/UuchL9Tqq2lOteMfyZ
9XaHCQ8Qaatq2ySwCi+jr7YyirLqse9PzWOUy+Geuo3rpwgiAAdOEn9WlYRQE1AdkIZjqDyInFbn
RdxkzadFwwMBBkTFMUgGepx2088vStopL+yztbtmMMSLGCt6vYqbsmprDY6ApNXKp5FuLQy0YbzG
II6LmGBUUOw0e7PAma4hskqvL+G7KI1uUydPaClGum3Tfu7QHCpGr7r4rgWpm2XRSmPdVEV1qkOq
yUuCZuBB/hgvRanItYjUsNokZZTFXqAouoX+rOVZ0DK6y3GhYGMO1fIJx0UJ0WXB2GiG4p60WCsv
mw4ad4of/tkxqugokH9tMkkD2Q0tkiiAWK96y24Tv5aIoTC5FPkTexnIHlROUaOje9hBZ7R9SDyd
PxnY36Y0SXZ6XKXf1LDvrmjvWd4Ex2VFJ4xwgnxMDpMJG8tO4oEewpx4jgolrVFzPrUJOURUapdR
oCLFUGQarVtQKrBtG2gFmB7Fd6zdZcNGQg1xXXLipcfaUuba4m5yIDQgJNm2fQBLbKo5FG+k1dOr
QGyfsndHUZXQlnaqnUrfz0+IxfHChDwLUPPGHkd+vDVBoJyQ78WHKAmdXVajDVFx6dd00F0cJSHJ
w4fZnsJr22LTMovSvUgNmnNzEt+SiKNdVALIX1vW6kONvwttTSl8zB8kAdSqlvtqXHSHsU6JbS0s
l6aj22/G2rGf486iq47rq/LMGYLKmMJSBgSC11EppkuMXahCdAXvlZq7+mHAkODFs+1rON/hzVkK
g0yLbzBOlAdgH+7D1GO7gks93tQK+4vVLJ3qEoRRsJE90o9+wuNvtNoJlk6FllM3LwNrIpGpGQ4y
1eyTlLUDb4ekNMtt4y1+uq5d1cgmLMR0Qjm001CdhJXUtwyTp84mJtZC87JWOFNs21q3926bugfV
iZXdLNp4PeONvYvT1vbHMHAfRy0Zb8ZIn79C5MBDEZIJXjJp3qTUly87tWzXRZY6J/Dm1qVtB/0l
+aj2F51V4KtbEBYeBnArSpHqCMt5p0OTWn5GauIpiEe0WBzV5FEr3Wjc2XD+1k1ec/Sb4r69xOhD
tyo2ACbTKGfTUDjtDlIVyMNYrY4OwupPUBRAPTU4A3N9vIHEGB+DMZGbnsL+Bq7JhETNUfxswOU2
Ivk/VpyGDyiuXgZrdLtVGySKpyqtscsscW3lDYtRWbs+uJTkKuaIelWEadCQxknTfqXPyvyplbNx
ObR2gh1Zk2wWk1Sg7CGYEae86IxLKxY91vdsuC8U6FOIl27jIdFOdsL3yyVq6qZQaK0khUxa1zWU
5Z+rIKok2l09kSgcSGJdDj5crOApA3Z5KoCsPuldnRwX8Na3YSxQ3VSDPBp2GW8BVrh+XuSAN+M6
VWFA8iAepWpyj9rYFycI8ru6DfpDlSEOipzwU0/i7AaKf3UwKSee4pSYLiVB5VFMXXXTOc78PNdN
/Jmc++m6cKPbYpDKd2u2TeYehBPU0LSTMcFVyZK+8BJCKa5sbIjaHipPNxEOQJ+9K5sFQgq03P5U
QiIC/9gXzg3FlPIw56m+sSaH/5jtiX3f2z3u8FF1oaQWXdiPuwIf0nWcmaO7wcnZrXnCg+CIqBXa
miptMq5RKUIYqSar3wJ/QGyaop9YVbR3Ry+temD/s1ZucA8W12Vq9Yh9KnhadVLfZ3A8PYLdrE8S
I/X3RFPGz1nkKly66YdNr43BZ0MxI4LOFBlhzevlY0J13PYsGODSj0aBRtmtoSoNUetillC/zZ1c
Am3aTZsK/NooxogbCcQldsXkM5GS2TYObFBQGR55cLvgOiiO9892qqQvqZoj0SnBrOWFgWLWHQe9
RbGpN7hVa2V+Usy+qABcgeny+OfznQhn5hs12w+ukV3TH5U/5sJIPRSCZDPyvIZ7azSmq1LpqYqE
SFXBHkuYFQsUQosS6C2k/x57i55MWm6R1w/+yPHkZXD19oTyf7wPArecNyNk9VMgTeO7qsZfSlAV
n8JW1N+UMmOf2OHEux8JkijpzoISB13DriYtHft+nnW6h1KoS5RiuneTjrzUqcUwCx6ehJAUa2KS
ZE/dTI5EDzx31RZNzmSGQVCGt2raHznvQBYaFY10kvCITf7aEn2xcvvKvVBGBmsfqsZ+4fgZvhVw
wNlqOK8vjBKfmiLG4gaUkb5VtaFdR3Qgn8cEj+IDypanKTYjlTjOAKpAR0qF55o9L6iRjM4ocg/T
CHyVfTjZvDWWNoszzxZZy1U2KAXSFUHazyrSK1Y5ozGYgk2jZmm3C/oIPBPSI4YhIC7i5y7I7ULk
J1Ep9rJv0hk5Sl7ttDE+ONzjJduV5oqJNFvZrf2Qi2UfU2fuEWxdtlKT/nrQwnjD0p0cx3Y+ql0O
XdaqSO5gNy1ytdnaHVtqJesROEXZDjV2zgRKfDTHvGbV6fbnIsj9IaI31Sm2xoKs/wj4pnZCFODY
1Fz4gF79XOmsDTwZwPjA0pZMnUcr6WAkI6oi8KbkgiKNHnhC6Ze8imDWFaq9SR07PFVuxe7acfep
6EcUinoDI9ex9t1SNKqraPxsWXl8aLKQGagOpgdVxasrbYaKRGo/ZKjbNDLxcKSPyPhGiQJ0dNK9
ahjbqkN7ZTSD9Evi/MpxWoMguWMww98J51NaFg6oqjL1m8m4ai0ieVIMCddOoAH3FyP223GKu00b
RxCDhnK6gr/S5Ju6LqPTBIL/KGgYXiPSktsZc89pnpJPrG0gBHgy7GARz23zmu3oYLkNFFYr91wm
umsxdvRSyU+4SJq4uhkMQP+Oln8NgN8fs4wC1trqLOdiXP6g1m0SEuEYY4eQoeZHimku+lPHb8a0
3nEGQlzUV+MhGkZBPSzs7vl3jj2j64A/vV2q9lr7EuYvkw2YFULssJZ8tYcundiREc60rczMZJ8c
JBd6JyxmrJJ3GAaVHwf5aRSFdlJMvk3SVjAsk+keNIRFRY1brLCXm/znw1fDwjkKimE6Yf6e0ftp
w14dUuNewchxkRXhdNMDAtgbbapehZgutr2ucsiRXaqAblIHgDU0TEemT226sGc9J8bLnO4trNur
xJXJDfheZB3wIhvP7nWJvEwW4tIIi9SAw2SDOZYKX/3MwQ2xlV0d6ZHE9Qo7Jpx0eOcMnm7WksnT
CjXduFEfARVE1+YNuOnWUGbm7xbQ3mGdk7jBvxMGPfv0qrWu0PkbfDpOLZ8TnKO3vZKWe9TP5MiE
weBAtTCN/ropOed6iToPJ6IYkItJfdwQKkRcVohhxPVkPed3XZYoF5lh4n/oZosNgAQ0zcN+LNHX
rImQB3SNyQ+drzneYGQRL2Of4+CphLmhkmXw0lWoJrFqo2pzAHOgSpnKbDuQ1n5BKUo5hLORbDRI
kTdxhu5MqzT3idyH4jOWb2AXS0KFXNZ8LSrYvmSw4lYzQmNr1drSQd7LTtBkFdwroHA/qVbRssWe
410j9YJKrij9MVMqqCGuV/QC4FurghVrhAOvgWSInl7QBNPPJx243Giu4gReg5PZH2LD3vUw3X1r
ysqvE5/XWg1tsQkcxd4Ido309tsJz0aFA/ZK5CEyc6UrL36KaVoTW0A65wjitECqoNkBflm1ox2C
pC3pjMGzKKlzg2do8YLPBZD2GKVSlS25xYJNnTFGuD4gtahpWG8ynZcDlfhQudOJ1p72MJfKN7tI
wod+MOIvfUsm9tyF+ddOyZF3QPJGYt0WN0PWhYdGyOhiUnrmdhT9a1I+DJiMA0DyoXC1W3dBrXnl
LMBqLLcE/98P++zCaWutXAmjLrzO7QOvVvrqond0YuHY07VtqeyqMq1AHNndQaV6vR2FGxy02ci2
odKW0B8DdR06JYO1puOkh8VwJKiZmKyy5vyiNMhHXdrnXjTX6EQouu5E6+KzZsdg0w+RiJUBQYXt
nT7NIGks7G/DKgVX6KdDtq0piVySwQJ31CDsxhra7WzUbG9Do+Mp4vfeDyP88NCYLHzdRv/Z1FPS
00ql0kkNyPh+i1r4VNiKo5K7rHc1oLjobhZmdMBzIcG+R2wYIYnTvilZT1cQq9jdFQYHgeQuHOJg
H2hquC4oSVCBmG7DJrYOUx/W69gBb7DUkLt9YGj9pjByTCpKgcZKZUpyM5mDZ1CB5PHQCNDubJIV
2bv7STKkuJqIaCihenesUUmj2Rd12p66keMiy47Xu0b/NaRTj6steHJ1tOFTZlGMQrB3FS7yaioj
EBmtzPL6ILhwbQRnVtsMmzlIXN9Q5H6ea5ZsU3kEjYBwOfpeaOQHDeZyiBsA5rXJbPnjvHDITHxj
gLr2ZgcXHwLYfNcD0sXDn4D/H8ksCqHFg+KTK84qXtOnxK4MYUUZZJoZsW7igz5TNhIGLvX9kJ7j
siJgq9sCxhsunISKn25K4QVLyl0WoImsjWKt2hhLVcWyLzUjFR4hdxfwwWIf8ja+kkjDHzCptE7i
8bIgf4AZEBwazrGViBd4Zdmy3x23UCnueQkvbZg88KAeJpHuBrPeTiOxY1hNLytWZNPv6xC4aYxF
KEAxZ7hsUebJFavORmHsmMp4ZWRJc9B0NkHzDEyCmXJYVaYgMBAw7nTlzPV4bcYV4vKyByZiCjxt
VZjoJ4cT/ffYtYgL0IrPMz1KuTLTZvAIWW43bqOM/mS20AzjoNvCKDG/Mp6wZyzT/sTHgkXGALdT
UiwirknfFoXbotuDhJJZ1aomq/5zrxl3zqyb3pDn5Ukg6luh8vqMwzBek+WeovfS5iOiXKwJvM1d
jKjfi12Dk5nbN+yEAPJmWsh5PjbcZ72BhoftzM84tbOKknpAcOQ3ihOpV7nxvT4qHWLMqPcIgfsG
R3PDbMcnZ3K4prypXwm91/2YJIBLgoSca8PpnFMcEf2jlV2yQxuXn0JF2y8BDqiUsyCCctplrA9Z
/BBMk2T5TsWpjVr9MiOZ76RWhN22VbhRB+PRCTWwFwV7B+yA4tIa65zBNVg7C77Eo62N406D0dnT
KD/1bA1Q97XjF3dQyhuZkC2FBQ+Q1qzNB2rc9A8sg2qZGO0SP1LV7DCn5icFZuVlG2XuF1vWGokq
MckJoGIVqmkZgoLaC6tCYaWIVCu+bynyWJRxEKp/FbPNApVpFpRCDsjGqVdNNsQhUVKl2kUvNjWR
Y8WYuLZ5B8dwqIpjoRqTs3Zmu/lOuG/E5aKEtsTUtrsimcJPto2jSbAmfwNKpNyWtZH+CMp8uhiz
sHxqciO9QX2PfcxWqWjZFQ17iKnaFv5MR8OfuPeFwuODvuDjkaEAk1Q5DEW9fgz1ZrrTSErdjm7a
3zezKTEKdq1KjlEc7YKAjU+YqMmFjVHKp1VfHomPCzKf8864YutjHbENhpzPW9PDkglhxIjkvNa5
9CUhJDEdtLrbJ9WYUXeE6jU3JGhNRJkgC+zbEzwNYxX2U3TVBUp+m9d9vatjwa7GSckt9CusCvQE
OB+NN4TUYNYlXYlCe6rV4gWQKYUKFJWu38NE5jDCliE56i3Ti+7Y2Re3Zp2a7YHMk1EI966ysGpW
Rl56c5abD8VkhJ8Vtja2nFzfSSupryjOKWunqpZssJFlIp8V1ytbvFtxY1BGg5V8yxx/Q0XPU02O
xLT82ZrcplQf2aiJTWVV2xEqC4JjZx/GLGCOQ4SFFqmepvGZdG723OYUHxrQHDQhlB9kfwQrNSJG
Hm/Wap4706esvYtoNnh4BIu14pBOicYRTlraPsRkaDJ0u691R7GmzoZmLSNrYVvJm1JWVAQD/GlV
FIsD3LhyZU+CCFVNgYMGkdGfR/JAsz6FoU4VG6KnDL6rAUt0C0p6Y85CfJ9GcE+iG411x0bPgtji
JYPbH8HMlBeLAHRPvV4hNU8X6xrPb7MyFyhq5BaZB5N5PAAoMySPjkofJdjmtsMWv6J81V+WIRMF
dljtLu0611c7A3xKL4qIXW7IwahxCL60GnBFiFYtPibYrBVlrYufB+4pKob7MCq0C8MgpQ+UTbtS
JxntnCQTLLuDc4wb66CbTgZiRt9M2IjJ1UHbvtWl3t1qppZve3PqNxSrMwU6nEy2Rp+5O3PoRlhO
bflEZIb9UoDRe6y1tnmgrgYOacDHm6wTPZLHvB8BXdElOBZ0ufZ4mrUTUb7ZRTVbJUijNNkCkidD
D6y3UUzRw/u9njfwhUUXsXjk4Z4D7kBn9LqDO9CMSiNVr3zyQUyPWLLFXereFyk16az8VBDyeyu4
q3t6Lt9Znti06LlqI9UzMvFiLdvpIXSsrV1x1M/U7F7DJXVo5EyYUVxE1NeE+8E9/6EDL5jnEZIY
RGiBWji7Z5MKUzAYKepNmZhEg5JcEo0GKEOzTIlhQqjVLDOO3slvEbDmVUPT4JjkjXlZOkCsZh3R
J5uj+gNlwNu+mbBRYmsGHADuSjsTjRlqgZXWDoF4UfJuUJrQj7omG5DlqIrMtRmkRGw2SvaRIGlp
Mb7umAkELngkli4kMISz/qctZr7oNq78WWrZwZUBtjWLvI51ENl3ZWK8IE+/n9ATe06d9BwR2KgL
GgarFhTwVTaXGapF8ULpIb2kEemchtiUe7siYWdW6Lblsy6Rz6pLk6rWaCYQioXZJ/pRI75dUdG2
2alBEOM8o38N6uoUFMRvaqXmF9HgbvMZ2Z6gPY99vsi/KhOuATtLCWlx8W223Sw5dlvWHeWYaK/2
c/9Up9q8rgMCo5WkIXTH1TJ2M/mTg/UAKkiiWV9nxg42fgrg5hxO398fFG+UdzYAGxwipou2wXqr
3HUniWJ0QC4Khn1aD/W0BbXmnqjEp1tcjlSDKsuO7jpHiZlu4BpqFqnDiRjSD/qh5vmrRVihA/pA
5EMLx3bOXm3PX8q4U6XfToZ1bZGvQ6/CGK5+/t6/FXbyH4P70I9/lbgh4zBq/2OSyav/05/BSv8v
hp0gm/rPXqfVS/2v/xW/dkfxH/yyOgn1nwh+MRI5jgUC2nFRHP1yOvEXA7k3CncX/oiFWva/OUi6
9U/gSeCPNIRii6KSiesvo5Mu/rlMHsiHec/YeFAw/Y24E+31lGAj1TWZhwSfjmujS/spmPlNoyTA
UVOqmao15noMwEn+A5tp/JLAZrqYK3KrjYRdaooLaBtE7vxM/y/cTIpJnpxOVfG3x3b1ayb6B0P6
SpJl2vzP/7GI0f49P/26GR3TlzBQYRv6eXrPAPPDDRqtXs90sS45IUSPpP/lkO9gfrPpyTY9oNUP
IoN+erneXJVfjtEAQxoL3OuFjSbloChjXK2Vcu46L0469+DWXYt0TXYgD8c4eFFMQoeJcutzj1mQ
81UZl16hBsklgpLoWUyGeeVU5ZdJwuKrLANYWSmM3llrM81y4p3o4Yam8tSlnIhXHQloM0nqamfH
n7S5HB/rdDE3j25pP+hE34K57JXtZLcxlM2f2WOkrBBKh+DBXcdIzW6nWUg8CRyzimGoryne3dCx
wPDRVY+TNhdyxU4N3GNUpK1X23b/PXPKFhe1atIH161h+oEUMsT9nuaEwPTuZD1PdQt8U1ET9YPJ
6Uyg+uvFoqjHYYGakx3EmVDEIVkkUaKyXlccDCD6+zpPgHTfDG12QdEluOzzb6wD2x59jNE8F6Rl
29FN1YMAVcONtG+DemPbm5jKhJuM+ypDM9UJYk7qDYABL0iBIkKNqUxnZ0rlgy/k9dz6193jU0Rn
gpQRPtnrD2Rm8ytDNO10hjhNORYIXfqQxd8S0/y6ChIaYkCBJNADWsRSv41EzZ7jKCe7cs3B3/QV
wfstgusuJxUtf+YsMa+yKpYfbAl+Cv5effwmNVdE0XiY8Fv+zBj9/aqhUTdJabU1W8YKUYmZqxdD
PiGf6WN1fBF6YnxnCuEgTlKJvE4MjGNB29E1U6OsXeXgVS9UGCmfkwqlWDRlZGrWA9mGhAVARnZw
Lr8/RRjLp3J+w8yli/IHDSjYptePKVF0FG0hhX8bWcAanFDrCZIAvHluce8ThLKp2duTshzYG0tF
cBJPhuopKmwNqTnjXjTR4AkFVoKh6PYh15Rg3epls5sNBVz2QH12yohjtprrPGvxOrN1RP4nKAZJ
CLYDAVYAPNQbSrf0OpJwYWAXHw2YNxMhslGQ3qh2HSyLzM2vf6RAx8O9k5+T9Ga90+t6T4Zg74W6
+QOh1Nqxifh5/7m+luLx9XFFlMkOWwhSr5xzTxdRiTLoc65IgfRuqoB4TMxS61QBOwAj8v2LnW2b
fl1tMafaKKGFYCF7/fuQ0Kh1Y9bVGkcE0SZ49YAv2DRPY2Wd5IazqQhYWckrdWc56YKu/vH+Dfyc
0199Raj8mYuWDRPfEqW41zfAmR9knUmpMLTckJ1abh6yLg/2mT0HS65rsI5gYPiUaW2i3Ct6Eshk
cVCAgW1bmGBlOjcXau+666XB5hrt3dxTNTCTyPUUKvTg1JFUW1hrVwYqqhXSv4F/zTIIQKkaL8xU
cUdKhwlfedUOmnKVF1TtoiVlaugRnjb0CO76qCu2WUDbzU5qZENYeH0xRlNOCdyR93yTKhgAkixH
UyMD2lh6l5l8iKOqO2iyROtl8+rGdB5/2R7/1jbw/zf+P+TF376Rt3l1TfbS/OPhX/+7Dr8X35t/
0Ohq//VfBZjL5ncP+89/5S8Pu2X+E8caph98n//XqP6Xh50/sZdgILFJE8v27d9bO42Mu8Xqp9Iu
NxYxOn/6a2vHnwwVacx/xwz8ra3d6xEN0A47IQsu1tsFqyp+jsHf1pNppvuKTMBdM9BKzxzGxisW
LeS87bLpg/EkGC7/Hk6/ruVw0tZIP8CDqy7z2W/XgiUxZ3CDmUkRHlIPJyfZqtTSd6Pm4be38oct
4k8i35tLLbMGvjYUtecy2nEusLbH/Kx5gNFuuMgXHop8HNZQtdJNXuNjHvt+jytWWQdD+TjZ43oO
1KsoDuVzjv0mvFGoYPhCAc4eTCvQHniijFSncEt8WpSs37/h11P5r0fD6ZZ4bYicRGufbR4Sp87F
MGjuupsMGohNxflvoMjHgm6vSi2YqLLp5gcTrPl6W89VLZ2P0sHRKkAYIHp+/UIyECEZqDZ3XSKo
QZEjr8MKFavuZtfUrS+RTZCxA9jqMoqV0RsNzTcny70Ed8eGyxTrqkzWcexcRyY8PL5lxAG9XIXV
Zdk/jEpKghslWG+R+5MUa5P1AOXfc0I4MQLtTVrK26G2rkcY2X5rKsZqimbKtGDYcRpQFxAqoWc5
eWpaGUxeXUPQz8PSbyRg/aZWqL718QcY1rOTzs9Hgh2FF/F/2DuT5bqRLNv+SlqNCzJ0jmZQgwfg
dmwlkVSImsAoiULfw+EA/qm+on7sLVCKTJIRKVVYWQ3SrHKQFhYWvA0u4H78nL3X9jFY4MXfnpdn
92ivZsZmJOFGHHTmCN2tCK2l+FqXDLoyjtToIpKPyESd0BjiCx0KZtk/yYgT5xeV3lPb6cU9zCnD
5DmhicZHwgv68qMs8LZt8ub8SPfBAE2qGqIF0UWQg+0JUcWPQVnq/i5j/00NavZhHMMFhrQS3W9q
cvpfuNj/sFK8/DivbZQ+nDu3IL0w8p9m8FaXYOzq/dCSH3qFLPXnD8TLavr778B9aRnAEDa/4Ku9
f9P7oQIAQdV1SIp9NZJ23ZJN+PN3eTLyvL7GeDxYmSlv6apsS9azn7sCEFkaKFUjreQwNs2YqeeZ
fMNMXlYak94kXzf8k3XGDEoLYoM2Lpl20RrQrxHHwSn1MG3c4UCk9vvWMlHflRNqOferhXqN89Kl
LI34ciVuI9QsuYcBgrK/yQ5MNhnJLERd+NMVcfYT6DH/rhfGNV1ztOBO2UXAIVtGdClVddbSO1Iw
iJxqvCKN0DMyeeqSqqInh2qcMO0DtUO1s+cBMHrJSVRnIFar+yTRuwukMaifkjXyEDsEwmdJKbK7
KSO1xHNIKnCagchDQKu7ovaG0J/qXx3Z//ReFvZ2aKF94HK5X17ndC475RSlT6euXHbLHDb5FqRS
iwbnoHaLegTpqZ46yBBTLXCTaNmS2rKpODPH8vPPf/RtLf3Db04CLLoPjjJ4z15+FtBRcvTi2Itc
Mp/QjBGmDKpID/QvvgpQgIAVRRP/i/v5T9/Uo4kLWESne/HqTZGxkMwJ4jGqk7fTOIJndKYRJF13
uWZUjx6qd262+59/0z9dzRyOPzw/PhYz8Wo1qxUGt6nL2d2FPA0+C7i3zETmIMhpJiZH2iA/kclO
YmGDv0AvMuYH4ugNWvqLr2/8Ye9n9cAvTyEEa2bzlr286PEIb6OVCXm4vcJ0WulTSBxHiiSeoCC9
S5l5+ZYbdsncn8U9gtJuGL2d6WokcSggmE6kNYA2Z+QAx59fpCeE8Ov7gdsSNAENMwcj5MuPVhCd
kgjOO5Ff3VtuR0zocrUUzC2Us9fp1PHs6O0B1eUJefDqxMsloBsWC5HJXV6JMdoGZNh5JhBhPYT+
1t+GniIsh7Qii/N9ZvZDmA5AdGd/5dU4Z6BOdELmziS75pedpzyMGtr9DPA/8ZEuOMWDw7Eh0Bbu
jrm8KFR+9BWIEEvDQSPhx9EN6cDEOemDYFUjwxEJbGOsF25yTUrsHGoVoLM6Gc7xnUtYmVoellzo
BFFG5CydG2UrUi2jK99lhX398wv6ZxuFC8lmW1Sp8vxXa6pIu7aWsetF4CemyAIYnYCUQQh1l5m4
SJ7e7C8dMv57vebr6bEfZf/4t8uHdvjbXtZfH5iL1/8CIdqCh+Wf95XDNGv7x+fHj+2//376sOw3
gip4c0hbwsIDxW/1/fBhkUfGSMKghYr/FnMdC9YPfpYl3mwuO86+/IICCAV/9OPssb0eDzKOVYO+
M5br/wk/i3sEAhf1ORWoAXvc35rez3ffBukOVRTx2dXEOQR0qWI30vOCnMTJK+VNLyZSA4veuPBb
O/6s6HylaJuN/vOcozEO3H4wjy6b+F1uMF9ByU0wRyOc9uMQk+IZdNKALESl1LIrTshOsT0Wq71/
drn/5LDxcmnfvgVKYjpNXC9Oca7zqoruW1c1eo8wWhgLeumMKbo2gInOV7vj4J/sBqiySS5/sbj/
2dtyNKT7w5wVo+Kri+fPraih5xnhkjA9xe7OVwtMvbpe5/WsnaZLauvhF/2fl6v496/6/D23A8Wz
cmmeme+24/ae+nwyYiLKY0Xd1HXmp59f01cHuO/vxNVEzsIJlfv2VetF7zM301oUZBlzCfprjVlN
Wz2ADSCvJ+12BPVzXqULffJGbmhqjejfeZVLT+pK4pxrWsNGJnTUq1NhCiKKUwtriMpkcTKQtjzo
otJEMFs084O49Ju3rTUQydQabI6/ONyh6+e6/GOLefo2ONw5y2P1ho72Gr1gyNo2EaasbLgD1GRb
TeNRc5PpC1hoWKiWYcw7W6AcCJh1uvPOJf86i7SqWz/6a8tZSClRnq9qMi5jPGBq3xsSeDW4uOkx
tReemmJxcrXTXGLMIky+5F4bZYsEjDw/vibyAuMBD19xGos2Ro4uSy6J1zaUuPF2pdR2zfxEgdaJ
uZB2bUGgJi6byztsVzrbrnlXLEkXlE8/hdJUt6PrEeN2sr1EBwtnkU48pZX9SGZYMUO2Bkx5Jiyv
mbZkoJl8Stlo26hj/mbPLaQVhukSAbay6Vqvo299K1rolyTFGZi2CINDyTsRCd+FrTXFM4lgys4v
hrSfefFqrscQA8/M7KnLHdKWbdTHXJHVNHZ0T1J+24Xov6gwjSS/IbH1DLUbjnaDEvxM1XkcGs6K
SqsmmblFjlbNv8Hzw+BYoLCiWZfI9yX+qfd5a4vbNAeTeZkabje81RNfGRGBX9V7Wr/NKZ0nFBtY
gtX6FTcI1AY155kXtK4/z1dzUXWMx5XGPN2bhuV946FlCFNnM+BmwxgnBwfmHJB6O+8J9B3timpw
FIRPS4l4jhSnoTxJTs7EPyT4VAMkdyuY+XkBNl+P9PpSxjQYNqeG3HPPxbGiNKFuN+TNGZrwqjrw
V9wh+EXNNYTPtypO42K4YVaEpG6IE/NbClpYbUpK6xFHkTAihE1Wt2mX5ANKaPUBTwtlm8z4ocuk
A+4xkNFKD4VpQR5qqAki2ildf17xq0FiryqqfEwXivzlTs/g7fROF1LAdR+JGR8fJoSIXehsK7ez
reHqaTlHsdJ/bgaTRR5RLpmv28o/bHsAAMPx5t+rhQAOKDqMxfzNfcqBEGecnnGC8VMtDWx91hho
D1uMmeUU/m2WV+uvRguvKlmeZYeEGfY/lBEMRZ3XRxlle6ZK3YQPYbrXyGa/ktk+RZXHVKyR2QWK
XjYm0/zWyjiK/XGI1t65sDGqh3EyvV/W5diVP6JWGYP/eZzLVj2/WF/4TJuAhVYO7Ty4IS/X5X9c
mGxw+cbm05f3CqQi4umaiKfrU45aanCi5LIt2wX8X6vE2sf6ZuwfH0dKsX+B+gsT1LPd6w9N4X2P
4Orhb18f/3Z4WB+eF2JPf/iPSoxu0u+DemZSf6/EaBAbHCNchnlbMuvzSsx4Qx8Ktw7dObQ48LL+
UYkZ5Mky3WfCD9DHEKb1Vwb8T0yj5zfQE8mUyY6zSQks/PovbyD4uw6C7oSRsijH/YQ5qb6aiMzB
KUL+gzufabGFfC5p/dNAqGqi+FeuI1BDMvxGvZN2VhIOhWldDpNJvg4Ep2UPgHkKUAevWJ8gKF8P
1sLcLQWswhLJthMxH6mIXJg17XrQh+IUAzVgDawzgUptyNMgbh0jOaK8SrBa1A2L2LIOzff67X/j
CPGvduNuhcY/PzmcNf3Xhzp7ectuf/LjlvXfMFOk/OKO2Ci6mwDtx+HBfsNBeaPsUtFsiyHPx++H
Bwu5imXT6PE8GHkc9v9+y5r+G/4FwjKoWvwHtvhLt+x3xcXze5aqG1Ip749mz+QQ86qnhEeV1dWU
G9J9Mo7CrORFDg4+39ld77vEpmrg3vHy5yd7KNJ1r7nwUoS2EGfY2+M52jpFjK31QVVmd1JA79+Z
3XjP6TrCy6quyENc7rTKtW5NrSePdpNwwcjI5/246iRoMtMhl7Ad3zLo6C4HUTnDmUULP9k81XwK
UwPCjozZqqwzl5ayufcKtL12oJMPWIYOs01M28C/ZAgMNENX6hlx8ViKUpAg4g028ldrsP0MO1Pq
kYmrp0tC6yw2B9wteYVdJ2rsZCZt1rVB8Gc6Lh1L2YSFdJPTnbdu6u1IYECnUeVGRxKk4MnVAefG
UUPHg8QLpU5eU5s2ebsFmAOMlJcZr4tWFtOy3OFmIAICebFanSv8mKkZgpzsUGnL2bHfMx1tgTYh
AmJuEC/ZaRhnOzlTa2boXbAy+Ve0b5Ffn3qr9W+tQcY4fQuuk70FN6bduUBzG2iGVt1Tfs3uRUnn
4KrrIIwVybBOZNKqAj/zqO48vTLySxtVh7wq/ZbXVYRTBJaoffFgyaTnO5CyWd7qzlJXZ873kHb8
aQkhsOkAr90PmJNWIB1m0PPprio82mK9Ocd3Rp+k4sQIJB7ykPOdo535hT9gHdPRnsR70kXdL4lD
3RU2MG7cc33y0BOb3ERjmPdOOe+kJ/FpgoycihCbPlJhamK872LI5R4gRa+HJTij6mGVk5GHPa7z
iRjScrEe4cnTTU7bKglXtRi07wGQaKEqqgzlCgMaXlFbv4xm3i8RGUqGCOvY1u9nRdLnrgJ7qt+Y
fblQR7p2/GH0puShtNeF7LIJ8xJuk8LHapOnxY1MlKCt5RFjA8HdbXQcH65swlTPPb5b28hzz5k5
MWlSutfCbktMhBxrrsHUYk+14UVjmpy6AREU5tQTZj37m8s8zCEqM/bO4wW6SGA1aARwFhHluKs1
273QtNaEItm5/rG0SswpaaHW9xVOBNI8yfHYpOw2sT06eKeAEWF9Knor6/bmmts0BZp1ue1Fn27G
n0J+9rJ2zOki2u7X1B0kgSfurH/s13G5s9rGjDksLE0dpjJHEkCLkUQHu2uq4sIkPbS5lAvnwIPA
BYfHOY3r+jzpi2EMOq3pHmW8dPFusqs8xTKgIzOwKph1R8E489KekuGUEz11bmhI8vZaK+08akwb
3g4ik0m/SMitVFEMpWm7IE7b7Fd87ebOtjGHB8NkCdq/jq9VEQiBg1GY1QcYy2u7W92Ju22F+nGL
tg0rlPTsK0evB/KaMAvuUdkrK8ozR093Tpr2EC+ELt13HA3ncj+7VvsBA8TwKP3aJ9931eaPWV8V
7zlqMHTrGdwd0fdgWUsJFEKbxAu5gKTc+VoQlXecGLQZTEaNGJG5dOK8P4gYkCVurHko9pZ5QXBD
gV+EMIoK7h8QMiYK+uTayf/VkDDyT1//499AE/9sKz6X6iEbX9SO2x9834ht7w2dc+4OxKFoYdy/
l462QzuO5gBwfNqsjFXoAf2+D+tvaN8x1NfZfn5s3j+aeKb3Bo0aL4fCAG05x/O/Ujp+nxI/24dh
x4KO3dT+KFHhXL/uny+FK+2qN/FTqifPODNC+ne6I5hFMrq0mj7oG1STYSzqLZdWOooo7FbvukDG
MF5C7smsCqF7cIL1xia2AydL4zOzWWSGKzbeoGb+TMRflaUt2m+ZGjPoCCOJL2VBhHNkDvVQk+/V
zF9wYi9WqMHDyUJSYgwrQp41nzV6isLSA2LwDmV08t7LPEw8K8lrAB7sdmISJqVn4ozCpwgUCreO
piNAAqs0tVbAwb8+jU42EwnT9vqlFiObP9aEY1z0WQVzOrbNlKSw2c7eVqa71idlrm4axugBp0jV
jcfMro4BgJdLdq2v49VKiNzV3OjapQk7iBgRv7fzdznb6D1piiLZ2f2iJppEFsB5wcumsx9/4Hyv
1+DH+Md6jG0C6jBwL+95TrFVF51m3cSIuuVXX+aa2JWElbhnmFI0ceZxgE/2pUNPcLcge4s6YE5L
ULgxBE8vJVcLz9sCOVPgoMXxqtMxupJTunqhk1TAlxzDP9J5MtZDIVMrfVenPsZ8PbHGY2tnY/x2
7DtL7pRVjWcE0Xj1Mbea9nwGTGd/dkgUMAOb8ONvdeLR7CC+421J1dnS2QM1kzmZcxMbRnkxYClw
gn5eF/7txGA5aD1Yf+k6t1/SYlwDHTuv/VEkpjrS0XhaabEUWsuD7ZBMvlZcxsAaRRMK+ywu+/I3
tyjZjyiq1jAnEDFIdKmLnSSRJYgzmxLR1vGHGst8PZY+HVNJtTOxc3SAGH1auwhziyHzDzkp3b8Y
qT/R7V8+Omi1OP3xDFEUo1R8eeyym9TnFlll1CZZtk+0zDngPiIniPK7wkrsOZjmM6q8oLPolQcz
vY2ghtV+FMrC65Y37ruWcMpg9dr0Mq6N+o4GA7kSSzr/oon5FAn7h8+6pfWCxaXX/eT8edb7tUcc
fkVZyIiRMh7CHNRB8TYGnODxS+cF0XW+oySkcR3aWGsOn2ain+ZzqzULLL3dMEVFX9LFIjJj7aFY
pOqbMzrJN38WUHc0vz7CBLNvzLRgc8mrnlLIzfPmPDVrBwdz/c3JvUuLeNyrhgdxT4ZPSz93AP2Q
ILJ69BeRv2vbdfxUQcDqAhP4QxU0MfplfJBGDM5D0x7xyTfvOgxYV2AJGhcintXKQB94ibAkK4wP
FtOSk1UxMVXjAFH9ahD6qm3PL43eBbYlDgzMGNZrdw2DCndSUMuivMjE+wZL4UfZOXdFmpnHJSnH
k9CZzNV9irvQ6fM9OkH3odTl8NbVlHFypmy8i41Ui4pyWs49+l57tyODe9HM6Rc/+Z98VBJSaFWw
spOfbbHvPO/2owNIWzgU0LJ6U/6W8mvsVA6GppG6efBrp9tDLyeglkfpl4rjVx3z7TLRYMNqwI5H
n+21yN/3+9SrloG7bRbOqS5672jkPQlN69LeetoE8agCyzNlAEToCYw72dBnJoFxX0F52umF/xhX
iXZhL3hiUXeaZ6CPi19Ivs1txvLymcCuoXNxkMJCQHmNtPbyeq4aZ0tlxCXOZSLBAcR1fNNKyd6x
LhwoBlxGG3kN4k7pxHIXTyQ0dW7x0U8GdZwyx/7I5Jy2Lo7tqz7Whp3hTdXRybzlOLulPCS1abwz
0jhNgr/esPtX02fSSf5ZGXXxX//5+aFuXtZR/MWPhobzBjHE35sY4qlCEjQxaMzRlXjWxLCZgBIy
AAiUP3g5AbXeIJazt+eCmuzJjvNXjDX0PF7cQXQwflRNmzzUx6nz8hnrx8lrkqowwtnJRnINpiL5
WoJPSMPK9YpLnRjRwM3H4r7CBXzQ3KXP0QgW2ieXlrq3K/Ok+SrzzFDh1JaE640q/lz4bJFo1zzj
bRy7ML5rzOBAQeuq/pTgngnMsp+JdoF2deFbflHvk74CogRyTa7BoJNfwZ5HyiCviZk6TBxDtajQ
YvWtJBrtrsYffgtqrLiN6ymdgnrV3JvGxWCPqgRIdUUE4i32gOxKm+QyIk/PkguGGaOzZ0OO08gi
JjiC84UaaRJL/3HklBaHo0+bJXKETK7SYUVD7TqDcycB23hRr9X1fFhb2bbnxjTHO98mW40jfdkQ
7AnGkpphUcU9Wbhf4WQU+Vbf7PgNERx0muL4NVW6B/enwwIbmonSP3FGti5dZ25+s1LjqhS1SHea
zXwIUlixQKCUYBo7OZLWmjYj+suxM5kUmux0CHyEEdhimZwNxaufteVUWxyUKkw+pZ4oYmW3eDtP
wsAKaqLvNHAUXmmFRgILIuLfdg+1rXVNSGSl4YSpUaqbKffyq2EQ+rWlaznse7kMA+dfn0Rue8RS
h9rc0OODC4HlfTbUyyfPiyv/QBfanoM4JWAt6Pxa7aqyQVkDuSh5u0G/i5BoBKa0WdEqnYYMqZik
/MVLWDv0xYJ4VqSEMFdotLBxwWFJQ5pfymYqDjqFZrdffKP4VmGK+pqlZd6drf1QwuGvNeeR69Vt
WCmpx4HfpfRD3KU6UbKSGN76svoMCafV9tUwL/1xGMvhss0TH+QTyC8My5CBUibjRf8uG1ZjAAGY
WQT9MVW81a21+9bASKlDe3JHLSxEMdza7VrdkNxHjoOWmxWDH6vtzoCBeR9nmAL2IRmk3h//+jr5
35SY/Kv1hzcj3z/vD18TzfbSr7j999/XUuG/oWoljIUlkrUTh8bv6+rmnPtxCN0MimiMEXZYf1Cx
sxYLHYWniT6JDf6vNYOfqqbnGzFiPvTwDEOYleDZeF2qZKPLrA8RM6uKt40tmDoUey3JwDr682K8
nRgsE8Q2eVN3qRFGCzJNzuivcOZ6EAxgVkCbma32G4xZXLe61sZXudlMOKwriQK5o4eI6Eoa/hjU
bSy+eMPI1FUb53RbWIE/bc1MzBkWNs4bMDrTB33pwDmg3MwXhCpmjWPbbymQHb3T342M4j7W64oO
3ksR/7HqeoCfpjXBu0bvzCyO4BiY+dPRhriBrHO+ryof0yOhCiRhYBDsGPpikjf2QgDqIiDDaOQe
kJc4E6mXxwco4rYZKtmu61lvgQkJ7WUwih0gwYoDgyhJ2hiKLLNuyXedMIUUqRvYhHXyz3MOXjFL
Fn/ZNAasdR4Juse1atAZ2zTJtDO3ic0iKlRq3UwGXzLcknqRwbn9LxIens5AL37aLYbDZyRlgYZn
M96q1GfnDlLVqX5zx44UDESaVVITHbKTqlJHB8TMu5wVMooR6mPQSt0rfdARZztlRlC8oVzvyAvX
b589Bn+i+KET86LsI/oH24aA24V4ir7Lq8IYZUVSYUX3okoW1pWhOXPUdIpzUDqPZ2YXe/u//H7Y
8V2bN+Uogxb85SVQsT6V5trxfvOw7iV5vfexx55Ujc3wxaAzfPj5+22f//klZ7qNmIl30ylIwCK8
OpbCCi2wgNleVCZ8tUJLFIRclW8IoPIXX40F5I9vxTKCaZI2En3Ul19taPwB1J/lRdqSe/SL5+ZL
ptpfTu3/8DbU5uQv8v8AQLBFb7/os5soUyPqmyRzowS2wS5J126fMgD6XlH/0zG8ydT1xddBr4+f
inxJFPu8HXfIy/cp1GyrbEUqMcbxAPjFmYXGeDRR1nI2WUAV7qSJq+u+tBl7HGrXzL5REZjtLs67
BrZbnfaCzby0BaZWHYjqfD2rMoUmOyLxus9BobWEK6OvqQPoemaM5rRScZCjMK+PhQAM6+dOV136
iaVNRwkh6zdbaeOyW/H8Mldhkeyh5doCUlTdD5URriMgoFB5aq3u8RFQLYFKWZdqD7BodsdNKOxm
e0uzyhtlaawR49QXdZSXZgtFehhi+x1w3a1gVTQJ0RNVqVVFq4Ayds6Bx1IxRkqpwXYfJhZgMFqV
gDEVEgstljMMOLOAG+W45VGrxZLAWasarLO1Q7KBsbK2gtiUeV0F4Pfd+Fw2M3K6uKoKfZfoBjzG
yYUWUQe0Spb4oqLxmO0ExNnyKlZ669w5FcOW0KvHXHym1V+Xu44JWneAiTbU51AP44+V2WtD5K9N
Jj/OKLi/rLlevhOE8cDbRDuTjW/XutDyD5Wf5v07a+nkdAvuvs2PXlY02eVakC8YDOC+SxnGrXLw
iefM7I29jXNIHse1hU23FnNefEiyxc7fd+bYtYCi+jS7WmWtmedkaMrlsyjjmo8yep1/PdGLXyLU
Nn265x29JijmNvOiNbPF56Uoy0ulJQtY8akVU9ADt2i/xklZ4BYEOObJI8NOH2SPYww4cIDEadqd
JkvfvQN37DWwm6VX7gkG8G3ajTTu7oZUNvbNtBrp/KHMs6TeDYk3zwdVldMaGp62TNdEUdcJivG4
K+OP1GaWc2a4dj8GyImM+hO/RZqUx3RUrpFQbYrJfDAT6WrjoTXmqvuSeKWrQIVx/KXP4flgzVVi
TbgrrMwwI5ep1c0IwEcLPI2A8KjI4O2el1bs0Rbr5bAcCxeW61nvd+4Bm67lHFobfm7QzhIF2siP
6x2GSXpbDLhmubuRz83MrV7Rf3b9Ks1j6xfN/WJyT0arLBTY2dGv50hXzUi2MYE+8S4rpOARU0tL
Tav6eDzzRiZAu7Kl+4rwDWYwIejecuctcXKh13bp7WZLwH4q+ar+bvQGw0H3ZfenNXdbO0K2RsC0
Ftd0xaVmmCl2YQst/lwvdNMIsV5mgD/psgROa+nJhWV3IIgR4k6wlsxWnOdjZtbEvXf+pwxVabtn
toRRQjPBCO+7DhwqRGtq8MBdpaOfMZ62NgilptH3ph17aQKiAjaNRBo9WzqbGhkjEhm+Uej11TBh
WmU9apsi6qs4ubUnvi8YMY3NxWOfAa1iyNyq1kssRm2pRQN6/YqPDHWT1IA6LV3eB2AdLFXOklez
hvYqgNibmf4RNgJ6sBW0Sk+JLifHTLqzzjI7ZvZADsuSzrSXdUOkuSuJBQeCm2Ioaj/f1F5hfphD
Ys9CKIa3iK3GIQL05drMEjLWUxGrKJ2BNxB6gvvPvup7qyt2ErVe+2HG7LaeTKcG5K3Dj/o08pj4
F3UDC+yiw49mHLp61r2Qo+ziX0Fu9qe7n3/KV1svxzHazZ6FU4QdEf31KyVXXcdJmoHAJQmitq/9
WSchXMYKqp+h/WLrfe2vfnovwm3Yr9joKcJfbVZUky0LgwvIs5/qPaNZ0uA9pSLbbAQgQj/D0tSS
KOmZyRVYUX3XMINgqgIL7Odfett9n9Ub2wfhkLodInCqwF969aV9WEDW6NZZZNqL6xzZapLPNuvh
TCiZ7gLz7WPb+cXt8Koi4G7Y6CgbzYAR2Hd2yvOKIKdZboP+xRHaqQVHKqtrOTfF7uff7I/vssFd
CbeipILe4r+qpCZ0FGk74dhq1GTjYEvyw+Trv7Ll/8m7AIzjylFzUJNuk8Pn36VrqHswKC60yUf9
XT/Y5klpg/vl59/lVUvWhuqF6hHNIxpm1Divb03k0QqFRUn/CQzsTvidHYq2NPZ+47NDeMkcwVL+
Ebr6f+KsfzO3Y8M/P3z/v/7hc/bwt5sH+fW//vN5Q/Pp734cwnFq8D9gEh6BqDa//++HcIwaODgo
4xkx/K7d+n0ybL7Z5IIbvYG6e/OG/F2hZXBe3wAmEJq3Shl421/obfLkvnysN1M7NwpHbbJyQRi9
Xl+SxU3KgacMJAlUjEOcJNVjZvuoggAmiLNZGDzxPVOi0NRMHa26NS4fVkpP4zTlGjgF3anKb31l
AK6la2TtTXvMj4xp84OZ4o5kRJuyPLkqTthAk45BJPT4IV+6BsZHn3wVJHWccLPd1St1Z+/p9blB
XxJvtRWDH83xQZl1pn2NMam8d9va2Csx5yEX+p6yNUdlPmK+9KSiniFfi7yGvkgeZrN07hfgImx1
bvneM5aaREoSM05FYi8hP8kFn9uHTAu/pQ971C/fUJGgnSHESkUdZoC3IgZebmmkv7expd4xe0Fy
UsjEzUKL/JzDYE9y4+2k9mHB10unk/M5axUU9/zUdsiaz+MB4cdZUZTosL20z28gbpnTwVLz0kbu
EBfjJecH6NQ8uJc5nt01yGpXfNTplcxgIUgTO4HbLc9divjHmNCpg52Weo3zOZ3R3ZhdeTenTYbr
2PA55ld50iUKc2sXF1+AURZs+NVUyLL6QIdzweqFF6QCL0lghR3fTqu3wPIUbdsZ6c6eJom1XKUz
qxhkId1rh54grQresvZo+I0m35qdQETn84ORPblDESebXovw6nutfjlXwiswsBEbk1xlVLFNSrqL
qzUIYxIiNAva3KYBLvoSiQ4D1HWSOCh0acfAe2tdflWK4jWouIMuy1wM/Ul1kiSSSeSNd+Gtg1kE
rjNN8U4zZue3WHjUuIPjdVPUrXMyBEp5/gM0IRx8jSj8c7efxHgBpo5Y5mDu6x53bzpW+n6aScfj
ljcHFPyWWV6O4OCn9w5ebm6tijzcewHYfSfWuNrMK/3k/0YCrnfrdUVz5bR5Kvd6Ohbv6E1703sj
51h0UnHbDx+U5jkf4tXPv6Z6bdnXXTO1n+alqLMDaiqKsRkvY9jNvq/CuanEW68l2iSUrVYhKuqq
Ir0blFssB6pjJpvKrdUXpxdFEhYUtGxSxNZ9Gbo0oWPVmmN6HpvzqkIkD0CjRgEQ+6xUxUq/XojL
LjUIglhNBYuYyW1DaMKcmdmurzUG2lqdqGsvpVd/nFp6WqtnC39vMb9411bSvBOC+juKs265ryVK
y4g0krRBQiyL/aQqfydAJRtnzMIWakxadahHJuu2y5YYeK4HUjJPV1SWXbOkp75Z6GyD0E04a8Ks
nXdr0qn1QfdUr3a9tW4xRu6StIQUFUB0B4QkcziWlp5jkhzba5SXehfNq1astww96bg1C/dioAwC
DK7JgCLJR18s92s/1zCrCXhYkshUfbsB6JPx1CKpWlG2YEiKUiSPFfpCZwJ/YFLb06P3q93YNyn2
YgPLZltU9hFWeAo615hscka04p6Tck7scu3b2hAqg/jqMEZQc560cNKD3M3sx5WTwduWJJIzn/F/
EjRJl39zMXXLvSqbcg1G31xk6K6pnrEXl1lDdobRRkui9040D251rHTZNtHSJPUHDnPmx5XyHR/R
6jW/0aMR97MBXJdjlpMl4NEJLAJQFg+SWwXvP3JEHCv0TJMk3VmQiUFrEASwXzpbJucFtWIE1KO7
5vzh/6axsOJQpb3j7VNcLScS9HzCMzpjjPH7cXoMKqICMI/l3QorZ+aUV+27aswQz2V1WYdLrCXW
nlNXE9XTSPfm3BrI2jqZnd8MaaA9iTdgcXK0D6Y65vY5WCQtk8aaaZWI9/QpUhxXMV5j1LObttJA
/OisvQL0BKD6om2cHLUvvCTSIgIkp+oTZp2NqNBZDgkdpo5ZBWtH3mBEExgnFtxVb11lkps7gfmp
ukkAX+24pgMPiVpt5wppZlmDkNdrnbsDr8oAxQO3P652OJfS25HGlyNEnp80u/WTfrezRNcXp1zA
dQ5NtkXjotbr2dR3+KN43V2aTJxN94s91AHLjkwjU1TuksPQSKr54NmU7jB6Ie66UwTLeSYMXaau
pc4rkcYd2b5W4czFW81eY9Q3LYTrjmxPQ/si6NXIoFfJ3F3YOT8oczbjk1B0c28WV6MVITy54Nr2
+vom63wo8Iy7GSGqSixOqMfV2L/LGWFKMlltVx1z8ALLUczD8I2R2nCrkeMM3QNVScIHbKvHtEo5
7sWGM4yhsZbdAjRpNj/RNUjXW02pqg77EjZvkNTtUkdQVmP32iysrD1PmOahB551tKZJS5Mq8EjU
SPkJSlS7oUc23HjoyCfhyvAMDg4RVt4kPk6VaJF7gnVex+txlYw3SW5hJtjmlRr2rkHtTAesq1dg
zznLsWWmo3Oy1sWpLlJdJqclYyEBebYphwAETmI96P+fuvNYrhvLtu2vvLh9VMBtmMZ7DeB4T0+x
g6AM4b3H178BVuWN1KGuWKrejaisUKZE4QBnY5u15hwzIw/pRK1tUC+TnKWaOyAgiVflkBkUpQcf
6ZlKYOOLX2tmgbBsKmBlVFZUn3r6XhurHy2iWdTKfqRUk1tMKnqHKBuxEpQpuWOFiqtYgicIrUTO
zk2s0HCwelmc5cyMSSBrm5Qsj/mg9a1WPD93LfquX5JS8is3hcV/AhA23pFe6q3MQGfarMYw0LFJ
qVHaKI6ituqLElZE4zDp6PlLbrbhc6I08LKLLLYQEEeUD7ep5JfhjV0E2Z0y0vl8lCgLjsDSMEqq
O2YOqkdJSboBjWLFrt70nJt6zK00s5d5lHYBatemFPQGWuj1+yoxdXkdFX0yraw6Rn/XeHUPMTHk
jSDnISn1Utv5uhwRc9YZBa45H45ZwFgcL3C0A/+FLJvkJaK0ih0/MvigEY0JvtMkI04jZ8sbbket
q8W9n0migDUvRJOu2BvCV0xxIq6KBkHQobU9Y7pVrMlX7sMREfRyKnMbTI1t42fN1ADNDc6q7NIU
g/kSJbpcLtHDqtq6bUKGSqaoBWHqUIIJj6d6FvPYpp7GukZ6c/fSRrLQmB3qREB6tttuQ3oULeCO
8lXpUK8die6NtOSZuhcbnBRzs1hrtjcFW5KlRgp2RsFSQM5XhCUw6RpuUStJBnIEaVcAEH2hBE4o
jfqKfVdwxAGtPmUJPhsVRf29heZwdAX6J7FsSurPbm107MIbhSVYztkP18Eo8/dbZAs4ZaJr5YLc
wepJtpsCElTQtu3MaTfh7E+oLM+xKJr4rCjCg2QeZ/ZmCkep3o12ErkkvsFSH2jU7Dw6Wa9eUWed
S6PGeil9ryUEhkFj3EldncYL2TNRCozxSBTQxAbfaAp/47USHp+o1eu3XBbDQ4FQft1x+g82iZoW
txOv6rjSxpohCrAM/wS3sPXVLlmSuijfeBT2zpiw6+9mEPZEkcthq7rz3tGVJkkWjHpNb9w80xkv
Uh8w6i2fziSc89C2ndruZXWJ2GnyTbpwnm+skNzq+ynQKcFQudaC7+QQl2KFIB+uuYrBlJU2TWt7
W3aa8ZxLcbTPm04jaxGbQ+PGxAd2yPhnPmJVjroDWiKgjM9+ESp7nRgkQylEeB5ovAdHSfEoiec1
BBgHK4mcuFnemhd26fYrpe58FZHjKJxGQ3BHyb/lfdEiHZ4Vu9zuPph6s91MTTBejG7WvI6+Tqgk
g47BH3iGvTSbavgayyT/bCF8zGp0SqMlR3cF2LIs+jbfNUNL3GKPbSR3yoGJ/ZPmyKxk+VuRB44f
u0KDPh7TFYUt66raRFxPkpdZkbkAdmK0jZPw7yJCvxZJEiREDhkZclZ2qhctbPLNxMLef/IJrsok
8ycwkVNwgFZ0kGD6/Pt/awKxWJZTDODLLVLZO9VSSoA2OadvfzumX/55R7/B09IRZyTBM5ixhZQa
r4sxsa4MUJ2m1I118hzdmC3TG9ZlnjmHH76bhsbBsKirZuo+adtdF/TeH7GGEPddMgca4KrCOSXz
MaiXUlcMJGstcCuTJdAaoY2Av89hDcFQoUEzEWsy7+KYUJTSQI5GIJt+jwIECsvvn8XHJ66b89Hf
Alxsmca1ZrSJ4EWSZp8jhdP0lWJwfM+80b/586tokCnnhw2q//oqsYKtwQw4PQhLnrYcjKCIEzLz
iVj3qjLLw6W4ZsNxsQBnzH7bn0ePGCyOjZGVUZXg3M4EDrqAU0s5PhCC4eeffJcfn5xJxVrw+KjR
oLO4uppmUSEg9ipjQ0aEkDPSFVySg9B9RnS4Kr1yVxbR8zpuZkhjhvaBCF7ILcsdbyVcAUD3uSTY
r2IdRxSrFdkypmfpfVLtnT/6zxMBtUPkbuhGDNxD1zBpnLA2SysOKmxv9VsVGtqFIN1uLwfEqs+g
pG8sN4MrS4zTT8bjh++QW6WjbXKzUDt4TX7+DnNDLmxj1KkjxARTAG0WZPOpddqGDsaBzyAWV0ni
VNbpB4Ne4qnitMDzfVXXVsE/p6ECrS3sNJYdsqNYGKJkHB9El7LN4vrmjScC8WiVJP2tRWV6p7CI
w+ffvyAfvmQ+B9MuDmK4raZqXU18Yw18V5MENKLGmvck2cQRQqnYS4FemiNORGJ8OrKuysXzzQNT
wp8A9AqdxPXICj2aRbEFdEg0QjymOe1AQn0iW+DCzOTOX9u+NeHxjSvbT0+/v+EP3zPwIfmd/sio
5vW5evAoheczMPilpKNlLIspACYmWfWbH+gcYf7oYtRXKe+zaVXo97O8XQ+qWphVH41zM1fqv3uc
4knHbr8nqjF8cqGrr1GbVYWwZgwYkQb3ZV+N3rE2WnnQlcBNOAjv27YzCVKxjC9Jjd6xsihBfnLB
q0loviCr5Mz8VWYj8PUFCztqUKrDxMjJ2N20kejm+KvPpu8Pt2WopslyOdedsTB9mFitMAkKG+RY
E6fFsrKJ9p70OoDE3KvRxpCHP1yh+cK44Hy5WduLPu1qbjVSv0PZVWAQ8jX1JeFk/DQw11GaEci3
KTgFHc6jTzYfV0NyHiUz9owqF4ohXdOvhmQwkh+uVkRPjrwWkBtJX0uSJkY8H4+ffG2/uBS4AGCG
GheEHzDX5f+2z+nlfpRDDgF4GQB0vo/IhO0pnBnG5u/H/gd1FrdF+5DFnXAAfN/XDpbEQyVSa0bg
Fhp3pBA+Z1HwBNd4jEoxRTuPBJMbLa+905Ry1IJHM5ElZg3p5BF1kxjJEVVA0i9//7E+PoFZ2Iqo
EI48Iu1relDWdFYR1SEl4oljnSdXsZNabbS051/9+aVmYAJHZJbqDw87nJJgyAKfhKCyezCJ+u3S
9kHm139+GTavrF1ksmCLuBo+URjpBeIgoqyUCBy/kiRgpC3cNE2V/AcPD1H67CdkpDKIfh4+5IOY
Vhcjlu7rdIQ+NnkntHADchF+9fu7ulojeCl0BPaz7h1ZG43Sq0tRYCGcFT+ey14n2lBt5rUbunba
kkgdYX/Q/KNATPnt91e9Oom8XxXf1YzaYIAAKvj5BhGuS14ELchl4rERInHWPPWibc82PJ7TFAT9
E1DGdptYtHNQ4qSf7Fd/MTpNxqfFBh1OAjvWn6/PYbm38OrN639XqBeTYOSXPJn3BqmR8oF+f7cf
r8at0uZGRUd6B9kEV1dLk6JFLSo5ZTXzDMDzNEbz8G/MBR8vRKuPUIKZJ8fiNOuA/z7tKBE9YEIm
KXROw/ubQOPsP3oTcF3gnZo3xTBvrp9eA7QqnE0CZOZMIMH4jh7Loe1oW/GrP310Brtj0JmMFe7r
eqD0TWP5mkKweVlHu/ndTuVw95+82wwEcMPsR1mZ2KD9/OASITgjlvRJLR0MKvXW76mmZ/soaL7/
/n4+rOcGZhf2gey9OS1xGvr5QiKQkJY0lDsiXYk2uui7xed384uL4EfGu8VeG/bg9UUaMx3DHJiC
k2hZdgfVrH7jjfoMuveLq1jzKR77FVMUDrWfbyXt85JO0OA5MZiaG9aXbF827Wdbk49D2pyfl4pU
BBs1Laqfr8L+NsSp0HgA1EBpL3TujXx7PWL7bGMK/Uyi9MvLYaYGCc8+Einpz5fzxjrzyMObL9eP
D0k/TNtypFSRGDDhfj8UfnUplC9s8DjSAuC+GnNaOY14ypgV4ATAVktATO/lmOMzEX3WZ7rYD18W
RQCcgCADNCBVH058iE7tkaK35ESerK8kKiRLOWDw/f6WPlyFzZyOGIKJgfEgrhnq0hRXnc5lnHAe
bjUV10UxWn/84LgKD43q37wcs2b9/B21RdRJRkX0ms/Rud+0s0KPs3Jq3nIQ0MtPig4f9sZcDREH
kxD7cLaOV2/s0Gq1ZfglMfdhHD5qGswOfGTl7ah09Nsjw//E0firZzgjiuFYMu992GbIUQQFvtds
572kLBl4Sgfb+gy5+4urcF8ggBgNMuzKq8HnceLI0Tt7TpBI3riX04HjoOUNJem7fzomSK2h/sT+
jOoNpO+fvy2isyvc6Qik1bRsMX4NapM7kZXa1ScXukY8zjlU8rwzs6kTMV9cj4va7/tMCnh3SSMn
Lt6Oh2PoeerXFDXCoajn2L6+L/JzQbQyDUFdS5CFjxH6jgr8CricOCKLs2av6mT4v/byCM8IfUNN
LbtJMaibY3tqm068iNzQ8EMFSX0ylXR6DOyR2gGFz/HB0Bs896XX0ogy4Z7CAjT1EK8+WxycHILD
fxAbpb+NazoNG/qXT6XXa9Eu9YT/pRbYWVbqfPh5ICrVO1FTrzWH5g3WWgGO5KGfCss/1U0Ko4E2
oHYpMU5PixpBw8EeFJwzlu57EJhyzaCujIngx9QNRuowl5MT41fGsCFfL7dOTVgrxL9LbHcss6Us
+sffO2UHTspU0OY6zNV7UydWjciTeGAyx+l8xFJG4+nTcfzx7SSAjLWU7iJMXEjLP48uj8cBzInl
QbdyyklaMninzG7ZQ/aSB6e9mD4pnV2/OFhgOGghqppZGzgzri6YV31CiUhIyEbi+m2w0comWed/
Yrn5xVWYSKlyUiGjWn5dRo6IIZwEcg8Hcgxb8ZBt1oS/5u73X9H1CsS9vKP9sYbZwLuuN1deEqot
AcUevfs236NdBwRUJx4ngNT49KDxi1vihMYLyoGDjfD1diGOijbM85bc1l6ChpSyLPg0Lv85CfyR
WPE+T/nfNdXwp0DDf89MuP6Rn17TH/X1XzV/mm9/JSjW/+/9t6FEzljCn/5lmTWwZ27aH9V4+6Nu
k+YvLd/8J//d3/w/P97/lvux+PF//+tb3oKq4m/z4Wb/JEmcvdP/s5TxLqx+hsyp85//F9tGRXI4
l82AaGFxY5P13xJG8Q8aNiplWjb5GhgA5u6/JIzmP6DeQMLhJxUO+PNG6V9wG7jWMxAH3xI1OXDz
kAz/uu9/9W54ZP+joYehwSf7qVrNhpkoW/iMFIvmreZ8hP1bMaVu4SdFjQSsVZNmRpeGjg5wlDyT
uyC0MFmnauQWYa2mr0qa1bJL7m+70t75X4lQGNU0TrE6ENSbW6BJrHRYpgBxaRGm6Abc3OcD7PtY
gi9mBoX1zRrizFsNFZSsgvy6xoJH1kphE5Fe3IViq8me90BJP56hq5XcJ7N+p4CfTfC8CR8bqNyQ
YiEplZI4UaUps29GmrFGOkVlBbhvlcZusuykpKbe3oUm1LbIscZmmCHthpGYjk+SXfqmpVXfaa5d
2vGybLVm2KSJ2da3g1dik4CRJeYYNxBqKVWIeBBvmtJ2lA3Uph3iYwuxR75YNDa/RuxwlNJB8aXh
bWoHLNCPZZK22dbIBnByY0OqnaNEBKa7id1VVulKrYVUhfCZMXpBzzLeJ5FRn8sW+yGKQRclsr8x
sV1+qyXjMfe0U+MDeqaeflCTZj3KshMN2g8ywm/KpEdUie0H11OLMDQrFdkZG5v2Q5QfSUzvHybM
nRRS6+owO1mXIkdSktrSgY/15MU6zzQsIPzF+q6L/L3fNK9Df6Lgu8qyYA/PbhGXJgHXljduQ+R7
TqUH5q3RiIMNrZ/y40Gf3Q+NvjFz9CG1gWwhLh7HiZwcnrB6lNK83PVVfZ7GQO8W40jDx+yDmx5r
2MqHmKY5edPuhqE+TZ4qVrU5E4coWCwxwcfPhKIPJ2qXOrwe5SA3eBsYGBwkNkEs7no+JNIL/xFw
mLapAim+SdUObenYqY7PJsDvq2qdDrAFB4iOLgXhhwayn9tFZuSkakCdrpgTuxtvl0QRjv0RPWk8
JIa9ocYvEzmQ3VFAXqhV+ljEjb+gn4S9tmpF6BrtUJD4MxXBQ1ep+c4wKttRxpLcDYJN9rL9wzAt
HyiaMFNHp5bmxn116KUSoafJTldSl723Q8lwItI7Estc0/T73Lclf1mASalATnUodBkI2JuKTSiq
21CfyDM3vWzVVcMpNGMD4kyWOBhpIZrKBYhlwn0istqqIN8IY7ztynxjFmGz6KcmW9O/fsCNvwIe
QnKhl/aXWUTAkqHorhIYjIWQdEMCUautiAuKxWU6tseErTT/cdwFSTvtPSLcVnXL/5m1yZYwN4xL
S81J2sol4BKa3o5NYvfg4pz9qmQNKuQy/FpBKCmAWUbfzaKNiZDTp1dwANqh6YthMW85dzOncW8a
hX40ZpGDHg8b9MMlATkteXFWTIwxsjkdllzRV+ChWxIPU430UbxIRkSAZt3qtquiallwV/ZFhb/X
Lam4E4io18NrrCTfe03JUMiQGw7pOMnmpMzxgNBUWUcJAlN3DPhpGvnmou9ladmD6VZ38JAbfz0Z
QejSVhe0mJptpDb9Mmsp761UjSIxHKxyPSI/4GXLWuBRKLmxJE42Yh0HvWPXHtiKRuk5LaU3RWrP
dVC8GZ6BkFYLJbqEY97cg2+0FtiX7mMTlcrMq4A6QJUpT1yLufYgC2+Hy4hAryyRvqZaqQaOYTmV
lW8jBY15aMkpO2ov077VNmcBuc/gcAH4PKqWcgK1FJGNYyd0yXPpohvBrgqLU5iRyQPP0WmLRD8n
HUGXsSW1zGiIuuWOwFTydgY4GS0rgaa8wWWyF0ZixY7WlT+qPvXeqsB8SWxpSaZR59haTFCfXEDS
G7wnrxuPmLCk7QCb+0ElosAhV6rcRp12ynFxxUQMsaF26yKNX3NPys5+1iPPFIh6Kx3XZxZdMHuS
WeJXCFfRza46UwJQCH1iQfvGorFSwSMPhe/gWp0zZyvQu/1eiaYjQnNtyfvEbxmD/KRgJHN1uw6k
G8UvxZ5DfcJUg0OuiPI7E566Ncn8S43XFNK4LeHfIrSQUrG81vRCnLA4Iof1wF4bZAX3m6JkyjB6
CQlE6TLniMVUs2D4eU1XdCSxFRqF8PpnU+TmYbQfm6zc5Fa5GjryTeqkPkyQQcZo2iLWbp9TCgiO
abfbrDqIaTtA9O+S8hyXI6tpX5euJhj7efnoVzKEV2/AqsXavgxUSGQ1TeU2/MZM1zpR4IsjVk/9
VoNZ+l0j+JbYchhIPEEY/fElZHLAYnljN70jlGHdePGBkwZeqaI8h/SnnCQ15BdRcxa3s0MSaLeG
9Vo0ojtAnEVsCxp58s5lWR/lvK030ph6aJbKZEUDL/8KXv5c4IHoA+WIGG83RslNrG7BvaCiCp3S
2yl+4w6Qz4YqXwRyf5TC9uCPSutmivQwjgKluHQuG3qcflZtU9X/weTb+1vTMzJXFcGZylWyopt2
sKS3QrlpZ4F2nazYHDx1Npj9yIjgxXo2QIDYnusLaz0Nk3DRl/G3gnkyL+5V7atF6lQX6E4VfUc5
TMc8P7M3WMmA/OTqCK/DHXQ2Fpl/T6GM10xhKkLHJUGDrhVXCsKN0Zwq6S6Vqqey3YaU9WmxMSV7
C3/6YRkS/gjEXKa0ICFglUT9Js3akzEx+bxMNSJcZhR0+U5nmK5pnTjqHXllL+wn3YTEzBAuVDkh
p2vB12dMxmG0iOti7YfdrlaHTaOUcFG/JZU4W6F2CQijjksLvVrNMAL7L30R0iHVdMytJSRCKwJ2
RWpX2s6z4lOcmAsjVaiOLVX9eyWrzFNqeAGLx/PydwO6YLeajGXlaXic66UllQc7KYCx+H3XsWjb
+Q28asR0On5MdRWo7D8G+1zg9K7jdNMal7IO6Of4uRI7QaQeUX0hNO6x2aFzKW4iACkxbgnTcnuB
bhkEWrWY7ecblLfbSVsLIDhDp60pBiyUgtGCGLTIfRIO2iRemN6wRqR07gdsoUapACC0i4Jl2J/q
G3K71a3Q+2yH6CPc+CP7UsK9ESzWxzxqePez5rkeiT1CY4oq0gBrGON5DasbtQ9v0+psEouw6VKl
xBE2nVWr3itVt1ebZaXBO1QBzHZOnJpMkXl8K2AfPw6a3W2oZ1ku7hH0sDM9JochO8YX2x62Pj9C
lIlNYFF6hyyboCgh2g0kt9CFfbNK42pfYe53+mI8WHJwV2qJvBCsd7x/2yRZ502kAfTriyX/kPib
PetZH+z6vmZ0YwVB5mGw7Yloo7uWGrwGqrE1zegp96FrwVi988ZgGQD708oQrHK91UVyr3LljFgX
RzIQrqrWox62C3tOP57Uk97clDCoHYSci6LVQLWaLmsxgsfQRYh8UEIZ3Z7Pg3HiPNoGphSxYrhp
YW3CMB9Xk98sPTbHYyhcu2ewhsMmMeQFThzyTNjiIYheBF66KiT5WQvZaw4KgZTFXarnpwjojSOZ
2kMtV0/zTxlV8igP8V0YSS+2iI9m19xKivzWSN1Db5eRU7ElcGx4iE0Z61SEbOk89dldMXqrMolW
6VAe5UTZSVoKs5qYl0BGtj2od4pePwx4g7T8a53wepmQeXH47uXEYAQYL0o9fLFRH1uVefRbeWlM
mQYK0F5Jqr/OwuJhyL2T3opNmyOtjFo75TCSiaXfyNpDb2IvAbvsLYUlRn62ZM6FhiJ1c3QEPMCt
GupLEzG/LLUEwPiFMZIEKfgi8d6IyV9xKAjxvQxr1D8vTRdWUAOHcuNVyqJgR4/Dcwl4c9k2JVL0
BFr1zs60L1Qc9zFjpRkAKWOAAsMs82HRgSaVvcIXtPPBDkhpQYKHPWxEy3EqCr5MlkHcSDbWm6yQ
X1UQM4MaOgSEkK+XnyOvA5FiLOa2R6PvcjNfYGV7NWvp3vbMez/p1gYge0gByB2N4auI956k2o5e
EHuhKgEeTvtsRED1U5t4P23aR7bs+JMQO+zw0d4Y2F3rothg/GMW0tgpY7aPVdAzeLt6eY2TfKmq
6cpEyrkL8p5E9PGWNJ2tUus0N7MDgGLHY6fCLLMs6/wliY1lwcre0ypXTWSDMy5BJAcwN7tgOucy
MaT6M432pda8+bm0bKfsJhw72Datk+cVm79mMfCM9Ows4yZIsyZfCHbGXs+uypdvJhVepeg2Oqtb
7FsOSMOFnEb0PKujZEiPdXMms+yuFMGx9jms+K89+8nFMM4pecYxDrpF1PSPeaeVLuaBDlKyFN9T
22d90KpJcWv/FNWImbxQejM0IMbEqbpdNSHv9Me9oQwiWRBmM8ocXsrkW+zbOn4FU7DNk+OcE45X
1SOnIc2Knsw2ptligXJFOjnl3reE8FOooRYsjVsiIeXGLRTf8NZCQwtOPqnSv0WI9TLHbI1oFxZY
RgiKDI1XkuzTF1uuU93VAEm+BYWeBYscCS+ENM0e7/QxMTUQquNYHoPejrZaM1O+YDpkgJ9tUaIz
fieBWQDizh2HOAkhoFIbbmRoFTJWr6le4X5AFFPf6WKm59NFjEGPUCF8J5ApSBN7Fi3AZImVY6Ek
5lfeae/kMrltDZbrd6IZtgRJJsV8xp2ZM/lMzr1hZRoVuNn4HY2mBsrJeKelzdy0Vg3kF+0dpta+
g9Xg0yAnHaSRACYsEMugYpe80EiGxZ2YUrJ2wndWG1kPoEuKtPKAvWC032MTSthedVgCFxJargfI
77DfmPcxMIQddKb2nQ7Xz6A4PW1nZOw7RE7V2tpYxTNbbrL6oVl4ZRSe+GD9vS+1xaFXJQ15TTmZ
d6lJ1pITzsS6aCjiexgK4gG2Wf8mCQW03SRXdsLpDuC9KyszeRXfKkeLfpBZXwHyR5Aj9IQdnJrr
uOQnitwTyaQoul2/w8RIrCWRA5DKOG9yUq6MWw9QxD1Ac5AR9AwjlLaF6KVDVNtp4oKuF8aqNrK+
4q2b0nipTRnUe2GEonfMGbmuv9PXvRnEbpUJMU3ZjGdnawmpfVJmanv8TnDX32nujd9DdvdDJbpT
GtpI7Alm9ntBxCcAExwUr2GcSo/KOyc+eWfG9//kx88oefqMUOXJLIAw38OaJwII6nz3TqCfvSeS
O76T6d9rgH9ULP33KqH/2yCVyOZ+Vw4l1in6RfLG+0/9syhKAp8g9p4uMLKYmcNEOfu/kzcQPciC
lpZFO/Hd8f1XUVT9B93cWddKuRSExN+SNzTlHxp/VkbxMjcQZu39VRH0d0VRxAnXNVGadlRYafGj
g0beOpf2/1YTNei5F0GIvUGx413n6Y+NZrSXIhz0RVvE/sYop97pAMA4Alvi3pqGC8jJfJWlsgno
UjcrUNycwlDIHFoZJogsWSyxsTZdckMf4IVEJT6lQdXXCI8WWiOP+05u5RXpFA2nQvqhdTOESxU2
DyfZOF+2GZxK25BMBwjUvhqTZgFeJBcrLWikUz+Zj1JrW0upC6VV0xnRmzfmylltlOwpluDD5a0m
3aiTUV3aPpSJtunTg+gQJDp5Ns5FULyET0oa1C9msQg4a09LwCi11R69IV+aRrMj6/JHOZ/rg9a8
9WVJWoTK9F1T6TkYaZc6Wg+OWK9e1PBZbcM7SrWHQFRbNUnZxLPRDLbxKwVQ9E7DReTZq2eUL9lU
fq0qNuhquwSZvccFfMjNYQUh62L6xgWa5AXzKJkO2rTpPeWes+1CMoq14S1785JZ0V1QFXeZWaWO
mpkn1U+XTBJOOSpL7Nf7OBkuvfUcwcXSQsgeVbK2Btzr9XDo+pJ6TUsWaS69lI3ROrWa3jS1f2eP
lJpNEb00Q3mLseoJB9YhiM392Hlf4nx66gks8xSqsHmNzlldwodZoSW/Gf2KFcXDNOpjsjHzLzV2
E7IJHCF55474Mo5jkdPLX7Tk4Jc/hnGCqhYdsJrfgrXLWTT8vZnbqwGPKCni6h7JDp8ktAhmS9+w
bGr4qaAQ2SeK4Zuyts5qyRWtfDHhldz4VgSKR7iQtRZNdCZXhdb9ufXFsqy81zTOvmfmtJCaG0mN
zsRlgElndxhjaiNb5tJihZSq1TR96bItBvnHQMGj2GjVohs53crqK+ETm5iJW+GwMunV2raTNYtq
xga9eZYSaVVJ5Lb5+YPw7nON40hySw4Ie/xh3arRWpLcKAgvoeRvJVtfV3ib7V49gTI/oWY8qZm1
KvPHqX4iIXCrV9XLZHqLIhUbvYiXbKqPYzftzFR/CSv/EniAheTkPAIaAifIlWBJL8qmdiGgb6X4
pe6UHW6CjSigg8qjO4yMTgSwTmetS1U90l3xT9ag7NIieBHqKyNoD/dzpXTyl1j9Elm3SsD3VGLn
8EowAP0by/iNHPd3WUehzwrWflxyctC2ZvYMHowwWkPsdUtaWkVz0Hp7F5nFQ9iKRd0U7mAeawJz
rbhdVcotwo0nJTJXen+02GmIPZ1KnMTmuLbH4UBre18ZuJejnewnKy2ulzqyATPT1mrYLOvaf7ET
vNAi825GqKrm/PIFln2vdJuyvdXLH+moL7RoBVdikYloNTQ0t3NKCNbWqMqVJdcHLY9WRmEfc2IH
nJiMq8zto8HJEZSytyHNAKhUwllYS89Cqp4TU2xG1XswM2lZF8VBilPqCZJ9A5drLxk3HRQKM1PX
ue1v1d5f9tM6S6vlmHWbWtQE+L2MurjUTV0v/DpZs+t49EpiwW35CXnaN8VCNVyE/XLKKupdzZJD
mjDykHv2101dsGMoNgTv0PPXu3k3rTutqvpYWQcKn7r9QP75RbMrNwGbQHUrxGEbNrVjKGSHKF9H
a1wPxkTysLmaqnXJ8K1kY4nf+1GVfZ9ZwSMfcHLB1sDozeM9PNotZnXTwW6/L7Lse0HDlQndo6XC
CQ8aLUTWbmUE/R010B42ttItUc8TrVgk9pOVFTUzf/Fie0F1gANbHKsmKd3alPcIRc+aNB0QgnAi
6qVoP0qdRSY6bytsp2Cth7AP2u4MFPJg2LS+AFNGe+yPN/PeyckVhcFhblJ+1CkM6HWNon6Js+mu
Eclrm3enGrfZvsSJCTAzkzciVrpDU6gEMGALOemsPLcirdVLP2rKSZWfETOImoxO7B3kGcuuHz4E
vhEuijnHE9WesrZCc1Xbx94OXxN2gU5cpBPVHrQQfr2hC3PTpBSkojFHfDkRAFGskzht9tlaiinN
RBmZnAMAUNOnOkFQkVioXr+3E9neQH/CoVfmy9IPn5jzEzcd71RM9li61omc79XIei6D7iHXCcMN
KvOhCkvOcXxZMZQHqjLtIc0uYSoSLPUexxChdG6dDrtOzb9Tofo2tdo9O3WCBEjP9XxcyZl8BkDA
IUyRnwuj8F6Lit4WwkGnCXk7hl2GZhD7GAc1IrHY9ZO0U/hUyOjDNBkvSN9WT1XLSU1OqwGAgrGU
5eiJqmOzlbTI31rKcIymV0qpz/3InwJuWkXrlEhJTjnTIouk73KsLoH4422dwMyXPWlQ2rhCy+Mj
H09O+MLZeHDeNOYjdDc9y632Jo3Y3CcF6koDWJ8FkUxuY8DG1A76gbbvgRSIe2XyXuLem83Mpy6z
n3u9f+1t9SIEK5TefA+Gbane+jkwiWDu/7Eo3felnq0jWSYLSHQyBVvJQp4nE8mac+YLCiziwJoV
J4pbTvpDrzF9J3cQrAaWfIrpHTKdqpvKtV6LcgU/enITmFauOkdL5YnSHpuAeOxhbB6zUtcWiOKh
GEaBxqHb9A9hEB9Dg/WbzmrxLLyEBV4n9VWXGnNlZYwGAieNBacNCyhs2OzMJvieGSie7Hg6oAel
kjiFnIOUtNtmnogPQW3EpB+M8jrUlWZlVS39hprE1ZF6sN9WGzUlgrxVeMqWyW4JDjgdlIGugF6v
eyNbJ7AgXbl9LoYvZagffMz1bmp7F83E7KP58o7thWCesu4B4Z3rpNoOTCOa3G8q6BH50FQO9oiT
H3+FHGU4HNzbpSrGk9WXd+VI06SXqFVDJ7+hD+4vtYJUpDjbjUq0sAKvIvOkC1aFlt2VQ3CYskhh
YmsSOnxVsUMYbO1BPVbwSmD/nQp0QMfGGpILAANmz9nthAvK1lc52J4btC08NW1XyOLGwpC97YPi
GWqgv9LCzf9n70yW6tiyNP0q12Jcjrlv7wdZZumnoxcIEEgTNxDI+773t6nXqGm+WH0bRIhzkKAI
qzKrzLqTiBuXAD/Nblbzr+9nakr5PCNju0Kyi5+W7paxyp02YEpAArgaU77xoWqzTZWlzQYLxGu6
Yvaqb5Qf/y0rcPVVeh3ZvG4z+NweTMjcQBq21HeV7qBSKOUFNFfGcjoRtbjDyGApenHfEWgaJZlm
lD+NFP6dcP0DwtVbCdfXh+xhW68i//9PqZZp7JnYN1jMAuwgtAxtD+Np0n31pzCF3/mZakkpyk+9
iQZNC92KlII+omXFRzKrJ/H6i9lIBnZ0QaPR4W+6wLPwV9/KrMq2H83IpGddMBClbHDJq8uzOTFC
bpygdalipCmUwtgLqkaJjoUZZOaG5vn8yZ7tNDiwKKVLEZ5Qqo3Qwdd7UTy3WEKLjBa9jQUA3Mse
SxQJ+blOqHV9dYpkpmvrJ8W1oys0IzqUjFpJ5aRQ7GHRBUXrUFPVZSnBrx0DilFdm3lFoz+ZJv5I
CF/1SrMCxA1BWoV6SQJcx8qPBB/qrKYoEuLBwr4JQaV6UFQF7S4lEg0BeACue4GTTZEcO35M+bxq
8vC4VTtlOEmHiHLZnKqCEmY6xZnMcpzmzFTxzDgIJuQMOUbGNU33cgKddOu0qkNiEFo6Ni45eUGI
aFJJUq+2E1MsJhBFodjEA7zc47BrW7rwvhpR82D83bz1C9NRLwk0zFFdJDCDaEpHZqQg8YjruABy
pTtV/20am7G+QpszaouyHjPqQ8AqM0QIISMraB8KiCoLe7L06RS6iQjP3dl3v41ZNpYH5Ip9eDJG
6AFSbzAtPa65VZTJN9cBbwG38/iJfMlkpORgZo9QTD8g81nX5LOCSlMxOKwMTruyDjKSMS02OJt8
2y4YdfLEPBPW/8C6bsLOABRLJwxAPmUYXilPdC5GLltYXYGe5TZtNbMd9RbjxUecV/HI9oKpALXJ
ZJSLsnYGsCDbh7JRRz+Q3yjigrMv38yRXYf0vNzkylfL9ja3rZhSvcSHuThTKXSwIYtVaVfGB0BV
6+zEDgeVa0gSyKBz1vp+4MIzOsxx+w72mxADwUUxG5imdG56PiCFX7aGW52XXUfxzIJDFnrNYGnn
XD7tQSv6YVXBO7kS5eDetGpW3tHP/CTq0r5Wg1iBoproxnmh19l34QQoigy9M5j1Vbv6huZOVH8a
YyO9KdVRvagCqu05/aivcyCCkyAQdg64jOxyUZku9mXo4tZDpFzo0igMuUh6NEUplQhjMttvIOPK
8zQcjG/CqFEBCGqePlojSVBKZ33tDDRFW4W7MRtEdJTkqrKWxVYdFsKBDxNAGkRQJB0JotnNP8gd
ixX1UFKjWb3s05a+YiesY4bn+ROGqD8HTv65bwBAidQYf9CErI+mqRArUMbGgs2RMBqmdslFkzWQ
lPFXAgisikr2JRN8Q1dpnqgWqXQK7ydh8Co5rMyI8kIUaa6+dOqhdda96zfJaapqY7zSrTLMblgH
8XAvTY1cjNdhkp/2fZZWy8wMFOtrEDcTX+80Irai1WwSmYUzcId8TjPldB79BhTTVEf2J5fIxUJp
NlDiKeYk/JHoFg1exbfKz73Vu2egROo7R8P3SIqVcVFzxla0/KWouHIVbE9owik9L6JGDX0DWyvP
V7Xaa+pKYBBWLgv4yuKsGdoQ3keskfSqgSpuBq2vGfLUdAJFoGWMdiV1nNjr0Cii/DZrwqQ+hJ5Q
xPt41QXaiqEL2m7ZHAY6dCp3CPtr3aqckcy2L8QC09E4PK5KB0m+P9bN3Hq1X1npgz3kIj4zyqos
161e1LW6PzN6NV8QEOBj4VaVSI/qHA11vmwo4wWIRHqEDC9uuN9QKH4neAVXIMHqYAaR125fJLS/
RGLanU/jHquBRW7HKn7LZd1+/xeeA0uXUTqmoBlz336OOWjjbOv4JDDeWd2V4TDdaXXYL95+yu6c
oNQKm8wjoBTGjUdYOyLMmUG51EKRLuva+r6exRGJUZp/JpQdvapMmhP8R/PPbz90d3xfl0+Vo2bM
CCL/fKy1vixzpkPuOnxDcnggF8STIyYRmUrD1rDneMUYULSh+4c2rqjcio5JibtcqRr2l7dfx++E
0jY2GUCBHY5Ga+cjZl7AZloRGVmQBxQE4uCYq5ZyqTPVH5aXYynOZKIFJeCRFbD9ZTqcm1GhoQ1p
g9y9BFCoredm0o4/+n7o3EsfA+SezNTtjl/ndhb3qCLIz1z2Q+OKZhkGuX+MArX88C6gqq4znM8n
h8Ztd9BkxhMuMK3c98zaZ7Ju0u7DQQTrD78fBg1gnNgGHg0AT7c/tdQyVVI4DIYrTNLLRWBILyPf
ac9EkrbTx98RBpWsRWEjiWZsYvthtDmtPnBxASRguFFUjBznIIneWQevVxwtBBa8IXkRlPl33lFp
YlgUGYPrzXpchB6NwjY5SvocZWVeNCAx3/4AX59V8nGSxoyim+YWgfbLfWZNaC7ZhJROrAYLkxp8
uq/M7401yxe9FVoTUDPHSXvEcHnI7kiI7Q7uYOQGPtAmtbOmp45odWzuGpOqwyJX799+U795HGkB
nZjHQT6sO7bflN06YL0aC3JXrETXI6n9kZK64qju3OJUnybjnUmx10ckBhcU2kyJaiCX2fkQg5nq
VNVMFNZdlAxpG9zCI6F8j1PeZNHxF332zhNfrxKeiLMPFz7HnL7Lgw6iQKelyhMrUWB1bFdUPPgc
qB5Cp3v7w/ztm5OHho7xmoNz7PaHaRp506dg5zDCGdEQJMOwZqSxu8QErVgHWhxd2c2gv4fV/t0b
ZPGzC4CIMGmwc/Di7B1wgkC3h9bebxQ0/itRJtW6KUn3336Dr7cAwzCc7vynHIgzd+aVKP7l0HMn
IHn0xY4iOPjEmU2///ZTdtekvNBAJDmWyn+xE3aCghxTArrGoCLrtA/vJF5w4zKzsGqntP+U0YZZ
/wvPwyxPNRi0lwfw9tcWY0YxOTHdOteOAaMadbLpImO66TlWOo/yVvbOx/h6nRAb0DiFz8TFzcjG
9gOjblZ6G6coTxtytHq5RegtQju5NJi5xzHCpZ8zWRXS6bff6G+fy6miyvdp6PbOG23HXqunDhll
NWTGZVpO2gKTvOI8r832O6Zt/YVSICB7+6Gv14yA2gQhinFhwoLduMCIXAidDdPcVGbpcTSpqt8J
KJbLtx/zehfQX2FMk1Ew+Cw0l7c/UwqZ/ePIP501RHY4tNxzBhWb2GX4+l94El8JBRcehifB9pP6
WK2p4mquV6haQ5uJgp5nzI2xb6J9eY/bIV/2y+uASWRJQiKuYnly/+y8rdEK6k6zGh7mpxuRzlB9
IebjREIlTy8/PFHHPJ0E9+CrIzEwOydJbBe1P0PyorbSqwt19CkVm4X7zuf3eCBtvyf5GFcyp+QY
qjQKf3mRAjUc0zC3KeX68+AvO2ugcdZNopuWllLkLgJsh880hpZ2Q1+lRsOiMiTgSVufcj2xPcyF
8EMDr50gV+13FtLr9cqrkyEFU78mMOGdV2eSafqNzru2S6taYA2krifLH9/5EF5vReakbeQJxEas
S2vnJMXW2w/xIXG8kKnP42KeirNA1ZOl5jTlxWS31U2EOcgHx6a5dmXMbDJ8DlSf97f9wQ+K7Xc9
tCuwijRQ8TXKlo2bhu+cbvJ43vp6GTblIWBZ2GECz4rtp9gpczjK2Eiry7z+bkbYgHpRmlCJihhv
rpY1w0HKaVjFmXEMUwL7l7f356sto2GaAXsGqwHuKHt3ednosbPWKnk++q3jLpgpWxi1hl4jx3zc
m1u4128/US6JnXcMRkLCAwiiGUTd2aQQWsso5Jj3Kgi2+ZXhFz6016ILjIMZ3oj7zv34aoVqsGFI
fCSiiefKKcWX+0eUTOcZ+F97Wsu0suujXSuwm3rna3y1QuVTOFEJ4gEJPjonvnxKyswXbt06LuhJ
0qz1vNA2ZmJAkC6EtkBBUt5XsM7f+e5eJ7Ma5wGNLOb8TB6/636Tz60PHgH1ZeIy7AGi+iaytC+5
a586YXNpZv2dgTTDsPvLsEDt8fb3uEumJKZn64P7Y4YSZwl9d4NkhciSaEpNz+pCY41+IjjIGps+
5WyOZ1ZFGc2u2vi8arphA8a52Qc5npjvgX92vl/iRw34o6QOks/LQGj7+421Is9dHTRnbOcMxLQQ
d6iFv4dp+91TwAtxECC6Ynx05zAAMzrNZcSAoQnQYBFVYcnQTKK985HuHAaSpIHBnIwACFEBiu0c
BlEuBg6ioV64DCwwigjl9bZtIiddKEKvJ/RD5hCvm7Ay9dXQTel8+/ZXurM15fPhp8mQh3CcXFGu
8hcaMFMEpRPOuGPR1FU+c3P0zB7p1ijWCu3f9mMZKU9jllcljoSgBnNjNwGwKJEF+Wi1i1bCoBM+
esa6khi+rWUPTrx8+709xokvzh0eZ9D0YbcgwNM57HauqpFGcR1pZb9QdUcpOA96fHU9q27sYdMz
6tUeAnF3xbLRamu6rFxe0Ao1p6MwPpgq1alRuzOG4B2dEeu2Vn3NXho9aoGlLQLtsreKLJTKJbtM
6HEODCNModZhRkLD6NuUilpdxYlWumvL16D6ei2Rc4EUQTXip2/x757gPzS+sz+PpP97HnRRyof1
NN9+cP9vj7/w1BMEa7LH2iaOAJjFRkYw+6y/ZMxwj/IYIRy+NtI1SgLvnruCzp7gbFEJxwnLOeVI
+Z+7hA6eO1RS0ORTxKRcanykTbhzmvKKqAXyN2C0EeEwCL+T688ZyITGCgzE5Gq6pCF2Hbh6uprK
4nvhtndO5Jx3NOHxjUvKw6bvAm8yUHC8+MDOnnbDS87xzo0iXwUVL9iXnOzkd2yY7RPASHuUpoOD
5pMj/6hz+kMnh2cQx5ej0hwxgpIzT8X0T5EXx82cDe9co48nzK9N+vR8GHVwVywNUsWupyc6xFJr
uspYZujKoiWHlL4ojaT6hCoupNehzi2yS0UDtzihYy1hhVWK6WEcNOCXkVPlzAY0Q7jauJzQCZ5r
VoVAStRFvZ+mJT4Zjx/Yh/bam1Lml2CH//6pf6jbrn746+S2bP5ad/n9bQt24T8BDYJvAgKDtJX6
8/67xPubdzYV9V/TXycP7KCtrfjPv/CzSW/uETKxb2QZXMbYXIZPemjT3CNee7wZuIKQgLFTf25H
zKdljEz7wyZtJZ7jl35uR/kjFiy+WUTsGnVH6yPbcecmBnlnUQaTHQpSPApvO/tAE9nsVmZnLG1m
Q5KO0dChCG9iPbnLuhAdaKGN67R6p4guj7Ot0Fg+lVaI8VikRSS+81T+RWQxjYTjdckYc+vYphfq
6WE8Rdlhb0SnU11kiC71TZylZ4EJThXkMu3HOryKYdQsXai4CzWPf4LZ/s+tcvmX/h/jl/xcsRzl
f16x/37X/XXSNdtXxtM65ff+uU5JBJk9hRRHa+OFbp91igExtQZIaBI86xIuPa9Tc09Co7gbHnML
Lpdf65Qf8Wfg1lA4YE+hO/mAbn/nwKQu9oj0JDkG+k1carNXXoZsCuNMSKtCqB1tcKjj6sU4m89w
oT4v1VloCFHjZDWY4YXLKI8yW8N+T7cLhQLCUsbw1uasTftjYB3kMyu9MbGQ/fgJ+V9zJETj0Pjz
2vJu67vb+6LZOgP5jZ/hiOnuGTTmZF2BsITpDRbc0/Gn8CMyYzhaumYyyUs18J/rStP3qM3T9CIQ
fVx05CHP4Yi+RwUB5ioxjk4LzrE/sq4e0+KXFzEvCjo0vEKOU5VFutPqyGMAG6I0ELCb8EdckzUj
japXc2L63cqCUlWvFF8oM9SLCK1Rg7eDsggNE9PgzBL1YdjiwmDOPY4d9MyGh16Z+8VcF0awCk27
Qj6ha8O9Jr2L6qa0rgozj08ozzMA/X9tAf6nvZ7lEvnzUjxo0tvmr8VtlP3H/9jSzMlf+7kebXcP
mD19LQvN5yN/6Z/r0dHkUuXWJd+nDAel9dd65LdM6vLIEUgdJUTx13p0CaqJIbmqSct10vQPrcft
q5E1jU0p1CjZuedVcCBvn3P52AO9KUNt3UdJu8kDkX2Ct5P0KM7qQISbELPxBUsq+mqoxr1DR/jM
VsdpU8/NEkDLvCgT+qpuULj7ajsBPagnEDw4b4tVD7f6LAmYmLD7aj/sje9pZzcPka8Z62TO3nNn
EDKSf7m15FtxSPQZ2wIJ+KokHlZpEtV6ra5nnTs1SK7scio9UQ0J+e8Ydqco8FCeTi07Jyxz2Ibl
qIOUKnAbSuroUyFm9OY4Gh5XyBcOVc7zRenkIylt2ncXtZOUn8e5vFYx8XmxbH6THjwW0LdeOqcV
mg0I3BhLEKTLsOlFgUA4SVQFZDLrhrAJKZ5RX+LsOH4tkC+Duak1dWGNZXGLXCf/XFbDVVhF6kke
aN1phE5RR7EF2KRH2vWFIc508kRDRc6zrA6dlJsND7hdugc43n4lytQPMjXsbxW9huzgTFl+3mKq
hc/bxNzOqNoHtVsIG5Fe6JOQtH7hGWlOyTuMkKanfrDEoZjBbamacz0MaOK7vw+WXQqcbED9+WBZ
FlmUR9+34if5Gz/PFEvbg2r42ALlQmO0hU37847jR6S6LCD66fhJUJr5daZggEu5FpNb0Czwk1/E
+Jq5RyvElkEX4NmPguD07SCfUgD3K/OTKIGoQlNy4zW8XM2gg9BNRqAuhPT4nGNHxe8Nma3nM74c
LTJKXjONjRALR2hfdHrCACSHqUECqGBgML+EOvUBVM+hwcBYBeesPNPw+NuQyKN+czOR/xCFonbo
9kt0MGrXMgxg1228rLSBOQCLCYdFGAfGce0M3XGMMeY1I2fI/kKjz75YnSau8irrNh163kO3isYj
n+1VUayva+AInJSrMZxPS4Bw3frv1f1qdb9ZT/r8UP7H/7xLWd9/PS/0fHup8+vPS90hmzXpTrHI
icTlbfe81G1BmoBMRRaPpTWz3AXP1SV3j54B49bE7rILI8/b53DOZoMI6uuyJoQLAfWgD6QJT93I
lyc3fUpHQmSIG1EOcotur/VSSUU86ZgyAAF17KO4q9VpXbTWOCO9SONLkdjxACKhGUB++U3crxu7
rSuva6r0qNHUQixRxQXFYWOCSFw5rgo0WxvbYhGB87mdOxHoCLsL/b7M/DJbJkbHUH1ZGt1VHoNI
X+DoHNO4bwOE7vCoMSo2xqlgysWunaso14B9cbDX06JvdRRWUe5gKNfYcZUhdMSUTgqJnOQkT7Mm
8Op+cNlVnY2hMy4KU7BpCsCzzFIl+mkiWvOLZsUMIWqdk0EhzEbkkkQCdrnyC7t/cDuTSTdcCMbL
Wo2wUE2QQo7L0rCM/rQKsy5Y+n1Tgix0Q/UudF3/Ps6hwHlww9Fe92JoL5gVS62TXGtA3iRq0TEs
1rvdYdzOYvKmEn9Ej2GpLKMKNAumyQYOGy8LmilbgIES9brVnCg7Zcm2wzLPer3zJrWravTtCCI9
Pe/qsx4OyrAc2jm+1cY8AUdh8ZsLAGFjs8Iqo6C3ZEEaWQxqlA9LxnC68FvIDNwnlLcIhSKcHBv0
xU6GGcLUGcOmwfTyusnMvhlhK7UM8SlU0Nx9hK3JpXCh1S162hzHWNz3lNuiMTvBf1QF3uHEn5Dc
23dJHlAN8c0p4bQsumGE7QF63pu6Kf6UGm77paR27iz0kmoGZCSKQKSjin432yMexCB856vANYfB
G0AZgW2z6i5aV1UIQCXG1g8YXdGIHoSUKOd1oFfYKVGXx+ms6efe3MxKgZekYYQhw3sMfvWLggA1
w7pVaz4rcWrjgCdM/6Q0+1YsIbDYD05azukp/UHxmZkH1TmOjR58SYmTc4ItzYySHOFDki3BeOJj
miK8z44KLMOGg1ypaxhnYhLDUmFftMwHjtgCocWaIgawKsaWtb5i9kitphDgFXN5CePreupvlMox
Tgwri9tF0DYz35uCU9NmZOgkW9M5K5izK5ruc6OFNqPYvj1817IBLISloJjyAhUDreO8dauvUPem
ahl2oz8u3DYsgbeIGrdHJemBqBlNIxboAmju1zRVtCUT8KBzYHJWLsrvpLgAagyqusqVAIU1XKrS
g1IinK8d8iBnpVFzgogxJsp129T49jXmqHzBg3AYllFmm18coIDXbj8gMioSZs75xjPTYFv5rNbI
tj3dGavvTDXm8GJilfsuj6OJEeK6v7PzpD9TRvTf3tRPdHg0SlY/6qxA7D0hB4m8gOziYmizh8mv
606OrU7jgvE2X/N6MOUbLdKY7XVM8C/MyQCoS8Kg+d72qtMuMBx1jsvAnZB8xBXbBqPI8TLsEvPU
0H1AStza4AQM24SdA6AF+/dgsqtVQ9x9wIBXjWVW2woEFTglgq0qEwXxO8bqxVKYtauvFa2F2phx
SAcAvmsoHK6R4q3pdohoV8WY2idSpo4hpW3CcHFH1+oXeR+Nozdb2aAficBUl1Wmqt8z4Xe3eW1Y
88ocQiCDWPwaBmXsudM2Y2THV0Yc5w3O5qZ2YbIIy1NrCKN8pQZmR0Q765ibtZShFrWYmGdJEbhR
/+6lZmdg5FbwBwemZCK+Am1pYhl8F6D7OFHbBACJ2gkd+HOf0MMMRkutPKdQCihLvSuKtdPpSbx5
EQr+JlmQlaftGwdlARx4FBto/ChUbd84TOy082yCi/TnUlv5wocSWmfzUwH+DZrvbx4DRl+moWSa
FE+3H0NfDeO5EUvwETFeyzRTreBh3LIZum6OT0IESPBaY/8b6RX8szl3uqXBSMFTuPTH17Gbn1q8
S/JcmrcQNOnH75Ruw0avhsrSqxV9QO0QX6L+K9M2zVUV5cb3tz9YWXrZ/mCly8xjuwj4vbmrK8xz
38VrNCpXadFFMJGMkYFznIT5lrF5dbTjukpdeKiZYBqjA7HRLYCXROrq7wBxN0B8u+GxqW/z2/ut
kFD+wnNICKAFArrDspS9BEtawPzKfqiX0GEjEpNOEFK0+RwSQnyhEQmzU37JxH4kJc8hobZHGxK5
BYVo2te0yT4SEu4uWFfq45A34uSJap+G6Pa+mSjpMNlawXOKlXjRGJW1UrS+wea7fU8k9qj+f7li
5bN4ucLkTav8086zNFrjGII1pD2mq5ykHd7tvm9YS7eZvokk5MxLUhh96AymISjP0gjwXh5MdPAm
rkPDDGJmmqrN0M3hkUhyY2Vlc7OeQEJthqxYZ30Rc+cypz8JpVzmTtJ48wxpUE8BKeCAys3hFjOx
Y6ufv70XX6WQ0u0KiyRZOiPsN3bKpNAa8P32efysQF5oif4X2tgUzD4TO+tYQngpkFNvJi5458DZ
PV75THkyLSC5xEiHd849Ave+df08XmpaHqzMHqTgrBrvjSYImQPvfHXMy9JSIxeRVemdvKEYXC3q
XBeEKBNn9bI21XKVdGG3VN3c9rnioaWALIDUo2mB/x09YPAVj4TrCvtEe6ElinVhK0BMuOs3ZYaz
POitQv8RDk50PrrAmT1cJOqOewwENF7RkB9GR4u/xfWIdgLQS+1leGMc6VXSHnTM5V3/fYq9OsVI
K/9cxNl0nGEMbT5wcj0aA0jhhLSF/HWOqTQqEDpQeWEXv+hUUMXhlKLwi3CI5YF59q9zzNpjtUjR
Da468qxi4TyfY3TAKOzQAwNfRWKMmOoDqS0vbHuB0kfjcKVkJFWyNNy2zzG42ZaETXfLMdOu/VrM
XgGfbjkwVeCF1HJefDRnTwv/pUDicVtt7Yenth1qflrQGKPtbDtSL7/AyK5FmGlYzGWYcB44FoZv
Acjww3lo4FxGTqyNnhnY4X3RTWW+X9a6dqAmc6t6FvBQeON2J77WIk33o9xXPsdJn6ieW+troG2F
V3ftcF8RDC4KtzYAA+apBVnESFFq6/XGJqQkSakc4UVVdDhPQX6YpkJchmYGP3ts3UXk9gLUaKYe
SPDxoXCTfJFXyoaBx+LUsH3ldIqwx1y2EH6+Z/NUcnT6fXKOh7oEXAP+eOecfJzE2f3cLEeuHooj
fFtchi9rbYrvjxqJcLvURmW883son8teaczvjVrrC5jhOXMtY49z+ZQr3/gnA8I42IzWU0iByP7j
kFFjsPnL3AZa6sGAj5lLborgKi4zZwFEPWoWbcrstzfns+ZZZoV+NYp79GQkjtpKKyztvulBGK47
zuTDoYqng7SKzQrIibU/qq2ZkWDHzpEaNeU+sBikxhg/MgUzy7+EP+uDOtcovXIK7r0CmgST+nr5
9gKT2IHd9UwBCQtTtKQID3a9Kea5TksagHQtRkCofZ/C0nICVC9K4EChZDa8PIYiqWy0wfJarUP8
0gUrmNEqeAlNHKECHS/aQTU3cBsDr2+Aw2IC9gWAUbDJmvG9EaxXwiVkl9KCkJ2HBJVAZ+cKTAOg
pAkODUsC09jjRfv7/ejeRDUycDTdDajtPvL0UQWDGs0t07euCS6n7j+k15bVXNmBovKFpISFtjsX
2KYmSaPsU85ti+EDc3tgtZv3Yhl52u1+P/x9i6+AvY2IeedCjOOqctIEPGcSBDJVrkcQsTBpU8oi
i6bVRyCuprXi9WIMMkOlTRoYAMAyg4WW+sXqneXy+viTKhXNokz+OAC383JMJo5tRrWaZWpM1bEo
0vKA2WYx4CtCicUPh+xc1X1TrPKsLW9jMcNcMcVRl9T5J1u0G7135nwd89fxsupz/2To6upjo77y
q0FebgoDXSupNjHv9uYf24p6ha82y3mwBFyh6GTW8sOWksVh53xq51Y8fSwfEqz8b4oO/tP2fLmI
XqwVaQD08/6WDkP/9o/D2+x2pzXz+Bs/b3Xb2tOYlGHLIlT5eXX/zE5satlkKwYIMdRIjwqVf2Yn
DtkJYwKsNZq+WPGyO55vdXuPTWcQkZIEszMYjvzArc7I4c4+I65VNaRXFL+ZIsXQcHvNiDZpO7fU
Yq5EtaImBmfh1okMiiADvnqRVxZ5Kfefq30uNDXpKCzlTLGCEYZSnKpTBTNc7WmcZqC6Rk9VNOlT
A7+ANABOY4vTcgaO2Yrn1ahTSuqsVNm3o7QD/tH101XuAvnw/LJCwDA1fXJdtriirGjuHoZ+mH2e
0pjB4AruAVyKwKHXOpjpaHgZiUe6SP0RioioQMqvZqCgvhcFpv4lg3TODYY8+Tj1RXFTpdy8Telb
vECh+5+ctGDGjZKZwfFtdW68qcxGO2sGNXP3gZCMXyxHSYtF6LYA8qtE7cBHVIPBzAhjoqRKinNa
BFoyUqPWxodAc2k7RVU2Xml0t/ZHLUmzhTpryQH/k6tN5JN2DdVP3NmyEO2Rqka3gCnqgQHQBG93
EyJ3tGo7ATJCmzv1y9QpxjU2mVm0P8yJe2dHVXVkAJ61VxGsvHKhlmllwKIeQxAvheXfAYzCdAY+
SnKDuMCgphpPMBKxq+fLacAz35R2g45kCkl8wa+rjfDA2vuTZ7dagY2wqwE+H+Neox7tm8Y6mHsH
HH1t3xaKcHIIk1F7IzI9/C6TSgdnltL/JIZCizx/ErW+DGe3/aZVmJZRlBMOa4f7bD7uQW/fKNgM
Lhqrd7Cd1RCfU5JtzZF0RIm+1YZSJrDCzQYEB6HnQ1919AWFro4w+6IaKX5jRje98BHqWgF1eMWY
mNAZfTHkawPSqGAS2R38RQ8WL1wzT2ScW43O9EnYhsOhMRlDS10xm8dy8WKv/yZOlRn1y3DrUaiG
WA1BL6UCKAvbuycuGkvl70ZrU4T5KuJL9NjYYt3iFfLOo3YDFsY/mO6jT4vajXNjV7SYoskOas2O
14yYnzHkGtPSGZQFBVvIifgYLtsq6nFLDN0zLVaHp1v/Qyf9/xcCXFnm+3MSd3Jbt69a8ZCufmVx
KuQr0jea5xJrIOWxL6pRlC9UvkMyKJqOUlvzXI0y9mQoSt8QvzYiK26c5+Pe2OO050e04Yn8uN8/
ctw/GgO+XK9SeITWl4IXg+doBmSY80JYkjYd7qFFiC1CDgHOY1DN34+nfOw8a5rmywy7kgMdstUa
GN8MWqIbri2mSB8yKwRnqNj7nTH1+VKUMS4EQIara01XNnldFmd9MioXRts4x3Ncu5dRDMfQHuIU
QuuA21pS5t+qrlEviyHqHprSPIdkW1nepKv4pOZ9dRT3IvzUZJgQhYoZYvhSQ3gXE+R9JtVxcc1w
XgNi4mj3VtaZN+yR+gy+cEgRamwuglI0EOFa9OveHOntBRp6QXZYpj/oErqc4ti5mfQ7DfWLJir9
fo4zTvKBjXpO/7CDYF9izSZGwygWItVBWEG1yqAB9Gax1vvGOUjh3q18PZhvLKw8QOCmxUlRqf03
P6vQx9QD0iDVDe11N9m04JK2CQ8K5lvu0wKP1irBF6FTz0p/0K6svCnvdcL0L2SUmKqZnRZufHts
DmfcTsGNlnbu9WNcHVj0mnCfcafsxunDNF1MYzd4YZhE75S7ZUa9vTQoLMhVi1SD0F7WGF4ujTyZ
NSMP8D8zmexdRtQaDtRJcZaP2+VD58h/+YhRjue+cYYUeds81PVt+7IShHDh1yECGA/PYurTSHOY
tZbnwXNJWyC/J6d5zIwMCZD4dYhYe49zc1SRJKxDWo8+HyLWHpUbojv+5aNq/0OkvR0tNAILCDcu
wR9yCgayUTtsr5TeGRpm1Qh+OktvruK+nL+GCSRmA4QZXfBBOxyUQT/PKqt4GOfRAsw8Az+lAH5Y
BkP31QoScZRESXcEhCs4mCKRfrY0FwD132ttt+aIYPSttXaGhWlb/PU5+l68XGyPv/Vcd0TsJehh
yiQARfPWjWXv8T0j2YLQ+1ySfL6xyFBYsgwV4uHLqLi8aZ5Xm73H/YJG2ny2H/3IlfXYWHx5LjHl
izJHom2w1pY4ou3Vlkd9AL8E3nnhW8qqnLthaTQZpkrCxu2rQy+yrFC/HU7CvnBUTDn1JF+V0B8p
1s2qlxhWRL5BmyBsHQo9seIcW2l4h/CxOwzDiqg0r45gJIwwc3v3U8BxfFilU/uUKv+xcblb4Ccn
d5jAYcJNtmr1XYd1oGkaSlemvNMCDqsydfgc+dGZmanNQqlgUHSxNjxtgD8+czc6JSwlYKBogWSK
uvEuQyQwFaXNJ9oWfqkmS91Nf0Dnw1YlG55O9T8+iPNo6+7YfdBO4QG/0jmiNxGsyMm+1XEAzTpz
L18s3N+E2r97Bu9GlZ0YQu3dRkzb6TAtW/I8BZsYrx4alCJtXb7zNb0qs/FWSDEQ+KuEYjB+d94K
XSy1ACCpLGunc5eIj46KzL32I3Pjgj/s6+6qbjQI3622jmftHDfks7ff526l6fEF0HwkxGda11Z3
OtxW0WvAciMFRGhxnBZDckLdpvKSvtWWSEXcd9KKxxGrl/vr8Xkc5NwOzFwL2Qh9ee9HJoKHGRQ9
uhdGrpGM3YVoV4BUO6AxU/tT7lJbrE3j3OziH71VXbz9dhGovl48jHeazJfDSaFHu3Od6PmoGLPh
R6vILQ9Jbk5TZRYrA6OJoCvn88Qyz6NkyDdZX+pebad3hh7/0CNMlkQbe2FWNstkiiT5ZA7xrJiN
s85wTqvIPM/sDAc/63SOkx8qcWQeOQmIw1T3pkGBSd/h6qUxaHGY4dp4lmgIdlAI3vcp6qhalRIp
Xz+f9UT3AChe4MP7LfGty8YBjlmb53DYGyQvFMb1ARs+M76zybC9Ctb/Uj5tkJRU+TJA7iApye3L
oSjQwo/audEFdz44RfQt6ldngn/Wyx+ZiTAvVB8zYQvPD4zZnHrfakaBdpVHpU1eLowJLZUyqfM5
qEtnGTX86bLP/hd757LbOJan+VcxZtNdwDBLJEWJAgYFhG62w5dwhB2RkbkRaFtBUryKV1GDAWYz
DzHrWdWiVzPL2eWbzJPM71BmpEgrbIfJzoyublchEbbsw8Nz/V++//ed2yvl/SrGSy/fTFn10TRY
F2f9tTjzbMlBMSjfvO0N11BiO/Fnxw94q+FqQ7aWmv58k6MgFBAfhCDlcq1CuLnVBr9Iw9j/OcGx
nhZJjOqrzMhJngVbqZOpvFE8OlZIyqIL7N2ifXyJcX6prZLgxIlJA7tOOpoXmn6DDukGrUkUM/Ww
nyHUbKFRpJr23LdhROfmuZQ1JM8UxCBRQRoC6Rmq70PHu3UK9ZNiK9BJDOPPENW7MxTx1LFs+8VH
Ma+LoX++SuBsceFueQfjxcxdDeVJCnM1kWCvN82orJn1rUgd9+PtCBwdg1wO4wah6fFKR0LVAmH2
cWiqCiSEDEIBycrcl/3RMfptowkE9Zcjyx0daxHFAuuCsAfqLbd9315BN5GE8x5wUCD1uTKLJWs7
z2PURIJAex9AbQe2jaWABaSd5QyDRTZ9Hjk8aYVu68UCiU1o76BX0QgMTRYe3y58rrj12v2i5+Fn
yJeQNqHvhP79454/PPU9anuCzdbIMwV1V+lmvUnDOcBmtFi3/GK2tr4MChOoqZkrEzCQowneYIaW
M8oH+qpYnziZ+94b2MGxHmyUma3Sb5jPt3MYSz9vVz6CgKuBQ4QG7QbXzdFFjBmnkWVD6r3yi2O8
FlYN2oZbjQWA9OEXyYTiPUBeCl0mBxVkeN1zyQ0neGv+2I82XK8jOwQXIL8fySFK4Bk9k1Zr/nrh
n4tN04MHDcgBv0QQUAV+qr1HpyICxgaKLZMAQfaR5JhtUgL9hed80TI2mbv1bu1ocGnl8gWc/+/W
vdGNR1J77Gxi5wIKPme25dw+thfUNKR5//12ARBuHSMUhWl96fsy8rquPSQlNbqUC/W90MgeKwPz
Vh0xMEUg84xF9FlTgnOiU58liZEqhvbPhNDIyedMmLzlNZWRJd2sqCa9QD68QFQYQCBsDmzR4fYu
g9ljstH1m95266B2Jt1g62/G4ieqGXxJYvfWh4+W7M3wJrZkaSYO3yQZOtN1HH1eecp7BHTZtAqb
wxcLv7ewAsBdyH9BqDlJlBwx4UDyx0iDJ4Q/o81bpJg3bzcoJE69gUQYzkQJkfIYCy2UFAmKvsl0
DmOmRovpJEo7q4segNFx7ups0dC91ZIBb+BZmUC1mnNpvU4nURZ4ZC9R2elDEj0K2fHxKvocDa1b
4LSfIw8Zj0CMfR9uV3TPOJSHrBPdot+Bbn1x7fV2Xu5TKRzeeG5ve5yuCA+aRQrILoiCk1BH6wa6
ScYtY5HomYQcj8PikkZvR8g+zPWgcD5k/ZX7KRsuCmcCRXJx7I4Wyx7R0amyUaWZhIDHzaKnvEci
Qh1zZS6MeKURARBm32Ikjsb1Rj5XhwHl/I6nycdqnK9BkAzzd3LCXG7NdHOlqxyCq1x2ZsAS1VPh
EY9zSLBnCxRgijGTIp2YKKdO3Ugyio1pXam6B/c05/dJqnDgO1rweUCUgW2DD3feX8ThXDa3ygd5
awMOzSDyPcuGBSet6kjeOLGkHszelsZfyql0ggA0SN9BWhxTKEUnUKZ53/fU9xGstMQ5UtQnnRCO
84W9in+OXMt650i+O9MizYBm3Zn2ZS+e5qNYR9ZO7X0mmqGdxZt1OF+se+EvUIZvjnV/UVxILlmk
aW9l3cam5Hywe5Ihr53UBuYt5m/Vcz2C8ltppuQypVv5un8PdDk4sWU1mzgmmyVzCVEgR+SivwAN
6ULO9flwnfU+E/O53Wy4nsXhFAasYJULm+QdsiJZ9Lm8FrFb3xd5RLosXoWTuCfuRWcRnXnC2PB0
7VLdsg4RX/q8CjkwVELRU8XTorO+4AGO4/ydliX2r5Bui/Q2Z4RjDy57cehfS/7q1nTDBa6mRfFj
oNhzjnhxp7g3boY4wmowNEHZ6DcbwPQTJ7C/pKFyFarpBdo0d33L/cUfwthZSMSRtlgJ8YaypsD3
iN5kPQX5FzacwhE3h6W6wOhwB2PNRjYD9qHibLPuOecQOeOoLJCbDXpkJNh0p4qTXa/izJsrbi+d
JhsNVa+cOyTOYzzjkGMdi/Kz7ovXJDLPQ9mPrrPe/prao5sitG5tk/GjLO1LSFx+Iq/FphUGRmku
+HL0uRg4t4AZQu6smLysnj1UGH/TyBex7LqhCBaK4OSgB6cogDlhx+3FDlUPoJu/2VozRGmk2WAo
3eQ8iUNz9SW3I6T1EMqcQPthP2OhljUTtQfDyTbsg9+jMB/TvGkgkuGJ01g2pelwmL2zENxKEuut
2s/eLxAZHocyCvWmbyMvEbkIwAQXgwS5vuH686pvHQ8dn8xFn/t821cx2ZzVpBetkVZfzxG6uDbJ
TaBPqcgTK45PF0nvDqCJhLSz9DPe7rUWRmdrWQ/n6w16npL5EdKM+5XinsjmEAw2yzpzF19CeKIn
lmejDYx6rQsD/KUmJc5bpOI3Y8TV1DFZvtNc2O45yRvEbO0v2qqPmD2nzkotpBlc4OhbJc67Qg+h
t49Qf52A58FqJIk7sXMIwHMq88ZeiA43FNvqLJWUZ3j2HjmoJRKCoDU+NiBfAaPcn94ghFoODiRp
Coe0NMtcDyNNHpxuh+aXFWWP0Ic6X542/UvOzMbEUngGoFgQRFOj2XA9lFT1k/XClaa+GCkmp39K
Qf/2vWqNzFkcb39J9eHpesWt4rn942yhXwpzUtlyoHsgbyZJggMA3xAlWthMvRwTSMxyhDFQQCGx
gb1y6nGGZL5OlCmbxqthdBoo7pd1CJN9iKWTbvFrVur7jc45P4rBoNt2iBXEta9YtjvLkv57pY/p
KMxNyvovfQ8jPO6xO22FSyJ2OQOsrJdgteG0lDZdFlGqslV0SjbZIhL3k+NE0omcM9uxr12GW34T
R+rzZiXHN8FIUaHUzQXKxhR1Eguu8d3NiM9l5lwMedGTZpuNBUn8KI6Qv8mhRweMY09AI1FfMiok
YdiR9uelKVBwSP1D9m+vPzuDLbLVw3jx1lxp21/L6fuuUO5N4PH/JrEKR8pXloq/vSzae7wMRD49
bjYlevO1LZQWH3on0vC1bzB57KR4T7ir+LCMUzepkuLiN1/64UNin/OUxP4dygSJaO1xyI11+u3w
7rXhH3ELxMlv//vWcKFoubSX2TKuh99ooQq/AUQWmA1yP/iB0MAT9/g91qtTOwvzBdl+grpiS1bh
N8rWZLDNAH11okkQie2H3wDo8SGsFyJw1vsugEBJUVrfowN8BHCHoFNBWKuNcMQqtAvZ1s3edCUl
q4tB0Hc+qL7aQ0QaneGr1cZxjy09sN5CDC0jOKQFWTxexYvUpu6IgxtvINlgSuQy423Z8x658U92
UVBurQdacakkMgTLubJdc7ppnnTmbsJfdTPb3MJqPQBkbK2Fyl4/WlJNn073JuZASOkRyEgnwtOn
cAL4pKhqaHLPjgaAYeEQQ8ANCTQDkhr5y0YeIDULDNMejyRwY5RvyacSRMfXI2JaaP6qW/vzdp2d
9lEZTXZX3XdtqX8PWVaKI/dm6hGmhi0EyuY8vfvtX4zavhF/Vu0bEq0QjBFO7eEfiej07/tG/ola
Y8EQCesuPpYIGVf7pv8TMSY4tXqDPptmJHClVdha/QneOhJf2DegE9he3xO2LuF4+/uGY5s2RO0B
2xR4T+M6jQo4W8NF7E7tQp1T+WWPZvFGImDAXhlhTtx5ICevKVBCQUaOco1EKPqFThGckXrzl66t
IbkyTNDAQ8mUMjXN62+NRDeR+Mlz/3w76K3c6TZYr5MxtLPpO2UTnaveqH/loIhuUJhmX5lQ2X6Q
UCaZmLpmrS/iwqJ+T8fDG6dOLL1frGPrV9krenMPMA9U1to6+7TVfcJtSKBMeu7CO9kk5m7T/cca
h2GstlgVApnfviZ2ZCE3aXQHZ0ghWEPu6iQ2YAW+Lvah/JNMNJqMG4Fp8CMCzVqhyJSfWGNQFyu/
E9w8LHaFQhYKtcAcUMHAHbGnasxHrEug3MSnRFE+pKLVhflwbj6latz0DGAr0aCWBJLGgQrrYyNF
U0iFtLCQGJwruZN8KjyK+GRindOBK2qLE/tLFq3CT6ocsNu/jtiB87uZ3yifyzYXdCXQqQwakeNt
MfTzUOqZc0ZOmWaxGn1Y4exO7J6fPkcCy8FQ837Es6Ax4IYmUQZ/qBiDPe+HoUyzLCsoW9VNh/QG
IbF4oDxXZid6vH9qiKcAusDKxRoX9Hz1p8Rxf+gNEJ6fYxF4syT2AHctZOeESIaPfuIGwcRgMUPb
OYpz7/Tp0Ww6ADx40COXRxUhChkgjerP1nJYiXWXZ29gPppBGnyO6u5F0KNsWIHRcxaFICOefuSB
CeS05eLVwB3AwdR4XVVbEC3uUQucL5B7XPg9leFdbSfaWrPePf2oAyNLDhl2McqwOI6hbarP38gK
o1ySiBPFoX2lUBI9HW19+3Sh4e1LFEhpTg+17cw9cROgak8/vCxXaMwrO1CgK+BGBvPJZbW/egYS
hNqSpBEWyAJ9YoXD7THQSRX1X0tHcVVGy0zZIpbgF+kc1Tm86iSTprKeg20Gz0cWfmL1bO2ZMTk0
/ORcANKxriHmbNxRFEFYqFwROyNtB2EqTDETcJ4oWdq4x98/AqSDRY4Zg4vQV2P/yOtVbrt925oj
wRKcBdlCu7UC3f0V5I/2kbBRNh0N8knYW/mnqXMuUco7UVMUZO31Zj2nBotEkAyj6/jpbj0yb1n0
MJUCmBD4Kg2DoD4xpF/RBoxFEcRGxWaN3KE33vQKhK/tcCQjeqm7+g1OnnypZltkw8K8sCYeqMnL
UaDmb3Mll35OBwhDUDHgWtOYsuOJCYMSGPGUMjtfRWk68cxpHOn9c9uUbj0HOKZlWcQBpI3tIg+X
a9ekfDAtn361RzANbKNeKQqDGQSkTFwn+2vOGQYW1bTMboQfPNeybXo2HK08gktBj7rmRWD1vsCm
P4Dzh8LxKSKuouy9gIuYkvZwOI7wOC+gdMDKDRF4+xmA76CYrk3TgpFILZ6D2D+ymOivTLKHUmYy
n5CKNlbIBubuIthoCyL3cPwn0SpdTyCddvALUNBeQVzwIXYtOeDw9dOLLVj6q5WS5hnKaQuEpOT1
grqSvpqo9B/+i3HuxGCTc4oRiQaP4I3ZIH2G2HLfvA6DbX5lr3vW+wiX3R5LwWZ4hlysdkXkxf1g
I45ruv7ctHt6Ml2kSf94bcXKW1LH2gd7sEDRVY43BP9kCuJzymA+OuCrP64Abt8l/SSdy2n0HPzz
8f0DTLzHRQ2dD7GwfmOvqpmWaabaXwBAs7OPyGT0jn19re2Ms2/G+A4/RSfMB3oDjrvGHIRba7WQ
Rr3FbGTqxJGVYhmEA/2Z01A0Uj8MBeKddxHFFIJHr74wIZawt2stX8zkfJCQcdoOP0eK6o0RcsFc
zoispWEeTYrIV5654g48mawqxoCMdyCT6ak/eRUnsOgp8WiWaerKGRNRmVi5AyY6iv2xOfxIXb/1
SdL94TNv3CDF5hXLM4bljQWhqZSz1B8cWQNbslbqaKYGPSTx1I2++KRmUWwo8cqB7CDSpKkno27o
2LmH6U2C9wT2/FCbpCsljMkZDcNzy+kV9/jW5yilxEQ6OTXGju9GNwtlJZ1l1lC92UoIXo4Hvm99
kBzfuwNs33+nhqPV1SZ1FsdPnzCPr9TdwUlZIiEIFmf9pTahui7CsDeaWeEom/dzfXRN+v5D7CQc
8MNNOqc08ZJIv3U8kjbOq4aUDQcVPbXOwGvqT3fA/0v9XjSaBU6YHidR35osJD+aAI4fHq+cdfbO
lbxgHBakr6VVwA0rQ8aJJqp6BUVEMVv7+idnCJvZBoV2GJC3lFH1hhQRBv3BbERqCJFElAzCXrg0
VQ3qCi8yYANYXCaC4eHpkXyEOmF9sBsIr0CtC1gJc7x2VpubjZxZGQLIa1MZfthynIwX/ZF9ZnmJ
nJDTJ7xOJHV0aieL/tTV1qPTjRcFV4soNj+9oivI5Sk4wjjX8J3Wu7Lxwb6iNsseiZyICzmNjCxF
PnygpvGpvpWld0MLXNW6b+JMxlE2dorhuaxGyYdnOiJOtMYxIUxg5EiATgndjnpHRswmKWiLjqyj
cz9VTqG56J3CAGCfY6ElY5fY18RVzfMilvonaggaQV4F7jS0kaR/ui8HVjqKhmxjQnFCXqdxLFqq
QvYWw262jgP1o2k5+sWAnXoWy/6aijBzSLGobCAhXpyBmVg/IxZ24FBGZploHvc5ULumexWsFwn8
TDx9M1osLhbxSJ+r8ILu1uB3+eUvi9X+26XXxvTem/hHcSfSeIYdLWtevPiLKuQEE70oRuQYEOjG
siqrCtXqgrtThF37EC3Va7mUn/hNQqi/u9pfQ05Qlilk0vCY8b3IbH0XuP8Rzx5OPlQTAl8I/wF+
feOSCQplheXqydOQU+Nna0AB0ybpb8DHk+qC2mGjr8H3bOGPdNefsMJ611G/vziN7YF+po3WCEb1
tp8XeZ+M/9rR0wlKUguCFj0ZehNrm3uz3JW9ca6p1jzOpBwGq2062/q95K6vOIOPaWpSKZaD+fjF
cX39wvT6g6Vkm2gQU0S9Pt1slBWnraMPLvJiMJgX0PBBZ+VZcwYGhFse5ItfhrG8vd6bw6vdibFf
S9689MWwcD1g6KO/Q7i8YQdHKNHJ2gIJ7zhbL6ieUoOpi2LxTIvV9XRj+sFpTNJl5knag1rNf2yp
h0SJYDAgJrI3HY+2lMiGQNGcBG7g/fb3/Z1V/mG1s5SfKOEX0dcmSb2EnoQ+JM7OEhAU9SW/URXM
BZ5MXgITEtU/gULGp6+CuWCQRZEyf0ocDUdI+574lsDb164iwlrkXwRVM53o4y/Xr6JFYkYb3cEa
ULaaMslWBUX/CboJ2eqjugabZSrHVCguR6vFzcD2XJS/bdwuEnnDFJaARLFvFud6pI/m/WIEPkIZ
TtHSOfULmPpWafIpwQmduIH5Tkvg15KVt2ZACYayNnHCZCk7Hm6Ga7i+NtHM14Jfit5aO45APA8y
zdtddP+xYvdWLEJgQgT5a6Dx4JoVhV6//UstoPvwd9WShQccTg3ErjRVBdUgAvzVZaAirEDdLpXy
2GT1Qi/9p96A0whBHsJs4s9+X7J81CMO1oOnEhA+LsR3RGQbEgc7gQ8CGyQAuRIQu21Yx0kQWLjF
0KDmHuXzkSx4UrX1Jw3VsSD8BDukM14E/k3qF/k0hBl14ri2S6Jtk81tOTuFVQxSt9TynvEvy5T+
vlFHrFk497o6JBjGvxr9yt01rBJapsIjRN18Emf+iRahgOIWt9Y6lGYkHX6VkkQeW+72Cs3tK8eH
tK/vBp+Kba84HbrHQxdfKQr1j7Ic9cY5zEMk4S9G5tY9H5pub0zUSBv7nn61hUdwOsyHoKOcbD2J
InU1n5rQe0xG+hZqP+BqE8A9xwq4roHuwPwQbgtCYb0z3GB39+LftbH+PWT2VAwd5vRFm+von+cw
e93Zxl/274WHFqpthpwQKHiMGqosRbU7G2Zvm7H3VBLnHMyC+vz3NB+WmqifLyvaS07k2jYT+kOw
tGLIUWj9XWk+4YM0ljPFlArEY+h5Cf+gfjE4G2JMG+SMpsVWVk6CtdefWOq2N1N9+zlxRkVcMs1n
gZPHDyA9CUanYd6p2nYkb1YjdbqKt/nJMJ55UQz20bH6EzXYTEzy7WM/g8MrGlDFFyaENzbuXAdM
hGOr9o+TLzYUhyeJs4Wusg/TSc+2pv3IPx86vWdZs4SX2OgsPiTXJvzrXOpN2jNFT4ZxxuRN42D4
yXTQEQIc7p7runURjPLxJiQSt2YTD8RuHq5PepDSHq82ICS9WKceUgJmGKYov61V/RY29JthZA8n
IeA/b7jujTdaqk4V9HGnq600dQCzzzeAnI9VTwHPZV+5qefNtNzXpysgBjGsPGY4M3U4RnNgagBc
A3suK6u3SMKfRQPI2Wz7Hj5dc0znQNCtF2+1RaDNyoX+b/YMeOi4uP8eIWS+pv/Ep1eB7Sc3wet+
qbrFDjf0QsjNIw6Osksl3OepFlx0n5L0HjSP0ud2Fc4W3FW7r/90BMmD+fCxpv4kbkuc7IdPOUs4
w/ZG6Ftj8PTrPcYiPW7nqRdYfmUKK6/K2rH63UPAO4qC0dKE3nt3CSJcSMQI9/C/H+61hVBvu9fG
/4YphdAJbPflV23mEeRANgO8o6j4El8/3BBAYNlyCNQR84vADN7T7h0Z0/0FMBphy+oMwwgYmvja
PfAHWv2K1nYMUO6kcprsIzHr3UsSB9gbBHkIs7woQCMTWH7tIkU/0BiIoHGrnSCpfU45kBIwVOyG
ADdobwhAsQEYgZAaXO/XdfJjnYJEyNqNQZ9SeDCTOB/1dwdFQ7EsABaRDi6/ygf9QNMvhFRbTb8K
VaQ4/YFaf33FvdkHFofIEAmI0e7E/YFeHdREy3cXWl9kllFOJxokvrjf99+9D98WNwSIwt3HnA0/
1sIXRI6tZp9bHk0z8SUYA/beXcL2AQfGl4D/iK8f7uQjTtLy7TnZBJU31fcHT77R8CccKhXU6G4k
frwhEOGldvOvaCiPgXLRSTbsvmrLgLT4T338ZQp84AXia7flXnQKvOCXvvoTE8om7ktPwl7Ge3j9
Z3+hMrQfN/BgQItoNImPYe9r4Kz8VYHm3zW+M6bF93+7g4PF9vlBaeLvffBfgErsfRvcLY2dbuze
Dxu/UysU2BUw7P/yw+Ds92X/RzNh4VdDcfAdqx+e2MvIiO6sovyT4uGtdyyEb75EDRJCwtRVVKWq
Z3h45b2F9GSTYLCju6TRrODjbNlubBtVC2LKoF9t2eIsjYI6rTJWnAB9/z4Nopzj+17/MogS6+iN
t2wOLAg2wc7dpu03aZwIsEB9HAT6vF2710F6uM/kT0qmabHWitcth3diJ9R7TCBbF/h2wZMPAEME
mtv1/4pYgxk0n4LADnAnLHcF64zwoqDkqI9++nuhTvzC1c2aMRoLEZABSaaSngV8kLgtsLhaP2hs
uOyho+vESOpFQMTc2EwENCEOLOt/SgKo2gy94r0ulmiqBInh1acKwwcYBWqI5LFIowGoeLSEX/Mw
w7Si5W01SmI3c30QrmU5kP+AuFsgnqqPq3X3igdNjMi+vWUBHl0uE2sZuYZ/z0zvJkc8lrQ74vCE
fFWRaQcfr2Ex7D7+5mMPncJfQz6Pb5l6KOf7P9/rLUAfnLnqXN+/Geq3T+1meXRT7fdfvCSX3P6P
ZmIptb5YxoYVGXYtDyaApt8c2hduv0kRRmltBkVxQttWj42twU6DFaFqS6wNwlvVtwfWwgs7fEqm
omqlbFSQKbXt72kcGUu3amfXbAeDS1/XtUaF+9S2r2+D6L4xBAJM3bbZszQ37KRqpxwCoc7Xttnz
5a3h1+txuALbt/vOa4zBgIBE286+59qLqmbKIXh8kaa/X3EvXLHXRnpvH72JjNv6VaA8ea29tPEi
arQqigfaDsRH306W92Wfj2aeDUNi/cqk6rL9Q35exgmQFN+pmhIjzvVYffv6M+KXpbesHRIgwdq3
ehkcsej+KT4Sl17VnOgzKj/Vt6/v83FAs0fX6e09FcuYurWtCKSti2MZFMHtkah3a1zaYKEpahYZ
3bYL581tenSRxkbVUrmJdq13MEb/9cPsevbh02z6347E4llGDFhz/WNg9YggUOcp5Bmo4hYws6df
69Bl/cQV3qH9IXzDttbHE5bKn+UDuybOWm0NdHBcvPFNtkg1l2JhPTuxu2qLp3xrZLLjHFGz/WZF
TefTC+YF7S6hTKuaKc814pytG02j1L+3q4ZEswJ62rbZiWXUjrPHDnv63XceUsKpUBI+Cr4c4Scc
UR9k1ohPReFd245Pl15wx93EY55/XgcrcAIvRhTUjZnnT5fnF8sk8ODWqhvhYE7aDs+EBghuHO1C
Uv7XMapaFuuni9t2YoTLo0/L6H5Za7kD+3m6sm+JpNRW/KCDe2SGlF7tfhUwxLbDPVunRhJw7rlH
xykhzdqZIiqiWz8gspOo3qwoDW7dbGLZQVg/rkWtSdt2b9j2xwbsf7WBEPjHti0fG7f1TShqiFs3
ajWugccxwPS7j8HHC0HudbGzf/s/yfLo/p9Os6BRJUFKvf1QnC39ojZpBwLD3z8W5/Zt0yqgBLt9
b88JtCVW7XIBmNdBu/ZtYxQEVXTbZXaB9qBpxHcNP7OLa+TCKIIkqR3CQKK76LJr5LUzuKQmbz8S
bqPRDnbxBRfpXZ1iHQr+LsYg5fS165EywBldtdyM6ENt0UHTwVacv+u0viZExX/bybu0MfGrZoQh
Qbqy+vb1PnDZav2+kIWMdtve7o5hoQkVG2nVXNnrx8mY9LsP+Q+//T31G5wzECtUz3n9cHzAM6mr
LVOT0L7Z62VxZy1dtxHSEWX+bQf6Ie/1KAdKRV4HjS/9pWnUorRIAHTQLuncCJarZeDXNgpaDB00
HniP8otdRKyv00YQuKQiajt/N0HdS0PmqIMh+O1/BUeQE/729yPW89FVRDnPnV3PEwMIbP8gwlt2
I5WoiAqy1qNi+NvmAU1BdPuGP5qPNni/gwU9TiPH9o2juRHXzCIkKdv3GZiD3bDpS0xo20GeEYcR
il5VD8XxrHRxwf76yAdRBh0stl9t79a4zesnRhdJiN0Z+nh/C07EtoM8tqOjG4y52iFKsLR9y29u
i2Vt7oYQ2EJGAZQf/gLKrg9gKtLGVfvnxWFL6Ms/YCD2i4lXSz6hnivrYPW/2S6jW8Ne1Rvu4Hh5
E5G6qZuAHbgFZJlM17hfxla10svjpYOBuCgM36s7cwLQ3HqjWmlz0jq4yBBS9+u7VJSFtu0rYdHb
4L4+Z11cY9eRfXROerAWiugiYgDOox7x7+JePCHCfXQm/nP95kM1qKWP0YXNfurfY502jJtSi7vt
7NFyfergZaq6/3rX5a0R1o8GmMXbt3pWRGaxbR5n3DLtm96hDM+CRoBVFnXhbYd4d6MfaLuDLX0G
0saxHg9JB/v63KjnJKB+aD8WF8adETzaIqKEtu0oX4gUUwPKCS9ABw0b7r3dIA6XBx3cdReGaxTN
Pd1FKuJyGdb9ZChh24/DlREZd0v3IIBAEDG1ncArw3lkqiCF3kHDIN3tMCQnE1eNldf/k4jIl+Jv
bN80Qo6NWsuCBaLtcNxYht1EmqAK10HDxgoZlOaRgbneRdM2MauqnZ2N1UWPcWiFWfioz12cSB+3
t8sDwyE4bNpO4Sd7mfiGVzVUjkcXR907EEJBdnSaAAgIj/56NCPvGCTpw87cf5xMNVUHL/LwwLPU
N2ILH/KvR9U/7UMPFSqhVS9eb0Nch+T23eLQeQNgWxRhtp2fC/v+3l0ezYw4qRoTc7RDBX+7dU6R
rxVAT4FLHkbt2oKlD2ueUfv6zx0Ia/+hlHOAB+8gqFTeKgYTFNnu//vv/zN2jMI4Oo4KEk/04ITc
qWdUs1Y7Dyl7QHiyg1jAjQ2eQSIvV09GDYUIgCggaztt10ucAqda7vFfp7YRFPhL9tF78DFGLeYF
jTes1h08dBo49wEDeGM4uJG2V/NKII2jdqCDyTszUjuya4hISIhg5haV4G3H7cqQXFu6s2xDiuO0
ak+s+IdndDD30IyZB1ru4Aw6N8LEapg1u6F59uL68wJLZZXWP2Bg6WBJmiYoG55epH/eTBwqTGk7
MftvI+65pws/9n97tl8T0iGgdFdv1/a9fkRIKWUE9TjFs2vteeDdG6IqpP6qRStOwmfPkhe0KooK
630VMgRPb4znmx0vXej+68ZkBzbQOIgZ2DIzd7KMtkszyBrRMcGh3UHnjUad0eNi07SRD3jBmKSu
SUVabQbVDro7XYqgbu0a7qKC4DRaNj26LsAYszhp1mpSe916zibbpbAVqobE7ugCjDG3/eYgCKnz
titsbkTB8pCv8GSB5Qst+ZIeb1l1sjwnOtjRx/Yt+NxGyVEXAY9j1Pf8eFnsd3jUQfz1eBlRAVNv
totxiJbLu9rodoGeQbCYhHJt+ZKErIbk9W7pSUrEJ6oNAiw+7ds9JbYGHKBqqDTLu4C3nCaGW+9t
Kd72rfrmF+6It8uoscBQr6n6/vrBfYubDI6xXr0FpWP7ls+NJGushi6SVOd2YqVN00TuooTi2g0y
IqL1BdxF2cS5zbmeLH3c83qNitxFHuw83SzJB6ZR3Q3sIpx2Ebj3jEm1FsodonVwrJE5MJqY0Q4O
CgIxSb2zXUTFvlF3jyJoNS6v330kwXKjflZ0cTVfidLG+sHWRa3hFcQgaQMQKAvOrLamxAciZA1n
Azai9u2KHd0EN4A86aDh8tSMbL8W+kLHpIOmwwbpALQOHbSaGe6tEdXWBATyHTScL+/rl0dJWdZ2
RVzndgLipbmMlS6uvI+O4HWomT9KF/fHx10N9xkJqvug7jZ2AaL4JOruWHcTiGyqeRMnstJJyQEc
QQLtG9UXdBdezTXApfqlCjd89QKvPzoJ6C9FseNFPf2FVHMX5Aw7dAK58yUwkHrvS/2s9v0/C+Ig
q402rPl9NETbN/3b/xD75pBrBg8qbKdwAAItoIhe7T//uENBtD+mVntHN/WPF1qbUPdWrzLoIgt1
jE/3yM/v4nK+WG4Q6K1WZWkDCu2C1ic8Z3BydCVKAZZlMOxC1M3Azlg1XZ5tzwe4n49ZPZzL1494
qEp64bbv8bXo9wBfGgm+p4yN+IWu31cOqP2hoa4R4ichk/vNN9i1/ydu4PL9227g/f6L6+LpmP9u
OUz2qRarDjyVOSbWa28bJsETI/vSiQsAUBx9aBAJdgGRmrlH14abGYTTq26K/VJKdrUMNBxTVb2k
hqbmST2mPky/O3YMYPNecM/td5hMa/Xt602BSwY4Msy01mP5ya33wgm84qiuJ57l58N6+wt29pB2
+mNuzENcd9XqL7fEw/5hk/x+aMAIujeXLbnWDr37HtVprTPV2Lzo84dTrrx+qpOv1tq/+qu98mR5
E6W39YXZfsG/YVWx3MtrE4mxW0rTqkbLW7P65vVbCu6X1HbrZ0AXGDvRWw6t+hnQQehHcB9A2Mdm
rTXdBQZ6YhREJw5Z012E2CaN1SF0dH7fm4K8dW9zvvDUmgYedV13tTXRRSSsavcws0kXAF2M2KZt
3EXgiivtHtMyrZdAdlGKfAKFn13N2O5wUqtvX7/73rKOG/OHqFP7doW0GyujWZ+uPWVEvnDNEdJN
YlHWm1TdLEejC7qbK5JrSSDMqJoXonRBAnddeiFndpLE5Wl6uczs+gnSBZpz95Tz9K4eSUAcqhqs
16+VG6KQ9r1xX3b/JriFRrhqtLwLukjl3AAH3o3PhHUZxIcOQ8Qmq+e+/mV2A/XJ9u84A8s3ElxW
u1PhEZq8C3aQsSCZiK2jT3Zk2gcPedjt2r/Xx+snn/CUk/jC/fdNAd+W3sAEi50CkmoIyiXVBbrz
2qhbRcqwg/PtWoQUZqCBCJWm9W3cBZBitzoxYRLrt7+7S68Wht2JurYc7fIFLgyeUI+pVwKcbZsv
T7vdLfAgQbj8y/7UVgqETz7nkI3/x/g3gwOE6H+sE3Do3V/kvzwHOdzzb5CfJizb9r2e8PH+LJZK
AdNrcnN0kY0jWP8lcJ2HW2l/PQt1SoJko8GA2Lquo1/wbC7t0Az/Qav7gKjAP+Aq2MVJIZI1vKDm
onSBvRkDmGp6wx3c39dCxDs4aB90UQs7CYRR9c9nS6KQvvmXQ+ZVF8ZOmdQSHL7cADaRrUPP6QLe
MQmCajPWLmGtA3N3bq9q/lYXdZZzUtiCcfv+QauiTCvad9HjAvAnw+0vtNTm+Lh31hEYjeJRgXkX
McuH9ssaaDHZIhVIwGinaCPq++9rkyL0adsGHPCva/nuLkjcT5bAFR5WaPkOF3dTYENu9bPaS4DC
b/8WZxQC3WI5Vi2VDmwXNEkTK6KSktDUgRtK7gI9fbnMjyaGeyBX3UUC/9Ju8Nl1kb7/ZPjkGdLa
WHfhAlwalGjWWu1iz4oB/nVJTqSBqtLV6lGv93mv7OTOsNmoh3jiu2BvvTJCYsXiFQ6wo3ZT5uY2
Wf462I5cUjHlZ4fL37vIR+3cuZOlS8zxPx+9iYk5xLAK7gIpYscS9aWEc5L6Vs1OQSKp/azfBA7o
49pKVbowJW4gZaj3tgtCjZsU/Fijsx0Eqn9meu1dYGmeJtQ6V+Nahhm6CIU/MjKVLopGJ4LdQAQl
q027328NGSahqYze9Ij0Zl/rAtFZwzAcXQA8jI7epRRrYy8eOjh4KE/uIcyg4/6gUvY8H/af5/js
NNr+AV2dyBSWVX1Zd3F4jKFdaWDruwC9jSNjW2eq64KNUiSel/sbpIuK94lwyBqwwi6IHmZ3pIrq
mIouwE4PNjn3b4PzvAsQ+dxwnW8C/kbVyL/eQDlOoVyrHc1Ur7dv9hq+BNAVtaUhd1E7JmhzyI4X
VRdLO74LN+dq2TQtn40m7UADTyGPPkZps7NKFzvkE3DeLYC62sQhE1iNyrfWw593DRxSoWx7Key/
jXjjfxXw2PEyIHtUG+gu6Jk+pHGDq6pUg27rrN/89n9hqy1q+w6o7Y+7Lg7Jhf6x62J/Fc1EbqQS
l3wuqv/c53tR/0PyoT/YWz4zDA97684lcvO3/w8AAP//</cx:binary>
              </cx:geoCache>
            </cx:geography>
          </cx:layoutPr>
        </cx:series>
      </cx:plotAreaRegion>
    </cx:plotArea>
    <cx:legend pos="r" align="min" overlay="0"/>
  </cx:chart>
  <cx:spPr>
    <a:solidFill>
      <a:srgbClr val="E0FFFB"/>
    </a:solidFill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s-CO" sz="1400" b="1" i="0" kern="1200" spc="0" baseline="0" dirty="0">
                <a:solidFill>
                  <a:srgbClr val="0033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</a:t>
            </a:r>
            <a:r>
              <a:rPr lang="es-CO" sz="1400" b="0" i="0" spc="0" baseline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CO" sz="1400" b="1" i="0" kern="1200" spc="0" baseline="0" dirty="0">
                <a:solidFill>
                  <a:srgbClr val="0033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Clientes por </a:t>
            </a:r>
            <a:r>
              <a:rPr lang="es-CO" sz="1400" b="1" i="0" kern="1200" spc="0" baseline="0" dirty="0" err="1">
                <a:solidFill>
                  <a:srgbClr val="0033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Pais</a:t>
            </a:r>
            <a:endParaRPr lang="es-ES" sz="1400" b="0" i="0" u="none" strike="noStrike" baseline="0" dirty="0">
              <a:solidFill>
                <a:prstClr val="black">
                  <a:lumMod val="65000"/>
                  <a:lumOff val="35000"/>
                </a:prstClr>
              </a:solidFill>
              <a:latin typeface="Calibri" panose="020F0502020204030204"/>
            </a:endParaRPr>
          </a:p>
        </cx:rich>
      </cx:tx>
    </cx:title>
    <cx:plotArea>
      <cx:plotAreaRegion/>
    </cx:plotArea>
    <cx:legend pos="r" align="min" overlay="0"/>
  </cx:chart>
  <cx:spPr>
    <a:solidFill>
      <a:srgbClr val="E0FFFB"/>
    </a:solidFill>
  </cx:spPr>
</cx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496">
  <cs:axisTitle>
    <cs:lnRef idx="0"/>
    <cs:fillRef idx="0"/>
    <cs:effectRef idx="0"/>
    <cs:fontRef idx="minor">
      <a:schemeClr val="lt1">
        <a:lumMod val="95000"/>
      </a:schemeClr>
    </cs:fontRef>
    <cs:defRPr sz="1197"/>
  </cs:axisTitle>
  <cs:category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</cs:spPr>
    <cs:defRPr sz="1330"/>
  </cs:chartArea>
  <cs:dataLabel>
    <cs:lnRef idx="0"/>
    <cs:fillRef idx="0"/>
    <cs:effectRef idx="0"/>
    <cs:fontRef idx="minor">
      <a:schemeClr val="lt1">
        <a:lumMod val="9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3175">
        <a:solidFill>
          <a:schemeClr val="dk1">
            <a:lumMod val="65000"/>
            <a:lumOff val="35000"/>
          </a:schemeClr>
        </a:solidFill>
      </a:ln>
    </cs:spPr>
  </cs:dataPoint>
  <cs:dataPoint3D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</cs:spPr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lt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lt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9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10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95000"/>
      </a:schemeClr>
    </cs:fontRef>
    <cs:defRPr sz="1197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9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lt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95000"/>
      </a:schemeClr>
    </cs:fontRef>
    <cs:defRPr sz="1197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95000"/>
      </a:schemeClr>
    </cs:fontRef>
    <cs:defRPr sz="1197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3CFAA0-B2E9-3AA6-EC9E-409C5422F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FE076-61C7-5F4C-DD2B-358966536C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E3724B-F700-3270-56C1-B3DADA1B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4D5-7BDB-43FE-8FE0-0285BF6D5BEE}" type="datetimeFigureOut">
              <a:rPr lang="es-CO" smtClean="0"/>
              <a:t>22/12/2024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D6B2FB-4140-36C9-D935-4206F13F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584AA2-BB34-4879-2A11-D20EAD4EA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6C34-925C-4A04-A559-09187AA7D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874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83FFC-F921-E0C9-6639-94777ACC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3B6275-BB25-F7A1-396F-5782ED40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B6BF6C-B3A4-327B-68AE-88AB9865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4D5-7BDB-43FE-8FE0-0285BF6D5BEE}" type="datetimeFigureOut">
              <a:rPr lang="es-CO" smtClean="0"/>
              <a:t>22/12/2024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3BCDD-2DFA-E03F-8984-5AB00D49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F8DFEA-430C-5C33-C24B-3020958C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6C34-925C-4A04-A559-09187AA7D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136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A058D6-3CEF-8E50-77B9-87284E3FC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FF6A4B-92DD-1E83-BE14-18E205CCF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AA0FE-864A-528A-4736-A9E062D6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4D5-7BDB-43FE-8FE0-0285BF6D5BEE}" type="datetimeFigureOut">
              <a:rPr lang="es-CO" smtClean="0"/>
              <a:t>22/12/2024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9868E7-FFAA-309D-D97E-C7278DDD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C057B1-039A-2A17-8E1A-A7B865A2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6C34-925C-4A04-A559-09187AA7D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740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261EA-909A-CA18-A2D6-1055E73E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2BA392-2922-5887-5BA7-85F77FE7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B1C8FD-F766-F656-178B-6FD58F3D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4D5-7BDB-43FE-8FE0-0285BF6D5BEE}" type="datetimeFigureOut">
              <a:rPr lang="es-CO" smtClean="0"/>
              <a:t>22/12/2024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2134E-C318-8CDC-AA26-3BB90404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7F7226-D314-AA41-5F05-1E093E12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6C34-925C-4A04-A559-09187AA7D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46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2C19B-B441-3795-645D-6E7102345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217A81-465B-70FE-7BBD-2F2EF34DC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16D817-7C70-643E-BC63-8FDCEB8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4D5-7BDB-43FE-8FE0-0285BF6D5BEE}" type="datetimeFigureOut">
              <a:rPr lang="es-CO" smtClean="0"/>
              <a:t>22/12/2024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9E36EB-DDCE-BF81-28AC-6E0F399C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156D3C-386E-822F-6FFA-263B60B0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6C34-925C-4A04-A559-09187AA7D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451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C7C263-81AD-0D85-390B-6D82BD89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E5F112-55D8-03AE-4463-94686D785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47BABD-BDBD-3D39-9B8C-6A2270521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2B6BC7-BEE1-D4C6-60BE-5647C298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4D5-7BDB-43FE-8FE0-0285BF6D5BEE}" type="datetimeFigureOut">
              <a:rPr lang="es-CO" smtClean="0"/>
              <a:t>22/12/2024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5BE616-9584-D644-204D-4AE127B9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9E5AE6-41AE-83E2-5B8C-9C1CEBF7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6C34-925C-4A04-A559-09187AA7D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513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71403-B0B8-0B55-8F4F-32CE656F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298C54-3261-9D7C-A4F5-8B72CCF9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5B5EA3-76D0-6DA7-76BA-DC6B3D687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4ADAFE-3BF9-89FA-8313-E42EC9160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AB877D-F221-53DC-0D22-F58E2A620E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97168A-EAFA-4A3F-D880-830048C6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4D5-7BDB-43FE-8FE0-0285BF6D5BEE}" type="datetimeFigureOut">
              <a:rPr lang="es-CO" smtClean="0"/>
              <a:t>22/12/2024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414A6DF-B6E7-F55D-0764-B33CA950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A50F04D-1946-46D2-7690-97DA3595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6C34-925C-4A04-A559-09187AA7D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759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DF10BB-EFBC-D93C-5E45-5DA1139A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3FE846-552A-9BA5-A416-53E0A201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4D5-7BDB-43FE-8FE0-0285BF6D5BEE}" type="datetimeFigureOut">
              <a:rPr lang="es-CO" smtClean="0"/>
              <a:t>22/12/2024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07C84FA-E25B-EBC1-C6F4-A3FA9ACFB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01253E-BA13-5E2C-36D2-82FA84BA7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6C34-925C-4A04-A559-09187AA7D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926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90D692E-37D3-8097-746C-06AB588E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4D5-7BDB-43FE-8FE0-0285BF6D5BEE}" type="datetimeFigureOut">
              <a:rPr lang="es-CO" smtClean="0"/>
              <a:t>22/12/2024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6422ED-3226-10B7-2E51-AC473937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966ADE-8EDF-9614-EE21-B4524BF9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6C34-925C-4A04-A559-09187AA7D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9298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CB2E1-3731-4006-2409-AE720504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8D6157-881E-EA35-CEAD-B0DA52173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ED21CB-9F80-FAE2-EB05-DD2B2E441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A9CF5B-483C-629F-9383-FB6041A8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4D5-7BDB-43FE-8FE0-0285BF6D5BEE}" type="datetimeFigureOut">
              <a:rPr lang="es-CO" smtClean="0"/>
              <a:t>22/12/2024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F64724-6B56-932E-A4CE-B5394E0D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9130E-6795-8D9C-54A4-57385BA3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6C34-925C-4A04-A559-09187AA7D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4501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36C98-8C3D-4936-4819-97BFA2FEA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5A93C60-46C1-7D65-1FD0-A87A398E0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5A213D-7252-3E5A-233D-DE681EA3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730E42-13F7-AE89-FD07-684AB0F57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FD4D5-7BDB-43FE-8FE0-0285BF6D5BEE}" type="datetimeFigureOut">
              <a:rPr lang="es-CO" smtClean="0"/>
              <a:t>22/12/2024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FB4FEF-6C1F-42C6-0A99-5B622C72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A1A0CA-B18F-1C24-3E76-3C0F1E05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36C34-925C-4A04-A559-09187AA7D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2942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72F88FD-9764-25B1-2275-FBAE63F6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DC8E22-7A2F-A2C9-137C-33C469F9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D2816B-402B-4790-A1EE-71013575A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FD4D5-7BDB-43FE-8FE0-0285BF6D5BEE}" type="datetimeFigureOut">
              <a:rPr lang="es-CO" smtClean="0"/>
              <a:t>22/12/2024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6885F0-A8CB-404C-E2E1-EFB96B795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267F3-1BB5-64D9-377C-936FFEA07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36C34-925C-4A04-A559-09187AA7D3E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549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microsoft.com/office/2014/relationships/chartEx" Target="../charts/chartEx1.xml"/><Relationship Id="rId7" Type="http://schemas.openxmlformats.org/officeDocument/2006/relationships/chart" Target="../charts/chart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7" Type="http://schemas.openxmlformats.org/officeDocument/2006/relationships/image" Target="../media/image4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chart" Target="../charts/char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AD8A3EB-F415-6281-362E-5D60AB154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5A356E-6267-28B2-FD85-9ED2D0EEE35A}"/>
              </a:ext>
            </a:extLst>
          </p:cNvPr>
          <p:cNvSpPr txBox="1"/>
          <p:nvPr/>
        </p:nvSpPr>
        <p:spPr>
          <a:xfrm>
            <a:off x="6711885" y="1058486"/>
            <a:ext cx="44400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rgbClr val="5CE1E6"/>
                </a:solidFill>
                <a:latin typeface="Arial Black" panose="020B0A04020102020204" pitchFamily="34" charset="0"/>
              </a:rPr>
              <a:t>ANALISIS DE </a:t>
            </a:r>
          </a:p>
          <a:p>
            <a:r>
              <a:rPr lang="es-MX" sz="4000" dirty="0">
                <a:solidFill>
                  <a:srgbClr val="5CE1E6"/>
                </a:solidFill>
                <a:latin typeface="Arial Black" panose="020B0A04020102020204" pitchFamily="34" charset="0"/>
              </a:rPr>
              <a:t>VENTAS</a:t>
            </a:r>
            <a:endParaRPr lang="es-CO" sz="4000" dirty="0">
              <a:solidFill>
                <a:srgbClr val="5CE1E6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88E0AA-1D8D-70C4-AA6D-BC053F39BBCB}"/>
              </a:ext>
            </a:extLst>
          </p:cNvPr>
          <p:cNvSpPr txBox="1"/>
          <p:nvPr/>
        </p:nvSpPr>
        <p:spPr>
          <a:xfrm>
            <a:off x="6715420" y="2964894"/>
            <a:ext cx="407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0097B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Inicie la navegación para ver mas</a:t>
            </a:r>
            <a:endParaRPr lang="es-CO" sz="2000" dirty="0">
              <a:solidFill>
                <a:srgbClr val="0097B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B1387BC-75E5-DA3A-73DD-0E4D3082FB9A}"/>
              </a:ext>
            </a:extLst>
          </p:cNvPr>
          <p:cNvSpPr/>
          <p:nvPr/>
        </p:nvSpPr>
        <p:spPr>
          <a:xfrm>
            <a:off x="7886698" y="3689547"/>
            <a:ext cx="2898745" cy="369332"/>
          </a:xfrm>
          <a:prstGeom prst="roundRect">
            <a:avLst/>
          </a:prstGeom>
          <a:solidFill>
            <a:srgbClr val="0097B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General</a:t>
            </a:r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538F7DF-03A9-D81A-942A-A178333B9B76}"/>
              </a:ext>
            </a:extLst>
          </p:cNvPr>
          <p:cNvSpPr/>
          <p:nvPr/>
        </p:nvSpPr>
        <p:spPr>
          <a:xfrm>
            <a:off x="7886698" y="4522509"/>
            <a:ext cx="2898744" cy="369332"/>
          </a:xfrm>
          <a:prstGeom prst="roundRect">
            <a:avLst/>
          </a:prstGeom>
          <a:solidFill>
            <a:srgbClr val="0097B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Detallado EEUU</a:t>
            </a:r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E7AE362-02D0-A556-D043-4BFDEC17D39A}"/>
              </a:ext>
            </a:extLst>
          </p:cNvPr>
          <p:cNvSpPr txBox="1"/>
          <p:nvPr/>
        </p:nvSpPr>
        <p:spPr>
          <a:xfrm>
            <a:off x="833487" y="5790316"/>
            <a:ext cx="33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9BF3F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Creado por Angela Gaviria</a:t>
            </a:r>
            <a:endParaRPr lang="es-CO" dirty="0">
              <a:solidFill>
                <a:srgbClr val="9BF3F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79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B01AE-372A-3F7F-93B2-708D94814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85850E7C-ACE3-0606-270B-CF570661F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708"/>
            <a:ext cx="12192000" cy="685800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5A08DF9-0093-C9AA-6031-FF8DA58E1FE8}"/>
              </a:ext>
            </a:extLst>
          </p:cNvPr>
          <p:cNvSpPr/>
          <p:nvPr/>
        </p:nvSpPr>
        <p:spPr>
          <a:xfrm>
            <a:off x="2300140" y="197963"/>
            <a:ext cx="9483365" cy="9521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B8EEF5E-4383-65DD-1AFB-68913C1681FF}"/>
              </a:ext>
            </a:extLst>
          </p:cNvPr>
          <p:cNvSpPr txBox="1"/>
          <p:nvPr/>
        </p:nvSpPr>
        <p:spPr>
          <a:xfrm>
            <a:off x="2545235" y="461912"/>
            <a:ext cx="3563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>
                <a:solidFill>
                  <a:srgbClr val="0097B2"/>
                </a:solidFill>
                <a:latin typeface="Arial Black" panose="020B0A04020102020204" pitchFamily="34" charset="0"/>
              </a:rPr>
              <a:t>INFORME GENERAL</a:t>
            </a:r>
            <a:endParaRPr lang="es-CO" sz="2400" dirty="0">
              <a:solidFill>
                <a:srgbClr val="0097B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E8A5DC3D-B7D2-F113-2BD7-7FBDDFE6B58D}"/>
              </a:ext>
            </a:extLst>
          </p:cNvPr>
          <p:cNvSpPr/>
          <p:nvPr/>
        </p:nvSpPr>
        <p:spPr>
          <a:xfrm>
            <a:off x="7057925" y="489350"/>
            <a:ext cx="2898745" cy="369332"/>
          </a:xfrm>
          <a:prstGeom prst="roundRect">
            <a:avLst/>
          </a:prstGeom>
          <a:solidFill>
            <a:srgbClr val="0097B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Detallado EEUU</a:t>
            </a:r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CE98FB4D-D20C-B4C4-6908-D97BCD3BF5DF}"/>
              </a:ext>
            </a:extLst>
          </p:cNvPr>
          <p:cNvSpPr/>
          <p:nvPr/>
        </p:nvSpPr>
        <p:spPr>
          <a:xfrm>
            <a:off x="10365165" y="489350"/>
            <a:ext cx="929720" cy="369332"/>
          </a:xfrm>
          <a:prstGeom prst="roundRect">
            <a:avLst/>
          </a:prstGeom>
          <a:solidFill>
            <a:srgbClr val="0097B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24F97D82-A6E5-7150-F197-41AE2AEC43EB}"/>
              </a:ext>
            </a:extLst>
          </p:cNvPr>
          <p:cNvSpPr/>
          <p:nvPr/>
        </p:nvSpPr>
        <p:spPr>
          <a:xfrm>
            <a:off x="2652077" y="1545991"/>
            <a:ext cx="1357460" cy="556181"/>
          </a:xfrm>
          <a:prstGeom prst="roundRect">
            <a:avLst/>
          </a:prstGeom>
          <a:solidFill>
            <a:srgbClr val="9BF3F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 </a:t>
            </a:r>
            <a:r>
              <a:rPr lang="es-MX" b="1" dirty="0" err="1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</a:t>
            </a:r>
            <a:endParaRPr lang="es-MX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Ingresos</a:t>
            </a:r>
            <a:r>
              <a:rPr lang="es-MX" sz="12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F166C7A-D9AE-DF30-949F-7E5B6A81A73F}"/>
              </a:ext>
            </a:extLst>
          </p:cNvPr>
          <p:cNvSpPr/>
          <p:nvPr/>
        </p:nvSpPr>
        <p:spPr>
          <a:xfrm>
            <a:off x="4496586" y="1545991"/>
            <a:ext cx="1357460" cy="556181"/>
          </a:xfrm>
          <a:prstGeom prst="roundRect">
            <a:avLst/>
          </a:prstGeom>
          <a:solidFill>
            <a:srgbClr val="9BF3F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es-MX" b="1" dirty="0" err="1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</a:t>
            </a:r>
            <a:endParaRPr lang="es-MX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 Vendida</a:t>
            </a:r>
            <a:endParaRPr lang="es-CO" sz="11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8CD777C4-B877-5A46-F04F-ABC98B1B6F66}"/>
              </a:ext>
            </a:extLst>
          </p:cNvPr>
          <p:cNvSpPr/>
          <p:nvPr/>
        </p:nvSpPr>
        <p:spPr>
          <a:xfrm>
            <a:off x="9934277" y="1545992"/>
            <a:ext cx="1357460" cy="556181"/>
          </a:xfrm>
          <a:prstGeom prst="roundRect">
            <a:avLst/>
          </a:prstGeom>
          <a:solidFill>
            <a:srgbClr val="9BF3F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mil</a:t>
            </a:r>
          </a:p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Clientes</a:t>
            </a:r>
            <a:r>
              <a:rPr lang="es-MX" sz="12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AD37D0CE-8943-613C-39F9-19F77502CD01}"/>
              </a:ext>
            </a:extLst>
          </p:cNvPr>
          <p:cNvSpPr/>
          <p:nvPr/>
        </p:nvSpPr>
        <p:spPr>
          <a:xfrm>
            <a:off x="8132188" y="1545992"/>
            <a:ext cx="1357460" cy="556181"/>
          </a:xfrm>
          <a:prstGeom prst="roundRect">
            <a:avLst/>
          </a:prstGeom>
          <a:solidFill>
            <a:srgbClr val="9BF3F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</a:t>
            </a:r>
            <a:r>
              <a:rPr lang="es-MX" b="1" dirty="0" err="1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</a:t>
            </a:r>
            <a:endParaRPr lang="es-MX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Costos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24546F87-26B9-197C-1669-1F9E49FA4FCD}"/>
              </a:ext>
            </a:extLst>
          </p:cNvPr>
          <p:cNvSpPr/>
          <p:nvPr/>
        </p:nvSpPr>
        <p:spPr>
          <a:xfrm>
            <a:off x="6330099" y="1545992"/>
            <a:ext cx="1357460" cy="556181"/>
          </a:xfrm>
          <a:prstGeom prst="roundRect">
            <a:avLst/>
          </a:prstGeom>
          <a:solidFill>
            <a:srgbClr val="9BF3F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es-MX" b="1" dirty="0" err="1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</a:t>
            </a:r>
            <a:endParaRPr lang="es-MX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Utilidad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028B4B5-9676-2FB4-7C7D-14F0C0D9F9BD}"/>
              </a:ext>
            </a:extLst>
          </p:cNvPr>
          <p:cNvSpPr/>
          <p:nvPr/>
        </p:nvSpPr>
        <p:spPr>
          <a:xfrm>
            <a:off x="2032000" y="2366123"/>
            <a:ext cx="1616692" cy="952107"/>
          </a:xfrm>
          <a:prstGeom prst="rect">
            <a:avLst/>
          </a:prstGeom>
          <a:solidFill>
            <a:srgbClr val="E0FF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BB0A5DF-476F-680B-6F1C-C2D592776E5F}"/>
              </a:ext>
            </a:extLst>
          </p:cNvPr>
          <p:cNvSpPr/>
          <p:nvPr/>
        </p:nvSpPr>
        <p:spPr>
          <a:xfrm>
            <a:off x="295372" y="1565969"/>
            <a:ext cx="1357460" cy="369332"/>
          </a:xfrm>
          <a:prstGeom prst="roundRect">
            <a:avLst/>
          </a:prstGeom>
          <a:solidFill>
            <a:srgbClr val="0097B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7794411F-012C-54F3-DD05-EC3650D5BFBE}"/>
              </a:ext>
            </a:extLst>
          </p:cNvPr>
          <p:cNvSpPr/>
          <p:nvPr/>
        </p:nvSpPr>
        <p:spPr>
          <a:xfrm>
            <a:off x="295372" y="2102172"/>
            <a:ext cx="1357460" cy="556181"/>
          </a:xfrm>
          <a:prstGeom prst="roundRect">
            <a:avLst/>
          </a:prstGeom>
          <a:solidFill>
            <a:srgbClr val="E0FFF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1332E02F-8DF9-3CE7-054E-D098D9AF2C0A}"/>
              </a:ext>
            </a:extLst>
          </p:cNvPr>
          <p:cNvSpPr/>
          <p:nvPr/>
        </p:nvSpPr>
        <p:spPr>
          <a:xfrm>
            <a:off x="295372" y="2790329"/>
            <a:ext cx="1357460" cy="3789580"/>
          </a:xfrm>
          <a:prstGeom prst="roundRect">
            <a:avLst/>
          </a:prstGeom>
          <a:solidFill>
            <a:srgbClr val="E0FFF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49DA236-0C80-52DE-0042-0D628210D5A9}"/>
              </a:ext>
            </a:extLst>
          </p:cNvPr>
          <p:cNvSpPr/>
          <p:nvPr/>
        </p:nvSpPr>
        <p:spPr>
          <a:xfrm>
            <a:off x="400643" y="2927023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FD7482B-8446-5F18-FF40-E24B300A1548}"/>
              </a:ext>
            </a:extLst>
          </p:cNvPr>
          <p:cNvSpPr/>
          <p:nvPr/>
        </p:nvSpPr>
        <p:spPr>
          <a:xfrm>
            <a:off x="410852" y="3429000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7ACDFE1-D208-BC36-0AF8-CC5F7B7BC0A2}"/>
              </a:ext>
            </a:extLst>
          </p:cNvPr>
          <p:cNvSpPr/>
          <p:nvPr/>
        </p:nvSpPr>
        <p:spPr>
          <a:xfrm>
            <a:off x="410852" y="3960488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38543BDA-9A74-1C7A-8E1C-6DCAEDFC427A}"/>
              </a:ext>
            </a:extLst>
          </p:cNvPr>
          <p:cNvSpPr/>
          <p:nvPr/>
        </p:nvSpPr>
        <p:spPr>
          <a:xfrm>
            <a:off x="411050" y="4523732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3E63AE13-BEFC-9BE5-09E4-480168DAFEAF}"/>
              </a:ext>
            </a:extLst>
          </p:cNvPr>
          <p:cNvSpPr/>
          <p:nvPr/>
        </p:nvSpPr>
        <p:spPr>
          <a:xfrm>
            <a:off x="410852" y="5066435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36FDFC03-ED78-D077-CADE-1A79B786644F}"/>
              </a:ext>
            </a:extLst>
          </p:cNvPr>
          <p:cNvSpPr/>
          <p:nvPr/>
        </p:nvSpPr>
        <p:spPr>
          <a:xfrm>
            <a:off x="410852" y="5591971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C314DC73-1FD9-2C8A-130A-E82979063F36}"/>
              </a:ext>
            </a:extLst>
          </p:cNvPr>
          <p:cNvSpPr/>
          <p:nvPr/>
        </p:nvSpPr>
        <p:spPr>
          <a:xfrm>
            <a:off x="410852" y="6110149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51" name="Gráfico 50">
                <a:extLst>
                  <a:ext uri="{FF2B5EF4-FFF2-40B4-BE49-F238E27FC236}">
                    <a16:creationId xmlns:a16="http://schemas.microsoft.com/office/drawing/2014/main" id="{42BF8F87-C26D-339B-EFB1-7BAD144319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2817341"/>
                  </p:ext>
                </p:extLst>
              </p:nvPr>
            </p:nvGraphicFramePr>
            <p:xfrm>
              <a:off x="2032000" y="3492698"/>
              <a:ext cx="3756058" cy="30872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1" name="Gráfico 50">
                <a:extLst>
                  <a:ext uri="{FF2B5EF4-FFF2-40B4-BE49-F238E27FC236}">
                    <a16:creationId xmlns:a16="http://schemas.microsoft.com/office/drawing/2014/main" id="{42BF8F87-C26D-339B-EFB1-7BAD144319A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2000" y="3492698"/>
                <a:ext cx="3756058" cy="3087212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4" name="Gráfico 53">
            <a:extLst>
              <a:ext uri="{FF2B5EF4-FFF2-40B4-BE49-F238E27FC236}">
                <a16:creationId xmlns:a16="http://schemas.microsoft.com/office/drawing/2014/main" id="{71374C51-81A0-263A-7FCC-9524370ECC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9359635"/>
              </p:ext>
            </p:extLst>
          </p:nvPr>
        </p:nvGraphicFramePr>
        <p:xfrm>
          <a:off x="5977134" y="3511479"/>
          <a:ext cx="2990910" cy="30872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5" name="Rectángulo 54">
            <a:extLst>
              <a:ext uri="{FF2B5EF4-FFF2-40B4-BE49-F238E27FC236}">
                <a16:creationId xmlns:a16="http://schemas.microsoft.com/office/drawing/2014/main" id="{9C17295C-4980-3B53-3B35-B735684F6FC7}"/>
              </a:ext>
            </a:extLst>
          </p:cNvPr>
          <p:cNvSpPr/>
          <p:nvPr/>
        </p:nvSpPr>
        <p:spPr>
          <a:xfrm>
            <a:off x="3801092" y="2389703"/>
            <a:ext cx="1616692" cy="952107"/>
          </a:xfrm>
          <a:prstGeom prst="rect">
            <a:avLst/>
          </a:prstGeom>
          <a:solidFill>
            <a:srgbClr val="E0FF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80A186D-765E-A532-4E55-20544BB9EF8D}"/>
              </a:ext>
            </a:extLst>
          </p:cNvPr>
          <p:cNvSpPr/>
          <p:nvPr/>
        </p:nvSpPr>
        <p:spPr>
          <a:xfrm>
            <a:off x="5576222" y="2389703"/>
            <a:ext cx="1616692" cy="952107"/>
          </a:xfrm>
          <a:prstGeom prst="rect">
            <a:avLst/>
          </a:prstGeom>
          <a:solidFill>
            <a:srgbClr val="E0FF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56AFD54-296A-A46E-1D39-2E5AA2F74158}"/>
              </a:ext>
            </a:extLst>
          </p:cNvPr>
          <p:cNvSpPr/>
          <p:nvPr/>
        </p:nvSpPr>
        <p:spPr>
          <a:xfrm>
            <a:off x="7351352" y="2394416"/>
            <a:ext cx="1616692" cy="952107"/>
          </a:xfrm>
          <a:prstGeom prst="rect">
            <a:avLst/>
          </a:prstGeom>
          <a:solidFill>
            <a:srgbClr val="E0FF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0" name="Gráfico 59">
            <a:extLst>
              <a:ext uri="{FF2B5EF4-FFF2-40B4-BE49-F238E27FC236}">
                <a16:creationId xmlns:a16="http://schemas.microsoft.com/office/drawing/2014/main" id="{F1177131-C8A4-704A-2E67-48300D41E0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943852"/>
              </p:ext>
            </p:extLst>
          </p:nvPr>
        </p:nvGraphicFramePr>
        <p:xfrm>
          <a:off x="9300354" y="4667096"/>
          <a:ext cx="2403781" cy="19704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2717C29E-2978-2C51-D455-965EA50F2041}"/>
              </a:ext>
            </a:extLst>
          </p:cNvPr>
          <p:cNvSpPr/>
          <p:nvPr/>
        </p:nvSpPr>
        <p:spPr>
          <a:xfrm>
            <a:off x="9337785" y="4953854"/>
            <a:ext cx="2319215" cy="183754"/>
          </a:xfrm>
          <a:prstGeom prst="roundRect">
            <a:avLst/>
          </a:prstGeom>
          <a:solidFill>
            <a:srgbClr val="0097B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rgbClr val="E0F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Elegir categoría o </a:t>
            </a:r>
            <a:r>
              <a:rPr lang="es-MX" sz="1050" b="1" dirty="0" err="1">
                <a:solidFill>
                  <a:srgbClr val="E0F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Subcateagoria</a:t>
            </a:r>
            <a:r>
              <a:rPr lang="es-MX" sz="1050" b="1" dirty="0">
                <a:solidFill>
                  <a:srgbClr val="E0F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800" dirty="0">
              <a:solidFill>
                <a:srgbClr val="E0FF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5" name="Gráfico 64">
            <a:extLst>
              <a:ext uri="{FF2B5EF4-FFF2-40B4-BE49-F238E27FC236}">
                <a16:creationId xmlns:a16="http://schemas.microsoft.com/office/drawing/2014/main" id="{6835008F-0B5B-2CFB-8297-6287CAE846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0858865"/>
              </p:ext>
            </p:extLst>
          </p:nvPr>
        </p:nvGraphicFramePr>
        <p:xfrm>
          <a:off x="9300355" y="2424649"/>
          <a:ext cx="2403781" cy="2099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C4F27D7F-6C69-7D5A-546A-901C88283061}"/>
              </a:ext>
            </a:extLst>
          </p:cNvPr>
          <p:cNvSpPr/>
          <p:nvPr/>
        </p:nvSpPr>
        <p:spPr>
          <a:xfrm>
            <a:off x="9384920" y="2865757"/>
            <a:ext cx="2266611" cy="179102"/>
          </a:xfrm>
          <a:prstGeom prst="roundRect">
            <a:avLst/>
          </a:prstGeom>
          <a:solidFill>
            <a:srgbClr val="0097B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rgbClr val="E0F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Elegir Medida</a:t>
            </a:r>
            <a:endParaRPr lang="es-CO" sz="800" dirty="0">
              <a:solidFill>
                <a:srgbClr val="E0FF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Juego de gráficos de colores de: vector de stock (libre de regalías)  1910836450 | Shutterstock">
            <a:extLst>
              <a:ext uri="{FF2B5EF4-FFF2-40B4-BE49-F238E27FC236}">
                <a16:creationId xmlns:a16="http://schemas.microsoft.com/office/drawing/2014/main" id="{7DAC1B3E-9B2F-8AC7-A3F7-6CEA03C5E1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4" t="11464" r="50686" b="56684"/>
          <a:stretch/>
        </p:blipFill>
        <p:spPr bwMode="auto">
          <a:xfrm>
            <a:off x="2164467" y="2498093"/>
            <a:ext cx="1394676" cy="7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Juego de gráficos de colores de: vector de stock (libre de regalías)  1910836450 | Shutterstock">
            <a:extLst>
              <a:ext uri="{FF2B5EF4-FFF2-40B4-BE49-F238E27FC236}">
                <a16:creationId xmlns:a16="http://schemas.microsoft.com/office/drawing/2014/main" id="{EAE6FF63-D979-2303-59E7-B9CA4D1F98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4" t="11464" r="50686" b="56684"/>
          <a:stretch/>
        </p:blipFill>
        <p:spPr bwMode="auto">
          <a:xfrm>
            <a:off x="3912100" y="2550914"/>
            <a:ext cx="1394676" cy="7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Juego de gráficos de colores de: vector de stock (libre de regalías)  1910836450 | Shutterstock">
            <a:extLst>
              <a:ext uri="{FF2B5EF4-FFF2-40B4-BE49-F238E27FC236}">
                <a16:creationId xmlns:a16="http://schemas.microsoft.com/office/drawing/2014/main" id="{1BE9312F-872B-009C-9E27-826CADCBC7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4" t="11464" r="50686" b="56684"/>
          <a:stretch/>
        </p:blipFill>
        <p:spPr bwMode="auto">
          <a:xfrm>
            <a:off x="5698805" y="2533647"/>
            <a:ext cx="1394676" cy="7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uego de gráficos de colores de: vector de stock (libre de regalías)  1910836450 | Shutterstock">
            <a:extLst>
              <a:ext uri="{FF2B5EF4-FFF2-40B4-BE49-F238E27FC236}">
                <a16:creationId xmlns:a16="http://schemas.microsoft.com/office/drawing/2014/main" id="{605EC318-6CF2-6DFA-B2C4-7783B63482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4" t="11464" r="50686" b="56684"/>
          <a:stretch/>
        </p:blipFill>
        <p:spPr bwMode="auto">
          <a:xfrm>
            <a:off x="7472589" y="2509253"/>
            <a:ext cx="1394676" cy="7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52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5B84A-45B1-70A9-6BC6-3DEFF9C0B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05C7E66C-61CF-5791-0F05-FA73D737E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7708"/>
            <a:ext cx="12192000" cy="6858000"/>
          </a:xfrm>
          <a:prstGeom prst="rect">
            <a:avLst/>
          </a:prstGeom>
        </p:spPr>
      </p:pic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77539F0-1EFB-566A-B96B-391AA518C24F}"/>
              </a:ext>
            </a:extLst>
          </p:cNvPr>
          <p:cNvSpPr/>
          <p:nvPr/>
        </p:nvSpPr>
        <p:spPr>
          <a:xfrm>
            <a:off x="2300140" y="197963"/>
            <a:ext cx="9483365" cy="9521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127BFC-0C41-2828-4D0C-3E5C3724562D}"/>
              </a:ext>
            </a:extLst>
          </p:cNvPr>
          <p:cNvSpPr txBox="1"/>
          <p:nvPr/>
        </p:nvSpPr>
        <p:spPr>
          <a:xfrm>
            <a:off x="2545234" y="461912"/>
            <a:ext cx="4326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0097B2"/>
                </a:solidFill>
                <a:latin typeface="Arial Black" panose="020B0A04020102020204" pitchFamily="34" charset="0"/>
              </a:rPr>
              <a:t>INFORME DETALLADO EEUU</a:t>
            </a:r>
            <a:endParaRPr lang="es-CO" sz="2000" dirty="0">
              <a:solidFill>
                <a:srgbClr val="0097B2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4435BFC-FD26-EA24-6E16-9A61D7CF2193}"/>
              </a:ext>
            </a:extLst>
          </p:cNvPr>
          <p:cNvSpPr/>
          <p:nvPr/>
        </p:nvSpPr>
        <p:spPr>
          <a:xfrm>
            <a:off x="7057925" y="489350"/>
            <a:ext cx="2898745" cy="369332"/>
          </a:xfrm>
          <a:prstGeom prst="roundRect">
            <a:avLst/>
          </a:prstGeom>
          <a:solidFill>
            <a:srgbClr val="0097B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Informe General</a:t>
            </a:r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6B3B2F-FD3B-F36A-74D1-8AD5575E7B39}"/>
              </a:ext>
            </a:extLst>
          </p:cNvPr>
          <p:cNvSpPr/>
          <p:nvPr/>
        </p:nvSpPr>
        <p:spPr>
          <a:xfrm>
            <a:off x="10365165" y="489350"/>
            <a:ext cx="929720" cy="369332"/>
          </a:xfrm>
          <a:prstGeom prst="roundRect">
            <a:avLst/>
          </a:prstGeom>
          <a:solidFill>
            <a:srgbClr val="0097B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3D21CE2-5BF7-9114-291F-8AFA6E5638C4}"/>
              </a:ext>
            </a:extLst>
          </p:cNvPr>
          <p:cNvSpPr/>
          <p:nvPr/>
        </p:nvSpPr>
        <p:spPr>
          <a:xfrm>
            <a:off x="2652077" y="1545991"/>
            <a:ext cx="1357460" cy="556181"/>
          </a:xfrm>
          <a:prstGeom prst="roundRect">
            <a:avLst/>
          </a:prstGeom>
          <a:solidFill>
            <a:srgbClr val="9BF3F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 </a:t>
            </a:r>
            <a:r>
              <a:rPr lang="es-MX" b="1" dirty="0" err="1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</a:t>
            </a:r>
            <a:endParaRPr lang="es-MX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Ingresos</a:t>
            </a:r>
            <a:r>
              <a:rPr lang="es-MX" sz="12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6215286-7E99-AAB4-A17A-F3B31C5B0A6F}"/>
              </a:ext>
            </a:extLst>
          </p:cNvPr>
          <p:cNvSpPr/>
          <p:nvPr/>
        </p:nvSpPr>
        <p:spPr>
          <a:xfrm>
            <a:off x="4496586" y="1545991"/>
            <a:ext cx="1357460" cy="556181"/>
          </a:xfrm>
          <a:prstGeom prst="roundRect">
            <a:avLst/>
          </a:prstGeom>
          <a:solidFill>
            <a:srgbClr val="9BF3F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s-MX" b="1" dirty="0" err="1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</a:t>
            </a:r>
            <a:endParaRPr lang="es-MX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1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Cantidad Vendida</a:t>
            </a:r>
            <a:endParaRPr lang="es-CO" sz="11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41ADD61-CE65-C8EF-20BC-B744B659E58D}"/>
              </a:ext>
            </a:extLst>
          </p:cNvPr>
          <p:cNvSpPr/>
          <p:nvPr/>
        </p:nvSpPr>
        <p:spPr>
          <a:xfrm>
            <a:off x="9934277" y="1545992"/>
            <a:ext cx="1357460" cy="556181"/>
          </a:xfrm>
          <a:prstGeom prst="roundRect">
            <a:avLst/>
          </a:prstGeom>
          <a:solidFill>
            <a:srgbClr val="9BF3F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mil</a:t>
            </a:r>
          </a:p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Clientes</a:t>
            </a:r>
            <a:r>
              <a:rPr lang="es-MX" sz="1200" dirty="0">
                <a:solidFill>
                  <a:srgbClr val="0066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10D5FD7-2AE4-39A5-99DF-AF48F276F340}"/>
              </a:ext>
            </a:extLst>
          </p:cNvPr>
          <p:cNvSpPr/>
          <p:nvPr/>
        </p:nvSpPr>
        <p:spPr>
          <a:xfrm>
            <a:off x="8132188" y="1545992"/>
            <a:ext cx="1357460" cy="556181"/>
          </a:xfrm>
          <a:prstGeom prst="roundRect">
            <a:avLst/>
          </a:prstGeom>
          <a:solidFill>
            <a:srgbClr val="9BF3F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 </a:t>
            </a:r>
            <a:r>
              <a:rPr lang="es-MX" b="1" dirty="0" err="1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</a:t>
            </a:r>
            <a:endParaRPr lang="es-MX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Costos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F301173-6141-0800-33C7-B765036BBB18}"/>
              </a:ext>
            </a:extLst>
          </p:cNvPr>
          <p:cNvSpPr/>
          <p:nvPr/>
        </p:nvSpPr>
        <p:spPr>
          <a:xfrm>
            <a:off x="6330099" y="1545992"/>
            <a:ext cx="1357460" cy="556181"/>
          </a:xfrm>
          <a:prstGeom prst="roundRect">
            <a:avLst/>
          </a:prstGeom>
          <a:solidFill>
            <a:srgbClr val="9BF3F7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</a:t>
            </a:r>
            <a:r>
              <a:rPr lang="es-MX" b="1" dirty="0" err="1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</a:t>
            </a:r>
            <a:endParaRPr lang="es-MX" b="1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Utilidad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51FC26B-4A63-35DD-F2F9-697378B4B340}"/>
              </a:ext>
            </a:extLst>
          </p:cNvPr>
          <p:cNvSpPr/>
          <p:nvPr/>
        </p:nvSpPr>
        <p:spPr>
          <a:xfrm>
            <a:off x="2032000" y="2366123"/>
            <a:ext cx="1616692" cy="952107"/>
          </a:xfrm>
          <a:prstGeom prst="rect">
            <a:avLst/>
          </a:prstGeom>
          <a:solidFill>
            <a:srgbClr val="E0FF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CDBF4B6A-F61D-57F8-8364-ED8433FDC7D1}"/>
              </a:ext>
            </a:extLst>
          </p:cNvPr>
          <p:cNvSpPr/>
          <p:nvPr/>
        </p:nvSpPr>
        <p:spPr>
          <a:xfrm>
            <a:off x="295372" y="1565969"/>
            <a:ext cx="1357460" cy="369332"/>
          </a:xfrm>
          <a:prstGeom prst="roundRect">
            <a:avLst/>
          </a:prstGeom>
          <a:solidFill>
            <a:srgbClr val="0097B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endParaRPr lang="es-CO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AB743FA-3799-3905-EEF3-B87CA8625561}"/>
              </a:ext>
            </a:extLst>
          </p:cNvPr>
          <p:cNvSpPr/>
          <p:nvPr/>
        </p:nvSpPr>
        <p:spPr>
          <a:xfrm>
            <a:off x="295372" y="2102172"/>
            <a:ext cx="1357460" cy="556181"/>
          </a:xfrm>
          <a:prstGeom prst="roundRect">
            <a:avLst/>
          </a:prstGeom>
          <a:solidFill>
            <a:srgbClr val="E0FFF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Año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DCACD308-C616-4384-122B-60E76D2107A2}"/>
              </a:ext>
            </a:extLst>
          </p:cNvPr>
          <p:cNvSpPr/>
          <p:nvPr/>
        </p:nvSpPr>
        <p:spPr>
          <a:xfrm>
            <a:off x="295372" y="2790329"/>
            <a:ext cx="1357460" cy="3789580"/>
          </a:xfrm>
          <a:prstGeom prst="roundRect">
            <a:avLst/>
          </a:prstGeom>
          <a:solidFill>
            <a:srgbClr val="E0FFFB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C0010D8C-95F6-FEA7-390D-832E1B618C43}"/>
              </a:ext>
            </a:extLst>
          </p:cNvPr>
          <p:cNvSpPr/>
          <p:nvPr/>
        </p:nvSpPr>
        <p:spPr>
          <a:xfrm>
            <a:off x="400643" y="2927023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44DECFE0-74BB-1B07-19F4-23205EBA4B0E}"/>
              </a:ext>
            </a:extLst>
          </p:cNvPr>
          <p:cNvSpPr/>
          <p:nvPr/>
        </p:nvSpPr>
        <p:spPr>
          <a:xfrm>
            <a:off x="410852" y="3429000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17A3B177-6FAA-53EA-5A1E-31ED6294CD6F}"/>
              </a:ext>
            </a:extLst>
          </p:cNvPr>
          <p:cNvSpPr/>
          <p:nvPr/>
        </p:nvSpPr>
        <p:spPr>
          <a:xfrm>
            <a:off x="410852" y="3960488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BC6CD64F-EB5E-E171-EA40-1E13159BB74E}"/>
              </a:ext>
            </a:extLst>
          </p:cNvPr>
          <p:cNvSpPr/>
          <p:nvPr/>
        </p:nvSpPr>
        <p:spPr>
          <a:xfrm>
            <a:off x="411050" y="4523732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444006CE-58CC-9449-B6F1-A3E3F3BC049D}"/>
              </a:ext>
            </a:extLst>
          </p:cNvPr>
          <p:cNvSpPr/>
          <p:nvPr/>
        </p:nvSpPr>
        <p:spPr>
          <a:xfrm>
            <a:off x="410852" y="5066435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35D72692-4702-0167-9C37-243F1AFE6535}"/>
              </a:ext>
            </a:extLst>
          </p:cNvPr>
          <p:cNvSpPr/>
          <p:nvPr/>
        </p:nvSpPr>
        <p:spPr>
          <a:xfrm>
            <a:off x="410852" y="5591971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9DB54641-0877-F525-7AD4-D582682746B0}"/>
              </a:ext>
            </a:extLst>
          </p:cNvPr>
          <p:cNvSpPr/>
          <p:nvPr/>
        </p:nvSpPr>
        <p:spPr>
          <a:xfrm>
            <a:off x="410852" y="6110149"/>
            <a:ext cx="1126500" cy="391207"/>
          </a:xfrm>
          <a:prstGeom prst="roundRect">
            <a:avLst/>
          </a:prstGeom>
          <a:solidFill>
            <a:srgbClr val="9BF3F7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rgbClr val="0033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Categoría</a:t>
            </a:r>
            <a:endParaRPr lang="es-CO" sz="1200" dirty="0">
              <a:solidFill>
                <a:srgbClr val="00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51" name="Gráfico 50">
                <a:extLst>
                  <a:ext uri="{FF2B5EF4-FFF2-40B4-BE49-F238E27FC236}">
                    <a16:creationId xmlns:a16="http://schemas.microsoft.com/office/drawing/2014/main" id="{DA8FADEA-8467-26C6-0580-8AB0E9C3749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80627582"/>
                  </p:ext>
                </p:extLst>
              </p:nvPr>
            </p:nvGraphicFramePr>
            <p:xfrm>
              <a:off x="2032000" y="3492698"/>
              <a:ext cx="3756058" cy="308721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1" name="Gráfico 50">
                <a:extLst>
                  <a:ext uri="{FF2B5EF4-FFF2-40B4-BE49-F238E27FC236}">
                    <a16:creationId xmlns:a16="http://schemas.microsoft.com/office/drawing/2014/main" id="{DA8FADEA-8467-26C6-0580-8AB0E9C374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32000" y="3492698"/>
                <a:ext cx="3756058" cy="3087212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Rectángulo 54">
            <a:extLst>
              <a:ext uri="{FF2B5EF4-FFF2-40B4-BE49-F238E27FC236}">
                <a16:creationId xmlns:a16="http://schemas.microsoft.com/office/drawing/2014/main" id="{85C23054-5AF3-64E7-937C-AC168D32D9C1}"/>
              </a:ext>
            </a:extLst>
          </p:cNvPr>
          <p:cNvSpPr/>
          <p:nvPr/>
        </p:nvSpPr>
        <p:spPr>
          <a:xfrm>
            <a:off x="3801092" y="2389703"/>
            <a:ext cx="1616692" cy="952107"/>
          </a:xfrm>
          <a:prstGeom prst="rect">
            <a:avLst/>
          </a:prstGeom>
          <a:solidFill>
            <a:srgbClr val="E0FF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1F626EF6-F575-44D4-09FD-6BDF6C34A5B7}"/>
              </a:ext>
            </a:extLst>
          </p:cNvPr>
          <p:cNvSpPr/>
          <p:nvPr/>
        </p:nvSpPr>
        <p:spPr>
          <a:xfrm>
            <a:off x="5597177" y="2380262"/>
            <a:ext cx="1616692" cy="952107"/>
          </a:xfrm>
          <a:prstGeom prst="rect">
            <a:avLst/>
          </a:prstGeom>
          <a:solidFill>
            <a:srgbClr val="E0FF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107C290-3715-2CBA-7431-8AC877598D09}"/>
              </a:ext>
            </a:extLst>
          </p:cNvPr>
          <p:cNvSpPr/>
          <p:nvPr/>
        </p:nvSpPr>
        <p:spPr>
          <a:xfrm>
            <a:off x="7351352" y="2394416"/>
            <a:ext cx="1616692" cy="952107"/>
          </a:xfrm>
          <a:prstGeom prst="rect">
            <a:avLst/>
          </a:prstGeom>
          <a:solidFill>
            <a:srgbClr val="E0FF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0" name="Gráfico 59">
            <a:extLst>
              <a:ext uri="{FF2B5EF4-FFF2-40B4-BE49-F238E27FC236}">
                <a16:creationId xmlns:a16="http://schemas.microsoft.com/office/drawing/2014/main" id="{D08836B2-A0FF-4DDE-B844-7D98A10A74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1840771"/>
              </p:ext>
            </p:extLst>
          </p:nvPr>
        </p:nvGraphicFramePr>
        <p:xfrm>
          <a:off x="6342315" y="3638766"/>
          <a:ext cx="2403781" cy="28625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7C23DAFC-F0C5-C2C4-E8AA-BEF61BF8FBAB}"/>
              </a:ext>
            </a:extLst>
          </p:cNvPr>
          <p:cNvSpPr/>
          <p:nvPr/>
        </p:nvSpPr>
        <p:spPr>
          <a:xfrm>
            <a:off x="9309504" y="2498095"/>
            <a:ext cx="2403781" cy="188399"/>
          </a:xfrm>
          <a:prstGeom prst="roundRect">
            <a:avLst/>
          </a:prstGeom>
          <a:solidFill>
            <a:srgbClr val="0097B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>
                <a:solidFill>
                  <a:srgbClr val="E0FF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Elegir Ciudad o Provincia</a:t>
            </a:r>
            <a:endParaRPr lang="es-CO" sz="800" dirty="0">
              <a:solidFill>
                <a:srgbClr val="E0FF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A97EC13-17D1-37A0-0D15-5E71F9912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20205"/>
              </p:ext>
            </p:extLst>
          </p:nvPr>
        </p:nvGraphicFramePr>
        <p:xfrm>
          <a:off x="9266548" y="2927023"/>
          <a:ext cx="2484443" cy="3512732"/>
        </p:xfrm>
        <a:graphic>
          <a:graphicData uri="http://schemas.openxmlformats.org/drawingml/2006/table">
            <a:tbl>
              <a:tblPr firstRow="1" bandRow="1">
                <a:solidFill>
                  <a:srgbClr val="003366"/>
                </a:solidFill>
                <a:tableStyleId>{7DF18680-E054-41AD-8BC1-D1AEF772440D}</a:tableStyleId>
              </a:tblPr>
              <a:tblGrid>
                <a:gridCol w="373708">
                  <a:extLst>
                    <a:ext uri="{9D8B030D-6E8A-4147-A177-3AD203B41FA5}">
                      <a16:colId xmlns:a16="http://schemas.microsoft.com/office/drawing/2014/main" val="4156597070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260837244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334869936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547201814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1854658009"/>
                    </a:ext>
                  </a:extLst>
                </a:gridCol>
                <a:gridCol w="422147">
                  <a:extLst>
                    <a:ext uri="{9D8B030D-6E8A-4147-A177-3AD203B41FA5}">
                      <a16:colId xmlns:a16="http://schemas.microsoft.com/office/drawing/2014/main" val="3607472129"/>
                    </a:ext>
                  </a:extLst>
                </a:gridCol>
              </a:tblGrid>
              <a:tr h="38268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97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97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97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97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97B2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0097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857198"/>
                  </a:ext>
                </a:extLst>
              </a:tr>
              <a:tr h="44714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944768"/>
                  </a:ext>
                </a:extLst>
              </a:tr>
              <a:tr h="44714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E0F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2289"/>
                  </a:ext>
                </a:extLst>
              </a:tr>
              <a:tr h="44714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57410"/>
                  </a:ext>
                </a:extLst>
              </a:tr>
              <a:tr h="44714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E0F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883397"/>
                  </a:ext>
                </a:extLst>
              </a:tr>
              <a:tr h="447149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958639"/>
                  </a:ext>
                </a:extLst>
              </a:tr>
              <a:tr h="447149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E0FFFB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E0FF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775335"/>
                  </a:ext>
                </a:extLst>
              </a:tr>
              <a:tr h="447149"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>
                    <a:solidFill>
                      <a:srgbClr val="9BF3F7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>
                    <a:solidFill>
                      <a:srgbClr val="9BF3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54607"/>
                  </a:ext>
                </a:extLst>
              </a:tr>
            </a:tbl>
          </a:graphicData>
        </a:graphic>
      </p:graphicFrame>
      <p:pic>
        <p:nvPicPr>
          <p:cNvPr id="1026" name="Picture 2" descr="4.600+ Mapa Político De Estados Unidos Con Los Nombres De Ilustraciones de  Stock, gráficos vectoriales libres de derechos y clip art - iStock">
            <a:extLst>
              <a:ext uri="{FF2B5EF4-FFF2-40B4-BE49-F238E27FC236}">
                <a16:creationId xmlns:a16="http://schemas.microsoft.com/office/drawing/2014/main" id="{C9A11399-FC10-587A-C71E-85ECFC613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862" y="4084272"/>
            <a:ext cx="3297037" cy="2194029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</p:pic>
      <p:pic>
        <p:nvPicPr>
          <p:cNvPr id="2" name="Picture 2" descr="Juego de gráficos de colores de: vector de stock (libre de regalías)  1910836450 | Shutterstock">
            <a:extLst>
              <a:ext uri="{FF2B5EF4-FFF2-40B4-BE49-F238E27FC236}">
                <a16:creationId xmlns:a16="http://schemas.microsoft.com/office/drawing/2014/main" id="{EAA0BDC0-5C6B-A791-3603-077FDF1B3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4" t="11464" r="50686" b="56684"/>
          <a:stretch/>
        </p:blipFill>
        <p:spPr bwMode="auto">
          <a:xfrm>
            <a:off x="2164467" y="2498093"/>
            <a:ext cx="1394676" cy="7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uego de gráficos de colores de: vector de stock (libre de regalías)  1910836450 | Shutterstock">
            <a:extLst>
              <a:ext uri="{FF2B5EF4-FFF2-40B4-BE49-F238E27FC236}">
                <a16:creationId xmlns:a16="http://schemas.microsoft.com/office/drawing/2014/main" id="{DA3D2F0B-77A0-BF35-BA37-954A2BBB4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4" t="11464" r="50686" b="56684"/>
          <a:stretch/>
        </p:blipFill>
        <p:spPr bwMode="auto">
          <a:xfrm>
            <a:off x="3923675" y="2536979"/>
            <a:ext cx="1394676" cy="7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Juego de gráficos de colores de: vector de stock (libre de regalías)  1910836450 | Shutterstock">
            <a:extLst>
              <a:ext uri="{FF2B5EF4-FFF2-40B4-BE49-F238E27FC236}">
                <a16:creationId xmlns:a16="http://schemas.microsoft.com/office/drawing/2014/main" id="{638249FF-B203-D2C1-74FB-70ED8138E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4" t="11464" r="50686" b="56684"/>
          <a:stretch/>
        </p:blipFill>
        <p:spPr bwMode="auto">
          <a:xfrm>
            <a:off x="5732506" y="2512800"/>
            <a:ext cx="1394676" cy="7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Juego de gráficos de colores de: vector de stock (libre de regalías)  1910836450 | Shutterstock">
            <a:extLst>
              <a:ext uri="{FF2B5EF4-FFF2-40B4-BE49-F238E27FC236}">
                <a16:creationId xmlns:a16="http://schemas.microsoft.com/office/drawing/2014/main" id="{FEEBA289-1C3C-F575-A53F-266DEC85B3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84" t="11464" r="50686" b="56684"/>
          <a:stretch/>
        </p:blipFill>
        <p:spPr bwMode="auto">
          <a:xfrm>
            <a:off x="7468642" y="2512800"/>
            <a:ext cx="1394676" cy="71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44190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120</Words>
  <Application>Microsoft Office PowerPoint</Application>
  <PresentationFormat>Panorámica</PresentationFormat>
  <Paragraphs>60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Angela Gaviria</dc:creator>
  <cp:lastModifiedBy>Angela Gaviria</cp:lastModifiedBy>
  <cp:revision>11</cp:revision>
  <dcterms:created xsi:type="dcterms:W3CDTF">2024-12-20T20:03:29Z</dcterms:created>
  <dcterms:modified xsi:type="dcterms:W3CDTF">2024-12-22T10:56:22Z</dcterms:modified>
</cp:coreProperties>
</file>