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sldIdLst>
    <p:sldId id="256" r:id="rId2"/>
    <p:sldId id="257" r:id="rId3"/>
    <p:sldId id="258" r:id="rId4"/>
    <p:sldId id="259" r:id="rId5"/>
    <p:sldId id="261" r:id="rId6"/>
    <p:sldId id="262" r:id="rId7"/>
    <p:sldId id="265" r:id="rId8"/>
    <p:sldId id="266" r:id="rId9"/>
    <p:sldId id="267" r:id="rId10"/>
    <p:sldId id="269" r:id="rId11"/>
    <p:sldId id="271" r:id="rId12"/>
    <p:sldId id="272" r:id="rId13"/>
    <p:sldId id="274" r:id="rId14"/>
    <p:sldId id="273" r:id="rId15"/>
    <p:sldId id="275" r:id="rId16"/>
    <p:sldId id="276"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8C24C1-A8CE-4F6C-B5CD-9296D97BDEEC}">
          <p14:sldIdLst>
            <p14:sldId id="256"/>
            <p14:sldId id="257"/>
            <p14:sldId id="258"/>
            <p14:sldId id="259"/>
            <p14:sldId id="261"/>
            <p14:sldId id="262"/>
            <p14:sldId id="265"/>
            <p14:sldId id="266"/>
            <p14:sldId id="267"/>
            <p14:sldId id="269"/>
            <p14:sldId id="271"/>
            <p14:sldId id="272"/>
            <p14:sldId id="274"/>
            <p14:sldId id="273"/>
            <p14:sldId id="275"/>
            <p14:sldId id="276"/>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Hamilton" userId="4b667cc9e006a531" providerId="LiveId" clId="{A9E633E3-343D-4667-A833-77D165AD5FB3}"/>
    <pc:docChg chg="undo custSel modSld">
      <pc:chgData name="Angela Hamilton" userId="4b667cc9e006a531" providerId="LiveId" clId="{A9E633E3-343D-4667-A833-77D165AD5FB3}" dt="2023-11-03T01:39:02.848" v="1" actId="20577"/>
      <pc:docMkLst>
        <pc:docMk/>
      </pc:docMkLst>
      <pc:sldChg chg="modSp mod">
        <pc:chgData name="Angela Hamilton" userId="4b667cc9e006a531" providerId="LiveId" clId="{A9E633E3-343D-4667-A833-77D165AD5FB3}" dt="2023-11-03T01:39:02.848" v="1" actId="20577"/>
        <pc:sldMkLst>
          <pc:docMk/>
          <pc:sldMk cId="3567852897" sldId="258"/>
        </pc:sldMkLst>
        <pc:spChg chg="mod">
          <ac:chgData name="Angela Hamilton" userId="4b667cc9e006a531" providerId="LiveId" clId="{A9E633E3-343D-4667-A833-77D165AD5FB3}" dt="2023-11-03T01:39:02.848" v="1" actId="20577"/>
          <ac:spMkLst>
            <pc:docMk/>
            <pc:sldMk cId="3567852897" sldId="258"/>
            <ac:spMk id="4" creationId="{BF84B642-DCA5-9556-1003-40EBDF62CCD6}"/>
          </ac:spMkLst>
        </pc:spChg>
      </pc:sldChg>
    </pc:docChg>
  </pc:docChgLst>
  <pc:docChgLst>
    <pc:chgData name="Angela" userId="4b667cc9e006a531" providerId="LiveId" clId="{58ECB35E-064C-4C40-B81F-C22BFF9E9AE9}"/>
    <pc:docChg chg="undo custSel addSld delSld modSld sldOrd addSection delSection modSection">
      <pc:chgData name="Angela" userId="4b667cc9e006a531" providerId="LiveId" clId="{58ECB35E-064C-4C40-B81F-C22BFF9E9AE9}" dt="2023-07-25T03:06:28.856" v="7190"/>
      <pc:docMkLst>
        <pc:docMk/>
      </pc:docMkLst>
      <pc:sldChg chg="modSp mod">
        <pc:chgData name="Angela" userId="4b667cc9e006a531" providerId="LiveId" clId="{58ECB35E-064C-4C40-B81F-C22BFF9E9AE9}" dt="2023-07-23T17:02:28.570" v="4501" actId="2"/>
        <pc:sldMkLst>
          <pc:docMk/>
          <pc:sldMk cId="2430791913" sldId="256"/>
        </pc:sldMkLst>
        <pc:spChg chg="mod">
          <ac:chgData name="Angela" userId="4b667cc9e006a531" providerId="LiveId" clId="{58ECB35E-064C-4C40-B81F-C22BFF9E9AE9}" dt="2023-07-23T17:02:28.570" v="4501" actId="2"/>
          <ac:spMkLst>
            <pc:docMk/>
            <pc:sldMk cId="2430791913" sldId="256"/>
            <ac:spMk id="2" creationId="{496A6C28-95AE-441C-18C4-E4B828C86F52}"/>
          </ac:spMkLst>
        </pc:spChg>
      </pc:sldChg>
      <pc:sldChg chg="modSp mod">
        <pc:chgData name="Angela" userId="4b667cc9e006a531" providerId="LiveId" clId="{58ECB35E-064C-4C40-B81F-C22BFF9E9AE9}" dt="2023-07-23T21:02:00.433" v="7031" actId="255"/>
        <pc:sldMkLst>
          <pc:docMk/>
          <pc:sldMk cId="3567852897" sldId="258"/>
        </pc:sldMkLst>
        <pc:spChg chg="mod">
          <ac:chgData name="Angela" userId="4b667cc9e006a531" providerId="LiveId" clId="{58ECB35E-064C-4C40-B81F-C22BFF9E9AE9}" dt="2023-07-23T21:02:00.433" v="7031" actId="255"/>
          <ac:spMkLst>
            <pc:docMk/>
            <pc:sldMk cId="3567852897" sldId="258"/>
            <ac:spMk id="4" creationId="{BF84B642-DCA5-9556-1003-40EBDF62CCD6}"/>
          </ac:spMkLst>
        </pc:spChg>
      </pc:sldChg>
      <pc:sldChg chg="addSp delSp modSp mod ord">
        <pc:chgData name="Angela" userId="4b667cc9e006a531" providerId="LiveId" clId="{58ECB35E-064C-4C40-B81F-C22BFF9E9AE9}" dt="2023-07-24T22:27:25.168" v="7106" actId="14100"/>
        <pc:sldMkLst>
          <pc:docMk/>
          <pc:sldMk cId="2516553326" sldId="259"/>
        </pc:sldMkLst>
        <pc:spChg chg="add del mod">
          <ac:chgData name="Angela" userId="4b667cc9e006a531" providerId="LiveId" clId="{58ECB35E-064C-4C40-B81F-C22BFF9E9AE9}" dt="2023-07-24T21:43:37.132" v="7068"/>
          <ac:spMkLst>
            <pc:docMk/>
            <pc:sldMk cId="2516553326" sldId="259"/>
            <ac:spMk id="3" creationId="{C5084021-1412-6DB1-BAB1-C1EAA12F5333}"/>
          </ac:spMkLst>
        </pc:spChg>
        <pc:spChg chg="mod">
          <ac:chgData name="Angela" userId="4b667cc9e006a531" providerId="LiveId" clId="{58ECB35E-064C-4C40-B81F-C22BFF9E9AE9}" dt="2023-07-24T21:44:09.864" v="7074" actId="14100"/>
          <ac:spMkLst>
            <pc:docMk/>
            <pc:sldMk cId="2516553326" sldId="259"/>
            <ac:spMk id="4" creationId="{90207198-37FD-070B-1BBA-9AB29BBA29CA}"/>
          </ac:spMkLst>
        </pc:spChg>
        <pc:spChg chg="mod">
          <ac:chgData name="Angela" userId="4b667cc9e006a531" providerId="LiveId" clId="{58ECB35E-064C-4C40-B81F-C22BFF9E9AE9}" dt="2023-07-24T21:15:24.012" v="7062" actId="14100"/>
          <ac:spMkLst>
            <pc:docMk/>
            <pc:sldMk cId="2516553326" sldId="259"/>
            <ac:spMk id="5" creationId="{9CABE090-BB2B-E7C4-082E-97477F65B78F}"/>
          </ac:spMkLst>
        </pc:spChg>
        <pc:spChg chg="add del mod">
          <ac:chgData name="Angela" userId="4b667cc9e006a531" providerId="LiveId" clId="{58ECB35E-064C-4C40-B81F-C22BFF9E9AE9}" dt="2023-07-24T21:53:42.143" v="7079"/>
          <ac:spMkLst>
            <pc:docMk/>
            <pc:sldMk cId="2516553326" sldId="259"/>
            <ac:spMk id="8" creationId="{6F5DF354-C4D3-15CB-A61D-A98C9D23C0BF}"/>
          </ac:spMkLst>
        </pc:spChg>
        <pc:spChg chg="add del mod">
          <ac:chgData name="Angela" userId="4b667cc9e006a531" providerId="LiveId" clId="{58ECB35E-064C-4C40-B81F-C22BFF9E9AE9}" dt="2023-07-24T21:53:59.562" v="7083"/>
          <ac:spMkLst>
            <pc:docMk/>
            <pc:sldMk cId="2516553326" sldId="259"/>
            <ac:spMk id="9" creationId="{190D2E49-E359-22E6-4531-CBDC7442F415}"/>
          </ac:spMkLst>
        </pc:spChg>
        <pc:spChg chg="add del mod">
          <ac:chgData name="Angela" userId="4b667cc9e006a531" providerId="LiveId" clId="{58ECB35E-064C-4C40-B81F-C22BFF9E9AE9}" dt="2023-07-24T21:54:30.960" v="7091"/>
          <ac:spMkLst>
            <pc:docMk/>
            <pc:sldMk cId="2516553326" sldId="259"/>
            <ac:spMk id="10" creationId="{191D25BA-248B-211A-E697-1CA0B165AB30}"/>
          </ac:spMkLst>
        </pc:spChg>
        <pc:spChg chg="add del mod">
          <ac:chgData name="Angela" userId="4b667cc9e006a531" providerId="LiveId" clId="{58ECB35E-064C-4C40-B81F-C22BFF9E9AE9}" dt="2023-07-24T22:04:07.022" v="7104"/>
          <ac:spMkLst>
            <pc:docMk/>
            <pc:sldMk cId="2516553326" sldId="259"/>
            <ac:spMk id="15" creationId="{17A188E8-FDAE-C9EB-98B3-C97A5F742DA7}"/>
          </ac:spMkLst>
        </pc:spChg>
        <pc:picChg chg="add del mod">
          <ac:chgData name="Angela" userId="4b667cc9e006a531" providerId="LiveId" clId="{58ECB35E-064C-4C40-B81F-C22BFF9E9AE9}" dt="2023-07-24T21:53:42.143" v="7077" actId="478"/>
          <ac:picMkLst>
            <pc:docMk/>
            <pc:sldMk cId="2516553326" sldId="259"/>
            <ac:picMk id="7" creationId="{CC40FAD6-F66D-3C81-B6CB-35A56EA7E002}"/>
          </ac:picMkLst>
        </pc:picChg>
        <pc:picChg chg="add del mod">
          <ac:chgData name="Angela" userId="4b667cc9e006a531" providerId="LiveId" clId="{58ECB35E-064C-4C40-B81F-C22BFF9E9AE9}" dt="2023-07-24T22:02:56.037" v="7095" actId="478"/>
          <ac:picMkLst>
            <pc:docMk/>
            <pc:sldMk cId="2516553326" sldId="259"/>
            <ac:picMk id="12" creationId="{99414EF2-1383-C3D6-B599-BB8649232C39}"/>
          </ac:picMkLst>
        </pc:picChg>
        <pc:picChg chg="add mod">
          <ac:chgData name="Angela" userId="4b667cc9e006a531" providerId="LiveId" clId="{58ECB35E-064C-4C40-B81F-C22BFF9E9AE9}" dt="2023-07-24T22:03:12.004" v="7097" actId="14100"/>
          <ac:picMkLst>
            <pc:docMk/>
            <pc:sldMk cId="2516553326" sldId="259"/>
            <ac:picMk id="14" creationId="{0E296B11-DA13-FF25-7E34-90BED7FF897F}"/>
          </ac:picMkLst>
        </pc:picChg>
        <pc:picChg chg="add mod">
          <ac:chgData name="Angela" userId="4b667cc9e006a531" providerId="LiveId" clId="{58ECB35E-064C-4C40-B81F-C22BFF9E9AE9}" dt="2023-07-24T22:04:05.859" v="7102" actId="14100"/>
          <ac:picMkLst>
            <pc:docMk/>
            <pc:sldMk cId="2516553326" sldId="259"/>
            <ac:picMk id="17" creationId="{5B4A723B-9A6F-4AD5-FBBB-53BAB00A49DD}"/>
          </ac:picMkLst>
        </pc:picChg>
        <pc:picChg chg="mod">
          <ac:chgData name="Angela" userId="4b667cc9e006a531" providerId="LiveId" clId="{58ECB35E-064C-4C40-B81F-C22BFF9E9AE9}" dt="2023-07-24T22:27:25.168" v="7106" actId="14100"/>
          <ac:picMkLst>
            <pc:docMk/>
            <pc:sldMk cId="2516553326" sldId="259"/>
            <ac:picMk id="18" creationId="{1EBE8605-F3EC-EE2E-B847-F2982EC4E4D9}"/>
          </ac:picMkLst>
        </pc:picChg>
        <pc:picChg chg="mod">
          <ac:chgData name="Angela" userId="4b667cc9e006a531" providerId="LiveId" clId="{58ECB35E-064C-4C40-B81F-C22BFF9E9AE9}" dt="2023-07-24T22:27:22.016" v="7105" actId="14100"/>
          <ac:picMkLst>
            <pc:docMk/>
            <pc:sldMk cId="2516553326" sldId="259"/>
            <ac:picMk id="22" creationId="{CE10C215-7279-AAEF-02A7-972CFC07D5FC}"/>
          </ac:picMkLst>
        </pc:picChg>
      </pc:sldChg>
      <pc:sldChg chg="addSp delSp modSp mod setBg modClrScheme chgLayout">
        <pc:chgData name="Angela" userId="4b667cc9e006a531" providerId="LiveId" clId="{58ECB35E-064C-4C40-B81F-C22BFF9E9AE9}" dt="2023-07-23T21:02:41.215" v="7037" actId="255"/>
        <pc:sldMkLst>
          <pc:docMk/>
          <pc:sldMk cId="2801650448" sldId="262"/>
        </pc:sldMkLst>
        <pc:spChg chg="add del mod ord">
          <ac:chgData name="Angela" userId="4b667cc9e006a531" providerId="LiveId" clId="{58ECB35E-064C-4C40-B81F-C22BFF9E9AE9}" dt="2023-07-23T12:36:14.162" v="582" actId="700"/>
          <ac:spMkLst>
            <pc:docMk/>
            <pc:sldMk cId="2801650448" sldId="262"/>
            <ac:spMk id="2" creationId="{1C7EEC5E-BD61-8249-73AE-4D883D98D520}"/>
          </ac:spMkLst>
        </pc:spChg>
        <pc:spChg chg="add del mod">
          <ac:chgData name="Angela" userId="4b667cc9e006a531" providerId="LiveId" clId="{58ECB35E-064C-4C40-B81F-C22BFF9E9AE9}" dt="2023-07-23T21:02:41.215" v="7037" actId="255"/>
          <ac:spMkLst>
            <pc:docMk/>
            <pc:sldMk cId="2801650448" sldId="262"/>
            <ac:spMk id="4" creationId="{15BE543A-4698-2A86-804F-92612E262CD1}"/>
          </ac:spMkLst>
        </pc:spChg>
        <pc:spChg chg="add del">
          <ac:chgData name="Angela" userId="4b667cc9e006a531" providerId="LiveId" clId="{58ECB35E-064C-4C40-B81F-C22BFF9E9AE9}" dt="2023-07-23T12:36:10.860" v="580" actId="26606"/>
          <ac:spMkLst>
            <pc:docMk/>
            <pc:sldMk cId="2801650448" sldId="262"/>
            <ac:spMk id="8" creationId="{8D06CE56-3881-4ADA-8CEF-D18B02C242A3}"/>
          </ac:spMkLst>
        </pc:spChg>
        <pc:spChg chg="add">
          <ac:chgData name="Angela" userId="4b667cc9e006a531" providerId="LiveId" clId="{58ECB35E-064C-4C40-B81F-C22BFF9E9AE9}" dt="2023-07-23T12:42:00.274" v="918" actId="26606"/>
          <ac:spMkLst>
            <pc:docMk/>
            <pc:sldMk cId="2801650448" sldId="262"/>
            <ac:spMk id="9" creationId="{2D6FBB9D-1CAA-4D05-AB33-BABDFE17B843}"/>
          </ac:spMkLst>
        </pc:spChg>
        <pc:spChg chg="add del">
          <ac:chgData name="Angela" userId="4b667cc9e006a531" providerId="LiveId" clId="{58ECB35E-064C-4C40-B81F-C22BFF9E9AE9}" dt="2023-07-23T12:36:10.860" v="580" actId="26606"/>
          <ac:spMkLst>
            <pc:docMk/>
            <pc:sldMk cId="2801650448" sldId="262"/>
            <ac:spMk id="10" creationId="{79F3C543-62EC-4433-9C93-A2CD8764E9B4}"/>
          </ac:spMkLst>
        </pc:spChg>
        <pc:spChg chg="add">
          <ac:chgData name="Angela" userId="4b667cc9e006a531" providerId="LiveId" clId="{58ECB35E-064C-4C40-B81F-C22BFF9E9AE9}" dt="2023-07-23T12:42:00.274" v="918" actId="26606"/>
          <ac:spMkLst>
            <pc:docMk/>
            <pc:sldMk cId="2801650448" sldId="262"/>
            <ac:spMk id="11" creationId="{04727B71-B4B6-4823-80A1-68C40B475118}"/>
          </ac:spMkLst>
        </pc:spChg>
        <pc:spChg chg="add del">
          <ac:chgData name="Angela" userId="4b667cc9e006a531" providerId="LiveId" clId="{58ECB35E-064C-4C40-B81F-C22BFF9E9AE9}" dt="2023-07-23T12:36:10.860" v="580" actId="26606"/>
          <ac:spMkLst>
            <pc:docMk/>
            <pc:sldMk cId="2801650448" sldId="262"/>
            <ac:spMk id="12" creationId="{8EE94D8D-BC47-413E-91AB-A2FCCE172B57}"/>
          </ac:spMkLst>
        </pc:spChg>
        <pc:spChg chg="add">
          <ac:chgData name="Angela" userId="4b667cc9e006a531" providerId="LiveId" clId="{58ECB35E-064C-4C40-B81F-C22BFF9E9AE9}" dt="2023-07-23T12:42:00.274" v="918" actId="26606"/>
          <ac:spMkLst>
            <pc:docMk/>
            <pc:sldMk cId="2801650448" sldId="262"/>
            <ac:spMk id="13" creationId="{79A6DB05-9FB5-4B07-8675-74C23D4FD89D}"/>
          </ac:spMkLst>
        </pc:spChg>
        <pc:spChg chg="add del">
          <ac:chgData name="Angela" userId="4b667cc9e006a531" providerId="LiveId" clId="{58ECB35E-064C-4C40-B81F-C22BFF9E9AE9}" dt="2023-07-23T12:36:10.860" v="580" actId="26606"/>
          <ac:spMkLst>
            <pc:docMk/>
            <pc:sldMk cId="2801650448" sldId="262"/>
            <ac:spMk id="14" creationId="{284A8429-F65A-490D-96E4-1158D3E8A026}"/>
          </ac:spMkLst>
        </pc:spChg>
        <pc:spChg chg="add">
          <ac:chgData name="Angela" userId="4b667cc9e006a531" providerId="LiveId" clId="{58ECB35E-064C-4C40-B81F-C22BFF9E9AE9}" dt="2023-07-23T12:42:00.274" v="918" actId="26606"/>
          <ac:spMkLst>
            <pc:docMk/>
            <pc:sldMk cId="2801650448" sldId="262"/>
            <ac:spMk id="15" creationId="{0288C6B4-AFC3-407F-A595-EFFD38D4CCAF}"/>
          </ac:spMkLst>
        </pc:spChg>
        <pc:spChg chg="add del">
          <ac:chgData name="Angela" userId="4b667cc9e006a531" providerId="LiveId" clId="{58ECB35E-064C-4C40-B81F-C22BFF9E9AE9}" dt="2023-07-23T12:36:10.860" v="580" actId="26606"/>
          <ac:spMkLst>
            <pc:docMk/>
            <pc:sldMk cId="2801650448" sldId="262"/>
            <ac:spMk id="16" creationId="{0F022291-A82B-4D23-A1E0-5F9BD684669E}"/>
          </ac:spMkLst>
        </pc:spChg>
        <pc:spChg chg="add">
          <ac:chgData name="Angela" userId="4b667cc9e006a531" providerId="LiveId" clId="{58ECB35E-064C-4C40-B81F-C22BFF9E9AE9}" dt="2023-07-23T12:42:00.274" v="918" actId="26606"/>
          <ac:spMkLst>
            <pc:docMk/>
            <pc:sldMk cId="2801650448" sldId="262"/>
            <ac:spMk id="17" creationId="{CF236821-17FE-429B-8D2C-08E13A64EA40}"/>
          </ac:spMkLst>
        </pc:spChg>
        <pc:spChg chg="add">
          <ac:chgData name="Angela" userId="4b667cc9e006a531" providerId="LiveId" clId="{58ECB35E-064C-4C40-B81F-C22BFF9E9AE9}" dt="2023-07-23T12:42:00.274" v="918" actId="26606"/>
          <ac:spMkLst>
            <pc:docMk/>
            <pc:sldMk cId="2801650448" sldId="262"/>
            <ac:spMk id="19" creationId="{C0BDBCD2-E081-43AB-9119-C55465E59757}"/>
          </ac:spMkLst>
        </pc:spChg>
        <pc:spChg chg="add">
          <ac:chgData name="Angela" userId="4b667cc9e006a531" providerId="LiveId" clId="{58ECB35E-064C-4C40-B81F-C22BFF9E9AE9}" dt="2023-07-23T12:42:00.274" v="918" actId="26606"/>
          <ac:spMkLst>
            <pc:docMk/>
            <pc:sldMk cId="2801650448" sldId="262"/>
            <ac:spMk id="21" creationId="{98E79BE4-34FE-485A-98A5-92CE8F7C4743}"/>
          </ac:spMkLst>
        </pc:spChg>
        <pc:spChg chg="add">
          <ac:chgData name="Angela" userId="4b667cc9e006a531" providerId="LiveId" clId="{58ECB35E-064C-4C40-B81F-C22BFF9E9AE9}" dt="2023-07-23T12:42:00.274" v="918" actId="26606"/>
          <ac:spMkLst>
            <pc:docMk/>
            <pc:sldMk cId="2801650448" sldId="262"/>
            <ac:spMk id="23" creationId="{7A5F0580-5EE9-419F-96EE-B6529EF6E7D0}"/>
          </ac:spMkLst>
        </pc:spChg>
        <pc:picChg chg="add mod ord">
          <ac:chgData name="Angela" userId="4b667cc9e006a531" providerId="LiveId" clId="{58ECB35E-064C-4C40-B81F-C22BFF9E9AE9}" dt="2023-07-23T20:59:33.814" v="7024" actId="14100"/>
          <ac:picMkLst>
            <pc:docMk/>
            <pc:sldMk cId="2801650448" sldId="262"/>
            <ac:picMk id="3" creationId="{9C691392-31A8-EE2D-DF1F-BFA0599C8230}"/>
          </ac:picMkLst>
        </pc:picChg>
      </pc:sldChg>
      <pc:sldChg chg="addSp delSp modSp new del mod">
        <pc:chgData name="Angela" userId="4b667cc9e006a531" providerId="LiveId" clId="{58ECB35E-064C-4C40-B81F-C22BFF9E9AE9}" dt="2023-07-23T14:24:22.628" v="1277" actId="47"/>
        <pc:sldMkLst>
          <pc:docMk/>
          <pc:sldMk cId="3970316890" sldId="263"/>
        </pc:sldMkLst>
        <pc:picChg chg="add del mod">
          <ac:chgData name="Angela" userId="4b667cc9e006a531" providerId="LiveId" clId="{58ECB35E-064C-4C40-B81F-C22BFF9E9AE9}" dt="2023-07-23T11:34:30.783" v="15" actId="478"/>
          <ac:picMkLst>
            <pc:docMk/>
            <pc:sldMk cId="3970316890" sldId="263"/>
            <ac:picMk id="3" creationId="{610D5081-4431-A995-B1E1-61121646DE91}"/>
          </ac:picMkLst>
        </pc:picChg>
        <pc:picChg chg="add del mod">
          <ac:chgData name="Angela" userId="4b667cc9e006a531" providerId="LiveId" clId="{58ECB35E-064C-4C40-B81F-C22BFF9E9AE9}" dt="2023-07-23T14:24:18.657" v="1276" actId="478"/>
          <ac:picMkLst>
            <pc:docMk/>
            <pc:sldMk cId="3970316890" sldId="263"/>
            <ac:picMk id="4" creationId="{A7DAFA6C-4B30-5B6F-D713-DABCE1033517}"/>
          </ac:picMkLst>
        </pc:picChg>
      </pc:sldChg>
      <pc:sldChg chg="addSp delSp modSp add del mod ord">
        <pc:chgData name="Angela" userId="4b667cc9e006a531" providerId="LiveId" clId="{58ECB35E-064C-4C40-B81F-C22BFF9E9AE9}" dt="2023-07-23T12:33:04.648" v="566" actId="2696"/>
        <pc:sldMkLst>
          <pc:docMk/>
          <pc:sldMk cId="1651592630" sldId="264"/>
        </pc:sldMkLst>
        <pc:spChg chg="mod">
          <ac:chgData name="Angela" userId="4b667cc9e006a531" providerId="LiveId" clId="{58ECB35E-064C-4C40-B81F-C22BFF9E9AE9}" dt="2023-07-23T11:38:04.420" v="250" actId="6549"/>
          <ac:spMkLst>
            <pc:docMk/>
            <pc:sldMk cId="1651592630" sldId="264"/>
            <ac:spMk id="2" creationId="{2C2C8B79-3692-BC8C-499E-D1891DBCC4CD}"/>
          </ac:spMkLst>
        </pc:spChg>
        <pc:spChg chg="mod">
          <ac:chgData name="Angela" userId="4b667cc9e006a531" providerId="LiveId" clId="{58ECB35E-064C-4C40-B81F-C22BFF9E9AE9}" dt="2023-07-23T11:38:19.491" v="265" actId="6549"/>
          <ac:spMkLst>
            <pc:docMk/>
            <pc:sldMk cId="1651592630" sldId="264"/>
            <ac:spMk id="4" creationId="{90207198-37FD-070B-1BBA-9AB29BBA29CA}"/>
          </ac:spMkLst>
        </pc:spChg>
        <pc:spChg chg="mod">
          <ac:chgData name="Angela" userId="4b667cc9e006a531" providerId="LiveId" clId="{58ECB35E-064C-4C40-B81F-C22BFF9E9AE9}" dt="2023-07-23T12:01:13.289" v="295" actId="14100"/>
          <ac:spMkLst>
            <pc:docMk/>
            <pc:sldMk cId="1651592630" sldId="264"/>
            <ac:spMk id="5" creationId="{9CABE090-BB2B-E7C4-082E-97477F65B78F}"/>
          </ac:spMkLst>
        </pc:spChg>
        <pc:spChg chg="add del mod">
          <ac:chgData name="Angela" userId="4b667cc9e006a531" providerId="LiveId" clId="{58ECB35E-064C-4C40-B81F-C22BFF9E9AE9}" dt="2023-07-23T12:08:29.454" v="547" actId="21"/>
          <ac:spMkLst>
            <pc:docMk/>
            <pc:sldMk cId="1651592630" sldId="264"/>
            <ac:spMk id="11" creationId="{A394C8E8-10D6-ABD2-897B-14C5D626CA68}"/>
          </ac:spMkLst>
        </pc:spChg>
        <pc:picChg chg="add mod">
          <ac:chgData name="Angela" userId="4b667cc9e006a531" providerId="LiveId" clId="{58ECB35E-064C-4C40-B81F-C22BFF9E9AE9}" dt="2023-07-23T12:09:20.974" v="555" actId="14100"/>
          <ac:picMkLst>
            <pc:docMk/>
            <pc:sldMk cId="1651592630" sldId="264"/>
            <ac:picMk id="6" creationId="{99BAC060-2C9A-1033-D422-61DC33FBCE37}"/>
          </ac:picMkLst>
        </pc:picChg>
        <pc:picChg chg="add del mod">
          <ac:chgData name="Angela" userId="4b667cc9e006a531" providerId="LiveId" clId="{58ECB35E-064C-4C40-B81F-C22BFF9E9AE9}" dt="2023-07-23T11:51:38.581" v="289" actId="478"/>
          <ac:picMkLst>
            <pc:docMk/>
            <pc:sldMk cId="1651592630" sldId="264"/>
            <ac:picMk id="8" creationId="{F74F0338-5FC3-666D-6085-ABA03C3029A2}"/>
          </ac:picMkLst>
        </pc:picChg>
        <pc:picChg chg="add mod">
          <ac:chgData name="Angela" userId="4b667cc9e006a531" providerId="LiveId" clId="{58ECB35E-064C-4C40-B81F-C22BFF9E9AE9}" dt="2023-07-23T12:09:03.798" v="552" actId="14100"/>
          <ac:picMkLst>
            <pc:docMk/>
            <pc:sldMk cId="1651592630" sldId="264"/>
            <ac:picMk id="10" creationId="{3B0EF65C-CDAA-DA28-10F4-D5BDADC1D197}"/>
          </ac:picMkLst>
        </pc:picChg>
        <pc:picChg chg="del">
          <ac:chgData name="Angela" userId="4b667cc9e006a531" providerId="LiveId" clId="{58ECB35E-064C-4C40-B81F-C22BFF9E9AE9}" dt="2023-07-23T11:51:19.062" v="285" actId="478"/>
          <ac:picMkLst>
            <pc:docMk/>
            <pc:sldMk cId="1651592630" sldId="264"/>
            <ac:picMk id="18" creationId="{1EBE8605-F3EC-EE2E-B847-F2982EC4E4D9}"/>
          </ac:picMkLst>
        </pc:picChg>
        <pc:picChg chg="del">
          <ac:chgData name="Angela" userId="4b667cc9e006a531" providerId="LiveId" clId="{58ECB35E-064C-4C40-B81F-C22BFF9E9AE9}" dt="2023-07-23T11:38:33.536" v="281" actId="478"/>
          <ac:picMkLst>
            <pc:docMk/>
            <pc:sldMk cId="1651592630" sldId="264"/>
            <ac:picMk id="22" creationId="{CE10C215-7279-AAEF-02A7-972CFC07D5FC}"/>
          </ac:picMkLst>
        </pc:picChg>
      </pc:sldChg>
      <pc:sldChg chg="addSp delSp modSp add mod">
        <pc:chgData name="Angela" userId="4b667cc9e006a531" providerId="LiveId" clId="{58ECB35E-064C-4C40-B81F-C22BFF9E9AE9}" dt="2023-07-23T21:03:09.529" v="7039" actId="255"/>
        <pc:sldMkLst>
          <pc:docMk/>
          <pc:sldMk cId="1483124064" sldId="265"/>
        </pc:sldMkLst>
        <pc:spChg chg="mod">
          <ac:chgData name="Angela" userId="4b667cc9e006a531" providerId="LiveId" clId="{58ECB35E-064C-4C40-B81F-C22BFF9E9AE9}" dt="2023-07-23T12:43:33.543" v="926" actId="14100"/>
          <ac:spMkLst>
            <pc:docMk/>
            <pc:sldMk cId="1483124064" sldId="265"/>
            <ac:spMk id="4" creationId="{90207198-37FD-070B-1BBA-9AB29BBA29CA}"/>
          </ac:spMkLst>
        </pc:spChg>
        <pc:spChg chg="mod">
          <ac:chgData name="Angela" userId="4b667cc9e006a531" providerId="LiveId" clId="{58ECB35E-064C-4C40-B81F-C22BFF9E9AE9}" dt="2023-07-23T12:43:41.691" v="928" actId="14100"/>
          <ac:spMkLst>
            <pc:docMk/>
            <pc:sldMk cId="1483124064" sldId="265"/>
            <ac:spMk id="5" creationId="{9CABE090-BB2B-E7C4-082E-97477F65B78F}"/>
          </ac:spMkLst>
        </pc:spChg>
        <pc:spChg chg="add del mod">
          <ac:chgData name="Angela" userId="4b667cc9e006a531" providerId="LiveId" clId="{58ECB35E-064C-4C40-B81F-C22BFF9E9AE9}" dt="2023-07-23T21:03:09.529" v="7039" actId="255"/>
          <ac:spMkLst>
            <pc:docMk/>
            <pc:sldMk cId="1483124064" sldId="265"/>
            <ac:spMk id="13" creationId="{54B1C68F-C3DF-F8D2-6458-596CA7CACD6F}"/>
          </ac:spMkLst>
        </pc:spChg>
        <pc:picChg chg="del">
          <ac:chgData name="Angela" userId="4b667cc9e006a531" providerId="LiveId" clId="{58ECB35E-064C-4C40-B81F-C22BFF9E9AE9}" dt="2023-07-23T12:21:30.392" v="557" actId="478"/>
          <ac:picMkLst>
            <pc:docMk/>
            <pc:sldMk cId="1483124064" sldId="265"/>
            <ac:picMk id="6" creationId="{99BAC060-2C9A-1033-D422-61DC33FBCE37}"/>
          </ac:picMkLst>
        </pc:picChg>
        <pc:picChg chg="add del mod">
          <ac:chgData name="Angela" userId="4b667cc9e006a531" providerId="LiveId" clId="{58ECB35E-064C-4C40-B81F-C22BFF9E9AE9}" dt="2023-07-23T12:22:17.890" v="560" actId="478"/>
          <ac:picMkLst>
            <pc:docMk/>
            <pc:sldMk cId="1483124064" sldId="265"/>
            <ac:picMk id="7" creationId="{9C360C1E-0F92-5D5C-52C5-D26188D55F41}"/>
          </ac:picMkLst>
        </pc:picChg>
        <pc:picChg chg="add mod">
          <ac:chgData name="Angela" userId="4b667cc9e006a531" providerId="LiveId" clId="{58ECB35E-064C-4C40-B81F-C22BFF9E9AE9}" dt="2023-07-23T12:43:24.042" v="924" actId="14100"/>
          <ac:picMkLst>
            <pc:docMk/>
            <pc:sldMk cId="1483124064" sldId="265"/>
            <ac:picMk id="9" creationId="{8888F4C7-615A-4628-E1C5-05F6A34E671F}"/>
          </ac:picMkLst>
        </pc:picChg>
        <pc:picChg chg="del">
          <ac:chgData name="Angela" userId="4b667cc9e006a531" providerId="LiveId" clId="{58ECB35E-064C-4C40-B81F-C22BFF9E9AE9}" dt="2023-07-23T12:32:35.476" v="563" actId="478"/>
          <ac:picMkLst>
            <pc:docMk/>
            <pc:sldMk cId="1483124064" sldId="265"/>
            <ac:picMk id="10" creationId="{3B0EF65C-CDAA-DA28-10F4-D5BDADC1D197}"/>
          </ac:picMkLst>
        </pc:picChg>
        <pc:picChg chg="add mod">
          <ac:chgData name="Angela" userId="4b667cc9e006a531" providerId="LiveId" clId="{58ECB35E-064C-4C40-B81F-C22BFF9E9AE9}" dt="2023-07-23T12:43:37.877" v="927" actId="14100"/>
          <ac:picMkLst>
            <pc:docMk/>
            <pc:sldMk cId="1483124064" sldId="265"/>
            <ac:picMk id="12" creationId="{A4701177-08F5-0E0A-8774-C86A4BB8BFCA}"/>
          </ac:picMkLst>
        </pc:picChg>
      </pc:sldChg>
      <pc:sldChg chg="modSp add mod ord">
        <pc:chgData name="Angela" userId="4b667cc9e006a531" providerId="LiveId" clId="{58ECB35E-064C-4C40-B81F-C22BFF9E9AE9}" dt="2023-07-23T12:48:10.996" v="1273" actId="6549"/>
        <pc:sldMkLst>
          <pc:docMk/>
          <pc:sldMk cId="3126923308" sldId="266"/>
        </pc:sldMkLst>
        <pc:spChg chg="mod">
          <ac:chgData name="Angela" userId="4b667cc9e006a531" providerId="LiveId" clId="{58ECB35E-064C-4C40-B81F-C22BFF9E9AE9}" dt="2023-07-23T12:47:43.932" v="1162" actId="6549"/>
          <ac:spMkLst>
            <pc:docMk/>
            <pc:sldMk cId="3126923308" sldId="266"/>
            <ac:spMk id="2" creationId="{BC25F111-6B51-08B1-D3E1-3CFD0FB3C6D4}"/>
          </ac:spMkLst>
        </pc:spChg>
        <pc:spChg chg="mod">
          <ac:chgData name="Angela" userId="4b667cc9e006a531" providerId="LiveId" clId="{58ECB35E-064C-4C40-B81F-C22BFF9E9AE9}" dt="2023-07-23T12:48:10.996" v="1273" actId="6549"/>
          <ac:spMkLst>
            <pc:docMk/>
            <pc:sldMk cId="3126923308" sldId="266"/>
            <ac:spMk id="4" creationId="{00F928A3-B256-837E-8C75-B988C45A0821}"/>
          </ac:spMkLst>
        </pc:spChg>
      </pc:sldChg>
      <pc:sldChg chg="addSp delSp modSp new mod setBg">
        <pc:chgData name="Angela" userId="4b667cc9e006a531" providerId="LiveId" clId="{58ECB35E-064C-4C40-B81F-C22BFF9E9AE9}" dt="2023-07-23T21:03:25.348" v="7041" actId="255"/>
        <pc:sldMkLst>
          <pc:docMk/>
          <pc:sldMk cId="26536192" sldId="267"/>
        </pc:sldMkLst>
        <pc:spChg chg="mod">
          <ac:chgData name="Angela" userId="4b667cc9e006a531" providerId="LiveId" clId="{58ECB35E-064C-4C40-B81F-C22BFF9E9AE9}" dt="2023-07-23T15:13:57.966" v="1488" actId="26606"/>
          <ac:spMkLst>
            <pc:docMk/>
            <pc:sldMk cId="26536192" sldId="267"/>
            <ac:spMk id="2" creationId="{8EF57758-6971-A80E-B03D-E89C560AE6E4}"/>
          </ac:spMkLst>
        </pc:spChg>
        <pc:spChg chg="del">
          <ac:chgData name="Angela" userId="4b667cc9e006a531" providerId="LiveId" clId="{58ECB35E-064C-4C40-B81F-C22BFF9E9AE9}" dt="2023-07-23T14:25:12.923" v="1303"/>
          <ac:spMkLst>
            <pc:docMk/>
            <pc:sldMk cId="26536192" sldId="267"/>
            <ac:spMk id="3" creationId="{A9D02938-7579-42B9-6FCA-2B1C9EC16098}"/>
          </ac:spMkLst>
        </pc:spChg>
        <pc:spChg chg="mod ord">
          <ac:chgData name="Angela" userId="4b667cc9e006a531" providerId="LiveId" clId="{58ECB35E-064C-4C40-B81F-C22BFF9E9AE9}" dt="2023-07-23T21:03:25.348" v="7041" actId="255"/>
          <ac:spMkLst>
            <pc:docMk/>
            <pc:sldMk cId="26536192" sldId="267"/>
            <ac:spMk id="4" creationId="{239EFC90-AA95-4CA9-68E4-E48BDF43F746}"/>
          </ac:spMkLst>
        </pc:spChg>
        <pc:spChg chg="add del mod">
          <ac:chgData name="Angela" userId="4b667cc9e006a531" providerId="LiveId" clId="{58ECB35E-064C-4C40-B81F-C22BFF9E9AE9}" dt="2023-07-23T15:09:20.280" v="1367" actId="22"/>
          <ac:spMkLst>
            <pc:docMk/>
            <pc:sldMk cId="26536192" sldId="267"/>
            <ac:spMk id="7" creationId="{5174A0B7-309C-B388-F0CE-72C31B4BC5FD}"/>
          </ac:spMkLst>
        </pc:spChg>
        <pc:spChg chg="add del mod">
          <ac:chgData name="Angela" userId="4b667cc9e006a531" providerId="LiveId" clId="{58ECB35E-064C-4C40-B81F-C22BFF9E9AE9}" dt="2023-07-23T15:14:17.819" v="1490" actId="22"/>
          <ac:spMkLst>
            <pc:docMk/>
            <pc:sldMk cId="26536192" sldId="267"/>
            <ac:spMk id="11" creationId="{AC61FFA7-EA3C-7458-B97B-120D2063B12A}"/>
          </ac:spMkLst>
        </pc:spChg>
        <pc:spChg chg="add del">
          <ac:chgData name="Angela" userId="4b667cc9e006a531" providerId="LiveId" clId="{58ECB35E-064C-4C40-B81F-C22BFF9E9AE9}" dt="2023-07-23T15:12:28.167" v="1481" actId="26606"/>
          <ac:spMkLst>
            <pc:docMk/>
            <pc:sldMk cId="26536192" sldId="267"/>
            <ac:spMk id="14" creationId="{8D06CE56-3881-4ADA-8CEF-D18B02C242A3}"/>
          </ac:spMkLst>
        </pc:spChg>
        <pc:spChg chg="add del">
          <ac:chgData name="Angela" userId="4b667cc9e006a531" providerId="LiveId" clId="{58ECB35E-064C-4C40-B81F-C22BFF9E9AE9}" dt="2023-07-23T15:12:28.167" v="1481" actId="26606"/>
          <ac:spMkLst>
            <pc:docMk/>
            <pc:sldMk cId="26536192" sldId="267"/>
            <ac:spMk id="16" creationId="{79F3C543-62EC-4433-9C93-A2CD8764E9B4}"/>
          </ac:spMkLst>
        </pc:spChg>
        <pc:spChg chg="add del">
          <ac:chgData name="Angela" userId="4b667cc9e006a531" providerId="LiveId" clId="{58ECB35E-064C-4C40-B81F-C22BFF9E9AE9}" dt="2023-07-23T15:12:28.167" v="1481" actId="26606"/>
          <ac:spMkLst>
            <pc:docMk/>
            <pc:sldMk cId="26536192" sldId="267"/>
            <ac:spMk id="18" creationId="{C1A1C5D3-C053-4EE9-BE1A-419B6E27CCAE}"/>
          </ac:spMkLst>
        </pc:spChg>
        <pc:spChg chg="add del">
          <ac:chgData name="Angela" userId="4b667cc9e006a531" providerId="LiveId" clId="{58ECB35E-064C-4C40-B81F-C22BFF9E9AE9}" dt="2023-07-23T15:12:28.167" v="1481" actId="26606"/>
          <ac:spMkLst>
            <pc:docMk/>
            <pc:sldMk cId="26536192" sldId="267"/>
            <ac:spMk id="20" creationId="{A3473CF9-37EB-43E7-89EF-D2D1C53D1DAC}"/>
          </ac:spMkLst>
        </pc:spChg>
        <pc:spChg chg="add del">
          <ac:chgData name="Angela" userId="4b667cc9e006a531" providerId="LiveId" clId="{58ECB35E-064C-4C40-B81F-C22BFF9E9AE9}" dt="2023-07-23T15:12:28.167" v="1481" actId="26606"/>
          <ac:spMkLst>
            <pc:docMk/>
            <pc:sldMk cId="26536192" sldId="267"/>
            <ac:spMk id="22" creationId="{586B4EF9-43BA-4655-A6FF-1D8E21574C95}"/>
          </ac:spMkLst>
        </pc:spChg>
        <pc:spChg chg="add del">
          <ac:chgData name="Angela" userId="4b667cc9e006a531" providerId="LiveId" clId="{58ECB35E-064C-4C40-B81F-C22BFF9E9AE9}" dt="2023-07-23T15:12:54.563" v="1483" actId="26606"/>
          <ac:spMkLst>
            <pc:docMk/>
            <pc:sldMk cId="26536192" sldId="267"/>
            <ac:spMk id="27" creationId="{2D6FBB9D-1CAA-4D05-AB33-BABDFE17B843}"/>
          </ac:spMkLst>
        </pc:spChg>
        <pc:spChg chg="add del">
          <ac:chgData name="Angela" userId="4b667cc9e006a531" providerId="LiveId" clId="{58ECB35E-064C-4C40-B81F-C22BFF9E9AE9}" dt="2023-07-23T15:12:54.563" v="1483" actId="26606"/>
          <ac:spMkLst>
            <pc:docMk/>
            <pc:sldMk cId="26536192" sldId="267"/>
            <ac:spMk id="29" creationId="{04727B71-B4B6-4823-80A1-68C40B475118}"/>
          </ac:spMkLst>
        </pc:spChg>
        <pc:spChg chg="add del">
          <ac:chgData name="Angela" userId="4b667cc9e006a531" providerId="LiveId" clId="{58ECB35E-064C-4C40-B81F-C22BFF9E9AE9}" dt="2023-07-23T15:12:54.563" v="1483" actId="26606"/>
          <ac:spMkLst>
            <pc:docMk/>
            <pc:sldMk cId="26536192" sldId="267"/>
            <ac:spMk id="31" creationId="{79A6DB05-9FB5-4B07-8675-74C23D4FD89D}"/>
          </ac:spMkLst>
        </pc:spChg>
        <pc:spChg chg="add del">
          <ac:chgData name="Angela" userId="4b667cc9e006a531" providerId="LiveId" clId="{58ECB35E-064C-4C40-B81F-C22BFF9E9AE9}" dt="2023-07-23T15:12:54.563" v="1483" actId="26606"/>
          <ac:spMkLst>
            <pc:docMk/>
            <pc:sldMk cId="26536192" sldId="267"/>
            <ac:spMk id="33" creationId="{5C9B446A-6343-4E56-90BA-061E4DDF0FFB}"/>
          </ac:spMkLst>
        </pc:spChg>
        <pc:spChg chg="add del">
          <ac:chgData name="Angela" userId="4b667cc9e006a531" providerId="LiveId" clId="{58ECB35E-064C-4C40-B81F-C22BFF9E9AE9}" dt="2023-07-23T15:12:54.563" v="1483" actId="26606"/>
          <ac:spMkLst>
            <pc:docMk/>
            <pc:sldMk cId="26536192" sldId="267"/>
            <ac:spMk id="35" creationId="{3EC72A1B-03D3-499C-B4BF-AC68EEC22B10}"/>
          </ac:spMkLst>
        </pc:spChg>
        <pc:spChg chg="add del">
          <ac:chgData name="Angela" userId="4b667cc9e006a531" providerId="LiveId" clId="{58ECB35E-064C-4C40-B81F-C22BFF9E9AE9}" dt="2023-07-23T15:12:54.563" v="1483" actId="26606"/>
          <ac:spMkLst>
            <pc:docMk/>
            <pc:sldMk cId="26536192" sldId="267"/>
            <ac:spMk id="37" creationId="{216322C2-3CF0-4D33-BF90-3F384CF6D232}"/>
          </ac:spMkLst>
        </pc:spChg>
        <pc:spChg chg="add del">
          <ac:chgData name="Angela" userId="4b667cc9e006a531" providerId="LiveId" clId="{58ECB35E-064C-4C40-B81F-C22BFF9E9AE9}" dt="2023-07-23T15:12:54.563" v="1483" actId="26606"/>
          <ac:spMkLst>
            <pc:docMk/>
            <pc:sldMk cId="26536192" sldId="267"/>
            <ac:spMk id="39" creationId="{55D4142C-5077-457F-A6AD-3FECFDB39685}"/>
          </ac:spMkLst>
        </pc:spChg>
        <pc:spChg chg="add del">
          <ac:chgData name="Angela" userId="4b667cc9e006a531" providerId="LiveId" clId="{58ECB35E-064C-4C40-B81F-C22BFF9E9AE9}" dt="2023-07-23T15:12:54.563" v="1483" actId="26606"/>
          <ac:spMkLst>
            <pc:docMk/>
            <pc:sldMk cId="26536192" sldId="267"/>
            <ac:spMk id="41" creationId="{7A5F0580-5EE9-419F-96EE-B6529EF6E7D0}"/>
          </ac:spMkLst>
        </pc:spChg>
        <pc:spChg chg="add del">
          <ac:chgData name="Angela" userId="4b667cc9e006a531" providerId="LiveId" clId="{58ECB35E-064C-4C40-B81F-C22BFF9E9AE9}" dt="2023-07-23T15:13:10.309" v="1484" actId="26606"/>
          <ac:spMkLst>
            <pc:docMk/>
            <pc:sldMk cId="26536192" sldId="267"/>
            <ac:spMk id="46" creationId="{2D6FBB9D-1CAA-4D05-AB33-BABDFE17B843}"/>
          </ac:spMkLst>
        </pc:spChg>
        <pc:spChg chg="add del">
          <ac:chgData name="Angela" userId="4b667cc9e006a531" providerId="LiveId" clId="{58ECB35E-064C-4C40-B81F-C22BFF9E9AE9}" dt="2023-07-23T15:13:10.309" v="1484" actId="26606"/>
          <ac:spMkLst>
            <pc:docMk/>
            <pc:sldMk cId="26536192" sldId="267"/>
            <ac:spMk id="48" creationId="{04727B71-B4B6-4823-80A1-68C40B475118}"/>
          </ac:spMkLst>
        </pc:spChg>
        <pc:spChg chg="add del">
          <ac:chgData name="Angela" userId="4b667cc9e006a531" providerId="LiveId" clId="{58ECB35E-064C-4C40-B81F-C22BFF9E9AE9}" dt="2023-07-23T15:13:10.309" v="1484" actId="26606"/>
          <ac:spMkLst>
            <pc:docMk/>
            <pc:sldMk cId="26536192" sldId="267"/>
            <ac:spMk id="50" creationId="{79A6DB05-9FB5-4B07-8675-74C23D4FD89D}"/>
          </ac:spMkLst>
        </pc:spChg>
        <pc:spChg chg="add del">
          <ac:chgData name="Angela" userId="4b667cc9e006a531" providerId="LiveId" clId="{58ECB35E-064C-4C40-B81F-C22BFF9E9AE9}" dt="2023-07-23T15:13:10.309" v="1484" actId="26606"/>
          <ac:spMkLst>
            <pc:docMk/>
            <pc:sldMk cId="26536192" sldId="267"/>
            <ac:spMk id="52" creationId="{0288C6B4-AFC3-407F-A595-EFFD38D4CCAF}"/>
          </ac:spMkLst>
        </pc:spChg>
        <pc:spChg chg="add del">
          <ac:chgData name="Angela" userId="4b667cc9e006a531" providerId="LiveId" clId="{58ECB35E-064C-4C40-B81F-C22BFF9E9AE9}" dt="2023-07-23T15:13:10.309" v="1484" actId="26606"/>
          <ac:spMkLst>
            <pc:docMk/>
            <pc:sldMk cId="26536192" sldId="267"/>
            <ac:spMk id="54" creationId="{CF236821-17FE-429B-8D2C-08E13A64EA40}"/>
          </ac:spMkLst>
        </pc:spChg>
        <pc:spChg chg="add del">
          <ac:chgData name="Angela" userId="4b667cc9e006a531" providerId="LiveId" clId="{58ECB35E-064C-4C40-B81F-C22BFF9E9AE9}" dt="2023-07-23T15:13:10.309" v="1484" actId="26606"/>
          <ac:spMkLst>
            <pc:docMk/>
            <pc:sldMk cId="26536192" sldId="267"/>
            <ac:spMk id="56" creationId="{C0BDBCD2-E081-43AB-9119-C55465E59757}"/>
          </ac:spMkLst>
        </pc:spChg>
        <pc:spChg chg="add del">
          <ac:chgData name="Angela" userId="4b667cc9e006a531" providerId="LiveId" clId="{58ECB35E-064C-4C40-B81F-C22BFF9E9AE9}" dt="2023-07-23T15:13:10.309" v="1484" actId="26606"/>
          <ac:spMkLst>
            <pc:docMk/>
            <pc:sldMk cId="26536192" sldId="267"/>
            <ac:spMk id="58" creationId="{98E79BE4-34FE-485A-98A5-92CE8F7C4743}"/>
          </ac:spMkLst>
        </pc:spChg>
        <pc:spChg chg="add del">
          <ac:chgData name="Angela" userId="4b667cc9e006a531" providerId="LiveId" clId="{58ECB35E-064C-4C40-B81F-C22BFF9E9AE9}" dt="2023-07-23T15:13:10.309" v="1484" actId="26606"/>
          <ac:spMkLst>
            <pc:docMk/>
            <pc:sldMk cId="26536192" sldId="267"/>
            <ac:spMk id="60" creationId="{7A5F0580-5EE9-419F-96EE-B6529EF6E7D0}"/>
          </ac:spMkLst>
        </pc:spChg>
        <pc:spChg chg="add del">
          <ac:chgData name="Angela" userId="4b667cc9e006a531" providerId="LiveId" clId="{58ECB35E-064C-4C40-B81F-C22BFF9E9AE9}" dt="2023-07-23T15:13:29.413" v="1485" actId="26606"/>
          <ac:spMkLst>
            <pc:docMk/>
            <pc:sldMk cId="26536192" sldId="267"/>
            <ac:spMk id="65" creationId="{2D6FBB9D-1CAA-4D05-AB33-BABDFE17B843}"/>
          </ac:spMkLst>
        </pc:spChg>
        <pc:spChg chg="add del">
          <ac:chgData name="Angela" userId="4b667cc9e006a531" providerId="LiveId" clId="{58ECB35E-064C-4C40-B81F-C22BFF9E9AE9}" dt="2023-07-23T15:13:29.413" v="1485" actId="26606"/>
          <ac:spMkLst>
            <pc:docMk/>
            <pc:sldMk cId="26536192" sldId="267"/>
            <ac:spMk id="67" creationId="{04727B71-B4B6-4823-80A1-68C40B475118}"/>
          </ac:spMkLst>
        </pc:spChg>
        <pc:spChg chg="add del">
          <ac:chgData name="Angela" userId="4b667cc9e006a531" providerId="LiveId" clId="{58ECB35E-064C-4C40-B81F-C22BFF9E9AE9}" dt="2023-07-23T15:13:29.413" v="1485" actId="26606"/>
          <ac:spMkLst>
            <pc:docMk/>
            <pc:sldMk cId="26536192" sldId="267"/>
            <ac:spMk id="69" creationId="{79A6DB05-9FB5-4B07-8675-74C23D4FD89D}"/>
          </ac:spMkLst>
        </pc:spChg>
        <pc:spChg chg="add del">
          <ac:chgData name="Angela" userId="4b667cc9e006a531" providerId="LiveId" clId="{58ECB35E-064C-4C40-B81F-C22BFF9E9AE9}" dt="2023-07-23T15:13:29.413" v="1485" actId="26606"/>
          <ac:spMkLst>
            <pc:docMk/>
            <pc:sldMk cId="26536192" sldId="267"/>
            <ac:spMk id="71" creationId="{D1A4588A-55D5-49B8-BE41-54ACDCFF2C17}"/>
          </ac:spMkLst>
        </pc:spChg>
        <pc:spChg chg="add del">
          <ac:chgData name="Angela" userId="4b667cc9e006a531" providerId="LiveId" clId="{58ECB35E-064C-4C40-B81F-C22BFF9E9AE9}" dt="2023-07-23T15:13:29.413" v="1485" actId="26606"/>
          <ac:spMkLst>
            <pc:docMk/>
            <pc:sldMk cId="26536192" sldId="267"/>
            <ac:spMk id="73" creationId="{F97E7EA2-EDCD-47E9-81BC-415C606D1B58}"/>
          </ac:spMkLst>
        </pc:spChg>
        <pc:spChg chg="add del">
          <ac:chgData name="Angela" userId="4b667cc9e006a531" providerId="LiveId" clId="{58ECB35E-064C-4C40-B81F-C22BFF9E9AE9}" dt="2023-07-23T15:13:36.982" v="1486" actId="26606"/>
          <ac:spMkLst>
            <pc:docMk/>
            <pc:sldMk cId="26536192" sldId="267"/>
            <ac:spMk id="78" creationId="{2D6FBB9D-1CAA-4D05-AB33-BABDFE17B843}"/>
          </ac:spMkLst>
        </pc:spChg>
        <pc:spChg chg="add del">
          <ac:chgData name="Angela" userId="4b667cc9e006a531" providerId="LiveId" clId="{58ECB35E-064C-4C40-B81F-C22BFF9E9AE9}" dt="2023-07-23T15:13:36.982" v="1486" actId="26606"/>
          <ac:spMkLst>
            <pc:docMk/>
            <pc:sldMk cId="26536192" sldId="267"/>
            <ac:spMk id="80" creationId="{04727B71-B4B6-4823-80A1-68C40B475118}"/>
          </ac:spMkLst>
        </pc:spChg>
        <pc:spChg chg="add del">
          <ac:chgData name="Angela" userId="4b667cc9e006a531" providerId="LiveId" clId="{58ECB35E-064C-4C40-B81F-C22BFF9E9AE9}" dt="2023-07-23T15:13:36.982" v="1486" actId="26606"/>
          <ac:spMkLst>
            <pc:docMk/>
            <pc:sldMk cId="26536192" sldId="267"/>
            <ac:spMk id="82" creationId="{79A6DB05-9FB5-4B07-8675-74C23D4FD89D}"/>
          </ac:spMkLst>
        </pc:spChg>
        <pc:spChg chg="add del">
          <ac:chgData name="Angela" userId="4b667cc9e006a531" providerId="LiveId" clId="{58ECB35E-064C-4C40-B81F-C22BFF9E9AE9}" dt="2023-07-23T15:13:36.982" v="1486" actId="26606"/>
          <ac:spMkLst>
            <pc:docMk/>
            <pc:sldMk cId="26536192" sldId="267"/>
            <ac:spMk id="84" creationId="{1ECAB1E8-8195-4748-BE71-FF806D86892E}"/>
          </ac:spMkLst>
        </pc:spChg>
        <pc:spChg chg="add del">
          <ac:chgData name="Angela" userId="4b667cc9e006a531" providerId="LiveId" clId="{58ECB35E-064C-4C40-B81F-C22BFF9E9AE9}" dt="2023-07-23T15:13:36.982" v="1486" actId="26606"/>
          <ac:spMkLst>
            <pc:docMk/>
            <pc:sldMk cId="26536192" sldId="267"/>
            <ac:spMk id="86" creationId="{57F6BDD4-E066-4008-8011-6CC31AEB4556}"/>
          </ac:spMkLst>
        </pc:spChg>
        <pc:spChg chg="add del">
          <ac:chgData name="Angela" userId="4b667cc9e006a531" providerId="LiveId" clId="{58ECB35E-064C-4C40-B81F-C22BFF9E9AE9}" dt="2023-07-23T15:13:36.982" v="1486" actId="26606"/>
          <ac:spMkLst>
            <pc:docMk/>
            <pc:sldMk cId="26536192" sldId="267"/>
            <ac:spMk id="88" creationId="{2711A8FB-68FC-45FC-B01E-38F809E2D439}"/>
          </ac:spMkLst>
        </pc:spChg>
        <pc:spChg chg="add del">
          <ac:chgData name="Angela" userId="4b667cc9e006a531" providerId="LiveId" clId="{58ECB35E-064C-4C40-B81F-C22BFF9E9AE9}" dt="2023-07-23T15:13:36.982" v="1486" actId="26606"/>
          <ac:spMkLst>
            <pc:docMk/>
            <pc:sldMk cId="26536192" sldId="267"/>
            <ac:spMk id="90" creationId="{2A865FE3-5FC9-4049-87CF-30019C46C0F5}"/>
          </ac:spMkLst>
        </pc:spChg>
        <pc:spChg chg="add del">
          <ac:chgData name="Angela" userId="4b667cc9e006a531" providerId="LiveId" clId="{58ECB35E-064C-4C40-B81F-C22BFF9E9AE9}" dt="2023-07-23T15:13:57.966" v="1488" actId="26606"/>
          <ac:spMkLst>
            <pc:docMk/>
            <pc:sldMk cId="26536192" sldId="267"/>
            <ac:spMk id="95" creationId="{2D6FBB9D-1CAA-4D05-AB33-BABDFE17B843}"/>
          </ac:spMkLst>
        </pc:spChg>
        <pc:spChg chg="add del">
          <ac:chgData name="Angela" userId="4b667cc9e006a531" providerId="LiveId" clId="{58ECB35E-064C-4C40-B81F-C22BFF9E9AE9}" dt="2023-07-23T15:13:57.966" v="1488" actId="26606"/>
          <ac:spMkLst>
            <pc:docMk/>
            <pc:sldMk cId="26536192" sldId="267"/>
            <ac:spMk id="97" creationId="{04727B71-B4B6-4823-80A1-68C40B475118}"/>
          </ac:spMkLst>
        </pc:spChg>
        <pc:spChg chg="add del">
          <ac:chgData name="Angela" userId="4b667cc9e006a531" providerId="LiveId" clId="{58ECB35E-064C-4C40-B81F-C22BFF9E9AE9}" dt="2023-07-23T15:13:57.966" v="1488" actId="26606"/>
          <ac:spMkLst>
            <pc:docMk/>
            <pc:sldMk cId="26536192" sldId="267"/>
            <ac:spMk id="99" creationId="{79A6DB05-9FB5-4B07-8675-74C23D4FD89D}"/>
          </ac:spMkLst>
        </pc:spChg>
        <pc:spChg chg="add del">
          <ac:chgData name="Angela" userId="4b667cc9e006a531" providerId="LiveId" clId="{58ECB35E-064C-4C40-B81F-C22BFF9E9AE9}" dt="2023-07-23T15:13:57.966" v="1488" actId="26606"/>
          <ac:spMkLst>
            <pc:docMk/>
            <pc:sldMk cId="26536192" sldId="267"/>
            <ac:spMk id="101" creationId="{84ECDE7A-6944-466D-8FFE-149A29BA6BAE}"/>
          </ac:spMkLst>
        </pc:spChg>
        <pc:spChg chg="add del">
          <ac:chgData name="Angela" userId="4b667cc9e006a531" providerId="LiveId" clId="{58ECB35E-064C-4C40-B81F-C22BFF9E9AE9}" dt="2023-07-23T15:13:57.966" v="1488" actId="26606"/>
          <ac:spMkLst>
            <pc:docMk/>
            <pc:sldMk cId="26536192" sldId="267"/>
            <ac:spMk id="103" creationId="{B3420082-9415-44EC-802E-C77D71D59C57}"/>
          </ac:spMkLst>
        </pc:spChg>
        <pc:spChg chg="add del">
          <ac:chgData name="Angela" userId="4b667cc9e006a531" providerId="LiveId" clId="{58ECB35E-064C-4C40-B81F-C22BFF9E9AE9}" dt="2023-07-23T15:13:57.966" v="1488" actId="26606"/>
          <ac:spMkLst>
            <pc:docMk/>
            <pc:sldMk cId="26536192" sldId="267"/>
            <ac:spMk id="105" creationId="{55A52C45-1FCB-4636-A80F-2849B8226C01}"/>
          </ac:spMkLst>
        </pc:spChg>
        <pc:spChg chg="add del">
          <ac:chgData name="Angela" userId="4b667cc9e006a531" providerId="LiveId" clId="{58ECB35E-064C-4C40-B81F-C22BFF9E9AE9}" dt="2023-07-23T15:13:57.966" v="1488" actId="26606"/>
          <ac:spMkLst>
            <pc:docMk/>
            <pc:sldMk cId="26536192" sldId="267"/>
            <ac:spMk id="107" creationId="{768EB4DD-3704-43AD-92B3-C4E0C6EA92CB}"/>
          </ac:spMkLst>
        </pc:spChg>
        <pc:spChg chg="add">
          <ac:chgData name="Angela" userId="4b667cc9e006a531" providerId="LiveId" clId="{58ECB35E-064C-4C40-B81F-C22BFF9E9AE9}" dt="2023-07-23T15:13:57.966" v="1488" actId="26606"/>
          <ac:spMkLst>
            <pc:docMk/>
            <pc:sldMk cId="26536192" sldId="267"/>
            <ac:spMk id="112" creationId="{2D6FBB9D-1CAA-4D05-AB33-BABDFE17B843}"/>
          </ac:spMkLst>
        </pc:spChg>
        <pc:spChg chg="add">
          <ac:chgData name="Angela" userId="4b667cc9e006a531" providerId="LiveId" clId="{58ECB35E-064C-4C40-B81F-C22BFF9E9AE9}" dt="2023-07-23T15:13:57.966" v="1488" actId="26606"/>
          <ac:spMkLst>
            <pc:docMk/>
            <pc:sldMk cId="26536192" sldId="267"/>
            <ac:spMk id="114" creationId="{04727B71-B4B6-4823-80A1-68C40B475118}"/>
          </ac:spMkLst>
        </pc:spChg>
        <pc:spChg chg="add">
          <ac:chgData name="Angela" userId="4b667cc9e006a531" providerId="LiveId" clId="{58ECB35E-064C-4C40-B81F-C22BFF9E9AE9}" dt="2023-07-23T15:13:57.966" v="1488" actId="26606"/>
          <ac:spMkLst>
            <pc:docMk/>
            <pc:sldMk cId="26536192" sldId="267"/>
            <ac:spMk id="116" creationId="{79A6DB05-9FB5-4B07-8675-74C23D4FD89D}"/>
          </ac:spMkLst>
        </pc:spChg>
        <pc:spChg chg="add">
          <ac:chgData name="Angela" userId="4b667cc9e006a531" providerId="LiveId" clId="{58ECB35E-064C-4C40-B81F-C22BFF9E9AE9}" dt="2023-07-23T15:13:57.966" v="1488" actId="26606"/>
          <ac:spMkLst>
            <pc:docMk/>
            <pc:sldMk cId="26536192" sldId="267"/>
            <ac:spMk id="118" creationId="{0288C6B4-AFC3-407F-A595-EFFD38D4CCAF}"/>
          </ac:spMkLst>
        </pc:spChg>
        <pc:spChg chg="add">
          <ac:chgData name="Angela" userId="4b667cc9e006a531" providerId="LiveId" clId="{58ECB35E-064C-4C40-B81F-C22BFF9E9AE9}" dt="2023-07-23T15:13:57.966" v="1488" actId="26606"/>
          <ac:spMkLst>
            <pc:docMk/>
            <pc:sldMk cId="26536192" sldId="267"/>
            <ac:spMk id="120" creationId="{CF236821-17FE-429B-8D2C-08E13A64EA40}"/>
          </ac:spMkLst>
        </pc:spChg>
        <pc:spChg chg="add">
          <ac:chgData name="Angela" userId="4b667cc9e006a531" providerId="LiveId" clId="{58ECB35E-064C-4C40-B81F-C22BFF9E9AE9}" dt="2023-07-23T15:13:57.966" v="1488" actId="26606"/>
          <ac:spMkLst>
            <pc:docMk/>
            <pc:sldMk cId="26536192" sldId="267"/>
            <ac:spMk id="122" creationId="{C0BDBCD2-E081-43AB-9119-C55465E59757}"/>
          </ac:spMkLst>
        </pc:spChg>
        <pc:spChg chg="add">
          <ac:chgData name="Angela" userId="4b667cc9e006a531" providerId="LiveId" clId="{58ECB35E-064C-4C40-B81F-C22BFF9E9AE9}" dt="2023-07-23T15:13:57.966" v="1488" actId="26606"/>
          <ac:spMkLst>
            <pc:docMk/>
            <pc:sldMk cId="26536192" sldId="267"/>
            <ac:spMk id="124" creationId="{98E79BE4-34FE-485A-98A5-92CE8F7C4743}"/>
          </ac:spMkLst>
        </pc:spChg>
        <pc:spChg chg="add">
          <ac:chgData name="Angela" userId="4b667cc9e006a531" providerId="LiveId" clId="{58ECB35E-064C-4C40-B81F-C22BFF9E9AE9}" dt="2023-07-23T15:13:57.966" v="1488" actId="26606"/>
          <ac:spMkLst>
            <pc:docMk/>
            <pc:sldMk cId="26536192" sldId="267"/>
            <ac:spMk id="126" creationId="{7A5F0580-5EE9-419F-96EE-B6529EF6E7D0}"/>
          </ac:spMkLst>
        </pc:spChg>
        <pc:picChg chg="add del mod">
          <ac:chgData name="Angela" userId="4b667cc9e006a531" providerId="LiveId" clId="{58ECB35E-064C-4C40-B81F-C22BFF9E9AE9}" dt="2023-07-23T15:09:12.157" v="1366" actId="478"/>
          <ac:picMkLst>
            <pc:docMk/>
            <pc:sldMk cId="26536192" sldId="267"/>
            <ac:picMk id="5" creationId="{28732189-ACE5-7863-4A89-8EDAF2B1B117}"/>
          </ac:picMkLst>
        </pc:picChg>
        <pc:picChg chg="add del mod ord">
          <ac:chgData name="Angela" userId="4b667cc9e006a531" providerId="LiveId" clId="{58ECB35E-064C-4C40-B81F-C22BFF9E9AE9}" dt="2023-07-23T15:14:06.972" v="1489" actId="478"/>
          <ac:picMkLst>
            <pc:docMk/>
            <pc:sldMk cId="26536192" sldId="267"/>
            <ac:picMk id="9" creationId="{09048412-EB70-A701-C9E6-25F08E520DBC}"/>
          </ac:picMkLst>
        </pc:picChg>
        <pc:picChg chg="add mod ord">
          <ac:chgData name="Angela" userId="4b667cc9e006a531" providerId="LiveId" clId="{58ECB35E-064C-4C40-B81F-C22BFF9E9AE9}" dt="2023-07-23T15:14:17.819" v="1490" actId="22"/>
          <ac:picMkLst>
            <pc:docMk/>
            <pc:sldMk cId="26536192" sldId="267"/>
            <ac:picMk id="13" creationId="{DF368B27-3350-1EA0-D067-EE7685592A2D}"/>
          </ac:picMkLst>
        </pc:picChg>
      </pc:sldChg>
      <pc:sldChg chg="addSp delSp modSp new del mod">
        <pc:chgData name="Angela" userId="4b667cc9e006a531" providerId="LiveId" clId="{58ECB35E-064C-4C40-B81F-C22BFF9E9AE9}" dt="2023-07-23T16:06:09.716" v="1810" actId="47"/>
        <pc:sldMkLst>
          <pc:docMk/>
          <pc:sldMk cId="2387290909" sldId="268"/>
        </pc:sldMkLst>
        <pc:spChg chg="mod">
          <ac:chgData name="Angela" userId="4b667cc9e006a531" providerId="LiveId" clId="{58ECB35E-064C-4C40-B81F-C22BFF9E9AE9}" dt="2023-07-23T16:06:05.338" v="1809" actId="20577"/>
          <ac:spMkLst>
            <pc:docMk/>
            <pc:sldMk cId="2387290909" sldId="268"/>
            <ac:spMk id="2" creationId="{E02694DB-BEBF-7888-F213-E481FA0EB040}"/>
          </ac:spMkLst>
        </pc:spChg>
        <pc:spChg chg="del mod">
          <ac:chgData name="Angela" userId="4b667cc9e006a531" providerId="LiveId" clId="{58ECB35E-064C-4C40-B81F-C22BFF9E9AE9}" dt="2023-07-23T16:03:23.959" v="1644" actId="478"/>
          <ac:spMkLst>
            <pc:docMk/>
            <pc:sldMk cId="2387290909" sldId="268"/>
            <ac:spMk id="3" creationId="{23B879DC-D021-998E-7CE1-550FDC2E9AF5}"/>
          </ac:spMkLst>
        </pc:spChg>
        <pc:spChg chg="del">
          <ac:chgData name="Angela" userId="4b667cc9e006a531" providerId="LiveId" clId="{58ECB35E-064C-4C40-B81F-C22BFF9E9AE9}" dt="2023-07-23T16:02:45.170" v="1637" actId="22"/>
          <ac:spMkLst>
            <pc:docMk/>
            <pc:sldMk cId="2387290909" sldId="268"/>
            <ac:spMk id="4" creationId="{4CE7ED4B-0395-5BFF-6A33-BB75BD450B86}"/>
          </ac:spMkLst>
        </pc:spChg>
        <pc:spChg chg="del">
          <ac:chgData name="Angela" userId="4b667cc9e006a531" providerId="LiveId" clId="{58ECB35E-064C-4C40-B81F-C22BFF9E9AE9}" dt="2023-07-23T16:03:04.677" v="1639" actId="478"/>
          <ac:spMkLst>
            <pc:docMk/>
            <pc:sldMk cId="2387290909" sldId="268"/>
            <ac:spMk id="5" creationId="{99655F67-8AA2-132D-EDD2-D12FE4C53790}"/>
          </ac:spMkLst>
        </pc:spChg>
        <pc:spChg chg="del">
          <ac:chgData name="Angela" userId="4b667cc9e006a531" providerId="LiveId" clId="{58ECB35E-064C-4C40-B81F-C22BFF9E9AE9}" dt="2023-07-23T16:03:01.923" v="1638" actId="478"/>
          <ac:spMkLst>
            <pc:docMk/>
            <pc:sldMk cId="2387290909" sldId="268"/>
            <ac:spMk id="6" creationId="{9218F432-B216-5BD9-D9E4-EA096CC30A58}"/>
          </ac:spMkLst>
        </pc:spChg>
        <pc:spChg chg="add del mod">
          <ac:chgData name="Angela" userId="4b667cc9e006a531" providerId="LiveId" clId="{58ECB35E-064C-4C40-B81F-C22BFF9E9AE9}" dt="2023-07-23T16:03:27.263" v="1645" actId="478"/>
          <ac:spMkLst>
            <pc:docMk/>
            <pc:sldMk cId="2387290909" sldId="268"/>
            <ac:spMk id="10" creationId="{B97AE079-8686-48E3-67C6-4A81E85F5D77}"/>
          </ac:spMkLst>
        </pc:spChg>
        <pc:spChg chg="add del mod">
          <ac:chgData name="Angela" userId="4b667cc9e006a531" providerId="LiveId" clId="{58ECB35E-064C-4C40-B81F-C22BFF9E9AE9}" dt="2023-07-23T16:04:52.598" v="1737" actId="478"/>
          <ac:spMkLst>
            <pc:docMk/>
            <pc:sldMk cId="2387290909" sldId="268"/>
            <ac:spMk id="12" creationId="{6DA6A383-F5E8-2A92-D2D3-C2513AF52919}"/>
          </ac:spMkLst>
        </pc:spChg>
        <pc:picChg chg="add del mod ord">
          <ac:chgData name="Angela" userId="4b667cc9e006a531" providerId="LiveId" clId="{58ECB35E-064C-4C40-B81F-C22BFF9E9AE9}" dt="2023-07-23T16:04:46.930" v="1736" actId="478"/>
          <ac:picMkLst>
            <pc:docMk/>
            <pc:sldMk cId="2387290909" sldId="268"/>
            <ac:picMk id="8" creationId="{652881FA-CB5B-3F14-81F9-6D3691DBC318}"/>
          </ac:picMkLst>
        </pc:picChg>
      </pc:sldChg>
      <pc:sldChg chg="modSp add mod ord">
        <pc:chgData name="Angela" userId="4b667cc9e006a531" providerId="LiveId" clId="{58ECB35E-064C-4C40-B81F-C22BFF9E9AE9}" dt="2023-07-23T15:16:28.551" v="1560" actId="20577"/>
        <pc:sldMkLst>
          <pc:docMk/>
          <pc:sldMk cId="3661518614" sldId="269"/>
        </pc:sldMkLst>
        <pc:spChg chg="mod">
          <ac:chgData name="Angela" userId="4b667cc9e006a531" providerId="LiveId" clId="{58ECB35E-064C-4C40-B81F-C22BFF9E9AE9}" dt="2023-07-23T15:16:08.183" v="1497" actId="6549"/>
          <ac:spMkLst>
            <pc:docMk/>
            <pc:sldMk cId="3661518614" sldId="269"/>
            <ac:spMk id="2" creationId="{BC25F111-6B51-08B1-D3E1-3CFD0FB3C6D4}"/>
          </ac:spMkLst>
        </pc:spChg>
        <pc:spChg chg="mod">
          <ac:chgData name="Angela" userId="4b667cc9e006a531" providerId="LiveId" clId="{58ECB35E-064C-4C40-B81F-C22BFF9E9AE9}" dt="2023-07-23T15:16:28.551" v="1560" actId="20577"/>
          <ac:spMkLst>
            <pc:docMk/>
            <pc:sldMk cId="3661518614" sldId="269"/>
            <ac:spMk id="4" creationId="{00F928A3-B256-837E-8C75-B988C45A0821}"/>
          </ac:spMkLst>
        </pc:spChg>
      </pc:sldChg>
      <pc:sldChg chg="addSp delSp modSp new del mod setBg modClrScheme chgLayout">
        <pc:chgData name="Angela" userId="4b667cc9e006a531" providerId="LiveId" clId="{58ECB35E-064C-4C40-B81F-C22BFF9E9AE9}" dt="2023-07-23T16:26:35.464" v="2186" actId="47"/>
        <pc:sldMkLst>
          <pc:docMk/>
          <pc:sldMk cId="541622850" sldId="270"/>
        </pc:sldMkLst>
        <pc:spChg chg="add mod">
          <ac:chgData name="Angela" userId="4b667cc9e006a531" providerId="LiveId" clId="{58ECB35E-064C-4C40-B81F-C22BFF9E9AE9}" dt="2023-07-23T16:26:26.364" v="2184" actId="26606"/>
          <ac:spMkLst>
            <pc:docMk/>
            <pc:sldMk cId="541622850" sldId="270"/>
            <ac:spMk id="2" creationId="{78EBC91D-9B1C-95ED-F6E4-140B87266D7F}"/>
          </ac:spMkLst>
        </pc:spChg>
        <pc:spChg chg="add mod">
          <ac:chgData name="Angela" userId="4b667cc9e006a531" providerId="LiveId" clId="{58ECB35E-064C-4C40-B81F-C22BFF9E9AE9}" dt="2023-07-23T16:26:26.364" v="2184" actId="26606"/>
          <ac:spMkLst>
            <pc:docMk/>
            <pc:sldMk cId="541622850" sldId="270"/>
            <ac:spMk id="3" creationId="{A56B4B0E-FBA3-C1D5-A642-891A1B7AAA75}"/>
          </ac:spMkLst>
        </pc:spChg>
        <pc:spChg chg="add del">
          <ac:chgData name="Angela" userId="4b667cc9e006a531" providerId="LiveId" clId="{58ECB35E-064C-4C40-B81F-C22BFF9E9AE9}" dt="2023-07-23T16:26:26.356" v="2183" actId="26606"/>
          <ac:spMkLst>
            <pc:docMk/>
            <pc:sldMk cId="541622850" sldId="270"/>
            <ac:spMk id="9" creationId="{DF44879F-6698-4394-89D4-7B3CDB92E9A0}"/>
          </ac:spMkLst>
        </pc:spChg>
        <pc:spChg chg="add del">
          <ac:chgData name="Angela" userId="4b667cc9e006a531" providerId="LiveId" clId="{58ECB35E-064C-4C40-B81F-C22BFF9E9AE9}" dt="2023-07-23T16:26:26.356" v="2183" actId="26606"/>
          <ac:spMkLst>
            <pc:docMk/>
            <pc:sldMk cId="541622850" sldId="270"/>
            <ac:spMk id="11" creationId="{C65FD3B2-577C-49A0-B40E-4845C5D597CF}"/>
          </ac:spMkLst>
        </pc:spChg>
        <pc:spChg chg="add del">
          <ac:chgData name="Angela" userId="4b667cc9e006a531" providerId="LiveId" clId="{58ECB35E-064C-4C40-B81F-C22BFF9E9AE9}" dt="2023-07-23T16:26:26.356" v="2183" actId="26606"/>
          <ac:spMkLst>
            <pc:docMk/>
            <pc:sldMk cId="541622850" sldId="270"/>
            <ac:spMk id="13" creationId="{7A0B5DEA-ADF6-4BA5-9307-147F0A4685A0}"/>
          </ac:spMkLst>
        </pc:spChg>
        <pc:spChg chg="add del">
          <ac:chgData name="Angela" userId="4b667cc9e006a531" providerId="LiveId" clId="{58ECB35E-064C-4C40-B81F-C22BFF9E9AE9}" dt="2023-07-23T16:26:26.356" v="2183" actId="26606"/>
          <ac:spMkLst>
            <pc:docMk/>
            <pc:sldMk cId="541622850" sldId="270"/>
            <ac:spMk id="15" creationId="{9DECDBF4-02B6-4BB4-B65B-B8107AD6A9E8}"/>
          </ac:spMkLst>
        </pc:spChg>
        <pc:spChg chg="add">
          <ac:chgData name="Angela" userId="4b667cc9e006a531" providerId="LiveId" clId="{58ECB35E-064C-4C40-B81F-C22BFF9E9AE9}" dt="2023-07-23T16:26:26.364" v="2184" actId="26606"/>
          <ac:spMkLst>
            <pc:docMk/>
            <pc:sldMk cId="541622850" sldId="270"/>
            <ac:spMk id="17" creationId="{F94AA2BD-2E3F-4B1D-8127-5744B8115311}"/>
          </ac:spMkLst>
        </pc:spChg>
        <pc:spChg chg="add">
          <ac:chgData name="Angela" userId="4b667cc9e006a531" providerId="LiveId" clId="{58ECB35E-064C-4C40-B81F-C22BFF9E9AE9}" dt="2023-07-23T16:26:26.364" v="2184" actId="26606"/>
          <ac:spMkLst>
            <pc:docMk/>
            <pc:sldMk cId="541622850" sldId="270"/>
            <ac:spMk id="18" creationId="{4BD02261-2DC8-4AA8-9E16-7751AE892445}"/>
          </ac:spMkLst>
        </pc:spChg>
        <pc:spChg chg="add">
          <ac:chgData name="Angela" userId="4b667cc9e006a531" providerId="LiveId" clId="{58ECB35E-064C-4C40-B81F-C22BFF9E9AE9}" dt="2023-07-23T16:26:26.364" v="2184" actId="26606"/>
          <ac:spMkLst>
            <pc:docMk/>
            <pc:sldMk cId="541622850" sldId="270"/>
            <ac:spMk id="19" creationId="{3D752CF2-2291-40B5-B462-C17B174C10BC}"/>
          </ac:spMkLst>
        </pc:spChg>
        <pc:picChg chg="add mod ord">
          <ac:chgData name="Angela" userId="4b667cc9e006a531" providerId="LiveId" clId="{58ECB35E-064C-4C40-B81F-C22BFF9E9AE9}" dt="2023-07-23T16:26:26.364" v="2184" actId="26606"/>
          <ac:picMkLst>
            <pc:docMk/>
            <pc:sldMk cId="541622850" sldId="270"/>
            <ac:picMk id="4" creationId="{72C331A8-C8B2-F9CF-1E5A-38CE1019B5B9}"/>
          </ac:picMkLst>
        </pc:picChg>
      </pc:sldChg>
      <pc:sldChg chg="addSp delSp modSp new del mod setBg">
        <pc:chgData name="Angela" userId="4b667cc9e006a531" providerId="LiveId" clId="{58ECB35E-064C-4C40-B81F-C22BFF9E9AE9}" dt="2023-07-23T16:21:33.454" v="2028" actId="47"/>
        <pc:sldMkLst>
          <pc:docMk/>
          <pc:sldMk cId="1787187545" sldId="270"/>
        </pc:sldMkLst>
        <pc:spChg chg="mod">
          <ac:chgData name="Angela" userId="4b667cc9e006a531" providerId="LiveId" clId="{58ECB35E-064C-4C40-B81F-C22BFF9E9AE9}" dt="2023-07-23T16:21:27.201" v="2027" actId="27636"/>
          <ac:spMkLst>
            <pc:docMk/>
            <pc:sldMk cId="1787187545" sldId="270"/>
            <ac:spMk id="2" creationId="{1527022B-6DE0-E3DC-A859-DC2442315B49}"/>
          </ac:spMkLst>
        </pc:spChg>
        <pc:spChg chg="mod ord">
          <ac:chgData name="Angela" userId="4b667cc9e006a531" providerId="LiveId" clId="{58ECB35E-064C-4C40-B81F-C22BFF9E9AE9}" dt="2023-07-23T16:21:20.861" v="2025" actId="6549"/>
          <ac:spMkLst>
            <pc:docMk/>
            <pc:sldMk cId="1787187545" sldId="270"/>
            <ac:spMk id="3" creationId="{8F05FE86-D187-1BCC-97B5-C3ABC0D317B6}"/>
          </ac:spMkLst>
        </pc:spChg>
        <pc:spChg chg="add del">
          <ac:chgData name="Angela" userId="4b667cc9e006a531" providerId="LiveId" clId="{58ECB35E-064C-4C40-B81F-C22BFF9E9AE9}" dt="2023-07-23T16:08:40.764" v="2001" actId="26606"/>
          <ac:spMkLst>
            <pc:docMk/>
            <pc:sldMk cId="1787187545" sldId="270"/>
            <ac:spMk id="10" creationId="{E45CA849-654C-4173-AD99-B3A2528275F5}"/>
          </ac:spMkLst>
        </pc:spChg>
        <pc:spChg chg="add del">
          <ac:chgData name="Angela" userId="4b667cc9e006a531" providerId="LiveId" clId="{58ECB35E-064C-4C40-B81F-C22BFF9E9AE9}" dt="2023-07-23T16:16:50.664" v="2010" actId="26606"/>
          <ac:spMkLst>
            <pc:docMk/>
            <pc:sldMk cId="1787187545" sldId="270"/>
            <ac:spMk id="11" creationId="{84ECDE7A-6944-466D-8FFE-149A29BA6BAE}"/>
          </ac:spMkLst>
        </pc:spChg>
        <pc:spChg chg="add del">
          <ac:chgData name="Angela" userId="4b667cc9e006a531" providerId="LiveId" clId="{58ECB35E-064C-4C40-B81F-C22BFF9E9AE9}" dt="2023-07-23T16:08:40.764" v="2001" actId="26606"/>
          <ac:spMkLst>
            <pc:docMk/>
            <pc:sldMk cId="1787187545" sldId="270"/>
            <ac:spMk id="12" creationId="{3E23A947-2D45-4208-AE2B-64948C87A3EB}"/>
          </ac:spMkLst>
        </pc:spChg>
        <pc:spChg chg="add del">
          <ac:chgData name="Angela" userId="4b667cc9e006a531" providerId="LiveId" clId="{58ECB35E-064C-4C40-B81F-C22BFF9E9AE9}" dt="2023-07-23T16:08:40.764" v="2001" actId="26606"/>
          <ac:spMkLst>
            <pc:docMk/>
            <pc:sldMk cId="1787187545" sldId="270"/>
            <ac:spMk id="14" creationId="{E5BBB0F9-6A59-4D02-A9C7-A2D6516684CE}"/>
          </ac:spMkLst>
        </pc:spChg>
        <pc:spChg chg="add del">
          <ac:chgData name="Angela" userId="4b667cc9e006a531" providerId="LiveId" clId="{58ECB35E-064C-4C40-B81F-C22BFF9E9AE9}" dt="2023-07-23T16:16:50.664" v="2010" actId="26606"/>
          <ac:spMkLst>
            <pc:docMk/>
            <pc:sldMk cId="1787187545" sldId="270"/>
            <ac:spMk id="16" creationId="{B3420082-9415-44EC-802E-C77D71D59C57}"/>
          </ac:spMkLst>
        </pc:spChg>
        <pc:spChg chg="add del">
          <ac:chgData name="Angela" userId="4b667cc9e006a531" providerId="LiveId" clId="{58ECB35E-064C-4C40-B81F-C22BFF9E9AE9}" dt="2023-07-23T16:16:50.664" v="2010" actId="26606"/>
          <ac:spMkLst>
            <pc:docMk/>
            <pc:sldMk cId="1787187545" sldId="270"/>
            <ac:spMk id="18" creationId="{55A52C45-1FCB-4636-A80F-2849B8226C01}"/>
          </ac:spMkLst>
        </pc:spChg>
        <pc:spChg chg="add del">
          <ac:chgData name="Angela" userId="4b667cc9e006a531" providerId="LiveId" clId="{58ECB35E-064C-4C40-B81F-C22BFF9E9AE9}" dt="2023-07-23T16:16:50.664" v="2010" actId="26606"/>
          <ac:spMkLst>
            <pc:docMk/>
            <pc:sldMk cId="1787187545" sldId="270"/>
            <ac:spMk id="20" creationId="{768EB4DD-3704-43AD-92B3-C4E0C6EA92CB}"/>
          </ac:spMkLst>
        </pc:spChg>
        <pc:spChg chg="add del">
          <ac:chgData name="Angela" userId="4b667cc9e006a531" providerId="LiveId" clId="{58ECB35E-064C-4C40-B81F-C22BFF9E9AE9}" dt="2023-07-23T16:20:21.846" v="2017" actId="26606"/>
          <ac:spMkLst>
            <pc:docMk/>
            <pc:sldMk cId="1787187545" sldId="270"/>
            <ac:spMk id="22" creationId="{7A5F0580-5EE9-419F-96EE-B6529EF6E7D0}"/>
          </ac:spMkLst>
        </pc:spChg>
        <pc:spChg chg="add del">
          <ac:chgData name="Angela" userId="4b667cc9e006a531" providerId="LiveId" clId="{58ECB35E-064C-4C40-B81F-C22BFF9E9AE9}" dt="2023-07-23T16:20:21.846" v="2017" actId="26606"/>
          <ac:spMkLst>
            <pc:docMk/>
            <pc:sldMk cId="1787187545" sldId="270"/>
            <ac:spMk id="23" creationId="{0288C6B4-AFC3-407F-A595-EFFD38D4CCAF}"/>
          </ac:spMkLst>
        </pc:spChg>
        <pc:spChg chg="add del">
          <ac:chgData name="Angela" userId="4b667cc9e006a531" providerId="LiveId" clId="{58ECB35E-064C-4C40-B81F-C22BFF9E9AE9}" dt="2023-07-23T16:20:21.846" v="2017" actId="26606"/>
          <ac:spMkLst>
            <pc:docMk/>
            <pc:sldMk cId="1787187545" sldId="270"/>
            <ac:spMk id="24" creationId="{CF236821-17FE-429B-8D2C-08E13A64EA40}"/>
          </ac:spMkLst>
        </pc:spChg>
        <pc:spChg chg="add del">
          <ac:chgData name="Angela" userId="4b667cc9e006a531" providerId="LiveId" clId="{58ECB35E-064C-4C40-B81F-C22BFF9E9AE9}" dt="2023-07-23T16:20:21.846" v="2017" actId="26606"/>
          <ac:spMkLst>
            <pc:docMk/>
            <pc:sldMk cId="1787187545" sldId="270"/>
            <ac:spMk id="25" creationId="{C0BDBCD2-E081-43AB-9119-C55465E59757}"/>
          </ac:spMkLst>
        </pc:spChg>
        <pc:spChg chg="add del">
          <ac:chgData name="Angela" userId="4b667cc9e006a531" providerId="LiveId" clId="{58ECB35E-064C-4C40-B81F-C22BFF9E9AE9}" dt="2023-07-23T16:20:21.846" v="2017" actId="26606"/>
          <ac:spMkLst>
            <pc:docMk/>
            <pc:sldMk cId="1787187545" sldId="270"/>
            <ac:spMk id="26" creationId="{98E79BE4-34FE-485A-98A5-92CE8F7C4743}"/>
          </ac:spMkLst>
        </pc:spChg>
        <pc:spChg chg="add del">
          <ac:chgData name="Angela" userId="4b667cc9e006a531" providerId="LiveId" clId="{58ECB35E-064C-4C40-B81F-C22BFF9E9AE9}" dt="2023-07-23T16:20:21.838" v="2016" actId="26606"/>
          <ac:spMkLst>
            <pc:docMk/>
            <pc:sldMk cId="1787187545" sldId="270"/>
            <ac:spMk id="31" creationId="{385E1BDC-A9B0-4A87-82E3-F3187F69A802}"/>
          </ac:spMkLst>
        </pc:spChg>
        <pc:spChg chg="add del">
          <ac:chgData name="Angela" userId="4b667cc9e006a531" providerId="LiveId" clId="{58ECB35E-064C-4C40-B81F-C22BFF9E9AE9}" dt="2023-07-23T16:20:21.838" v="2016" actId="26606"/>
          <ac:spMkLst>
            <pc:docMk/>
            <pc:sldMk cId="1787187545" sldId="270"/>
            <ac:spMk id="33" creationId="{0990C621-3B8B-4820-8328-D47EF7CE823C}"/>
          </ac:spMkLst>
        </pc:spChg>
        <pc:spChg chg="add del">
          <ac:chgData name="Angela" userId="4b667cc9e006a531" providerId="LiveId" clId="{58ECB35E-064C-4C40-B81F-C22BFF9E9AE9}" dt="2023-07-23T16:20:21.838" v="2016" actId="26606"/>
          <ac:spMkLst>
            <pc:docMk/>
            <pc:sldMk cId="1787187545" sldId="270"/>
            <ac:spMk id="35" creationId="{C1A2385B-1D2A-4E17-84FA-6CB7F0AAE473}"/>
          </ac:spMkLst>
        </pc:spChg>
        <pc:spChg chg="add del">
          <ac:chgData name="Angela" userId="4b667cc9e006a531" providerId="LiveId" clId="{58ECB35E-064C-4C40-B81F-C22BFF9E9AE9}" dt="2023-07-23T16:20:21.838" v="2016" actId="26606"/>
          <ac:spMkLst>
            <pc:docMk/>
            <pc:sldMk cId="1787187545" sldId="270"/>
            <ac:spMk id="37" creationId="{5E791F2F-79DB-4CC0-9FA1-001E3E91E8B7}"/>
          </ac:spMkLst>
        </pc:spChg>
        <pc:spChg chg="add del">
          <ac:chgData name="Angela" userId="4b667cc9e006a531" providerId="LiveId" clId="{58ECB35E-064C-4C40-B81F-C22BFF9E9AE9}" dt="2023-07-23T16:20:57.389" v="2022" actId="26606"/>
          <ac:spMkLst>
            <pc:docMk/>
            <pc:sldMk cId="1787187545" sldId="270"/>
            <ac:spMk id="39" creationId="{F4F2FC05-7D27-410F-BDA9-ADF4831368C7}"/>
          </ac:spMkLst>
        </pc:spChg>
        <pc:spChg chg="add del">
          <ac:chgData name="Angela" userId="4b667cc9e006a531" providerId="LiveId" clId="{58ECB35E-064C-4C40-B81F-C22BFF9E9AE9}" dt="2023-07-23T16:20:57.389" v="2022" actId="26606"/>
          <ac:spMkLst>
            <pc:docMk/>
            <pc:sldMk cId="1787187545" sldId="270"/>
            <ac:spMk id="40" creationId="{9080D120-BD54-46E1-BA37-82F5E8089E90}"/>
          </ac:spMkLst>
        </pc:spChg>
        <pc:spChg chg="add del">
          <ac:chgData name="Angela" userId="4b667cc9e006a531" providerId="LiveId" clId="{58ECB35E-064C-4C40-B81F-C22BFF9E9AE9}" dt="2023-07-23T16:20:57.389" v="2022" actId="26606"/>
          <ac:spMkLst>
            <pc:docMk/>
            <pc:sldMk cId="1787187545" sldId="270"/>
            <ac:spMk id="41" creationId="{81D83946-74FA-498A-AC80-9926F041B5C5}"/>
          </ac:spMkLst>
        </pc:spChg>
        <pc:spChg chg="add del">
          <ac:chgData name="Angela" userId="4b667cc9e006a531" providerId="LiveId" clId="{58ECB35E-064C-4C40-B81F-C22BFF9E9AE9}" dt="2023-07-23T16:20:57.389" v="2022" actId="26606"/>
          <ac:spMkLst>
            <pc:docMk/>
            <pc:sldMk cId="1787187545" sldId="270"/>
            <ac:spMk id="42" creationId="{5060D983-8B52-443A-8183-2A1DE05618B5}"/>
          </ac:spMkLst>
        </pc:spChg>
        <pc:spChg chg="add del">
          <ac:chgData name="Angela" userId="4b667cc9e006a531" providerId="LiveId" clId="{58ECB35E-064C-4C40-B81F-C22BFF9E9AE9}" dt="2023-07-23T16:20:47.212" v="2019" actId="26606"/>
          <ac:spMkLst>
            <pc:docMk/>
            <pc:sldMk cId="1787187545" sldId="270"/>
            <ac:spMk id="47" creationId="{F4F2FC05-7D27-410F-BDA9-ADF4831368C7}"/>
          </ac:spMkLst>
        </pc:spChg>
        <pc:spChg chg="add del">
          <ac:chgData name="Angela" userId="4b667cc9e006a531" providerId="LiveId" clId="{58ECB35E-064C-4C40-B81F-C22BFF9E9AE9}" dt="2023-07-23T16:20:47.212" v="2019" actId="26606"/>
          <ac:spMkLst>
            <pc:docMk/>
            <pc:sldMk cId="1787187545" sldId="270"/>
            <ac:spMk id="49" creationId="{9080D120-BD54-46E1-BA37-82F5E8089E90}"/>
          </ac:spMkLst>
        </pc:spChg>
        <pc:spChg chg="add del">
          <ac:chgData name="Angela" userId="4b667cc9e006a531" providerId="LiveId" clId="{58ECB35E-064C-4C40-B81F-C22BFF9E9AE9}" dt="2023-07-23T16:20:47.212" v="2019" actId="26606"/>
          <ac:spMkLst>
            <pc:docMk/>
            <pc:sldMk cId="1787187545" sldId="270"/>
            <ac:spMk id="51" creationId="{81D83946-74FA-498A-AC80-9926F041B5C5}"/>
          </ac:spMkLst>
        </pc:spChg>
        <pc:spChg chg="add del">
          <ac:chgData name="Angela" userId="4b667cc9e006a531" providerId="LiveId" clId="{58ECB35E-064C-4C40-B81F-C22BFF9E9AE9}" dt="2023-07-23T16:20:47.212" v="2019" actId="26606"/>
          <ac:spMkLst>
            <pc:docMk/>
            <pc:sldMk cId="1787187545" sldId="270"/>
            <ac:spMk id="53" creationId="{5060D983-8B52-443A-8183-2A1DE05618B5}"/>
          </ac:spMkLst>
        </pc:spChg>
        <pc:spChg chg="add del">
          <ac:chgData name="Angela" userId="4b667cc9e006a531" providerId="LiveId" clId="{58ECB35E-064C-4C40-B81F-C22BFF9E9AE9}" dt="2023-07-23T16:20:57.383" v="2021" actId="26606"/>
          <ac:spMkLst>
            <pc:docMk/>
            <pc:sldMk cId="1787187545" sldId="270"/>
            <ac:spMk id="55" creationId="{49B9E8A9-352D-4DCB-9485-C777000D4979}"/>
          </ac:spMkLst>
        </pc:spChg>
        <pc:spChg chg="add del">
          <ac:chgData name="Angela" userId="4b667cc9e006a531" providerId="LiveId" clId="{58ECB35E-064C-4C40-B81F-C22BFF9E9AE9}" dt="2023-07-23T16:20:57.383" v="2021" actId="26606"/>
          <ac:spMkLst>
            <pc:docMk/>
            <pc:sldMk cId="1787187545" sldId="270"/>
            <ac:spMk id="56" creationId="{C2A9B0E5-C2C1-4B85-99A9-117A659D5FE0}"/>
          </ac:spMkLst>
        </pc:spChg>
        <pc:spChg chg="add del">
          <ac:chgData name="Angela" userId="4b667cc9e006a531" providerId="LiveId" clId="{58ECB35E-064C-4C40-B81F-C22BFF9E9AE9}" dt="2023-07-23T16:20:57.383" v="2021" actId="26606"/>
          <ac:spMkLst>
            <pc:docMk/>
            <pc:sldMk cId="1787187545" sldId="270"/>
            <ac:spMk id="57" creationId="{3A8AEACA-9535-4BE8-A91B-8BE82BA54751}"/>
          </ac:spMkLst>
        </pc:spChg>
        <pc:spChg chg="add">
          <ac:chgData name="Angela" userId="4b667cc9e006a531" providerId="LiveId" clId="{58ECB35E-064C-4C40-B81F-C22BFF9E9AE9}" dt="2023-07-23T16:20:57.389" v="2022" actId="26606"/>
          <ac:spMkLst>
            <pc:docMk/>
            <pc:sldMk cId="1787187545" sldId="270"/>
            <ac:spMk id="59" creationId="{38468727-63BE-4191-B4A6-C30C82C0E986}"/>
          </ac:spMkLst>
        </pc:spChg>
        <pc:spChg chg="add">
          <ac:chgData name="Angela" userId="4b667cc9e006a531" providerId="LiveId" clId="{58ECB35E-064C-4C40-B81F-C22BFF9E9AE9}" dt="2023-07-23T16:20:57.389" v="2022" actId="26606"/>
          <ac:spMkLst>
            <pc:docMk/>
            <pc:sldMk cId="1787187545" sldId="270"/>
            <ac:spMk id="60" creationId="{9D355BB6-1BB8-4828-B246-CFB31742D7B8}"/>
          </ac:spMkLst>
        </pc:spChg>
        <pc:spChg chg="add">
          <ac:chgData name="Angela" userId="4b667cc9e006a531" providerId="LiveId" clId="{58ECB35E-064C-4C40-B81F-C22BFF9E9AE9}" dt="2023-07-23T16:20:57.389" v="2022" actId="26606"/>
          <ac:spMkLst>
            <pc:docMk/>
            <pc:sldMk cId="1787187545" sldId="270"/>
            <ac:spMk id="61" creationId="{CA52A9B9-B2B3-46F0-9D53-0EFF9905BF8F}"/>
          </ac:spMkLst>
        </pc:spChg>
        <pc:picChg chg="add del mod">
          <ac:chgData name="Angela" userId="4b667cc9e006a531" providerId="LiveId" clId="{58ECB35E-064C-4C40-B81F-C22BFF9E9AE9}" dt="2023-07-23T16:08:41.925" v="2002" actId="22"/>
          <ac:picMkLst>
            <pc:docMk/>
            <pc:sldMk cId="1787187545" sldId="270"/>
            <ac:picMk id="5" creationId="{BB4EA156-6A72-A697-4997-665427736DA2}"/>
          </ac:picMkLst>
        </pc:picChg>
        <pc:picChg chg="add del">
          <ac:chgData name="Angela" userId="4b667cc9e006a531" providerId="LiveId" clId="{58ECB35E-064C-4C40-B81F-C22BFF9E9AE9}" dt="2023-07-23T16:16:24.966" v="2006" actId="22"/>
          <ac:picMkLst>
            <pc:docMk/>
            <pc:sldMk cId="1787187545" sldId="270"/>
            <ac:picMk id="7" creationId="{B4DEC320-B4FE-CAE7-7B60-4FA818F2A69D}"/>
          </ac:picMkLst>
        </pc:picChg>
        <pc:picChg chg="add mod ord">
          <ac:chgData name="Angela" userId="4b667cc9e006a531" providerId="LiveId" clId="{58ECB35E-064C-4C40-B81F-C22BFF9E9AE9}" dt="2023-07-23T16:20:57.389" v="2022" actId="26606"/>
          <ac:picMkLst>
            <pc:docMk/>
            <pc:sldMk cId="1787187545" sldId="270"/>
            <ac:picMk id="9" creationId="{6AB45770-A395-5F7F-EBC9-BB69B9733C1E}"/>
          </ac:picMkLst>
        </pc:picChg>
        <pc:picChg chg="add mod ord">
          <ac:chgData name="Angela" userId="4b667cc9e006a531" providerId="LiveId" clId="{58ECB35E-064C-4C40-B81F-C22BFF9E9AE9}" dt="2023-07-23T16:21:11.327" v="2023" actId="14100"/>
          <ac:picMkLst>
            <pc:docMk/>
            <pc:sldMk cId="1787187545" sldId="270"/>
            <ac:picMk id="15" creationId="{AF4754D7-0483-0DFD-1C9C-31C17501780D}"/>
          </ac:picMkLst>
        </pc:picChg>
      </pc:sldChg>
      <pc:sldChg chg="addSp modSp new del mod">
        <pc:chgData name="Angela" userId="4b667cc9e006a531" providerId="LiveId" clId="{58ECB35E-064C-4C40-B81F-C22BFF9E9AE9}" dt="2023-07-23T16:23:50.390" v="2113" actId="47"/>
        <pc:sldMkLst>
          <pc:docMk/>
          <pc:sldMk cId="2343461098" sldId="270"/>
        </pc:sldMkLst>
        <pc:spChg chg="mod">
          <ac:chgData name="Angela" userId="4b667cc9e006a531" providerId="LiveId" clId="{58ECB35E-064C-4C40-B81F-C22BFF9E9AE9}" dt="2023-07-23T16:23:01.203" v="2112" actId="20577"/>
          <ac:spMkLst>
            <pc:docMk/>
            <pc:sldMk cId="2343461098" sldId="270"/>
            <ac:spMk id="2" creationId="{F72FFF42-8693-A734-565B-4B35799C558D}"/>
          </ac:spMkLst>
        </pc:spChg>
        <pc:picChg chg="add mod">
          <ac:chgData name="Angela" userId="4b667cc9e006a531" providerId="LiveId" clId="{58ECB35E-064C-4C40-B81F-C22BFF9E9AE9}" dt="2023-07-23T16:22:51.732" v="2096" actId="14100"/>
          <ac:picMkLst>
            <pc:docMk/>
            <pc:sldMk cId="2343461098" sldId="270"/>
            <ac:picMk id="6" creationId="{74EB2480-62EF-9CC8-6AD8-ACFABB52AFA5}"/>
          </ac:picMkLst>
        </pc:picChg>
      </pc:sldChg>
      <pc:sldChg chg="addSp delSp modSp new del mod setBg">
        <pc:chgData name="Angela" userId="4b667cc9e006a531" providerId="LiveId" clId="{58ECB35E-064C-4C40-B81F-C22BFF9E9AE9}" dt="2023-07-23T17:08:10.184" v="4718" actId="2696"/>
        <pc:sldMkLst>
          <pc:docMk/>
          <pc:sldMk cId="3427699497" sldId="270"/>
        </pc:sldMkLst>
        <pc:spChg chg="add mod">
          <ac:chgData name="Angela" userId="4b667cc9e006a531" providerId="LiveId" clId="{58ECB35E-064C-4C40-B81F-C22BFF9E9AE9}" dt="2023-07-23T16:38:20.185" v="2901" actId="26606"/>
          <ac:spMkLst>
            <pc:docMk/>
            <pc:sldMk cId="3427699497" sldId="270"/>
            <ac:spMk id="3" creationId="{D638CC5E-186F-9922-7055-7C7798310420}"/>
          </ac:spMkLst>
        </pc:spChg>
        <pc:spChg chg="add del">
          <ac:chgData name="Angela" userId="4b667cc9e006a531" providerId="LiveId" clId="{58ECB35E-064C-4C40-B81F-C22BFF9E9AE9}" dt="2023-07-23T16:38:05.949" v="2896" actId="26606"/>
          <ac:spMkLst>
            <pc:docMk/>
            <pc:sldMk cId="3427699497" sldId="270"/>
            <ac:spMk id="8" creationId="{8D06CE56-3881-4ADA-8CEF-D18B02C242A3}"/>
          </ac:spMkLst>
        </pc:spChg>
        <pc:spChg chg="add del">
          <ac:chgData name="Angela" userId="4b667cc9e006a531" providerId="LiveId" clId="{58ECB35E-064C-4C40-B81F-C22BFF9E9AE9}" dt="2023-07-23T16:38:05.949" v="2896" actId="26606"/>
          <ac:spMkLst>
            <pc:docMk/>
            <pc:sldMk cId="3427699497" sldId="270"/>
            <ac:spMk id="10" creationId="{79F3C543-62EC-4433-9C93-A2CD8764E9B4}"/>
          </ac:spMkLst>
        </pc:spChg>
        <pc:spChg chg="add del">
          <ac:chgData name="Angela" userId="4b667cc9e006a531" providerId="LiveId" clId="{58ECB35E-064C-4C40-B81F-C22BFF9E9AE9}" dt="2023-07-23T16:38:05.949" v="2896" actId="26606"/>
          <ac:spMkLst>
            <pc:docMk/>
            <pc:sldMk cId="3427699497" sldId="270"/>
            <ac:spMk id="12" creationId="{5DCB5928-DC7D-4612-9922-441966E15627}"/>
          </ac:spMkLst>
        </pc:spChg>
        <pc:spChg chg="add del">
          <ac:chgData name="Angela" userId="4b667cc9e006a531" providerId="LiveId" clId="{58ECB35E-064C-4C40-B81F-C22BFF9E9AE9}" dt="2023-07-23T16:38:05.949" v="2896" actId="26606"/>
          <ac:spMkLst>
            <pc:docMk/>
            <pc:sldMk cId="3427699497" sldId="270"/>
            <ac:spMk id="14" creationId="{682C1161-1736-45EC-99B7-33F3CAE9D517}"/>
          </ac:spMkLst>
        </pc:spChg>
        <pc:spChg chg="add del">
          <ac:chgData name="Angela" userId="4b667cc9e006a531" providerId="LiveId" clId="{58ECB35E-064C-4C40-B81F-C22BFF9E9AE9}" dt="2023-07-23T16:38:05.949" v="2896" actId="26606"/>
          <ac:spMkLst>
            <pc:docMk/>
            <pc:sldMk cId="3427699497" sldId="270"/>
            <ac:spMk id="16" creationId="{84D4DDB8-B68F-45B0-9F62-C4279996F672}"/>
          </ac:spMkLst>
        </pc:spChg>
        <pc:spChg chg="add del">
          <ac:chgData name="Angela" userId="4b667cc9e006a531" providerId="LiveId" clId="{58ECB35E-064C-4C40-B81F-C22BFF9E9AE9}" dt="2023-07-23T16:38:05.949" v="2896" actId="26606"/>
          <ac:spMkLst>
            <pc:docMk/>
            <pc:sldMk cId="3427699497" sldId="270"/>
            <ac:spMk id="18" creationId="{AF2F604E-43BE-4DC3-B983-E071523364F8}"/>
          </ac:spMkLst>
        </pc:spChg>
        <pc:spChg chg="add del">
          <ac:chgData name="Angela" userId="4b667cc9e006a531" providerId="LiveId" clId="{58ECB35E-064C-4C40-B81F-C22BFF9E9AE9}" dt="2023-07-23T16:38:05.949" v="2896" actId="26606"/>
          <ac:spMkLst>
            <pc:docMk/>
            <pc:sldMk cId="3427699497" sldId="270"/>
            <ac:spMk id="20" creationId="{08C9B587-E65E-4B52-B37C-ABEBB6E87928}"/>
          </ac:spMkLst>
        </pc:spChg>
        <pc:spChg chg="add del">
          <ac:chgData name="Angela" userId="4b667cc9e006a531" providerId="LiveId" clId="{58ECB35E-064C-4C40-B81F-C22BFF9E9AE9}" dt="2023-07-23T16:38:14.796" v="2898" actId="26606"/>
          <ac:spMkLst>
            <pc:docMk/>
            <pc:sldMk cId="3427699497" sldId="270"/>
            <ac:spMk id="22" creationId="{8D06CE56-3881-4ADA-8CEF-D18B02C242A3}"/>
          </ac:spMkLst>
        </pc:spChg>
        <pc:spChg chg="add del">
          <ac:chgData name="Angela" userId="4b667cc9e006a531" providerId="LiveId" clId="{58ECB35E-064C-4C40-B81F-C22BFF9E9AE9}" dt="2023-07-23T16:38:14.796" v="2898" actId="26606"/>
          <ac:spMkLst>
            <pc:docMk/>
            <pc:sldMk cId="3427699497" sldId="270"/>
            <ac:spMk id="23" creationId="{79F3C543-62EC-4433-9C93-A2CD8764E9B4}"/>
          </ac:spMkLst>
        </pc:spChg>
        <pc:spChg chg="add del">
          <ac:chgData name="Angela" userId="4b667cc9e006a531" providerId="LiveId" clId="{58ECB35E-064C-4C40-B81F-C22BFF9E9AE9}" dt="2023-07-23T16:38:14.796" v="2898" actId="26606"/>
          <ac:spMkLst>
            <pc:docMk/>
            <pc:sldMk cId="3427699497" sldId="270"/>
            <ac:spMk id="24" creationId="{68AF5748-FED8-45BA-8631-26D1D10F3246}"/>
          </ac:spMkLst>
        </pc:spChg>
        <pc:spChg chg="add del">
          <ac:chgData name="Angela" userId="4b667cc9e006a531" providerId="LiveId" clId="{58ECB35E-064C-4C40-B81F-C22BFF9E9AE9}" dt="2023-07-23T16:38:14.796" v="2898" actId="26606"/>
          <ac:spMkLst>
            <pc:docMk/>
            <pc:sldMk cId="3427699497" sldId="270"/>
            <ac:spMk id="25" creationId="{AF2F604E-43BE-4DC3-B983-E071523364F8}"/>
          </ac:spMkLst>
        </pc:spChg>
        <pc:spChg chg="add del">
          <ac:chgData name="Angela" userId="4b667cc9e006a531" providerId="LiveId" clId="{58ECB35E-064C-4C40-B81F-C22BFF9E9AE9}" dt="2023-07-23T16:38:14.796" v="2898" actId="26606"/>
          <ac:spMkLst>
            <pc:docMk/>
            <pc:sldMk cId="3427699497" sldId="270"/>
            <ac:spMk id="26" creationId="{08C9B587-E65E-4B52-B37C-ABEBB6E87928}"/>
          </ac:spMkLst>
        </pc:spChg>
        <pc:spChg chg="add del">
          <ac:chgData name="Angela" userId="4b667cc9e006a531" providerId="LiveId" clId="{58ECB35E-064C-4C40-B81F-C22BFF9E9AE9}" dt="2023-07-23T16:38:20.177" v="2900" actId="26606"/>
          <ac:spMkLst>
            <pc:docMk/>
            <pc:sldMk cId="3427699497" sldId="270"/>
            <ac:spMk id="28" creationId="{8D06CE56-3881-4ADA-8CEF-D18B02C242A3}"/>
          </ac:spMkLst>
        </pc:spChg>
        <pc:spChg chg="add del">
          <ac:chgData name="Angela" userId="4b667cc9e006a531" providerId="LiveId" clId="{58ECB35E-064C-4C40-B81F-C22BFF9E9AE9}" dt="2023-07-23T16:38:20.177" v="2900" actId="26606"/>
          <ac:spMkLst>
            <pc:docMk/>
            <pc:sldMk cId="3427699497" sldId="270"/>
            <ac:spMk id="29" creationId="{79F3C543-62EC-4433-9C93-A2CD8764E9B4}"/>
          </ac:spMkLst>
        </pc:spChg>
        <pc:spChg chg="add del">
          <ac:chgData name="Angela" userId="4b667cc9e006a531" providerId="LiveId" clId="{58ECB35E-064C-4C40-B81F-C22BFF9E9AE9}" dt="2023-07-23T16:38:20.177" v="2900" actId="26606"/>
          <ac:spMkLst>
            <pc:docMk/>
            <pc:sldMk cId="3427699497" sldId="270"/>
            <ac:spMk id="30" creationId="{155D7866-985D-4D23-BF0E-72CA30F5C7E9}"/>
          </ac:spMkLst>
        </pc:spChg>
        <pc:spChg chg="add del">
          <ac:chgData name="Angela" userId="4b667cc9e006a531" providerId="LiveId" clId="{58ECB35E-064C-4C40-B81F-C22BFF9E9AE9}" dt="2023-07-23T16:38:20.177" v="2900" actId="26606"/>
          <ac:spMkLst>
            <pc:docMk/>
            <pc:sldMk cId="3427699497" sldId="270"/>
            <ac:spMk id="31" creationId="{0ADDB668-2CA4-4D2B-9C34-3487CA330BA8}"/>
          </ac:spMkLst>
        </pc:spChg>
        <pc:spChg chg="add del">
          <ac:chgData name="Angela" userId="4b667cc9e006a531" providerId="LiveId" clId="{58ECB35E-064C-4C40-B81F-C22BFF9E9AE9}" dt="2023-07-23T16:38:20.177" v="2900" actId="26606"/>
          <ac:spMkLst>
            <pc:docMk/>
            <pc:sldMk cId="3427699497" sldId="270"/>
            <ac:spMk id="32" creationId="{2568BC19-F052-4108-93E1-6A3D1DEC072F}"/>
          </ac:spMkLst>
        </pc:spChg>
        <pc:spChg chg="add del">
          <ac:chgData name="Angela" userId="4b667cc9e006a531" providerId="LiveId" clId="{58ECB35E-064C-4C40-B81F-C22BFF9E9AE9}" dt="2023-07-23T16:38:20.177" v="2900" actId="26606"/>
          <ac:spMkLst>
            <pc:docMk/>
            <pc:sldMk cId="3427699497" sldId="270"/>
            <ac:spMk id="33" creationId="{D5FD337D-4D6B-4C8B-B6F5-121097E09881}"/>
          </ac:spMkLst>
        </pc:spChg>
        <pc:spChg chg="add">
          <ac:chgData name="Angela" userId="4b667cc9e006a531" providerId="LiveId" clId="{58ECB35E-064C-4C40-B81F-C22BFF9E9AE9}" dt="2023-07-23T16:38:20.185" v="2901" actId="26606"/>
          <ac:spMkLst>
            <pc:docMk/>
            <pc:sldMk cId="3427699497" sldId="270"/>
            <ac:spMk id="35" creationId="{8D06CE56-3881-4ADA-8CEF-D18B02C242A3}"/>
          </ac:spMkLst>
        </pc:spChg>
        <pc:spChg chg="add">
          <ac:chgData name="Angela" userId="4b667cc9e006a531" providerId="LiveId" clId="{58ECB35E-064C-4C40-B81F-C22BFF9E9AE9}" dt="2023-07-23T16:38:20.185" v="2901" actId="26606"/>
          <ac:spMkLst>
            <pc:docMk/>
            <pc:sldMk cId="3427699497" sldId="270"/>
            <ac:spMk id="36" creationId="{79F3C543-62EC-4433-9C93-A2CD8764E9B4}"/>
          </ac:spMkLst>
        </pc:spChg>
        <pc:spChg chg="add">
          <ac:chgData name="Angela" userId="4b667cc9e006a531" providerId="LiveId" clId="{58ECB35E-064C-4C40-B81F-C22BFF9E9AE9}" dt="2023-07-23T16:38:20.185" v="2901" actId="26606"/>
          <ac:spMkLst>
            <pc:docMk/>
            <pc:sldMk cId="3427699497" sldId="270"/>
            <ac:spMk id="37" creationId="{D5B012D8-7F27-4758-9AC6-C889B154BD73}"/>
          </ac:spMkLst>
        </pc:spChg>
        <pc:spChg chg="add">
          <ac:chgData name="Angela" userId="4b667cc9e006a531" providerId="LiveId" clId="{58ECB35E-064C-4C40-B81F-C22BFF9E9AE9}" dt="2023-07-23T16:38:20.185" v="2901" actId="26606"/>
          <ac:spMkLst>
            <pc:docMk/>
            <pc:sldMk cId="3427699497" sldId="270"/>
            <ac:spMk id="38" creationId="{4063B759-00FC-46D1-9898-8E8625268FAF}"/>
          </ac:spMkLst>
        </pc:spChg>
        <pc:picChg chg="add del mod ord">
          <ac:chgData name="Angela" userId="4b667cc9e006a531" providerId="LiveId" clId="{58ECB35E-064C-4C40-B81F-C22BFF9E9AE9}" dt="2023-07-23T16:38:41.138" v="2904" actId="478"/>
          <ac:picMkLst>
            <pc:docMk/>
            <pc:sldMk cId="3427699497" sldId="270"/>
            <ac:picMk id="2" creationId="{72C331A8-C8B2-F9CF-1E5A-38CE1019B5B9}"/>
          </ac:picMkLst>
        </pc:picChg>
      </pc:sldChg>
      <pc:sldChg chg="addSp delSp modSp new mod setBg modClrScheme chgLayout">
        <pc:chgData name="Angela" userId="4b667cc9e006a531" providerId="LiveId" clId="{58ECB35E-064C-4C40-B81F-C22BFF9E9AE9}" dt="2023-07-23T21:04:42.845" v="7047" actId="27636"/>
        <pc:sldMkLst>
          <pc:docMk/>
          <pc:sldMk cId="559808022" sldId="271"/>
        </pc:sldMkLst>
        <pc:spChg chg="add mod ord">
          <ac:chgData name="Angela" userId="4b667cc9e006a531" providerId="LiveId" clId="{58ECB35E-064C-4C40-B81F-C22BFF9E9AE9}" dt="2023-07-23T17:08:20.896" v="4719" actId="26606"/>
          <ac:spMkLst>
            <pc:docMk/>
            <pc:sldMk cId="559808022" sldId="271"/>
            <ac:spMk id="2" creationId="{B92227AB-27A3-F2AF-6278-ECDEA8413EDD}"/>
          </ac:spMkLst>
        </pc:spChg>
        <pc:spChg chg="add del mod ord">
          <ac:chgData name="Angela" userId="4b667cc9e006a531" providerId="LiveId" clId="{58ECB35E-064C-4C40-B81F-C22BFF9E9AE9}" dt="2023-07-23T21:04:42.845" v="7047" actId="27636"/>
          <ac:spMkLst>
            <pc:docMk/>
            <pc:sldMk cId="559808022" sldId="271"/>
            <ac:spMk id="3" creationId="{21A752F5-7322-530D-4C9A-FFD7BBC4D988}"/>
          </ac:spMkLst>
        </pc:spChg>
        <pc:spChg chg="add del">
          <ac:chgData name="Angela" userId="4b667cc9e006a531" providerId="LiveId" clId="{58ECB35E-064C-4C40-B81F-C22BFF9E9AE9}" dt="2023-07-23T17:05:14.899" v="4652" actId="26606"/>
          <ac:spMkLst>
            <pc:docMk/>
            <pc:sldMk cId="559808022" sldId="271"/>
            <ac:spMk id="11" creationId="{0B9EE3F3-89B7-43C3-8651-C4C96830993D}"/>
          </ac:spMkLst>
        </pc:spChg>
        <pc:spChg chg="add del">
          <ac:chgData name="Angela" userId="4b667cc9e006a531" providerId="LiveId" clId="{58ECB35E-064C-4C40-B81F-C22BFF9E9AE9}" dt="2023-07-23T17:05:14.899" v="4652" actId="26606"/>
          <ac:spMkLst>
            <pc:docMk/>
            <pc:sldMk cId="559808022" sldId="271"/>
            <ac:spMk id="13" creationId="{33AE4636-AEEC-45D6-84D4-7AC2DA48ECF8}"/>
          </ac:spMkLst>
        </pc:spChg>
        <pc:spChg chg="add del">
          <ac:chgData name="Angela" userId="4b667cc9e006a531" providerId="LiveId" clId="{58ECB35E-064C-4C40-B81F-C22BFF9E9AE9}" dt="2023-07-23T17:05:14.899" v="4652" actId="26606"/>
          <ac:spMkLst>
            <pc:docMk/>
            <pc:sldMk cId="559808022" sldId="271"/>
            <ac:spMk id="15" creationId="{8D9CE0F4-2EB2-4F1F-8AAC-DB3571D9FE10}"/>
          </ac:spMkLst>
        </pc:spChg>
        <pc:spChg chg="add del">
          <ac:chgData name="Angela" userId="4b667cc9e006a531" providerId="LiveId" clId="{58ECB35E-064C-4C40-B81F-C22BFF9E9AE9}" dt="2023-07-23T17:04:58.093" v="4647" actId="26606"/>
          <ac:spMkLst>
            <pc:docMk/>
            <pc:sldMk cId="559808022" sldId="271"/>
            <ac:spMk id="20" creationId="{231BF440-39FA-4087-84CC-2EEC0BBDAF29}"/>
          </ac:spMkLst>
        </pc:spChg>
        <pc:spChg chg="add del">
          <ac:chgData name="Angela" userId="4b667cc9e006a531" providerId="LiveId" clId="{58ECB35E-064C-4C40-B81F-C22BFF9E9AE9}" dt="2023-07-23T17:04:58.093" v="4647" actId="26606"/>
          <ac:spMkLst>
            <pc:docMk/>
            <pc:sldMk cId="559808022" sldId="271"/>
            <ac:spMk id="22" creationId="{F04E4CBA-303B-48BD-8451-C2701CB0EEBF}"/>
          </ac:spMkLst>
        </pc:spChg>
        <pc:spChg chg="add del">
          <ac:chgData name="Angela" userId="4b667cc9e006a531" providerId="LiveId" clId="{58ECB35E-064C-4C40-B81F-C22BFF9E9AE9}" dt="2023-07-23T17:04:58.093" v="4647" actId="26606"/>
          <ac:spMkLst>
            <pc:docMk/>
            <pc:sldMk cId="559808022" sldId="271"/>
            <ac:spMk id="24" creationId="{F6CA58B3-AFCC-4A40-9882-50D5080879B0}"/>
          </ac:spMkLst>
        </pc:spChg>
        <pc:spChg chg="add del">
          <ac:chgData name="Angela" userId="4b667cc9e006a531" providerId="LiveId" clId="{58ECB35E-064C-4C40-B81F-C22BFF9E9AE9}" dt="2023-07-23T17:04:58.093" v="4647" actId="26606"/>
          <ac:spMkLst>
            <pc:docMk/>
            <pc:sldMk cId="559808022" sldId="271"/>
            <ac:spMk id="26" creationId="{75C56826-D4E5-42ED-8529-079651CB3005}"/>
          </ac:spMkLst>
        </pc:spChg>
        <pc:spChg chg="add del">
          <ac:chgData name="Angela" userId="4b667cc9e006a531" providerId="LiveId" clId="{58ECB35E-064C-4C40-B81F-C22BFF9E9AE9}" dt="2023-07-23T17:04:58.093" v="4647" actId="26606"/>
          <ac:spMkLst>
            <pc:docMk/>
            <pc:sldMk cId="559808022" sldId="271"/>
            <ac:spMk id="28" creationId="{82095FCE-EF05-4443-B97A-85DEE3A5CA17}"/>
          </ac:spMkLst>
        </pc:spChg>
        <pc:spChg chg="add del">
          <ac:chgData name="Angela" userId="4b667cc9e006a531" providerId="LiveId" clId="{58ECB35E-064C-4C40-B81F-C22BFF9E9AE9}" dt="2023-07-23T17:05:08.093" v="4649" actId="26606"/>
          <ac:spMkLst>
            <pc:docMk/>
            <pc:sldMk cId="559808022" sldId="271"/>
            <ac:spMk id="30" creationId="{385E1BDC-A9B0-4A87-82E3-F3187F69A802}"/>
          </ac:spMkLst>
        </pc:spChg>
        <pc:spChg chg="add del">
          <ac:chgData name="Angela" userId="4b667cc9e006a531" providerId="LiveId" clId="{58ECB35E-064C-4C40-B81F-C22BFF9E9AE9}" dt="2023-07-23T17:05:08.093" v="4649" actId="26606"/>
          <ac:spMkLst>
            <pc:docMk/>
            <pc:sldMk cId="559808022" sldId="271"/>
            <ac:spMk id="31" creationId="{0990C621-3B8B-4820-8328-D47EF7CE823C}"/>
          </ac:spMkLst>
        </pc:spChg>
        <pc:spChg chg="add del">
          <ac:chgData name="Angela" userId="4b667cc9e006a531" providerId="LiveId" clId="{58ECB35E-064C-4C40-B81F-C22BFF9E9AE9}" dt="2023-07-23T17:05:08.093" v="4649" actId="26606"/>
          <ac:spMkLst>
            <pc:docMk/>
            <pc:sldMk cId="559808022" sldId="271"/>
            <ac:spMk id="32" creationId="{C1A2385B-1D2A-4E17-84FA-6CB7F0AAE473}"/>
          </ac:spMkLst>
        </pc:spChg>
        <pc:spChg chg="add del">
          <ac:chgData name="Angela" userId="4b667cc9e006a531" providerId="LiveId" clId="{58ECB35E-064C-4C40-B81F-C22BFF9E9AE9}" dt="2023-07-23T17:05:08.093" v="4649" actId="26606"/>
          <ac:spMkLst>
            <pc:docMk/>
            <pc:sldMk cId="559808022" sldId="271"/>
            <ac:spMk id="33" creationId="{5E791F2F-79DB-4CC0-9FA1-001E3E91E8B7}"/>
          </ac:spMkLst>
        </pc:spChg>
        <pc:spChg chg="add del">
          <ac:chgData name="Angela" userId="4b667cc9e006a531" providerId="LiveId" clId="{58ECB35E-064C-4C40-B81F-C22BFF9E9AE9}" dt="2023-07-23T17:05:14.893" v="4651" actId="26606"/>
          <ac:spMkLst>
            <pc:docMk/>
            <pc:sldMk cId="559808022" sldId="271"/>
            <ac:spMk id="35" creationId="{E36BB3C5-822B-45E1-A81E-5CC3176C61A1}"/>
          </ac:spMkLst>
        </pc:spChg>
        <pc:spChg chg="add del">
          <ac:chgData name="Angela" userId="4b667cc9e006a531" providerId="LiveId" clId="{58ECB35E-064C-4C40-B81F-C22BFF9E9AE9}" dt="2023-07-23T17:05:14.893" v="4651" actId="26606"/>
          <ac:spMkLst>
            <pc:docMk/>
            <pc:sldMk cId="559808022" sldId="271"/>
            <ac:spMk id="36" creationId="{FB39ECA9-4CDE-4883-98E8-287E905E9F07}"/>
          </ac:spMkLst>
        </pc:spChg>
        <pc:spChg chg="add del">
          <ac:chgData name="Angela" userId="4b667cc9e006a531" providerId="LiveId" clId="{58ECB35E-064C-4C40-B81F-C22BFF9E9AE9}" dt="2023-07-23T17:05:14.893" v="4651" actId="26606"/>
          <ac:spMkLst>
            <pc:docMk/>
            <pc:sldMk cId="559808022" sldId="271"/>
            <ac:spMk id="37" creationId="{A67483D0-BAEB-4927-88AD-76F5DA8468DE}"/>
          </ac:spMkLst>
        </pc:spChg>
        <pc:spChg chg="add del">
          <ac:chgData name="Angela" userId="4b667cc9e006a531" providerId="LiveId" clId="{58ECB35E-064C-4C40-B81F-C22BFF9E9AE9}" dt="2023-07-23T17:05:14.893" v="4651" actId="26606"/>
          <ac:spMkLst>
            <pc:docMk/>
            <pc:sldMk cId="559808022" sldId="271"/>
            <ac:spMk id="38" creationId="{0DBB7B12-4298-4CFB-B539-44A91C930328}"/>
          </ac:spMkLst>
        </pc:spChg>
        <pc:spChg chg="add del">
          <ac:chgData name="Angela" userId="4b667cc9e006a531" providerId="LiveId" clId="{58ECB35E-064C-4C40-B81F-C22BFF9E9AE9}" dt="2023-07-23T17:08:20.896" v="4719" actId="26606"/>
          <ac:spMkLst>
            <pc:docMk/>
            <pc:sldMk cId="559808022" sldId="271"/>
            <ac:spMk id="40" creationId="{6D24BC9E-AC6A-42EE-AFD8-B290720B841F}"/>
          </ac:spMkLst>
        </pc:spChg>
        <pc:spChg chg="add del">
          <ac:chgData name="Angela" userId="4b667cc9e006a531" providerId="LiveId" clId="{58ECB35E-064C-4C40-B81F-C22BFF9E9AE9}" dt="2023-07-23T17:08:20.896" v="4719" actId="26606"/>
          <ac:spMkLst>
            <pc:docMk/>
            <pc:sldMk cId="559808022" sldId="271"/>
            <ac:spMk id="41" creationId="{0990C621-3B8B-4820-8328-D47EF7CE823C}"/>
          </ac:spMkLst>
        </pc:spChg>
        <pc:spChg chg="add del">
          <ac:chgData name="Angela" userId="4b667cc9e006a531" providerId="LiveId" clId="{58ECB35E-064C-4C40-B81F-C22BFF9E9AE9}" dt="2023-07-23T17:08:20.896" v="4719" actId="26606"/>
          <ac:spMkLst>
            <pc:docMk/>
            <pc:sldMk cId="559808022" sldId="271"/>
            <ac:spMk id="42" creationId="{C1A2385B-1D2A-4E17-84FA-6CB7F0AAE473}"/>
          </ac:spMkLst>
        </pc:spChg>
        <pc:spChg chg="add del">
          <ac:chgData name="Angela" userId="4b667cc9e006a531" providerId="LiveId" clId="{58ECB35E-064C-4C40-B81F-C22BFF9E9AE9}" dt="2023-07-23T17:08:20.896" v="4719" actId="26606"/>
          <ac:spMkLst>
            <pc:docMk/>
            <pc:sldMk cId="559808022" sldId="271"/>
            <ac:spMk id="43" creationId="{5E791F2F-79DB-4CC0-9FA1-001E3E91E8B7}"/>
          </ac:spMkLst>
        </pc:spChg>
        <pc:spChg chg="add">
          <ac:chgData name="Angela" userId="4b667cc9e006a531" providerId="LiveId" clId="{58ECB35E-064C-4C40-B81F-C22BFF9E9AE9}" dt="2023-07-23T17:08:20.896" v="4719" actId="26606"/>
          <ac:spMkLst>
            <pc:docMk/>
            <pc:sldMk cId="559808022" sldId="271"/>
            <ac:spMk id="48" creationId="{385E1BDC-A9B0-4A87-82E3-F3187F69A802}"/>
          </ac:spMkLst>
        </pc:spChg>
        <pc:spChg chg="add">
          <ac:chgData name="Angela" userId="4b667cc9e006a531" providerId="LiveId" clId="{58ECB35E-064C-4C40-B81F-C22BFF9E9AE9}" dt="2023-07-23T17:08:20.896" v="4719" actId="26606"/>
          <ac:spMkLst>
            <pc:docMk/>
            <pc:sldMk cId="559808022" sldId="271"/>
            <ac:spMk id="50" creationId="{0990C621-3B8B-4820-8328-D47EF7CE823C}"/>
          </ac:spMkLst>
        </pc:spChg>
        <pc:spChg chg="add">
          <ac:chgData name="Angela" userId="4b667cc9e006a531" providerId="LiveId" clId="{58ECB35E-064C-4C40-B81F-C22BFF9E9AE9}" dt="2023-07-23T17:08:20.896" v="4719" actId="26606"/>
          <ac:spMkLst>
            <pc:docMk/>
            <pc:sldMk cId="559808022" sldId="271"/>
            <ac:spMk id="52" creationId="{C1A2385B-1D2A-4E17-84FA-6CB7F0AAE473}"/>
          </ac:spMkLst>
        </pc:spChg>
        <pc:spChg chg="add">
          <ac:chgData name="Angela" userId="4b667cc9e006a531" providerId="LiveId" clId="{58ECB35E-064C-4C40-B81F-C22BFF9E9AE9}" dt="2023-07-23T17:08:20.896" v="4719" actId="26606"/>
          <ac:spMkLst>
            <pc:docMk/>
            <pc:sldMk cId="559808022" sldId="271"/>
            <ac:spMk id="54" creationId="{5E791F2F-79DB-4CC0-9FA1-001E3E91E8B7}"/>
          </ac:spMkLst>
        </pc:spChg>
        <pc:picChg chg="add mod">
          <ac:chgData name="Angela" userId="4b667cc9e006a531" providerId="LiveId" clId="{58ECB35E-064C-4C40-B81F-C22BFF9E9AE9}" dt="2023-07-23T16:39:45.830" v="2952"/>
          <ac:picMkLst>
            <pc:docMk/>
            <pc:sldMk cId="559808022" sldId="271"/>
            <ac:picMk id="4" creationId="{72C331A8-C8B2-F9CF-1E5A-38CE1019B5B9}"/>
          </ac:picMkLst>
        </pc:picChg>
        <pc:picChg chg="add del mod">
          <ac:chgData name="Angela" userId="4b667cc9e006a531" providerId="LiveId" clId="{58ECB35E-064C-4C40-B81F-C22BFF9E9AE9}" dt="2023-07-23T17:01:02.181" v="4496" actId="478"/>
          <ac:picMkLst>
            <pc:docMk/>
            <pc:sldMk cId="559808022" sldId="271"/>
            <ac:picMk id="5" creationId="{E09EA733-0D1E-1EC9-59E5-48484943CBF1}"/>
          </ac:picMkLst>
        </pc:picChg>
        <pc:picChg chg="add mod">
          <ac:chgData name="Angela" userId="4b667cc9e006a531" providerId="LiveId" clId="{58ECB35E-064C-4C40-B81F-C22BFF9E9AE9}" dt="2023-07-23T17:11:05.929" v="4726" actId="14100"/>
          <ac:picMkLst>
            <pc:docMk/>
            <pc:sldMk cId="559808022" sldId="271"/>
            <ac:picMk id="6" creationId="{72C331A8-C8B2-F9CF-1E5A-38CE1019B5B9}"/>
          </ac:picMkLst>
        </pc:picChg>
        <pc:picChg chg="add del mod ord">
          <ac:chgData name="Angela" userId="4b667cc9e006a531" providerId="LiveId" clId="{58ECB35E-064C-4C40-B81F-C22BFF9E9AE9}" dt="2023-07-23T17:10:09.175" v="4720" actId="478"/>
          <ac:picMkLst>
            <pc:docMk/>
            <pc:sldMk cId="559808022" sldId="271"/>
            <ac:picMk id="8" creationId="{AA1E4B8E-A4EC-121F-D356-17373E234BAF}"/>
          </ac:picMkLst>
        </pc:picChg>
        <pc:picChg chg="add mod">
          <ac:chgData name="Angela" userId="4b667cc9e006a531" providerId="LiveId" clId="{58ECB35E-064C-4C40-B81F-C22BFF9E9AE9}" dt="2023-07-23T17:10:28.738" v="4725" actId="14100"/>
          <ac:picMkLst>
            <pc:docMk/>
            <pc:sldMk cId="559808022" sldId="271"/>
            <ac:picMk id="10" creationId="{F6A2AF49-DBE3-80AE-DD61-DCDAA6EDF305}"/>
          </ac:picMkLst>
        </pc:picChg>
      </pc:sldChg>
      <pc:sldChg chg="addSp delSp modSp new del mod modClrScheme chgLayout">
        <pc:chgData name="Angela" userId="4b667cc9e006a531" providerId="LiveId" clId="{58ECB35E-064C-4C40-B81F-C22BFF9E9AE9}" dt="2023-07-23T16:33:15.529" v="2660" actId="47"/>
        <pc:sldMkLst>
          <pc:docMk/>
          <pc:sldMk cId="2274929351" sldId="271"/>
        </pc:sldMkLst>
        <pc:spChg chg="del mod ord">
          <ac:chgData name="Angela" userId="4b667cc9e006a531" providerId="LiveId" clId="{58ECB35E-064C-4C40-B81F-C22BFF9E9AE9}" dt="2023-07-23T16:26:58.461" v="2187" actId="700"/>
          <ac:spMkLst>
            <pc:docMk/>
            <pc:sldMk cId="2274929351" sldId="271"/>
            <ac:spMk id="2" creationId="{F0B59781-B0D2-71A0-0CC8-1B0DC5C3516A}"/>
          </ac:spMkLst>
        </pc:spChg>
        <pc:spChg chg="del mod ord">
          <ac:chgData name="Angela" userId="4b667cc9e006a531" providerId="LiveId" clId="{58ECB35E-064C-4C40-B81F-C22BFF9E9AE9}" dt="2023-07-23T16:26:58.461" v="2187" actId="700"/>
          <ac:spMkLst>
            <pc:docMk/>
            <pc:sldMk cId="2274929351" sldId="271"/>
            <ac:spMk id="3" creationId="{6009835E-ECCC-C28C-ED88-1ACC1FA401AF}"/>
          </ac:spMkLst>
        </pc:spChg>
        <pc:spChg chg="add mod ord">
          <ac:chgData name="Angela" userId="4b667cc9e006a531" providerId="LiveId" clId="{58ECB35E-064C-4C40-B81F-C22BFF9E9AE9}" dt="2023-07-23T16:26:58.461" v="2187" actId="700"/>
          <ac:spMkLst>
            <pc:docMk/>
            <pc:sldMk cId="2274929351" sldId="271"/>
            <ac:spMk id="4" creationId="{D59009FB-B461-A18C-7A32-ED9E0FC51005}"/>
          </ac:spMkLst>
        </pc:spChg>
        <pc:spChg chg="add mod ord">
          <ac:chgData name="Angela" userId="4b667cc9e006a531" providerId="LiveId" clId="{58ECB35E-064C-4C40-B81F-C22BFF9E9AE9}" dt="2023-07-23T16:30:17.962" v="2658" actId="20577"/>
          <ac:spMkLst>
            <pc:docMk/>
            <pc:sldMk cId="2274929351" sldId="271"/>
            <ac:spMk id="5" creationId="{C4ECB4D5-0416-65AB-19B2-6FA648700F4E}"/>
          </ac:spMkLst>
        </pc:spChg>
        <pc:spChg chg="add del mod ord">
          <ac:chgData name="Angela" userId="4b667cc9e006a531" providerId="LiveId" clId="{58ECB35E-064C-4C40-B81F-C22BFF9E9AE9}" dt="2023-07-23T16:27:09.285" v="2188"/>
          <ac:spMkLst>
            <pc:docMk/>
            <pc:sldMk cId="2274929351" sldId="271"/>
            <ac:spMk id="6" creationId="{7B5F29C1-1C49-2A69-35FA-6B0C76E84967}"/>
          </ac:spMkLst>
        </pc:spChg>
        <pc:spChg chg="add mod ord">
          <ac:chgData name="Angela" userId="4b667cc9e006a531" providerId="LiveId" clId="{58ECB35E-064C-4C40-B81F-C22BFF9E9AE9}" dt="2023-07-23T16:30:10.390" v="2648" actId="27636"/>
          <ac:spMkLst>
            <pc:docMk/>
            <pc:sldMk cId="2274929351" sldId="271"/>
            <ac:spMk id="7" creationId="{979384CF-5538-021B-9CF6-56802B9ACF8C}"/>
          </ac:spMkLst>
        </pc:spChg>
        <pc:spChg chg="add mod ord">
          <ac:chgData name="Angela" userId="4b667cc9e006a531" providerId="LiveId" clId="{58ECB35E-064C-4C40-B81F-C22BFF9E9AE9}" dt="2023-07-23T16:26:58.461" v="2187" actId="700"/>
          <ac:spMkLst>
            <pc:docMk/>
            <pc:sldMk cId="2274929351" sldId="271"/>
            <ac:spMk id="8" creationId="{FFD22875-34BF-AC3A-0A29-13B9CB4A22FD}"/>
          </ac:spMkLst>
        </pc:spChg>
        <pc:spChg chg="add mod">
          <ac:chgData name="Angela" userId="4b667cc9e006a531" providerId="LiveId" clId="{58ECB35E-064C-4C40-B81F-C22BFF9E9AE9}" dt="2023-07-23T16:33:11.822" v="2659" actId="478"/>
          <ac:spMkLst>
            <pc:docMk/>
            <pc:sldMk cId="2274929351" sldId="271"/>
            <ac:spMk id="11" creationId="{E857AAB2-5B84-8F47-CA68-42A0FA31D720}"/>
          </ac:spMkLst>
        </pc:spChg>
        <pc:picChg chg="add del mod">
          <ac:chgData name="Angela" userId="4b667cc9e006a531" providerId="LiveId" clId="{58ECB35E-064C-4C40-B81F-C22BFF9E9AE9}" dt="2023-07-23T16:33:11.822" v="2659" actId="478"/>
          <ac:picMkLst>
            <pc:docMk/>
            <pc:sldMk cId="2274929351" sldId="271"/>
            <ac:picMk id="9" creationId="{E09EA733-0D1E-1EC9-59E5-48484943CBF1}"/>
          </ac:picMkLst>
        </pc:picChg>
      </pc:sldChg>
      <pc:sldChg chg="addSp delSp modSp new mod setBg">
        <pc:chgData name="Angela" userId="4b667cc9e006a531" providerId="LiveId" clId="{58ECB35E-064C-4C40-B81F-C22BFF9E9AE9}" dt="2023-07-23T17:13:17.932" v="4771" actId="26606"/>
        <pc:sldMkLst>
          <pc:docMk/>
          <pc:sldMk cId="404020152" sldId="272"/>
        </pc:sldMkLst>
        <pc:spChg chg="mod">
          <ac:chgData name="Angela" userId="4b667cc9e006a531" providerId="LiveId" clId="{58ECB35E-064C-4C40-B81F-C22BFF9E9AE9}" dt="2023-07-23T17:13:17.932" v="4771" actId="26606"/>
          <ac:spMkLst>
            <pc:docMk/>
            <pc:sldMk cId="404020152" sldId="272"/>
            <ac:spMk id="2" creationId="{F6603D98-6C39-A2DE-0559-4A73C98CE8DA}"/>
          </ac:spMkLst>
        </pc:spChg>
        <pc:spChg chg="del">
          <ac:chgData name="Angela" userId="4b667cc9e006a531" providerId="LiveId" clId="{58ECB35E-064C-4C40-B81F-C22BFF9E9AE9}" dt="2023-07-23T17:13:17.932" v="4771" actId="26606"/>
          <ac:spMkLst>
            <pc:docMk/>
            <pc:sldMk cId="404020152" sldId="272"/>
            <ac:spMk id="3" creationId="{89052241-783E-7D15-9E16-43CF94F2E73F}"/>
          </ac:spMkLst>
        </pc:spChg>
        <pc:spChg chg="add">
          <ac:chgData name="Angela" userId="4b667cc9e006a531" providerId="LiveId" clId="{58ECB35E-064C-4C40-B81F-C22BFF9E9AE9}" dt="2023-07-23T17:13:17.932" v="4771" actId="26606"/>
          <ac:spMkLst>
            <pc:docMk/>
            <pc:sldMk cId="404020152" sldId="272"/>
            <ac:spMk id="9" creationId="{8D06CE56-3881-4ADA-8CEF-D18B02C242A3}"/>
          </ac:spMkLst>
        </pc:spChg>
        <pc:spChg chg="add">
          <ac:chgData name="Angela" userId="4b667cc9e006a531" providerId="LiveId" clId="{58ECB35E-064C-4C40-B81F-C22BFF9E9AE9}" dt="2023-07-23T17:13:17.932" v="4771" actId="26606"/>
          <ac:spMkLst>
            <pc:docMk/>
            <pc:sldMk cId="404020152" sldId="272"/>
            <ac:spMk id="11" creationId="{79F3C543-62EC-4433-9C93-A2CD8764E9B4}"/>
          </ac:spMkLst>
        </pc:spChg>
        <pc:spChg chg="add">
          <ac:chgData name="Angela" userId="4b667cc9e006a531" providerId="LiveId" clId="{58ECB35E-064C-4C40-B81F-C22BFF9E9AE9}" dt="2023-07-23T17:13:17.932" v="4771" actId="26606"/>
          <ac:spMkLst>
            <pc:docMk/>
            <pc:sldMk cId="404020152" sldId="272"/>
            <ac:spMk id="13" creationId="{68AF5748-FED8-45BA-8631-26D1D10F3246}"/>
          </ac:spMkLst>
        </pc:spChg>
        <pc:spChg chg="add">
          <ac:chgData name="Angela" userId="4b667cc9e006a531" providerId="LiveId" clId="{58ECB35E-064C-4C40-B81F-C22BFF9E9AE9}" dt="2023-07-23T17:13:17.932" v="4771" actId="26606"/>
          <ac:spMkLst>
            <pc:docMk/>
            <pc:sldMk cId="404020152" sldId="272"/>
            <ac:spMk id="15" creationId="{AF2F604E-43BE-4DC3-B983-E071523364F8}"/>
          </ac:spMkLst>
        </pc:spChg>
        <pc:spChg chg="add">
          <ac:chgData name="Angela" userId="4b667cc9e006a531" providerId="LiveId" clId="{58ECB35E-064C-4C40-B81F-C22BFF9E9AE9}" dt="2023-07-23T17:13:17.932" v="4771" actId="26606"/>
          <ac:spMkLst>
            <pc:docMk/>
            <pc:sldMk cId="404020152" sldId="272"/>
            <ac:spMk id="17" creationId="{08C9B587-E65E-4B52-B37C-ABEBB6E87928}"/>
          </ac:spMkLst>
        </pc:spChg>
        <pc:picChg chg="add mod">
          <ac:chgData name="Angela" userId="4b667cc9e006a531" providerId="LiveId" clId="{58ECB35E-064C-4C40-B81F-C22BFF9E9AE9}" dt="2023-07-23T17:13:17.932" v="4771" actId="26606"/>
          <ac:picMkLst>
            <pc:docMk/>
            <pc:sldMk cId="404020152" sldId="272"/>
            <ac:picMk id="4" creationId="{E09EA733-0D1E-1EC9-59E5-48484943CBF1}"/>
          </ac:picMkLst>
        </pc:picChg>
      </pc:sldChg>
      <pc:sldChg chg="addSp delSp modSp new mod ord setBg">
        <pc:chgData name="Angela" userId="4b667cc9e006a531" providerId="LiveId" clId="{58ECB35E-064C-4C40-B81F-C22BFF9E9AE9}" dt="2023-07-23T21:05:01.694" v="7048" actId="255"/>
        <pc:sldMkLst>
          <pc:docMk/>
          <pc:sldMk cId="3639322403" sldId="273"/>
        </pc:sldMkLst>
        <pc:spChg chg="mod">
          <ac:chgData name="Angela" userId="4b667cc9e006a531" providerId="LiveId" clId="{58ECB35E-064C-4C40-B81F-C22BFF9E9AE9}" dt="2023-07-23T18:36:35.979" v="5654" actId="27636"/>
          <ac:spMkLst>
            <pc:docMk/>
            <pc:sldMk cId="3639322403" sldId="273"/>
            <ac:spMk id="2" creationId="{7728E138-5E35-5037-9E8C-1936D170CF2B}"/>
          </ac:spMkLst>
        </pc:spChg>
        <pc:spChg chg="mod">
          <ac:chgData name="Angela" userId="4b667cc9e006a531" providerId="LiveId" clId="{58ECB35E-064C-4C40-B81F-C22BFF9E9AE9}" dt="2023-07-23T21:05:01.694" v="7048" actId="255"/>
          <ac:spMkLst>
            <pc:docMk/>
            <pc:sldMk cId="3639322403" sldId="273"/>
            <ac:spMk id="3" creationId="{7E933FCA-0906-EA94-A46C-DE3817B0D279}"/>
          </ac:spMkLst>
        </pc:spChg>
        <pc:spChg chg="add">
          <ac:chgData name="Angela" userId="4b667cc9e006a531" providerId="LiveId" clId="{58ECB35E-064C-4C40-B81F-C22BFF9E9AE9}" dt="2023-07-23T18:21:47.970" v="5154" actId="26606"/>
          <ac:spMkLst>
            <pc:docMk/>
            <pc:sldMk cId="3639322403" sldId="273"/>
            <ac:spMk id="14" creationId="{5C9B446A-6343-4E56-90BA-061E4DDF0FFB}"/>
          </ac:spMkLst>
        </pc:spChg>
        <pc:spChg chg="add">
          <ac:chgData name="Angela" userId="4b667cc9e006a531" providerId="LiveId" clId="{58ECB35E-064C-4C40-B81F-C22BFF9E9AE9}" dt="2023-07-23T18:21:47.970" v="5154" actId="26606"/>
          <ac:spMkLst>
            <pc:docMk/>
            <pc:sldMk cId="3639322403" sldId="273"/>
            <ac:spMk id="16" creationId="{3EC72A1B-03D3-499C-B4BF-AC68EEC22B10}"/>
          </ac:spMkLst>
        </pc:spChg>
        <pc:spChg chg="add">
          <ac:chgData name="Angela" userId="4b667cc9e006a531" providerId="LiveId" clId="{58ECB35E-064C-4C40-B81F-C22BFF9E9AE9}" dt="2023-07-23T18:21:47.970" v="5154" actId="26606"/>
          <ac:spMkLst>
            <pc:docMk/>
            <pc:sldMk cId="3639322403" sldId="273"/>
            <ac:spMk id="18" creationId="{216322C2-3CF0-4D33-BF90-3F384CF6D232}"/>
          </ac:spMkLst>
        </pc:spChg>
        <pc:spChg chg="add">
          <ac:chgData name="Angela" userId="4b667cc9e006a531" providerId="LiveId" clId="{58ECB35E-064C-4C40-B81F-C22BFF9E9AE9}" dt="2023-07-23T18:21:47.970" v="5154" actId="26606"/>
          <ac:spMkLst>
            <pc:docMk/>
            <pc:sldMk cId="3639322403" sldId="273"/>
            <ac:spMk id="20" creationId="{55D4142C-5077-457F-A6AD-3FECFDB39685}"/>
          </ac:spMkLst>
        </pc:spChg>
        <pc:spChg chg="add">
          <ac:chgData name="Angela" userId="4b667cc9e006a531" providerId="LiveId" clId="{58ECB35E-064C-4C40-B81F-C22BFF9E9AE9}" dt="2023-07-23T18:21:47.970" v="5154" actId="26606"/>
          <ac:spMkLst>
            <pc:docMk/>
            <pc:sldMk cId="3639322403" sldId="273"/>
            <ac:spMk id="22" creationId="{7A5F0580-5EE9-419F-96EE-B6529EF6E7D0}"/>
          </ac:spMkLst>
        </pc:spChg>
        <pc:picChg chg="add del">
          <ac:chgData name="Angela" userId="4b667cc9e006a531" providerId="LiveId" clId="{58ECB35E-064C-4C40-B81F-C22BFF9E9AE9}" dt="2023-07-23T18:15:41.854" v="5080" actId="22"/>
          <ac:picMkLst>
            <pc:docMk/>
            <pc:sldMk cId="3639322403" sldId="273"/>
            <ac:picMk id="5" creationId="{C410B4B7-5D7C-A49A-E3D1-1CE6526D935F}"/>
          </ac:picMkLst>
        </pc:picChg>
        <pc:picChg chg="add del">
          <ac:chgData name="Angela" userId="4b667cc9e006a531" providerId="LiveId" clId="{58ECB35E-064C-4C40-B81F-C22BFF9E9AE9}" dt="2023-07-23T18:16:04.532" v="5084" actId="478"/>
          <ac:picMkLst>
            <pc:docMk/>
            <pc:sldMk cId="3639322403" sldId="273"/>
            <ac:picMk id="7" creationId="{5EBEF4DC-5871-6B0B-9C74-8D9C38A802CD}"/>
          </ac:picMkLst>
        </pc:picChg>
        <pc:picChg chg="add del mod">
          <ac:chgData name="Angela" userId="4b667cc9e006a531" providerId="LiveId" clId="{58ECB35E-064C-4C40-B81F-C22BFF9E9AE9}" dt="2023-07-23T18:34:55.815" v="5634" actId="478"/>
          <ac:picMkLst>
            <pc:docMk/>
            <pc:sldMk cId="3639322403" sldId="273"/>
            <ac:picMk id="9" creationId="{2C5D4F15-C194-B00F-3E8C-6AD3D31A507B}"/>
          </ac:picMkLst>
        </pc:picChg>
        <pc:picChg chg="add mod">
          <ac:chgData name="Angela" userId="4b667cc9e006a531" providerId="LiveId" clId="{58ECB35E-064C-4C40-B81F-C22BFF9E9AE9}" dt="2023-07-23T18:35:35.191" v="5638" actId="14100"/>
          <ac:picMkLst>
            <pc:docMk/>
            <pc:sldMk cId="3639322403" sldId="273"/>
            <ac:picMk id="11" creationId="{66CBE437-45D8-CF38-08B8-6FD16A186365}"/>
          </ac:picMkLst>
        </pc:picChg>
      </pc:sldChg>
      <pc:sldChg chg="modSp add mod ord">
        <pc:chgData name="Angela" userId="4b667cc9e006a531" providerId="LiveId" clId="{58ECB35E-064C-4C40-B81F-C22BFF9E9AE9}" dt="2023-07-23T17:14:46.296" v="4832" actId="20577"/>
        <pc:sldMkLst>
          <pc:docMk/>
          <pc:sldMk cId="647613504" sldId="274"/>
        </pc:sldMkLst>
        <pc:spChg chg="mod">
          <ac:chgData name="Angela" userId="4b667cc9e006a531" providerId="LiveId" clId="{58ECB35E-064C-4C40-B81F-C22BFF9E9AE9}" dt="2023-07-23T17:14:17.693" v="4779" actId="6549"/>
          <ac:spMkLst>
            <pc:docMk/>
            <pc:sldMk cId="647613504" sldId="274"/>
            <ac:spMk id="2" creationId="{BC25F111-6B51-08B1-D3E1-3CFD0FB3C6D4}"/>
          </ac:spMkLst>
        </pc:spChg>
        <pc:spChg chg="mod">
          <ac:chgData name="Angela" userId="4b667cc9e006a531" providerId="LiveId" clId="{58ECB35E-064C-4C40-B81F-C22BFF9E9AE9}" dt="2023-07-23T17:14:46.296" v="4832" actId="20577"/>
          <ac:spMkLst>
            <pc:docMk/>
            <pc:sldMk cId="647613504" sldId="274"/>
            <ac:spMk id="4" creationId="{00F928A3-B256-837E-8C75-B988C45A0821}"/>
          </ac:spMkLst>
        </pc:spChg>
      </pc:sldChg>
      <pc:sldChg chg="modSp add mod">
        <pc:chgData name="Angela" userId="4b667cc9e006a531" providerId="LiveId" clId="{58ECB35E-064C-4C40-B81F-C22BFF9E9AE9}" dt="2023-07-23T18:39:43.759" v="5812" actId="20577"/>
        <pc:sldMkLst>
          <pc:docMk/>
          <pc:sldMk cId="949999338" sldId="275"/>
        </pc:sldMkLst>
        <pc:spChg chg="mod">
          <ac:chgData name="Angela" userId="4b667cc9e006a531" providerId="LiveId" clId="{58ECB35E-064C-4C40-B81F-C22BFF9E9AE9}" dt="2023-07-23T18:39:15.303" v="5760" actId="6549"/>
          <ac:spMkLst>
            <pc:docMk/>
            <pc:sldMk cId="949999338" sldId="275"/>
            <ac:spMk id="2" creationId="{BC25F111-6B51-08B1-D3E1-3CFD0FB3C6D4}"/>
          </ac:spMkLst>
        </pc:spChg>
        <pc:spChg chg="mod">
          <ac:chgData name="Angela" userId="4b667cc9e006a531" providerId="LiveId" clId="{58ECB35E-064C-4C40-B81F-C22BFF9E9AE9}" dt="2023-07-23T18:39:43.759" v="5812" actId="20577"/>
          <ac:spMkLst>
            <pc:docMk/>
            <pc:sldMk cId="949999338" sldId="275"/>
            <ac:spMk id="4" creationId="{00F928A3-B256-837E-8C75-B988C45A0821}"/>
          </ac:spMkLst>
        </pc:spChg>
      </pc:sldChg>
      <pc:sldChg chg="addSp delSp modSp new mod">
        <pc:chgData name="Angela" userId="4b667cc9e006a531" providerId="LiveId" clId="{58ECB35E-064C-4C40-B81F-C22BFF9E9AE9}" dt="2023-07-23T21:05:57.882" v="7055" actId="113"/>
        <pc:sldMkLst>
          <pc:docMk/>
          <pc:sldMk cId="594084929" sldId="276"/>
        </pc:sldMkLst>
        <pc:spChg chg="mod">
          <ac:chgData name="Angela" userId="4b667cc9e006a531" providerId="LiveId" clId="{58ECB35E-064C-4C40-B81F-C22BFF9E9AE9}" dt="2023-07-23T20:37:36.094" v="7003" actId="20577"/>
          <ac:spMkLst>
            <pc:docMk/>
            <pc:sldMk cId="594084929" sldId="276"/>
            <ac:spMk id="2" creationId="{0647F3C8-7A82-A25C-E851-3D042771E78A}"/>
          </ac:spMkLst>
        </pc:spChg>
        <pc:spChg chg="mod">
          <ac:chgData name="Angela" userId="4b667cc9e006a531" providerId="LiveId" clId="{58ECB35E-064C-4C40-B81F-C22BFF9E9AE9}" dt="2023-07-23T21:05:46.315" v="7054" actId="113"/>
          <ac:spMkLst>
            <pc:docMk/>
            <pc:sldMk cId="594084929" sldId="276"/>
            <ac:spMk id="3" creationId="{2BEFCD15-EB85-9096-3216-C0CC80EC3AE2}"/>
          </ac:spMkLst>
        </pc:spChg>
        <pc:spChg chg="mod">
          <ac:chgData name="Angela" userId="4b667cc9e006a531" providerId="LiveId" clId="{58ECB35E-064C-4C40-B81F-C22BFF9E9AE9}" dt="2023-07-23T20:10:18.539" v="5814" actId="20577"/>
          <ac:spMkLst>
            <pc:docMk/>
            <pc:sldMk cId="594084929" sldId="276"/>
            <ac:spMk id="4" creationId="{994FE66B-0EA6-8DC5-749E-1B8A59A63ACD}"/>
          </ac:spMkLst>
        </pc:spChg>
        <pc:spChg chg="mod">
          <ac:chgData name="Angela" userId="4b667cc9e006a531" providerId="LiveId" clId="{58ECB35E-064C-4C40-B81F-C22BFF9E9AE9}" dt="2023-07-23T21:05:57.882" v="7055" actId="113"/>
          <ac:spMkLst>
            <pc:docMk/>
            <pc:sldMk cId="594084929" sldId="276"/>
            <ac:spMk id="5" creationId="{D0E84325-2971-A11C-7BBD-3DC27E79D00E}"/>
          </ac:spMkLst>
        </pc:spChg>
        <pc:spChg chg="del">
          <ac:chgData name="Angela" userId="4b667cc9e006a531" providerId="LiveId" clId="{58ECB35E-064C-4C40-B81F-C22BFF9E9AE9}" dt="2023-07-23T20:14:45.772" v="6164"/>
          <ac:spMkLst>
            <pc:docMk/>
            <pc:sldMk cId="594084929" sldId="276"/>
            <ac:spMk id="6" creationId="{AC78DD2F-3826-67D2-A927-C9769676C744}"/>
          </ac:spMkLst>
        </pc:spChg>
        <pc:spChg chg="add del mod">
          <ac:chgData name="Angela" userId="4b667cc9e006a531" providerId="LiveId" clId="{58ECB35E-064C-4C40-B81F-C22BFF9E9AE9}" dt="2023-07-23T20:29:00.715" v="6575" actId="22"/>
          <ac:spMkLst>
            <pc:docMk/>
            <pc:sldMk cId="594084929" sldId="276"/>
            <ac:spMk id="11" creationId="{526343C3-B218-8253-FAA7-56597317FF29}"/>
          </ac:spMkLst>
        </pc:spChg>
        <pc:graphicFrameChg chg="add del mod modGraphic">
          <ac:chgData name="Angela" userId="4b667cc9e006a531" providerId="LiveId" clId="{58ECB35E-064C-4C40-B81F-C22BFF9E9AE9}" dt="2023-07-23T20:16:50.651" v="6230" actId="478"/>
          <ac:graphicFrameMkLst>
            <pc:docMk/>
            <pc:sldMk cId="594084929" sldId="276"/>
            <ac:graphicFrameMk id="9" creationId="{C7F75E9B-0840-6CF2-DBA2-1AA4B5CC8038}"/>
          </ac:graphicFrameMkLst>
        </pc:graphicFrameChg>
        <pc:picChg chg="add del mod">
          <ac:chgData name="Angela" userId="4b667cc9e006a531" providerId="LiveId" clId="{58ECB35E-064C-4C40-B81F-C22BFF9E9AE9}" dt="2023-07-23T20:14:43.191" v="6163" actId="478"/>
          <ac:picMkLst>
            <pc:docMk/>
            <pc:sldMk cId="594084929" sldId="276"/>
            <ac:picMk id="8" creationId="{F3768F15-0C64-F232-5D58-11ED31A018EB}"/>
          </ac:picMkLst>
        </pc:picChg>
        <pc:picChg chg="add mod">
          <ac:chgData name="Angela" userId="4b667cc9e006a531" providerId="LiveId" clId="{58ECB35E-064C-4C40-B81F-C22BFF9E9AE9}" dt="2023-07-23T20:17:02.856" v="6234" actId="14100"/>
          <ac:picMkLst>
            <pc:docMk/>
            <pc:sldMk cId="594084929" sldId="276"/>
            <ac:picMk id="13" creationId="{A7133A30-7CF2-3772-4478-73AFBFAC1B79}"/>
          </ac:picMkLst>
        </pc:picChg>
        <pc:picChg chg="add mod ord">
          <ac:chgData name="Angela" userId="4b667cc9e006a531" providerId="LiveId" clId="{58ECB35E-064C-4C40-B81F-C22BFF9E9AE9}" dt="2023-07-23T20:29:12.430" v="6576" actId="14100"/>
          <ac:picMkLst>
            <pc:docMk/>
            <pc:sldMk cId="594084929" sldId="276"/>
            <ac:picMk id="15" creationId="{EBF93FD1-53FE-BB59-E3DF-95262B7CBD37}"/>
          </ac:picMkLst>
        </pc:picChg>
      </pc:sldChg>
      <pc:sldChg chg="new del">
        <pc:chgData name="Angela" userId="4b667cc9e006a531" providerId="LiveId" clId="{58ECB35E-064C-4C40-B81F-C22BFF9E9AE9}" dt="2023-07-23T21:22:13.664" v="7058" actId="47"/>
        <pc:sldMkLst>
          <pc:docMk/>
          <pc:sldMk cId="2743883909" sldId="277"/>
        </pc:sldMkLst>
      </pc:sldChg>
      <pc:sldChg chg="addSp delSp modSp new mod setBg">
        <pc:chgData name="Angela" userId="4b667cc9e006a531" providerId="LiveId" clId="{58ECB35E-064C-4C40-B81F-C22BFF9E9AE9}" dt="2023-07-25T03:04:06.529" v="7136" actId="26606"/>
        <pc:sldMkLst>
          <pc:docMk/>
          <pc:sldMk cId="2828009329" sldId="278"/>
        </pc:sldMkLst>
        <pc:spChg chg="mod">
          <ac:chgData name="Angela" userId="4b667cc9e006a531" providerId="LiveId" clId="{58ECB35E-064C-4C40-B81F-C22BFF9E9AE9}" dt="2023-07-25T03:04:06.529" v="7136" actId="26606"/>
          <ac:spMkLst>
            <pc:docMk/>
            <pc:sldMk cId="2828009329" sldId="278"/>
            <ac:spMk id="2" creationId="{1F11A9C4-552C-66F1-FBC9-2F7F8DC770C3}"/>
          </ac:spMkLst>
        </pc:spChg>
        <pc:spChg chg="add del mod">
          <ac:chgData name="Angela" userId="4b667cc9e006a531" providerId="LiveId" clId="{58ECB35E-064C-4C40-B81F-C22BFF9E9AE9}" dt="2023-07-25T03:04:06.529" v="7136" actId="26606"/>
          <ac:spMkLst>
            <pc:docMk/>
            <pc:sldMk cId="2828009329" sldId="278"/>
            <ac:spMk id="3" creationId="{746A98F1-5410-161C-FF70-B0F5A8E19435}"/>
          </ac:spMkLst>
        </pc:spChg>
        <pc:spChg chg="add del">
          <ac:chgData name="Angela" userId="4b667cc9e006a531" providerId="LiveId" clId="{58ECB35E-064C-4C40-B81F-C22BFF9E9AE9}" dt="2023-07-25T03:03:52.527" v="7129" actId="26606"/>
          <ac:spMkLst>
            <pc:docMk/>
            <pc:sldMk cId="2828009329" sldId="278"/>
            <ac:spMk id="9" creationId="{8380AD67-C5CA-4918-B4BB-C359BB03EEDD}"/>
          </ac:spMkLst>
        </pc:spChg>
        <pc:spChg chg="add del">
          <ac:chgData name="Angela" userId="4b667cc9e006a531" providerId="LiveId" clId="{58ECB35E-064C-4C40-B81F-C22BFF9E9AE9}" dt="2023-07-25T03:03:52.527" v="7129" actId="26606"/>
          <ac:spMkLst>
            <pc:docMk/>
            <pc:sldMk cId="2828009329" sldId="278"/>
            <ac:spMk id="11" creationId="{EABAD4DA-87BA-4F70-9EF0-45C6BCF17823}"/>
          </ac:spMkLst>
        </pc:spChg>
        <pc:spChg chg="add del">
          <ac:chgData name="Angela" userId="4b667cc9e006a531" providerId="LiveId" clId="{58ECB35E-064C-4C40-B81F-C22BFF9E9AE9}" dt="2023-07-25T03:03:52.527" v="7129" actId="26606"/>
          <ac:spMkLst>
            <pc:docMk/>
            <pc:sldMk cId="2828009329" sldId="278"/>
            <ac:spMk id="13" creationId="{915128D9-2797-47FA-B6FE-EC24E6B8437A}"/>
          </ac:spMkLst>
        </pc:spChg>
        <pc:spChg chg="add del">
          <ac:chgData name="Angela" userId="4b667cc9e006a531" providerId="LiveId" clId="{58ECB35E-064C-4C40-B81F-C22BFF9E9AE9}" dt="2023-07-25T03:03:56.039" v="7131" actId="26606"/>
          <ac:spMkLst>
            <pc:docMk/>
            <pc:sldMk cId="2828009329" sldId="278"/>
            <ac:spMk id="15" creationId="{463EEC44-1BA3-44ED-81FC-A644B04B2A44}"/>
          </ac:spMkLst>
        </pc:spChg>
        <pc:spChg chg="add del">
          <ac:chgData name="Angela" userId="4b667cc9e006a531" providerId="LiveId" clId="{58ECB35E-064C-4C40-B81F-C22BFF9E9AE9}" dt="2023-07-25T03:03:56.039" v="7131" actId="26606"/>
          <ac:spMkLst>
            <pc:docMk/>
            <pc:sldMk cId="2828009329" sldId="278"/>
            <ac:spMk id="16" creationId="{7517A47C-B2E5-4B79-8061-D74B1311AF6E}"/>
          </ac:spMkLst>
        </pc:spChg>
        <pc:spChg chg="add del">
          <ac:chgData name="Angela" userId="4b667cc9e006a531" providerId="LiveId" clId="{58ECB35E-064C-4C40-B81F-C22BFF9E9AE9}" dt="2023-07-25T03:03:56.039" v="7131" actId="26606"/>
          <ac:spMkLst>
            <pc:docMk/>
            <pc:sldMk cId="2828009329" sldId="278"/>
            <ac:spMk id="17" creationId="{C505E780-2083-4CB5-A42A-5E0E2908ECC3}"/>
          </ac:spMkLst>
        </pc:spChg>
        <pc:spChg chg="add del">
          <ac:chgData name="Angela" userId="4b667cc9e006a531" providerId="LiveId" clId="{58ECB35E-064C-4C40-B81F-C22BFF9E9AE9}" dt="2023-07-25T03:03:56.039" v="7131" actId="26606"/>
          <ac:spMkLst>
            <pc:docMk/>
            <pc:sldMk cId="2828009329" sldId="278"/>
            <ac:spMk id="18" creationId="{D2C0AE1C-0118-41AE-8A10-7CDCBF10E96F}"/>
          </ac:spMkLst>
        </pc:spChg>
        <pc:spChg chg="add del">
          <ac:chgData name="Angela" userId="4b667cc9e006a531" providerId="LiveId" clId="{58ECB35E-064C-4C40-B81F-C22BFF9E9AE9}" dt="2023-07-25T03:03:59.725" v="7133" actId="26606"/>
          <ac:spMkLst>
            <pc:docMk/>
            <pc:sldMk cId="2828009329" sldId="278"/>
            <ac:spMk id="21" creationId="{8108D317-7CBD-4897-BD1F-959436D2A3BE}"/>
          </ac:spMkLst>
        </pc:spChg>
        <pc:spChg chg="add del">
          <ac:chgData name="Angela" userId="4b667cc9e006a531" providerId="LiveId" clId="{58ECB35E-064C-4C40-B81F-C22BFF9E9AE9}" dt="2023-07-25T03:03:59.725" v="7133" actId="26606"/>
          <ac:spMkLst>
            <pc:docMk/>
            <pc:sldMk cId="2828009329" sldId="278"/>
            <ac:spMk id="23" creationId="{D6297641-8B9F-4767-9606-8A11313227BF}"/>
          </ac:spMkLst>
        </pc:spChg>
        <pc:spChg chg="add del">
          <ac:chgData name="Angela" userId="4b667cc9e006a531" providerId="LiveId" clId="{58ECB35E-064C-4C40-B81F-C22BFF9E9AE9}" dt="2023-07-25T03:03:59.725" v="7133" actId="26606"/>
          <ac:spMkLst>
            <pc:docMk/>
            <pc:sldMk cId="2828009329" sldId="278"/>
            <ac:spMk id="24" creationId="{D8F3CA65-EA00-46B4-9616-39E6853F7BED}"/>
          </ac:spMkLst>
        </pc:spChg>
        <pc:spChg chg="add del">
          <ac:chgData name="Angela" userId="4b667cc9e006a531" providerId="LiveId" clId="{58ECB35E-064C-4C40-B81F-C22BFF9E9AE9}" dt="2023-07-25T03:03:59.725" v="7133" actId="26606"/>
          <ac:spMkLst>
            <pc:docMk/>
            <pc:sldMk cId="2828009329" sldId="278"/>
            <ac:spMk id="25" creationId="{746A98F1-5410-161C-FF70-B0F5A8E19435}"/>
          </ac:spMkLst>
        </pc:spChg>
        <pc:spChg chg="add del">
          <ac:chgData name="Angela" userId="4b667cc9e006a531" providerId="LiveId" clId="{58ECB35E-064C-4C40-B81F-C22BFF9E9AE9}" dt="2023-07-25T03:04:06.483" v="7135" actId="26606"/>
          <ac:spMkLst>
            <pc:docMk/>
            <pc:sldMk cId="2828009329" sldId="278"/>
            <ac:spMk id="27" creationId="{AFF8D2E5-2C4E-47B1-930B-6C82B7C31331}"/>
          </ac:spMkLst>
        </pc:spChg>
        <pc:spChg chg="add del">
          <ac:chgData name="Angela" userId="4b667cc9e006a531" providerId="LiveId" clId="{58ECB35E-064C-4C40-B81F-C22BFF9E9AE9}" dt="2023-07-25T03:04:06.483" v="7135" actId="26606"/>
          <ac:spMkLst>
            <pc:docMk/>
            <pc:sldMk cId="2828009329" sldId="278"/>
            <ac:spMk id="28" creationId="{801E4ADA-0EA9-4930-846E-3C11E8BED6DD}"/>
          </ac:spMkLst>
        </pc:spChg>
        <pc:spChg chg="add del">
          <ac:chgData name="Angela" userId="4b667cc9e006a531" providerId="LiveId" clId="{58ECB35E-064C-4C40-B81F-C22BFF9E9AE9}" dt="2023-07-25T03:04:06.483" v="7135" actId="26606"/>
          <ac:spMkLst>
            <pc:docMk/>
            <pc:sldMk cId="2828009329" sldId="278"/>
            <ac:spMk id="29" creationId="{FB92FFCE-0C90-454E-AA25-D4EE9A6C39C5}"/>
          </ac:spMkLst>
        </pc:spChg>
        <pc:spChg chg="add">
          <ac:chgData name="Angela" userId="4b667cc9e006a531" providerId="LiveId" clId="{58ECB35E-064C-4C40-B81F-C22BFF9E9AE9}" dt="2023-07-25T03:04:06.529" v="7136" actId="26606"/>
          <ac:spMkLst>
            <pc:docMk/>
            <pc:sldMk cId="2828009329" sldId="278"/>
            <ac:spMk id="32" creationId="{8380AD67-C5CA-4918-B4BB-C359BB03EEDD}"/>
          </ac:spMkLst>
        </pc:spChg>
        <pc:spChg chg="add">
          <ac:chgData name="Angela" userId="4b667cc9e006a531" providerId="LiveId" clId="{58ECB35E-064C-4C40-B81F-C22BFF9E9AE9}" dt="2023-07-25T03:04:06.529" v="7136" actId="26606"/>
          <ac:spMkLst>
            <pc:docMk/>
            <pc:sldMk cId="2828009329" sldId="278"/>
            <ac:spMk id="34" creationId="{EABAD4DA-87BA-4F70-9EF0-45C6BCF17823}"/>
          </ac:spMkLst>
        </pc:spChg>
        <pc:spChg chg="add">
          <ac:chgData name="Angela" userId="4b667cc9e006a531" providerId="LiveId" clId="{58ECB35E-064C-4C40-B81F-C22BFF9E9AE9}" dt="2023-07-25T03:04:06.529" v="7136" actId="26606"/>
          <ac:spMkLst>
            <pc:docMk/>
            <pc:sldMk cId="2828009329" sldId="278"/>
            <ac:spMk id="35" creationId="{915128D9-2797-47FA-B6FE-EC24E6B8437A}"/>
          </ac:spMkLst>
        </pc:spChg>
        <pc:spChg chg="add">
          <ac:chgData name="Angela" userId="4b667cc9e006a531" providerId="LiveId" clId="{58ECB35E-064C-4C40-B81F-C22BFF9E9AE9}" dt="2023-07-25T03:04:06.529" v="7136" actId="26606"/>
          <ac:spMkLst>
            <pc:docMk/>
            <pc:sldMk cId="2828009329" sldId="278"/>
            <ac:spMk id="36" creationId="{746A98F1-5410-161C-FF70-B0F5A8E19435}"/>
          </ac:spMkLst>
        </pc:spChg>
        <pc:graphicFrameChg chg="add del">
          <ac:chgData name="Angela" userId="4b667cc9e006a531" providerId="LiveId" clId="{58ECB35E-064C-4C40-B81F-C22BFF9E9AE9}" dt="2023-07-25T03:03:56.039" v="7131" actId="26606"/>
          <ac:graphicFrameMkLst>
            <pc:docMk/>
            <pc:sldMk cId="2828009329" sldId="278"/>
            <ac:graphicFrameMk id="19" creationId="{1C772CD9-2B78-E159-A906-CD3ED57C0C7A}"/>
          </ac:graphicFrameMkLst>
        </pc:graphicFrameChg>
        <pc:graphicFrameChg chg="add del">
          <ac:chgData name="Angela" userId="4b667cc9e006a531" providerId="LiveId" clId="{58ECB35E-064C-4C40-B81F-C22BFF9E9AE9}" dt="2023-07-25T03:04:06.483" v="7135" actId="26606"/>
          <ac:graphicFrameMkLst>
            <pc:docMk/>
            <pc:sldMk cId="2828009329" sldId="278"/>
            <ac:graphicFrameMk id="30" creationId="{54F25492-AAB8-43C9-02E8-F704E99B3E2C}"/>
          </ac:graphicFrameMkLst>
        </pc:graphicFrameChg>
        <pc:picChg chg="add del">
          <ac:chgData name="Angela" userId="4b667cc9e006a531" providerId="LiveId" clId="{58ECB35E-064C-4C40-B81F-C22BFF9E9AE9}" dt="2023-07-25T03:03:52.527" v="7129" actId="26606"/>
          <ac:picMkLst>
            <pc:docMk/>
            <pc:sldMk cId="2828009329" sldId="278"/>
            <ac:picMk id="5" creationId="{846725EE-D0AC-2152-F05B-F547FFFD7736}"/>
          </ac:picMkLst>
        </pc:picChg>
        <pc:picChg chg="add del">
          <ac:chgData name="Angela" userId="4b667cc9e006a531" providerId="LiveId" clId="{58ECB35E-064C-4C40-B81F-C22BFF9E9AE9}" dt="2023-07-25T03:03:59.725" v="7133" actId="26606"/>
          <ac:picMkLst>
            <pc:docMk/>
            <pc:sldMk cId="2828009329" sldId="278"/>
            <ac:picMk id="22" creationId="{70EDE359-3F56-3AF2-D89E-9DDD4C3EE0A3}"/>
          </ac:picMkLst>
        </pc:picChg>
        <pc:picChg chg="add">
          <ac:chgData name="Angela" userId="4b667cc9e006a531" providerId="LiveId" clId="{58ECB35E-064C-4C40-B81F-C22BFF9E9AE9}" dt="2023-07-25T03:04:06.529" v="7136" actId="26606"/>
          <ac:picMkLst>
            <pc:docMk/>
            <pc:sldMk cId="2828009329" sldId="278"/>
            <ac:picMk id="33" creationId="{846725EE-D0AC-2152-F05B-F547FFFD7736}"/>
          </ac:picMkLst>
        </pc:picChg>
      </pc:sldChg>
      <pc:sldChg chg="addSp delSp modSp new mod setBg addAnim delAnim setClrOvrMap">
        <pc:chgData name="Angela" userId="4b667cc9e006a531" providerId="LiveId" clId="{58ECB35E-064C-4C40-B81F-C22BFF9E9AE9}" dt="2023-07-25T03:06:28.856" v="7190"/>
        <pc:sldMkLst>
          <pc:docMk/>
          <pc:sldMk cId="1106068025" sldId="279"/>
        </pc:sldMkLst>
        <pc:spChg chg="mod">
          <ac:chgData name="Angela" userId="4b667cc9e006a531" providerId="LiveId" clId="{58ECB35E-064C-4C40-B81F-C22BFF9E9AE9}" dt="2023-07-25T03:06:28.854" v="7188" actId="26606"/>
          <ac:spMkLst>
            <pc:docMk/>
            <pc:sldMk cId="1106068025" sldId="279"/>
            <ac:spMk id="2" creationId="{5D7C1BCA-4081-0628-8988-6D66B7A6460E}"/>
          </ac:spMkLst>
        </pc:spChg>
        <pc:spChg chg="mod">
          <ac:chgData name="Angela" userId="4b667cc9e006a531" providerId="LiveId" clId="{58ECB35E-064C-4C40-B81F-C22BFF9E9AE9}" dt="2023-07-25T03:06:28.854" v="7188" actId="26606"/>
          <ac:spMkLst>
            <pc:docMk/>
            <pc:sldMk cId="1106068025" sldId="279"/>
            <ac:spMk id="3" creationId="{58D1FF05-8028-3E86-6F35-8A2423B1A62D}"/>
          </ac:spMkLst>
        </pc:spChg>
        <pc:spChg chg="add del">
          <ac:chgData name="Angela" userId="4b667cc9e006a531" providerId="LiveId" clId="{58ECB35E-064C-4C40-B81F-C22BFF9E9AE9}" dt="2023-07-25T03:05:31.866" v="7173" actId="26606"/>
          <ac:spMkLst>
            <pc:docMk/>
            <pc:sldMk cId="1106068025" sldId="279"/>
            <ac:spMk id="8" creationId="{1ACA2EA0-FFD3-42EC-9406-B595015ED96E}"/>
          </ac:spMkLst>
        </pc:spChg>
        <pc:spChg chg="add del">
          <ac:chgData name="Angela" userId="4b667cc9e006a531" providerId="LiveId" clId="{58ECB35E-064C-4C40-B81F-C22BFF9E9AE9}" dt="2023-07-25T03:05:51.612" v="7179" actId="26606"/>
          <ac:spMkLst>
            <pc:docMk/>
            <pc:sldMk cId="1106068025" sldId="279"/>
            <ac:spMk id="9" creationId="{0E2F58BF-12E5-4B5A-AD25-4DAAA2742A7B}"/>
          </ac:spMkLst>
        </pc:spChg>
        <pc:spChg chg="add del">
          <ac:chgData name="Angela" userId="4b667cc9e006a531" providerId="LiveId" clId="{58ECB35E-064C-4C40-B81F-C22BFF9E9AE9}" dt="2023-07-25T03:05:31.866" v="7173" actId="26606"/>
          <ac:spMkLst>
            <pc:docMk/>
            <pc:sldMk cId="1106068025" sldId="279"/>
            <ac:spMk id="10" creationId="{D5288BCE-665C-472A-8C43-664BCFA31E43}"/>
          </ac:spMkLst>
        </pc:spChg>
        <pc:spChg chg="add del">
          <ac:chgData name="Angela" userId="4b667cc9e006a531" providerId="LiveId" clId="{58ECB35E-064C-4C40-B81F-C22BFF9E9AE9}" dt="2023-07-25T03:05:51.612" v="7179" actId="26606"/>
          <ac:spMkLst>
            <pc:docMk/>
            <pc:sldMk cId="1106068025" sldId="279"/>
            <ac:spMk id="11" creationId="{AF2F604E-43BE-4DC3-B983-E071523364F8}"/>
          </ac:spMkLst>
        </pc:spChg>
        <pc:spChg chg="add del">
          <ac:chgData name="Angela" userId="4b667cc9e006a531" providerId="LiveId" clId="{58ECB35E-064C-4C40-B81F-C22BFF9E9AE9}" dt="2023-07-25T03:05:31.866" v="7173" actId="26606"/>
          <ac:spMkLst>
            <pc:docMk/>
            <pc:sldMk cId="1106068025" sldId="279"/>
            <ac:spMk id="12" creationId="{46C57131-53A7-4C1A-BEA8-25F06A06AD29}"/>
          </ac:spMkLst>
        </pc:spChg>
        <pc:spChg chg="add del">
          <ac:chgData name="Angela" userId="4b667cc9e006a531" providerId="LiveId" clId="{58ECB35E-064C-4C40-B81F-C22BFF9E9AE9}" dt="2023-07-25T03:05:51.612" v="7179" actId="26606"/>
          <ac:spMkLst>
            <pc:docMk/>
            <pc:sldMk cId="1106068025" sldId="279"/>
            <ac:spMk id="13" creationId="{08C9B587-E65E-4B52-B37C-ABEBB6E87928}"/>
          </ac:spMkLst>
        </pc:spChg>
        <pc:spChg chg="add del">
          <ac:chgData name="Angela" userId="4b667cc9e006a531" providerId="LiveId" clId="{58ECB35E-064C-4C40-B81F-C22BFF9E9AE9}" dt="2023-07-25T03:05:44.184" v="7175" actId="26606"/>
          <ac:spMkLst>
            <pc:docMk/>
            <pc:sldMk cId="1106068025" sldId="279"/>
            <ac:spMk id="14" creationId="{5463EB0A-3D7C-4AA5-BFA5-8EE5B4BA5624}"/>
          </ac:spMkLst>
        </pc:spChg>
        <pc:spChg chg="add del">
          <ac:chgData name="Angela" userId="4b667cc9e006a531" providerId="LiveId" clId="{58ECB35E-064C-4C40-B81F-C22BFF9E9AE9}" dt="2023-07-25T03:05:44.184" v="7175" actId="26606"/>
          <ac:spMkLst>
            <pc:docMk/>
            <pc:sldMk cId="1106068025" sldId="279"/>
            <ac:spMk id="15" creationId="{7945AD00-F967-454D-A4B2-39ABA5C88C20}"/>
          </ac:spMkLst>
        </pc:spChg>
        <pc:spChg chg="add del">
          <ac:chgData name="Angela" userId="4b667cc9e006a531" providerId="LiveId" clId="{58ECB35E-064C-4C40-B81F-C22BFF9E9AE9}" dt="2023-07-25T03:05:44.184" v="7175" actId="26606"/>
          <ac:spMkLst>
            <pc:docMk/>
            <pc:sldMk cId="1106068025" sldId="279"/>
            <ac:spMk id="16" creationId="{E9BC5B79-B912-427C-8219-E3E50943FCDE}"/>
          </ac:spMkLst>
        </pc:spChg>
        <pc:spChg chg="add del">
          <ac:chgData name="Angela" userId="4b667cc9e006a531" providerId="LiveId" clId="{58ECB35E-064C-4C40-B81F-C22BFF9E9AE9}" dt="2023-07-25T03:06:03.232" v="7181" actId="26606"/>
          <ac:spMkLst>
            <pc:docMk/>
            <pc:sldMk cId="1106068025" sldId="279"/>
            <ac:spMk id="17" creationId="{E91DC736-0EF8-4F87-9146-EBF1D2EE4D3D}"/>
          </ac:spMkLst>
        </pc:spChg>
        <pc:spChg chg="add del">
          <ac:chgData name="Angela" userId="4b667cc9e006a531" providerId="LiveId" clId="{58ECB35E-064C-4C40-B81F-C22BFF9E9AE9}" dt="2023-07-25T03:06:03.232" v="7181" actId="26606"/>
          <ac:spMkLst>
            <pc:docMk/>
            <pc:sldMk cId="1106068025" sldId="279"/>
            <ac:spMk id="19" creationId="{097CD68E-23E3-4007-8847-CD0944C4F7BE}"/>
          </ac:spMkLst>
        </pc:spChg>
        <pc:spChg chg="add del">
          <ac:chgData name="Angela" userId="4b667cc9e006a531" providerId="LiveId" clId="{58ECB35E-064C-4C40-B81F-C22BFF9E9AE9}" dt="2023-07-25T03:06:03.232" v="7181" actId="26606"/>
          <ac:spMkLst>
            <pc:docMk/>
            <pc:sldMk cId="1106068025" sldId="279"/>
            <ac:spMk id="20" creationId="{AF2F604E-43BE-4DC3-B983-E071523364F8}"/>
          </ac:spMkLst>
        </pc:spChg>
        <pc:spChg chg="add del">
          <ac:chgData name="Angela" userId="4b667cc9e006a531" providerId="LiveId" clId="{58ECB35E-064C-4C40-B81F-C22BFF9E9AE9}" dt="2023-07-25T03:06:03.232" v="7181" actId="26606"/>
          <ac:spMkLst>
            <pc:docMk/>
            <pc:sldMk cId="1106068025" sldId="279"/>
            <ac:spMk id="21" creationId="{08C9B587-E65E-4B52-B37C-ABEBB6E87928}"/>
          </ac:spMkLst>
        </pc:spChg>
        <pc:spChg chg="add del">
          <ac:chgData name="Angela" userId="4b667cc9e006a531" providerId="LiveId" clId="{58ECB35E-064C-4C40-B81F-C22BFF9E9AE9}" dt="2023-07-25T03:06:20.517" v="7185" actId="26606"/>
          <ac:spMkLst>
            <pc:docMk/>
            <pc:sldMk cId="1106068025" sldId="279"/>
            <ac:spMk id="23" creationId="{5A59F003-E00A-43F9-91DC-CC54E3B87466}"/>
          </ac:spMkLst>
        </pc:spChg>
        <pc:spChg chg="add del">
          <ac:chgData name="Angela" userId="4b667cc9e006a531" providerId="LiveId" clId="{58ECB35E-064C-4C40-B81F-C22BFF9E9AE9}" dt="2023-07-25T03:06:20.517" v="7185" actId="26606"/>
          <ac:spMkLst>
            <pc:docMk/>
            <pc:sldMk cId="1106068025" sldId="279"/>
            <ac:spMk id="25" creationId="{D74A4382-E3AD-430A-9A1F-DFA3E0E77A7D}"/>
          </ac:spMkLst>
        </pc:spChg>
        <pc:spChg chg="add del">
          <ac:chgData name="Angela" userId="4b667cc9e006a531" providerId="LiveId" clId="{58ECB35E-064C-4C40-B81F-C22BFF9E9AE9}" dt="2023-07-25T03:06:20.517" v="7185" actId="26606"/>
          <ac:spMkLst>
            <pc:docMk/>
            <pc:sldMk cId="1106068025" sldId="279"/>
            <ac:spMk id="26" creationId="{79F40191-0F44-4FD1-82CC-ACB507C14BE6}"/>
          </ac:spMkLst>
        </pc:spChg>
        <pc:spChg chg="add del">
          <ac:chgData name="Angela" userId="4b667cc9e006a531" providerId="LiveId" clId="{58ECB35E-064C-4C40-B81F-C22BFF9E9AE9}" dt="2023-07-25T03:06:28.815" v="7187" actId="26606"/>
          <ac:spMkLst>
            <pc:docMk/>
            <pc:sldMk cId="1106068025" sldId="279"/>
            <ac:spMk id="28" creationId="{F4209EE6-922E-445F-BDA3-269C6608BF08}"/>
          </ac:spMkLst>
        </pc:spChg>
        <pc:spChg chg="add del">
          <ac:chgData name="Angela" userId="4b667cc9e006a531" providerId="LiveId" clId="{58ECB35E-064C-4C40-B81F-C22BFF9E9AE9}" dt="2023-07-25T03:06:28.815" v="7187" actId="26606"/>
          <ac:spMkLst>
            <pc:docMk/>
            <pc:sldMk cId="1106068025" sldId="279"/>
            <ac:spMk id="29" creationId="{0ADDB668-2CA4-4D2B-9C34-3487CA330BA8}"/>
          </ac:spMkLst>
        </pc:spChg>
        <pc:spChg chg="add del">
          <ac:chgData name="Angela" userId="4b667cc9e006a531" providerId="LiveId" clId="{58ECB35E-064C-4C40-B81F-C22BFF9E9AE9}" dt="2023-07-25T03:06:28.815" v="7187" actId="26606"/>
          <ac:spMkLst>
            <pc:docMk/>
            <pc:sldMk cId="1106068025" sldId="279"/>
            <ac:spMk id="30" creationId="{2568BC19-F052-4108-93E1-6A3D1DEC072F}"/>
          </ac:spMkLst>
        </pc:spChg>
        <pc:spChg chg="add del">
          <ac:chgData name="Angela" userId="4b667cc9e006a531" providerId="LiveId" clId="{58ECB35E-064C-4C40-B81F-C22BFF9E9AE9}" dt="2023-07-25T03:06:28.815" v="7187" actId="26606"/>
          <ac:spMkLst>
            <pc:docMk/>
            <pc:sldMk cId="1106068025" sldId="279"/>
            <ac:spMk id="31" creationId="{D5FD337D-4D6B-4C8B-B6F5-121097E09881}"/>
          </ac:spMkLst>
        </pc:spChg>
        <pc:spChg chg="add">
          <ac:chgData name="Angela" userId="4b667cc9e006a531" providerId="LiveId" clId="{58ECB35E-064C-4C40-B81F-C22BFF9E9AE9}" dt="2023-07-25T03:06:28.854" v="7188" actId="26606"/>
          <ac:spMkLst>
            <pc:docMk/>
            <pc:sldMk cId="1106068025" sldId="279"/>
            <ac:spMk id="33" creationId="{5A59F003-E00A-43F9-91DC-CC54E3B87466}"/>
          </ac:spMkLst>
        </pc:spChg>
        <pc:spChg chg="add">
          <ac:chgData name="Angela" userId="4b667cc9e006a531" providerId="LiveId" clId="{58ECB35E-064C-4C40-B81F-C22BFF9E9AE9}" dt="2023-07-25T03:06:28.854" v="7188" actId="26606"/>
          <ac:spMkLst>
            <pc:docMk/>
            <pc:sldMk cId="1106068025" sldId="279"/>
            <ac:spMk id="35" creationId="{D74A4382-E3AD-430A-9A1F-DFA3E0E77A7D}"/>
          </ac:spMkLst>
        </pc:spChg>
        <pc:spChg chg="add">
          <ac:chgData name="Angela" userId="4b667cc9e006a531" providerId="LiveId" clId="{58ECB35E-064C-4C40-B81F-C22BFF9E9AE9}" dt="2023-07-25T03:06:28.854" v="7188" actId="26606"/>
          <ac:spMkLst>
            <pc:docMk/>
            <pc:sldMk cId="1106068025" sldId="279"/>
            <ac:spMk id="36" creationId="{79F40191-0F44-4FD1-82CC-ACB507C14BE6}"/>
          </ac:spMkLst>
        </pc:spChg>
        <pc:picChg chg="add del">
          <ac:chgData name="Angela" userId="4b667cc9e006a531" providerId="LiveId" clId="{58ECB35E-064C-4C40-B81F-C22BFF9E9AE9}" dt="2023-07-25T03:05:51.612" v="7179" actId="26606"/>
          <ac:picMkLst>
            <pc:docMk/>
            <pc:sldMk cId="1106068025" sldId="279"/>
            <ac:picMk id="5" creationId="{5B4942CC-3C34-78AA-F6B0-1A10526D4D41}"/>
          </ac:picMkLst>
        </pc:picChg>
        <pc:picChg chg="add del">
          <ac:chgData name="Angela" userId="4b667cc9e006a531" providerId="LiveId" clId="{58ECB35E-064C-4C40-B81F-C22BFF9E9AE9}" dt="2023-07-25T03:06:28.815" v="7187" actId="26606"/>
          <ac:picMkLst>
            <pc:docMk/>
            <pc:sldMk cId="1106068025" sldId="279"/>
            <ac:picMk id="7" creationId="{B4880974-A512-BA92-6C37-002240A12328}"/>
          </ac:picMkLst>
        </pc:picChg>
        <pc:picChg chg="add del">
          <ac:chgData name="Angela" userId="4b667cc9e006a531" providerId="LiveId" clId="{58ECB35E-064C-4C40-B81F-C22BFF9E9AE9}" dt="2023-07-25T03:06:03.232" v="7181" actId="26606"/>
          <ac:picMkLst>
            <pc:docMk/>
            <pc:sldMk cId="1106068025" sldId="279"/>
            <ac:picMk id="18" creationId="{047CB76E-E257-DE09-C5D6-0220C2CEA3E3}"/>
          </ac:picMkLst>
        </pc:picChg>
        <pc:picChg chg="add del">
          <ac:chgData name="Angela" userId="4b667cc9e006a531" providerId="LiveId" clId="{58ECB35E-064C-4C40-B81F-C22BFF9E9AE9}" dt="2023-07-25T03:06:20.517" v="7185" actId="26606"/>
          <ac:picMkLst>
            <pc:docMk/>
            <pc:sldMk cId="1106068025" sldId="279"/>
            <ac:picMk id="24" creationId="{4903A603-2C7E-0F1F-9D4F-9016F0A493A6}"/>
          </ac:picMkLst>
        </pc:picChg>
        <pc:picChg chg="add">
          <ac:chgData name="Angela" userId="4b667cc9e006a531" providerId="LiveId" clId="{58ECB35E-064C-4C40-B81F-C22BFF9E9AE9}" dt="2023-07-25T03:06:28.854" v="7188" actId="26606"/>
          <ac:picMkLst>
            <pc:docMk/>
            <pc:sldMk cId="1106068025" sldId="279"/>
            <ac:picMk id="34" creationId="{4903A603-2C7E-0F1F-9D4F-9016F0A493A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874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5820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8020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9777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04178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4872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2948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7909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6419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4076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2426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4281329387"/>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0" r:id="rId6"/>
    <p:sldLayoutId id="2147484016" r:id="rId7"/>
    <p:sldLayoutId id="2147484017" r:id="rId8"/>
    <p:sldLayoutId id="2147484018" r:id="rId9"/>
    <p:sldLayoutId id="2147484019" r:id="rId10"/>
    <p:sldLayoutId id="214748402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F99A8CE-31D8-820D-7140-BFC27464DA7E}"/>
              </a:ext>
            </a:extLst>
          </p:cNvPr>
          <p:cNvPicPr>
            <a:picLocks noChangeAspect="1"/>
          </p:cNvPicPr>
          <p:nvPr/>
        </p:nvPicPr>
        <p:blipFill rotWithShape="1">
          <a:blip r:embed="rId2">
            <a:extLst>
              <a:ext uri="{28A0092B-C50C-407E-A947-70E740481C1C}">
                <a14:useLocalDpi xmlns:a14="http://schemas.microsoft.com/office/drawing/2010/main" val="0"/>
              </a:ext>
            </a:extLst>
          </a:blip>
          <a:srcRect l="19721" r="19721"/>
          <a:stretch/>
        </p:blipFill>
        <p:spPr>
          <a:xfrm>
            <a:off x="5066521" y="10"/>
            <a:ext cx="6644449" cy="6079068"/>
          </a:xfrm>
          <a:prstGeom prst="rect">
            <a:avLst/>
          </a:prstGeom>
        </p:spPr>
      </p:pic>
      <p:sp>
        <p:nvSpPr>
          <p:cNvPr id="59" name="Rectangle 5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6A6C28-95AE-441C-18C4-E4B828C86F52}"/>
              </a:ext>
            </a:extLst>
          </p:cNvPr>
          <p:cNvSpPr>
            <a:spLocks noGrp="1"/>
          </p:cNvSpPr>
          <p:nvPr>
            <p:ph type="ctrTitle"/>
          </p:nvPr>
        </p:nvSpPr>
        <p:spPr>
          <a:xfrm>
            <a:off x="477981" y="1122363"/>
            <a:ext cx="4023360" cy="3204134"/>
          </a:xfrm>
        </p:spPr>
        <p:txBody>
          <a:bodyPr anchor="b">
            <a:normAutofit/>
          </a:bodyPr>
          <a:lstStyle/>
          <a:p>
            <a:r>
              <a:rPr lang="en-US" sz="4800" dirty="0"/>
              <a:t>Rockbuster Stealth, LLC</a:t>
            </a:r>
            <a:br>
              <a:rPr lang="en-US" sz="4800" dirty="0"/>
            </a:br>
            <a:r>
              <a:rPr lang="en-US" sz="4800" dirty="0"/>
              <a:t>Launch Strategy</a:t>
            </a:r>
          </a:p>
        </p:txBody>
      </p:sp>
      <p:sp>
        <p:nvSpPr>
          <p:cNvPr id="3" name="Subtitle 2">
            <a:extLst>
              <a:ext uri="{FF2B5EF4-FFF2-40B4-BE49-F238E27FC236}">
                <a16:creationId xmlns:a16="http://schemas.microsoft.com/office/drawing/2014/main" id="{DCBD44BB-1C89-CCBE-116D-C76ADCF03B96}"/>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700" dirty="0"/>
              <a:t>Online Video Services</a:t>
            </a:r>
          </a:p>
          <a:p>
            <a:pPr>
              <a:lnSpc>
                <a:spcPct val="100000"/>
              </a:lnSpc>
            </a:pPr>
            <a:endParaRPr lang="en-US" sz="1700" dirty="0"/>
          </a:p>
          <a:p>
            <a:pPr>
              <a:lnSpc>
                <a:spcPct val="100000"/>
              </a:lnSpc>
            </a:pPr>
            <a:r>
              <a:rPr lang="en-US" sz="1700" dirty="0"/>
              <a:t>By: Angela Hamilton</a:t>
            </a:r>
          </a:p>
        </p:txBody>
      </p:sp>
      <p:sp>
        <p:nvSpPr>
          <p:cNvPr id="61" name="Rectangle 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07919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Film reel and slate">
            <a:extLst>
              <a:ext uri="{FF2B5EF4-FFF2-40B4-BE49-F238E27FC236}">
                <a16:creationId xmlns:a16="http://schemas.microsoft.com/office/drawing/2014/main" id="{DF6D7A98-8CF8-6666-EFFC-066B380B2BDF}"/>
              </a:ext>
            </a:extLst>
          </p:cNvPr>
          <p:cNvPicPr>
            <a:picLocks noChangeAspect="1"/>
          </p:cNvPicPr>
          <p:nvPr/>
        </p:nvPicPr>
        <p:blipFill rotWithShape="1">
          <a:blip r:embed="rId2"/>
          <a:srcRect t="12486" b="3245"/>
          <a:stretch/>
        </p:blipFill>
        <p:spPr>
          <a:xfrm>
            <a:off x="20" y="10"/>
            <a:ext cx="12191981" cy="6857990"/>
          </a:xfrm>
          <a:prstGeom prst="rect">
            <a:avLst/>
          </a:prstGeom>
        </p:spPr>
      </p:pic>
      <p:sp>
        <p:nvSpPr>
          <p:cNvPr id="46" name="Rectangle 4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25F111-6B51-08B1-D3E1-3CFD0FB3C6D4}"/>
              </a:ext>
            </a:extLst>
          </p:cNvPr>
          <p:cNvSpPr>
            <a:spLocks noGrp="1"/>
          </p:cNvSpPr>
          <p:nvPr>
            <p:ph type="title"/>
          </p:nvPr>
        </p:nvSpPr>
        <p:spPr>
          <a:xfrm>
            <a:off x="404553" y="3091928"/>
            <a:ext cx="9078562" cy="2387600"/>
          </a:xfrm>
        </p:spPr>
        <p:txBody>
          <a:bodyPr vert="horz" lIns="91440" tIns="45720" rIns="91440" bIns="45720" rtlCol="0" anchor="b">
            <a:normAutofit/>
          </a:bodyPr>
          <a:lstStyle/>
          <a:p>
            <a:pPr>
              <a:lnSpc>
                <a:spcPct val="90000"/>
              </a:lnSpc>
            </a:pPr>
            <a:r>
              <a:rPr lang="en-US" sz="6600" dirty="0"/>
              <a:t>03</a:t>
            </a:r>
          </a:p>
        </p:txBody>
      </p:sp>
      <p:sp>
        <p:nvSpPr>
          <p:cNvPr id="48" name="Rectangle: Rounded Corners 4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00F928A3-B256-837E-8C75-B988C45A0821}"/>
              </a:ext>
            </a:extLst>
          </p:cNvPr>
          <p:cNvSpPr>
            <a:spLocks noGrp="1"/>
          </p:cNvSpPr>
          <p:nvPr>
            <p:ph type="body" sz="half" idx="2"/>
          </p:nvPr>
        </p:nvSpPr>
        <p:spPr>
          <a:xfrm>
            <a:off x="404553" y="5624945"/>
            <a:ext cx="9078562" cy="592975"/>
          </a:xfrm>
        </p:spPr>
        <p:txBody>
          <a:bodyPr vert="horz" lIns="91440" tIns="45720" rIns="91440" bIns="45720" rtlCol="0" anchor="ctr">
            <a:normAutofit fontScale="92500"/>
          </a:bodyPr>
          <a:lstStyle/>
          <a:p>
            <a:pPr>
              <a:lnSpc>
                <a:spcPct val="100000"/>
              </a:lnSpc>
            </a:pPr>
            <a:r>
              <a:rPr lang="en-US" sz="2800" b="1" dirty="0">
                <a:effectLst/>
              </a:rPr>
              <a:t>Which countries are Rockbuster Customers based in?</a:t>
            </a:r>
            <a:endParaRPr lang="en-US" sz="2800" b="1" dirty="0"/>
          </a:p>
        </p:txBody>
      </p:sp>
    </p:spTree>
    <p:extLst>
      <p:ext uri="{BB962C8B-B14F-4D97-AF65-F5344CB8AC3E}">
        <p14:creationId xmlns:p14="http://schemas.microsoft.com/office/powerpoint/2010/main" val="36615186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2227AB-27A3-F2AF-6278-ECDEA8413EDD}"/>
              </a:ext>
            </a:extLst>
          </p:cNvPr>
          <p:cNvSpPr>
            <a:spLocks noGrp="1"/>
          </p:cNvSpPr>
          <p:nvPr>
            <p:ph type="title"/>
          </p:nvPr>
        </p:nvSpPr>
        <p:spPr>
          <a:xfrm>
            <a:off x="1051560" y="586822"/>
            <a:ext cx="3538728" cy="1645920"/>
          </a:xfrm>
        </p:spPr>
        <p:txBody>
          <a:bodyPr>
            <a:normAutofit/>
          </a:bodyPr>
          <a:lstStyle/>
          <a:p>
            <a:r>
              <a:rPr lang="en-US" sz="3200"/>
              <a:t>Rockbuster Customer Base</a:t>
            </a:r>
          </a:p>
        </p:txBody>
      </p:sp>
      <p:sp>
        <p:nvSpPr>
          <p:cNvPr id="52" name="Rectangle 5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1A752F5-7322-530D-4C9A-FFD7BBC4D988}"/>
              </a:ext>
            </a:extLst>
          </p:cNvPr>
          <p:cNvSpPr>
            <a:spLocks noGrp="1"/>
          </p:cNvSpPr>
          <p:nvPr>
            <p:ph idx="1"/>
          </p:nvPr>
        </p:nvSpPr>
        <p:spPr>
          <a:xfrm>
            <a:off x="5349240" y="586822"/>
            <a:ext cx="6007608" cy="1645920"/>
          </a:xfrm>
        </p:spPr>
        <p:txBody>
          <a:bodyPr anchor="ctr">
            <a:normAutofit fontScale="92500" lnSpcReduction="20000"/>
          </a:bodyPr>
          <a:lstStyle/>
          <a:p>
            <a:pPr>
              <a:lnSpc>
                <a:spcPct val="100000"/>
              </a:lnSpc>
            </a:pP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1800" dirty="0">
                <a:ea typeface="Calibri" panose="020F0502020204030204" pitchFamily="34" charset="0"/>
                <a:cs typeface="Calibri" panose="020F0502020204030204" pitchFamily="34" charset="0"/>
              </a:rPr>
              <a:t>The Countries with the most customers are India, China, and the United States. These three countries make up approximately 47% of total sales revenue.</a:t>
            </a:r>
          </a:p>
          <a:p>
            <a:pPr>
              <a:lnSpc>
                <a:spcPct val="100000"/>
              </a:lnSpc>
            </a:pPr>
            <a:r>
              <a:rPr lang="en-US" sz="1800" dirty="0">
                <a:ea typeface="Calibri" panose="020F0502020204030204" pitchFamily="34" charset="0"/>
                <a:cs typeface="Calibri" panose="020F0502020204030204" pitchFamily="34" charset="0"/>
              </a:rPr>
              <a:t>India has the most customers, which comprises approximately 19 % of total sales revenue.</a:t>
            </a:r>
          </a:p>
          <a:p>
            <a:pPr>
              <a:lnSpc>
                <a:spcPct val="100000"/>
              </a:lnSpc>
            </a:pPr>
            <a:endParaRPr lang="en-US" sz="1400" dirty="0"/>
          </a:p>
        </p:txBody>
      </p:sp>
      <p:pic>
        <p:nvPicPr>
          <p:cNvPr id="6" name="Picture 5">
            <a:extLst>
              <a:ext uri="{FF2B5EF4-FFF2-40B4-BE49-F238E27FC236}">
                <a16:creationId xmlns:a16="http://schemas.microsoft.com/office/drawing/2014/main" id="{72C331A8-C8B2-F9CF-1E5A-38CE1019B5B9}"/>
              </a:ext>
            </a:extLst>
          </p:cNvPr>
          <p:cNvPicPr>
            <a:picLocks noChangeAspect="1"/>
          </p:cNvPicPr>
          <p:nvPr/>
        </p:nvPicPr>
        <p:blipFill>
          <a:blip r:embed="rId2"/>
          <a:stretch>
            <a:fillRect/>
          </a:stretch>
        </p:blipFill>
        <p:spPr>
          <a:xfrm>
            <a:off x="557783" y="2991321"/>
            <a:ext cx="5481509" cy="3391006"/>
          </a:xfrm>
          <a:prstGeom prst="rect">
            <a:avLst/>
          </a:prstGeom>
        </p:spPr>
      </p:pic>
      <p:pic>
        <p:nvPicPr>
          <p:cNvPr id="10" name="Picture 9">
            <a:extLst>
              <a:ext uri="{FF2B5EF4-FFF2-40B4-BE49-F238E27FC236}">
                <a16:creationId xmlns:a16="http://schemas.microsoft.com/office/drawing/2014/main" id="{F6A2AF49-DBE3-80AE-DD61-DCDAA6EDF305}"/>
              </a:ext>
            </a:extLst>
          </p:cNvPr>
          <p:cNvPicPr>
            <a:picLocks noChangeAspect="1"/>
          </p:cNvPicPr>
          <p:nvPr/>
        </p:nvPicPr>
        <p:blipFill>
          <a:blip r:embed="rId3"/>
          <a:stretch>
            <a:fillRect/>
          </a:stretch>
        </p:blipFill>
        <p:spPr>
          <a:xfrm>
            <a:off x="6549009" y="3200400"/>
            <a:ext cx="5085207" cy="2750936"/>
          </a:xfrm>
          <a:prstGeom prst="rect">
            <a:avLst/>
          </a:prstGeom>
        </p:spPr>
      </p:pic>
    </p:spTree>
    <p:extLst>
      <p:ext uri="{BB962C8B-B14F-4D97-AF65-F5344CB8AC3E}">
        <p14:creationId xmlns:p14="http://schemas.microsoft.com/office/powerpoint/2010/main" val="55980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03D98-6C39-A2DE-0559-4A73C98CE8D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t>Top 10 Countries with Number of Customers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E09EA733-0D1E-1EC9-59E5-48484943CBF1}"/>
              </a:ext>
            </a:extLst>
          </p:cNvPr>
          <p:cNvPicPr>
            <a:picLocks noGrp="1" noChangeAspect="1"/>
          </p:cNvPicPr>
          <p:nvPr>
            <p:ph idx="1"/>
          </p:nvPr>
        </p:nvPicPr>
        <p:blipFill>
          <a:blip r:embed="rId2"/>
          <a:stretch>
            <a:fillRect/>
          </a:stretch>
        </p:blipFill>
        <p:spPr>
          <a:xfrm>
            <a:off x="4864608" y="1038650"/>
            <a:ext cx="6846363" cy="4629446"/>
          </a:xfrm>
          <a:prstGeom prst="rect">
            <a:avLst/>
          </a:prstGeom>
        </p:spPr>
      </p:pic>
    </p:spTree>
    <p:extLst>
      <p:ext uri="{BB962C8B-B14F-4D97-AF65-F5344CB8AC3E}">
        <p14:creationId xmlns:p14="http://schemas.microsoft.com/office/powerpoint/2010/main" val="40402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Film reel and slate">
            <a:extLst>
              <a:ext uri="{FF2B5EF4-FFF2-40B4-BE49-F238E27FC236}">
                <a16:creationId xmlns:a16="http://schemas.microsoft.com/office/drawing/2014/main" id="{DF6D7A98-8CF8-6666-EFFC-066B380B2BDF}"/>
              </a:ext>
            </a:extLst>
          </p:cNvPr>
          <p:cNvPicPr>
            <a:picLocks noChangeAspect="1"/>
          </p:cNvPicPr>
          <p:nvPr/>
        </p:nvPicPr>
        <p:blipFill rotWithShape="1">
          <a:blip r:embed="rId2"/>
          <a:srcRect t="12486" b="3245"/>
          <a:stretch/>
        </p:blipFill>
        <p:spPr>
          <a:xfrm>
            <a:off x="20" y="10"/>
            <a:ext cx="12191981" cy="6857990"/>
          </a:xfrm>
          <a:prstGeom prst="rect">
            <a:avLst/>
          </a:prstGeom>
        </p:spPr>
      </p:pic>
      <p:sp>
        <p:nvSpPr>
          <p:cNvPr id="46" name="Rectangle 4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25F111-6B51-08B1-D3E1-3CFD0FB3C6D4}"/>
              </a:ext>
            </a:extLst>
          </p:cNvPr>
          <p:cNvSpPr>
            <a:spLocks noGrp="1"/>
          </p:cNvSpPr>
          <p:nvPr>
            <p:ph type="title"/>
          </p:nvPr>
        </p:nvSpPr>
        <p:spPr>
          <a:xfrm>
            <a:off x="404553" y="3091928"/>
            <a:ext cx="9078562" cy="2387600"/>
          </a:xfrm>
        </p:spPr>
        <p:txBody>
          <a:bodyPr vert="horz" lIns="91440" tIns="45720" rIns="91440" bIns="45720" rtlCol="0" anchor="b">
            <a:normAutofit/>
          </a:bodyPr>
          <a:lstStyle/>
          <a:p>
            <a:pPr>
              <a:lnSpc>
                <a:spcPct val="90000"/>
              </a:lnSpc>
            </a:pPr>
            <a:r>
              <a:rPr lang="en-US" sz="6600" dirty="0"/>
              <a:t>04</a:t>
            </a:r>
          </a:p>
        </p:txBody>
      </p:sp>
      <p:sp>
        <p:nvSpPr>
          <p:cNvPr id="48" name="Rectangle: Rounded Corners 4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00F928A3-B256-837E-8C75-B988C45A0821}"/>
              </a:ext>
            </a:extLst>
          </p:cNvPr>
          <p:cNvSpPr>
            <a:spLocks noGrp="1"/>
          </p:cNvSpPr>
          <p:nvPr>
            <p:ph type="body" sz="half" idx="2"/>
          </p:nvPr>
        </p:nvSpPr>
        <p:spPr>
          <a:xfrm>
            <a:off x="404553" y="5624945"/>
            <a:ext cx="9078562" cy="592975"/>
          </a:xfrm>
        </p:spPr>
        <p:txBody>
          <a:bodyPr vert="horz" lIns="91440" tIns="45720" rIns="91440" bIns="45720" rtlCol="0" anchor="ctr">
            <a:normAutofit fontScale="92500"/>
          </a:bodyPr>
          <a:lstStyle/>
          <a:p>
            <a:pPr>
              <a:lnSpc>
                <a:spcPct val="100000"/>
              </a:lnSpc>
            </a:pPr>
            <a:r>
              <a:rPr lang="en-US" sz="2800" b="1" dirty="0">
                <a:effectLst/>
              </a:rPr>
              <a:t>Where are customers with a high lifetime value base?</a:t>
            </a:r>
            <a:endParaRPr lang="en-US" sz="2800" b="1" dirty="0"/>
          </a:p>
        </p:txBody>
      </p:sp>
    </p:spTree>
    <p:extLst>
      <p:ext uri="{BB962C8B-B14F-4D97-AF65-F5344CB8AC3E}">
        <p14:creationId xmlns:p14="http://schemas.microsoft.com/office/powerpoint/2010/main" val="6476135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28E138-5E35-5037-9E8C-1936D170CF2B}"/>
              </a:ext>
            </a:extLst>
          </p:cNvPr>
          <p:cNvSpPr>
            <a:spLocks noGrp="1"/>
          </p:cNvSpPr>
          <p:nvPr>
            <p:ph type="title"/>
          </p:nvPr>
        </p:nvSpPr>
        <p:spPr>
          <a:xfrm>
            <a:off x="371094" y="1161288"/>
            <a:ext cx="3438144" cy="1124712"/>
          </a:xfrm>
        </p:spPr>
        <p:txBody>
          <a:bodyPr anchor="b">
            <a:normAutofit/>
          </a:bodyPr>
          <a:lstStyle/>
          <a:p>
            <a:r>
              <a:rPr lang="en-US" sz="2800" dirty="0"/>
              <a:t>High Lifetime Value Customers</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E933FCA-0906-EA94-A46C-DE3817B0D279}"/>
              </a:ext>
            </a:extLst>
          </p:cNvPr>
          <p:cNvSpPr>
            <a:spLocks noGrp="1"/>
          </p:cNvSpPr>
          <p:nvPr>
            <p:ph idx="1"/>
          </p:nvPr>
        </p:nvSpPr>
        <p:spPr>
          <a:xfrm>
            <a:off x="371094" y="2718054"/>
            <a:ext cx="3438906" cy="3207258"/>
          </a:xfrm>
        </p:spPr>
        <p:txBody>
          <a:bodyPr anchor="t">
            <a:normAutofit/>
          </a:bodyPr>
          <a:lstStyle/>
          <a:p>
            <a:pPr marL="0" indent="0">
              <a:buNone/>
            </a:pPr>
            <a:r>
              <a:rPr lang="en-US" sz="1800" dirty="0"/>
              <a:t>Customer Base:</a:t>
            </a:r>
          </a:p>
          <a:p>
            <a:r>
              <a:rPr lang="en-US" sz="1800" dirty="0"/>
              <a:t>India- (highest customer base)</a:t>
            </a:r>
          </a:p>
          <a:p>
            <a:r>
              <a:rPr lang="en-US" sz="1800" dirty="0"/>
              <a:t>China</a:t>
            </a:r>
          </a:p>
          <a:p>
            <a:r>
              <a:rPr lang="en-US" sz="1800" dirty="0"/>
              <a:t>Japan</a:t>
            </a:r>
          </a:p>
          <a:p>
            <a:r>
              <a:rPr lang="en-US" sz="1800" dirty="0"/>
              <a:t>Mexico </a:t>
            </a:r>
          </a:p>
          <a:p>
            <a:r>
              <a:rPr lang="en-US" sz="1800" dirty="0"/>
              <a:t>United States</a:t>
            </a:r>
          </a:p>
          <a:p>
            <a:endParaRPr lang="en-US" sz="1700" dirty="0"/>
          </a:p>
          <a:p>
            <a:endParaRPr lang="en-US" sz="1700" dirty="0"/>
          </a:p>
        </p:txBody>
      </p:sp>
      <p:pic>
        <p:nvPicPr>
          <p:cNvPr id="11" name="Picture 10">
            <a:extLst>
              <a:ext uri="{FF2B5EF4-FFF2-40B4-BE49-F238E27FC236}">
                <a16:creationId xmlns:a16="http://schemas.microsoft.com/office/drawing/2014/main" id="{66CBE437-45D8-CF38-08B8-6FD16A186365}"/>
              </a:ext>
            </a:extLst>
          </p:cNvPr>
          <p:cNvPicPr>
            <a:picLocks noChangeAspect="1"/>
          </p:cNvPicPr>
          <p:nvPr/>
        </p:nvPicPr>
        <p:blipFill>
          <a:blip r:embed="rId2"/>
          <a:stretch>
            <a:fillRect/>
          </a:stretch>
        </p:blipFill>
        <p:spPr>
          <a:xfrm>
            <a:off x="4446529" y="369085"/>
            <a:ext cx="7505326" cy="5715715"/>
          </a:xfrm>
          <a:prstGeom prst="rect">
            <a:avLst/>
          </a:prstGeom>
        </p:spPr>
      </p:pic>
    </p:spTree>
    <p:extLst>
      <p:ext uri="{BB962C8B-B14F-4D97-AF65-F5344CB8AC3E}">
        <p14:creationId xmlns:p14="http://schemas.microsoft.com/office/powerpoint/2010/main" val="363932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Film reel and slate">
            <a:extLst>
              <a:ext uri="{FF2B5EF4-FFF2-40B4-BE49-F238E27FC236}">
                <a16:creationId xmlns:a16="http://schemas.microsoft.com/office/drawing/2014/main" id="{DF6D7A98-8CF8-6666-EFFC-066B380B2BDF}"/>
              </a:ext>
            </a:extLst>
          </p:cNvPr>
          <p:cNvPicPr>
            <a:picLocks noChangeAspect="1"/>
          </p:cNvPicPr>
          <p:nvPr/>
        </p:nvPicPr>
        <p:blipFill rotWithShape="1">
          <a:blip r:embed="rId2"/>
          <a:srcRect t="12486" b="3245"/>
          <a:stretch/>
        </p:blipFill>
        <p:spPr>
          <a:xfrm>
            <a:off x="20" y="10"/>
            <a:ext cx="12191981" cy="6857990"/>
          </a:xfrm>
          <a:prstGeom prst="rect">
            <a:avLst/>
          </a:prstGeom>
        </p:spPr>
      </p:pic>
      <p:sp>
        <p:nvSpPr>
          <p:cNvPr id="46" name="Rectangle 4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25F111-6B51-08B1-D3E1-3CFD0FB3C6D4}"/>
              </a:ext>
            </a:extLst>
          </p:cNvPr>
          <p:cNvSpPr>
            <a:spLocks noGrp="1"/>
          </p:cNvSpPr>
          <p:nvPr>
            <p:ph type="title"/>
          </p:nvPr>
        </p:nvSpPr>
        <p:spPr>
          <a:xfrm>
            <a:off x="404553" y="3091928"/>
            <a:ext cx="9078562" cy="2387600"/>
          </a:xfrm>
        </p:spPr>
        <p:txBody>
          <a:bodyPr vert="horz" lIns="91440" tIns="45720" rIns="91440" bIns="45720" rtlCol="0" anchor="b">
            <a:normAutofit/>
          </a:bodyPr>
          <a:lstStyle/>
          <a:p>
            <a:pPr>
              <a:lnSpc>
                <a:spcPct val="90000"/>
              </a:lnSpc>
            </a:pPr>
            <a:r>
              <a:rPr lang="en-US" sz="6600" dirty="0"/>
              <a:t>05</a:t>
            </a:r>
          </a:p>
        </p:txBody>
      </p:sp>
      <p:sp>
        <p:nvSpPr>
          <p:cNvPr id="48" name="Rectangle: Rounded Corners 4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00F928A3-B256-837E-8C75-B988C45A0821}"/>
              </a:ext>
            </a:extLst>
          </p:cNvPr>
          <p:cNvSpPr>
            <a:spLocks noGrp="1"/>
          </p:cNvSpPr>
          <p:nvPr>
            <p:ph type="body" sz="half" idx="2"/>
          </p:nvPr>
        </p:nvSpPr>
        <p:spPr>
          <a:xfrm>
            <a:off x="404553" y="5624945"/>
            <a:ext cx="9078562" cy="592975"/>
          </a:xfrm>
        </p:spPr>
        <p:txBody>
          <a:bodyPr vert="horz" lIns="91440" tIns="45720" rIns="91440" bIns="45720" rtlCol="0" anchor="ctr">
            <a:normAutofit fontScale="92500"/>
          </a:bodyPr>
          <a:lstStyle/>
          <a:p>
            <a:pPr>
              <a:lnSpc>
                <a:spcPct val="100000"/>
              </a:lnSpc>
            </a:pPr>
            <a:r>
              <a:rPr lang="en-US" sz="2800" b="1" dirty="0">
                <a:effectLst/>
              </a:rPr>
              <a:t>Does sales figures vary between geographic regions?</a:t>
            </a:r>
            <a:endParaRPr lang="en-US" sz="2800" b="1" dirty="0"/>
          </a:p>
        </p:txBody>
      </p:sp>
    </p:spTree>
    <p:extLst>
      <p:ext uri="{BB962C8B-B14F-4D97-AF65-F5344CB8AC3E}">
        <p14:creationId xmlns:p14="http://schemas.microsoft.com/office/powerpoint/2010/main" val="9499993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F3C8-7A82-A25C-E851-3D042771E78A}"/>
              </a:ext>
            </a:extLst>
          </p:cNvPr>
          <p:cNvSpPr>
            <a:spLocks noGrp="1"/>
          </p:cNvSpPr>
          <p:nvPr>
            <p:ph type="title"/>
          </p:nvPr>
        </p:nvSpPr>
        <p:spPr/>
        <p:txBody>
          <a:bodyPr/>
          <a:lstStyle/>
          <a:p>
            <a:r>
              <a:rPr lang="en-US" dirty="0"/>
              <a:t>Comparing Sales Revenue by Region</a:t>
            </a:r>
          </a:p>
        </p:txBody>
      </p:sp>
      <p:sp>
        <p:nvSpPr>
          <p:cNvPr id="3" name="Text Placeholder 2">
            <a:extLst>
              <a:ext uri="{FF2B5EF4-FFF2-40B4-BE49-F238E27FC236}">
                <a16:creationId xmlns:a16="http://schemas.microsoft.com/office/drawing/2014/main" id="{2BEFCD15-EB85-9096-3216-C0CC80EC3AE2}"/>
              </a:ext>
            </a:extLst>
          </p:cNvPr>
          <p:cNvSpPr>
            <a:spLocks noGrp="1"/>
          </p:cNvSpPr>
          <p:nvPr>
            <p:ph type="body" idx="1"/>
          </p:nvPr>
        </p:nvSpPr>
        <p:spPr/>
        <p:txBody>
          <a:bodyPr>
            <a:normAutofit/>
          </a:bodyPr>
          <a:lstStyle/>
          <a:p>
            <a:r>
              <a:rPr lang="en-US" sz="1600" b="0" dirty="0">
                <a:solidFill>
                  <a:srgbClr val="0E101A"/>
                </a:solidFill>
                <a:effectLst/>
              </a:rPr>
              <a:t>Regions with the highest customer counts also have higher sales revenue.</a:t>
            </a:r>
            <a:endParaRPr lang="en-US" sz="1600" b="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994FE66B-0EA6-8DC5-749E-1B8A59A63ACD}"/>
              </a:ext>
            </a:extLst>
          </p:cNvPr>
          <p:cNvSpPr>
            <a:spLocks noGrp="1"/>
          </p:cNvSpPr>
          <p:nvPr>
            <p:ph sz="half" idx="2"/>
          </p:nvPr>
        </p:nvSpPr>
        <p:spPr/>
        <p:txBody>
          <a:bodyPr/>
          <a:lstStyle/>
          <a:p>
            <a:endParaRPr lang="en-US" dirty="0"/>
          </a:p>
          <a:p>
            <a:endParaRPr lang="en-US" dirty="0"/>
          </a:p>
        </p:txBody>
      </p:sp>
      <p:sp>
        <p:nvSpPr>
          <p:cNvPr id="5" name="Text Placeholder 4">
            <a:extLst>
              <a:ext uri="{FF2B5EF4-FFF2-40B4-BE49-F238E27FC236}">
                <a16:creationId xmlns:a16="http://schemas.microsoft.com/office/drawing/2014/main" id="{D0E84325-2971-A11C-7BBD-3DC27E79D00E}"/>
              </a:ext>
            </a:extLst>
          </p:cNvPr>
          <p:cNvSpPr>
            <a:spLocks noGrp="1"/>
          </p:cNvSpPr>
          <p:nvPr>
            <p:ph type="body" sz="quarter" idx="3"/>
          </p:nvPr>
        </p:nvSpPr>
        <p:spPr/>
        <p:txBody>
          <a:bodyPr>
            <a:noAutofit/>
          </a:bodyPr>
          <a:lstStyle/>
          <a:p>
            <a:r>
              <a:rPr lang="en-US" sz="1600" b="0" dirty="0">
                <a:solidFill>
                  <a:srgbClr val="0E101A"/>
                </a:solidFill>
                <a:effectLst/>
              </a:rPr>
              <a:t>The top 3 Regions are Asia, Europe, and North America. Asia is our highest performer, producing 56% of total sales revenue.</a:t>
            </a:r>
            <a:endParaRPr lang="en-US" sz="1600" b="0" dirty="0">
              <a:ea typeface="Calibri" panose="020F0502020204030204" pitchFamily="34" charset="0"/>
              <a:cs typeface="Calibri" panose="020F0502020204030204" pitchFamily="34" charset="0"/>
            </a:endParaRPr>
          </a:p>
        </p:txBody>
      </p:sp>
      <p:pic>
        <p:nvPicPr>
          <p:cNvPr id="15" name="Content Placeholder 14">
            <a:extLst>
              <a:ext uri="{FF2B5EF4-FFF2-40B4-BE49-F238E27FC236}">
                <a16:creationId xmlns:a16="http://schemas.microsoft.com/office/drawing/2014/main" id="{EBF93FD1-53FE-BB59-E3DF-95262B7CBD37}"/>
              </a:ext>
            </a:extLst>
          </p:cNvPr>
          <p:cNvPicPr>
            <a:picLocks noGrp="1" noChangeAspect="1"/>
          </p:cNvPicPr>
          <p:nvPr>
            <p:ph sz="quarter" idx="4"/>
          </p:nvPr>
        </p:nvPicPr>
        <p:blipFill>
          <a:blip r:embed="rId2"/>
          <a:stretch>
            <a:fillRect/>
          </a:stretch>
        </p:blipFill>
        <p:spPr>
          <a:xfrm>
            <a:off x="6463620" y="3556218"/>
            <a:ext cx="4701947" cy="2508679"/>
          </a:xfrm>
        </p:spPr>
      </p:pic>
      <p:pic>
        <p:nvPicPr>
          <p:cNvPr id="13" name="Picture 12">
            <a:extLst>
              <a:ext uri="{FF2B5EF4-FFF2-40B4-BE49-F238E27FC236}">
                <a16:creationId xmlns:a16="http://schemas.microsoft.com/office/drawing/2014/main" id="{A7133A30-7CF2-3772-4478-73AFBFAC1B79}"/>
              </a:ext>
            </a:extLst>
          </p:cNvPr>
          <p:cNvPicPr>
            <a:picLocks noChangeAspect="1"/>
          </p:cNvPicPr>
          <p:nvPr/>
        </p:nvPicPr>
        <p:blipFill>
          <a:blip r:embed="rId3"/>
          <a:stretch>
            <a:fillRect/>
          </a:stretch>
        </p:blipFill>
        <p:spPr>
          <a:xfrm>
            <a:off x="1208310" y="3429000"/>
            <a:ext cx="4772611" cy="2635898"/>
          </a:xfrm>
          <a:prstGeom prst="rect">
            <a:avLst/>
          </a:prstGeom>
        </p:spPr>
      </p:pic>
    </p:spTree>
    <p:extLst>
      <p:ext uri="{BB962C8B-B14F-4D97-AF65-F5344CB8AC3E}">
        <p14:creationId xmlns:p14="http://schemas.microsoft.com/office/powerpoint/2010/main" val="59408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1A9C4-552C-66F1-FBC9-2F7F8DC770C3}"/>
              </a:ext>
            </a:extLst>
          </p:cNvPr>
          <p:cNvSpPr>
            <a:spLocks noGrp="1"/>
          </p:cNvSpPr>
          <p:nvPr>
            <p:ph type="title"/>
          </p:nvPr>
        </p:nvSpPr>
        <p:spPr>
          <a:xfrm>
            <a:off x="5080216" y="1076324"/>
            <a:ext cx="6272784" cy="1535051"/>
          </a:xfrm>
        </p:spPr>
        <p:txBody>
          <a:bodyPr anchor="b">
            <a:normAutofit/>
          </a:bodyPr>
          <a:lstStyle/>
          <a:p>
            <a:r>
              <a:rPr lang="en-US" sz="5200"/>
              <a:t>Recommendations</a:t>
            </a:r>
          </a:p>
        </p:txBody>
      </p:sp>
      <p:pic>
        <p:nvPicPr>
          <p:cNvPr id="33" name="Picture 4" descr="One in a crowd">
            <a:extLst>
              <a:ext uri="{FF2B5EF4-FFF2-40B4-BE49-F238E27FC236}">
                <a16:creationId xmlns:a16="http://schemas.microsoft.com/office/drawing/2014/main" id="{846725EE-D0AC-2152-F05B-F547FFFD7736}"/>
              </a:ext>
            </a:extLst>
          </p:cNvPr>
          <p:cNvPicPr>
            <a:picLocks noChangeAspect="1"/>
          </p:cNvPicPr>
          <p:nvPr/>
        </p:nvPicPr>
        <p:blipFill rotWithShape="1">
          <a:blip r:embed="rId2"/>
          <a:srcRect l="29460" r="21270"/>
          <a:stretch/>
        </p:blipFill>
        <p:spPr>
          <a:xfrm>
            <a:off x="20" y="10"/>
            <a:ext cx="4505305" cy="6857990"/>
          </a:xfrm>
          <a:prstGeom prst="rect">
            <a:avLst/>
          </a:prstGeom>
        </p:spPr>
      </p:pic>
      <p:sp>
        <p:nvSpPr>
          <p:cNvPr id="3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Content Placeholder 2">
            <a:extLst>
              <a:ext uri="{FF2B5EF4-FFF2-40B4-BE49-F238E27FC236}">
                <a16:creationId xmlns:a16="http://schemas.microsoft.com/office/drawing/2014/main" id="{746A98F1-5410-161C-FF70-B0F5A8E19435}"/>
              </a:ext>
            </a:extLst>
          </p:cNvPr>
          <p:cNvSpPr>
            <a:spLocks noGrp="1"/>
          </p:cNvSpPr>
          <p:nvPr>
            <p:ph idx="1"/>
          </p:nvPr>
        </p:nvSpPr>
        <p:spPr>
          <a:xfrm>
            <a:off x="5080216" y="3351276"/>
            <a:ext cx="6272784" cy="2825686"/>
          </a:xfrm>
        </p:spPr>
        <p:txBody>
          <a:bodyPr>
            <a:normAutofit/>
          </a:bodyPr>
          <a:lstStyle/>
          <a:p>
            <a:pPr>
              <a:lnSpc>
                <a:spcPct val="100000"/>
              </a:lnSpc>
              <a:spcBef>
                <a:spcPts val="0"/>
              </a:spcBef>
              <a:spcAft>
                <a:spcPts val="0"/>
              </a:spcAft>
              <a:buFont typeface="Arial" panose="020B0604020202020204" pitchFamily="34" charset="0"/>
              <a:buChar char="•"/>
            </a:pPr>
            <a:r>
              <a:rPr lang="en-US" sz="1300">
                <a:effectLst/>
              </a:rPr>
              <a:t>Continue to target the Regions with the highest customer base and Revenue.</a:t>
            </a:r>
          </a:p>
          <a:p>
            <a:pPr>
              <a:lnSpc>
                <a:spcPct val="100000"/>
              </a:lnSpc>
              <a:spcBef>
                <a:spcPts val="0"/>
              </a:spcBef>
              <a:spcAft>
                <a:spcPts val="0"/>
              </a:spcAft>
              <a:buFont typeface="Arial" panose="020B0604020202020204" pitchFamily="34" charset="0"/>
              <a:buChar char="•"/>
            </a:pPr>
            <a:r>
              <a:rPr lang="en-US" sz="1300">
                <a:effectLst/>
              </a:rPr>
              <a:t>Increase Rockbuster’s movie catalog and content with new titles being available frequently.</a:t>
            </a:r>
          </a:p>
          <a:p>
            <a:pPr>
              <a:lnSpc>
                <a:spcPct val="100000"/>
              </a:lnSpc>
              <a:spcBef>
                <a:spcPts val="0"/>
              </a:spcBef>
              <a:spcAft>
                <a:spcPts val="0"/>
              </a:spcAft>
              <a:buFont typeface="Arial" panose="020B0604020202020204" pitchFamily="34" charset="0"/>
              <a:buChar char="•"/>
            </a:pPr>
            <a:r>
              <a:rPr lang="en-US" sz="1300">
                <a:effectLst/>
              </a:rPr>
              <a:t>Share content on social media that is interesting to our targeted audience to assist with identifying algorithms that show what current and potential customers like and dislike for future forecasting.</a:t>
            </a:r>
          </a:p>
          <a:p>
            <a:pPr>
              <a:lnSpc>
                <a:spcPct val="100000"/>
              </a:lnSpc>
              <a:spcBef>
                <a:spcPts val="0"/>
              </a:spcBef>
              <a:spcAft>
                <a:spcPts val="0"/>
              </a:spcAft>
              <a:buFont typeface="Arial" panose="020B0604020202020204" pitchFamily="34" charset="0"/>
              <a:buChar char="•"/>
            </a:pPr>
            <a:r>
              <a:rPr lang="en-US" sz="1300">
                <a:effectLst/>
              </a:rPr>
              <a:t>Build more awareness around the company in the Caribbean, Latin America, and Oceania to attract and intrigue our target audience. I recommend offering discounts and promotional packages in these regions, as they bring in less Revenue.  </a:t>
            </a:r>
          </a:p>
          <a:p>
            <a:pPr>
              <a:lnSpc>
                <a:spcPct val="100000"/>
              </a:lnSpc>
              <a:spcBef>
                <a:spcPts val="0"/>
              </a:spcBef>
              <a:spcAft>
                <a:spcPts val="0"/>
              </a:spcAft>
              <a:buFont typeface="Arial" panose="020B0604020202020204" pitchFamily="34" charset="0"/>
              <a:buChar char="•"/>
            </a:pPr>
            <a:r>
              <a:rPr lang="en-US" sz="1300">
                <a:effectLst/>
              </a:rPr>
              <a:t>Offer a downloadable app on mobile devices to boost sales.</a:t>
            </a:r>
          </a:p>
          <a:p>
            <a:pPr>
              <a:lnSpc>
                <a:spcPct val="100000"/>
              </a:lnSpc>
              <a:spcBef>
                <a:spcPts val="0"/>
              </a:spcBef>
              <a:spcAft>
                <a:spcPts val="0"/>
              </a:spcAft>
              <a:buFont typeface="Arial" panose="020B0604020202020204" pitchFamily="34" charset="0"/>
              <a:buChar char="•"/>
            </a:pPr>
            <a:r>
              <a:rPr lang="en-US" sz="1300">
                <a:effectLst/>
              </a:rPr>
              <a:t>Add content in different languages.</a:t>
            </a:r>
          </a:p>
          <a:p>
            <a:pPr>
              <a:lnSpc>
                <a:spcPct val="100000"/>
              </a:lnSpc>
            </a:pPr>
            <a:endParaRPr lang="en-US" sz="1300"/>
          </a:p>
        </p:txBody>
      </p:sp>
    </p:spTree>
    <p:extLst>
      <p:ext uri="{BB962C8B-B14F-4D97-AF65-F5344CB8AC3E}">
        <p14:creationId xmlns:p14="http://schemas.microsoft.com/office/powerpoint/2010/main" val="2828009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4">
            <a:extLst>
              <a:ext uri="{FF2B5EF4-FFF2-40B4-BE49-F238E27FC236}">
                <a16:creationId xmlns:a16="http://schemas.microsoft.com/office/drawing/2014/main" id="{4903A603-2C7E-0F1F-9D4F-9016F0A493A6}"/>
              </a:ext>
            </a:extLst>
          </p:cNvPr>
          <p:cNvPicPr>
            <a:picLocks noChangeAspect="1"/>
          </p:cNvPicPr>
          <p:nvPr/>
        </p:nvPicPr>
        <p:blipFill rotWithShape="1">
          <a:blip r:embed="rId2"/>
          <a:srcRect t="7280" b="2358"/>
          <a:stretch/>
        </p:blipFill>
        <p:spPr>
          <a:xfrm>
            <a:off x="20" y="10"/>
            <a:ext cx="12191981" cy="6857990"/>
          </a:xfrm>
          <a:prstGeom prst="rect">
            <a:avLst/>
          </a:prstGeom>
        </p:spPr>
      </p:pic>
      <p:sp>
        <p:nvSpPr>
          <p:cNvPr id="35"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7C1BCA-4081-0628-8988-6D66B7A6460E}"/>
              </a:ext>
            </a:extLst>
          </p:cNvPr>
          <p:cNvSpPr>
            <a:spLocks noGrp="1"/>
          </p:cNvSpPr>
          <p:nvPr>
            <p:ph type="ctrTitle"/>
          </p:nvPr>
        </p:nvSpPr>
        <p:spPr>
          <a:xfrm>
            <a:off x="404553" y="3091928"/>
            <a:ext cx="9078562" cy="2387600"/>
          </a:xfrm>
        </p:spPr>
        <p:txBody>
          <a:bodyPr>
            <a:normAutofit/>
          </a:bodyPr>
          <a:lstStyle/>
          <a:p>
            <a:r>
              <a:rPr lang="en-US" sz="6600"/>
              <a:t>Thank you</a:t>
            </a:r>
          </a:p>
        </p:txBody>
      </p:sp>
      <p:sp>
        <p:nvSpPr>
          <p:cNvPr id="36"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8D1FF05-8028-3E86-6F35-8A2423B1A62D}"/>
              </a:ext>
            </a:extLst>
          </p:cNvPr>
          <p:cNvSpPr>
            <a:spLocks noGrp="1"/>
          </p:cNvSpPr>
          <p:nvPr>
            <p:ph type="subTitle" idx="1"/>
          </p:nvPr>
        </p:nvSpPr>
        <p:spPr>
          <a:xfrm>
            <a:off x="404553" y="5624945"/>
            <a:ext cx="9078562" cy="592975"/>
          </a:xfrm>
        </p:spPr>
        <p:txBody>
          <a:bodyPr anchor="ctr">
            <a:normAutofit/>
          </a:bodyPr>
          <a:lstStyle/>
          <a:p>
            <a:r>
              <a:rPr lang="en-US"/>
              <a:t>Angela Hamilton</a:t>
            </a:r>
            <a:endParaRPr lang="en-US" dirty="0"/>
          </a:p>
        </p:txBody>
      </p:sp>
    </p:spTree>
    <p:extLst>
      <p:ext uri="{BB962C8B-B14F-4D97-AF65-F5344CB8AC3E}">
        <p14:creationId xmlns:p14="http://schemas.microsoft.com/office/powerpoint/2010/main" val="1106068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81" name="Rectangle 8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85" name="Rectangle 8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7" name="Freeform: Shape 8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89" name="Freeform: Shape 8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40EED475-94BB-6375-25EE-67F237D02C04}"/>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Introduction</a:t>
            </a:r>
          </a:p>
        </p:txBody>
      </p:sp>
      <p:sp>
        <p:nvSpPr>
          <p:cNvPr id="91" name="Rectangle 9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 Placeholder 8">
            <a:extLst>
              <a:ext uri="{FF2B5EF4-FFF2-40B4-BE49-F238E27FC236}">
                <a16:creationId xmlns:a16="http://schemas.microsoft.com/office/drawing/2014/main" id="{A412D408-9C06-B635-CB97-EC835367D4C7}"/>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indent="-228600">
              <a:lnSpc>
                <a:spcPct val="100000"/>
              </a:lnSpc>
              <a:buFont typeface="Arial" panose="020B0604020202020204" pitchFamily="34" charset="0"/>
              <a:buChar char="•"/>
            </a:pPr>
            <a:r>
              <a:rPr lang="en-US" sz="1400" b="1"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  This presentation will  provide information to help with the launch strategy for the new online video service.</a:t>
            </a:r>
          </a:p>
        </p:txBody>
      </p:sp>
      <p:pic>
        <p:nvPicPr>
          <p:cNvPr id="42" name="Content Placeholder 41" descr="A screenshot of a television&#10;&#10;Description automatically generated">
            <a:extLst>
              <a:ext uri="{FF2B5EF4-FFF2-40B4-BE49-F238E27FC236}">
                <a16:creationId xmlns:a16="http://schemas.microsoft.com/office/drawing/2014/main" id="{C015310B-4F58-1FCA-6952-52E1381C33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516508"/>
            <a:ext cx="6922008" cy="3925568"/>
          </a:xfrm>
          <a:prstGeom prst="rect">
            <a:avLst/>
          </a:prstGeom>
        </p:spPr>
      </p:pic>
    </p:spTree>
    <p:extLst>
      <p:ext uri="{BB962C8B-B14F-4D97-AF65-F5344CB8AC3E}">
        <p14:creationId xmlns:p14="http://schemas.microsoft.com/office/powerpoint/2010/main" val="144115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3"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5" name="Rectangle 15">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5AA1BA-8AED-F4D4-DA43-CAA21406A652}"/>
              </a:ext>
            </a:extLst>
          </p:cNvPr>
          <p:cNvSpPr>
            <a:spLocks noGrp="1"/>
          </p:cNvSpPr>
          <p:nvPr>
            <p:ph type="title"/>
          </p:nvPr>
        </p:nvSpPr>
        <p:spPr>
          <a:xfrm>
            <a:off x="612648" y="1078992"/>
            <a:ext cx="6268770" cy="1536192"/>
          </a:xfrm>
        </p:spPr>
        <p:txBody>
          <a:bodyPr vert="horz" lIns="91440" tIns="45720" rIns="91440" bIns="45720" rtlCol="0" anchor="b">
            <a:normAutofit/>
          </a:bodyPr>
          <a:lstStyle/>
          <a:p>
            <a:pPr>
              <a:lnSpc>
                <a:spcPct val="90000"/>
              </a:lnSpc>
            </a:pPr>
            <a:r>
              <a:rPr lang="en-US" sz="3300" b="1" dirty="0">
                <a:effectLst/>
              </a:rPr>
              <a:t>Key Questions and Objectives</a:t>
            </a:r>
            <a:br>
              <a:rPr lang="en-US" sz="3300" dirty="0">
                <a:effectLst/>
              </a:rPr>
            </a:br>
            <a:endParaRPr lang="en-US" sz="3300" dirty="0"/>
          </a:p>
        </p:txBody>
      </p:sp>
      <p:sp>
        <p:nvSpPr>
          <p:cNvPr id="26" name="Rectangle 17">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BF84B642-DCA5-9556-1003-40EBDF62CCD6}"/>
              </a:ext>
            </a:extLst>
          </p:cNvPr>
          <p:cNvSpPr>
            <a:spLocks noGrp="1"/>
          </p:cNvSpPr>
          <p:nvPr>
            <p:ph type="body" sz="half" idx="2"/>
          </p:nvPr>
        </p:nvSpPr>
        <p:spPr>
          <a:xfrm>
            <a:off x="615458" y="3355848"/>
            <a:ext cx="6268770" cy="2825496"/>
          </a:xfrm>
        </p:spPr>
        <p:txBody>
          <a:bodyPr vert="horz" lIns="91440" tIns="45720" rIns="91440" bIns="45720" rtlCol="0">
            <a:normAutofit/>
          </a:bodyPr>
          <a:lstStyle/>
          <a:p>
            <a:pPr marL="342900" marR="0" lvl="0" indent="-228600">
              <a:lnSpc>
                <a:spcPct val="100000"/>
              </a:lnSpc>
              <a:spcBef>
                <a:spcPts val="0"/>
              </a:spcBef>
              <a:spcAft>
                <a:spcPts val="0"/>
              </a:spcAft>
              <a:buFont typeface="Arial" panose="020B0604020202020204" pitchFamily="34" charset="0"/>
              <a:buChar char="•"/>
            </a:pPr>
            <a:r>
              <a:rPr lang="en-US" b="1" dirty="0">
                <a:effectLst/>
              </a:rPr>
              <a:t>Which movies contributed the most/least to revenue gain?</a:t>
            </a:r>
            <a:endParaRPr lang="en-US" dirty="0">
              <a:effectLst/>
            </a:endParaRPr>
          </a:p>
          <a:p>
            <a:pPr marL="342900" marR="0" lvl="0" indent="-228600">
              <a:lnSpc>
                <a:spcPct val="100000"/>
              </a:lnSpc>
              <a:spcBef>
                <a:spcPts val="0"/>
              </a:spcBef>
              <a:spcAft>
                <a:spcPts val="0"/>
              </a:spcAft>
              <a:buFont typeface="Arial" panose="020B0604020202020204" pitchFamily="34" charset="0"/>
              <a:buChar char="•"/>
            </a:pPr>
            <a:r>
              <a:rPr lang="en-US" b="1" dirty="0">
                <a:effectLst/>
              </a:rPr>
              <a:t>What was the average rental duration for all videos?</a:t>
            </a:r>
            <a:endParaRPr lang="en-US" dirty="0">
              <a:effectLst/>
            </a:endParaRPr>
          </a:p>
          <a:p>
            <a:pPr marL="342900" marR="0" lvl="0" indent="-228600">
              <a:lnSpc>
                <a:spcPct val="100000"/>
              </a:lnSpc>
              <a:spcBef>
                <a:spcPts val="0"/>
              </a:spcBef>
              <a:spcAft>
                <a:spcPts val="0"/>
              </a:spcAft>
              <a:buFont typeface="Arial" panose="020B0604020202020204" pitchFamily="34" charset="0"/>
              <a:buChar char="•"/>
            </a:pPr>
            <a:r>
              <a:rPr lang="en-US" b="1" dirty="0">
                <a:effectLst/>
              </a:rPr>
              <a:t>Which countries are </a:t>
            </a:r>
            <a:r>
              <a:rPr lang="en-US" b="1" dirty="0" err="1">
                <a:effectLst/>
              </a:rPr>
              <a:t>Rockbuster</a:t>
            </a:r>
            <a:r>
              <a:rPr lang="en-US" b="1" dirty="0">
                <a:effectLst/>
              </a:rPr>
              <a:t> customers based in?</a:t>
            </a:r>
            <a:endParaRPr lang="en-US" dirty="0">
              <a:effectLst/>
            </a:endParaRPr>
          </a:p>
          <a:p>
            <a:pPr marL="342900" marR="0" lvl="0" indent="-228600">
              <a:lnSpc>
                <a:spcPct val="100000"/>
              </a:lnSpc>
              <a:spcBef>
                <a:spcPts val="0"/>
              </a:spcBef>
              <a:spcAft>
                <a:spcPts val="0"/>
              </a:spcAft>
              <a:buFont typeface="Arial" panose="020B0604020202020204" pitchFamily="34" charset="0"/>
              <a:buChar char="•"/>
            </a:pPr>
            <a:r>
              <a:rPr lang="en-US" b="1" dirty="0">
                <a:effectLst/>
              </a:rPr>
              <a:t>Where are customers with a high lifetime value based?</a:t>
            </a:r>
            <a:endParaRPr lang="en-US" dirty="0">
              <a:effectLst/>
            </a:endParaRPr>
          </a:p>
          <a:p>
            <a:pPr marL="342900" marR="0" lvl="0" indent="-228600">
              <a:lnSpc>
                <a:spcPct val="100000"/>
              </a:lnSpc>
              <a:spcBef>
                <a:spcPts val="0"/>
              </a:spcBef>
              <a:spcAft>
                <a:spcPts val="800"/>
              </a:spcAft>
              <a:buFont typeface="Arial" panose="020B0604020202020204" pitchFamily="34" charset="0"/>
              <a:buChar char="•"/>
            </a:pPr>
            <a:r>
              <a:rPr lang="en-US" b="1" dirty="0">
                <a:effectLst/>
              </a:rPr>
              <a:t>Do sales figures vary between geographic regions?</a:t>
            </a:r>
            <a:endParaRPr lang="en-US" dirty="0">
              <a:effectLst/>
            </a:endParaRPr>
          </a:p>
          <a:p>
            <a:pPr indent="-228600">
              <a:lnSpc>
                <a:spcPct val="100000"/>
              </a:lnSpc>
              <a:buFont typeface="Arial" panose="020B0604020202020204" pitchFamily="34" charset="0"/>
              <a:buChar char="•"/>
            </a:pPr>
            <a:endParaRPr lang="en-US" dirty="0"/>
          </a:p>
        </p:txBody>
      </p:sp>
      <p:pic>
        <p:nvPicPr>
          <p:cNvPr id="28" name="Picture 5" descr="Graph">
            <a:extLst>
              <a:ext uri="{FF2B5EF4-FFF2-40B4-BE49-F238E27FC236}">
                <a16:creationId xmlns:a16="http://schemas.microsoft.com/office/drawing/2014/main" id="{675B448F-1169-59A9-F9B7-0F95D9EA1FD9}"/>
              </a:ext>
            </a:extLst>
          </p:cNvPr>
          <p:cNvPicPr>
            <a:picLocks noChangeAspect="1"/>
          </p:cNvPicPr>
          <p:nvPr/>
        </p:nvPicPr>
        <p:blipFill rotWithShape="1">
          <a:blip r:embed="rId2"/>
          <a:srcRect l="23825" r="35091"/>
          <a:stretch/>
        </p:blipFill>
        <p:spPr>
          <a:xfrm>
            <a:off x="7684006" y="10"/>
            <a:ext cx="4507993" cy="6857990"/>
          </a:xfrm>
          <a:prstGeom prst="rect">
            <a:avLst/>
          </a:prstGeom>
        </p:spPr>
      </p:pic>
    </p:spTree>
    <p:extLst>
      <p:ext uri="{BB962C8B-B14F-4D97-AF65-F5344CB8AC3E}">
        <p14:creationId xmlns:p14="http://schemas.microsoft.com/office/powerpoint/2010/main" val="356785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2C8B79-3692-BC8C-499E-D1891DBCC4CD}"/>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dirty="0"/>
              <a:t>Rockbuster Data Overview</a:t>
            </a:r>
          </a:p>
        </p:txBody>
      </p:sp>
      <p:sp>
        <p:nvSpPr>
          <p:cNvPr id="27"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90207198-37FD-070B-1BBA-9AB29BBA29CA}"/>
              </a:ext>
            </a:extLst>
          </p:cNvPr>
          <p:cNvSpPr>
            <a:spLocks noGrp="1"/>
          </p:cNvSpPr>
          <p:nvPr>
            <p:ph sz="half" idx="1"/>
          </p:nvPr>
        </p:nvSpPr>
        <p:spPr>
          <a:xfrm>
            <a:off x="759518" y="2194820"/>
            <a:ext cx="5185178" cy="2269348"/>
          </a:xfrm>
        </p:spPr>
        <p:txBody>
          <a:bodyPr/>
          <a:lstStyle/>
          <a:p>
            <a:pPr marL="235458" indent="-235458" defTabSz="941832">
              <a:spcBef>
                <a:spcPts val="1030"/>
              </a:spcBef>
            </a:pPr>
            <a:r>
              <a:rPr lang="en-US" sz="1800" kern="1200" dirty="0">
                <a:solidFill>
                  <a:schemeClr val="tx1"/>
                </a:solidFill>
                <a:ea typeface="+mn-ea"/>
                <a:cs typeface="+mn-cs"/>
              </a:rPr>
              <a:t>Film Rental Information</a:t>
            </a:r>
          </a:p>
          <a:p>
            <a:endParaRPr lang="en-US" dirty="0"/>
          </a:p>
        </p:txBody>
      </p:sp>
      <p:sp>
        <p:nvSpPr>
          <p:cNvPr id="5" name="Content Placeholder 4">
            <a:extLst>
              <a:ext uri="{FF2B5EF4-FFF2-40B4-BE49-F238E27FC236}">
                <a16:creationId xmlns:a16="http://schemas.microsoft.com/office/drawing/2014/main" id="{9CABE090-BB2B-E7C4-082E-97477F65B78F}"/>
              </a:ext>
            </a:extLst>
          </p:cNvPr>
          <p:cNvSpPr>
            <a:spLocks noGrp="1"/>
          </p:cNvSpPr>
          <p:nvPr>
            <p:ph sz="half" idx="2"/>
          </p:nvPr>
        </p:nvSpPr>
        <p:spPr>
          <a:xfrm>
            <a:off x="6247304" y="2194820"/>
            <a:ext cx="4249245" cy="2666429"/>
          </a:xfrm>
        </p:spPr>
        <p:txBody>
          <a:bodyPr/>
          <a:lstStyle/>
          <a:p>
            <a:pPr marL="235458" indent="-235458" defTabSz="941832">
              <a:spcBef>
                <a:spcPts val="1030"/>
              </a:spcBef>
            </a:pPr>
            <a:r>
              <a:rPr lang="en-US" sz="1800" kern="1200" dirty="0">
                <a:solidFill>
                  <a:schemeClr val="tx1"/>
                </a:solidFill>
                <a:ea typeface="+mn-ea"/>
                <a:cs typeface="+mn-cs"/>
              </a:rPr>
              <a:t>Genre Ratings and Count</a:t>
            </a:r>
          </a:p>
          <a:p>
            <a:pPr marL="235458" indent="-235458" defTabSz="941832">
              <a:spcBef>
                <a:spcPts val="1030"/>
              </a:spcBef>
            </a:pPr>
            <a:endParaRPr lang="en-US" sz="2472" kern="1200" dirty="0">
              <a:solidFill>
                <a:schemeClr val="tx1"/>
              </a:solidFill>
              <a:latin typeface="+mn-lt"/>
              <a:ea typeface="+mn-ea"/>
              <a:cs typeface="+mn-cs"/>
            </a:endParaRPr>
          </a:p>
          <a:p>
            <a:endParaRPr lang="en-US" dirty="0"/>
          </a:p>
        </p:txBody>
      </p:sp>
      <p:pic>
        <p:nvPicPr>
          <p:cNvPr id="18" name="Picture 17">
            <a:extLst>
              <a:ext uri="{FF2B5EF4-FFF2-40B4-BE49-F238E27FC236}">
                <a16:creationId xmlns:a16="http://schemas.microsoft.com/office/drawing/2014/main" id="{1EBE8605-F3EC-EE2E-B847-F2982EC4E4D9}"/>
              </a:ext>
            </a:extLst>
          </p:cNvPr>
          <p:cNvPicPr>
            <a:picLocks noChangeAspect="1"/>
          </p:cNvPicPr>
          <p:nvPr/>
        </p:nvPicPr>
        <p:blipFill>
          <a:blip r:embed="rId2"/>
          <a:stretch>
            <a:fillRect/>
          </a:stretch>
        </p:blipFill>
        <p:spPr>
          <a:xfrm>
            <a:off x="6383564" y="2986980"/>
            <a:ext cx="4112985" cy="1034515"/>
          </a:xfrm>
          <a:prstGeom prst="rect">
            <a:avLst/>
          </a:prstGeom>
        </p:spPr>
      </p:pic>
      <p:pic>
        <p:nvPicPr>
          <p:cNvPr id="22" name="Picture 21">
            <a:extLst>
              <a:ext uri="{FF2B5EF4-FFF2-40B4-BE49-F238E27FC236}">
                <a16:creationId xmlns:a16="http://schemas.microsoft.com/office/drawing/2014/main" id="{CE10C215-7279-AAEF-02A7-972CFC07D5FC}"/>
              </a:ext>
            </a:extLst>
          </p:cNvPr>
          <p:cNvPicPr>
            <a:picLocks noChangeAspect="1"/>
          </p:cNvPicPr>
          <p:nvPr/>
        </p:nvPicPr>
        <p:blipFill>
          <a:blip r:embed="rId3"/>
          <a:stretch>
            <a:fillRect/>
          </a:stretch>
        </p:blipFill>
        <p:spPr>
          <a:xfrm>
            <a:off x="759518" y="2918081"/>
            <a:ext cx="5022158" cy="1103414"/>
          </a:xfrm>
          <a:prstGeom prst="rect">
            <a:avLst/>
          </a:prstGeom>
        </p:spPr>
      </p:pic>
      <p:pic>
        <p:nvPicPr>
          <p:cNvPr id="14" name="Picture 13">
            <a:extLst>
              <a:ext uri="{FF2B5EF4-FFF2-40B4-BE49-F238E27FC236}">
                <a16:creationId xmlns:a16="http://schemas.microsoft.com/office/drawing/2014/main" id="{0E296B11-DA13-FF25-7E34-90BED7FF897F}"/>
              </a:ext>
            </a:extLst>
          </p:cNvPr>
          <p:cNvPicPr>
            <a:picLocks noChangeAspect="1"/>
          </p:cNvPicPr>
          <p:nvPr/>
        </p:nvPicPr>
        <p:blipFill>
          <a:blip r:embed="rId4"/>
          <a:stretch>
            <a:fillRect/>
          </a:stretch>
        </p:blipFill>
        <p:spPr>
          <a:xfrm>
            <a:off x="759518" y="4493653"/>
            <a:ext cx="9771428" cy="1159756"/>
          </a:xfrm>
          <a:prstGeom prst="rect">
            <a:avLst/>
          </a:prstGeom>
        </p:spPr>
      </p:pic>
      <p:pic>
        <p:nvPicPr>
          <p:cNvPr id="17" name="Picture 16">
            <a:extLst>
              <a:ext uri="{FF2B5EF4-FFF2-40B4-BE49-F238E27FC236}">
                <a16:creationId xmlns:a16="http://schemas.microsoft.com/office/drawing/2014/main" id="{5B4A723B-9A6F-4AD5-FBBB-53BAB00A49DD}"/>
              </a:ext>
            </a:extLst>
          </p:cNvPr>
          <p:cNvPicPr>
            <a:picLocks noChangeAspect="1"/>
          </p:cNvPicPr>
          <p:nvPr/>
        </p:nvPicPr>
        <p:blipFill>
          <a:blip r:embed="rId5"/>
          <a:stretch>
            <a:fillRect/>
          </a:stretch>
        </p:blipFill>
        <p:spPr>
          <a:xfrm>
            <a:off x="759518" y="5706004"/>
            <a:ext cx="9771428" cy="819048"/>
          </a:xfrm>
          <a:prstGeom prst="rect">
            <a:avLst/>
          </a:prstGeom>
        </p:spPr>
      </p:pic>
    </p:spTree>
    <p:extLst>
      <p:ext uri="{BB962C8B-B14F-4D97-AF65-F5344CB8AC3E}">
        <p14:creationId xmlns:p14="http://schemas.microsoft.com/office/powerpoint/2010/main" val="251655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Film reel and slate">
            <a:extLst>
              <a:ext uri="{FF2B5EF4-FFF2-40B4-BE49-F238E27FC236}">
                <a16:creationId xmlns:a16="http://schemas.microsoft.com/office/drawing/2014/main" id="{DF6D7A98-8CF8-6666-EFFC-066B380B2BDF}"/>
              </a:ext>
            </a:extLst>
          </p:cNvPr>
          <p:cNvPicPr>
            <a:picLocks noChangeAspect="1"/>
          </p:cNvPicPr>
          <p:nvPr/>
        </p:nvPicPr>
        <p:blipFill rotWithShape="1">
          <a:blip r:embed="rId2"/>
          <a:srcRect t="12486" b="3245"/>
          <a:stretch/>
        </p:blipFill>
        <p:spPr>
          <a:xfrm>
            <a:off x="20" y="10"/>
            <a:ext cx="12191981" cy="6857990"/>
          </a:xfrm>
          <a:prstGeom prst="rect">
            <a:avLst/>
          </a:prstGeom>
        </p:spPr>
      </p:pic>
      <p:sp>
        <p:nvSpPr>
          <p:cNvPr id="46" name="Rectangle 4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25F111-6B51-08B1-D3E1-3CFD0FB3C6D4}"/>
              </a:ext>
            </a:extLst>
          </p:cNvPr>
          <p:cNvSpPr>
            <a:spLocks noGrp="1"/>
          </p:cNvSpPr>
          <p:nvPr>
            <p:ph type="title"/>
          </p:nvPr>
        </p:nvSpPr>
        <p:spPr>
          <a:xfrm>
            <a:off x="404553" y="3091928"/>
            <a:ext cx="9078562" cy="2387600"/>
          </a:xfrm>
        </p:spPr>
        <p:txBody>
          <a:bodyPr vert="horz" lIns="91440" tIns="45720" rIns="91440" bIns="45720" rtlCol="0" anchor="b">
            <a:normAutofit/>
          </a:bodyPr>
          <a:lstStyle/>
          <a:p>
            <a:pPr>
              <a:lnSpc>
                <a:spcPct val="90000"/>
              </a:lnSpc>
            </a:pPr>
            <a:r>
              <a:rPr lang="en-US" sz="6600" dirty="0"/>
              <a:t>01</a:t>
            </a:r>
          </a:p>
        </p:txBody>
      </p:sp>
      <p:sp>
        <p:nvSpPr>
          <p:cNvPr id="48" name="Rectangle: Rounded Corners 4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00F928A3-B256-837E-8C75-B988C45A0821}"/>
              </a:ext>
            </a:extLst>
          </p:cNvPr>
          <p:cNvSpPr>
            <a:spLocks noGrp="1"/>
          </p:cNvSpPr>
          <p:nvPr>
            <p:ph type="body" sz="half" idx="2"/>
          </p:nvPr>
        </p:nvSpPr>
        <p:spPr>
          <a:xfrm>
            <a:off x="404553" y="5624945"/>
            <a:ext cx="9078562" cy="592975"/>
          </a:xfrm>
        </p:spPr>
        <p:txBody>
          <a:bodyPr vert="horz" lIns="91440" tIns="45720" rIns="91440" bIns="45720" rtlCol="0" anchor="ctr">
            <a:normAutofit fontScale="85000" lnSpcReduction="10000"/>
          </a:bodyPr>
          <a:lstStyle/>
          <a:p>
            <a:pPr>
              <a:lnSpc>
                <a:spcPct val="100000"/>
              </a:lnSpc>
            </a:pPr>
            <a:r>
              <a:rPr lang="en-US" sz="2800" b="1" dirty="0">
                <a:effectLst/>
              </a:rPr>
              <a:t>Which movies contributed the most/least to revenue gain?</a:t>
            </a:r>
            <a:endParaRPr lang="en-US" sz="2800" b="1" dirty="0"/>
          </a:p>
        </p:txBody>
      </p:sp>
    </p:spTree>
    <p:extLst>
      <p:ext uri="{BB962C8B-B14F-4D97-AF65-F5344CB8AC3E}">
        <p14:creationId xmlns:p14="http://schemas.microsoft.com/office/powerpoint/2010/main" val="14939334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5BE543A-4698-2A86-804F-92612E262CD1}"/>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r>
              <a:rPr lang="en-US" dirty="0">
                <a:ea typeface="Calibri" panose="020F0502020204030204" pitchFamily="34" charset="0"/>
                <a:cs typeface="Calibri" panose="020F0502020204030204" pitchFamily="34" charset="0"/>
              </a:rPr>
              <a:t>The top three revenue-earning Movie Titles are Telegraph Voyage, Zorro Ark, and Wife Turn.</a:t>
            </a:r>
          </a:p>
          <a:p>
            <a:pPr marL="285750" indent="-228600">
              <a:lnSpc>
                <a:spcPct val="110000"/>
              </a:lnSpc>
              <a:spcAft>
                <a:spcPts val="600"/>
              </a:spcAft>
              <a:buFont typeface="Arial" panose="020B0604020202020204" pitchFamily="34" charset="0"/>
              <a:buChar char="•"/>
            </a:pPr>
            <a:r>
              <a:rPr lang="en-US" dirty="0">
                <a:ea typeface="Calibri" panose="020F0502020204030204" pitchFamily="34" charset="0"/>
                <a:cs typeface="Calibri" panose="020F0502020204030204" pitchFamily="34" charset="0"/>
              </a:rPr>
              <a:t>The bottom three revenue-earning Movie Titles are Duffel Apocalypse, Oklahoma Jumanji, and Texas Watch.</a:t>
            </a:r>
          </a:p>
        </p:txBody>
      </p:sp>
      <p:pic>
        <p:nvPicPr>
          <p:cNvPr id="3" name="Picture 2">
            <a:extLst>
              <a:ext uri="{FF2B5EF4-FFF2-40B4-BE49-F238E27FC236}">
                <a16:creationId xmlns:a16="http://schemas.microsoft.com/office/drawing/2014/main" id="{9C691392-31A8-EE2D-DF1F-BFA0599C8230}"/>
              </a:ext>
            </a:extLst>
          </p:cNvPr>
          <p:cNvPicPr>
            <a:picLocks noChangeAspect="1"/>
          </p:cNvPicPr>
          <p:nvPr/>
        </p:nvPicPr>
        <p:blipFill>
          <a:blip r:embed="rId2"/>
          <a:stretch>
            <a:fillRect/>
          </a:stretch>
        </p:blipFill>
        <p:spPr>
          <a:xfrm>
            <a:off x="4901184" y="2060280"/>
            <a:ext cx="6922008" cy="3797056"/>
          </a:xfrm>
          <a:prstGeom prst="rect">
            <a:avLst/>
          </a:prstGeom>
        </p:spPr>
      </p:pic>
    </p:spTree>
    <p:extLst>
      <p:ext uri="{BB962C8B-B14F-4D97-AF65-F5344CB8AC3E}">
        <p14:creationId xmlns:p14="http://schemas.microsoft.com/office/powerpoint/2010/main" val="280165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2C8B79-3692-BC8C-499E-D1891DBCC4CD}"/>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dirty="0"/>
              <a:t>Revenue Gain Contribution (Most/Least)</a:t>
            </a:r>
          </a:p>
        </p:txBody>
      </p:sp>
      <p:sp>
        <p:nvSpPr>
          <p:cNvPr id="27"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90207198-37FD-070B-1BBA-9AB29BBA29CA}"/>
              </a:ext>
            </a:extLst>
          </p:cNvPr>
          <p:cNvSpPr>
            <a:spLocks noGrp="1"/>
          </p:cNvSpPr>
          <p:nvPr>
            <p:ph sz="half" idx="1"/>
          </p:nvPr>
        </p:nvSpPr>
        <p:spPr>
          <a:xfrm>
            <a:off x="838200" y="2194820"/>
            <a:ext cx="5106496" cy="3272530"/>
          </a:xfrm>
        </p:spPr>
        <p:txBody>
          <a:bodyPr/>
          <a:lstStyle/>
          <a:p>
            <a:pPr marL="235458" indent="-235458" defTabSz="941832">
              <a:spcBef>
                <a:spcPts val="1030"/>
              </a:spcBef>
            </a:pPr>
            <a:r>
              <a:rPr lang="en-US" sz="2472" kern="1200" dirty="0">
                <a:solidFill>
                  <a:schemeClr val="tx1"/>
                </a:solidFill>
                <a:latin typeface="+mn-lt"/>
                <a:ea typeface="+mn-ea"/>
                <a:cs typeface="+mn-cs"/>
              </a:rPr>
              <a:t>Top 5 Genres</a:t>
            </a:r>
          </a:p>
          <a:p>
            <a:endParaRPr lang="en-US" dirty="0"/>
          </a:p>
        </p:txBody>
      </p:sp>
      <p:sp>
        <p:nvSpPr>
          <p:cNvPr id="5" name="Content Placeholder 4">
            <a:extLst>
              <a:ext uri="{FF2B5EF4-FFF2-40B4-BE49-F238E27FC236}">
                <a16:creationId xmlns:a16="http://schemas.microsoft.com/office/drawing/2014/main" id="{9CABE090-BB2B-E7C4-082E-97477F65B78F}"/>
              </a:ext>
            </a:extLst>
          </p:cNvPr>
          <p:cNvSpPr>
            <a:spLocks noGrp="1"/>
          </p:cNvSpPr>
          <p:nvPr>
            <p:ph sz="half" idx="2"/>
          </p:nvPr>
        </p:nvSpPr>
        <p:spPr>
          <a:xfrm>
            <a:off x="6247304" y="2194819"/>
            <a:ext cx="5106496" cy="3272531"/>
          </a:xfrm>
        </p:spPr>
        <p:txBody>
          <a:bodyPr/>
          <a:lstStyle/>
          <a:p>
            <a:pPr marL="235458" indent="-235458" defTabSz="941832">
              <a:spcBef>
                <a:spcPts val="1030"/>
              </a:spcBef>
            </a:pPr>
            <a:r>
              <a:rPr lang="en-US" sz="2472" kern="1200" dirty="0">
                <a:solidFill>
                  <a:schemeClr val="tx1"/>
                </a:solidFill>
                <a:latin typeface="+mn-lt"/>
                <a:ea typeface="+mn-ea"/>
                <a:cs typeface="+mn-cs"/>
              </a:rPr>
              <a:t>Bottom 5 Genres</a:t>
            </a:r>
          </a:p>
          <a:p>
            <a:endParaRPr lang="en-US" dirty="0"/>
          </a:p>
        </p:txBody>
      </p:sp>
      <p:pic>
        <p:nvPicPr>
          <p:cNvPr id="9" name="Picture 8">
            <a:extLst>
              <a:ext uri="{FF2B5EF4-FFF2-40B4-BE49-F238E27FC236}">
                <a16:creationId xmlns:a16="http://schemas.microsoft.com/office/drawing/2014/main" id="{8888F4C7-615A-4628-E1C5-05F6A34E671F}"/>
              </a:ext>
            </a:extLst>
          </p:cNvPr>
          <p:cNvPicPr>
            <a:picLocks noChangeAspect="1"/>
          </p:cNvPicPr>
          <p:nvPr/>
        </p:nvPicPr>
        <p:blipFill>
          <a:blip r:embed="rId2"/>
          <a:stretch>
            <a:fillRect/>
          </a:stretch>
        </p:blipFill>
        <p:spPr>
          <a:xfrm>
            <a:off x="940524" y="2890758"/>
            <a:ext cx="4136301" cy="2576592"/>
          </a:xfrm>
          <a:prstGeom prst="rect">
            <a:avLst/>
          </a:prstGeom>
        </p:spPr>
      </p:pic>
      <p:pic>
        <p:nvPicPr>
          <p:cNvPr id="12" name="Picture 11">
            <a:extLst>
              <a:ext uri="{FF2B5EF4-FFF2-40B4-BE49-F238E27FC236}">
                <a16:creationId xmlns:a16="http://schemas.microsoft.com/office/drawing/2014/main" id="{A4701177-08F5-0E0A-8774-C86A4BB8BFCA}"/>
              </a:ext>
            </a:extLst>
          </p:cNvPr>
          <p:cNvPicPr>
            <a:picLocks noChangeAspect="1"/>
          </p:cNvPicPr>
          <p:nvPr/>
        </p:nvPicPr>
        <p:blipFill>
          <a:blip r:embed="rId3"/>
          <a:stretch>
            <a:fillRect/>
          </a:stretch>
        </p:blipFill>
        <p:spPr>
          <a:xfrm>
            <a:off x="6247304" y="2795973"/>
            <a:ext cx="4677872" cy="2538027"/>
          </a:xfrm>
          <a:prstGeom prst="rect">
            <a:avLst/>
          </a:prstGeom>
        </p:spPr>
      </p:pic>
      <p:sp>
        <p:nvSpPr>
          <p:cNvPr id="13" name="TextBox 12">
            <a:extLst>
              <a:ext uri="{FF2B5EF4-FFF2-40B4-BE49-F238E27FC236}">
                <a16:creationId xmlns:a16="http://schemas.microsoft.com/office/drawing/2014/main" id="{54B1C68F-C3DF-F8D2-6458-596CA7CACD6F}"/>
              </a:ext>
            </a:extLst>
          </p:cNvPr>
          <p:cNvSpPr txBox="1"/>
          <p:nvPr/>
        </p:nvSpPr>
        <p:spPr>
          <a:xfrm>
            <a:off x="1062182" y="5818909"/>
            <a:ext cx="10255363" cy="646331"/>
          </a:xfrm>
          <a:prstGeom prst="rect">
            <a:avLst/>
          </a:prstGeom>
          <a:noFill/>
        </p:spPr>
        <p:txBody>
          <a:bodyPr wrap="square" rtlCol="0">
            <a:spAutoFit/>
          </a:bodyPr>
          <a:lstStyle/>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Sports, Sci-Fi and Animation are the highest revenue earning genres.</a:t>
            </a:r>
          </a:p>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Thriller, Music and Travel are the lowest revenue earning genres.</a:t>
            </a:r>
          </a:p>
        </p:txBody>
      </p:sp>
    </p:spTree>
    <p:extLst>
      <p:ext uri="{BB962C8B-B14F-4D97-AF65-F5344CB8AC3E}">
        <p14:creationId xmlns:p14="http://schemas.microsoft.com/office/powerpoint/2010/main" val="148312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Film reel and slate">
            <a:extLst>
              <a:ext uri="{FF2B5EF4-FFF2-40B4-BE49-F238E27FC236}">
                <a16:creationId xmlns:a16="http://schemas.microsoft.com/office/drawing/2014/main" id="{DF6D7A98-8CF8-6666-EFFC-066B380B2BDF}"/>
              </a:ext>
            </a:extLst>
          </p:cNvPr>
          <p:cNvPicPr>
            <a:picLocks noChangeAspect="1"/>
          </p:cNvPicPr>
          <p:nvPr/>
        </p:nvPicPr>
        <p:blipFill rotWithShape="1">
          <a:blip r:embed="rId2"/>
          <a:srcRect t="12486" b="3245"/>
          <a:stretch/>
        </p:blipFill>
        <p:spPr>
          <a:xfrm>
            <a:off x="20" y="10"/>
            <a:ext cx="12191981" cy="6857990"/>
          </a:xfrm>
          <a:prstGeom prst="rect">
            <a:avLst/>
          </a:prstGeom>
        </p:spPr>
      </p:pic>
      <p:sp>
        <p:nvSpPr>
          <p:cNvPr id="46" name="Rectangle 4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25F111-6B51-08B1-D3E1-3CFD0FB3C6D4}"/>
              </a:ext>
            </a:extLst>
          </p:cNvPr>
          <p:cNvSpPr>
            <a:spLocks noGrp="1"/>
          </p:cNvSpPr>
          <p:nvPr>
            <p:ph type="title"/>
          </p:nvPr>
        </p:nvSpPr>
        <p:spPr>
          <a:xfrm>
            <a:off x="404553" y="3091928"/>
            <a:ext cx="9078562" cy="2387600"/>
          </a:xfrm>
        </p:spPr>
        <p:txBody>
          <a:bodyPr vert="horz" lIns="91440" tIns="45720" rIns="91440" bIns="45720" rtlCol="0" anchor="b">
            <a:normAutofit/>
          </a:bodyPr>
          <a:lstStyle/>
          <a:p>
            <a:pPr>
              <a:lnSpc>
                <a:spcPct val="90000"/>
              </a:lnSpc>
            </a:pPr>
            <a:r>
              <a:rPr lang="en-US" sz="6600" dirty="0"/>
              <a:t>02</a:t>
            </a:r>
          </a:p>
        </p:txBody>
      </p:sp>
      <p:sp>
        <p:nvSpPr>
          <p:cNvPr id="48" name="Rectangle: Rounded Corners 4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00F928A3-B256-837E-8C75-B988C45A0821}"/>
              </a:ext>
            </a:extLst>
          </p:cNvPr>
          <p:cNvSpPr>
            <a:spLocks noGrp="1"/>
          </p:cNvSpPr>
          <p:nvPr>
            <p:ph type="body" sz="half" idx="2"/>
          </p:nvPr>
        </p:nvSpPr>
        <p:spPr>
          <a:xfrm>
            <a:off x="404553" y="5624945"/>
            <a:ext cx="9078562" cy="592975"/>
          </a:xfrm>
        </p:spPr>
        <p:txBody>
          <a:bodyPr vert="horz" lIns="91440" tIns="45720" rIns="91440" bIns="45720" rtlCol="0" anchor="ctr">
            <a:normAutofit fontScale="92500"/>
          </a:bodyPr>
          <a:lstStyle/>
          <a:p>
            <a:pPr>
              <a:lnSpc>
                <a:spcPct val="100000"/>
              </a:lnSpc>
            </a:pPr>
            <a:r>
              <a:rPr lang="en-US" sz="2800" b="1" dirty="0">
                <a:effectLst/>
              </a:rPr>
              <a:t>What was the average rental duration for all videos?</a:t>
            </a:r>
            <a:endParaRPr lang="en-US" sz="2800" b="1" dirty="0"/>
          </a:p>
        </p:txBody>
      </p:sp>
    </p:spTree>
    <p:extLst>
      <p:ext uri="{BB962C8B-B14F-4D97-AF65-F5344CB8AC3E}">
        <p14:creationId xmlns:p14="http://schemas.microsoft.com/office/powerpoint/2010/main" val="31269233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4" name="Rectangle 1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8" name="Rectangle 1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0" name="Freeform: Shape 1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2" name="Freeform: Shape 1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57758-6971-A80E-B03D-E89C560AE6E4}"/>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Film Rental Information</a:t>
            </a:r>
          </a:p>
        </p:txBody>
      </p:sp>
      <p:sp>
        <p:nvSpPr>
          <p:cNvPr id="124" name="Rectangle 1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239EFC90-AA95-4CA9-68E4-E48BDF43F746}"/>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dirty="0"/>
              <a:t>Average Rental Duration for   Videos is 5 days.</a:t>
            </a:r>
          </a:p>
          <a:p>
            <a:pPr marL="285750" indent="-285750">
              <a:buFont typeface="Wingdings" panose="05000000000000000000" pitchFamily="2" charset="2"/>
              <a:buChar char="v"/>
            </a:pPr>
            <a:r>
              <a:rPr lang="en-US" dirty="0"/>
              <a:t>Observation: Thriller movies have the longest average rental duration.</a:t>
            </a:r>
          </a:p>
        </p:txBody>
      </p:sp>
      <p:pic>
        <p:nvPicPr>
          <p:cNvPr id="13" name="Content Placeholder 12">
            <a:extLst>
              <a:ext uri="{FF2B5EF4-FFF2-40B4-BE49-F238E27FC236}">
                <a16:creationId xmlns:a16="http://schemas.microsoft.com/office/drawing/2014/main" id="{DF368B27-3350-1EA0-D067-EE7685592A2D}"/>
              </a:ext>
            </a:extLst>
          </p:cNvPr>
          <p:cNvPicPr>
            <a:picLocks noGrp="1" noChangeAspect="1"/>
          </p:cNvPicPr>
          <p:nvPr>
            <p:ph idx="1"/>
          </p:nvPr>
        </p:nvPicPr>
        <p:blipFill>
          <a:blip r:embed="rId2"/>
          <a:stretch>
            <a:fillRect/>
          </a:stretch>
        </p:blipFill>
        <p:spPr>
          <a:xfrm>
            <a:off x="4965700" y="2154302"/>
            <a:ext cx="6729413" cy="3208208"/>
          </a:xfrm>
        </p:spPr>
      </p:pic>
    </p:spTree>
    <p:extLst>
      <p:ext uri="{BB962C8B-B14F-4D97-AF65-F5344CB8AC3E}">
        <p14:creationId xmlns:p14="http://schemas.microsoft.com/office/powerpoint/2010/main" val="2653619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3176</TotalTime>
  <Words>536</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Neue Haas Grotesk Text Pro</vt:lpstr>
      <vt:lpstr>Wingdings</vt:lpstr>
      <vt:lpstr>AccentBoxVTI</vt:lpstr>
      <vt:lpstr>Rockbuster Stealth, LLC Launch Strategy</vt:lpstr>
      <vt:lpstr>Introduction</vt:lpstr>
      <vt:lpstr>Key Questions and Objectives </vt:lpstr>
      <vt:lpstr>Rockbuster Data Overview</vt:lpstr>
      <vt:lpstr>01</vt:lpstr>
      <vt:lpstr>PowerPoint Presentation</vt:lpstr>
      <vt:lpstr>Revenue Gain Contribution (Most/Least)</vt:lpstr>
      <vt:lpstr>02</vt:lpstr>
      <vt:lpstr>Film Rental Information</vt:lpstr>
      <vt:lpstr>03</vt:lpstr>
      <vt:lpstr>Rockbuster Customer Base</vt:lpstr>
      <vt:lpstr>Top 10 Countries with Number of Customers</vt:lpstr>
      <vt:lpstr>04</vt:lpstr>
      <vt:lpstr>High Lifetime Value Customers</vt:lpstr>
      <vt:lpstr>05</vt:lpstr>
      <vt:lpstr>Comparing Sales Revenue by Region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 Launch Strategy</dc:title>
  <dc:creator>Angela</dc:creator>
  <cp:lastModifiedBy>Angela Hamilton</cp:lastModifiedBy>
  <cp:revision>1</cp:revision>
  <dcterms:created xsi:type="dcterms:W3CDTF">2023-07-21T20:04:49Z</dcterms:created>
  <dcterms:modified xsi:type="dcterms:W3CDTF">2023-11-03T01:39:10Z</dcterms:modified>
</cp:coreProperties>
</file>