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70" r:id="rId5"/>
    <p:sldId id="259" r:id="rId6"/>
    <p:sldId id="260" r:id="rId7"/>
    <p:sldId id="261" r:id="rId8"/>
    <p:sldId id="262" r:id="rId9"/>
    <p:sldId id="263" r:id="rId10"/>
    <p:sldId id="264" r:id="rId11"/>
    <p:sldId id="266" r:id="rId12"/>
    <p:sldId id="271" r:id="rId13"/>
    <p:sldId id="272"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5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1" d="100"/>
          <a:sy n="71" d="100"/>
        </p:scale>
        <p:origin x="3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Mercy" userId="1848ee6720d91e54" providerId="LiveId" clId="{FF37F5CA-0D68-47C9-B91C-5A40A76F4920}"/>
    <pc:docChg chg="undo custSel addSld delSld modSld sldOrd">
      <pc:chgData name="Angela Mercy" userId="1848ee6720d91e54" providerId="LiveId" clId="{FF37F5CA-0D68-47C9-B91C-5A40A76F4920}" dt="2025-01-28T05:49:24.446" v="1509" actId="2696"/>
      <pc:docMkLst>
        <pc:docMk/>
      </pc:docMkLst>
      <pc:sldChg chg="modSp mod">
        <pc:chgData name="Angela Mercy" userId="1848ee6720d91e54" providerId="LiveId" clId="{FF37F5CA-0D68-47C9-B91C-5A40A76F4920}" dt="2025-01-17T10:24:14.434" v="1262" actId="1076"/>
        <pc:sldMkLst>
          <pc:docMk/>
          <pc:sldMk cId="2471267632" sldId="256"/>
        </pc:sldMkLst>
        <pc:spChg chg="mod">
          <ac:chgData name="Angela Mercy" userId="1848ee6720d91e54" providerId="LiveId" clId="{FF37F5CA-0D68-47C9-B91C-5A40A76F4920}" dt="2025-01-17T10:24:06.329" v="1261" actId="1076"/>
          <ac:spMkLst>
            <pc:docMk/>
            <pc:sldMk cId="2471267632" sldId="256"/>
            <ac:spMk id="2" creationId="{3E192301-D51C-A49A-ACD6-593B9430B5AB}"/>
          </ac:spMkLst>
        </pc:spChg>
        <pc:spChg chg="mod">
          <ac:chgData name="Angela Mercy" userId="1848ee6720d91e54" providerId="LiveId" clId="{FF37F5CA-0D68-47C9-B91C-5A40A76F4920}" dt="2025-01-17T10:24:14.434" v="1262" actId="1076"/>
          <ac:spMkLst>
            <pc:docMk/>
            <pc:sldMk cId="2471267632" sldId="256"/>
            <ac:spMk id="3" creationId="{766EFEB1-C10A-49C4-CAF4-8BC13C577A27}"/>
          </ac:spMkLst>
        </pc:spChg>
      </pc:sldChg>
      <pc:sldChg chg="modSp mod ord">
        <pc:chgData name="Angela Mercy" userId="1848ee6720d91e54" providerId="LiveId" clId="{FF37F5CA-0D68-47C9-B91C-5A40A76F4920}" dt="2025-01-28T05:35:47.252" v="1414" actId="20577"/>
        <pc:sldMkLst>
          <pc:docMk/>
          <pc:sldMk cId="1995214234" sldId="257"/>
        </pc:sldMkLst>
        <pc:spChg chg="mod">
          <ac:chgData name="Angela Mercy" userId="1848ee6720d91e54" providerId="LiveId" clId="{FF37F5CA-0D68-47C9-B91C-5A40A76F4920}" dt="2025-01-28T05:35:47.252" v="1414" actId="20577"/>
          <ac:spMkLst>
            <pc:docMk/>
            <pc:sldMk cId="1995214234" sldId="257"/>
            <ac:spMk id="3" creationId="{294BE020-06EA-16A1-9006-8DC51ACECB95}"/>
          </ac:spMkLst>
        </pc:spChg>
      </pc:sldChg>
      <pc:sldChg chg="modSp mod">
        <pc:chgData name="Angela Mercy" userId="1848ee6720d91e54" providerId="LiveId" clId="{FF37F5CA-0D68-47C9-B91C-5A40A76F4920}" dt="2025-01-28T05:37:51.581" v="1448" actId="113"/>
        <pc:sldMkLst>
          <pc:docMk/>
          <pc:sldMk cId="2129572980" sldId="258"/>
        </pc:sldMkLst>
        <pc:spChg chg="mod">
          <ac:chgData name="Angela Mercy" userId="1848ee6720d91e54" providerId="LiveId" clId="{FF37F5CA-0D68-47C9-B91C-5A40A76F4920}" dt="2025-01-28T05:37:51.581" v="1448" actId="113"/>
          <ac:spMkLst>
            <pc:docMk/>
            <pc:sldMk cId="2129572980" sldId="258"/>
            <ac:spMk id="3" creationId="{175BA7AA-FBE4-9787-02CF-F2B3BDB0A13B}"/>
          </ac:spMkLst>
        </pc:spChg>
      </pc:sldChg>
      <pc:sldChg chg="modSp mod">
        <pc:chgData name="Angela Mercy" userId="1848ee6720d91e54" providerId="LiveId" clId="{FF37F5CA-0D68-47C9-B91C-5A40A76F4920}" dt="2025-01-17T10:10:56.305" v="677" actId="1076"/>
        <pc:sldMkLst>
          <pc:docMk/>
          <pc:sldMk cId="3226356938" sldId="259"/>
        </pc:sldMkLst>
        <pc:spChg chg="mod">
          <ac:chgData name="Angela Mercy" userId="1848ee6720d91e54" providerId="LiveId" clId="{FF37F5CA-0D68-47C9-B91C-5A40A76F4920}" dt="2025-01-17T10:10:56.305" v="677" actId="1076"/>
          <ac:spMkLst>
            <pc:docMk/>
            <pc:sldMk cId="3226356938" sldId="259"/>
            <ac:spMk id="2" creationId="{79850CCB-0150-6712-906B-19E17267B577}"/>
          </ac:spMkLst>
        </pc:spChg>
      </pc:sldChg>
      <pc:sldChg chg="modSp mod">
        <pc:chgData name="Angela Mercy" userId="1848ee6720d91e54" providerId="LiveId" clId="{FF37F5CA-0D68-47C9-B91C-5A40A76F4920}" dt="2025-01-17T10:10:34.150" v="596" actId="5793"/>
        <pc:sldMkLst>
          <pc:docMk/>
          <pc:sldMk cId="1710621904" sldId="260"/>
        </pc:sldMkLst>
        <pc:spChg chg="mod">
          <ac:chgData name="Angela Mercy" userId="1848ee6720d91e54" providerId="LiveId" clId="{FF37F5CA-0D68-47C9-B91C-5A40A76F4920}" dt="2025-01-17T10:10:34.150" v="596" actId="5793"/>
          <ac:spMkLst>
            <pc:docMk/>
            <pc:sldMk cId="1710621904" sldId="260"/>
            <ac:spMk id="2" creationId="{BECF851B-517F-9778-6173-C2F9DCE249B1}"/>
          </ac:spMkLst>
        </pc:spChg>
      </pc:sldChg>
      <pc:sldChg chg="modSp mod">
        <pc:chgData name="Angela Mercy" userId="1848ee6720d91e54" providerId="LiveId" clId="{FF37F5CA-0D68-47C9-B91C-5A40A76F4920}" dt="2025-01-17T10:11:43.191" v="781" actId="5793"/>
        <pc:sldMkLst>
          <pc:docMk/>
          <pc:sldMk cId="3978957274" sldId="261"/>
        </pc:sldMkLst>
        <pc:spChg chg="mod">
          <ac:chgData name="Angela Mercy" userId="1848ee6720d91e54" providerId="LiveId" clId="{FF37F5CA-0D68-47C9-B91C-5A40A76F4920}" dt="2025-01-17T10:11:43.191" v="781" actId="5793"/>
          <ac:spMkLst>
            <pc:docMk/>
            <pc:sldMk cId="3978957274" sldId="261"/>
            <ac:spMk id="3" creationId="{04503B34-BC44-B297-8026-1E020732D251}"/>
          </ac:spMkLst>
        </pc:spChg>
      </pc:sldChg>
      <pc:sldChg chg="modSp mod">
        <pc:chgData name="Angela Mercy" userId="1848ee6720d91e54" providerId="LiveId" clId="{FF37F5CA-0D68-47C9-B91C-5A40A76F4920}" dt="2025-01-15T07:31:38.763" v="384" actId="20577"/>
        <pc:sldMkLst>
          <pc:docMk/>
          <pc:sldMk cId="1865902311" sldId="262"/>
        </pc:sldMkLst>
        <pc:spChg chg="mod">
          <ac:chgData name="Angela Mercy" userId="1848ee6720d91e54" providerId="LiveId" clId="{FF37F5CA-0D68-47C9-B91C-5A40A76F4920}" dt="2025-01-15T07:31:38.763" v="384" actId="20577"/>
          <ac:spMkLst>
            <pc:docMk/>
            <pc:sldMk cId="1865902311" sldId="262"/>
            <ac:spMk id="3" creationId="{3DADB7F4-86B6-6A4E-F713-3A1EE050A36D}"/>
          </ac:spMkLst>
        </pc:spChg>
      </pc:sldChg>
      <pc:sldChg chg="addSp modSp mod">
        <pc:chgData name="Angela Mercy" userId="1848ee6720d91e54" providerId="LiveId" clId="{FF37F5CA-0D68-47C9-B91C-5A40A76F4920}" dt="2025-01-28T05:41:39.433" v="1469" actId="1076"/>
        <pc:sldMkLst>
          <pc:docMk/>
          <pc:sldMk cId="3967890430" sldId="263"/>
        </pc:sldMkLst>
        <pc:spChg chg="mod">
          <ac:chgData name="Angela Mercy" userId="1848ee6720d91e54" providerId="LiveId" clId="{FF37F5CA-0D68-47C9-B91C-5A40A76F4920}" dt="2025-01-28T05:41:27.007" v="1467" actId="14100"/>
          <ac:spMkLst>
            <pc:docMk/>
            <pc:sldMk cId="3967890430" sldId="263"/>
            <ac:spMk id="3" creationId="{9BF3BD72-1DF4-F1E7-BE89-99F3B2953DB1}"/>
          </ac:spMkLst>
        </pc:spChg>
        <pc:spChg chg="add mod">
          <ac:chgData name="Angela Mercy" userId="1848ee6720d91e54" providerId="LiveId" clId="{FF37F5CA-0D68-47C9-B91C-5A40A76F4920}" dt="2025-01-28T05:41:39.433" v="1469" actId="1076"/>
          <ac:spMkLst>
            <pc:docMk/>
            <pc:sldMk cId="3967890430" sldId="263"/>
            <ac:spMk id="4" creationId="{3BDF9AAA-E802-F09E-C293-C512ECD05146}"/>
          </ac:spMkLst>
        </pc:spChg>
        <pc:graphicFrameChg chg="add mod modGraphic">
          <ac:chgData name="Angela Mercy" userId="1848ee6720d91e54" providerId="LiveId" clId="{FF37F5CA-0D68-47C9-B91C-5A40A76F4920}" dt="2025-01-28T05:40:53.242" v="1460" actId="1076"/>
          <ac:graphicFrameMkLst>
            <pc:docMk/>
            <pc:sldMk cId="3967890430" sldId="263"/>
            <ac:graphicFrameMk id="2" creationId="{CD693D6C-A863-1593-83DF-E6024186E69D}"/>
          </ac:graphicFrameMkLst>
        </pc:graphicFrameChg>
      </pc:sldChg>
      <pc:sldChg chg="modSp mod">
        <pc:chgData name="Angela Mercy" userId="1848ee6720d91e54" providerId="LiveId" clId="{FF37F5CA-0D68-47C9-B91C-5A40A76F4920}" dt="2025-01-28T05:42:07.550" v="1487" actId="20577"/>
        <pc:sldMkLst>
          <pc:docMk/>
          <pc:sldMk cId="3916930139" sldId="264"/>
        </pc:sldMkLst>
        <pc:spChg chg="mod">
          <ac:chgData name="Angela Mercy" userId="1848ee6720d91e54" providerId="LiveId" clId="{FF37F5CA-0D68-47C9-B91C-5A40A76F4920}" dt="2025-01-28T05:42:07.550" v="1487" actId="20577"/>
          <ac:spMkLst>
            <pc:docMk/>
            <pc:sldMk cId="3916930139" sldId="264"/>
            <ac:spMk id="2" creationId="{139F1CFB-225A-0BCD-56BD-38F12657E465}"/>
          </ac:spMkLst>
        </pc:spChg>
      </pc:sldChg>
      <pc:sldChg chg="del">
        <pc:chgData name="Angela Mercy" userId="1848ee6720d91e54" providerId="LiveId" clId="{FF37F5CA-0D68-47C9-B91C-5A40A76F4920}" dt="2025-01-17T10:13:20.181" v="923" actId="2696"/>
        <pc:sldMkLst>
          <pc:docMk/>
          <pc:sldMk cId="219875447" sldId="265"/>
        </pc:sldMkLst>
      </pc:sldChg>
      <pc:sldChg chg="addSp modSp mod">
        <pc:chgData name="Angela Mercy" userId="1848ee6720d91e54" providerId="LiveId" clId="{FF37F5CA-0D68-47C9-B91C-5A40A76F4920}" dt="2025-01-28T05:48:58.240" v="1507" actId="14100"/>
        <pc:sldMkLst>
          <pc:docMk/>
          <pc:sldMk cId="1054137142" sldId="266"/>
        </pc:sldMkLst>
        <pc:spChg chg="mod">
          <ac:chgData name="Angela Mercy" userId="1848ee6720d91e54" providerId="LiveId" clId="{FF37F5CA-0D68-47C9-B91C-5A40A76F4920}" dt="2025-01-28T05:45:35.254" v="1489" actId="5793"/>
          <ac:spMkLst>
            <pc:docMk/>
            <pc:sldMk cId="1054137142" sldId="266"/>
            <ac:spMk id="3" creationId="{362EE7D5-65E7-46C5-D81B-420CDF069A82}"/>
          </ac:spMkLst>
        </pc:spChg>
        <pc:picChg chg="add mod">
          <ac:chgData name="Angela Mercy" userId="1848ee6720d91e54" providerId="LiveId" clId="{FF37F5CA-0D68-47C9-B91C-5A40A76F4920}" dt="2025-01-28T05:48:58.240" v="1507" actId="14100"/>
          <ac:picMkLst>
            <pc:docMk/>
            <pc:sldMk cId="1054137142" sldId="266"/>
            <ac:picMk id="2" creationId="{AEC1DC5F-7D4F-ADB7-F3C4-7AA84D9DE61D}"/>
          </ac:picMkLst>
        </pc:picChg>
      </pc:sldChg>
      <pc:sldChg chg="modSp mod">
        <pc:chgData name="Angela Mercy" userId="1848ee6720d91e54" providerId="LiveId" clId="{FF37F5CA-0D68-47C9-B91C-5A40A76F4920}" dt="2025-01-17T10:13:59.070" v="1054" actId="1076"/>
        <pc:sldMkLst>
          <pc:docMk/>
          <pc:sldMk cId="3491947536" sldId="267"/>
        </pc:sldMkLst>
        <pc:spChg chg="mod">
          <ac:chgData name="Angela Mercy" userId="1848ee6720d91e54" providerId="LiveId" clId="{FF37F5CA-0D68-47C9-B91C-5A40A76F4920}" dt="2025-01-17T10:13:59.070" v="1054" actId="1076"/>
          <ac:spMkLst>
            <pc:docMk/>
            <pc:sldMk cId="3491947536" sldId="267"/>
            <ac:spMk id="3" creationId="{F4F994E1-C48B-9712-295F-37A5C19FF5A6}"/>
          </ac:spMkLst>
        </pc:spChg>
      </pc:sldChg>
      <pc:sldChg chg="modSp del mod">
        <pc:chgData name="Angela Mercy" userId="1848ee6720d91e54" providerId="LiveId" clId="{FF37F5CA-0D68-47C9-B91C-5A40A76F4920}" dt="2025-01-28T05:49:24.446" v="1509" actId="2696"/>
        <pc:sldMkLst>
          <pc:docMk/>
          <pc:sldMk cId="3488717890" sldId="268"/>
        </pc:sldMkLst>
        <pc:spChg chg="mod">
          <ac:chgData name="Angela Mercy" userId="1848ee6720d91e54" providerId="LiveId" clId="{FF37F5CA-0D68-47C9-B91C-5A40A76F4920}" dt="2025-01-28T05:49:18.422" v="1508" actId="1076"/>
          <ac:spMkLst>
            <pc:docMk/>
            <pc:sldMk cId="3488717890" sldId="268"/>
            <ac:spMk id="3" creationId="{4044F712-D70E-FA2B-DA27-AE9E170D5D6D}"/>
          </ac:spMkLst>
        </pc:spChg>
      </pc:sldChg>
      <pc:sldChg chg="modSp mod">
        <pc:chgData name="Angela Mercy" userId="1848ee6720d91e54" providerId="LiveId" clId="{FF37F5CA-0D68-47C9-B91C-5A40A76F4920}" dt="2025-01-17T10:19:34.754" v="1217" actId="2711"/>
        <pc:sldMkLst>
          <pc:docMk/>
          <pc:sldMk cId="440514798" sldId="269"/>
        </pc:sldMkLst>
        <pc:spChg chg="mod">
          <ac:chgData name="Angela Mercy" userId="1848ee6720d91e54" providerId="LiveId" clId="{FF37F5CA-0D68-47C9-B91C-5A40A76F4920}" dt="2025-01-17T10:19:34.754" v="1217" actId="2711"/>
          <ac:spMkLst>
            <pc:docMk/>
            <pc:sldMk cId="440514798" sldId="269"/>
            <ac:spMk id="3" creationId="{4CC5E944-F2D4-8544-8942-DBD120946942}"/>
          </ac:spMkLst>
        </pc:spChg>
      </pc:sldChg>
      <pc:sldChg chg="addSp modSp new mod ord">
        <pc:chgData name="Angela Mercy" userId="1848ee6720d91e54" providerId="LiveId" clId="{FF37F5CA-0D68-47C9-B91C-5A40A76F4920}" dt="2025-01-28T05:33:15.010" v="1376" actId="5793"/>
        <pc:sldMkLst>
          <pc:docMk/>
          <pc:sldMk cId="3895103046" sldId="270"/>
        </pc:sldMkLst>
        <pc:spChg chg="add mod">
          <ac:chgData name="Angela Mercy" userId="1848ee6720d91e54" providerId="LiveId" clId="{FF37F5CA-0D68-47C9-B91C-5A40A76F4920}" dt="2025-01-28T05:33:15.010" v="1376" actId="5793"/>
          <ac:spMkLst>
            <pc:docMk/>
            <pc:sldMk cId="3895103046" sldId="270"/>
            <ac:spMk id="3" creationId="{66CA661C-2331-9A40-1841-F119E7B17E4C}"/>
          </ac:spMkLst>
        </pc:spChg>
      </pc:sldChg>
      <pc:sldChg chg="addSp modSp new mod">
        <pc:chgData name="Angela Mercy" userId="1848ee6720d91e54" providerId="LiveId" clId="{FF37F5CA-0D68-47C9-B91C-5A40A76F4920}" dt="2025-01-28T05:48:45.312" v="1503" actId="14100"/>
        <pc:sldMkLst>
          <pc:docMk/>
          <pc:sldMk cId="2238600581" sldId="271"/>
        </pc:sldMkLst>
        <pc:picChg chg="add mod">
          <ac:chgData name="Angela Mercy" userId="1848ee6720d91e54" providerId="LiveId" clId="{FF37F5CA-0D68-47C9-B91C-5A40A76F4920}" dt="2025-01-28T05:48:45.312" v="1503" actId="14100"/>
          <ac:picMkLst>
            <pc:docMk/>
            <pc:sldMk cId="2238600581" sldId="271"/>
            <ac:picMk id="2" creationId="{1375B025-1F7B-B220-8673-5D8398205665}"/>
          </ac:picMkLst>
        </pc:picChg>
      </pc:sldChg>
      <pc:sldChg chg="addSp modSp new mod">
        <pc:chgData name="Angela Mercy" userId="1848ee6720d91e54" providerId="LiveId" clId="{FF37F5CA-0D68-47C9-B91C-5A40A76F4920}" dt="2025-01-28T05:48:22.575" v="1498" actId="14100"/>
        <pc:sldMkLst>
          <pc:docMk/>
          <pc:sldMk cId="2285879828" sldId="272"/>
        </pc:sldMkLst>
        <pc:picChg chg="add mod">
          <ac:chgData name="Angela Mercy" userId="1848ee6720d91e54" providerId="LiveId" clId="{FF37F5CA-0D68-47C9-B91C-5A40A76F4920}" dt="2025-01-28T05:48:22.575" v="1498" actId="14100"/>
          <ac:picMkLst>
            <pc:docMk/>
            <pc:sldMk cId="2285879828" sldId="272"/>
            <ac:picMk id="2" creationId="{F2D8418E-5E24-F32A-A87A-965ABB152C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E15A1A-83D7-4FA6-86BC-A83A83CD79D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396717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15A1A-83D7-4FA6-86BC-A83A83CD79D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335643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15A1A-83D7-4FA6-86BC-A83A83CD79D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54B49D-DBB3-4352-AFC3-C08625E6FCC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916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DE15A1A-83D7-4FA6-86BC-A83A83CD79DC}"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70019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DE15A1A-83D7-4FA6-86BC-A83A83CD79DC}"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54B49D-DBB3-4352-AFC3-C08625E6FCC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5273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DE15A1A-83D7-4FA6-86BC-A83A83CD79DC}"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1225556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15A1A-83D7-4FA6-86BC-A83A83CD79D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3420886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15A1A-83D7-4FA6-86BC-A83A83CD79D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2355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15A1A-83D7-4FA6-86BC-A83A83CD79D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39283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15A1A-83D7-4FA6-86BC-A83A83CD79D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92374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15A1A-83D7-4FA6-86BC-A83A83CD79DC}"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335584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15A1A-83D7-4FA6-86BC-A83A83CD79DC}"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261866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15A1A-83D7-4FA6-86BC-A83A83CD79DC}"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8475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15A1A-83D7-4FA6-86BC-A83A83CD79DC}"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126765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15A1A-83D7-4FA6-86BC-A83A83CD79DC}"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396163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15A1A-83D7-4FA6-86BC-A83A83CD79DC}"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54B49D-DBB3-4352-AFC3-C08625E6FCC1}" type="slidenum">
              <a:rPr lang="en-US" smtClean="0"/>
              <a:t>‹#›</a:t>
            </a:fld>
            <a:endParaRPr lang="en-US"/>
          </a:p>
        </p:txBody>
      </p:sp>
    </p:spTree>
    <p:extLst>
      <p:ext uri="{BB962C8B-B14F-4D97-AF65-F5344CB8AC3E}">
        <p14:creationId xmlns:p14="http://schemas.microsoft.com/office/powerpoint/2010/main" val="13497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E15A1A-83D7-4FA6-86BC-A83A83CD79DC}" type="datetimeFigureOut">
              <a:rPr lang="en-US" smtClean="0"/>
              <a:t>1/28/2025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C54B49D-DBB3-4352-AFC3-C08625E6FCC1}" type="slidenum">
              <a:rPr lang="en-US" smtClean="0"/>
              <a:t>‹#›</a:t>
            </a:fld>
            <a:endParaRPr lang="en-US"/>
          </a:p>
        </p:txBody>
      </p:sp>
    </p:spTree>
    <p:extLst>
      <p:ext uri="{BB962C8B-B14F-4D97-AF65-F5344CB8AC3E}">
        <p14:creationId xmlns:p14="http://schemas.microsoft.com/office/powerpoint/2010/main" val="2393167496"/>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2301-D51C-A49A-ACD6-593B9430B5AB}"/>
              </a:ext>
            </a:extLst>
          </p:cNvPr>
          <p:cNvSpPr>
            <a:spLocks noGrp="1"/>
          </p:cNvSpPr>
          <p:nvPr>
            <p:ph type="ctrTitle"/>
          </p:nvPr>
        </p:nvSpPr>
        <p:spPr>
          <a:xfrm>
            <a:off x="1066800" y="1470211"/>
            <a:ext cx="10058400" cy="2070847"/>
          </a:xfrm>
        </p:spPr>
        <p:txBody>
          <a:bodyPr>
            <a:normAutofit fontScale="90000"/>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Capstone Two - Final Presentation</a:t>
            </a:r>
            <a:br>
              <a:rPr lang="en-US" b="0" i="0" dirty="0">
                <a:solidFill>
                  <a:srgbClr val="000000"/>
                </a:solidFill>
                <a:effectLst/>
                <a:latin typeface="Haffer XH"/>
              </a:rPr>
            </a:br>
            <a:br>
              <a:rPr lang="en-US" dirty="0"/>
            </a:br>
            <a:endParaRPr lang="en-US" dirty="0"/>
          </a:p>
        </p:txBody>
      </p:sp>
      <p:sp>
        <p:nvSpPr>
          <p:cNvPr id="3" name="Subtitle 2">
            <a:extLst>
              <a:ext uri="{FF2B5EF4-FFF2-40B4-BE49-F238E27FC236}">
                <a16:creationId xmlns:a16="http://schemas.microsoft.com/office/drawing/2014/main" id="{766EFEB1-C10A-49C4-CAF4-8BC13C577A27}"/>
              </a:ext>
            </a:extLst>
          </p:cNvPr>
          <p:cNvSpPr>
            <a:spLocks noGrp="1"/>
          </p:cNvSpPr>
          <p:nvPr>
            <p:ph type="subTitle" idx="1"/>
          </p:nvPr>
        </p:nvSpPr>
        <p:spPr>
          <a:xfrm>
            <a:off x="1855695" y="3083859"/>
            <a:ext cx="9144000" cy="4078941"/>
          </a:xfrm>
        </p:spPr>
        <p:txBody>
          <a:bodyPr>
            <a:normAutofit/>
          </a:bodyPr>
          <a:lstStyle/>
          <a:p>
            <a:pPr algn="l">
              <a:lnSpc>
                <a:spcPct val="150000"/>
              </a:lnSpc>
            </a:pPr>
            <a:r>
              <a:rPr lang="en-US" sz="2400" b="1" dirty="0">
                <a:latin typeface="Times New Roman" panose="02020603050405020304" pitchFamily="18" charset="0"/>
                <a:cs typeface="Times New Roman" panose="02020603050405020304" pitchFamily="18" charset="0"/>
              </a:rPr>
              <a:t>Title</a:t>
            </a:r>
            <a:r>
              <a:rPr lang="en-US" sz="2400" dirty="0">
                <a:latin typeface="Times New Roman" panose="02020603050405020304" pitchFamily="18" charset="0"/>
                <a:cs typeface="Times New Roman" panose="02020603050405020304" pitchFamily="18" charset="0"/>
              </a:rPr>
              <a:t>: Predicting Traffic Crashes in Chicago Using Machine Learning</a:t>
            </a:r>
          </a:p>
          <a:p>
            <a:pPr algn="l">
              <a:lnSpc>
                <a:spcPct val="150000"/>
              </a:lnSpc>
            </a:pPr>
            <a:r>
              <a:rPr lang="en-US" sz="2400" b="1" dirty="0">
                <a:latin typeface="Times New Roman" panose="02020603050405020304" pitchFamily="18" charset="0"/>
                <a:cs typeface="Times New Roman" panose="02020603050405020304" pitchFamily="18" charset="0"/>
              </a:rPr>
              <a:t>Subtitle</a:t>
            </a:r>
            <a:r>
              <a:rPr lang="en-US" sz="2400" dirty="0">
                <a:latin typeface="Times New Roman" panose="02020603050405020304" pitchFamily="18" charset="0"/>
                <a:cs typeface="Times New Roman" panose="02020603050405020304" pitchFamily="18" charset="0"/>
              </a:rPr>
              <a:t>: An Analytical Approach to Enhancing Road Safety</a:t>
            </a:r>
          </a:p>
          <a:p>
            <a:pPr algn="l">
              <a:lnSpc>
                <a:spcPct val="150000"/>
              </a:lnSpc>
            </a:pPr>
            <a:endParaRPr lang="en-US" sz="2400" dirty="0">
              <a:latin typeface="Times New Roman" panose="02020603050405020304" pitchFamily="18" charset="0"/>
              <a:cs typeface="Times New Roman" panose="02020603050405020304" pitchFamily="18" charset="0"/>
            </a:endParaRPr>
          </a:p>
          <a:p>
            <a:pPr algn="l">
              <a:lnSpc>
                <a:spcPct val="150000"/>
              </a:lnSpc>
            </a:pPr>
            <a:r>
              <a:rPr lang="en-US" sz="2400" b="1" dirty="0">
                <a:latin typeface="Times New Roman" panose="02020603050405020304" pitchFamily="18" charset="0"/>
                <a:cs typeface="Times New Roman" panose="02020603050405020304" pitchFamily="18" charset="0"/>
              </a:rPr>
              <a:t>Presented by</a:t>
            </a:r>
            <a:r>
              <a:rPr lang="en-US" sz="2400" dirty="0">
                <a:latin typeface="Times New Roman" panose="02020603050405020304" pitchFamily="18" charset="0"/>
                <a:cs typeface="Times New Roman" panose="02020603050405020304" pitchFamily="18" charset="0"/>
              </a:rPr>
              <a:t>: Angela Mercy </a:t>
            </a:r>
            <a:r>
              <a:rPr lang="en-US" sz="2400" dirty="0" err="1">
                <a:latin typeface="Times New Roman" panose="02020603050405020304" pitchFamily="18" charset="0"/>
                <a:cs typeface="Times New Roman" panose="02020603050405020304" pitchFamily="18" charset="0"/>
              </a:rPr>
              <a:t>Sebasthiyan</a:t>
            </a:r>
            <a:endParaRPr lang="en-US" sz="24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126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9F1CFB-225A-0BCD-56BD-38F12657E465}"/>
              </a:ext>
            </a:extLst>
          </p:cNvPr>
          <p:cNvSpPr>
            <a:spLocks noChangeArrowheads="1"/>
          </p:cNvSpPr>
          <p:nvPr/>
        </p:nvSpPr>
        <p:spPr bwMode="auto">
          <a:xfrm>
            <a:off x="1804081" y="910218"/>
            <a:ext cx="9504217"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Gradient Boosting Model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lang="en-US" altLang="en-US" sz="2400" dirty="0">
                <a:latin typeface="Times New Roman" panose="02020603050405020304" pitchFamily="18" charset="0"/>
                <a:cs typeface="Times New Roman" panose="02020603050405020304" pitchFamily="18" charset="0"/>
              </a:rPr>
              <a:t> (GB):</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Accuracy: 87.13% </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sz="2000" dirty="0">
                <a:latin typeface="Times New Roman" panose="02020603050405020304" pitchFamily="18" charset="0"/>
                <a:cs typeface="Times New Roman" panose="02020603050405020304" pitchFamily="18" charset="0"/>
              </a:rPr>
              <a:t> Precision: 76.46% </a:t>
            </a:r>
          </a:p>
          <a:p>
            <a:pPr marL="457200" marR="0" lvl="1" indent="0" algn="l" defTabSz="914400" rtl="0" eaLnBrk="0" fontAlgn="base" latinLnBrk="0" hangingPunct="0">
              <a:lnSpc>
                <a:spcPct val="150000"/>
              </a:lnSpc>
              <a:spcBef>
                <a:spcPct val="0"/>
              </a:spcBef>
              <a:spcAft>
                <a:spcPct val="0"/>
              </a:spcAft>
              <a:buClrTx/>
              <a:buSzTx/>
              <a:tabLst/>
            </a:pPr>
            <a:r>
              <a:rPr lang="en-US" sz="2000" dirty="0">
                <a:latin typeface="Times New Roman" panose="02020603050405020304" pitchFamily="18" charset="0"/>
                <a:cs typeface="Times New Roman" panose="02020603050405020304" pitchFamily="18" charset="0"/>
              </a:rPr>
              <a:t>• Recall: 87.13% </a:t>
            </a:r>
          </a:p>
          <a:p>
            <a:pPr marL="457200" marR="0" lvl="1" indent="0" algn="l" defTabSz="914400" rtl="0" eaLnBrk="0" fontAlgn="base" latinLnBrk="0" hangingPunct="0">
              <a:lnSpc>
                <a:spcPct val="150000"/>
              </a:lnSpc>
              <a:spcBef>
                <a:spcPct val="0"/>
              </a:spcBef>
              <a:spcAft>
                <a:spcPct val="0"/>
              </a:spcAft>
              <a:buClrTx/>
              <a:buSzTx/>
              <a:tabLst/>
            </a:pPr>
            <a:r>
              <a:rPr lang="en-US" sz="2000" dirty="0">
                <a:latin typeface="Times New Roman" panose="02020603050405020304" pitchFamily="18" charset="0"/>
                <a:cs typeface="Times New Roman" panose="02020603050405020304" pitchFamily="18" charset="0"/>
              </a:rPr>
              <a:t>• F1 Score: 81.44%</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Observations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200" dirty="0">
                <a:latin typeface="Times New Roman" panose="02020603050405020304" pitchFamily="18" charset="0"/>
                <a:cs typeface="Times New Roman" panose="02020603050405020304" pitchFamily="18" charset="0"/>
              </a:rPr>
              <a:t>Gradient Boosting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outperformed other models.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 in predicting crash occurrences and severity.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693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EE7D5-65E7-46C5-D81B-420CDF069A82}"/>
              </a:ext>
            </a:extLst>
          </p:cNvPr>
          <p:cNvSpPr txBox="1"/>
          <p:nvPr/>
        </p:nvSpPr>
        <p:spPr>
          <a:xfrm>
            <a:off x="1882588" y="1418256"/>
            <a:ext cx="8731624" cy="830997"/>
          </a:xfrm>
          <a:prstGeom prst="rect">
            <a:avLst/>
          </a:prstGeom>
          <a:noFill/>
        </p:spPr>
        <p:txBody>
          <a:bodyPr wrap="square">
            <a:spAutoFit/>
          </a:bodyPr>
          <a:lstStyle/>
          <a:p>
            <a:pPr lvl="1"/>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2" name="Picture 1" descr="Output image">
            <a:extLst>
              <a:ext uri="{FF2B5EF4-FFF2-40B4-BE49-F238E27FC236}">
                <a16:creationId xmlns:a16="http://schemas.microsoft.com/office/drawing/2014/main" id="{AEC1DC5F-7D4F-ADB7-F3C4-7AA84D9DE6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0847" y="475129"/>
            <a:ext cx="8731624" cy="5889812"/>
          </a:xfrm>
          <a:prstGeom prst="rect">
            <a:avLst/>
          </a:prstGeom>
          <a:noFill/>
          <a:ln>
            <a:noFill/>
          </a:ln>
        </p:spPr>
      </p:pic>
    </p:spTree>
    <p:extLst>
      <p:ext uri="{BB962C8B-B14F-4D97-AF65-F5344CB8AC3E}">
        <p14:creationId xmlns:p14="http://schemas.microsoft.com/office/powerpoint/2010/main" val="105413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utput image">
            <a:extLst>
              <a:ext uri="{FF2B5EF4-FFF2-40B4-BE49-F238E27FC236}">
                <a16:creationId xmlns:a16="http://schemas.microsoft.com/office/drawing/2014/main" id="{1375B025-1F7B-B220-8673-5D83982056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0165" y="618565"/>
            <a:ext cx="8731623" cy="5710517"/>
          </a:xfrm>
          <a:prstGeom prst="rect">
            <a:avLst/>
          </a:prstGeom>
          <a:noFill/>
          <a:ln>
            <a:noFill/>
          </a:ln>
        </p:spPr>
      </p:pic>
    </p:spTree>
    <p:extLst>
      <p:ext uri="{BB962C8B-B14F-4D97-AF65-F5344CB8AC3E}">
        <p14:creationId xmlns:p14="http://schemas.microsoft.com/office/powerpoint/2010/main" val="223860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utput image">
            <a:extLst>
              <a:ext uri="{FF2B5EF4-FFF2-40B4-BE49-F238E27FC236}">
                <a16:creationId xmlns:a16="http://schemas.microsoft.com/office/drawing/2014/main" id="{F2D8418E-5E24-F32A-A87A-965ABB152C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059" y="779930"/>
            <a:ext cx="8480612" cy="5414682"/>
          </a:xfrm>
          <a:prstGeom prst="rect">
            <a:avLst/>
          </a:prstGeom>
          <a:noFill/>
          <a:ln>
            <a:noFill/>
          </a:ln>
        </p:spPr>
      </p:pic>
    </p:spTree>
    <p:extLst>
      <p:ext uri="{BB962C8B-B14F-4D97-AF65-F5344CB8AC3E}">
        <p14:creationId xmlns:p14="http://schemas.microsoft.com/office/powerpoint/2010/main" val="228587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F994E1-C48B-9712-295F-37A5C19FF5A6}"/>
              </a:ext>
            </a:extLst>
          </p:cNvPr>
          <p:cNvSpPr txBox="1"/>
          <p:nvPr/>
        </p:nvSpPr>
        <p:spPr>
          <a:xfrm>
            <a:off x="1806388" y="1817673"/>
            <a:ext cx="8579224"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Challenges Faced</a:t>
            </a:r>
          </a:p>
          <a:p>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Imbalance</a:t>
            </a:r>
            <a:r>
              <a:rPr lang="en-US" sz="2400" dirty="0">
                <a:latin typeface="Times New Roman" panose="02020603050405020304" pitchFamily="18" charset="0"/>
                <a:cs typeface="Times New Roman" panose="02020603050405020304" pitchFamily="18" charset="0"/>
              </a:rPr>
              <a:t>: Fewer severe crashes compared to minor ones.</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Quality</a:t>
            </a:r>
            <a:r>
              <a:rPr lang="en-US" sz="2400" dirty="0">
                <a:latin typeface="Times New Roman" panose="02020603050405020304" pitchFamily="18" charset="0"/>
                <a:cs typeface="Times New Roman" panose="02020603050405020304" pitchFamily="18" charset="0"/>
              </a:rPr>
              <a:t>: Missing and inconsistent values in weather and road conditions.</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Complexity</a:t>
            </a:r>
            <a:r>
              <a:rPr lang="en-US" sz="2400" dirty="0">
                <a:latin typeface="Times New Roman" panose="02020603050405020304" pitchFamily="18" charset="0"/>
                <a:cs typeface="Times New Roman" panose="02020603050405020304" pitchFamily="18" charset="0"/>
              </a:rPr>
              <a:t>: High dimensionality in categorical variables.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94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5E944-F2D4-8544-8942-DBD120946942}"/>
              </a:ext>
            </a:extLst>
          </p:cNvPr>
          <p:cNvSpPr txBox="1"/>
          <p:nvPr/>
        </p:nvSpPr>
        <p:spPr>
          <a:xfrm>
            <a:off x="1792941" y="1046672"/>
            <a:ext cx="9278471" cy="600164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Conclusion</a:t>
            </a:r>
          </a:p>
          <a:p>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Summary</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models can predict traffic crashes with high accuracy. The Gradient Boosting Accuracy is 87.13%</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Recall making it better at identifying all crash severity cases. </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Insights from the model can inform safety policies.</a:t>
            </a:r>
          </a:p>
          <a:p>
            <a:pPr lvl="1"/>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Impact</a:t>
            </a:r>
            <a:r>
              <a:rPr lang="en-US" sz="2400" dirty="0">
                <a:latin typeface="Times New Roman" panose="02020603050405020304" pitchFamily="18" charset="0"/>
                <a:cs typeface="Times New Roman" panose="02020603050405020304" pitchFamily="18" charset="0"/>
              </a:rPr>
              <a:t>: Enhancing road safety and reducing crash-related injuries in Chicago.</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51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BE020-06EA-16A1-9006-8DC51ACECB95}"/>
              </a:ext>
            </a:extLst>
          </p:cNvPr>
          <p:cNvSpPr txBox="1"/>
          <p:nvPr/>
        </p:nvSpPr>
        <p:spPr>
          <a:xfrm>
            <a:off x="1783975" y="665219"/>
            <a:ext cx="10273554" cy="5847755"/>
          </a:xfrm>
          <a:prstGeom prst="rect">
            <a:avLst/>
          </a:prstGeom>
          <a:noFill/>
        </p:spPr>
        <p:txBody>
          <a:bodyPr wrap="square">
            <a:spAutoFit/>
          </a:bodyPr>
          <a:lstStyle/>
          <a:p>
            <a:r>
              <a:rPr lang="en-US" sz="2400" dirty="0"/>
              <a:t> </a:t>
            </a:r>
            <a:r>
              <a:rPr lang="en-US" sz="2450" b="1" dirty="0">
                <a:latin typeface="Times New Roman" panose="02020603050405020304" pitchFamily="18" charset="0"/>
                <a:cs typeface="Times New Roman" panose="02020603050405020304" pitchFamily="18" charset="0"/>
              </a:rPr>
              <a:t>Problem statement </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This project aims to predict The most severe traffic crashes in Chicago using inputs such as weather, speed limits, road direction, road conditions, and Traffic way type. The goal is to identify high-risk conditions to develop road safety. </a:t>
            </a:r>
          </a:p>
          <a:p>
            <a:pPr>
              <a:lnSpc>
                <a:spcPct val="150000"/>
              </a:lnSpc>
            </a:pPr>
            <a:r>
              <a:rPr lang="en-US" sz="2400" dirty="0">
                <a:latin typeface="Times New Roman" panose="02020603050405020304" pitchFamily="18" charset="0"/>
                <a:cs typeface="Times New Roman" panose="02020603050405020304" pitchFamily="18" charset="0"/>
              </a:rPr>
              <a:t>● </a:t>
            </a:r>
            <a:r>
              <a:rPr lang="en-US" sz="2450" b="1" dirty="0">
                <a:latin typeface="Times New Roman" panose="02020603050405020304" pitchFamily="18" charset="0"/>
                <a:cs typeface="Times New Roman" panose="02020603050405020304" pitchFamily="18" charset="0"/>
              </a:rPr>
              <a:t>Context</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Traffic crashes in Chicago affect the safety and the city's regular activities. Predicting severe crashes can help reduce severe accidents.</a:t>
            </a:r>
          </a:p>
          <a:p>
            <a:pPr>
              <a:lnSpc>
                <a:spcPct val="150000"/>
              </a:lnSpc>
            </a:pPr>
            <a:r>
              <a:rPr lang="en-US" sz="2400" dirty="0">
                <a:latin typeface="Times New Roman" panose="02020603050405020304" pitchFamily="18" charset="0"/>
                <a:cs typeface="Times New Roman" panose="02020603050405020304" pitchFamily="18" charset="0"/>
              </a:rPr>
              <a:t> ● </a:t>
            </a:r>
            <a:r>
              <a:rPr lang="en-US" sz="2450" b="1" dirty="0">
                <a:latin typeface="Times New Roman" panose="02020603050405020304" pitchFamily="18" charset="0"/>
                <a:cs typeface="Times New Roman" panose="02020603050405020304" pitchFamily="18" charset="0"/>
              </a:rPr>
              <a:t>Criteria for Success</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Success is measured by the model's accuracy in predicting crash severity and its usefulness in suggesting actionable safety measures.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21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5BA7AA-FBE4-9787-02CF-F2B3BDB0A13B}"/>
              </a:ext>
            </a:extLst>
          </p:cNvPr>
          <p:cNvSpPr txBox="1"/>
          <p:nvPr/>
        </p:nvSpPr>
        <p:spPr>
          <a:xfrm>
            <a:off x="1775013" y="621303"/>
            <a:ext cx="10121152" cy="8032968"/>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 </a:t>
            </a:r>
            <a:r>
              <a:rPr lang="en-US" sz="2450" b="1" dirty="0">
                <a:latin typeface="Times New Roman" panose="02020603050405020304" pitchFamily="18" charset="0"/>
                <a:cs typeface="Times New Roman" panose="02020603050405020304" pitchFamily="18" charset="0"/>
              </a:rPr>
              <a:t>Scope of solution space</a:t>
            </a:r>
            <a:r>
              <a:rPr lang="en-US" sz="2400" dirty="0">
                <a:latin typeface="Times New Roman" panose="02020603050405020304" pitchFamily="18" charset="0"/>
                <a:cs typeface="Times New Roman" panose="02020603050405020304" pitchFamily="18" charset="0"/>
              </a:rPr>
              <a:t>: Develop a linear regression model to predict the “Most Severe Injury” variable and understand key factors contributing to crashes. </a:t>
            </a:r>
          </a:p>
          <a:p>
            <a:pPr>
              <a:lnSpc>
                <a:spcPct val="150000"/>
              </a:lnSpc>
            </a:pPr>
            <a:r>
              <a:rPr lang="en-US" sz="2400" dirty="0">
                <a:latin typeface="Times New Roman" panose="02020603050405020304" pitchFamily="18" charset="0"/>
                <a:cs typeface="Times New Roman" panose="02020603050405020304" pitchFamily="18" charset="0"/>
              </a:rPr>
              <a:t>● </a:t>
            </a:r>
            <a:r>
              <a:rPr lang="en-US" sz="2450" b="1" dirty="0">
                <a:latin typeface="Times New Roman" panose="02020603050405020304" pitchFamily="18" charset="0"/>
                <a:cs typeface="Times New Roman" panose="02020603050405020304" pitchFamily="18" charset="0"/>
              </a:rPr>
              <a:t>Constraints: </a:t>
            </a:r>
            <a:r>
              <a:rPr lang="en-US" sz="2400" dirty="0">
                <a:latin typeface="Times New Roman" panose="02020603050405020304" pitchFamily="18" charset="0"/>
                <a:cs typeface="Times New Roman" panose="02020603050405020304" pitchFamily="18" charset="0"/>
              </a:rPr>
              <a:t>Data quality and limitations in capturing all factors affecting crashes. Regulatory and infrastructure constraints may limit actionable recommendations. </a:t>
            </a:r>
          </a:p>
          <a:p>
            <a:pPr>
              <a:lnSpc>
                <a:spcPct val="150000"/>
              </a:lnSpc>
            </a:pPr>
            <a:r>
              <a:rPr lang="en-US" sz="2400" dirty="0">
                <a:latin typeface="Times New Roman" panose="02020603050405020304" pitchFamily="18" charset="0"/>
                <a:cs typeface="Times New Roman" panose="02020603050405020304" pitchFamily="18" charset="0"/>
              </a:rPr>
              <a:t>● </a:t>
            </a:r>
            <a:r>
              <a:rPr lang="en-US" sz="2450" b="1" dirty="0">
                <a:latin typeface="Times New Roman" panose="02020603050405020304" pitchFamily="18" charset="0"/>
                <a:cs typeface="Times New Roman" panose="02020603050405020304" pitchFamily="18" charset="0"/>
              </a:rPr>
              <a:t>Stakeholders: </a:t>
            </a:r>
            <a:r>
              <a:rPr lang="en-US" sz="2400" dirty="0">
                <a:latin typeface="Times New Roman" panose="02020603050405020304" pitchFamily="18" charset="0"/>
                <a:cs typeface="Times New Roman" panose="02020603050405020304" pitchFamily="18" charset="0"/>
              </a:rPr>
              <a:t>City Traffic Authorities, Public Safety Officials, Urban Planners, Local Communities </a:t>
            </a:r>
          </a:p>
          <a:p>
            <a:pPr>
              <a:lnSpc>
                <a:spcPct val="15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a:t>
            </a:r>
            <a:r>
              <a:rPr lang="en-US" sz="2450" b="1" dirty="0">
                <a:latin typeface="Times New Roman" panose="02020603050405020304" pitchFamily="18" charset="0"/>
                <a:cs typeface="Times New Roman" panose="02020603050405020304" pitchFamily="18" charset="0"/>
              </a:rPr>
              <a:t>Sources: </a:t>
            </a:r>
            <a:r>
              <a:rPr lang="en-US" sz="2400" dirty="0">
                <a:latin typeface="Times New Roman" panose="02020603050405020304" pitchFamily="18" charset="0"/>
                <a:cs typeface="Times New Roman" panose="02020603050405020304" pitchFamily="18" charset="0"/>
              </a:rPr>
              <a:t>Traffic crash data from the City of Chicago, including weather and road information</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57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A661C-2331-9A40-1841-F119E7B17E4C}"/>
              </a:ext>
            </a:extLst>
          </p:cNvPr>
          <p:cNvSpPr txBox="1"/>
          <p:nvPr/>
        </p:nvSpPr>
        <p:spPr>
          <a:xfrm>
            <a:off x="1515034" y="1139067"/>
            <a:ext cx="8794377" cy="538128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 Overview</a:t>
            </a:r>
          </a:p>
          <a:p>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Dataset Source</a:t>
            </a:r>
            <a:r>
              <a:rPr lang="en-US" sz="2400" dirty="0">
                <a:latin typeface="Times New Roman" panose="02020603050405020304" pitchFamily="18" charset="0"/>
                <a:cs typeface="Times New Roman" panose="02020603050405020304" pitchFamily="18" charset="0"/>
              </a:rPr>
              <a:t>: Chicago Police Department Traffic Crash Dataset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Key Variables</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Target: </a:t>
            </a:r>
            <a:r>
              <a:rPr lang="en-US" sz="2400" b="1" dirty="0">
                <a:latin typeface="Times New Roman" panose="02020603050405020304" pitchFamily="18" charset="0"/>
                <a:cs typeface="Times New Roman" panose="02020603050405020304" pitchFamily="18" charset="0"/>
              </a:rPr>
              <a:t>Most Severe Injury</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Features: Days of the week, Months, Posted speed limit, Weather conditions, Road types, etc.</a:t>
            </a:r>
          </a:p>
          <a:p>
            <a:pPr lvl="1">
              <a:lnSpc>
                <a:spcPct val="150000"/>
              </a:lnSpc>
            </a:pP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Size</a:t>
            </a:r>
            <a:r>
              <a:rPr lang="en-US" sz="2400" dirty="0">
                <a:latin typeface="Times New Roman" panose="02020603050405020304" pitchFamily="18" charset="0"/>
                <a:cs typeface="Times New Roman" panose="02020603050405020304" pitchFamily="18" charset="0"/>
              </a:rPr>
              <a:t>: 5201 rows, 10 columns</a:t>
            </a:r>
          </a:p>
          <a:p>
            <a:pPr marL="742950" lvl="1"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1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850CCB-0150-6712-906B-19E17267B577}"/>
              </a:ext>
            </a:extLst>
          </p:cNvPr>
          <p:cNvSpPr>
            <a:spLocks noChangeArrowheads="1"/>
          </p:cNvSpPr>
          <p:nvPr/>
        </p:nvSpPr>
        <p:spPr bwMode="auto">
          <a:xfrm>
            <a:off x="1515037" y="701675"/>
            <a:ext cx="10085294"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 Taken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Missing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Imputed missing values using median/mode.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Cleaning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Removed duplicates and irrelevant columns.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Engineering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One-hot encoding for categorical variables (e.g., weather, road type).</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Scaling numerical features (e.g., speed limit).</a:t>
            </a:r>
          </a:p>
          <a:p>
            <a:pPr marL="914400" marR="0" lvl="2"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clean and structured dataset ready for modeling.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56C2E0-9A18-EB54-DCDF-62149001F35D}"/>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635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CF851B-517F-9778-6173-C2F9DCE249B1}"/>
              </a:ext>
            </a:extLst>
          </p:cNvPr>
          <p:cNvSpPr>
            <a:spLocks noChangeArrowheads="1"/>
          </p:cNvSpPr>
          <p:nvPr/>
        </p:nvSpPr>
        <p:spPr bwMode="auto">
          <a:xfrm>
            <a:off x="941294" y="518737"/>
            <a:ext cx="10569388"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Crash Trends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Crashes peak during certain months and weekdays.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Weather conditions like snow and rain increase crash rates.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Examples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Histogram of crash frequency by month.</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speed limits correlated with more severe injuries.</a:t>
            </a:r>
          </a:p>
          <a:p>
            <a:pPr marL="457200" marR="0" lvl="1" indent="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62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503B34-BC44-B297-8026-1E020732D251}"/>
              </a:ext>
            </a:extLst>
          </p:cNvPr>
          <p:cNvSpPr txBox="1"/>
          <p:nvPr/>
        </p:nvSpPr>
        <p:spPr>
          <a:xfrm>
            <a:off x="1864660" y="658070"/>
            <a:ext cx="9072282" cy="6017032"/>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Feature Selection</a:t>
            </a:r>
          </a:p>
          <a:p>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Techniques Used</a:t>
            </a:r>
            <a:r>
              <a:rPr lang="en-US" sz="22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Correlation Analysis</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Recursive Feature Elimination (RFE)</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Importance from Random Forest</a:t>
            </a:r>
          </a:p>
          <a:p>
            <a:pPr lvl="1"/>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Selected Features</a:t>
            </a:r>
            <a:r>
              <a:rPr lang="en-US" sz="22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Days of the week</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Weather conditions</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Speed limits</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Road types</a:t>
            </a:r>
          </a:p>
          <a:p>
            <a:pPr lvl="1"/>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95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DB7F4-86B6-6A4E-F713-3A1EE050A36D}"/>
              </a:ext>
            </a:extLst>
          </p:cNvPr>
          <p:cNvSpPr txBox="1"/>
          <p:nvPr/>
        </p:nvSpPr>
        <p:spPr>
          <a:xfrm>
            <a:off x="1541930" y="773193"/>
            <a:ext cx="9265023" cy="642336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Modeling Approach</a:t>
            </a:r>
          </a:p>
          <a:p>
            <a:endParaRPr lang="en-US" sz="20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Algorithms Tested</a:t>
            </a:r>
            <a:r>
              <a:rPr lang="en-US" sz="22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Random Forest</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Gradient Boosting</a:t>
            </a:r>
          </a:p>
          <a:p>
            <a:pPr lvl="1"/>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Train-Test Split</a:t>
            </a:r>
            <a:r>
              <a:rPr lang="en-US" sz="2200" dirty="0">
                <a:latin typeface="Times New Roman" panose="02020603050405020304" pitchFamily="18" charset="0"/>
                <a:cs typeface="Times New Roman" panose="02020603050405020304" pitchFamily="18" charset="0"/>
              </a:rPr>
              <a:t>:  80%-20%</a:t>
            </a:r>
          </a:p>
          <a:p>
            <a:endParaRPr lang="en-US" sz="2200"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Evaluation Metrics</a:t>
            </a:r>
            <a:r>
              <a:rPr lang="en-US" sz="22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Accuracy</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Precision</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Recall</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F1 Score</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Visualization</a:t>
            </a:r>
            <a:r>
              <a:rPr lang="en-US" sz="2200" dirty="0">
                <a:latin typeface="Times New Roman" panose="02020603050405020304" pitchFamily="18" charset="0"/>
                <a:cs typeface="Times New Roman" panose="02020603050405020304" pitchFamily="18" charset="0"/>
              </a:rPr>
              <a:t>: Table comparing model performance metrics.</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90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3BD72-1DF4-F1E7-BE89-99F3B2953DB1}"/>
              </a:ext>
            </a:extLst>
          </p:cNvPr>
          <p:cNvSpPr txBox="1"/>
          <p:nvPr/>
        </p:nvSpPr>
        <p:spPr>
          <a:xfrm>
            <a:off x="1317810" y="921330"/>
            <a:ext cx="10676966" cy="1508105"/>
          </a:xfrm>
          <a:prstGeom prst="rect">
            <a:avLst/>
          </a:prstGeom>
          <a:noFill/>
        </p:spPr>
        <p:txBody>
          <a:bodyPr wrap="square">
            <a:spAutoFit/>
          </a:bodyPr>
          <a:lstStyle/>
          <a:p>
            <a:pPr lvl="1"/>
            <a:endParaRPr lang="en-US" sz="24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CD693D6C-A863-1593-83DF-E6024186E69D}"/>
              </a:ext>
            </a:extLst>
          </p:cNvPr>
          <p:cNvGraphicFramePr>
            <a:graphicFrameLocks noGrp="1"/>
          </p:cNvGraphicFramePr>
          <p:nvPr>
            <p:extLst>
              <p:ext uri="{D42A27DB-BD31-4B8C-83A1-F6EECF244321}">
                <p14:modId xmlns:p14="http://schemas.microsoft.com/office/powerpoint/2010/main" val="555430587"/>
              </p:ext>
            </p:extLst>
          </p:nvPr>
        </p:nvGraphicFramePr>
        <p:xfrm>
          <a:off x="2023316" y="2922492"/>
          <a:ext cx="7637930" cy="3334870"/>
        </p:xfrm>
        <a:graphic>
          <a:graphicData uri="http://schemas.openxmlformats.org/drawingml/2006/table">
            <a:tbl>
              <a:tblPr firstRow="1" firstCol="1" bandRow="1">
                <a:tableStyleId>{5C22544A-7EE6-4342-B048-85BDC9FD1C3A}</a:tableStyleId>
              </a:tblPr>
              <a:tblGrid>
                <a:gridCol w="2344979">
                  <a:extLst>
                    <a:ext uri="{9D8B030D-6E8A-4147-A177-3AD203B41FA5}">
                      <a16:colId xmlns:a16="http://schemas.microsoft.com/office/drawing/2014/main" val="1020425274"/>
                    </a:ext>
                  </a:extLst>
                </a:gridCol>
                <a:gridCol w="2545977">
                  <a:extLst>
                    <a:ext uri="{9D8B030D-6E8A-4147-A177-3AD203B41FA5}">
                      <a16:colId xmlns:a16="http://schemas.microsoft.com/office/drawing/2014/main" val="703025656"/>
                    </a:ext>
                  </a:extLst>
                </a:gridCol>
                <a:gridCol w="2746974">
                  <a:extLst>
                    <a:ext uri="{9D8B030D-6E8A-4147-A177-3AD203B41FA5}">
                      <a16:colId xmlns:a16="http://schemas.microsoft.com/office/drawing/2014/main" val="3207236365"/>
                    </a:ext>
                  </a:extLst>
                </a:gridCol>
              </a:tblGrid>
              <a:tr h="666974">
                <a:tc>
                  <a:txBody>
                    <a:bodyPr/>
                    <a:lstStyle/>
                    <a:p>
                      <a:pPr marL="0" marR="0">
                        <a:lnSpc>
                          <a:spcPct val="107000"/>
                        </a:lnSpc>
                        <a:spcAft>
                          <a:spcPts val="800"/>
                        </a:spcAft>
                      </a:pPr>
                      <a:r>
                        <a:rPr lang="en-US" sz="1400" dirty="0">
                          <a:effectLst/>
                        </a:rPr>
                        <a:t>Metric</a:t>
                      </a:r>
                      <a:endParaRPr lang="en-US" sz="1100" dirty="0">
                        <a:effectLst/>
                      </a:endParaRPr>
                    </a:p>
                    <a:p>
                      <a:pPr marL="0" marR="0">
                        <a:lnSpc>
                          <a:spcPct val="107000"/>
                        </a:lnSpc>
                        <a:spcAft>
                          <a:spcPts val="800"/>
                        </a:spcAft>
                      </a:pPr>
                      <a:r>
                        <a:rPr lang="en-US"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dirty="0">
                          <a:effectLst/>
                        </a:rPr>
                        <a:t>Random Forest (Model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a:effectLst/>
                        </a:rPr>
                        <a:t>Gradient Boosting (Model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8398667"/>
                  </a:ext>
                </a:extLst>
              </a:tr>
              <a:tr h="666974">
                <a:tc>
                  <a:txBody>
                    <a:bodyPr/>
                    <a:lstStyle/>
                    <a:p>
                      <a:pPr marL="0" marR="0">
                        <a:lnSpc>
                          <a:spcPct val="107000"/>
                        </a:lnSpc>
                        <a:spcAft>
                          <a:spcPts val="800"/>
                        </a:spcAft>
                      </a:pPr>
                      <a:r>
                        <a:rPr lang="en-US" sz="1400">
                          <a:effectLst/>
                        </a:rPr>
                        <a:t>Accuracy</a:t>
                      </a:r>
                      <a:endParaRPr lang="en-US" sz="1100">
                        <a:effectLst/>
                      </a:endParaRPr>
                    </a:p>
                    <a:p>
                      <a:pPr marL="0" marR="0">
                        <a:lnSpc>
                          <a:spcPct val="107000"/>
                        </a:lnSpc>
                        <a:spcAft>
                          <a:spcPts val="80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a:effectLst/>
                        </a:rPr>
                        <a:t>87.13%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a:effectLst/>
                        </a:rPr>
                        <a:t>86.55%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2832468"/>
                  </a:ext>
                </a:extLst>
              </a:tr>
              <a:tr h="666974">
                <a:tc>
                  <a:txBody>
                    <a:bodyPr/>
                    <a:lstStyle/>
                    <a:p>
                      <a:pPr marL="0" marR="0">
                        <a:lnSpc>
                          <a:spcPct val="107000"/>
                        </a:lnSpc>
                        <a:spcAft>
                          <a:spcPts val="800"/>
                        </a:spcAft>
                      </a:pPr>
                      <a:r>
                        <a:rPr lang="en-US" sz="1400">
                          <a:effectLst/>
                        </a:rPr>
                        <a:t>Precision</a:t>
                      </a:r>
                      <a:endParaRPr lang="en-US" sz="1100">
                        <a:effectLst/>
                      </a:endParaRPr>
                    </a:p>
                    <a:p>
                      <a:pPr marL="0" marR="0">
                        <a:lnSpc>
                          <a:spcPct val="107000"/>
                        </a:lnSpc>
                        <a:spcAft>
                          <a:spcPts val="80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a:effectLst/>
                        </a:rPr>
                        <a:t>76.46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a:effectLst/>
                        </a:rPr>
                        <a:t>78.99%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1668936"/>
                  </a:ext>
                </a:extLst>
              </a:tr>
              <a:tr h="666974">
                <a:tc>
                  <a:txBody>
                    <a:bodyPr/>
                    <a:lstStyle/>
                    <a:p>
                      <a:pPr marL="0" marR="0">
                        <a:lnSpc>
                          <a:spcPct val="107000"/>
                        </a:lnSpc>
                        <a:spcAft>
                          <a:spcPts val="800"/>
                        </a:spcAft>
                      </a:pPr>
                      <a:r>
                        <a:rPr lang="en-US" sz="1400">
                          <a:effectLst/>
                        </a:rPr>
                        <a:t>Recall</a:t>
                      </a:r>
                      <a:endParaRPr lang="en-US" sz="1100">
                        <a:effectLst/>
                      </a:endParaRPr>
                    </a:p>
                    <a:p>
                      <a:pPr marL="0" marR="0">
                        <a:lnSpc>
                          <a:spcPct val="107000"/>
                        </a:lnSpc>
                        <a:spcAft>
                          <a:spcPts val="80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a:effectLst/>
                        </a:rPr>
                        <a:t>87.13%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a:effectLst/>
                        </a:rPr>
                        <a:t>86.55%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138644"/>
                  </a:ext>
                </a:extLst>
              </a:tr>
              <a:tr h="666974">
                <a:tc>
                  <a:txBody>
                    <a:bodyPr/>
                    <a:lstStyle/>
                    <a:p>
                      <a:pPr marL="0" marR="0">
                        <a:lnSpc>
                          <a:spcPct val="107000"/>
                        </a:lnSpc>
                        <a:spcAft>
                          <a:spcPts val="800"/>
                        </a:spcAft>
                      </a:pPr>
                      <a:r>
                        <a:rPr lang="en-US" sz="1400">
                          <a:effectLst/>
                        </a:rPr>
                        <a:t>F1 Score</a:t>
                      </a:r>
                      <a:endParaRPr lang="en-US" sz="1100">
                        <a:effectLst/>
                      </a:endParaRPr>
                    </a:p>
                    <a:p>
                      <a:pPr marL="0" marR="0">
                        <a:lnSpc>
                          <a:spcPct val="107000"/>
                        </a:lnSpc>
                        <a:spcAft>
                          <a:spcPts val="80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a:effectLst/>
                        </a:rPr>
                        <a:t>81.44%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400" dirty="0">
                          <a:effectLst/>
                        </a:rPr>
                        <a:t>81.81%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3461998"/>
                  </a:ext>
                </a:extLst>
              </a:tr>
            </a:tbl>
          </a:graphicData>
        </a:graphic>
      </p:graphicFrame>
      <p:sp>
        <p:nvSpPr>
          <p:cNvPr id="4" name="Rectangle 1">
            <a:extLst>
              <a:ext uri="{FF2B5EF4-FFF2-40B4-BE49-F238E27FC236}">
                <a16:creationId xmlns:a16="http://schemas.microsoft.com/office/drawing/2014/main" id="{3BDF9AAA-E802-F09E-C293-C512ECD05146}"/>
              </a:ext>
            </a:extLst>
          </p:cNvPr>
          <p:cNvSpPr>
            <a:spLocks noChangeArrowheads="1"/>
          </p:cNvSpPr>
          <p:nvPr/>
        </p:nvSpPr>
        <p:spPr bwMode="auto">
          <a:xfrm>
            <a:off x="1736445" y="1675382"/>
            <a:ext cx="85819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Performance - Evaluation Metrics: Comparison Table</a:t>
            </a:r>
            <a:endParaRPr kumimoji="0" lang="en-US" altLang="en-US" sz="2400" b="1"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78904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948</TotalTime>
  <Words>625</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Haffer XH</vt:lpstr>
      <vt:lpstr>Times New Roman</vt:lpstr>
      <vt:lpstr>Wingdings 3</vt:lpstr>
      <vt:lpstr>Wisp</vt:lpstr>
      <vt:lpstr>Capstone Two - Final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Angela Mercy</dc:creator>
  <cp:lastModifiedBy>Angela Mercy</cp:lastModifiedBy>
  <cp:revision>1</cp:revision>
  <dcterms:created xsi:type="dcterms:W3CDTF">2024-12-13T03:20:24Z</dcterms:created>
  <dcterms:modified xsi:type="dcterms:W3CDTF">2025-01-28T05:52:01Z</dcterms:modified>
</cp:coreProperties>
</file>