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Mercy" userId="1848ee6720d91e54" providerId="LiveId" clId="{FF37F5CA-0D68-47C9-B91C-5A40A76F4920}"/>
    <pc:docChg chg="undo custSel delSld modSld sldOrd">
      <pc:chgData name="Angela Mercy" userId="1848ee6720d91e54" providerId="LiveId" clId="{FF37F5CA-0D68-47C9-B91C-5A40A76F4920}" dt="2025-01-17T10:24:14.434" v="1262" actId="1076"/>
      <pc:docMkLst>
        <pc:docMk/>
      </pc:docMkLst>
      <pc:sldChg chg="modSp mod">
        <pc:chgData name="Angela Mercy" userId="1848ee6720d91e54" providerId="LiveId" clId="{FF37F5CA-0D68-47C9-B91C-5A40A76F4920}" dt="2025-01-17T10:24:14.434" v="1262" actId="1076"/>
        <pc:sldMkLst>
          <pc:docMk/>
          <pc:sldMk cId="2471267632" sldId="256"/>
        </pc:sldMkLst>
        <pc:spChg chg="mod">
          <ac:chgData name="Angela Mercy" userId="1848ee6720d91e54" providerId="LiveId" clId="{FF37F5CA-0D68-47C9-B91C-5A40A76F4920}" dt="2025-01-17T10:24:06.329" v="1261" actId="1076"/>
          <ac:spMkLst>
            <pc:docMk/>
            <pc:sldMk cId="2471267632" sldId="256"/>
            <ac:spMk id="2" creationId="{3E192301-D51C-A49A-ACD6-593B9430B5AB}"/>
          </ac:spMkLst>
        </pc:spChg>
        <pc:spChg chg="mod">
          <ac:chgData name="Angela Mercy" userId="1848ee6720d91e54" providerId="LiveId" clId="{FF37F5CA-0D68-47C9-B91C-5A40A76F4920}" dt="2025-01-17T10:24:14.434" v="1262" actId="1076"/>
          <ac:spMkLst>
            <pc:docMk/>
            <pc:sldMk cId="2471267632" sldId="256"/>
            <ac:spMk id="3" creationId="{766EFEB1-C10A-49C4-CAF4-8BC13C577A27}"/>
          </ac:spMkLst>
        </pc:spChg>
      </pc:sldChg>
      <pc:sldChg chg="modSp mod ord">
        <pc:chgData name="Angela Mercy" userId="1848ee6720d91e54" providerId="LiveId" clId="{FF37F5CA-0D68-47C9-B91C-5A40A76F4920}" dt="2025-01-17T10:17:08.622" v="1207" actId="20577"/>
        <pc:sldMkLst>
          <pc:docMk/>
          <pc:sldMk cId="1995214234" sldId="257"/>
        </pc:sldMkLst>
        <pc:spChg chg="mod">
          <ac:chgData name="Angela Mercy" userId="1848ee6720d91e54" providerId="LiveId" clId="{FF37F5CA-0D68-47C9-B91C-5A40A76F4920}" dt="2025-01-17T10:17:08.622" v="1207" actId="20577"/>
          <ac:spMkLst>
            <pc:docMk/>
            <pc:sldMk cId="1995214234" sldId="257"/>
            <ac:spMk id="3" creationId="{294BE020-06EA-16A1-9006-8DC51ACECB95}"/>
          </ac:spMkLst>
        </pc:spChg>
      </pc:sldChg>
      <pc:sldChg chg="modSp mod">
        <pc:chgData name="Angela Mercy" userId="1848ee6720d91e54" providerId="LiveId" clId="{FF37F5CA-0D68-47C9-B91C-5A40A76F4920}" dt="2025-01-17T10:11:20.787" v="733" actId="5793"/>
        <pc:sldMkLst>
          <pc:docMk/>
          <pc:sldMk cId="2129572980" sldId="258"/>
        </pc:sldMkLst>
        <pc:spChg chg="mod">
          <ac:chgData name="Angela Mercy" userId="1848ee6720d91e54" providerId="LiveId" clId="{FF37F5CA-0D68-47C9-B91C-5A40A76F4920}" dt="2025-01-17T10:11:20.787" v="733" actId="5793"/>
          <ac:spMkLst>
            <pc:docMk/>
            <pc:sldMk cId="2129572980" sldId="258"/>
            <ac:spMk id="3" creationId="{175BA7AA-FBE4-9787-02CF-F2B3BDB0A13B}"/>
          </ac:spMkLst>
        </pc:spChg>
      </pc:sldChg>
      <pc:sldChg chg="modSp mod">
        <pc:chgData name="Angela Mercy" userId="1848ee6720d91e54" providerId="LiveId" clId="{FF37F5CA-0D68-47C9-B91C-5A40A76F4920}" dt="2025-01-17T10:10:56.305" v="677" actId="1076"/>
        <pc:sldMkLst>
          <pc:docMk/>
          <pc:sldMk cId="3226356938" sldId="259"/>
        </pc:sldMkLst>
        <pc:spChg chg="mod">
          <ac:chgData name="Angela Mercy" userId="1848ee6720d91e54" providerId="LiveId" clId="{FF37F5CA-0D68-47C9-B91C-5A40A76F4920}" dt="2025-01-17T10:10:56.305" v="677" actId="1076"/>
          <ac:spMkLst>
            <pc:docMk/>
            <pc:sldMk cId="3226356938" sldId="259"/>
            <ac:spMk id="2" creationId="{79850CCB-0150-6712-906B-19E17267B577}"/>
          </ac:spMkLst>
        </pc:spChg>
      </pc:sldChg>
      <pc:sldChg chg="modSp mod">
        <pc:chgData name="Angela Mercy" userId="1848ee6720d91e54" providerId="LiveId" clId="{FF37F5CA-0D68-47C9-B91C-5A40A76F4920}" dt="2025-01-17T10:10:34.150" v="596" actId="5793"/>
        <pc:sldMkLst>
          <pc:docMk/>
          <pc:sldMk cId="1710621904" sldId="260"/>
        </pc:sldMkLst>
        <pc:spChg chg="mod">
          <ac:chgData name="Angela Mercy" userId="1848ee6720d91e54" providerId="LiveId" clId="{FF37F5CA-0D68-47C9-B91C-5A40A76F4920}" dt="2025-01-17T10:10:34.150" v="596" actId="5793"/>
          <ac:spMkLst>
            <pc:docMk/>
            <pc:sldMk cId="1710621904" sldId="260"/>
            <ac:spMk id="2" creationId="{BECF851B-517F-9778-6173-C2F9DCE249B1}"/>
          </ac:spMkLst>
        </pc:spChg>
      </pc:sldChg>
      <pc:sldChg chg="modSp mod">
        <pc:chgData name="Angela Mercy" userId="1848ee6720d91e54" providerId="LiveId" clId="{FF37F5CA-0D68-47C9-B91C-5A40A76F4920}" dt="2025-01-17T10:11:43.191" v="781" actId="5793"/>
        <pc:sldMkLst>
          <pc:docMk/>
          <pc:sldMk cId="3978957274" sldId="261"/>
        </pc:sldMkLst>
        <pc:spChg chg="mod">
          <ac:chgData name="Angela Mercy" userId="1848ee6720d91e54" providerId="LiveId" clId="{FF37F5CA-0D68-47C9-B91C-5A40A76F4920}" dt="2025-01-17T10:11:43.191" v="781" actId="5793"/>
          <ac:spMkLst>
            <pc:docMk/>
            <pc:sldMk cId="3978957274" sldId="261"/>
            <ac:spMk id="3" creationId="{04503B34-BC44-B297-8026-1E020732D251}"/>
          </ac:spMkLst>
        </pc:spChg>
      </pc:sldChg>
      <pc:sldChg chg="modSp mod">
        <pc:chgData name="Angela Mercy" userId="1848ee6720d91e54" providerId="LiveId" clId="{FF37F5CA-0D68-47C9-B91C-5A40A76F4920}" dt="2025-01-15T07:31:38.763" v="384" actId="20577"/>
        <pc:sldMkLst>
          <pc:docMk/>
          <pc:sldMk cId="1865902311" sldId="262"/>
        </pc:sldMkLst>
        <pc:spChg chg="mod">
          <ac:chgData name="Angela Mercy" userId="1848ee6720d91e54" providerId="LiveId" clId="{FF37F5CA-0D68-47C9-B91C-5A40A76F4920}" dt="2025-01-15T07:31:38.763" v="384" actId="20577"/>
          <ac:spMkLst>
            <pc:docMk/>
            <pc:sldMk cId="1865902311" sldId="262"/>
            <ac:spMk id="3" creationId="{3DADB7F4-86B6-6A4E-F713-3A1EE050A36D}"/>
          </ac:spMkLst>
        </pc:spChg>
      </pc:sldChg>
      <pc:sldChg chg="modSp mod">
        <pc:chgData name="Angela Mercy" userId="1848ee6720d91e54" providerId="LiveId" clId="{FF37F5CA-0D68-47C9-B91C-5A40A76F4920}" dt="2025-01-17T10:12:23.139" v="858" actId="1076"/>
        <pc:sldMkLst>
          <pc:docMk/>
          <pc:sldMk cId="3967890430" sldId="263"/>
        </pc:sldMkLst>
        <pc:spChg chg="mod">
          <ac:chgData name="Angela Mercy" userId="1848ee6720d91e54" providerId="LiveId" clId="{FF37F5CA-0D68-47C9-B91C-5A40A76F4920}" dt="2025-01-17T10:12:23.139" v="858" actId="1076"/>
          <ac:spMkLst>
            <pc:docMk/>
            <pc:sldMk cId="3967890430" sldId="263"/>
            <ac:spMk id="3" creationId="{9BF3BD72-1DF4-F1E7-BE89-99F3B2953DB1}"/>
          </ac:spMkLst>
        </pc:spChg>
      </pc:sldChg>
      <pc:sldChg chg="modSp mod">
        <pc:chgData name="Angela Mercy" userId="1848ee6720d91e54" providerId="LiveId" clId="{FF37F5CA-0D68-47C9-B91C-5A40A76F4920}" dt="2025-01-17T10:13:00.102" v="922" actId="5793"/>
        <pc:sldMkLst>
          <pc:docMk/>
          <pc:sldMk cId="3916930139" sldId="264"/>
        </pc:sldMkLst>
        <pc:spChg chg="mod">
          <ac:chgData name="Angela Mercy" userId="1848ee6720d91e54" providerId="LiveId" clId="{FF37F5CA-0D68-47C9-B91C-5A40A76F4920}" dt="2025-01-17T10:13:00.102" v="922" actId="5793"/>
          <ac:spMkLst>
            <pc:docMk/>
            <pc:sldMk cId="3916930139" sldId="264"/>
            <ac:spMk id="2" creationId="{139F1CFB-225A-0BCD-56BD-38F12657E465}"/>
          </ac:spMkLst>
        </pc:spChg>
      </pc:sldChg>
      <pc:sldChg chg="del">
        <pc:chgData name="Angela Mercy" userId="1848ee6720d91e54" providerId="LiveId" clId="{FF37F5CA-0D68-47C9-B91C-5A40A76F4920}" dt="2025-01-17T10:13:20.181" v="923" actId="2696"/>
        <pc:sldMkLst>
          <pc:docMk/>
          <pc:sldMk cId="219875447" sldId="265"/>
        </pc:sldMkLst>
      </pc:sldChg>
      <pc:sldChg chg="modSp mod">
        <pc:chgData name="Angela Mercy" userId="1848ee6720d91e54" providerId="LiveId" clId="{FF37F5CA-0D68-47C9-B91C-5A40A76F4920}" dt="2025-01-17T10:13:43.730" v="983" actId="5793"/>
        <pc:sldMkLst>
          <pc:docMk/>
          <pc:sldMk cId="1054137142" sldId="266"/>
        </pc:sldMkLst>
        <pc:spChg chg="mod">
          <ac:chgData name="Angela Mercy" userId="1848ee6720d91e54" providerId="LiveId" clId="{FF37F5CA-0D68-47C9-B91C-5A40A76F4920}" dt="2025-01-17T10:13:43.730" v="983" actId="5793"/>
          <ac:spMkLst>
            <pc:docMk/>
            <pc:sldMk cId="1054137142" sldId="266"/>
            <ac:spMk id="3" creationId="{362EE7D5-65E7-46C5-D81B-420CDF069A82}"/>
          </ac:spMkLst>
        </pc:spChg>
      </pc:sldChg>
      <pc:sldChg chg="modSp mod">
        <pc:chgData name="Angela Mercy" userId="1848ee6720d91e54" providerId="LiveId" clId="{FF37F5CA-0D68-47C9-B91C-5A40A76F4920}" dt="2025-01-17T10:13:59.070" v="1054" actId="1076"/>
        <pc:sldMkLst>
          <pc:docMk/>
          <pc:sldMk cId="3491947536" sldId="267"/>
        </pc:sldMkLst>
        <pc:spChg chg="mod">
          <ac:chgData name="Angela Mercy" userId="1848ee6720d91e54" providerId="LiveId" clId="{FF37F5CA-0D68-47C9-B91C-5A40A76F4920}" dt="2025-01-17T10:13:59.070" v="1054" actId="1076"/>
          <ac:spMkLst>
            <pc:docMk/>
            <pc:sldMk cId="3491947536" sldId="267"/>
            <ac:spMk id="3" creationId="{F4F994E1-C48B-9712-295F-37A5C19FF5A6}"/>
          </ac:spMkLst>
        </pc:spChg>
      </pc:sldChg>
      <pc:sldChg chg="modSp mod">
        <pc:chgData name="Angela Mercy" userId="1848ee6720d91e54" providerId="LiveId" clId="{FF37F5CA-0D68-47C9-B91C-5A40A76F4920}" dt="2025-01-17T10:14:14.471" v="1101" actId="1076"/>
        <pc:sldMkLst>
          <pc:docMk/>
          <pc:sldMk cId="3488717890" sldId="268"/>
        </pc:sldMkLst>
        <pc:spChg chg="mod">
          <ac:chgData name="Angela Mercy" userId="1848ee6720d91e54" providerId="LiveId" clId="{FF37F5CA-0D68-47C9-B91C-5A40A76F4920}" dt="2025-01-17T10:14:14.471" v="1101" actId="1076"/>
          <ac:spMkLst>
            <pc:docMk/>
            <pc:sldMk cId="3488717890" sldId="268"/>
            <ac:spMk id="3" creationId="{4044F712-D70E-FA2B-DA27-AE9E170D5D6D}"/>
          </ac:spMkLst>
        </pc:spChg>
      </pc:sldChg>
      <pc:sldChg chg="modSp mod">
        <pc:chgData name="Angela Mercy" userId="1848ee6720d91e54" providerId="LiveId" clId="{FF37F5CA-0D68-47C9-B91C-5A40A76F4920}" dt="2025-01-17T10:19:34.754" v="1217" actId="2711"/>
        <pc:sldMkLst>
          <pc:docMk/>
          <pc:sldMk cId="440514798" sldId="269"/>
        </pc:sldMkLst>
        <pc:spChg chg="mod">
          <ac:chgData name="Angela Mercy" userId="1848ee6720d91e54" providerId="LiveId" clId="{FF37F5CA-0D68-47C9-B91C-5A40A76F4920}" dt="2025-01-17T10:19:34.754" v="1217" actId="2711"/>
          <ac:spMkLst>
            <pc:docMk/>
            <pc:sldMk cId="440514798" sldId="269"/>
            <ac:spMk id="3" creationId="{4CC5E944-F2D4-8544-8942-DBD1209469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7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3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916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95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273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56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6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6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5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7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5A1A-83D7-4FA6-86BC-A83A83CD79D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54B49D-DBB3-4352-AFC3-C08625E6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2301-D51C-A49A-ACD6-593B9430B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470211"/>
            <a:ext cx="10058400" cy="20708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Capstone Two - Final Presentation</a:t>
            </a:r>
            <a:br>
              <a:rPr lang="en-US" b="0" i="0" dirty="0">
                <a:solidFill>
                  <a:srgbClr val="000000"/>
                </a:solidFill>
                <a:effectLst/>
                <a:latin typeface="Haffer XH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EFEB1-C10A-49C4-CAF4-8BC13C577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5695" y="3083859"/>
            <a:ext cx="9144000" cy="407894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Predicting Traffic Crashes in Chicago Using Machine Learning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Analytical Approach to Enhancing Road Safety</a:t>
            </a:r>
          </a:p>
          <a:p>
            <a:pPr algn="l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Angela Mercy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Sebasthiyan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6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2EE7D5-65E7-46C5-D81B-420CDF069A82}"/>
              </a:ext>
            </a:extLst>
          </p:cNvPr>
          <p:cNvSpPr txBox="1"/>
          <p:nvPr/>
        </p:nvSpPr>
        <p:spPr>
          <a:xfrm>
            <a:off x="1882588" y="1418256"/>
            <a:ext cx="87316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Road Safety Interventions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road safety measures during high-risk months.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speed limits on accident-prone roads.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resources in hazardous weather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3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994E1-C48B-9712-295F-37A5C19FF5A6}"/>
              </a:ext>
            </a:extLst>
          </p:cNvPr>
          <p:cNvSpPr txBox="1"/>
          <p:nvPr/>
        </p:nvSpPr>
        <p:spPr>
          <a:xfrm>
            <a:off x="1806388" y="1817673"/>
            <a:ext cx="85792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Fewer severe crashes compared to minor ones.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Missing and inconsistent values in weather and road conditions.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dimensionality in categorical variables.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4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44F712-D70E-FA2B-DA27-AE9E170D5D6D}"/>
              </a:ext>
            </a:extLst>
          </p:cNvPr>
          <p:cNvSpPr txBox="1"/>
          <p:nvPr/>
        </p:nvSpPr>
        <p:spPr>
          <a:xfrm>
            <a:off x="2043953" y="1694329"/>
            <a:ext cx="872265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real-time traffic data.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advanced models like Neural Networks for better predictions.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pedestrian and vehicle interaction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1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C5E944-F2D4-8544-8942-DBD120946942}"/>
              </a:ext>
            </a:extLst>
          </p:cNvPr>
          <p:cNvSpPr txBox="1"/>
          <p:nvPr/>
        </p:nvSpPr>
        <p:spPr>
          <a:xfrm>
            <a:off x="1792941" y="1046672"/>
            <a:ext cx="927847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can predict traffic crashes with high accuracy. The Gradient Boosting Accuracy is 87.13%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making it better at identifying all crash severity cases.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the model can inform safety policies.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Enhancing road safety and reducing crash-related injuries in Chicago.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1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4BE020-06EA-16A1-9006-8DC51ACECB95}"/>
              </a:ext>
            </a:extLst>
          </p:cNvPr>
          <p:cNvSpPr txBox="1"/>
          <p:nvPr/>
        </p:nvSpPr>
        <p:spPr>
          <a:xfrm>
            <a:off x="1658470" y="1050702"/>
            <a:ext cx="9054353" cy="5319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Traffic crashes pose significant safety concerns in Chicago from the month of Jan to May 2022.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 crash occurrences to assist traffic management in reducing accidents.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historical crash data and machine learning techniques to model crash frequency.</a:t>
            </a:r>
          </a:p>
        </p:txBody>
      </p:sp>
    </p:spTree>
    <p:extLst>
      <p:ext uri="{BB962C8B-B14F-4D97-AF65-F5344CB8AC3E}">
        <p14:creationId xmlns:p14="http://schemas.microsoft.com/office/powerpoint/2010/main" val="199521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5BA7AA-FBE4-9787-02CF-F2B3BDB0A13B}"/>
              </a:ext>
            </a:extLst>
          </p:cNvPr>
          <p:cNvSpPr txBox="1"/>
          <p:nvPr/>
        </p:nvSpPr>
        <p:spPr>
          <a:xfrm>
            <a:off x="1783977" y="952997"/>
            <a:ext cx="901849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Chicago Police Department Traffic Crash 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Severe Injury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Days of the week, Months, Posted speed limit, Weather conditions, Road types, etc.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5201 rows, 10 columns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7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850CCB-0150-6712-906B-19E17267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037" y="701675"/>
            <a:ext cx="10085294" cy="65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Taken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Handling Missing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Imputed missing values using median/mode.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Removed duplicates and irrelevant columns.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 Engineering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One-hot encoding for categorical variables (e.g., weather, road type).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Scaling numerical features (e.g., speed limit).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clean and structured dataset ready for modeling.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6C2E0-9A18-EB54-DCDF-62149001F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5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CF851B-517F-9778-6173-C2F9DCE24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94" y="518737"/>
            <a:ext cx="10569388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Crash Trends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Crashes peak during certain months and weekdays.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conditions like snow and rain increase crash rates.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Examples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crash frequency by month.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speed limits correlated with more severe injuries.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2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503B34-BC44-B297-8026-1E020732D251}"/>
              </a:ext>
            </a:extLst>
          </p:cNvPr>
          <p:cNvSpPr txBox="1"/>
          <p:nvPr/>
        </p:nvSpPr>
        <p:spPr>
          <a:xfrm>
            <a:off x="1864660" y="658070"/>
            <a:ext cx="9072282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Feature Elimination (RFE)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from Random Forest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of the week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limits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types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95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ADB7F4-86B6-6A4E-F713-3A1EE050A36D}"/>
              </a:ext>
            </a:extLst>
          </p:cNvPr>
          <p:cNvSpPr txBox="1"/>
          <p:nvPr/>
        </p:nvSpPr>
        <p:spPr>
          <a:xfrm>
            <a:off x="1541930" y="773193"/>
            <a:ext cx="9265023" cy="6423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Tested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80%-20%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Table comparing model performance metrics.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90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F3BD72-1DF4-F1E7-BE89-99F3B2953DB1}"/>
              </a:ext>
            </a:extLst>
          </p:cNvPr>
          <p:cNvSpPr txBox="1"/>
          <p:nvPr/>
        </p:nvSpPr>
        <p:spPr>
          <a:xfrm>
            <a:off x="1730187" y="1320551"/>
            <a:ext cx="9269506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Tuned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Trees: 100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Depth: 10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Samples Split: 2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tuning.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89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9F1CFB-225A-0BCD-56BD-38F12657E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081" y="910218"/>
            <a:ext cx="9504217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(GB):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87.13%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Precision: 76.46%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Recall: 87.13%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F1 Score: 81.44%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outperformed other models.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in predicting crash occurrences and severity.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9301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795</TotalTime>
  <Words>530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Haffer XH</vt:lpstr>
      <vt:lpstr>Times New Roman</vt:lpstr>
      <vt:lpstr>Wingdings 3</vt:lpstr>
      <vt:lpstr>Wisp</vt:lpstr>
      <vt:lpstr>Capstone Two - Final Presentation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Angela Mercy</dc:creator>
  <cp:lastModifiedBy>Angela Mercy</cp:lastModifiedBy>
  <cp:revision>1</cp:revision>
  <dcterms:created xsi:type="dcterms:W3CDTF">2024-12-13T03:20:24Z</dcterms:created>
  <dcterms:modified xsi:type="dcterms:W3CDTF">2025-01-17T10:24:35Z</dcterms:modified>
</cp:coreProperties>
</file>