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1" r:id="rId7"/>
    <p:sldId id="278" r:id="rId8"/>
    <p:sldId id="272" r:id="rId9"/>
    <p:sldId id="273" r:id="rId10"/>
    <p:sldId id="274" r:id="rId11"/>
    <p:sldId id="275" r:id="rId12"/>
    <p:sldId id="262" r:id="rId13"/>
    <p:sldId id="264" r:id="rId14"/>
    <p:sldId id="279"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83A86-56B0-4229-801C-90A7D13FE6CF}" v="1710" dt="2020-11-30T08:48:45.719"/>
    <p1510:client id="{72701F2E-AA33-4968-89B3-DDB7E963DE3E}" v="122" dt="2021-04-01T06:22:29.280"/>
    <p1510:client id="{AC2C52E3-B06F-44D6-972C-54FD5AE2C179}" v="1245" dt="2021-04-01T00:17:50.550"/>
    <p1510:client id="{F3AFDD77-B486-4A5D-8B0B-5A5A72E55D4B}" v="2146" dt="2021-04-01T05:40:04.6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Mwanzia" userId="387abfa2e319f96c" providerId="Windows Live" clId="Web-{4E383A86-56B0-4229-801C-90A7D13FE6CF}"/>
    <pc:docChg chg="addSld delSld modSld">
      <pc:chgData name="Angela Mwanzia" userId="387abfa2e319f96c" providerId="Windows Live" clId="Web-{4E383A86-56B0-4229-801C-90A7D13FE6CF}" dt="2020-11-30T08:48:45.719" v="1698" actId="20577"/>
      <pc:docMkLst>
        <pc:docMk/>
      </pc:docMkLst>
      <pc:sldChg chg="modSp">
        <pc:chgData name="Angela Mwanzia" userId="387abfa2e319f96c" providerId="Windows Live" clId="Web-{4E383A86-56B0-4229-801C-90A7D13FE6CF}" dt="2020-11-29T12:53:11.799" v="52" actId="20577"/>
        <pc:sldMkLst>
          <pc:docMk/>
          <pc:sldMk cId="2439864429" sldId="256"/>
        </pc:sldMkLst>
        <pc:spChg chg="mod">
          <ac:chgData name="Angela Mwanzia" userId="387abfa2e319f96c" providerId="Windows Live" clId="Web-{4E383A86-56B0-4229-801C-90A7D13FE6CF}" dt="2020-11-29T12:53:11.799" v="52" actId="20577"/>
          <ac:spMkLst>
            <pc:docMk/>
            <pc:sldMk cId="2439864429" sldId="256"/>
            <ac:spMk id="3" creationId="{00000000-0000-0000-0000-000000000000}"/>
          </ac:spMkLst>
        </pc:spChg>
      </pc:sldChg>
      <pc:sldChg chg="modSp">
        <pc:chgData name="Angela Mwanzia" userId="387abfa2e319f96c" providerId="Windows Live" clId="Web-{4E383A86-56B0-4229-801C-90A7D13FE6CF}" dt="2020-11-30T06:51:17.758" v="70" actId="20577"/>
        <pc:sldMkLst>
          <pc:docMk/>
          <pc:sldMk cId="3131788403" sldId="257"/>
        </pc:sldMkLst>
        <pc:spChg chg="mod">
          <ac:chgData name="Angela Mwanzia" userId="387abfa2e319f96c" providerId="Windows Live" clId="Web-{4E383A86-56B0-4229-801C-90A7D13FE6CF}" dt="2020-11-30T06:51:17.758" v="70" actId="20577"/>
          <ac:spMkLst>
            <pc:docMk/>
            <pc:sldMk cId="3131788403" sldId="257"/>
            <ac:spMk id="3" creationId="{00000000-0000-0000-0000-000000000000}"/>
          </ac:spMkLst>
        </pc:spChg>
        <pc:picChg chg="mod">
          <ac:chgData name="Angela Mwanzia" userId="387abfa2e319f96c" providerId="Windows Live" clId="Web-{4E383A86-56B0-4229-801C-90A7D13FE6CF}" dt="2020-11-29T13:14:08.766" v="54" actId="14100"/>
          <ac:picMkLst>
            <pc:docMk/>
            <pc:sldMk cId="3131788403" sldId="257"/>
            <ac:picMk id="4" creationId="{00000000-0000-0000-0000-000000000000}"/>
          </ac:picMkLst>
        </pc:picChg>
      </pc:sldChg>
      <pc:sldChg chg="modSp">
        <pc:chgData name="Angela Mwanzia" userId="387abfa2e319f96c" providerId="Windows Live" clId="Web-{4E383A86-56B0-4229-801C-90A7D13FE6CF}" dt="2020-11-30T06:52:30.619" v="83" actId="20577"/>
        <pc:sldMkLst>
          <pc:docMk/>
          <pc:sldMk cId="2483258258" sldId="258"/>
        </pc:sldMkLst>
        <pc:spChg chg="mod">
          <ac:chgData name="Angela Mwanzia" userId="387abfa2e319f96c" providerId="Windows Live" clId="Web-{4E383A86-56B0-4229-801C-90A7D13FE6CF}" dt="2020-11-30T06:52:30.619" v="83" actId="20577"/>
          <ac:spMkLst>
            <pc:docMk/>
            <pc:sldMk cId="2483258258" sldId="258"/>
            <ac:spMk id="3" creationId="{00000000-0000-0000-0000-000000000000}"/>
          </ac:spMkLst>
        </pc:spChg>
      </pc:sldChg>
      <pc:sldChg chg="modSp">
        <pc:chgData name="Angela Mwanzia" userId="387abfa2e319f96c" providerId="Windows Live" clId="Web-{4E383A86-56B0-4229-801C-90A7D13FE6CF}" dt="2020-11-30T06:53:41.683" v="92" actId="20577"/>
        <pc:sldMkLst>
          <pc:docMk/>
          <pc:sldMk cId="3625748046" sldId="259"/>
        </pc:sldMkLst>
        <pc:spChg chg="mod">
          <ac:chgData name="Angela Mwanzia" userId="387abfa2e319f96c" providerId="Windows Live" clId="Web-{4E383A86-56B0-4229-801C-90A7D13FE6CF}" dt="2020-11-30T06:53:41.683" v="92" actId="20577"/>
          <ac:spMkLst>
            <pc:docMk/>
            <pc:sldMk cId="3625748046" sldId="259"/>
            <ac:spMk id="3" creationId="{00000000-0000-0000-0000-000000000000}"/>
          </ac:spMkLst>
        </pc:spChg>
      </pc:sldChg>
      <pc:sldChg chg="modSp">
        <pc:chgData name="Angela Mwanzia" userId="387abfa2e319f96c" providerId="Windows Live" clId="Web-{4E383A86-56B0-4229-801C-90A7D13FE6CF}" dt="2020-11-30T07:08:48.656" v="135" actId="20577"/>
        <pc:sldMkLst>
          <pc:docMk/>
          <pc:sldMk cId="2316853357" sldId="260"/>
        </pc:sldMkLst>
        <pc:spChg chg="mod">
          <ac:chgData name="Angela Mwanzia" userId="387abfa2e319f96c" providerId="Windows Live" clId="Web-{4E383A86-56B0-4229-801C-90A7D13FE6CF}" dt="2020-11-30T07:08:48.656" v="135" actId="20577"/>
          <ac:spMkLst>
            <pc:docMk/>
            <pc:sldMk cId="2316853357" sldId="260"/>
            <ac:spMk id="3" creationId="{00000000-0000-0000-0000-000000000000}"/>
          </ac:spMkLst>
        </pc:spChg>
      </pc:sldChg>
      <pc:sldChg chg="modSp">
        <pc:chgData name="Angela Mwanzia" userId="387abfa2e319f96c" providerId="Windows Live" clId="Web-{4E383A86-56B0-4229-801C-90A7D13FE6CF}" dt="2020-11-30T07:10:27.502" v="169" actId="20577"/>
        <pc:sldMkLst>
          <pc:docMk/>
          <pc:sldMk cId="2209355171" sldId="261"/>
        </pc:sldMkLst>
        <pc:spChg chg="mod">
          <ac:chgData name="Angela Mwanzia" userId="387abfa2e319f96c" providerId="Windows Live" clId="Web-{4E383A86-56B0-4229-801C-90A7D13FE6CF}" dt="2020-11-30T07:10:27.502" v="169" actId="20577"/>
          <ac:spMkLst>
            <pc:docMk/>
            <pc:sldMk cId="2209355171" sldId="261"/>
            <ac:spMk id="2" creationId="{00000000-0000-0000-0000-000000000000}"/>
          </ac:spMkLst>
        </pc:spChg>
        <pc:graphicFrameChg chg="modGraphic">
          <ac:chgData name="Angela Mwanzia" userId="387abfa2e319f96c" providerId="Windows Live" clId="Web-{4E383A86-56B0-4229-801C-90A7D13FE6CF}" dt="2020-11-30T07:10:06.190" v="149" actId="20577"/>
          <ac:graphicFrameMkLst>
            <pc:docMk/>
            <pc:sldMk cId="2209355171" sldId="261"/>
            <ac:graphicFrameMk id="4" creationId="{00000000-0000-0000-0000-000000000000}"/>
          </ac:graphicFrameMkLst>
        </pc:graphicFrameChg>
      </pc:sldChg>
      <pc:sldChg chg="modSp">
        <pc:chgData name="Angela Mwanzia" userId="387abfa2e319f96c" providerId="Windows Live" clId="Web-{4E383A86-56B0-4229-801C-90A7D13FE6CF}" dt="2020-11-30T07:58:52.523" v="1414" actId="20577"/>
        <pc:sldMkLst>
          <pc:docMk/>
          <pc:sldMk cId="2961149147" sldId="262"/>
        </pc:sldMkLst>
        <pc:spChg chg="mod">
          <ac:chgData name="Angela Mwanzia" userId="387abfa2e319f96c" providerId="Windows Live" clId="Web-{4E383A86-56B0-4229-801C-90A7D13FE6CF}" dt="2020-11-30T07:56:21.035" v="1361" actId="20577"/>
          <ac:spMkLst>
            <pc:docMk/>
            <pc:sldMk cId="2961149147" sldId="262"/>
            <ac:spMk id="2" creationId="{00000000-0000-0000-0000-000000000000}"/>
          </ac:spMkLst>
        </pc:spChg>
        <pc:spChg chg="mod">
          <ac:chgData name="Angela Mwanzia" userId="387abfa2e319f96c" providerId="Windows Live" clId="Web-{4E383A86-56B0-4229-801C-90A7D13FE6CF}" dt="2020-11-30T07:58:52.523" v="1414" actId="20577"/>
          <ac:spMkLst>
            <pc:docMk/>
            <pc:sldMk cId="2961149147" sldId="262"/>
            <ac:spMk id="3" creationId="{00000000-0000-0000-0000-000000000000}"/>
          </ac:spMkLst>
        </pc:spChg>
      </pc:sldChg>
      <pc:sldChg chg="addSp delSp modSp">
        <pc:chgData name="Angela Mwanzia" userId="387abfa2e319f96c" providerId="Windows Live" clId="Web-{4E383A86-56B0-4229-801C-90A7D13FE6CF}" dt="2020-11-30T07:35:11.005" v="820" actId="20577"/>
        <pc:sldMkLst>
          <pc:docMk/>
          <pc:sldMk cId="2003651581" sldId="263"/>
        </pc:sldMkLst>
        <pc:spChg chg="mod">
          <ac:chgData name="Angela Mwanzia" userId="387abfa2e319f96c" providerId="Windows Live" clId="Web-{4E383A86-56B0-4229-801C-90A7D13FE6CF}" dt="2020-11-30T07:35:11.005" v="820" actId="20577"/>
          <ac:spMkLst>
            <pc:docMk/>
            <pc:sldMk cId="2003651581" sldId="263"/>
            <ac:spMk id="2" creationId="{00000000-0000-0000-0000-000000000000}"/>
          </ac:spMkLst>
        </pc:spChg>
        <pc:spChg chg="mod">
          <ac:chgData name="Angela Mwanzia" userId="387abfa2e319f96c" providerId="Windows Live" clId="Web-{4E383A86-56B0-4229-801C-90A7D13FE6CF}" dt="2020-11-30T07:34:58.458" v="793" actId="20577"/>
          <ac:spMkLst>
            <pc:docMk/>
            <pc:sldMk cId="2003651581" sldId="263"/>
            <ac:spMk id="3" creationId="{00000000-0000-0000-0000-000000000000}"/>
          </ac:spMkLst>
        </pc:spChg>
        <pc:spChg chg="add del mod">
          <ac:chgData name="Angela Mwanzia" userId="387abfa2e319f96c" providerId="Windows Live" clId="Web-{4E383A86-56B0-4229-801C-90A7D13FE6CF}" dt="2020-11-30T07:31:17.109" v="622"/>
          <ac:spMkLst>
            <pc:docMk/>
            <pc:sldMk cId="2003651581" sldId="263"/>
            <ac:spMk id="6" creationId="{2FCB92F4-AD59-4274-98A4-DE58D71C2677}"/>
          </ac:spMkLst>
        </pc:spChg>
        <pc:graphicFrameChg chg="add del mod modGraphic">
          <ac:chgData name="Angela Mwanzia" userId="387abfa2e319f96c" providerId="Windows Live" clId="Web-{4E383A86-56B0-4229-801C-90A7D13FE6CF}" dt="2020-11-30T07:31:17.109" v="623"/>
          <ac:graphicFrameMkLst>
            <pc:docMk/>
            <pc:sldMk cId="2003651581" sldId="263"/>
            <ac:graphicFrameMk id="5" creationId="{B58EB862-2392-4072-9F04-57EE77961E91}"/>
          </ac:graphicFrameMkLst>
        </pc:graphicFrameChg>
      </pc:sldChg>
      <pc:sldChg chg="modSp">
        <pc:chgData name="Angela Mwanzia" userId="387abfa2e319f96c" providerId="Windows Live" clId="Web-{4E383A86-56B0-4229-801C-90A7D13FE6CF}" dt="2020-11-30T07:37:32.212" v="875" actId="20577"/>
        <pc:sldMkLst>
          <pc:docMk/>
          <pc:sldMk cId="286535955" sldId="264"/>
        </pc:sldMkLst>
        <pc:spChg chg="mod">
          <ac:chgData name="Angela Mwanzia" userId="387abfa2e319f96c" providerId="Windows Live" clId="Web-{4E383A86-56B0-4229-801C-90A7D13FE6CF}" dt="2020-11-30T07:36:21.757" v="866" actId="20577"/>
          <ac:spMkLst>
            <pc:docMk/>
            <pc:sldMk cId="286535955" sldId="264"/>
            <ac:spMk id="2" creationId="{00000000-0000-0000-0000-000000000000}"/>
          </ac:spMkLst>
        </pc:spChg>
        <pc:spChg chg="mod">
          <ac:chgData name="Angela Mwanzia" userId="387abfa2e319f96c" providerId="Windows Live" clId="Web-{4E383A86-56B0-4229-801C-90A7D13FE6CF}" dt="2020-11-30T07:37:32.212" v="875" actId="20577"/>
          <ac:spMkLst>
            <pc:docMk/>
            <pc:sldMk cId="286535955" sldId="264"/>
            <ac:spMk id="3" creationId="{00000000-0000-0000-0000-000000000000}"/>
          </ac:spMkLst>
        </pc:spChg>
      </pc:sldChg>
      <pc:sldChg chg="del">
        <pc:chgData name="Angela Mwanzia" userId="387abfa2e319f96c" providerId="Windows Live" clId="Web-{4E383A86-56B0-4229-801C-90A7D13FE6CF}" dt="2020-11-30T07:43:05.610" v="906"/>
        <pc:sldMkLst>
          <pc:docMk/>
          <pc:sldMk cId="1850967321" sldId="265"/>
        </pc:sldMkLst>
      </pc:sldChg>
      <pc:sldChg chg="addSp delSp modSp">
        <pc:chgData name="Angela Mwanzia" userId="387abfa2e319f96c" providerId="Windows Live" clId="Web-{4E383A86-56B0-4229-801C-90A7D13FE6CF}" dt="2020-11-30T07:55:48.550" v="1341" actId="20577"/>
        <pc:sldMkLst>
          <pc:docMk/>
          <pc:sldMk cId="1886499993" sldId="266"/>
        </pc:sldMkLst>
        <pc:spChg chg="mod">
          <ac:chgData name="Angela Mwanzia" userId="387abfa2e319f96c" providerId="Windows Live" clId="Web-{4E383A86-56B0-4229-801C-90A7D13FE6CF}" dt="2020-11-30T07:43:43.798" v="925" actId="20577"/>
          <ac:spMkLst>
            <pc:docMk/>
            <pc:sldMk cId="1886499993" sldId="266"/>
            <ac:spMk id="2" creationId="{00000000-0000-0000-0000-000000000000}"/>
          </ac:spMkLst>
        </pc:spChg>
        <pc:spChg chg="del">
          <ac:chgData name="Angela Mwanzia" userId="387abfa2e319f96c" providerId="Windows Live" clId="Web-{4E383A86-56B0-4229-801C-90A7D13FE6CF}" dt="2020-11-30T07:43:35.314" v="910"/>
          <ac:spMkLst>
            <pc:docMk/>
            <pc:sldMk cId="1886499993" sldId="266"/>
            <ac:spMk id="3" creationId="{00000000-0000-0000-0000-000000000000}"/>
          </ac:spMkLst>
        </pc:spChg>
        <pc:spChg chg="add mod">
          <ac:chgData name="Angela Mwanzia" userId="387abfa2e319f96c" providerId="Windows Live" clId="Web-{4E383A86-56B0-4229-801C-90A7D13FE6CF}" dt="2020-11-30T07:55:48.550" v="1341" actId="20577"/>
          <ac:spMkLst>
            <pc:docMk/>
            <pc:sldMk cId="1886499993" sldId="266"/>
            <ac:spMk id="5" creationId="{B069FAF1-C63C-4B40-89DE-D0F65192BBD1}"/>
          </ac:spMkLst>
        </pc:spChg>
      </pc:sldChg>
      <pc:sldChg chg="addSp delSp modSp">
        <pc:chgData name="Angela Mwanzia" userId="387abfa2e319f96c" providerId="Windows Live" clId="Web-{4E383A86-56B0-4229-801C-90A7D13FE6CF}" dt="2020-11-30T08:38:20.142" v="1539" actId="14100"/>
        <pc:sldMkLst>
          <pc:docMk/>
          <pc:sldMk cId="2147228861" sldId="267"/>
        </pc:sldMkLst>
        <pc:spChg chg="mod">
          <ac:chgData name="Angela Mwanzia" userId="387abfa2e319f96c" providerId="Windows Live" clId="Web-{4E383A86-56B0-4229-801C-90A7D13FE6CF}" dt="2020-11-30T07:51:56.951" v="1057" actId="20577"/>
          <ac:spMkLst>
            <pc:docMk/>
            <pc:sldMk cId="2147228861" sldId="267"/>
            <ac:spMk id="2" creationId="{00000000-0000-0000-0000-000000000000}"/>
          </ac:spMkLst>
        </pc:spChg>
        <pc:spChg chg="del mod">
          <ac:chgData name="Angela Mwanzia" userId="387abfa2e319f96c" providerId="Windows Live" clId="Web-{4E383A86-56B0-4229-801C-90A7D13FE6CF}" dt="2020-11-30T07:52:07.263" v="1063"/>
          <ac:spMkLst>
            <pc:docMk/>
            <pc:sldMk cId="2147228861" sldId="267"/>
            <ac:spMk id="3" creationId="{00000000-0000-0000-0000-000000000000}"/>
          </ac:spMkLst>
        </pc:spChg>
        <pc:picChg chg="add mod ord">
          <ac:chgData name="Angela Mwanzia" userId="387abfa2e319f96c" providerId="Windows Live" clId="Web-{4E383A86-56B0-4229-801C-90A7D13FE6CF}" dt="2020-11-30T08:38:20.142" v="1539" actId="14100"/>
          <ac:picMkLst>
            <pc:docMk/>
            <pc:sldMk cId="2147228861" sldId="267"/>
            <ac:picMk id="4" creationId="{B143C87A-35A7-4121-AEA5-F9D20487D83E}"/>
          </ac:picMkLst>
        </pc:picChg>
        <pc:picChg chg="add mod">
          <ac:chgData name="Angela Mwanzia" userId="387abfa2e319f96c" providerId="Windows Live" clId="Web-{4E383A86-56B0-4229-801C-90A7D13FE6CF}" dt="2020-11-30T07:52:22.295" v="1065"/>
          <ac:picMkLst>
            <pc:docMk/>
            <pc:sldMk cId="2147228861" sldId="267"/>
            <ac:picMk id="5" creationId="{13C6BBBB-5E22-4F25-90A1-ABAC5910E7C9}"/>
          </ac:picMkLst>
        </pc:picChg>
      </pc:sldChg>
      <pc:sldChg chg="addSp modSp del">
        <pc:chgData name="Angela Mwanzia" userId="387abfa2e319f96c" providerId="Windows Live" clId="Web-{4E383A86-56B0-4229-801C-90A7D13FE6CF}" dt="2020-11-30T08:16:04.548" v="1526"/>
        <pc:sldMkLst>
          <pc:docMk/>
          <pc:sldMk cId="589381221" sldId="268"/>
        </pc:sldMkLst>
        <pc:spChg chg="mod">
          <ac:chgData name="Angela Mwanzia" userId="387abfa2e319f96c" providerId="Windows Live" clId="Web-{4E383A86-56B0-4229-801C-90A7D13FE6CF}" dt="2020-11-30T07:49:53.807" v="1032" actId="20577"/>
          <ac:spMkLst>
            <pc:docMk/>
            <pc:sldMk cId="589381221" sldId="268"/>
            <ac:spMk id="2" creationId="{00000000-0000-0000-0000-000000000000}"/>
          </ac:spMkLst>
        </pc:spChg>
        <pc:spChg chg="mod">
          <ac:chgData name="Angela Mwanzia" userId="387abfa2e319f96c" providerId="Windows Live" clId="Web-{4E383A86-56B0-4229-801C-90A7D13FE6CF}" dt="2020-11-30T07:49:21.072" v="991" actId="20577"/>
          <ac:spMkLst>
            <pc:docMk/>
            <pc:sldMk cId="589381221" sldId="268"/>
            <ac:spMk id="3" creationId="{00000000-0000-0000-0000-000000000000}"/>
          </ac:spMkLst>
        </pc:spChg>
        <pc:spChg chg="add mod">
          <ac:chgData name="Angela Mwanzia" userId="387abfa2e319f96c" providerId="Windows Live" clId="Web-{4E383A86-56B0-4229-801C-90A7D13FE6CF}" dt="2020-11-30T08:14:59.827" v="1519" actId="1076"/>
          <ac:spMkLst>
            <pc:docMk/>
            <pc:sldMk cId="589381221" sldId="268"/>
            <ac:spMk id="4" creationId="{F46F4349-90BA-4F39-83E7-BF744307BE00}"/>
          </ac:spMkLst>
        </pc:spChg>
        <pc:spChg chg="add mod">
          <ac:chgData name="Angela Mwanzia" userId="387abfa2e319f96c" providerId="Windows Live" clId="Web-{4E383A86-56B0-4229-801C-90A7D13FE6CF}" dt="2020-11-30T08:12:02.323" v="1470" actId="14100"/>
          <ac:spMkLst>
            <pc:docMk/>
            <pc:sldMk cId="589381221" sldId="268"/>
            <ac:spMk id="5" creationId="{9850F81F-410F-412D-B10D-84CBF405FC6B}"/>
          </ac:spMkLst>
        </pc:spChg>
        <pc:spChg chg="add mod">
          <ac:chgData name="Angela Mwanzia" userId="387abfa2e319f96c" providerId="Windows Live" clId="Web-{4E383A86-56B0-4229-801C-90A7D13FE6CF}" dt="2020-11-30T08:11:15.291" v="1453" actId="1076"/>
          <ac:spMkLst>
            <pc:docMk/>
            <pc:sldMk cId="589381221" sldId="268"/>
            <ac:spMk id="6" creationId="{20A4F810-4BD2-471C-BDF5-0BF6149B35DB}"/>
          </ac:spMkLst>
        </pc:spChg>
        <pc:spChg chg="add mod">
          <ac:chgData name="Angela Mwanzia" userId="387abfa2e319f96c" providerId="Windows Live" clId="Web-{4E383A86-56B0-4229-801C-90A7D13FE6CF}" dt="2020-11-30T08:14:29.077" v="1505" actId="14100"/>
          <ac:spMkLst>
            <pc:docMk/>
            <pc:sldMk cId="589381221" sldId="268"/>
            <ac:spMk id="7" creationId="{1DBEE47C-D74C-4123-9598-7799DF7357A5}"/>
          </ac:spMkLst>
        </pc:spChg>
        <pc:spChg chg="add mod">
          <ac:chgData name="Angela Mwanzia" userId="387abfa2e319f96c" providerId="Windows Live" clId="Web-{4E383A86-56B0-4229-801C-90A7D13FE6CF}" dt="2020-11-30T08:13:53.998" v="1484" actId="1076"/>
          <ac:spMkLst>
            <pc:docMk/>
            <pc:sldMk cId="589381221" sldId="268"/>
            <ac:spMk id="8" creationId="{226B2979-17F2-4B7F-8C69-3CC29D76DCA2}"/>
          </ac:spMkLst>
        </pc:spChg>
        <pc:spChg chg="add mod">
          <ac:chgData name="Angela Mwanzia" userId="387abfa2e319f96c" providerId="Windows Live" clId="Web-{4E383A86-56B0-4229-801C-90A7D13FE6CF}" dt="2020-11-30T08:14:45.624" v="1517" actId="14100"/>
          <ac:spMkLst>
            <pc:docMk/>
            <pc:sldMk cId="589381221" sldId="268"/>
            <ac:spMk id="9" creationId="{7D0E7B62-B1B7-43F3-82A4-6BE70F8C3612}"/>
          </ac:spMkLst>
        </pc:spChg>
        <pc:spChg chg="add mod">
          <ac:chgData name="Angela Mwanzia" userId="387abfa2e319f96c" providerId="Windows Live" clId="Web-{4E383A86-56B0-4229-801C-90A7D13FE6CF}" dt="2020-11-30T08:14:11.717" v="1494" actId="1076"/>
          <ac:spMkLst>
            <pc:docMk/>
            <pc:sldMk cId="589381221" sldId="268"/>
            <ac:spMk id="10" creationId="{7E756BC7-78C6-4787-A3C0-3F329686DCC0}"/>
          </ac:spMkLst>
        </pc:spChg>
        <pc:spChg chg="add mod">
          <ac:chgData name="Angela Mwanzia" userId="387abfa2e319f96c" providerId="Windows Live" clId="Web-{4E383A86-56B0-4229-801C-90A7D13FE6CF}" dt="2020-11-30T08:12:06.964" v="1471" actId="1076"/>
          <ac:spMkLst>
            <pc:docMk/>
            <pc:sldMk cId="589381221" sldId="268"/>
            <ac:spMk id="11" creationId="{303A459D-FFDE-412D-B7F0-D23A878E9B9C}"/>
          </ac:spMkLst>
        </pc:spChg>
        <pc:cxnChg chg="add">
          <ac:chgData name="Angela Mwanzia" userId="387abfa2e319f96c" providerId="Windows Live" clId="Web-{4E383A86-56B0-4229-801C-90A7D13FE6CF}" dt="2020-11-30T08:14:56.468" v="1518"/>
          <ac:cxnSpMkLst>
            <pc:docMk/>
            <pc:sldMk cId="589381221" sldId="268"/>
            <ac:cxnSpMk id="12" creationId="{05F16E24-447C-43AB-BC2C-CE721027DD87}"/>
          </ac:cxnSpMkLst>
        </pc:cxnChg>
        <pc:cxnChg chg="add mod">
          <ac:chgData name="Angela Mwanzia" userId="387abfa2e319f96c" providerId="Windows Live" clId="Web-{4E383A86-56B0-4229-801C-90A7D13FE6CF}" dt="2020-11-30T08:15:19.297" v="1524" actId="1076"/>
          <ac:cxnSpMkLst>
            <pc:docMk/>
            <pc:sldMk cId="589381221" sldId="268"/>
            <ac:cxnSpMk id="13" creationId="{263A9D4C-30DD-4CE9-9705-5F6CFB7F013D}"/>
          </ac:cxnSpMkLst>
        </pc:cxnChg>
        <pc:cxnChg chg="add">
          <ac:chgData name="Angela Mwanzia" userId="387abfa2e319f96c" providerId="Windows Live" clId="Web-{4E383A86-56B0-4229-801C-90A7D13FE6CF}" dt="2020-11-30T08:15:29.016" v="1525"/>
          <ac:cxnSpMkLst>
            <pc:docMk/>
            <pc:sldMk cId="589381221" sldId="268"/>
            <ac:cxnSpMk id="14" creationId="{32DF9E1C-0F18-43CC-8A69-59065C823EB9}"/>
          </ac:cxnSpMkLst>
        </pc:cxnChg>
      </pc:sldChg>
      <pc:sldChg chg="del">
        <pc:chgData name="Angela Mwanzia" userId="387abfa2e319f96c" providerId="Windows Live" clId="Web-{4E383A86-56B0-4229-801C-90A7D13FE6CF}" dt="2020-11-30T07:44:23.534" v="967"/>
        <pc:sldMkLst>
          <pc:docMk/>
          <pc:sldMk cId="1513100853" sldId="269"/>
        </pc:sldMkLst>
      </pc:sldChg>
      <pc:sldChg chg="modSp">
        <pc:chgData name="Angela Mwanzia" userId="387abfa2e319f96c" providerId="Windows Live" clId="Web-{4E383A86-56B0-4229-801C-90A7D13FE6CF}" dt="2020-11-30T07:48:51.946" v="989" actId="20577"/>
        <pc:sldMkLst>
          <pc:docMk/>
          <pc:sldMk cId="1498617357" sldId="270"/>
        </pc:sldMkLst>
        <pc:spChg chg="mod">
          <ac:chgData name="Angela Mwanzia" userId="387abfa2e319f96c" providerId="Windows Live" clId="Web-{4E383A86-56B0-4229-801C-90A7D13FE6CF}" dt="2020-11-30T07:48:51.946" v="989" actId="20577"/>
          <ac:spMkLst>
            <pc:docMk/>
            <pc:sldMk cId="1498617357" sldId="270"/>
            <ac:spMk id="3" creationId="{00000000-0000-0000-0000-000000000000}"/>
          </ac:spMkLst>
        </pc:spChg>
      </pc:sldChg>
      <pc:sldChg chg="modSp new">
        <pc:chgData name="Angela Mwanzia" userId="387abfa2e319f96c" providerId="Windows Live" clId="Web-{4E383A86-56B0-4229-801C-90A7D13FE6CF}" dt="2020-11-30T07:34:35.020" v="785" actId="20577"/>
        <pc:sldMkLst>
          <pc:docMk/>
          <pc:sldMk cId="2499116566" sldId="271"/>
        </pc:sldMkLst>
        <pc:spChg chg="mod">
          <ac:chgData name="Angela Mwanzia" userId="387abfa2e319f96c" providerId="Windows Live" clId="Web-{4E383A86-56B0-4229-801C-90A7D13FE6CF}" dt="2020-11-30T07:34:35.020" v="785" actId="20577"/>
          <ac:spMkLst>
            <pc:docMk/>
            <pc:sldMk cId="2499116566" sldId="271"/>
            <ac:spMk id="2" creationId="{BF2534EA-5856-41F0-8B1A-18E28A69FCC2}"/>
          </ac:spMkLst>
        </pc:spChg>
        <pc:spChg chg="mod">
          <ac:chgData name="Angela Mwanzia" userId="387abfa2e319f96c" providerId="Windows Live" clId="Web-{4E383A86-56B0-4229-801C-90A7D13FE6CF}" dt="2020-11-30T07:19:41.250" v="214" actId="20577"/>
          <ac:spMkLst>
            <pc:docMk/>
            <pc:sldMk cId="2499116566" sldId="271"/>
            <ac:spMk id="3" creationId="{2E2825B3-EF4C-446C-9032-68DC7A35FA44}"/>
          </ac:spMkLst>
        </pc:spChg>
      </pc:sldChg>
      <pc:sldChg chg="modSp new">
        <pc:chgData name="Angela Mwanzia" userId="387abfa2e319f96c" providerId="Windows Live" clId="Web-{4E383A86-56B0-4229-801C-90A7D13FE6CF}" dt="2020-11-30T07:22:15.237" v="409" actId="20577"/>
        <pc:sldMkLst>
          <pc:docMk/>
          <pc:sldMk cId="1823521098" sldId="272"/>
        </pc:sldMkLst>
        <pc:spChg chg="mod">
          <ac:chgData name="Angela Mwanzia" userId="387abfa2e319f96c" providerId="Windows Live" clId="Web-{4E383A86-56B0-4229-801C-90A7D13FE6CF}" dt="2020-11-30T07:12:00.364" v="181" actId="20577"/>
          <ac:spMkLst>
            <pc:docMk/>
            <pc:sldMk cId="1823521098" sldId="272"/>
            <ac:spMk id="2" creationId="{B2B79269-4BEA-439B-8B46-D4F7F8A08257}"/>
          </ac:spMkLst>
        </pc:spChg>
        <pc:spChg chg="mod">
          <ac:chgData name="Angela Mwanzia" userId="387abfa2e319f96c" providerId="Windows Live" clId="Web-{4E383A86-56B0-4229-801C-90A7D13FE6CF}" dt="2020-11-30T07:22:15.237" v="409" actId="20577"/>
          <ac:spMkLst>
            <pc:docMk/>
            <pc:sldMk cId="1823521098" sldId="272"/>
            <ac:spMk id="3" creationId="{BFB6F4F4-6298-45DB-ACEF-0EECBBACF65F}"/>
          </ac:spMkLst>
        </pc:spChg>
      </pc:sldChg>
      <pc:sldChg chg="modSp new">
        <pc:chgData name="Angela Mwanzia" userId="387abfa2e319f96c" providerId="Windows Live" clId="Web-{4E383A86-56B0-4229-801C-90A7D13FE6CF}" dt="2020-11-30T07:22:41.019" v="413" actId="20577"/>
        <pc:sldMkLst>
          <pc:docMk/>
          <pc:sldMk cId="932032433" sldId="273"/>
        </pc:sldMkLst>
        <pc:spChg chg="mod">
          <ac:chgData name="Angela Mwanzia" userId="387abfa2e319f96c" providerId="Windows Live" clId="Web-{4E383A86-56B0-4229-801C-90A7D13FE6CF}" dt="2020-11-30T07:12:40.365" v="187" actId="20577"/>
          <ac:spMkLst>
            <pc:docMk/>
            <pc:sldMk cId="932032433" sldId="273"/>
            <ac:spMk id="2" creationId="{B0D4C25D-2FB6-40DD-8F4D-A111C747DBCD}"/>
          </ac:spMkLst>
        </pc:spChg>
        <pc:spChg chg="mod">
          <ac:chgData name="Angela Mwanzia" userId="387abfa2e319f96c" providerId="Windows Live" clId="Web-{4E383A86-56B0-4229-801C-90A7D13FE6CF}" dt="2020-11-30T07:22:41.019" v="413" actId="20577"/>
          <ac:spMkLst>
            <pc:docMk/>
            <pc:sldMk cId="932032433" sldId="273"/>
            <ac:spMk id="3" creationId="{10C11993-55C5-4E3A-93CD-625429D47BE2}"/>
          </ac:spMkLst>
        </pc:spChg>
      </pc:sldChg>
      <pc:sldChg chg="modSp new">
        <pc:chgData name="Angela Mwanzia" userId="387abfa2e319f96c" providerId="Windows Live" clId="Web-{4E383A86-56B0-4229-801C-90A7D13FE6CF}" dt="2020-11-30T07:24:14.990" v="428" actId="20577"/>
        <pc:sldMkLst>
          <pc:docMk/>
          <pc:sldMk cId="2442674852" sldId="274"/>
        </pc:sldMkLst>
        <pc:spChg chg="mod">
          <ac:chgData name="Angela Mwanzia" userId="387abfa2e319f96c" providerId="Windows Live" clId="Web-{4E383A86-56B0-4229-801C-90A7D13FE6CF}" dt="2020-11-30T07:13:12.803" v="193" actId="20577"/>
          <ac:spMkLst>
            <pc:docMk/>
            <pc:sldMk cId="2442674852" sldId="274"/>
            <ac:spMk id="2" creationId="{68FBB4B3-7A03-4744-A003-DFA8B691827F}"/>
          </ac:spMkLst>
        </pc:spChg>
        <pc:spChg chg="mod">
          <ac:chgData name="Angela Mwanzia" userId="387abfa2e319f96c" providerId="Windows Live" clId="Web-{4E383A86-56B0-4229-801C-90A7D13FE6CF}" dt="2020-11-30T07:24:14.990" v="428" actId="20577"/>
          <ac:spMkLst>
            <pc:docMk/>
            <pc:sldMk cId="2442674852" sldId="274"/>
            <ac:spMk id="3" creationId="{DC8715B6-3806-463A-A081-EF6D70F96C55}"/>
          </ac:spMkLst>
        </pc:spChg>
      </pc:sldChg>
      <pc:sldChg chg="modSp new">
        <pc:chgData name="Angela Mwanzia" userId="387abfa2e319f96c" providerId="Windows Live" clId="Web-{4E383A86-56B0-4229-801C-90A7D13FE6CF}" dt="2020-11-30T07:24:37.772" v="431" actId="20577"/>
        <pc:sldMkLst>
          <pc:docMk/>
          <pc:sldMk cId="1279219786" sldId="275"/>
        </pc:sldMkLst>
        <pc:spChg chg="mod">
          <ac:chgData name="Angela Mwanzia" userId="387abfa2e319f96c" providerId="Windows Live" clId="Web-{4E383A86-56B0-4229-801C-90A7D13FE6CF}" dt="2020-11-30T07:13:39.007" v="197" actId="20577"/>
          <ac:spMkLst>
            <pc:docMk/>
            <pc:sldMk cId="1279219786" sldId="275"/>
            <ac:spMk id="2" creationId="{0F485B80-08F4-41EE-8573-B6BD61B6F5E0}"/>
          </ac:spMkLst>
        </pc:spChg>
        <pc:spChg chg="mod">
          <ac:chgData name="Angela Mwanzia" userId="387abfa2e319f96c" providerId="Windows Live" clId="Web-{4E383A86-56B0-4229-801C-90A7D13FE6CF}" dt="2020-11-30T07:24:37.772" v="431" actId="20577"/>
          <ac:spMkLst>
            <pc:docMk/>
            <pc:sldMk cId="1279219786" sldId="275"/>
            <ac:spMk id="3" creationId="{457B0E99-AC6B-443B-9E84-AB9CB213E580}"/>
          </ac:spMkLst>
        </pc:spChg>
      </pc:sldChg>
      <pc:sldChg chg="addSp delSp modSp new">
        <pc:chgData name="Angela Mwanzia" userId="387abfa2e319f96c" providerId="Windows Live" clId="Web-{4E383A86-56B0-4229-801C-90A7D13FE6CF}" dt="2020-11-30T07:32:13.798" v="709" actId="1076"/>
        <pc:sldMkLst>
          <pc:docMk/>
          <pc:sldMk cId="372197377" sldId="276"/>
        </pc:sldMkLst>
        <pc:spChg chg="mod">
          <ac:chgData name="Angela Mwanzia" userId="387abfa2e319f96c" providerId="Windows Live" clId="Web-{4E383A86-56B0-4229-801C-90A7D13FE6CF}" dt="2020-11-30T07:31:55.891" v="700" actId="20577"/>
          <ac:spMkLst>
            <pc:docMk/>
            <pc:sldMk cId="372197377" sldId="276"/>
            <ac:spMk id="2" creationId="{990F9D24-3DAB-48C7-A1E4-1A244E1735EC}"/>
          </ac:spMkLst>
        </pc:spChg>
        <pc:spChg chg="del">
          <ac:chgData name="Angela Mwanzia" userId="387abfa2e319f96c" providerId="Windows Live" clId="Web-{4E383A86-56B0-4229-801C-90A7D13FE6CF}" dt="2020-11-30T07:31:59.141" v="702"/>
          <ac:spMkLst>
            <pc:docMk/>
            <pc:sldMk cId="372197377" sldId="276"/>
            <ac:spMk id="3" creationId="{741D8758-0DDA-4D60-896A-F1B3A4A3BF70}"/>
          </ac:spMkLst>
        </pc:spChg>
        <pc:spChg chg="add mod">
          <ac:chgData name="Angela Mwanzia" userId="387abfa2e319f96c" providerId="Windows Live" clId="Web-{4E383A86-56B0-4229-801C-90A7D13FE6CF}" dt="2020-11-30T07:32:13.798" v="709" actId="1076"/>
          <ac:spMkLst>
            <pc:docMk/>
            <pc:sldMk cId="372197377" sldId="276"/>
            <ac:spMk id="6" creationId="{B1CD41B8-98AB-42CE-A51E-39BA0BE236EA}"/>
          </ac:spMkLst>
        </pc:spChg>
        <pc:graphicFrameChg chg="add mod ord modGraphic">
          <ac:chgData name="Angela Mwanzia" userId="387abfa2e319f96c" providerId="Windows Live" clId="Web-{4E383A86-56B0-4229-801C-90A7D13FE6CF}" dt="2020-11-30T07:32:09.360" v="707" actId="1076"/>
          <ac:graphicFrameMkLst>
            <pc:docMk/>
            <pc:sldMk cId="372197377" sldId="276"/>
            <ac:graphicFrameMk id="5" creationId="{D4D652D5-96B7-4900-A804-AC0BCF8C40E6}"/>
          </ac:graphicFrameMkLst>
        </pc:graphicFrameChg>
      </pc:sldChg>
      <pc:sldChg chg="modSp new del">
        <pc:chgData name="Angela Mwanzia" userId="387abfa2e319f96c" providerId="Windows Live" clId="Web-{4E383A86-56B0-4229-801C-90A7D13FE6CF}" dt="2020-11-30T07:30:57.359" v="614"/>
        <pc:sldMkLst>
          <pc:docMk/>
          <pc:sldMk cId="3809616798" sldId="276"/>
        </pc:sldMkLst>
        <pc:spChg chg="mod">
          <ac:chgData name="Angela Mwanzia" userId="387abfa2e319f96c" providerId="Windows Live" clId="Web-{4E383A86-56B0-4229-801C-90A7D13FE6CF}" dt="2020-11-30T07:30:47.952" v="613" actId="20577"/>
          <ac:spMkLst>
            <pc:docMk/>
            <pc:sldMk cId="3809616798" sldId="276"/>
            <ac:spMk id="2" creationId="{012FD5E2-1BC0-41E4-8DBD-FC1B0C411E57}"/>
          </ac:spMkLst>
        </pc:spChg>
      </pc:sldChg>
      <pc:sldChg chg="addSp modSp new del">
        <pc:chgData name="Angela Mwanzia" userId="387abfa2e319f96c" providerId="Windows Live" clId="Web-{4E383A86-56B0-4229-801C-90A7D13FE6CF}" dt="2020-11-30T08:35:01.746" v="1538"/>
        <pc:sldMkLst>
          <pc:docMk/>
          <pc:sldMk cId="290377811" sldId="277"/>
        </pc:sldMkLst>
        <pc:cxnChg chg="add mod">
          <ac:chgData name="Angela Mwanzia" userId="387abfa2e319f96c" providerId="Windows Live" clId="Web-{4E383A86-56B0-4229-801C-90A7D13FE6CF}" dt="2020-11-30T08:34:21.136" v="1529"/>
          <ac:cxnSpMkLst>
            <pc:docMk/>
            <pc:sldMk cId="290377811" sldId="277"/>
            <ac:cxnSpMk id="4" creationId="{918FACDB-B8BB-44EE-ADB8-20CA3C2F5E33}"/>
          </ac:cxnSpMkLst>
        </pc:cxnChg>
        <pc:cxnChg chg="add mod">
          <ac:chgData name="Angela Mwanzia" userId="387abfa2e319f96c" providerId="Windows Live" clId="Web-{4E383A86-56B0-4229-801C-90A7D13FE6CF}" dt="2020-11-30T08:34:41.027" v="1533" actId="1076"/>
          <ac:cxnSpMkLst>
            <pc:docMk/>
            <pc:sldMk cId="290377811" sldId="277"/>
            <ac:cxnSpMk id="5" creationId="{5C328860-BE1A-478A-BAC5-6690522E0DCD}"/>
          </ac:cxnSpMkLst>
        </pc:cxnChg>
        <pc:cxnChg chg="add mod">
          <ac:chgData name="Angela Mwanzia" userId="387abfa2e319f96c" providerId="Windows Live" clId="Web-{4E383A86-56B0-4229-801C-90A7D13FE6CF}" dt="2020-11-30T08:34:55.715" v="1537"/>
          <ac:cxnSpMkLst>
            <pc:docMk/>
            <pc:sldMk cId="290377811" sldId="277"/>
            <ac:cxnSpMk id="6" creationId="{E0EFA1CA-6759-44D3-AA3B-42ABB8C91800}"/>
          </ac:cxnSpMkLst>
        </pc:cxnChg>
      </pc:sldChg>
      <pc:sldChg chg="addSp delSp modSp new del">
        <pc:chgData name="Angela Mwanzia" userId="387abfa2e319f96c" providerId="Windows Live" clId="Web-{4E383A86-56B0-4229-801C-90A7D13FE6CF}" dt="2020-11-30T08:11:34.510" v="1462"/>
        <pc:sldMkLst>
          <pc:docMk/>
          <pc:sldMk cId="1432641268" sldId="277"/>
        </pc:sldMkLst>
        <pc:spChg chg="mod">
          <ac:chgData name="Angela Mwanzia" userId="387abfa2e319f96c" providerId="Windows Live" clId="Web-{4E383A86-56B0-4229-801C-90A7D13FE6CF}" dt="2020-11-30T07:38:05.400" v="898" actId="20577"/>
          <ac:spMkLst>
            <pc:docMk/>
            <pc:sldMk cId="1432641268" sldId="277"/>
            <ac:spMk id="2" creationId="{B6FD05C8-219E-47FC-BCB3-18A1483E5B8C}"/>
          </ac:spMkLst>
        </pc:spChg>
        <pc:spChg chg="add del">
          <ac:chgData name="Angela Mwanzia" userId="387abfa2e319f96c" providerId="Windows Live" clId="Web-{4E383A86-56B0-4229-801C-90A7D13FE6CF}" dt="2020-11-30T07:40:00.184" v="905"/>
          <ac:spMkLst>
            <pc:docMk/>
            <pc:sldMk cId="1432641268" sldId="277"/>
            <ac:spMk id="3" creationId="{43810CD8-5196-4F9E-86A5-B836B8FB8410}"/>
          </ac:spMkLst>
        </pc:spChg>
        <pc:graphicFrameChg chg="add del mod ord modGraphic">
          <ac:chgData name="Angela Mwanzia" userId="387abfa2e319f96c" providerId="Windows Live" clId="Web-{4E383A86-56B0-4229-801C-90A7D13FE6CF}" dt="2020-11-30T07:40:00.184" v="905"/>
          <ac:graphicFrameMkLst>
            <pc:docMk/>
            <pc:sldMk cId="1432641268" sldId="277"/>
            <ac:graphicFrameMk id="5" creationId="{1AA1D9F3-83F1-4E62-B986-56CF730A468E}"/>
          </ac:graphicFrameMkLst>
        </pc:graphicFrameChg>
      </pc:sldChg>
      <pc:sldChg chg="addSp modSp new">
        <pc:chgData name="Angela Mwanzia" userId="387abfa2e319f96c" providerId="Windows Live" clId="Web-{4E383A86-56B0-4229-801C-90A7D13FE6CF}" dt="2020-11-30T08:48:21.515" v="1696" actId="20577"/>
        <pc:sldMkLst>
          <pc:docMk/>
          <pc:sldMk cId="2613563789" sldId="277"/>
        </pc:sldMkLst>
        <pc:spChg chg="mod">
          <ac:chgData name="Angela Mwanzia" userId="387abfa2e319f96c" providerId="Windows Live" clId="Web-{4E383A86-56B0-4229-801C-90A7D13FE6CF}" dt="2020-11-30T08:48:21.515" v="1696" actId="20577"/>
          <ac:spMkLst>
            <pc:docMk/>
            <pc:sldMk cId="2613563789" sldId="277"/>
            <ac:spMk id="2" creationId="{7A8B4D59-7233-41BA-8675-5AFE4F732926}"/>
          </ac:spMkLst>
        </pc:spChg>
        <pc:spChg chg="mod">
          <ac:chgData name="Angela Mwanzia" userId="387abfa2e319f96c" providerId="Windows Live" clId="Web-{4E383A86-56B0-4229-801C-90A7D13FE6CF}" dt="2020-11-30T08:46:02.074" v="1641" actId="20577"/>
          <ac:spMkLst>
            <pc:docMk/>
            <pc:sldMk cId="2613563789" sldId="277"/>
            <ac:spMk id="3" creationId="{0CBF691B-9E55-4D4E-9F75-3237C7B00C13}"/>
          </ac:spMkLst>
        </pc:spChg>
        <pc:spChg chg="add mod">
          <ac:chgData name="Angela Mwanzia" userId="387abfa2e319f96c" providerId="Windows Live" clId="Web-{4E383A86-56B0-4229-801C-90A7D13FE6CF}" dt="2020-11-30T08:41:36.052" v="1572" actId="1076"/>
          <ac:spMkLst>
            <pc:docMk/>
            <pc:sldMk cId="2613563789" sldId="277"/>
            <ac:spMk id="11" creationId="{03AA84F0-8DBF-4CAC-871A-632004F81B30}"/>
          </ac:spMkLst>
        </pc:spChg>
        <pc:spChg chg="add mod">
          <ac:chgData name="Angela Mwanzia" userId="387abfa2e319f96c" providerId="Windows Live" clId="Web-{4E383A86-56B0-4229-801C-90A7D13FE6CF}" dt="2020-11-30T08:43:02.914" v="1599" actId="1076"/>
          <ac:spMkLst>
            <pc:docMk/>
            <pc:sldMk cId="2613563789" sldId="277"/>
            <ac:spMk id="12" creationId="{CB2D9425-F0DF-449B-B1BE-F2D099F28C09}"/>
          </ac:spMkLst>
        </pc:spChg>
        <pc:spChg chg="add mod">
          <ac:chgData name="Angela Mwanzia" userId="387abfa2e319f96c" providerId="Windows Live" clId="Web-{4E383A86-56B0-4229-801C-90A7D13FE6CF}" dt="2020-11-30T08:42:41.085" v="1588" actId="1076"/>
          <ac:spMkLst>
            <pc:docMk/>
            <pc:sldMk cId="2613563789" sldId="277"/>
            <ac:spMk id="13" creationId="{6231BC5F-970C-4D5D-A72A-D1C8E7ED4B4E}"/>
          </ac:spMkLst>
        </pc:spChg>
        <pc:spChg chg="add mod">
          <ac:chgData name="Angela Mwanzia" userId="387abfa2e319f96c" providerId="Windows Live" clId="Web-{4E383A86-56B0-4229-801C-90A7D13FE6CF}" dt="2020-11-30T08:47:32.076" v="1689" actId="14100"/>
          <ac:spMkLst>
            <pc:docMk/>
            <pc:sldMk cId="2613563789" sldId="277"/>
            <ac:spMk id="14" creationId="{C221526D-FE61-4330-BC12-27B0D39CFF72}"/>
          </ac:spMkLst>
        </pc:spChg>
        <pc:spChg chg="add mod">
          <ac:chgData name="Angela Mwanzia" userId="387abfa2e319f96c" providerId="Windows Live" clId="Web-{4E383A86-56B0-4229-801C-90A7D13FE6CF}" dt="2020-11-30T08:47:19.576" v="1684" actId="14100"/>
          <ac:spMkLst>
            <pc:docMk/>
            <pc:sldMk cId="2613563789" sldId="277"/>
            <ac:spMk id="15" creationId="{66DED4A8-E3BA-47FE-805F-478FF18B3553}"/>
          </ac:spMkLst>
        </pc:spChg>
        <pc:spChg chg="add mod">
          <ac:chgData name="Angela Mwanzia" userId="387abfa2e319f96c" providerId="Windows Live" clId="Web-{4E383A86-56B0-4229-801C-90A7D13FE6CF}" dt="2020-11-30T08:46:49.810" v="1672" actId="14100"/>
          <ac:spMkLst>
            <pc:docMk/>
            <pc:sldMk cId="2613563789" sldId="277"/>
            <ac:spMk id="16" creationId="{741AD15D-B34E-4992-A32F-2813AECB22C8}"/>
          </ac:spMkLst>
        </pc:spChg>
        <pc:spChg chg="add mod">
          <ac:chgData name="Angela Mwanzia" userId="387abfa2e319f96c" providerId="Windows Live" clId="Web-{4E383A86-56B0-4229-801C-90A7D13FE6CF}" dt="2020-11-30T08:46:34.997" v="1661" actId="14100"/>
          <ac:spMkLst>
            <pc:docMk/>
            <pc:sldMk cId="2613563789" sldId="277"/>
            <ac:spMk id="17" creationId="{43528ABB-1AC7-4083-9C25-4D6F7239AB8D}"/>
          </ac:spMkLst>
        </pc:spChg>
        <pc:spChg chg="add mod">
          <ac:chgData name="Angela Mwanzia" userId="387abfa2e319f96c" providerId="Windows Live" clId="Web-{4E383A86-56B0-4229-801C-90A7D13FE6CF}" dt="2020-11-30T08:46:18.700" v="1652" actId="14100"/>
          <ac:spMkLst>
            <pc:docMk/>
            <pc:sldMk cId="2613563789" sldId="277"/>
            <ac:spMk id="18" creationId="{544CD3C5-1155-4F87-AA8B-89FD4B75930A}"/>
          </ac:spMkLst>
        </pc:spChg>
        <pc:cxnChg chg="add mod">
          <ac:chgData name="Angela Mwanzia" userId="387abfa2e319f96c" providerId="Windows Live" clId="Web-{4E383A86-56B0-4229-801C-90A7D13FE6CF}" dt="2020-11-30T08:42:00.678" v="1577" actId="14100"/>
          <ac:cxnSpMkLst>
            <pc:docMk/>
            <pc:sldMk cId="2613563789" sldId="277"/>
            <ac:cxnSpMk id="4" creationId="{C977FC54-C5C1-4C1F-A331-26BA18C91BCB}"/>
          </ac:cxnSpMkLst>
        </pc:cxnChg>
        <pc:cxnChg chg="add mod">
          <ac:chgData name="Angela Mwanzia" userId="387abfa2e319f96c" providerId="Windows Live" clId="Web-{4E383A86-56B0-4229-801C-90A7D13FE6CF}" dt="2020-11-30T08:44:59.682" v="1620" actId="14100"/>
          <ac:cxnSpMkLst>
            <pc:docMk/>
            <pc:sldMk cId="2613563789" sldId="277"/>
            <ac:cxnSpMk id="5" creationId="{36E7717B-7C86-41E1-B87C-9DD73D173CD2}"/>
          </ac:cxnSpMkLst>
        </pc:cxnChg>
        <pc:cxnChg chg="add mod">
          <ac:chgData name="Angela Mwanzia" userId="387abfa2e319f96c" providerId="Windows Live" clId="Web-{4E383A86-56B0-4229-801C-90A7D13FE6CF}" dt="2020-11-30T08:44:49.307" v="1618" actId="14100"/>
          <ac:cxnSpMkLst>
            <pc:docMk/>
            <pc:sldMk cId="2613563789" sldId="277"/>
            <ac:cxnSpMk id="6" creationId="{14A419D4-DFB0-4065-90D8-2A4EF29722CF}"/>
          </ac:cxnSpMkLst>
        </pc:cxnChg>
        <pc:cxnChg chg="add mod">
          <ac:chgData name="Angela Mwanzia" userId="387abfa2e319f96c" providerId="Windows Live" clId="Web-{4E383A86-56B0-4229-801C-90A7D13FE6CF}" dt="2020-11-30T08:44:42.307" v="1616" actId="14100"/>
          <ac:cxnSpMkLst>
            <pc:docMk/>
            <pc:sldMk cId="2613563789" sldId="277"/>
            <ac:cxnSpMk id="7" creationId="{86FCF7AD-36C7-4E95-8AD7-87CCCF66AFAC}"/>
          </ac:cxnSpMkLst>
        </pc:cxnChg>
        <pc:cxnChg chg="add mod">
          <ac:chgData name="Angela Mwanzia" userId="387abfa2e319f96c" providerId="Windows Live" clId="Web-{4E383A86-56B0-4229-801C-90A7D13FE6CF}" dt="2020-11-30T08:41:52.693" v="1575" actId="1076"/>
          <ac:cxnSpMkLst>
            <pc:docMk/>
            <pc:sldMk cId="2613563789" sldId="277"/>
            <ac:cxnSpMk id="8" creationId="{7E8B7850-D7EB-43B8-A60D-35F8AAE67C46}"/>
          </ac:cxnSpMkLst>
        </pc:cxnChg>
        <pc:cxnChg chg="add mod">
          <ac:chgData name="Angela Mwanzia" userId="387abfa2e319f96c" providerId="Windows Live" clId="Web-{4E383A86-56B0-4229-801C-90A7D13FE6CF}" dt="2020-11-30T08:45:05.589" v="1621" actId="14100"/>
          <ac:cxnSpMkLst>
            <pc:docMk/>
            <pc:sldMk cId="2613563789" sldId="277"/>
            <ac:cxnSpMk id="9" creationId="{CEE6352A-D73D-48B2-B859-AE11882F304B}"/>
          </ac:cxnSpMkLst>
        </pc:cxnChg>
        <pc:cxnChg chg="add mod">
          <ac:chgData name="Angela Mwanzia" userId="387abfa2e319f96c" providerId="Windows Live" clId="Web-{4E383A86-56B0-4229-801C-90A7D13FE6CF}" dt="2020-11-30T08:43:17.274" v="1601" actId="1076"/>
          <ac:cxnSpMkLst>
            <pc:docMk/>
            <pc:sldMk cId="2613563789" sldId="277"/>
            <ac:cxnSpMk id="10" creationId="{1937FCB1-E1AF-4E7B-925E-D3B4CF23CF24}"/>
          </ac:cxnSpMkLst>
        </pc:cxnChg>
      </pc:sldChg>
    </pc:docChg>
  </pc:docChgLst>
  <pc:docChgLst>
    <pc:chgData name="Angela Mwanzia" userId="387abfa2e319f96c" providerId="Windows Live" clId="Web-{F3AFDD77-B486-4A5D-8B0B-5A5A72E55D4B}"/>
    <pc:docChg chg="addSld delSld modSld">
      <pc:chgData name="Angela Mwanzia" userId="387abfa2e319f96c" providerId="Windows Live" clId="Web-{F3AFDD77-B486-4A5D-8B0B-5A5A72E55D4B}" dt="2021-04-01T05:40:04.646" v="1116" actId="20577"/>
      <pc:docMkLst>
        <pc:docMk/>
      </pc:docMkLst>
      <pc:sldChg chg="modSp">
        <pc:chgData name="Angela Mwanzia" userId="387abfa2e319f96c" providerId="Windows Live" clId="Web-{F3AFDD77-B486-4A5D-8B0B-5A5A72E55D4B}" dt="2021-04-01T01:09:40.068" v="740" actId="20577"/>
        <pc:sldMkLst>
          <pc:docMk/>
          <pc:sldMk cId="3131788403" sldId="257"/>
        </pc:sldMkLst>
        <pc:spChg chg="mod">
          <ac:chgData name="Angela Mwanzia" userId="387abfa2e319f96c" providerId="Windows Live" clId="Web-{F3AFDD77-B486-4A5D-8B0B-5A5A72E55D4B}" dt="2021-04-01T01:09:40.068" v="740" actId="20577"/>
          <ac:spMkLst>
            <pc:docMk/>
            <pc:sldMk cId="3131788403" sldId="257"/>
            <ac:spMk id="3" creationId="{00000000-0000-0000-0000-000000000000}"/>
          </ac:spMkLst>
        </pc:spChg>
      </pc:sldChg>
      <pc:sldChg chg="modSp">
        <pc:chgData name="Angela Mwanzia" userId="387abfa2e319f96c" providerId="Windows Live" clId="Web-{F3AFDD77-B486-4A5D-8B0B-5A5A72E55D4B}" dt="2021-04-01T01:07:33.049" v="716" actId="20577"/>
        <pc:sldMkLst>
          <pc:docMk/>
          <pc:sldMk cId="2483258258" sldId="258"/>
        </pc:sldMkLst>
        <pc:spChg chg="mod">
          <ac:chgData name="Angela Mwanzia" userId="387abfa2e319f96c" providerId="Windows Live" clId="Web-{F3AFDD77-B486-4A5D-8B0B-5A5A72E55D4B}" dt="2021-04-01T01:07:33.049" v="716" actId="20577"/>
          <ac:spMkLst>
            <pc:docMk/>
            <pc:sldMk cId="2483258258" sldId="258"/>
            <ac:spMk id="3" creationId="{00000000-0000-0000-0000-000000000000}"/>
          </ac:spMkLst>
        </pc:spChg>
      </pc:sldChg>
      <pc:sldChg chg="addSp delSp modSp">
        <pc:chgData name="Angela Mwanzia" userId="387abfa2e319f96c" providerId="Windows Live" clId="Web-{F3AFDD77-B486-4A5D-8B0B-5A5A72E55D4B}" dt="2021-04-01T00:27:35.707" v="169" actId="20577"/>
        <pc:sldMkLst>
          <pc:docMk/>
          <pc:sldMk cId="3625748046" sldId="259"/>
        </pc:sldMkLst>
        <pc:spChg chg="mod">
          <ac:chgData name="Angela Mwanzia" userId="387abfa2e319f96c" providerId="Windows Live" clId="Web-{F3AFDD77-B486-4A5D-8B0B-5A5A72E55D4B}" dt="2021-04-01T00:27:35.707" v="169" actId="20577"/>
          <ac:spMkLst>
            <pc:docMk/>
            <pc:sldMk cId="3625748046" sldId="259"/>
            <ac:spMk id="2" creationId="{00000000-0000-0000-0000-000000000000}"/>
          </ac:spMkLst>
        </pc:spChg>
        <pc:spChg chg="del">
          <ac:chgData name="Angela Mwanzia" userId="387abfa2e319f96c" providerId="Windows Live" clId="Web-{F3AFDD77-B486-4A5D-8B0B-5A5A72E55D4B}" dt="2021-04-01T00:26:30.299" v="160"/>
          <ac:spMkLst>
            <pc:docMk/>
            <pc:sldMk cId="3625748046" sldId="259"/>
            <ac:spMk id="3" creationId="{00000000-0000-0000-0000-000000000000}"/>
          </ac:spMkLst>
        </pc:spChg>
        <pc:picChg chg="add mod ord">
          <ac:chgData name="Angela Mwanzia" userId="387abfa2e319f96c" providerId="Windows Live" clId="Web-{F3AFDD77-B486-4A5D-8B0B-5A5A72E55D4B}" dt="2021-04-01T00:26:30.299" v="160"/>
          <ac:picMkLst>
            <pc:docMk/>
            <pc:sldMk cId="3625748046" sldId="259"/>
            <ac:picMk id="4" creationId="{17CD7E24-F851-4851-87D1-58224C10807E}"/>
          </ac:picMkLst>
        </pc:picChg>
      </pc:sldChg>
      <pc:sldChg chg="addSp delSp modSp">
        <pc:chgData name="Angela Mwanzia" userId="387abfa2e319f96c" providerId="Windows Live" clId="Web-{F3AFDD77-B486-4A5D-8B0B-5A5A72E55D4B}" dt="2021-04-01T01:05:41.641" v="681"/>
        <pc:sldMkLst>
          <pc:docMk/>
          <pc:sldMk cId="2316853357" sldId="260"/>
        </pc:sldMkLst>
        <pc:spChg chg="mod">
          <ac:chgData name="Angela Mwanzia" userId="387abfa2e319f96c" providerId="Windows Live" clId="Web-{F3AFDD77-B486-4A5D-8B0B-5A5A72E55D4B}" dt="2021-04-01T00:47:25.382" v="427" actId="20577"/>
          <ac:spMkLst>
            <pc:docMk/>
            <pc:sldMk cId="2316853357" sldId="260"/>
            <ac:spMk id="2" creationId="{00000000-0000-0000-0000-000000000000}"/>
          </ac:spMkLst>
        </pc:spChg>
        <pc:spChg chg="del">
          <ac:chgData name="Angela Mwanzia" userId="387abfa2e319f96c" providerId="Windows Live" clId="Web-{F3AFDD77-B486-4A5D-8B0B-5A5A72E55D4B}" dt="2021-04-01T00:34:00.202" v="189"/>
          <ac:spMkLst>
            <pc:docMk/>
            <pc:sldMk cId="2316853357" sldId="260"/>
            <ac:spMk id="3" creationId="{00000000-0000-0000-0000-000000000000}"/>
          </ac:spMkLst>
        </pc:spChg>
        <pc:graphicFrameChg chg="add mod ord modGraphic">
          <ac:chgData name="Angela Mwanzia" userId="387abfa2e319f96c" providerId="Windows Live" clId="Web-{F3AFDD77-B486-4A5D-8B0B-5A5A72E55D4B}" dt="2021-04-01T01:05:41.641" v="681"/>
          <ac:graphicFrameMkLst>
            <pc:docMk/>
            <pc:sldMk cId="2316853357" sldId="260"/>
            <ac:graphicFrameMk id="4" creationId="{7C2A2E5D-8F8C-428F-A7A7-D633BB85A09E}"/>
          </ac:graphicFrameMkLst>
        </pc:graphicFrameChg>
      </pc:sldChg>
      <pc:sldChg chg="modSp del">
        <pc:chgData name="Angela Mwanzia" userId="387abfa2e319f96c" providerId="Windows Live" clId="Web-{F3AFDD77-B486-4A5D-8B0B-5A5A72E55D4B}" dt="2021-04-01T05:22:48.238" v="835"/>
        <pc:sldMkLst>
          <pc:docMk/>
          <pc:sldMk cId="2209355171" sldId="261"/>
        </pc:sldMkLst>
        <pc:spChg chg="mod">
          <ac:chgData name="Angela Mwanzia" userId="387abfa2e319f96c" providerId="Windows Live" clId="Web-{F3AFDD77-B486-4A5D-8B0B-5A5A72E55D4B}" dt="2021-04-01T01:09:58.974" v="750" actId="20577"/>
          <ac:spMkLst>
            <pc:docMk/>
            <pc:sldMk cId="2209355171" sldId="261"/>
            <ac:spMk id="2" creationId="{00000000-0000-0000-0000-000000000000}"/>
          </ac:spMkLst>
        </pc:spChg>
      </pc:sldChg>
      <pc:sldChg chg="modSp">
        <pc:chgData name="Angela Mwanzia" userId="387abfa2e319f96c" providerId="Windows Live" clId="Web-{F3AFDD77-B486-4A5D-8B0B-5A5A72E55D4B}" dt="2021-04-01T05:18:02.296" v="829" actId="20577"/>
        <pc:sldMkLst>
          <pc:docMk/>
          <pc:sldMk cId="2961149147" sldId="262"/>
        </pc:sldMkLst>
        <pc:spChg chg="mod">
          <ac:chgData name="Angela Mwanzia" userId="387abfa2e319f96c" providerId="Windows Live" clId="Web-{F3AFDD77-B486-4A5D-8B0B-5A5A72E55D4B}" dt="2021-04-01T01:13:10.360" v="774" actId="20577"/>
          <ac:spMkLst>
            <pc:docMk/>
            <pc:sldMk cId="2961149147" sldId="262"/>
            <ac:spMk id="2" creationId="{00000000-0000-0000-0000-000000000000}"/>
          </ac:spMkLst>
        </pc:spChg>
        <pc:spChg chg="mod">
          <ac:chgData name="Angela Mwanzia" userId="387abfa2e319f96c" providerId="Windows Live" clId="Web-{F3AFDD77-B486-4A5D-8B0B-5A5A72E55D4B}" dt="2021-04-01T05:18:02.296" v="829" actId="20577"/>
          <ac:spMkLst>
            <pc:docMk/>
            <pc:sldMk cId="2961149147" sldId="262"/>
            <ac:spMk id="3" creationId="{00000000-0000-0000-0000-000000000000}"/>
          </ac:spMkLst>
        </pc:spChg>
      </pc:sldChg>
      <pc:sldChg chg="modSp">
        <pc:chgData name="Angela Mwanzia" userId="387abfa2e319f96c" providerId="Windows Live" clId="Web-{F3AFDD77-B486-4A5D-8B0B-5A5A72E55D4B}" dt="2021-04-01T01:05:00.436" v="647" actId="20577"/>
        <pc:sldMkLst>
          <pc:docMk/>
          <pc:sldMk cId="2003651581" sldId="263"/>
        </pc:sldMkLst>
        <pc:spChg chg="mod">
          <ac:chgData name="Angela Mwanzia" userId="387abfa2e319f96c" providerId="Windows Live" clId="Web-{F3AFDD77-B486-4A5D-8B0B-5A5A72E55D4B}" dt="2021-04-01T01:01:49.588" v="577" actId="20577"/>
          <ac:spMkLst>
            <pc:docMk/>
            <pc:sldMk cId="2003651581" sldId="263"/>
            <ac:spMk id="2" creationId="{00000000-0000-0000-0000-000000000000}"/>
          </ac:spMkLst>
        </pc:spChg>
        <pc:spChg chg="mod">
          <ac:chgData name="Angela Mwanzia" userId="387abfa2e319f96c" providerId="Windows Live" clId="Web-{F3AFDD77-B486-4A5D-8B0B-5A5A72E55D4B}" dt="2021-04-01T01:05:00.436" v="647" actId="20577"/>
          <ac:spMkLst>
            <pc:docMk/>
            <pc:sldMk cId="2003651581" sldId="263"/>
            <ac:spMk id="3" creationId="{00000000-0000-0000-0000-000000000000}"/>
          </ac:spMkLst>
        </pc:spChg>
      </pc:sldChg>
      <pc:sldChg chg="modSp">
        <pc:chgData name="Angela Mwanzia" userId="387abfa2e319f96c" providerId="Windows Live" clId="Web-{F3AFDD77-B486-4A5D-8B0B-5A5A72E55D4B}" dt="2021-04-01T00:52:20.341" v="509" actId="20577"/>
        <pc:sldMkLst>
          <pc:docMk/>
          <pc:sldMk cId="286535955" sldId="264"/>
        </pc:sldMkLst>
        <pc:spChg chg="mod">
          <ac:chgData name="Angela Mwanzia" userId="387abfa2e319f96c" providerId="Windows Live" clId="Web-{F3AFDD77-B486-4A5D-8B0B-5A5A72E55D4B}" dt="2021-04-01T00:50:24.779" v="501" actId="20577"/>
          <ac:spMkLst>
            <pc:docMk/>
            <pc:sldMk cId="286535955" sldId="264"/>
            <ac:spMk id="2" creationId="{00000000-0000-0000-0000-000000000000}"/>
          </ac:spMkLst>
        </pc:spChg>
        <pc:spChg chg="mod">
          <ac:chgData name="Angela Mwanzia" userId="387abfa2e319f96c" providerId="Windows Live" clId="Web-{F3AFDD77-B486-4A5D-8B0B-5A5A72E55D4B}" dt="2021-04-01T00:52:20.341" v="509" actId="20577"/>
          <ac:spMkLst>
            <pc:docMk/>
            <pc:sldMk cId="286535955" sldId="264"/>
            <ac:spMk id="3" creationId="{00000000-0000-0000-0000-000000000000}"/>
          </ac:spMkLst>
        </pc:spChg>
      </pc:sldChg>
      <pc:sldChg chg="del">
        <pc:chgData name="Angela Mwanzia" userId="387abfa2e319f96c" providerId="Windows Live" clId="Web-{F3AFDD77-B486-4A5D-8B0B-5A5A72E55D4B}" dt="2021-04-01T00:49:28.947" v="482"/>
        <pc:sldMkLst>
          <pc:docMk/>
          <pc:sldMk cId="1886499993" sldId="266"/>
        </pc:sldMkLst>
      </pc:sldChg>
      <pc:sldChg chg="del">
        <pc:chgData name="Angela Mwanzia" userId="387abfa2e319f96c" providerId="Windows Live" clId="Web-{F3AFDD77-B486-4A5D-8B0B-5A5A72E55D4B}" dt="2021-04-01T00:49:37.057" v="483"/>
        <pc:sldMkLst>
          <pc:docMk/>
          <pc:sldMk cId="2147228861" sldId="267"/>
        </pc:sldMkLst>
      </pc:sldChg>
      <pc:sldChg chg="del">
        <pc:chgData name="Angela Mwanzia" userId="387abfa2e319f96c" providerId="Windows Live" clId="Web-{F3AFDD77-B486-4A5D-8B0B-5A5A72E55D4B}" dt="2021-04-01T00:49:17.775" v="480"/>
        <pc:sldMkLst>
          <pc:docMk/>
          <pc:sldMk cId="1498617357" sldId="270"/>
        </pc:sldMkLst>
      </pc:sldChg>
      <pc:sldChg chg="modSp">
        <pc:chgData name="Angela Mwanzia" userId="387abfa2e319f96c" providerId="Windows Live" clId="Web-{F3AFDD77-B486-4A5D-8B0B-5A5A72E55D4B}" dt="2021-04-01T05:27:07.915" v="1010" actId="20577"/>
        <pc:sldMkLst>
          <pc:docMk/>
          <pc:sldMk cId="2499116566" sldId="271"/>
        </pc:sldMkLst>
        <pc:spChg chg="mod">
          <ac:chgData name="Angela Mwanzia" userId="387abfa2e319f96c" providerId="Windows Live" clId="Web-{F3AFDD77-B486-4A5D-8B0B-5A5A72E55D4B}" dt="2021-04-01T05:23:15.255" v="844" actId="20577"/>
          <ac:spMkLst>
            <pc:docMk/>
            <pc:sldMk cId="2499116566" sldId="271"/>
            <ac:spMk id="2" creationId="{BF2534EA-5856-41F0-8B1A-18E28A69FCC2}"/>
          </ac:spMkLst>
        </pc:spChg>
        <pc:spChg chg="mod">
          <ac:chgData name="Angela Mwanzia" userId="387abfa2e319f96c" providerId="Windows Live" clId="Web-{F3AFDD77-B486-4A5D-8B0B-5A5A72E55D4B}" dt="2021-04-01T05:27:07.915" v="1010" actId="20577"/>
          <ac:spMkLst>
            <pc:docMk/>
            <pc:sldMk cId="2499116566" sldId="271"/>
            <ac:spMk id="3" creationId="{2E2825B3-EF4C-446C-9032-68DC7A35FA44}"/>
          </ac:spMkLst>
        </pc:spChg>
      </pc:sldChg>
      <pc:sldChg chg="modSp">
        <pc:chgData name="Angela Mwanzia" userId="387abfa2e319f96c" providerId="Windows Live" clId="Web-{F3AFDD77-B486-4A5D-8B0B-5A5A72E55D4B}" dt="2021-04-01T05:20:23.923" v="834" actId="20577"/>
        <pc:sldMkLst>
          <pc:docMk/>
          <pc:sldMk cId="1823521098" sldId="272"/>
        </pc:sldMkLst>
        <pc:spChg chg="mod">
          <ac:chgData name="Angela Mwanzia" userId="387abfa2e319f96c" providerId="Windows Live" clId="Web-{F3AFDD77-B486-4A5D-8B0B-5A5A72E55D4B}" dt="2021-04-01T01:12:07.046" v="761" actId="20577"/>
          <ac:spMkLst>
            <pc:docMk/>
            <pc:sldMk cId="1823521098" sldId="272"/>
            <ac:spMk id="2" creationId="{B2B79269-4BEA-439B-8B46-D4F7F8A08257}"/>
          </ac:spMkLst>
        </pc:spChg>
        <pc:spChg chg="mod">
          <ac:chgData name="Angela Mwanzia" userId="387abfa2e319f96c" providerId="Windows Live" clId="Web-{F3AFDD77-B486-4A5D-8B0B-5A5A72E55D4B}" dt="2021-04-01T05:20:23.923" v="834" actId="20577"/>
          <ac:spMkLst>
            <pc:docMk/>
            <pc:sldMk cId="1823521098" sldId="272"/>
            <ac:spMk id="3" creationId="{BFB6F4F4-6298-45DB-ACEF-0EECBBACF65F}"/>
          </ac:spMkLst>
        </pc:spChg>
      </pc:sldChg>
      <pc:sldChg chg="modSp">
        <pc:chgData name="Angela Mwanzia" userId="387abfa2e319f96c" providerId="Windows Live" clId="Web-{F3AFDD77-B486-4A5D-8B0B-5A5A72E55D4B}" dt="2021-04-01T05:19:33.188" v="833" actId="20577"/>
        <pc:sldMkLst>
          <pc:docMk/>
          <pc:sldMk cId="932032433" sldId="273"/>
        </pc:sldMkLst>
        <pc:spChg chg="mod">
          <ac:chgData name="Angela Mwanzia" userId="387abfa2e319f96c" providerId="Windows Live" clId="Web-{F3AFDD77-B486-4A5D-8B0B-5A5A72E55D4B}" dt="2021-04-01T01:12:12.655" v="762" actId="20577"/>
          <ac:spMkLst>
            <pc:docMk/>
            <pc:sldMk cId="932032433" sldId="273"/>
            <ac:spMk id="2" creationId="{B0D4C25D-2FB6-40DD-8F4D-A111C747DBCD}"/>
          </ac:spMkLst>
        </pc:spChg>
        <pc:spChg chg="mod">
          <ac:chgData name="Angela Mwanzia" userId="387abfa2e319f96c" providerId="Windows Live" clId="Web-{F3AFDD77-B486-4A5D-8B0B-5A5A72E55D4B}" dt="2021-04-01T05:19:33.188" v="833" actId="20577"/>
          <ac:spMkLst>
            <pc:docMk/>
            <pc:sldMk cId="932032433" sldId="273"/>
            <ac:spMk id="3" creationId="{10C11993-55C5-4E3A-93CD-625429D47BE2}"/>
          </ac:spMkLst>
        </pc:spChg>
      </pc:sldChg>
      <pc:sldChg chg="modSp">
        <pc:chgData name="Angela Mwanzia" userId="387abfa2e319f96c" providerId="Windows Live" clId="Web-{F3AFDD77-B486-4A5D-8B0B-5A5A72E55D4B}" dt="2021-04-01T05:19:09.375" v="832" actId="20577"/>
        <pc:sldMkLst>
          <pc:docMk/>
          <pc:sldMk cId="2442674852" sldId="274"/>
        </pc:sldMkLst>
        <pc:spChg chg="mod">
          <ac:chgData name="Angela Mwanzia" userId="387abfa2e319f96c" providerId="Windows Live" clId="Web-{F3AFDD77-B486-4A5D-8B0B-5A5A72E55D4B}" dt="2021-04-01T01:12:51.094" v="764" actId="20577"/>
          <ac:spMkLst>
            <pc:docMk/>
            <pc:sldMk cId="2442674852" sldId="274"/>
            <ac:spMk id="2" creationId="{68FBB4B3-7A03-4744-A003-DFA8B691827F}"/>
          </ac:spMkLst>
        </pc:spChg>
        <pc:spChg chg="mod">
          <ac:chgData name="Angela Mwanzia" userId="387abfa2e319f96c" providerId="Windows Live" clId="Web-{F3AFDD77-B486-4A5D-8B0B-5A5A72E55D4B}" dt="2021-04-01T05:19:09.375" v="832" actId="20577"/>
          <ac:spMkLst>
            <pc:docMk/>
            <pc:sldMk cId="2442674852" sldId="274"/>
            <ac:spMk id="3" creationId="{DC8715B6-3806-463A-A081-EF6D70F96C55}"/>
          </ac:spMkLst>
        </pc:spChg>
      </pc:sldChg>
      <pc:sldChg chg="modSp">
        <pc:chgData name="Angela Mwanzia" userId="387abfa2e319f96c" providerId="Windows Live" clId="Web-{F3AFDD77-B486-4A5D-8B0B-5A5A72E55D4B}" dt="2021-04-01T05:15:11.278" v="803" actId="20577"/>
        <pc:sldMkLst>
          <pc:docMk/>
          <pc:sldMk cId="1279219786" sldId="275"/>
        </pc:sldMkLst>
        <pc:spChg chg="mod">
          <ac:chgData name="Angela Mwanzia" userId="387abfa2e319f96c" providerId="Windows Live" clId="Web-{F3AFDD77-B486-4A5D-8B0B-5A5A72E55D4B}" dt="2021-04-01T01:12:59.906" v="768" actId="20577"/>
          <ac:spMkLst>
            <pc:docMk/>
            <pc:sldMk cId="1279219786" sldId="275"/>
            <ac:spMk id="2" creationId="{0F485B80-08F4-41EE-8573-B6BD61B6F5E0}"/>
          </ac:spMkLst>
        </pc:spChg>
        <pc:spChg chg="mod">
          <ac:chgData name="Angela Mwanzia" userId="387abfa2e319f96c" providerId="Windows Live" clId="Web-{F3AFDD77-B486-4A5D-8B0B-5A5A72E55D4B}" dt="2021-04-01T05:15:11.278" v="803" actId="20577"/>
          <ac:spMkLst>
            <pc:docMk/>
            <pc:sldMk cId="1279219786" sldId="275"/>
            <ac:spMk id="3" creationId="{457B0E99-AC6B-443B-9E84-AB9CB213E580}"/>
          </ac:spMkLst>
        </pc:spChg>
      </pc:sldChg>
      <pc:sldChg chg="del">
        <pc:chgData name="Angela Mwanzia" userId="387abfa2e319f96c" providerId="Windows Live" clId="Web-{F3AFDD77-B486-4A5D-8B0B-5A5A72E55D4B}" dt="2021-04-01T00:52:54.826" v="511"/>
        <pc:sldMkLst>
          <pc:docMk/>
          <pc:sldMk cId="372197377" sldId="276"/>
        </pc:sldMkLst>
      </pc:sldChg>
      <pc:sldChg chg="modSp add replId">
        <pc:chgData name="Angela Mwanzia" userId="387abfa2e319f96c" providerId="Windows Live" clId="Web-{F3AFDD77-B486-4A5D-8B0B-5A5A72E55D4B}" dt="2021-04-01T00:59:25.585" v="544" actId="20577"/>
        <pc:sldMkLst>
          <pc:docMk/>
          <pc:sldMk cId="1532010221" sldId="277"/>
        </pc:sldMkLst>
        <pc:spChg chg="mod">
          <ac:chgData name="Angela Mwanzia" userId="387abfa2e319f96c" providerId="Windows Live" clId="Web-{F3AFDD77-B486-4A5D-8B0B-5A5A72E55D4B}" dt="2021-04-01T00:59:25.585" v="544" actId="20577"/>
          <ac:spMkLst>
            <pc:docMk/>
            <pc:sldMk cId="1532010221" sldId="277"/>
            <ac:spMk id="2" creationId="{00000000-0000-0000-0000-000000000000}"/>
          </ac:spMkLst>
        </pc:spChg>
        <pc:spChg chg="mod">
          <ac:chgData name="Angela Mwanzia" userId="387abfa2e319f96c" providerId="Windows Live" clId="Web-{F3AFDD77-B486-4A5D-8B0B-5A5A72E55D4B}" dt="2021-04-01T00:54:57.063" v="531" actId="20577"/>
          <ac:spMkLst>
            <pc:docMk/>
            <pc:sldMk cId="1532010221" sldId="277"/>
            <ac:spMk id="3" creationId="{00000000-0000-0000-0000-000000000000}"/>
          </ac:spMkLst>
        </pc:spChg>
      </pc:sldChg>
      <pc:sldChg chg="del">
        <pc:chgData name="Angela Mwanzia" userId="387abfa2e319f96c" providerId="Windows Live" clId="Web-{F3AFDD77-B486-4A5D-8B0B-5A5A72E55D4B}" dt="2021-04-01T00:49:23.635" v="481"/>
        <pc:sldMkLst>
          <pc:docMk/>
          <pc:sldMk cId="2613563789" sldId="277"/>
        </pc:sldMkLst>
      </pc:sldChg>
      <pc:sldChg chg="modSp new">
        <pc:chgData name="Angela Mwanzia" userId="387abfa2e319f96c" providerId="Windows Live" clId="Web-{F3AFDD77-B486-4A5D-8B0B-5A5A72E55D4B}" dt="2021-04-01T05:40:04.646" v="1116" actId="20577"/>
        <pc:sldMkLst>
          <pc:docMk/>
          <pc:sldMk cId="2110606861" sldId="278"/>
        </pc:sldMkLst>
        <pc:spChg chg="mod">
          <ac:chgData name="Angela Mwanzia" userId="387abfa2e319f96c" providerId="Windows Live" clId="Web-{F3AFDD77-B486-4A5D-8B0B-5A5A72E55D4B}" dt="2021-04-01T05:23:27.849" v="853" actId="20577"/>
          <ac:spMkLst>
            <pc:docMk/>
            <pc:sldMk cId="2110606861" sldId="278"/>
            <ac:spMk id="2" creationId="{87980AB4-2248-4EDB-AB31-D78C6838A758}"/>
          </ac:spMkLst>
        </pc:spChg>
        <pc:spChg chg="mod">
          <ac:chgData name="Angela Mwanzia" userId="387abfa2e319f96c" providerId="Windows Live" clId="Web-{F3AFDD77-B486-4A5D-8B0B-5A5A72E55D4B}" dt="2021-04-01T05:40:04.646" v="1116" actId="20577"/>
          <ac:spMkLst>
            <pc:docMk/>
            <pc:sldMk cId="2110606861" sldId="278"/>
            <ac:spMk id="3" creationId="{1A15C9FF-D23E-431A-8092-2EA94F8F2E65}"/>
          </ac:spMkLst>
        </pc:spChg>
      </pc:sldChg>
    </pc:docChg>
  </pc:docChgLst>
  <pc:docChgLst>
    <pc:chgData name="Angela Mwanzia" userId="387abfa2e319f96c" providerId="Windows Live" clId="Web-{AC2C52E3-B06F-44D6-972C-54FD5AE2C179}"/>
    <pc:docChg chg="modSld">
      <pc:chgData name="Angela Mwanzia" userId="387abfa2e319f96c" providerId="Windows Live" clId="Web-{AC2C52E3-B06F-44D6-972C-54FD5AE2C179}" dt="2021-04-01T00:17:50.550" v="563" actId="20577"/>
      <pc:docMkLst>
        <pc:docMk/>
      </pc:docMkLst>
      <pc:sldChg chg="modSp">
        <pc:chgData name="Angela Mwanzia" userId="387abfa2e319f96c" providerId="Windows Live" clId="Web-{AC2C52E3-B06F-44D6-972C-54FD5AE2C179}" dt="2021-04-01T00:00:24.284" v="178" actId="20577"/>
        <pc:sldMkLst>
          <pc:docMk/>
          <pc:sldMk cId="2439864429" sldId="256"/>
        </pc:sldMkLst>
        <pc:spChg chg="mod">
          <ac:chgData name="Angela Mwanzia" userId="387abfa2e319f96c" providerId="Windows Live" clId="Web-{AC2C52E3-B06F-44D6-972C-54FD5AE2C179}" dt="2021-03-31T23:56:48.396" v="127" actId="20577"/>
          <ac:spMkLst>
            <pc:docMk/>
            <pc:sldMk cId="2439864429" sldId="256"/>
            <ac:spMk id="2" creationId="{00000000-0000-0000-0000-000000000000}"/>
          </ac:spMkLst>
        </pc:spChg>
        <pc:spChg chg="mod">
          <ac:chgData name="Angela Mwanzia" userId="387abfa2e319f96c" providerId="Windows Live" clId="Web-{AC2C52E3-B06F-44D6-972C-54FD5AE2C179}" dt="2021-04-01T00:00:24.284" v="178" actId="20577"/>
          <ac:spMkLst>
            <pc:docMk/>
            <pc:sldMk cId="2439864429" sldId="256"/>
            <ac:spMk id="3" creationId="{00000000-0000-0000-0000-000000000000}"/>
          </ac:spMkLst>
        </pc:spChg>
      </pc:sldChg>
      <pc:sldChg chg="delSp modSp">
        <pc:chgData name="Angela Mwanzia" userId="387abfa2e319f96c" providerId="Windows Live" clId="Web-{AC2C52E3-B06F-44D6-972C-54FD5AE2C179}" dt="2021-04-01T00:13:19.301" v="477" actId="20577"/>
        <pc:sldMkLst>
          <pc:docMk/>
          <pc:sldMk cId="3131788403" sldId="257"/>
        </pc:sldMkLst>
        <pc:spChg chg="mod">
          <ac:chgData name="Angela Mwanzia" userId="387abfa2e319f96c" providerId="Windows Live" clId="Web-{AC2C52E3-B06F-44D6-972C-54FD5AE2C179}" dt="2021-04-01T00:13:19.301" v="477" actId="20577"/>
          <ac:spMkLst>
            <pc:docMk/>
            <pc:sldMk cId="3131788403" sldId="257"/>
            <ac:spMk id="3" creationId="{00000000-0000-0000-0000-000000000000}"/>
          </ac:spMkLst>
        </pc:spChg>
        <pc:picChg chg="del">
          <ac:chgData name="Angela Mwanzia" userId="387abfa2e319f96c" providerId="Windows Live" clId="Web-{AC2C52E3-B06F-44D6-972C-54FD5AE2C179}" dt="2021-03-31T19:25:28.747" v="78"/>
          <ac:picMkLst>
            <pc:docMk/>
            <pc:sldMk cId="3131788403" sldId="257"/>
            <ac:picMk id="4" creationId="{00000000-0000-0000-0000-000000000000}"/>
          </ac:picMkLst>
        </pc:picChg>
      </pc:sldChg>
      <pc:sldChg chg="modSp">
        <pc:chgData name="Angela Mwanzia" userId="387abfa2e319f96c" providerId="Windows Live" clId="Web-{AC2C52E3-B06F-44D6-972C-54FD5AE2C179}" dt="2021-04-01T00:17:50.550" v="563" actId="20577"/>
        <pc:sldMkLst>
          <pc:docMk/>
          <pc:sldMk cId="2483258258" sldId="258"/>
        </pc:sldMkLst>
        <pc:spChg chg="mod">
          <ac:chgData name="Angela Mwanzia" userId="387abfa2e319f96c" providerId="Windows Live" clId="Web-{AC2C52E3-B06F-44D6-972C-54FD5AE2C179}" dt="2021-04-01T00:14:41.868" v="483" actId="20577"/>
          <ac:spMkLst>
            <pc:docMk/>
            <pc:sldMk cId="2483258258" sldId="258"/>
            <ac:spMk id="2" creationId="{00000000-0000-0000-0000-000000000000}"/>
          </ac:spMkLst>
        </pc:spChg>
        <pc:spChg chg="mod">
          <ac:chgData name="Angela Mwanzia" userId="387abfa2e319f96c" providerId="Windows Live" clId="Web-{AC2C52E3-B06F-44D6-972C-54FD5AE2C179}" dt="2021-04-01T00:17:50.550" v="563" actId="20577"/>
          <ac:spMkLst>
            <pc:docMk/>
            <pc:sldMk cId="2483258258" sldId="258"/>
            <ac:spMk id="3" creationId="{00000000-0000-0000-0000-000000000000}"/>
          </ac:spMkLst>
        </pc:spChg>
      </pc:sldChg>
      <pc:sldChg chg="modSp">
        <pc:chgData name="Angela Mwanzia" userId="387abfa2e319f96c" providerId="Windows Live" clId="Web-{AC2C52E3-B06F-44D6-972C-54FD5AE2C179}" dt="2021-03-31T19:25:52.717" v="83" actId="20577"/>
        <pc:sldMkLst>
          <pc:docMk/>
          <pc:sldMk cId="3625748046" sldId="259"/>
        </pc:sldMkLst>
        <pc:spChg chg="mod">
          <ac:chgData name="Angela Mwanzia" userId="387abfa2e319f96c" providerId="Windows Live" clId="Web-{AC2C52E3-B06F-44D6-972C-54FD5AE2C179}" dt="2021-03-31T19:25:49.592" v="82" actId="20577"/>
          <ac:spMkLst>
            <pc:docMk/>
            <pc:sldMk cId="3625748046" sldId="259"/>
            <ac:spMk id="2" creationId="{00000000-0000-0000-0000-000000000000}"/>
          </ac:spMkLst>
        </pc:spChg>
        <pc:spChg chg="mod">
          <ac:chgData name="Angela Mwanzia" userId="387abfa2e319f96c" providerId="Windows Live" clId="Web-{AC2C52E3-B06F-44D6-972C-54FD5AE2C179}" dt="2021-03-31T19:25:52.717" v="83" actId="20577"/>
          <ac:spMkLst>
            <pc:docMk/>
            <pc:sldMk cId="3625748046" sldId="259"/>
            <ac:spMk id="3" creationId="{00000000-0000-0000-0000-000000000000}"/>
          </ac:spMkLst>
        </pc:spChg>
      </pc:sldChg>
      <pc:sldChg chg="modSp">
        <pc:chgData name="Angela Mwanzia" userId="387abfa2e319f96c" providerId="Windows Live" clId="Web-{AC2C52E3-B06F-44D6-972C-54FD5AE2C179}" dt="2021-03-31T19:26:00.468" v="85" actId="20577"/>
        <pc:sldMkLst>
          <pc:docMk/>
          <pc:sldMk cId="2316853357" sldId="260"/>
        </pc:sldMkLst>
        <pc:spChg chg="mod">
          <ac:chgData name="Angela Mwanzia" userId="387abfa2e319f96c" providerId="Windows Live" clId="Web-{AC2C52E3-B06F-44D6-972C-54FD5AE2C179}" dt="2021-03-31T19:26:00.468" v="85" actId="20577"/>
          <ac:spMkLst>
            <pc:docMk/>
            <pc:sldMk cId="2316853357" sldId="260"/>
            <ac:spMk id="3" creationId="{00000000-0000-0000-0000-000000000000}"/>
          </ac:spMkLst>
        </pc:spChg>
      </pc:sldChg>
      <pc:sldChg chg="delSp modSp">
        <pc:chgData name="Angela Mwanzia" userId="387abfa2e319f96c" providerId="Windows Live" clId="Web-{AC2C52E3-B06F-44D6-972C-54FD5AE2C179}" dt="2021-03-31T19:26:23.532" v="87"/>
        <pc:sldMkLst>
          <pc:docMk/>
          <pc:sldMk cId="2209355171" sldId="261"/>
        </pc:sldMkLst>
        <pc:spChg chg="mod">
          <ac:chgData name="Angela Mwanzia" userId="387abfa2e319f96c" providerId="Windows Live" clId="Web-{AC2C52E3-B06F-44D6-972C-54FD5AE2C179}" dt="2021-03-31T19:26:07.171" v="86" actId="20577"/>
          <ac:spMkLst>
            <pc:docMk/>
            <pc:sldMk cId="2209355171" sldId="261"/>
            <ac:spMk id="2" creationId="{00000000-0000-0000-0000-000000000000}"/>
          </ac:spMkLst>
        </pc:spChg>
        <pc:graphicFrameChg chg="del">
          <ac:chgData name="Angela Mwanzia" userId="387abfa2e319f96c" providerId="Windows Live" clId="Web-{AC2C52E3-B06F-44D6-972C-54FD5AE2C179}" dt="2021-03-31T19:26:23.532" v="87"/>
          <ac:graphicFrameMkLst>
            <pc:docMk/>
            <pc:sldMk cId="2209355171" sldId="261"/>
            <ac:graphicFrameMk id="4" creationId="{00000000-0000-0000-0000-000000000000}"/>
          </ac:graphicFrameMkLst>
        </pc:graphicFrameChg>
      </pc:sldChg>
      <pc:sldChg chg="modSp">
        <pc:chgData name="Angela Mwanzia" userId="387abfa2e319f96c" providerId="Windows Live" clId="Web-{AC2C52E3-B06F-44D6-972C-54FD5AE2C179}" dt="2021-03-31T19:24:51.042" v="73" actId="20577"/>
        <pc:sldMkLst>
          <pc:docMk/>
          <pc:sldMk cId="2961149147" sldId="262"/>
        </pc:sldMkLst>
        <pc:spChg chg="mod">
          <ac:chgData name="Angela Mwanzia" userId="387abfa2e319f96c" providerId="Windows Live" clId="Web-{AC2C52E3-B06F-44D6-972C-54FD5AE2C179}" dt="2021-03-31T19:24:51.042" v="73" actId="20577"/>
          <ac:spMkLst>
            <pc:docMk/>
            <pc:sldMk cId="2961149147" sldId="262"/>
            <ac:spMk id="2" creationId="{00000000-0000-0000-0000-000000000000}"/>
          </ac:spMkLst>
        </pc:spChg>
        <pc:spChg chg="mod">
          <ac:chgData name="Angela Mwanzia" userId="387abfa2e319f96c" providerId="Windows Live" clId="Web-{AC2C52E3-B06F-44D6-972C-54FD5AE2C179}" dt="2021-03-31T19:24:43.698" v="72" actId="20577"/>
          <ac:spMkLst>
            <pc:docMk/>
            <pc:sldMk cId="2961149147" sldId="262"/>
            <ac:spMk id="3" creationId="{00000000-0000-0000-0000-000000000000}"/>
          </ac:spMkLst>
        </pc:spChg>
      </pc:sldChg>
      <pc:sldChg chg="modSp">
        <pc:chgData name="Angela Mwanzia" userId="387abfa2e319f96c" providerId="Windows Live" clId="Web-{AC2C52E3-B06F-44D6-972C-54FD5AE2C179}" dt="2021-03-31T19:24:36.057" v="70" actId="20577"/>
        <pc:sldMkLst>
          <pc:docMk/>
          <pc:sldMk cId="2003651581" sldId="263"/>
        </pc:sldMkLst>
        <pc:spChg chg="mod">
          <ac:chgData name="Angela Mwanzia" userId="387abfa2e319f96c" providerId="Windows Live" clId="Web-{AC2C52E3-B06F-44D6-972C-54FD5AE2C179}" dt="2021-03-31T19:24:36.057" v="70" actId="20577"/>
          <ac:spMkLst>
            <pc:docMk/>
            <pc:sldMk cId="2003651581" sldId="263"/>
            <ac:spMk id="2" creationId="{00000000-0000-0000-0000-000000000000}"/>
          </ac:spMkLst>
        </pc:spChg>
        <pc:spChg chg="mod">
          <ac:chgData name="Angela Mwanzia" userId="387abfa2e319f96c" providerId="Windows Live" clId="Web-{AC2C52E3-B06F-44D6-972C-54FD5AE2C179}" dt="2021-03-31T19:24:30.151" v="69" actId="20577"/>
          <ac:spMkLst>
            <pc:docMk/>
            <pc:sldMk cId="2003651581" sldId="263"/>
            <ac:spMk id="3" creationId="{00000000-0000-0000-0000-000000000000}"/>
          </ac:spMkLst>
        </pc:spChg>
      </pc:sldChg>
      <pc:sldChg chg="modSp">
        <pc:chgData name="Angela Mwanzia" userId="387abfa2e319f96c" providerId="Windows Live" clId="Web-{AC2C52E3-B06F-44D6-972C-54FD5AE2C179}" dt="2021-03-31T19:21:30.767" v="40" actId="20577"/>
        <pc:sldMkLst>
          <pc:docMk/>
          <pc:sldMk cId="286535955" sldId="264"/>
        </pc:sldMkLst>
        <pc:spChg chg="mod">
          <ac:chgData name="Angela Mwanzia" userId="387abfa2e319f96c" providerId="Windows Live" clId="Web-{AC2C52E3-B06F-44D6-972C-54FD5AE2C179}" dt="2021-03-31T19:21:30.767" v="40" actId="20577"/>
          <ac:spMkLst>
            <pc:docMk/>
            <pc:sldMk cId="286535955" sldId="264"/>
            <ac:spMk id="2" creationId="{00000000-0000-0000-0000-000000000000}"/>
          </ac:spMkLst>
        </pc:spChg>
        <pc:spChg chg="mod">
          <ac:chgData name="Angela Mwanzia" userId="387abfa2e319f96c" providerId="Windows Live" clId="Web-{AC2C52E3-B06F-44D6-972C-54FD5AE2C179}" dt="2021-03-31T19:21:25.016" v="39" actId="20577"/>
          <ac:spMkLst>
            <pc:docMk/>
            <pc:sldMk cId="286535955" sldId="264"/>
            <ac:spMk id="3" creationId="{00000000-0000-0000-0000-000000000000}"/>
          </ac:spMkLst>
        </pc:spChg>
      </pc:sldChg>
      <pc:sldChg chg="modSp">
        <pc:chgData name="Angela Mwanzia" userId="387abfa2e319f96c" providerId="Windows Live" clId="Web-{AC2C52E3-B06F-44D6-972C-54FD5AE2C179}" dt="2021-03-31T17:36:31.679" v="37" actId="20577"/>
        <pc:sldMkLst>
          <pc:docMk/>
          <pc:sldMk cId="1886499993" sldId="266"/>
        </pc:sldMkLst>
        <pc:spChg chg="mod">
          <ac:chgData name="Angela Mwanzia" userId="387abfa2e319f96c" providerId="Windows Live" clId="Web-{AC2C52E3-B06F-44D6-972C-54FD5AE2C179}" dt="2021-03-31T17:36:31.679" v="37" actId="20577"/>
          <ac:spMkLst>
            <pc:docMk/>
            <pc:sldMk cId="1886499993" sldId="266"/>
            <ac:spMk id="2" creationId="{00000000-0000-0000-0000-000000000000}"/>
          </ac:spMkLst>
        </pc:spChg>
        <pc:spChg chg="mod">
          <ac:chgData name="Angela Mwanzia" userId="387abfa2e319f96c" providerId="Windows Live" clId="Web-{AC2C52E3-B06F-44D6-972C-54FD5AE2C179}" dt="2021-03-31T17:36:23.007" v="36" actId="20577"/>
          <ac:spMkLst>
            <pc:docMk/>
            <pc:sldMk cId="1886499993" sldId="266"/>
            <ac:spMk id="5" creationId="{B069FAF1-C63C-4B40-89DE-D0F65192BBD1}"/>
          </ac:spMkLst>
        </pc:spChg>
      </pc:sldChg>
      <pc:sldChg chg="addSp delSp modSp">
        <pc:chgData name="Angela Mwanzia" userId="387abfa2e319f96c" providerId="Windows Live" clId="Web-{AC2C52E3-B06F-44D6-972C-54FD5AE2C179}" dt="2021-03-31T17:36:09.147" v="34" actId="20577"/>
        <pc:sldMkLst>
          <pc:docMk/>
          <pc:sldMk cId="2147228861" sldId="267"/>
        </pc:sldMkLst>
        <pc:spChg chg="mod">
          <ac:chgData name="Angela Mwanzia" userId="387abfa2e319f96c" providerId="Windows Live" clId="Web-{AC2C52E3-B06F-44D6-972C-54FD5AE2C179}" dt="2021-03-31T17:36:09.147" v="34" actId="20577"/>
          <ac:spMkLst>
            <pc:docMk/>
            <pc:sldMk cId="2147228861" sldId="267"/>
            <ac:spMk id="2" creationId="{00000000-0000-0000-0000-000000000000}"/>
          </ac:spMkLst>
        </pc:spChg>
        <pc:spChg chg="add mod">
          <ac:chgData name="Angela Mwanzia" userId="387abfa2e319f96c" providerId="Windows Live" clId="Web-{AC2C52E3-B06F-44D6-972C-54FD5AE2C179}" dt="2021-03-31T17:35:59.772" v="32"/>
          <ac:spMkLst>
            <pc:docMk/>
            <pc:sldMk cId="2147228861" sldId="267"/>
            <ac:spMk id="6" creationId="{867EF836-8CB5-4E2A-9FE0-BC67643A6B7A}"/>
          </ac:spMkLst>
        </pc:spChg>
        <pc:picChg chg="del">
          <ac:chgData name="Angela Mwanzia" userId="387abfa2e319f96c" providerId="Windows Live" clId="Web-{AC2C52E3-B06F-44D6-972C-54FD5AE2C179}" dt="2021-03-31T17:35:59.772" v="32"/>
          <ac:picMkLst>
            <pc:docMk/>
            <pc:sldMk cId="2147228861" sldId="267"/>
            <ac:picMk id="4" creationId="{B143C87A-35A7-4121-AEA5-F9D20487D83E}"/>
          </ac:picMkLst>
        </pc:picChg>
        <pc:picChg chg="del">
          <ac:chgData name="Angela Mwanzia" userId="387abfa2e319f96c" providerId="Windows Live" clId="Web-{AC2C52E3-B06F-44D6-972C-54FD5AE2C179}" dt="2021-03-31T17:36:02.147" v="33"/>
          <ac:picMkLst>
            <pc:docMk/>
            <pc:sldMk cId="2147228861" sldId="267"/>
            <ac:picMk id="5" creationId="{13C6BBBB-5E22-4F25-90A1-ABAC5910E7C9}"/>
          </ac:picMkLst>
        </pc:picChg>
      </pc:sldChg>
      <pc:sldChg chg="modSp">
        <pc:chgData name="Angela Mwanzia" userId="387abfa2e319f96c" providerId="Windows Live" clId="Web-{AC2C52E3-B06F-44D6-972C-54FD5AE2C179}" dt="2021-03-31T17:33:06.909" v="2" actId="20577"/>
        <pc:sldMkLst>
          <pc:docMk/>
          <pc:sldMk cId="1498617357" sldId="270"/>
        </pc:sldMkLst>
        <pc:spChg chg="mod">
          <ac:chgData name="Angela Mwanzia" userId="387abfa2e319f96c" providerId="Windows Live" clId="Web-{AC2C52E3-B06F-44D6-972C-54FD5AE2C179}" dt="2021-03-31T17:33:06.909" v="2" actId="20577"/>
          <ac:spMkLst>
            <pc:docMk/>
            <pc:sldMk cId="1498617357" sldId="270"/>
            <ac:spMk id="2" creationId="{00000000-0000-0000-0000-000000000000}"/>
          </ac:spMkLst>
        </pc:spChg>
        <pc:spChg chg="mod">
          <ac:chgData name="Angela Mwanzia" userId="387abfa2e319f96c" providerId="Windows Live" clId="Web-{AC2C52E3-B06F-44D6-972C-54FD5AE2C179}" dt="2021-03-31T17:33:01.659" v="1" actId="20577"/>
          <ac:spMkLst>
            <pc:docMk/>
            <pc:sldMk cId="1498617357" sldId="270"/>
            <ac:spMk id="3" creationId="{00000000-0000-0000-0000-000000000000}"/>
          </ac:spMkLst>
        </pc:spChg>
      </pc:sldChg>
      <pc:sldChg chg="modSp">
        <pc:chgData name="Angela Mwanzia" userId="387abfa2e319f96c" providerId="Windows Live" clId="Web-{AC2C52E3-B06F-44D6-972C-54FD5AE2C179}" dt="2021-03-31T19:26:34.235" v="89" actId="20577"/>
        <pc:sldMkLst>
          <pc:docMk/>
          <pc:sldMk cId="2499116566" sldId="271"/>
        </pc:sldMkLst>
        <pc:spChg chg="mod">
          <ac:chgData name="Angela Mwanzia" userId="387abfa2e319f96c" providerId="Windows Live" clId="Web-{AC2C52E3-B06F-44D6-972C-54FD5AE2C179}" dt="2021-03-31T19:26:34.235" v="89" actId="20577"/>
          <ac:spMkLst>
            <pc:docMk/>
            <pc:sldMk cId="2499116566" sldId="271"/>
            <ac:spMk id="2" creationId="{BF2534EA-5856-41F0-8B1A-18E28A69FCC2}"/>
          </ac:spMkLst>
        </pc:spChg>
        <pc:spChg chg="mod">
          <ac:chgData name="Angela Mwanzia" userId="387abfa2e319f96c" providerId="Windows Live" clId="Web-{AC2C52E3-B06F-44D6-972C-54FD5AE2C179}" dt="2021-03-31T19:26:30.360" v="88" actId="20577"/>
          <ac:spMkLst>
            <pc:docMk/>
            <pc:sldMk cId="2499116566" sldId="271"/>
            <ac:spMk id="3" creationId="{2E2825B3-EF4C-446C-9032-68DC7A35FA44}"/>
          </ac:spMkLst>
        </pc:spChg>
      </pc:sldChg>
      <pc:sldChg chg="modSp">
        <pc:chgData name="Angela Mwanzia" userId="387abfa2e319f96c" providerId="Windows Live" clId="Web-{AC2C52E3-B06F-44D6-972C-54FD5AE2C179}" dt="2021-03-31T19:26:44.189" v="91" actId="20577"/>
        <pc:sldMkLst>
          <pc:docMk/>
          <pc:sldMk cId="1823521098" sldId="272"/>
        </pc:sldMkLst>
        <pc:spChg chg="mod">
          <ac:chgData name="Angela Mwanzia" userId="387abfa2e319f96c" providerId="Windows Live" clId="Web-{AC2C52E3-B06F-44D6-972C-54FD5AE2C179}" dt="2021-03-31T19:26:44.189" v="91" actId="20577"/>
          <ac:spMkLst>
            <pc:docMk/>
            <pc:sldMk cId="1823521098" sldId="272"/>
            <ac:spMk id="2" creationId="{B2B79269-4BEA-439B-8B46-D4F7F8A08257}"/>
          </ac:spMkLst>
        </pc:spChg>
        <pc:spChg chg="mod">
          <ac:chgData name="Angela Mwanzia" userId="387abfa2e319f96c" providerId="Windows Live" clId="Web-{AC2C52E3-B06F-44D6-972C-54FD5AE2C179}" dt="2021-03-31T19:26:39.720" v="90" actId="20577"/>
          <ac:spMkLst>
            <pc:docMk/>
            <pc:sldMk cId="1823521098" sldId="272"/>
            <ac:spMk id="3" creationId="{BFB6F4F4-6298-45DB-ACEF-0EECBBACF65F}"/>
          </ac:spMkLst>
        </pc:spChg>
      </pc:sldChg>
      <pc:sldChg chg="modSp">
        <pc:chgData name="Angela Mwanzia" userId="387abfa2e319f96c" providerId="Windows Live" clId="Web-{AC2C52E3-B06F-44D6-972C-54FD5AE2C179}" dt="2021-03-31T19:27:20.010" v="98" actId="20577"/>
        <pc:sldMkLst>
          <pc:docMk/>
          <pc:sldMk cId="932032433" sldId="273"/>
        </pc:sldMkLst>
        <pc:spChg chg="mod">
          <ac:chgData name="Angela Mwanzia" userId="387abfa2e319f96c" providerId="Windows Live" clId="Web-{AC2C52E3-B06F-44D6-972C-54FD5AE2C179}" dt="2021-03-31T19:27:20.010" v="98" actId="20577"/>
          <ac:spMkLst>
            <pc:docMk/>
            <pc:sldMk cId="932032433" sldId="273"/>
            <ac:spMk id="2" creationId="{B0D4C25D-2FB6-40DD-8F4D-A111C747DBCD}"/>
          </ac:spMkLst>
        </pc:spChg>
        <pc:spChg chg="mod">
          <ac:chgData name="Angela Mwanzia" userId="387abfa2e319f96c" providerId="Windows Live" clId="Web-{AC2C52E3-B06F-44D6-972C-54FD5AE2C179}" dt="2021-03-31T19:27:16.338" v="97" actId="20577"/>
          <ac:spMkLst>
            <pc:docMk/>
            <pc:sldMk cId="932032433" sldId="273"/>
            <ac:spMk id="3" creationId="{10C11993-55C5-4E3A-93CD-625429D47BE2}"/>
          </ac:spMkLst>
        </pc:spChg>
      </pc:sldChg>
      <pc:sldChg chg="modSp">
        <pc:chgData name="Angela Mwanzia" userId="387abfa2e319f96c" providerId="Windows Live" clId="Web-{AC2C52E3-B06F-44D6-972C-54FD5AE2C179}" dt="2021-03-31T19:27:09.525" v="95" actId="20577"/>
        <pc:sldMkLst>
          <pc:docMk/>
          <pc:sldMk cId="2442674852" sldId="274"/>
        </pc:sldMkLst>
        <pc:spChg chg="mod">
          <ac:chgData name="Angela Mwanzia" userId="387abfa2e319f96c" providerId="Windows Live" clId="Web-{AC2C52E3-B06F-44D6-972C-54FD5AE2C179}" dt="2021-03-31T19:27:03.759" v="94" actId="20577"/>
          <ac:spMkLst>
            <pc:docMk/>
            <pc:sldMk cId="2442674852" sldId="274"/>
            <ac:spMk id="2" creationId="{68FBB4B3-7A03-4744-A003-DFA8B691827F}"/>
          </ac:spMkLst>
        </pc:spChg>
        <pc:spChg chg="mod">
          <ac:chgData name="Angela Mwanzia" userId="387abfa2e319f96c" providerId="Windows Live" clId="Web-{AC2C52E3-B06F-44D6-972C-54FD5AE2C179}" dt="2021-03-31T19:27:09.525" v="95" actId="20577"/>
          <ac:spMkLst>
            <pc:docMk/>
            <pc:sldMk cId="2442674852" sldId="274"/>
            <ac:spMk id="3" creationId="{DC8715B6-3806-463A-A081-EF6D70F96C55}"/>
          </ac:spMkLst>
        </pc:spChg>
      </pc:sldChg>
      <pc:sldChg chg="modSp">
        <pc:chgData name="Angela Mwanzia" userId="387abfa2e319f96c" providerId="Windows Live" clId="Web-{AC2C52E3-B06F-44D6-972C-54FD5AE2C179}" dt="2021-03-31T19:26:56.259" v="93" actId="20577"/>
        <pc:sldMkLst>
          <pc:docMk/>
          <pc:sldMk cId="1279219786" sldId="275"/>
        </pc:sldMkLst>
        <pc:spChg chg="mod">
          <ac:chgData name="Angela Mwanzia" userId="387abfa2e319f96c" providerId="Windows Live" clId="Web-{AC2C52E3-B06F-44D6-972C-54FD5AE2C179}" dt="2021-03-31T19:26:56.259" v="93" actId="20577"/>
          <ac:spMkLst>
            <pc:docMk/>
            <pc:sldMk cId="1279219786" sldId="275"/>
            <ac:spMk id="2" creationId="{0F485B80-08F4-41EE-8573-B6BD61B6F5E0}"/>
          </ac:spMkLst>
        </pc:spChg>
        <pc:spChg chg="mod">
          <ac:chgData name="Angela Mwanzia" userId="387abfa2e319f96c" providerId="Windows Live" clId="Web-{AC2C52E3-B06F-44D6-972C-54FD5AE2C179}" dt="2021-03-31T19:26:52.415" v="92" actId="20577"/>
          <ac:spMkLst>
            <pc:docMk/>
            <pc:sldMk cId="1279219786" sldId="275"/>
            <ac:spMk id="3" creationId="{457B0E99-AC6B-443B-9E84-AB9CB213E580}"/>
          </ac:spMkLst>
        </pc:spChg>
      </pc:sldChg>
      <pc:sldChg chg="addSp delSp modSp">
        <pc:chgData name="Angela Mwanzia" userId="387abfa2e319f96c" providerId="Windows Live" clId="Web-{AC2C52E3-B06F-44D6-972C-54FD5AE2C179}" dt="2021-03-31T19:27:31.093" v="99"/>
        <pc:sldMkLst>
          <pc:docMk/>
          <pc:sldMk cId="372197377" sldId="276"/>
        </pc:sldMkLst>
        <pc:spChg chg="mod">
          <ac:chgData name="Angela Mwanzia" userId="387abfa2e319f96c" providerId="Windows Live" clId="Web-{AC2C52E3-B06F-44D6-972C-54FD5AE2C179}" dt="2021-03-31T19:22:31.160" v="41" actId="20577"/>
          <ac:spMkLst>
            <pc:docMk/>
            <pc:sldMk cId="372197377" sldId="276"/>
            <ac:spMk id="2" creationId="{990F9D24-3DAB-48C7-A1E4-1A244E1735EC}"/>
          </ac:spMkLst>
        </pc:spChg>
        <pc:spChg chg="add mod">
          <ac:chgData name="Angela Mwanzia" userId="387abfa2e319f96c" providerId="Windows Live" clId="Web-{AC2C52E3-B06F-44D6-972C-54FD5AE2C179}" dt="2021-03-31T19:27:31.093" v="99"/>
          <ac:spMkLst>
            <pc:docMk/>
            <pc:sldMk cId="372197377" sldId="276"/>
            <ac:spMk id="4" creationId="{A8E42977-22F6-4C52-8E05-09C069CB7DBA}"/>
          </ac:spMkLst>
        </pc:spChg>
        <pc:spChg chg="mod">
          <ac:chgData name="Angela Mwanzia" userId="387abfa2e319f96c" providerId="Windows Live" clId="Web-{AC2C52E3-B06F-44D6-972C-54FD5AE2C179}" dt="2021-03-31T19:22:36.692" v="43" actId="20577"/>
          <ac:spMkLst>
            <pc:docMk/>
            <pc:sldMk cId="372197377" sldId="276"/>
            <ac:spMk id="6" creationId="{B1CD41B8-98AB-42CE-A51E-39BA0BE236EA}"/>
          </ac:spMkLst>
        </pc:spChg>
        <pc:graphicFrameChg chg="del mod modGraphic">
          <ac:chgData name="Angela Mwanzia" userId="387abfa2e319f96c" providerId="Windows Live" clId="Web-{AC2C52E3-B06F-44D6-972C-54FD5AE2C179}" dt="2021-03-31T19:27:31.093" v="99"/>
          <ac:graphicFrameMkLst>
            <pc:docMk/>
            <pc:sldMk cId="372197377" sldId="276"/>
            <ac:graphicFrameMk id="5" creationId="{D4D652D5-96B7-4900-A804-AC0BCF8C40E6}"/>
          </ac:graphicFrameMkLst>
        </pc:graphicFrameChg>
      </pc:sldChg>
      <pc:sldChg chg="delSp modSp">
        <pc:chgData name="Angela Mwanzia" userId="387abfa2e319f96c" providerId="Windows Live" clId="Web-{AC2C52E3-B06F-44D6-972C-54FD5AE2C179}" dt="2021-03-31T17:35:54.319" v="31"/>
        <pc:sldMkLst>
          <pc:docMk/>
          <pc:sldMk cId="2613563789" sldId="277"/>
        </pc:sldMkLst>
        <pc:spChg chg="mod">
          <ac:chgData name="Angela Mwanzia" userId="387abfa2e319f96c" providerId="Windows Live" clId="Web-{AC2C52E3-B06F-44D6-972C-54FD5AE2C179}" dt="2021-03-31T17:33:26.268" v="5" actId="20577"/>
          <ac:spMkLst>
            <pc:docMk/>
            <pc:sldMk cId="2613563789" sldId="277"/>
            <ac:spMk id="2" creationId="{7A8B4D59-7233-41BA-8675-5AFE4F732926}"/>
          </ac:spMkLst>
        </pc:spChg>
        <pc:spChg chg="mod">
          <ac:chgData name="Angela Mwanzia" userId="387abfa2e319f96c" providerId="Windows Live" clId="Web-{AC2C52E3-B06F-44D6-972C-54FD5AE2C179}" dt="2021-03-31T17:34:22.488" v="12" actId="14100"/>
          <ac:spMkLst>
            <pc:docMk/>
            <pc:sldMk cId="2613563789" sldId="277"/>
            <ac:spMk id="3" creationId="{0CBF691B-9E55-4D4E-9F75-3237C7B00C13}"/>
          </ac:spMkLst>
        </pc:spChg>
        <pc:spChg chg="del mod">
          <ac:chgData name="Angela Mwanzia" userId="387abfa2e319f96c" providerId="Windows Live" clId="Web-{AC2C52E3-B06F-44D6-972C-54FD5AE2C179}" dt="2021-03-31T17:35:48.818" v="29"/>
          <ac:spMkLst>
            <pc:docMk/>
            <pc:sldMk cId="2613563789" sldId="277"/>
            <ac:spMk id="11" creationId="{03AA84F0-8DBF-4CAC-871A-632004F81B30}"/>
          </ac:spMkLst>
        </pc:spChg>
        <pc:spChg chg="del mod">
          <ac:chgData name="Angela Mwanzia" userId="387abfa2e319f96c" providerId="Windows Live" clId="Web-{AC2C52E3-B06F-44D6-972C-54FD5AE2C179}" dt="2021-03-31T17:35:27.193" v="21"/>
          <ac:spMkLst>
            <pc:docMk/>
            <pc:sldMk cId="2613563789" sldId="277"/>
            <ac:spMk id="12" creationId="{CB2D9425-F0DF-449B-B1BE-F2D099F28C09}"/>
          </ac:spMkLst>
        </pc:spChg>
        <pc:spChg chg="del">
          <ac:chgData name="Angela Mwanzia" userId="387abfa2e319f96c" providerId="Windows Live" clId="Web-{AC2C52E3-B06F-44D6-972C-54FD5AE2C179}" dt="2021-03-31T17:35:44.318" v="27"/>
          <ac:spMkLst>
            <pc:docMk/>
            <pc:sldMk cId="2613563789" sldId="277"/>
            <ac:spMk id="13" creationId="{6231BC5F-970C-4D5D-A72A-D1C8E7ED4B4E}"/>
          </ac:spMkLst>
        </pc:spChg>
        <pc:spChg chg="del mod">
          <ac:chgData name="Angela Mwanzia" userId="387abfa2e319f96c" providerId="Windows Live" clId="Web-{AC2C52E3-B06F-44D6-972C-54FD5AE2C179}" dt="2021-03-31T17:35:30.021" v="22"/>
          <ac:spMkLst>
            <pc:docMk/>
            <pc:sldMk cId="2613563789" sldId="277"/>
            <ac:spMk id="14" creationId="{C221526D-FE61-4330-BC12-27B0D39CFF72}"/>
          </ac:spMkLst>
        </pc:spChg>
        <pc:spChg chg="del mod">
          <ac:chgData name="Angela Mwanzia" userId="387abfa2e319f96c" providerId="Windows Live" clId="Web-{AC2C52E3-B06F-44D6-972C-54FD5AE2C179}" dt="2021-03-31T17:35:31.599" v="23"/>
          <ac:spMkLst>
            <pc:docMk/>
            <pc:sldMk cId="2613563789" sldId="277"/>
            <ac:spMk id="15" creationId="{66DED4A8-E3BA-47FE-805F-478FF18B3553}"/>
          </ac:spMkLst>
        </pc:spChg>
        <pc:spChg chg="del">
          <ac:chgData name="Angela Mwanzia" userId="387abfa2e319f96c" providerId="Windows Live" clId="Web-{AC2C52E3-B06F-44D6-972C-54FD5AE2C179}" dt="2021-03-31T17:35:34.131" v="24"/>
          <ac:spMkLst>
            <pc:docMk/>
            <pc:sldMk cId="2613563789" sldId="277"/>
            <ac:spMk id="16" creationId="{741AD15D-B34E-4992-A32F-2813AECB22C8}"/>
          </ac:spMkLst>
        </pc:spChg>
        <pc:spChg chg="del">
          <ac:chgData name="Angela Mwanzia" userId="387abfa2e319f96c" providerId="Windows Live" clId="Web-{AC2C52E3-B06F-44D6-972C-54FD5AE2C179}" dt="2021-03-31T17:35:36.678" v="25"/>
          <ac:spMkLst>
            <pc:docMk/>
            <pc:sldMk cId="2613563789" sldId="277"/>
            <ac:spMk id="17" creationId="{43528ABB-1AC7-4083-9C25-4D6F7239AB8D}"/>
          </ac:spMkLst>
        </pc:spChg>
        <pc:spChg chg="del mod">
          <ac:chgData name="Angela Mwanzia" userId="387abfa2e319f96c" providerId="Windows Live" clId="Web-{AC2C52E3-B06F-44D6-972C-54FD5AE2C179}" dt="2021-03-31T17:35:42.006" v="26"/>
          <ac:spMkLst>
            <pc:docMk/>
            <pc:sldMk cId="2613563789" sldId="277"/>
            <ac:spMk id="18" creationId="{544CD3C5-1155-4F87-AA8B-89FD4B75930A}"/>
          </ac:spMkLst>
        </pc:spChg>
        <pc:cxnChg chg="del">
          <ac:chgData name="Angela Mwanzia" userId="387abfa2e319f96c" providerId="Windows Live" clId="Web-{AC2C52E3-B06F-44D6-972C-54FD5AE2C179}" dt="2021-03-31T17:35:11.271" v="18"/>
          <ac:cxnSpMkLst>
            <pc:docMk/>
            <pc:sldMk cId="2613563789" sldId="277"/>
            <ac:cxnSpMk id="4" creationId="{C977FC54-C5C1-4C1F-A331-26BA18C91BCB}"/>
          </ac:cxnSpMkLst>
        </pc:cxnChg>
        <pc:cxnChg chg="del">
          <ac:chgData name="Angela Mwanzia" userId="387abfa2e319f96c" providerId="Windows Live" clId="Web-{AC2C52E3-B06F-44D6-972C-54FD5AE2C179}" dt="2021-03-31T17:35:07.927" v="17"/>
          <ac:cxnSpMkLst>
            <pc:docMk/>
            <pc:sldMk cId="2613563789" sldId="277"/>
            <ac:cxnSpMk id="5" creationId="{36E7717B-7C86-41E1-B87C-9DD73D173CD2}"/>
          </ac:cxnSpMkLst>
        </pc:cxnChg>
        <pc:cxnChg chg="del">
          <ac:chgData name="Angela Mwanzia" userId="387abfa2e319f96c" providerId="Windows Live" clId="Web-{AC2C52E3-B06F-44D6-972C-54FD5AE2C179}" dt="2021-03-31T17:35:14.474" v="19"/>
          <ac:cxnSpMkLst>
            <pc:docMk/>
            <pc:sldMk cId="2613563789" sldId="277"/>
            <ac:cxnSpMk id="6" creationId="{14A419D4-DFB0-4065-90D8-2A4EF29722CF}"/>
          </ac:cxnSpMkLst>
        </pc:cxnChg>
        <pc:cxnChg chg="del">
          <ac:chgData name="Angela Mwanzia" userId="387abfa2e319f96c" providerId="Windows Live" clId="Web-{AC2C52E3-B06F-44D6-972C-54FD5AE2C179}" dt="2021-03-31T17:35:23.474" v="20"/>
          <ac:cxnSpMkLst>
            <pc:docMk/>
            <pc:sldMk cId="2613563789" sldId="277"/>
            <ac:cxnSpMk id="7" creationId="{86FCF7AD-36C7-4E95-8AD7-87CCCF66AFAC}"/>
          </ac:cxnSpMkLst>
        </pc:cxnChg>
        <pc:cxnChg chg="del">
          <ac:chgData name="Angela Mwanzia" userId="387abfa2e319f96c" providerId="Windows Live" clId="Web-{AC2C52E3-B06F-44D6-972C-54FD5AE2C179}" dt="2021-03-31T17:35:54.319" v="31"/>
          <ac:cxnSpMkLst>
            <pc:docMk/>
            <pc:sldMk cId="2613563789" sldId="277"/>
            <ac:cxnSpMk id="8" creationId="{7E8B7850-D7EB-43B8-A60D-35F8AAE67C46}"/>
          </ac:cxnSpMkLst>
        </pc:cxnChg>
        <pc:cxnChg chg="del">
          <ac:chgData name="Angela Mwanzia" userId="387abfa2e319f96c" providerId="Windows Live" clId="Web-{AC2C52E3-B06F-44D6-972C-54FD5AE2C179}" dt="2021-03-31T17:35:51.522" v="30"/>
          <ac:cxnSpMkLst>
            <pc:docMk/>
            <pc:sldMk cId="2613563789" sldId="277"/>
            <ac:cxnSpMk id="9" creationId="{CEE6352A-D73D-48B2-B859-AE11882F304B}"/>
          </ac:cxnSpMkLst>
        </pc:cxnChg>
        <pc:cxnChg chg="del">
          <ac:chgData name="Angela Mwanzia" userId="387abfa2e319f96c" providerId="Windows Live" clId="Web-{AC2C52E3-B06F-44D6-972C-54FD5AE2C179}" dt="2021-03-31T17:35:46.334" v="28"/>
          <ac:cxnSpMkLst>
            <pc:docMk/>
            <pc:sldMk cId="2613563789" sldId="277"/>
            <ac:cxnSpMk id="10" creationId="{1937FCB1-E1AF-4E7B-925E-D3B4CF23CF24}"/>
          </ac:cxnSpMkLst>
        </pc:cxnChg>
      </pc:sldChg>
    </pc:docChg>
  </pc:docChgLst>
  <pc:docChgLst>
    <pc:chgData clId="Web-{F3AFDD77-B486-4A5D-8B0B-5A5A72E55D4B}"/>
    <pc:docChg chg="modSld">
      <pc:chgData name="" userId="" providerId="" clId="Web-{F3AFDD77-B486-4A5D-8B0B-5A5A72E55D4B}" dt="2021-04-01T00:19:28.785" v="3" actId="20577"/>
      <pc:docMkLst>
        <pc:docMk/>
      </pc:docMkLst>
      <pc:sldChg chg="modSp">
        <pc:chgData name="" userId="" providerId="" clId="Web-{F3AFDD77-B486-4A5D-8B0B-5A5A72E55D4B}" dt="2021-04-01T00:19:28.785" v="3" actId="20577"/>
        <pc:sldMkLst>
          <pc:docMk/>
          <pc:sldMk cId="2483258258" sldId="258"/>
        </pc:sldMkLst>
        <pc:spChg chg="mod">
          <ac:chgData name="" userId="" providerId="" clId="Web-{F3AFDD77-B486-4A5D-8B0B-5A5A72E55D4B}" dt="2021-04-01T00:19:28.785" v="3" actId="20577"/>
          <ac:spMkLst>
            <pc:docMk/>
            <pc:sldMk cId="2483258258" sldId="258"/>
            <ac:spMk id="3" creationId="{00000000-0000-0000-0000-000000000000}"/>
          </ac:spMkLst>
        </pc:spChg>
      </pc:sldChg>
    </pc:docChg>
  </pc:docChgLst>
  <pc:docChgLst>
    <pc:chgData clId="Web-{AC2C52E3-B06F-44D6-972C-54FD5AE2C179}"/>
    <pc:docChg chg="modSld">
      <pc:chgData name="" userId="" providerId="" clId="Web-{AC2C52E3-B06F-44D6-972C-54FD5AE2C179}" dt="2021-03-31T15:37:48.757" v="5" actId="20577"/>
      <pc:docMkLst>
        <pc:docMk/>
      </pc:docMkLst>
      <pc:sldChg chg="modSp">
        <pc:chgData name="" userId="" providerId="" clId="Web-{AC2C52E3-B06F-44D6-972C-54FD5AE2C179}" dt="2021-03-31T15:37:48.757" v="5" actId="20577"/>
        <pc:sldMkLst>
          <pc:docMk/>
          <pc:sldMk cId="2439864429" sldId="256"/>
        </pc:sldMkLst>
        <pc:spChg chg="mod">
          <ac:chgData name="" userId="" providerId="" clId="Web-{AC2C52E3-B06F-44D6-972C-54FD5AE2C179}" dt="2021-03-31T15:37:48.757" v="5" actId="20577"/>
          <ac:spMkLst>
            <pc:docMk/>
            <pc:sldMk cId="2439864429" sldId="256"/>
            <ac:spMk id="3" creationId="{00000000-0000-0000-0000-000000000000}"/>
          </ac:spMkLst>
        </pc:spChg>
      </pc:sldChg>
    </pc:docChg>
  </pc:docChgLst>
  <pc:docChgLst>
    <pc:chgData name="Angela Mwanzia" userId="387abfa2e319f96c" providerId="Windows Live" clId="Web-{72701F2E-AA33-4968-89B3-DDB7E963DE3E}"/>
    <pc:docChg chg="addSld delSld modSld">
      <pc:chgData name="Angela Mwanzia" userId="387abfa2e319f96c" providerId="Windows Live" clId="Web-{72701F2E-AA33-4968-89B3-DDB7E963DE3E}" dt="2021-04-01T06:22:29.280" v="53" actId="20577"/>
      <pc:docMkLst>
        <pc:docMk/>
      </pc:docMkLst>
      <pc:sldChg chg="modSp del">
        <pc:chgData name="Angela Mwanzia" userId="387abfa2e319f96c" providerId="Windows Live" clId="Web-{72701F2E-AA33-4968-89B3-DDB7E963DE3E}" dt="2021-04-01T06:21:41.029" v="30"/>
        <pc:sldMkLst>
          <pc:docMk/>
          <pc:sldMk cId="2003651581" sldId="263"/>
        </pc:sldMkLst>
        <pc:spChg chg="mod">
          <ac:chgData name="Angela Mwanzia" userId="387abfa2e319f96c" providerId="Windows Live" clId="Web-{72701F2E-AA33-4968-89B3-DDB7E963DE3E}" dt="2021-04-01T06:21:22.966" v="29" actId="20577"/>
          <ac:spMkLst>
            <pc:docMk/>
            <pc:sldMk cId="2003651581" sldId="263"/>
            <ac:spMk id="3" creationId="{00000000-0000-0000-0000-000000000000}"/>
          </ac:spMkLst>
        </pc:spChg>
      </pc:sldChg>
      <pc:sldChg chg="modSp">
        <pc:chgData name="Angela Mwanzia" userId="387abfa2e319f96c" providerId="Windows Live" clId="Web-{72701F2E-AA33-4968-89B3-DDB7E963DE3E}" dt="2021-04-01T06:18:19.526" v="1" actId="20577"/>
        <pc:sldMkLst>
          <pc:docMk/>
          <pc:sldMk cId="2499116566" sldId="271"/>
        </pc:sldMkLst>
        <pc:spChg chg="mod">
          <ac:chgData name="Angela Mwanzia" userId="387abfa2e319f96c" providerId="Windows Live" clId="Web-{72701F2E-AA33-4968-89B3-DDB7E963DE3E}" dt="2021-04-01T06:18:19.526" v="1" actId="20577"/>
          <ac:spMkLst>
            <pc:docMk/>
            <pc:sldMk cId="2499116566" sldId="271"/>
            <ac:spMk id="3" creationId="{2E2825B3-EF4C-446C-9032-68DC7A35FA44}"/>
          </ac:spMkLst>
        </pc:spChg>
      </pc:sldChg>
      <pc:sldChg chg="modSp">
        <pc:chgData name="Angela Mwanzia" userId="387abfa2e319f96c" providerId="Windows Live" clId="Web-{72701F2E-AA33-4968-89B3-DDB7E963DE3E}" dt="2021-04-01T06:20:44.950" v="17" actId="20577"/>
        <pc:sldMkLst>
          <pc:docMk/>
          <pc:sldMk cId="2110606861" sldId="278"/>
        </pc:sldMkLst>
        <pc:spChg chg="mod">
          <ac:chgData name="Angela Mwanzia" userId="387abfa2e319f96c" providerId="Windows Live" clId="Web-{72701F2E-AA33-4968-89B3-DDB7E963DE3E}" dt="2021-04-01T06:20:44.950" v="17" actId="20577"/>
          <ac:spMkLst>
            <pc:docMk/>
            <pc:sldMk cId="2110606861" sldId="278"/>
            <ac:spMk id="2" creationId="{87980AB4-2248-4EDB-AB31-D78C6838A758}"/>
          </ac:spMkLst>
        </pc:spChg>
        <pc:spChg chg="mod">
          <ac:chgData name="Angela Mwanzia" userId="387abfa2e319f96c" providerId="Windows Live" clId="Web-{72701F2E-AA33-4968-89B3-DDB7E963DE3E}" dt="2021-04-01T06:20:25.794" v="5" actId="20577"/>
          <ac:spMkLst>
            <pc:docMk/>
            <pc:sldMk cId="2110606861" sldId="278"/>
            <ac:spMk id="3" creationId="{1A15C9FF-D23E-431A-8092-2EA94F8F2E65}"/>
          </ac:spMkLst>
        </pc:spChg>
      </pc:sldChg>
      <pc:sldChg chg="modSp new">
        <pc:chgData name="Angela Mwanzia" userId="387abfa2e319f96c" providerId="Windows Live" clId="Web-{72701F2E-AA33-4968-89B3-DDB7E963DE3E}" dt="2021-04-01T06:22:29.280" v="53" actId="20577"/>
        <pc:sldMkLst>
          <pc:docMk/>
          <pc:sldMk cId="2159028296" sldId="279"/>
        </pc:sldMkLst>
        <pc:spChg chg="mod">
          <ac:chgData name="Angela Mwanzia" userId="387abfa2e319f96c" providerId="Windows Live" clId="Web-{72701F2E-AA33-4968-89B3-DDB7E963DE3E}" dt="2021-04-01T06:22:02.326" v="34" actId="20577"/>
          <ac:spMkLst>
            <pc:docMk/>
            <pc:sldMk cId="2159028296" sldId="279"/>
            <ac:spMk id="2" creationId="{28DA8959-05E3-4CBC-B93A-1A56DDD7ED63}"/>
          </ac:spMkLst>
        </pc:spChg>
        <pc:spChg chg="mod">
          <ac:chgData name="Angela Mwanzia" userId="387abfa2e319f96c" providerId="Windows Live" clId="Web-{72701F2E-AA33-4968-89B3-DDB7E963DE3E}" dt="2021-04-01T06:22:29.280" v="53" actId="20577"/>
          <ac:spMkLst>
            <pc:docMk/>
            <pc:sldMk cId="2159028296" sldId="279"/>
            <ac:spMk id="3" creationId="{F7FE0A7D-ECA7-45F6-A463-EFA895A12E0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03AEFB1-F318-4D19-BE0D-C79F93023085}"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B383F7-F31E-4B90-A00F-F71485800967}" type="slidenum">
              <a:rPr lang="en-GB" smtClean="0"/>
              <a:t>‹#›</a:t>
            </a:fld>
            <a:endParaRPr lang="en-GB"/>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Tree>
    <p:extLst>
      <p:ext uri="{BB962C8B-B14F-4D97-AF65-F5344CB8AC3E}">
        <p14:creationId xmlns:p14="http://schemas.microsoft.com/office/powerpoint/2010/main" val="3728639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AEFB1-F318-4D19-BE0D-C79F93023085}"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3749978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AEFB1-F318-4D19-BE0D-C79F93023085}"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45712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
            <a:ext cx="12192000" cy="1122363"/>
          </a:xfrm>
          <a:prstGeom prst="rect">
            <a:avLst/>
          </a:prstGeom>
        </p:spPr>
      </p:pic>
      <p:sp>
        <p:nvSpPr>
          <p:cNvPr id="2" name="Title 1"/>
          <p:cNvSpPr>
            <a:spLocks noGrp="1"/>
          </p:cNvSpPr>
          <p:nvPr>
            <p:ph type="title" hasCustomPrompt="1"/>
          </p:nvPr>
        </p:nvSpPr>
        <p:spPr>
          <a:xfrm>
            <a:off x="71845" y="2338"/>
            <a:ext cx="9910355" cy="1122363"/>
          </a:xfrm>
        </p:spPr>
        <p:txBody>
          <a:bodyPr/>
          <a:lstStyle>
            <a:lvl1pPr algn="ctr">
              <a:defRPr>
                <a:solidFill>
                  <a:schemeClr val="bg1"/>
                </a:solidFill>
                <a:latin typeface="Candara" panose="020E0502030303020204" pitchFamily="34" charset="0"/>
              </a:defRPr>
            </a:lvl1pPr>
          </a:lstStyle>
          <a:p>
            <a:r>
              <a:rPr lang="en-US"/>
              <a:t>Click </a:t>
            </a:r>
            <a:r>
              <a:rPr lang="en-US" err="1"/>
              <a:t>tghhghgho</a:t>
            </a:r>
            <a:r>
              <a:rPr lang="en-US"/>
              <a:t> edit Master title style</a:t>
            </a:r>
          </a:p>
        </p:txBody>
      </p:sp>
      <p:sp>
        <p:nvSpPr>
          <p:cNvPr id="3" name="Content Placeholder 2"/>
          <p:cNvSpPr>
            <a:spLocks noGrp="1"/>
          </p:cNvSpPr>
          <p:nvPr>
            <p:ph idx="1"/>
          </p:nvPr>
        </p:nvSpPr>
        <p:spPr>
          <a:xfrm>
            <a:off x="1068977" y="200501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3AEFB1-F318-4D19-BE0D-C79F93023085}"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109998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3AEFB1-F318-4D19-BE0D-C79F93023085}" type="datetimeFigureOut">
              <a:rPr lang="en-GB" smtClean="0"/>
              <a:t>31/03/2021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280489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03AEFB1-F318-4D19-BE0D-C79F93023085}"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276353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03AEFB1-F318-4D19-BE0D-C79F93023085}" type="datetimeFigureOut">
              <a:rPr lang="en-GB" smtClean="0"/>
              <a:t>31/03/2021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3119130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03AEFB1-F318-4D19-BE0D-C79F93023085}" type="datetimeFigureOut">
              <a:rPr lang="en-GB" smtClean="0"/>
              <a:t>31/03/2021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2124304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AEFB1-F318-4D19-BE0D-C79F93023085}" type="datetimeFigureOut">
              <a:rPr lang="en-GB" smtClean="0"/>
              <a:t>31/03/2021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2939414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03AEFB1-F318-4D19-BE0D-C79F93023085}"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297338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03AEFB1-F318-4D19-BE0D-C79F93023085}" type="datetimeFigureOut">
              <a:rPr lang="en-GB" smtClean="0"/>
              <a:t>31/03/2021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4B383F7-F31E-4B90-A00F-F71485800967}" type="slidenum">
              <a:rPr lang="en-GB" smtClean="0"/>
              <a:t>‹#›</a:t>
            </a:fld>
            <a:endParaRPr lang="en-GB"/>
          </a:p>
        </p:txBody>
      </p:sp>
    </p:spTree>
    <p:extLst>
      <p:ext uri="{BB962C8B-B14F-4D97-AF65-F5344CB8AC3E}">
        <p14:creationId xmlns:p14="http://schemas.microsoft.com/office/powerpoint/2010/main" val="3009666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3000" r="-3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0" y="8"/>
            <a:ext cx="12192000" cy="1122363"/>
          </a:xfrm>
          <a:prstGeom prst="rect">
            <a:avLst/>
          </a:prstGeom>
        </p:spPr>
      </p:pic>
      <p:sp>
        <p:nvSpPr>
          <p:cNvPr id="2" name="Title Placeholder 1"/>
          <p:cNvSpPr>
            <a:spLocks noGrp="1"/>
          </p:cNvSpPr>
          <p:nvPr>
            <p:ph type="title"/>
          </p:nvPr>
        </p:nvSpPr>
        <p:spPr>
          <a:xfrm>
            <a:off x="101600" y="53186"/>
            <a:ext cx="9880600" cy="1016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0" y="1122368"/>
            <a:ext cx="12192000" cy="5456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03AEFB1-F318-4D19-BE0D-C79F93023085}" type="datetimeFigureOut">
              <a:rPr lang="en-GB" smtClean="0"/>
              <a:t>31/03/2021</a:t>
            </a:fld>
            <a:endParaRPr lang="en-GB"/>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B383F7-F31E-4B90-A00F-F71485800967}" type="slidenum">
              <a:rPr lang="en-GB" smtClean="0"/>
              <a:t>‹#›</a:t>
            </a:fld>
            <a:endParaRPr lang="en-GB"/>
          </a:p>
        </p:txBody>
      </p:sp>
    </p:spTree>
    <p:extLst>
      <p:ext uri="{BB962C8B-B14F-4D97-AF65-F5344CB8AC3E}">
        <p14:creationId xmlns:p14="http://schemas.microsoft.com/office/powerpoint/2010/main" val="15213368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85800" rtl="0" eaLnBrk="1" latinLnBrk="0" hangingPunct="1">
        <a:lnSpc>
          <a:spcPct val="90000"/>
        </a:lnSpc>
        <a:spcBef>
          <a:spcPct val="0"/>
        </a:spcBef>
        <a:buNone/>
        <a:defRPr sz="3000" kern="1200">
          <a:solidFill>
            <a:schemeClr val="bg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latin typeface="Candara"/>
              </a:rPr>
              <a:t>Smart Glove : Gesture Translator</a:t>
            </a:r>
            <a:br>
              <a:rPr lang="en-GB">
                <a:latin typeface="Candara"/>
              </a:rPr>
            </a:br>
            <a:r>
              <a:rPr lang="en-GB">
                <a:latin typeface="Candara"/>
              </a:rPr>
              <a:t>Project 2</a:t>
            </a:r>
            <a:endParaRPr lang="en-GB"/>
          </a:p>
        </p:txBody>
      </p:sp>
      <p:sp>
        <p:nvSpPr>
          <p:cNvPr id="3" name="Subtitle 2"/>
          <p:cNvSpPr>
            <a:spLocks noGrp="1"/>
          </p:cNvSpPr>
          <p:nvPr>
            <p:ph type="subTitle" idx="1"/>
          </p:nvPr>
        </p:nvSpPr>
        <p:spPr>
          <a:xfrm>
            <a:off x="1524000" y="3992002"/>
            <a:ext cx="9144000" cy="1655762"/>
          </a:xfrm>
        </p:spPr>
        <p:txBody>
          <a:bodyPr vert="horz" lIns="91440" tIns="45720" rIns="91440" bIns="45720" rtlCol="0" anchor="t">
            <a:normAutofit/>
          </a:bodyPr>
          <a:lstStyle/>
          <a:p>
            <a:r>
              <a:rPr lang="en-GB">
                <a:latin typeface="Candara"/>
              </a:rPr>
              <a:t>Angela Mwanzia</a:t>
            </a:r>
          </a:p>
          <a:p>
            <a:r>
              <a:rPr lang="en-GB">
                <a:latin typeface="Candara"/>
              </a:rPr>
              <a:t>19ZAD103899</a:t>
            </a:r>
          </a:p>
          <a:p>
            <a:r>
              <a:rPr lang="en-GB">
                <a:latin typeface="Candara"/>
              </a:rPr>
              <a:t>Supervisor: Mr. Matthew Thiong’o </a:t>
            </a:r>
          </a:p>
          <a:p>
            <a:r>
              <a:rPr lang="en-GB">
                <a:latin typeface="Candara"/>
              </a:rPr>
              <a:t>1</a:t>
            </a:r>
            <a:r>
              <a:rPr lang="en-GB" baseline="30000">
                <a:latin typeface="Candara"/>
              </a:rPr>
              <a:t>st</a:t>
            </a:r>
            <a:r>
              <a:rPr lang="en-GB">
                <a:latin typeface="Candara"/>
              </a:rPr>
              <a:t> April 2021</a:t>
            </a:r>
            <a:endParaRPr lang="en-GB"/>
          </a:p>
        </p:txBody>
      </p:sp>
    </p:spTree>
    <p:extLst>
      <p:ext uri="{BB962C8B-B14F-4D97-AF65-F5344CB8AC3E}">
        <p14:creationId xmlns:p14="http://schemas.microsoft.com/office/powerpoint/2010/main" val="2439864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BB4B3-7A03-4744-A003-DFA8B691827F}"/>
              </a:ext>
            </a:extLst>
          </p:cNvPr>
          <p:cNvSpPr>
            <a:spLocks noGrp="1"/>
          </p:cNvSpPr>
          <p:nvPr>
            <p:ph type="title"/>
          </p:nvPr>
        </p:nvSpPr>
        <p:spPr/>
        <p:txBody>
          <a:bodyPr/>
          <a:lstStyle/>
          <a:p>
            <a:r>
              <a:rPr lang="en-US" b="1" dirty="0">
                <a:latin typeface="Candara"/>
              </a:rPr>
              <a:t>Translator module</a:t>
            </a:r>
            <a:endParaRPr lang="en-US" dirty="0">
              <a:latin typeface="Candara"/>
            </a:endParaRPr>
          </a:p>
        </p:txBody>
      </p:sp>
      <p:sp>
        <p:nvSpPr>
          <p:cNvPr id="3" name="Content Placeholder 2">
            <a:extLst>
              <a:ext uri="{FF2B5EF4-FFF2-40B4-BE49-F238E27FC236}">
                <a16:creationId xmlns:a16="http://schemas.microsoft.com/office/drawing/2014/main" id="{DC8715B6-3806-463A-A081-EF6D70F96C55}"/>
              </a:ext>
            </a:extLst>
          </p:cNvPr>
          <p:cNvSpPr>
            <a:spLocks noGrp="1"/>
          </p:cNvSpPr>
          <p:nvPr>
            <p:ph idx="1"/>
          </p:nvPr>
        </p:nvSpPr>
        <p:spPr/>
        <p:txBody>
          <a:bodyPr vert="horz" lIns="91440" tIns="45720" rIns="91440" bIns="45720" rtlCol="0" anchor="t">
            <a:normAutofit lnSpcReduction="10000"/>
          </a:bodyPr>
          <a:lstStyle/>
          <a:p>
            <a:pPr algn="just"/>
            <a:r>
              <a:rPr lang="en-US">
                <a:latin typeface="Candara"/>
              </a:rPr>
              <a:t>The translator model is made up of an application, a Text-To-Speech module, a speaker, and an HC-06 Bluetooth module linked to an Arduino Nano. This module collects data from the detector module and displays it on the serial monitor before translating it to audio, which is output via a speaker. By adding a 9V battery to the Arduino's Vin pin, I was able to supply voltage to this board.</a:t>
            </a:r>
          </a:p>
          <a:p>
            <a:pPr algn="just"/>
            <a:r>
              <a:rPr lang="en-US">
                <a:latin typeface="Candara"/>
              </a:rPr>
              <a:t>Since all of the components in both modules need 5V to operate, I powered the Arduinos via the Vin pins and the components via the Arduino VCC pins. Considering the maximum current each module absorbs from the Arduino and the maximum current the Arduino can have on the VCC pins according to the Nano and Mega Arduino documentation. (LearnArduino, 2017)</a:t>
            </a:r>
          </a:p>
          <a:p>
            <a:pPr algn="just"/>
            <a:endParaRPr lang="en-US" dirty="0"/>
          </a:p>
        </p:txBody>
      </p:sp>
    </p:spTree>
    <p:extLst>
      <p:ext uri="{BB962C8B-B14F-4D97-AF65-F5344CB8AC3E}">
        <p14:creationId xmlns:p14="http://schemas.microsoft.com/office/powerpoint/2010/main" val="244267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85B80-08F4-41EE-8573-B6BD61B6F5E0}"/>
              </a:ext>
            </a:extLst>
          </p:cNvPr>
          <p:cNvSpPr>
            <a:spLocks noGrp="1"/>
          </p:cNvSpPr>
          <p:nvPr>
            <p:ph type="title"/>
          </p:nvPr>
        </p:nvSpPr>
        <p:spPr/>
        <p:txBody>
          <a:bodyPr/>
          <a:lstStyle/>
          <a:p>
            <a:r>
              <a:rPr lang="en-US" dirty="0">
                <a:latin typeface="Candara"/>
              </a:rPr>
              <a:t>Sample Code</a:t>
            </a:r>
            <a:endParaRPr lang="en-US" dirty="0"/>
          </a:p>
        </p:txBody>
      </p:sp>
      <p:sp>
        <p:nvSpPr>
          <p:cNvPr id="3" name="Content Placeholder 2">
            <a:extLst>
              <a:ext uri="{FF2B5EF4-FFF2-40B4-BE49-F238E27FC236}">
                <a16:creationId xmlns:a16="http://schemas.microsoft.com/office/drawing/2014/main" id="{457B0E99-AC6B-443B-9E84-AB9CB213E580}"/>
              </a:ext>
            </a:extLst>
          </p:cNvPr>
          <p:cNvSpPr>
            <a:spLocks noGrp="1"/>
          </p:cNvSpPr>
          <p:nvPr>
            <p:ph idx="1"/>
          </p:nvPr>
        </p:nvSpPr>
        <p:spPr/>
        <p:txBody>
          <a:bodyPr vert="horz" lIns="91440" tIns="45720" rIns="91440" bIns="45720" rtlCol="0" anchor="t">
            <a:normAutofit fontScale="47500" lnSpcReduction="20000"/>
          </a:bodyPr>
          <a:lstStyle/>
          <a:p>
            <a:pPr marL="0" indent="0">
              <a:buNone/>
            </a:pPr>
            <a:r>
              <a:rPr lang="en-US"/>
              <a:t>#include &lt;SoftwareSerial.h&gt;</a:t>
            </a:r>
          </a:p>
          <a:p>
            <a:pPr marL="0" indent="0">
              <a:buNone/>
            </a:pPr>
            <a:r>
              <a:rPr lang="en-US">
                <a:latin typeface="Candara"/>
              </a:rPr>
              <a:t>SoftwareSerial BTSerial(2,3); //RX / TX</a:t>
            </a:r>
          </a:p>
          <a:p>
            <a:pPr marL="0" indent="0">
              <a:buNone/>
            </a:pPr>
            <a:r>
              <a:rPr lang="en-US">
                <a:latin typeface="Candara"/>
              </a:rPr>
              <a:t>const int FLEX_PIN1 = A0;</a:t>
            </a:r>
          </a:p>
          <a:p>
            <a:pPr marL="0" indent="0">
              <a:buNone/>
            </a:pPr>
            <a:r>
              <a:rPr lang="en-US"/>
              <a:t>const float VCC1 = 5;</a:t>
            </a:r>
          </a:p>
          <a:p>
            <a:pPr marL="0" indent="0">
              <a:buNone/>
            </a:pPr>
            <a:r>
              <a:rPr lang="en-US"/>
              <a:t>const float R_DIV1 = 10000.0;</a:t>
            </a:r>
          </a:p>
          <a:p>
            <a:pPr marL="0" indent="0">
              <a:buNone/>
            </a:pPr>
            <a:r>
              <a:rPr lang="en-US"/>
              <a:t>const float flatResistance1 = 25000.0;</a:t>
            </a:r>
          </a:p>
          <a:p>
            <a:pPr marL="0" indent="0">
              <a:buNone/>
            </a:pPr>
            <a:r>
              <a:rPr lang="en-US"/>
              <a:t>const float bendResistance1 = 100000.0;</a:t>
            </a:r>
          </a:p>
          <a:p>
            <a:pPr>
              <a:buNone/>
            </a:pPr>
            <a:r>
              <a:rPr lang="en-US"/>
              <a:t>void setup() {</a:t>
            </a:r>
          </a:p>
          <a:p>
            <a:pPr>
              <a:buNone/>
            </a:pPr>
            <a:r>
              <a:rPr lang="en-US"/>
              <a:t>  Serial.begin(9600);</a:t>
            </a:r>
          </a:p>
          <a:p>
            <a:pPr>
              <a:buNone/>
            </a:pPr>
            <a:r>
              <a:rPr lang="en-US"/>
              <a:t>  pinMode(FLEX_PIN1, INPUT);</a:t>
            </a:r>
          </a:p>
          <a:p>
            <a:pPr>
              <a:buNone/>
            </a:pPr>
            <a:r>
              <a:rPr lang="en-US"/>
              <a:t>BTSerial.begin(9600);</a:t>
            </a:r>
          </a:p>
          <a:p>
            <a:pPr>
              <a:buNone/>
            </a:pPr>
            <a:r>
              <a:rPr lang="en-US"/>
              <a:t>}</a:t>
            </a:r>
          </a:p>
          <a:p>
            <a:pPr marL="0" indent="0">
              <a:buNone/>
            </a:pPr>
            <a:r>
              <a:rPr lang="en-US"/>
              <a:t>void loop() {</a:t>
            </a:r>
          </a:p>
          <a:p>
            <a:pPr>
              <a:buNone/>
            </a:pPr>
            <a:r>
              <a:rPr lang="en-US"/>
              <a:t>if (BTSerial.available())</a:t>
            </a:r>
          </a:p>
          <a:p>
            <a:pPr>
              <a:buNone/>
            </a:pPr>
            <a:r>
              <a:rPr lang="en-US"/>
              <a:t>    Serial.write(BTSerial.read());</a:t>
            </a:r>
          </a:p>
          <a:p>
            <a:pPr>
              <a:buNone/>
            </a:pPr>
            <a:endParaRPr lang="en-US">
              <a:latin typeface="Candara"/>
            </a:endParaRPr>
          </a:p>
          <a:p>
            <a:pPr>
              <a:buNone/>
            </a:pPr>
            <a:r>
              <a:rPr lang="en-US"/>
              <a:t>  if (Serial.available())</a:t>
            </a:r>
          </a:p>
          <a:p>
            <a:pPr>
              <a:buNone/>
            </a:pPr>
            <a:r>
              <a:rPr lang="en-US"/>
              <a:t>    BTSerial.write(Serial.read());</a:t>
            </a:r>
          </a:p>
          <a:p>
            <a:pPr marL="0" indent="0">
              <a:buNone/>
            </a:pPr>
            <a:endParaRPr lang="en-US" dirty="0"/>
          </a:p>
          <a:p>
            <a:endParaRPr lang="en-US" dirty="0"/>
          </a:p>
        </p:txBody>
      </p:sp>
    </p:spTree>
    <p:extLst>
      <p:ext uri="{BB962C8B-B14F-4D97-AF65-F5344CB8AC3E}">
        <p14:creationId xmlns:p14="http://schemas.microsoft.com/office/powerpoint/2010/main" val="1279219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andara"/>
              </a:rPr>
              <a:t>Sample code</a:t>
            </a:r>
            <a:endParaRPr lang="en-GB"/>
          </a:p>
        </p:txBody>
      </p:sp>
      <p:sp>
        <p:nvSpPr>
          <p:cNvPr id="3" name="Content Placeholder 2"/>
          <p:cNvSpPr>
            <a:spLocks noGrp="1"/>
          </p:cNvSpPr>
          <p:nvPr>
            <p:ph idx="1"/>
          </p:nvPr>
        </p:nvSpPr>
        <p:spPr>
          <a:xfrm>
            <a:off x="295835" y="1264024"/>
            <a:ext cx="11631706" cy="5092327"/>
          </a:xfrm>
        </p:spPr>
        <p:txBody>
          <a:bodyPr vert="horz" lIns="91440" tIns="45720" rIns="91440" bIns="45720" rtlCol="0" anchor="t">
            <a:normAutofit fontScale="85000" lnSpcReduction="20000"/>
          </a:bodyPr>
          <a:lstStyle/>
          <a:p>
            <a:pPr marL="0" indent="0">
              <a:buNone/>
            </a:pPr>
            <a:r>
              <a:rPr lang="en-US"/>
              <a:t>int flexADC1 = analogRead(FLEX_PIN1);</a:t>
            </a:r>
          </a:p>
          <a:p>
            <a:pPr marL="0" indent="0">
              <a:buNone/>
            </a:pPr>
            <a:r>
              <a:rPr lang="en-US">
                <a:latin typeface="Candara"/>
              </a:rPr>
              <a:t>float Vflex1 = flexADC1 * VCC1 / 1023.0;</a:t>
            </a:r>
          </a:p>
          <a:p>
            <a:pPr marL="0" indent="0">
              <a:buNone/>
            </a:pPr>
            <a:r>
              <a:rPr lang="en-US">
                <a:latin typeface="Candara"/>
              </a:rPr>
              <a:t>float Rflex1 = R_DIV1 * (VCC1 / Vflex1 - 1.0);</a:t>
            </a:r>
          </a:p>
          <a:p>
            <a:pPr marL="0" indent="0">
              <a:buNone/>
            </a:pPr>
            <a:r>
              <a:rPr lang="en-US">
                <a:latin typeface="Candara"/>
              </a:rPr>
              <a:t>//Serial.println("Resistance: " + String(Rflex1) + " ohms");</a:t>
            </a:r>
          </a:p>
          <a:p>
            <a:pPr marL="0" indent="0">
              <a:buNone/>
            </a:pPr>
            <a:r>
              <a:rPr lang="en-US">
                <a:latin typeface="Candara"/>
              </a:rPr>
              <a:t>float angle1 = map(Rflex1, flatResistance1, bendResistance1, 0, 90.0);</a:t>
            </a:r>
          </a:p>
          <a:p>
            <a:pPr marL="0" indent="0">
              <a:buNone/>
            </a:pPr>
            <a:r>
              <a:rPr lang="en-US">
                <a:latin typeface="Candara"/>
              </a:rPr>
              <a:t>//Serial.println("Bend: " + String(angle1) + " degrees");</a:t>
            </a:r>
          </a:p>
          <a:p>
            <a:pPr marL="0" indent="0">
              <a:buNone/>
            </a:pPr>
            <a:r>
              <a:rPr lang="en-US">
                <a:latin typeface="Candara"/>
              </a:rPr>
              <a:t>//Serial.println();</a:t>
            </a:r>
          </a:p>
          <a:p>
            <a:pPr>
              <a:buNone/>
            </a:pPr>
            <a:r>
              <a:rPr lang="en-US"/>
              <a:t>int xadc = analogRead(xpin);</a:t>
            </a:r>
          </a:p>
          <a:p>
            <a:pPr>
              <a:buNone/>
            </a:pPr>
            <a:r>
              <a:rPr lang="en-US"/>
              <a:t>  int yadc = analogRead(ypin);</a:t>
            </a:r>
          </a:p>
          <a:p>
            <a:pPr>
              <a:buNone/>
            </a:pPr>
            <a:endParaRPr lang="en-US"/>
          </a:p>
          <a:p>
            <a:pPr>
              <a:buNone/>
            </a:pPr>
            <a:r>
              <a:rPr lang="en-US"/>
              <a:t>if(((angle1&gt;=70)&amp;&amp;(angle1&lt;=82))&amp;&amp;((angle2&gt;=77)&amp;&amp;(angle2&lt;=90))&amp;&amp;((angle3&gt;=70)&amp;&amp;(angle3&lt;=86))&amp;&amp;((angle4&gt;=73)&amp;&amp;(angle4&lt;=85))&amp;&amp;((angle5&gt;=0)&amp;&amp;(angle5&lt;=45)))</a:t>
            </a:r>
          </a:p>
          <a:p>
            <a:pPr>
              <a:buNone/>
            </a:pPr>
            <a:r>
              <a:rPr lang="en-US"/>
              <a:t>Serial.println('A');</a:t>
            </a:r>
          </a:p>
          <a:p>
            <a:pPr marL="0" indent="0" algn="just">
              <a:buNone/>
            </a:pPr>
            <a:r>
              <a:rPr lang="en-US">
                <a:latin typeface="Candara"/>
              </a:rPr>
              <a:t>delay (10000);}</a:t>
            </a:r>
            <a:endParaRPr lang="en-US"/>
          </a:p>
        </p:txBody>
      </p:sp>
    </p:spTree>
    <p:extLst>
      <p:ext uri="{BB962C8B-B14F-4D97-AF65-F5344CB8AC3E}">
        <p14:creationId xmlns:p14="http://schemas.microsoft.com/office/powerpoint/2010/main" val="296114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ndara"/>
              </a:rPr>
              <a:t>The future of smart gloves</a:t>
            </a:r>
            <a:endParaRPr lang="en-US" b="1" i="1" dirty="0"/>
          </a:p>
        </p:txBody>
      </p:sp>
      <p:sp>
        <p:nvSpPr>
          <p:cNvPr id="3" name="Content Placeholder 2"/>
          <p:cNvSpPr>
            <a:spLocks noGrp="1"/>
          </p:cNvSpPr>
          <p:nvPr>
            <p:ph idx="1"/>
          </p:nvPr>
        </p:nvSpPr>
        <p:spPr>
          <a:xfrm>
            <a:off x="295835" y="1264024"/>
            <a:ext cx="11631706" cy="5092327"/>
          </a:xfrm>
        </p:spPr>
        <p:txBody>
          <a:bodyPr vert="horz" lIns="91440" tIns="45720" rIns="91440" bIns="45720" rtlCol="0" anchor="t">
            <a:normAutofit/>
          </a:bodyPr>
          <a:lstStyle/>
          <a:p>
            <a:pPr marL="0" indent="0" algn="just">
              <a:buNone/>
            </a:pPr>
            <a:r>
              <a:rPr lang="en-US" dirty="0">
                <a:latin typeface="Candara"/>
              </a:rPr>
              <a:t>1) Further integrated with other programs that will continue to create opportunities for deaf and hard of hearing people.</a:t>
            </a:r>
          </a:p>
          <a:p>
            <a:pPr marL="0" indent="0" algn="just">
              <a:buNone/>
            </a:pPr>
            <a:r>
              <a:rPr lang="en-US" dirty="0">
                <a:latin typeface="Candara"/>
              </a:rPr>
              <a:t>2) Geared up with the controller to provide home automation on finger tips.</a:t>
            </a:r>
          </a:p>
          <a:p>
            <a:pPr marL="0" indent="0" algn="just">
              <a:buNone/>
            </a:pPr>
            <a:r>
              <a:rPr lang="en-US" dirty="0">
                <a:latin typeface="Candara"/>
              </a:rPr>
              <a:t>3) Used in combination with a fitness sensor to track the individual’s health.</a:t>
            </a:r>
          </a:p>
          <a:p>
            <a:pPr marL="0" indent="0" algn="just">
              <a:buNone/>
            </a:pPr>
            <a:r>
              <a:rPr lang="en-US" dirty="0">
                <a:latin typeface="Candara"/>
              </a:rPr>
              <a:t>4) Added words that only need one hand to translate sign language.</a:t>
            </a:r>
          </a:p>
          <a:p>
            <a:pPr marL="0" indent="0" algn="just">
              <a:buNone/>
            </a:pPr>
            <a:r>
              <a:rPr lang="en-US" dirty="0">
                <a:latin typeface="Candara"/>
              </a:rPr>
              <a:t>5) Paired with another glove together so as to improve the variety of signs that can be done by two hands.</a:t>
            </a:r>
          </a:p>
          <a:p>
            <a:pPr marL="0" indent="0" algn="just">
              <a:buNone/>
            </a:pPr>
            <a:r>
              <a:rPr lang="en-US" dirty="0">
                <a:latin typeface="Candara"/>
              </a:rPr>
              <a:t>6) Further integrated to be used as a remote control like for a TV, toy car, helicopter, drone and many more.</a:t>
            </a:r>
          </a:p>
          <a:p>
            <a:pPr marL="457200" indent="-457200"/>
            <a:endParaRPr lang="en-US" dirty="0"/>
          </a:p>
        </p:txBody>
      </p:sp>
    </p:spTree>
    <p:extLst>
      <p:ext uri="{BB962C8B-B14F-4D97-AF65-F5344CB8AC3E}">
        <p14:creationId xmlns:p14="http://schemas.microsoft.com/office/powerpoint/2010/main" val="286535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A8959-05E3-4CBC-B93A-1A56DDD7ED63}"/>
              </a:ext>
            </a:extLst>
          </p:cNvPr>
          <p:cNvSpPr>
            <a:spLocks noGrp="1"/>
          </p:cNvSpPr>
          <p:nvPr>
            <p:ph type="title"/>
          </p:nvPr>
        </p:nvSpPr>
        <p:spPr/>
        <p:txBody>
          <a:bodyPr/>
          <a:lstStyle/>
          <a:p>
            <a:r>
              <a:rPr lang="en-US" dirty="0">
                <a:latin typeface="Candara"/>
              </a:rPr>
              <a:t>Results</a:t>
            </a:r>
            <a:endParaRPr lang="en-US" dirty="0"/>
          </a:p>
        </p:txBody>
      </p:sp>
      <p:sp>
        <p:nvSpPr>
          <p:cNvPr id="3" name="Content Placeholder 2">
            <a:extLst>
              <a:ext uri="{FF2B5EF4-FFF2-40B4-BE49-F238E27FC236}">
                <a16:creationId xmlns:a16="http://schemas.microsoft.com/office/drawing/2014/main" id="{F7FE0A7D-ECA7-45F6-A463-EFA895A12E08}"/>
              </a:ext>
            </a:extLst>
          </p:cNvPr>
          <p:cNvSpPr>
            <a:spLocks noGrp="1"/>
          </p:cNvSpPr>
          <p:nvPr>
            <p:ph idx="1"/>
          </p:nvPr>
        </p:nvSpPr>
        <p:spPr/>
        <p:txBody>
          <a:bodyPr vert="horz" lIns="91440" tIns="45720" rIns="91440" bIns="45720" rtlCol="0" anchor="t">
            <a:normAutofit/>
          </a:bodyPr>
          <a:lstStyle/>
          <a:p>
            <a:r>
              <a:rPr lang="en-GB"/>
              <a:t>The converted letters are further converted into speech and displayed on the application.</a:t>
            </a:r>
            <a:endParaRPr lang="en-US"/>
          </a:p>
          <a:p>
            <a:r>
              <a:rPr lang="en-US" dirty="0">
                <a:latin typeface="Candara"/>
              </a:rPr>
              <a:t>There is a short </a:t>
            </a:r>
            <a:r>
              <a:rPr lang="en-US">
                <a:latin typeface="Candara"/>
              </a:rPr>
              <a:t>video attached.</a:t>
            </a:r>
            <a:endParaRPr lang="en-US" dirty="0"/>
          </a:p>
        </p:txBody>
      </p:sp>
    </p:spTree>
    <p:extLst>
      <p:ext uri="{BB962C8B-B14F-4D97-AF65-F5344CB8AC3E}">
        <p14:creationId xmlns:p14="http://schemas.microsoft.com/office/powerpoint/2010/main" val="2159028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latin typeface="Candara"/>
              </a:rPr>
              <a:t>Conclusion</a:t>
            </a:r>
            <a:endParaRPr lang="en-US" b="1" i="1" dirty="0"/>
          </a:p>
        </p:txBody>
      </p:sp>
      <p:sp>
        <p:nvSpPr>
          <p:cNvPr id="3" name="Content Placeholder 2"/>
          <p:cNvSpPr>
            <a:spLocks noGrp="1"/>
          </p:cNvSpPr>
          <p:nvPr>
            <p:ph idx="1"/>
          </p:nvPr>
        </p:nvSpPr>
        <p:spPr>
          <a:xfrm>
            <a:off x="295835" y="1264024"/>
            <a:ext cx="11631706" cy="5092327"/>
          </a:xfrm>
        </p:spPr>
        <p:txBody>
          <a:bodyPr vert="horz" lIns="91440" tIns="45720" rIns="91440" bIns="45720" rtlCol="0" anchor="t">
            <a:normAutofit/>
          </a:bodyPr>
          <a:lstStyle/>
          <a:p>
            <a:pPr algn="just"/>
            <a:r>
              <a:rPr lang="en-US" dirty="0">
                <a:latin typeface="Candara"/>
              </a:rPr>
              <a:t>To conclude, society is increasingly evolving and gravitating toward technological know-how. Technology is not a static or obsolete field; rather, one that is rapidly changing, with new trends emerging on a daily basis. It is beyond time for us to shift towards trends that evolve and improve rapidly. The use of the Smart Glove: Gesture Translator is important for fast communication between non-verbal and verbal people. Therefore, this will help in decreasing the communication barrier.</a:t>
            </a:r>
          </a:p>
          <a:p>
            <a:pPr algn="just"/>
            <a:r>
              <a:rPr lang="en-US" dirty="0">
                <a:latin typeface="Candara"/>
              </a:rPr>
              <a:t>Also, this project focuses on the ASL alphabets as a means to enable the use of words that form sentences based on signs through measuring the bend of a person's fingers.</a:t>
            </a:r>
          </a:p>
          <a:p>
            <a:pPr marL="457200" indent="-457200" algn="just"/>
            <a:endParaRPr lang="en-US" dirty="0"/>
          </a:p>
          <a:p>
            <a:pPr marL="457200" indent="-457200"/>
            <a:endParaRPr lang="en-US" dirty="0"/>
          </a:p>
        </p:txBody>
      </p:sp>
    </p:spTree>
    <p:extLst>
      <p:ext uri="{BB962C8B-B14F-4D97-AF65-F5344CB8AC3E}">
        <p14:creationId xmlns:p14="http://schemas.microsoft.com/office/powerpoint/2010/main" val="153201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Introduction</a:t>
            </a:r>
          </a:p>
        </p:txBody>
      </p:sp>
      <p:sp>
        <p:nvSpPr>
          <p:cNvPr id="3" name="Content Placeholder 2"/>
          <p:cNvSpPr>
            <a:spLocks noGrp="1"/>
          </p:cNvSpPr>
          <p:nvPr>
            <p:ph idx="1"/>
          </p:nvPr>
        </p:nvSpPr>
        <p:spPr>
          <a:xfrm>
            <a:off x="322728" y="1277471"/>
            <a:ext cx="11564471" cy="5078880"/>
          </a:xfrm>
        </p:spPr>
        <p:txBody>
          <a:bodyPr vert="horz" lIns="91440" tIns="45720" rIns="91440" bIns="45720" rtlCol="0" anchor="t">
            <a:normAutofit fontScale="92500" lnSpcReduction="10000"/>
          </a:bodyPr>
          <a:lstStyle/>
          <a:p>
            <a:pPr marL="0" indent="0">
              <a:buNone/>
            </a:pPr>
            <a:r>
              <a:rPr lang="en-GB" dirty="0">
                <a:latin typeface="Candara"/>
              </a:rPr>
              <a:t>Background Information</a:t>
            </a:r>
          </a:p>
          <a:p>
            <a:pPr>
              <a:buFont typeface="Wingdings" panose="020B0604020202020204" pitchFamily="34" charset="0"/>
              <a:buChar char="§"/>
            </a:pPr>
            <a:r>
              <a:rPr lang="en-GB" dirty="0">
                <a:latin typeface="Candara"/>
              </a:rPr>
              <a:t>This project is about a Smart Glove: Gesture Translator that translates American Sign Language (ASL) alphabets into text and speech.</a:t>
            </a:r>
          </a:p>
          <a:p>
            <a:pPr>
              <a:buFont typeface="Wingdings" panose="020B0604020202020204" pitchFamily="34" charset="0"/>
              <a:buChar char="§"/>
            </a:pPr>
            <a:r>
              <a:rPr lang="en-GB" dirty="0">
                <a:latin typeface="Candara"/>
              </a:rPr>
              <a:t>This project aims at enabling the speech and hearing-impaired people to communicate with those who don't use, need or understand sign language.</a:t>
            </a:r>
          </a:p>
          <a:p>
            <a:pPr>
              <a:buFont typeface="Wingdings" panose="020B0604020202020204" pitchFamily="34" charset="0"/>
              <a:buChar char="§"/>
            </a:pPr>
            <a:r>
              <a:rPr lang="en-GB" dirty="0">
                <a:latin typeface="Candara"/>
              </a:rPr>
              <a:t>The use of the alphabets is to show the possibility of a future glove that can translate whole words that need one hand as well as those that need two through pairing.</a:t>
            </a:r>
          </a:p>
          <a:p>
            <a:pPr>
              <a:buFont typeface="Wingdings" panose="020B0604020202020204" pitchFamily="34" charset="0"/>
              <a:buChar char="§"/>
            </a:pPr>
            <a:r>
              <a:rPr lang="en-GB" dirty="0">
                <a:latin typeface="Candara"/>
              </a:rPr>
              <a:t>The gloves are composed of flex sensors that detect the bending of ones fingers that will read the bends and convert them into angles so as to then convert them into text on a smart phone, which then  converts the text into spoken word.</a:t>
            </a:r>
          </a:p>
          <a:p>
            <a:pPr>
              <a:buFont typeface="Wingdings" panose="020B0604020202020204" pitchFamily="34" charset="0"/>
              <a:buChar char="§"/>
            </a:pPr>
            <a:r>
              <a:rPr lang="en-GB" dirty="0">
                <a:latin typeface="Candara"/>
              </a:rPr>
              <a:t>The programming language used in the system is C#.</a:t>
            </a:r>
          </a:p>
        </p:txBody>
      </p:sp>
    </p:spTree>
    <p:extLst>
      <p:ext uri="{BB962C8B-B14F-4D97-AF65-F5344CB8AC3E}">
        <p14:creationId xmlns:p14="http://schemas.microsoft.com/office/powerpoint/2010/main" val="3131788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andara"/>
              </a:rPr>
              <a:t>Hardware </a:t>
            </a:r>
            <a:endParaRPr lang="en-GB"/>
          </a:p>
        </p:txBody>
      </p:sp>
      <p:sp>
        <p:nvSpPr>
          <p:cNvPr id="3" name="Content Placeholder 2"/>
          <p:cNvSpPr>
            <a:spLocks noGrp="1"/>
          </p:cNvSpPr>
          <p:nvPr>
            <p:ph idx="1"/>
          </p:nvPr>
        </p:nvSpPr>
        <p:spPr>
          <a:xfrm>
            <a:off x="322728" y="1277471"/>
            <a:ext cx="11564471" cy="5078880"/>
          </a:xfrm>
        </p:spPr>
        <p:txBody>
          <a:bodyPr vert="horz" lIns="91440" tIns="45720" rIns="91440" bIns="45720" rtlCol="0" anchor="t">
            <a:normAutofit fontScale="85000" lnSpcReduction="10000"/>
          </a:bodyPr>
          <a:lstStyle/>
          <a:p>
            <a:pPr lvl="1" algn="just">
              <a:lnSpc>
                <a:spcPct val="150000"/>
              </a:lnSpc>
            </a:pPr>
            <a:r>
              <a:rPr lang="en-GB" dirty="0">
                <a:latin typeface="Candara"/>
              </a:rPr>
              <a:t>5 Flex Sensors: Used to sense the resistance through the bending of ones fingers.</a:t>
            </a:r>
          </a:p>
          <a:p>
            <a:pPr lvl="1" algn="just">
              <a:lnSpc>
                <a:spcPct val="150000"/>
              </a:lnSpc>
            </a:pPr>
            <a:r>
              <a:rPr lang="en-GB" dirty="0">
                <a:latin typeface="Candara"/>
              </a:rPr>
              <a:t>Jumper wires: Used to connect the Flex Sensors to the breadboard.</a:t>
            </a:r>
          </a:p>
          <a:p>
            <a:pPr lvl="1" algn="just">
              <a:lnSpc>
                <a:spcPct val="150000"/>
              </a:lnSpc>
            </a:pPr>
            <a:r>
              <a:rPr lang="en-GB" dirty="0">
                <a:latin typeface="Candara"/>
              </a:rPr>
              <a:t>Breadboard: Used to ensure a stable connection of the hardware.</a:t>
            </a:r>
          </a:p>
          <a:p>
            <a:pPr lvl="1" algn="just">
              <a:lnSpc>
                <a:spcPct val="150000"/>
              </a:lnSpc>
            </a:pPr>
            <a:r>
              <a:rPr lang="en-GB" dirty="0">
                <a:latin typeface="Candara"/>
              </a:rPr>
              <a:t>Arduino Nano: Used to store code and act as a motherboard for the system.</a:t>
            </a:r>
          </a:p>
          <a:p>
            <a:pPr lvl="1" algn="just">
              <a:lnSpc>
                <a:spcPct val="150000"/>
              </a:lnSpc>
            </a:pPr>
            <a:r>
              <a:rPr lang="en-GB" dirty="0">
                <a:latin typeface="Candara"/>
              </a:rPr>
              <a:t>5 10 k ohms Resistors: Used to earth the flex sensors.</a:t>
            </a:r>
          </a:p>
          <a:p>
            <a:pPr lvl="1" algn="just">
              <a:lnSpc>
                <a:spcPct val="150000"/>
              </a:lnSpc>
            </a:pPr>
            <a:r>
              <a:rPr lang="en-GB" dirty="0">
                <a:latin typeface="Candara"/>
              </a:rPr>
              <a:t>Power Source(Power Bank, USB and battery): Used to power the motherboard.</a:t>
            </a:r>
          </a:p>
          <a:p>
            <a:pPr lvl="1" algn="just">
              <a:lnSpc>
                <a:spcPct val="150000"/>
              </a:lnSpc>
            </a:pPr>
            <a:r>
              <a:rPr lang="en-GB" dirty="0">
                <a:latin typeface="Candara"/>
              </a:rPr>
              <a:t>Bluetooth HC-06 Module: Used to connect the serial monitor to the app.</a:t>
            </a:r>
          </a:p>
          <a:p>
            <a:pPr lvl="1" algn="just">
              <a:lnSpc>
                <a:spcPct val="150000"/>
              </a:lnSpc>
            </a:pPr>
            <a:r>
              <a:rPr lang="en-GB" dirty="0">
                <a:latin typeface="Candara"/>
              </a:rPr>
              <a:t>ADXL Accelerometer : Used to sense the movement of the wrist.</a:t>
            </a:r>
          </a:p>
        </p:txBody>
      </p:sp>
    </p:spTree>
    <p:extLst>
      <p:ext uri="{BB962C8B-B14F-4D97-AF65-F5344CB8AC3E}">
        <p14:creationId xmlns:p14="http://schemas.microsoft.com/office/powerpoint/2010/main" val="2483258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atin typeface="Candara"/>
              </a:rPr>
              <a:t>Glove Prototype</a:t>
            </a:r>
            <a:endParaRPr lang="en-GB"/>
          </a:p>
        </p:txBody>
      </p:sp>
      <p:pic>
        <p:nvPicPr>
          <p:cNvPr id="4" name="Picture 4" descr="Diagram, schematic&#10;&#10;Description automatically generated">
            <a:extLst>
              <a:ext uri="{FF2B5EF4-FFF2-40B4-BE49-F238E27FC236}">
                <a16:creationId xmlns:a16="http://schemas.microsoft.com/office/drawing/2014/main" id="{17CD7E24-F851-4851-87D1-58224C10807E}"/>
              </a:ext>
            </a:extLst>
          </p:cNvPr>
          <p:cNvPicPr>
            <a:picLocks noGrp="1" noChangeAspect="1"/>
          </p:cNvPicPr>
          <p:nvPr>
            <p:ph idx="1"/>
          </p:nvPr>
        </p:nvPicPr>
        <p:blipFill>
          <a:blip r:embed="rId2"/>
          <a:stretch>
            <a:fillRect/>
          </a:stretch>
        </p:blipFill>
        <p:spPr>
          <a:xfrm>
            <a:off x="4200383" y="1277471"/>
            <a:ext cx="3809160" cy="5078880"/>
          </a:xfrm>
        </p:spPr>
      </p:pic>
    </p:spTree>
    <p:extLst>
      <p:ext uri="{BB962C8B-B14F-4D97-AF65-F5344CB8AC3E}">
        <p14:creationId xmlns:p14="http://schemas.microsoft.com/office/powerpoint/2010/main" val="362574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ndara"/>
              </a:rPr>
              <a:t>Advantages and disadvantages</a:t>
            </a:r>
            <a:endParaRPr lang="en-GB" dirty="0"/>
          </a:p>
        </p:txBody>
      </p:sp>
      <p:graphicFrame>
        <p:nvGraphicFramePr>
          <p:cNvPr id="4" name="Table 4">
            <a:extLst>
              <a:ext uri="{FF2B5EF4-FFF2-40B4-BE49-F238E27FC236}">
                <a16:creationId xmlns:a16="http://schemas.microsoft.com/office/drawing/2014/main" id="{7C2A2E5D-8F8C-428F-A7A7-D633BB85A09E}"/>
              </a:ext>
            </a:extLst>
          </p:cNvPr>
          <p:cNvGraphicFramePr>
            <a:graphicFrameLocks noGrp="1"/>
          </p:cNvGraphicFramePr>
          <p:nvPr>
            <p:ph idx="1"/>
            <p:extLst>
              <p:ext uri="{D42A27DB-BD31-4B8C-83A1-F6EECF244321}">
                <p14:modId xmlns:p14="http://schemas.microsoft.com/office/powerpoint/2010/main" val="426773004"/>
              </p:ext>
            </p:extLst>
          </p:nvPr>
        </p:nvGraphicFramePr>
        <p:xfrm>
          <a:off x="1068388" y="2005013"/>
          <a:ext cx="10515600" cy="19862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593324832"/>
                    </a:ext>
                  </a:extLst>
                </a:gridCol>
                <a:gridCol w="5257800">
                  <a:extLst>
                    <a:ext uri="{9D8B030D-6E8A-4147-A177-3AD203B41FA5}">
                      <a16:colId xmlns:a16="http://schemas.microsoft.com/office/drawing/2014/main" val="38468843"/>
                    </a:ext>
                  </a:extLst>
                </a:gridCol>
              </a:tblGrid>
              <a:tr h="370840">
                <a:tc>
                  <a:txBody>
                    <a:bodyPr/>
                    <a:lstStyle/>
                    <a:p>
                      <a:r>
                        <a:rPr lang="en-US" dirty="0"/>
                        <a:t>Advantages</a:t>
                      </a:r>
                    </a:p>
                  </a:txBody>
                  <a:tcPr/>
                </a:tc>
                <a:tc>
                  <a:txBody>
                    <a:bodyPr/>
                    <a:lstStyle/>
                    <a:p>
                      <a:r>
                        <a:rPr lang="en-US" dirty="0"/>
                        <a:t>Disadvantages</a:t>
                      </a:r>
                    </a:p>
                  </a:txBody>
                  <a:tcPr/>
                </a:tc>
                <a:extLst>
                  <a:ext uri="{0D108BD9-81ED-4DB2-BD59-A6C34878D82A}">
                    <a16:rowId xmlns:a16="http://schemas.microsoft.com/office/drawing/2014/main" val="3187816692"/>
                  </a:ext>
                </a:extLst>
              </a:tr>
              <a:tr h="370840">
                <a:tc>
                  <a:txBody>
                    <a:bodyPr/>
                    <a:lstStyle/>
                    <a:p>
                      <a:r>
                        <a:rPr lang="en-US" dirty="0"/>
                        <a:t>Opens more doors for new technological advancements in communication.</a:t>
                      </a:r>
                    </a:p>
                  </a:txBody>
                  <a:tcPr/>
                </a:tc>
                <a:tc>
                  <a:txBody>
                    <a:bodyPr/>
                    <a:lstStyle/>
                    <a:p>
                      <a:r>
                        <a:rPr lang="en-US" dirty="0"/>
                        <a:t>Costly </a:t>
                      </a:r>
                    </a:p>
                  </a:txBody>
                  <a:tcPr/>
                </a:tc>
                <a:extLst>
                  <a:ext uri="{0D108BD9-81ED-4DB2-BD59-A6C34878D82A}">
                    <a16:rowId xmlns:a16="http://schemas.microsoft.com/office/drawing/2014/main" val="2087295932"/>
                  </a:ext>
                </a:extLst>
              </a:tr>
              <a:tr h="370840">
                <a:tc>
                  <a:txBody>
                    <a:bodyPr/>
                    <a:lstStyle/>
                    <a:p>
                      <a:r>
                        <a:rPr lang="en-US" dirty="0"/>
                        <a:t>in intends to be 99% accurate</a:t>
                      </a:r>
                    </a:p>
                  </a:txBody>
                  <a:tcPr/>
                </a:tc>
                <a:tc>
                  <a:txBody>
                    <a:bodyPr/>
                    <a:lstStyle/>
                    <a:p>
                      <a:r>
                        <a:rPr lang="en-US" dirty="0"/>
                        <a:t>Solder interfered with wire during connection</a:t>
                      </a:r>
                    </a:p>
                  </a:txBody>
                  <a:tcPr/>
                </a:tc>
                <a:extLst>
                  <a:ext uri="{0D108BD9-81ED-4DB2-BD59-A6C34878D82A}">
                    <a16:rowId xmlns:a16="http://schemas.microsoft.com/office/drawing/2014/main" val="1630876483"/>
                  </a:ext>
                </a:extLst>
              </a:tr>
              <a:tr h="370840">
                <a:tc>
                  <a:txBody>
                    <a:bodyPr/>
                    <a:lstStyle/>
                    <a:p>
                      <a:r>
                        <a:rPr lang="en-US" dirty="0"/>
                        <a:t>Intends to be cheaper as popularity was</a:t>
                      </a:r>
                    </a:p>
                  </a:txBody>
                  <a:tcPr/>
                </a:tc>
                <a:tc>
                  <a:txBody>
                    <a:bodyPr/>
                    <a:lstStyle/>
                    <a:p>
                      <a:r>
                        <a:rPr lang="en-US" dirty="0"/>
                        <a:t>Resistance is not very stable</a:t>
                      </a:r>
                    </a:p>
                  </a:txBody>
                  <a:tcPr/>
                </a:tc>
                <a:extLst>
                  <a:ext uri="{0D108BD9-81ED-4DB2-BD59-A6C34878D82A}">
                    <a16:rowId xmlns:a16="http://schemas.microsoft.com/office/drawing/2014/main" val="4096970170"/>
                  </a:ext>
                </a:extLst>
              </a:tr>
              <a:tr h="370840">
                <a:tc>
                  <a:txBody>
                    <a:bodyPr/>
                    <a:lstStyle/>
                    <a:p>
                      <a:r>
                        <a:rPr lang="en-US" dirty="0"/>
                        <a:t>User Friendly system</a:t>
                      </a:r>
                    </a:p>
                  </a:txBody>
                  <a:tcPr/>
                </a:tc>
                <a:tc>
                  <a:txBody>
                    <a:bodyPr/>
                    <a:lstStyle/>
                    <a:p>
                      <a:endParaRPr lang="en-US"/>
                    </a:p>
                  </a:txBody>
                  <a:tcPr/>
                </a:tc>
                <a:extLst>
                  <a:ext uri="{0D108BD9-81ED-4DB2-BD59-A6C34878D82A}">
                    <a16:rowId xmlns:a16="http://schemas.microsoft.com/office/drawing/2014/main" val="1546094233"/>
                  </a:ext>
                </a:extLst>
              </a:tr>
            </a:tbl>
          </a:graphicData>
        </a:graphic>
      </p:graphicFrame>
    </p:spTree>
    <p:extLst>
      <p:ext uri="{BB962C8B-B14F-4D97-AF65-F5344CB8AC3E}">
        <p14:creationId xmlns:p14="http://schemas.microsoft.com/office/powerpoint/2010/main" val="2316853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34EA-5856-41F0-8B1A-18E28A69FCC2}"/>
              </a:ext>
            </a:extLst>
          </p:cNvPr>
          <p:cNvSpPr>
            <a:spLocks noGrp="1"/>
          </p:cNvSpPr>
          <p:nvPr>
            <p:ph type="title"/>
          </p:nvPr>
        </p:nvSpPr>
        <p:spPr/>
        <p:txBody>
          <a:bodyPr/>
          <a:lstStyle/>
          <a:p>
            <a:r>
              <a:rPr lang="en-US">
                <a:latin typeface="Candara"/>
              </a:rPr>
              <a:t>Collecting Data</a:t>
            </a:r>
            <a:endParaRPr lang="en-US"/>
          </a:p>
        </p:txBody>
      </p:sp>
      <p:sp>
        <p:nvSpPr>
          <p:cNvPr id="3" name="Content Placeholder 2">
            <a:extLst>
              <a:ext uri="{FF2B5EF4-FFF2-40B4-BE49-F238E27FC236}">
                <a16:creationId xmlns:a16="http://schemas.microsoft.com/office/drawing/2014/main" id="{2E2825B3-EF4C-446C-9032-68DC7A35FA44}"/>
              </a:ext>
            </a:extLst>
          </p:cNvPr>
          <p:cNvSpPr>
            <a:spLocks noGrp="1"/>
          </p:cNvSpPr>
          <p:nvPr>
            <p:ph idx="1"/>
          </p:nvPr>
        </p:nvSpPr>
        <p:spPr/>
        <p:txBody>
          <a:bodyPr vert="horz" lIns="91440" tIns="45720" rIns="91440" bIns="45720" rtlCol="0" anchor="t">
            <a:normAutofit/>
          </a:bodyPr>
          <a:lstStyle/>
          <a:p>
            <a:r>
              <a:rPr lang="en-US" dirty="0">
                <a:latin typeface="Candara"/>
              </a:rPr>
              <a:t>For this project the data collected was the bend of </a:t>
            </a:r>
            <a:r>
              <a:rPr lang="en-US" dirty="0" err="1">
                <a:latin typeface="Candara"/>
              </a:rPr>
              <a:t>ones</a:t>
            </a:r>
            <a:r>
              <a:rPr lang="en-US" dirty="0">
                <a:latin typeface="Candara"/>
              </a:rPr>
              <a:t> figure that was latter converted into angles.</a:t>
            </a:r>
          </a:p>
          <a:p>
            <a:r>
              <a:rPr lang="en-US" dirty="0">
                <a:latin typeface="Candara"/>
              </a:rPr>
              <a:t>These angles where different for each finger so a combination of five different angles leads to a specific letter.</a:t>
            </a:r>
          </a:p>
          <a:p>
            <a:r>
              <a:rPr lang="en-US" dirty="0">
                <a:latin typeface="Candara"/>
              </a:rPr>
              <a:t>The angles were all collected in groups based on a particular alphabet.</a:t>
            </a:r>
            <a:endParaRPr lang="en-US" dirty="0"/>
          </a:p>
        </p:txBody>
      </p:sp>
    </p:spTree>
    <p:extLst>
      <p:ext uri="{BB962C8B-B14F-4D97-AF65-F5344CB8AC3E}">
        <p14:creationId xmlns:p14="http://schemas.microsoft.com/office/powerpoint/2010/main" val="249911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80AB4-2248-4EDB-AB31-D78C6838A758}"/>
              </a:ext>
            </a:extLst>
          </p:cNvPr>
          <p:cNvSpPr>
            <a:spLocks noGrp="1"/>
          </p:cNvSpPr>
          <p:nvPr>
            <p:ph type="title"/>
          </p:nvPr>
        </p:nvSpPr>
        <p:spPr/>
        <p:txBody>
          <a:bodyPr/>
          <a:lstStyle/>
          <a:p>
            <a:r>
              <a:rPr lang="en-US" dirty="0">
                <a:latin typeface="Candara"/>
              </a:rPr>
              <a:t>Collecting data</a:t>
            </a:r>
            <a:endParaRPr lang="en-US" dirty="0"/>
          </a:p>
        </p:txBody>
      </p:sp>
      <p:sp>
        <p:nvSpPr>
          <p:cNvPr id="3" name="Content Placeholder 2">
            <a:extLst>
              <a:ext uri="{FF2B5EF4-FFF2-40B4-BE49-F238E27FC236}">
                <a16:creationId xmlns:a16="http://schemas.microsoft.com/office/drawing/2014/main" id="{1A15C9FF-D23E-431A-8092-2EA94F8F2E65}"/>
              </a:ext>
            </a:extLst>
          </p:cNvPr>
          <p:cNvSpPr>
            <a:spLocks noGrp="1"/>
          </p:cNvSpPr>
          <p:nvPr>
            <p:ph idx="1"/>
          </p:nvPr>
        </p:nvSpPr>
        <p:spPr/>
        <p:txBody>
          <a:bodyPr vert="horz" lIns="91440" tIns="45720" rIns="91440" bIns="45720" rtlCol="0" anchor="t">
            <a:normAutofit lnSpcReduction="10000"/>
          </a:bodyPr>
          <a:lstStyle/>
          <a:p>
            <a:r>
              <a:rPr lang="en-US" dirty="0">
                <a:latin typeface="Candara"/>
              </a:rPr>
              <a:t>Hand compressions: Through this I ran through all of the alphabets for each flex-sensor and recorded the flex value for each one. Based on this, I specified the range for each flex sensor between its minimum and maximum observed values.</a:t>
            </a:r>
          </a:p>
          <a:p>
            <a:r>
              <a:rPr lang="en-US" dirty="0">
                <a:latin typeface="Candara"/>
              </a:rPr>
              <a:t>Hand gestures: These are sensed in XYZ axes. So, I took the XYZ values for all alphabet representations and dispersed them into areas similarly to how I distributed flex sensors into areas.</a:t>
            </a:r>
          </a:p>
          <a:p>
            <a:r>
              <a:rPr lang="en-US" dirty="0">
                <a:latin typeface="Candara"/>
              </a:rPr>
              <a:t>Contacts between fingers: Sense the interaction between two fingers by forming a closed circuit when they are crossed and an open circuit when they are not crossed. This helps differentiate alphabets with the same flex sensor and accelerometer field values.</a:t>
            </a:r>
            <a:endParaRPr lang="en-US" dirty="0"/>
          </a:p>
        </p:txBody>
      </p:sp>
    </p:spTree>
    <p:extLst>
      <p:ext uri="{BB962C8B-B14F-4D97-AF65-F5344CB8AC3E}">
        <p14:creationId xmlns:p14="http://schemas.microsoft.com/office/powerpoint/2010/main" val="2110606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9269-4BEA-439B-8B46-D4F7F8A08257}"/>
              </a:ext>
            </a:extLst>
          </p:cNvPr>
          <p:cNvSpPr>
            <a:spLocks noGrp="1"/>
          </p:cNvSpPr>
          <p:nvPr>
            <p:ph type="title"/>
          </p:nvPr>
        </p:nvSpPr>
        <p:spPr/>
        <p:txBody>
          <a:bodyPr/>
          <a:lstStyle/>
          <a:p>
            <a:r>
              <a:rPr lang="en-US" b="1" dirty="0">
                <a:latin typeface="Candara"/>
              </a:rPr>
              <a:t>Connecting components</a:t>
            </a:r>
            <a:endParaRPr lang="en-US" dirty="0">
              <a:latin typeface="Candara"/>
            </a:endParaRPr>
          </a:p>
        </p:txBody>
      </p:sp>
      <p:sp>
        <p:nvSpPr>
          <p:cNvPr id="3" name="Content Placeholder 2">
            <a:extLst>
              <a:ext uri="{FF2B5EF4-FFF2-40B4-BE49-F238E27FC236}">
                <a16:creationId xmlns:a16="http://schemas.microsoft.com/office/drawing/2014/main" id="{BFB6F4F4-6298-45DB-ACEF-0EECBBACF65F}"/>
              </a:ext>
            </a:extLst>
          </p:cNvPr>
          <p:cNvSpPr>
            <a:spLocks noGrp="1"/>
          </p:cNvSpPr>
          <p:nvPr>
            <p:ph idx="1"/>
          </p:nvPr>
        </p:nvSpPr>
        <p:spPr/>
        <p:txBody>
          <a:bodyPr vert="horz" lIns="91440" tIns="45720" rIns="91440" bIns="45720" rtlCol="0" anchor="t">
            <a:normAutofit/>
          </a:bodyPr>
          <a:lstStyle/>
          <a:p>
            <a:r>
              <a:rPr lang="en-US"/>
              <a:t>Two components make up the Smart Deaf-Mute Glove. Bluetooth is used to communicate with the Detector and Translator units. I developed the project in this manner to provide a safe haven for deaf-mutes when conversing with others. Furthermore, the glove circuit will be light enough to be carried. To highlight this point even more, I designed it as a PCB to be as light as possible by hand.</a:t>
            </a:r>
          </a:p>
        </p:txBody>
      </p:sp>
    </p:spTree>
    <p:extLst>
      <p:ext uri="{BB962C8B-B14F-4D97-AF65-F5344CB8AC3E}">
        <p14:creationId xmlns:p14="http://schemas.microsoft.com/office/powerpoint/2010/main" val="1823521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C25D-2FB6-40DD-8F4D-A111C747DBCD}"/>
              </a:ext>
            </a:extLst>
          </p:cNvPr>
          <p:cNvSpPr>
            <a:spLocks noGrp="1"/>
          </p:cNvSpPr>
          <p:nvPr>
            <p:ph type="title"/>
          </p:nvPr>
        </p:nvSpPr>
        <p:spPr/>
        <p:txBody>
          <a:bodyPr/>
          <a:lstStyle/>
          <a:p>
            <a:r>
              <a:rPr lang="en-US" b="1" dirty="0"/>
              <a:t>Detector module</a:t>
            </a:r>
            <a:endParaRPr lang="en-US" dirty="0"/>
          </a:p>
        </p:txBody>
      </p:sp>
      <p:sp>
        <p:nvSpPr>
          <p:cNvPr id="3" name="Content Placeholder 2">
            <a:extLst>
              <a:ext uri="{FF2B5EF4-FFF2-40B4-BE49-F238E27FC236}">
                <a16:creationId xmlns:a16="http://schemas.microsoft.com/office/drawing/2014/main" id="{10C11993-55C5-4E3A-93CD-625429D47BE2}"/>
              </a:ext>
            </a:extLst>
          </p:cNvPr>
          <p:cNvSpPr>
            <a:spLocks noGrp="1"/>
          </p:cNvSpPr>
          <p:nvPr>
            <p:ph idx="1"/>
          </p:nvPr>
        </p:nvSpPr>
        <p:spPr/>
        <p:txBody>
          <a:bodyPr vert="horz" lIns="91440" tIns="45720" rIns="91440" bIns="45720" rtlCol="0" anchor="t">
            <a:normAutofit/>
          </a:bodyPr>
          <a:lstStyle/>
          <a:p>
            <a:r>
              <a:rPr lang="en-US"/>
              <a:t>The aim of this module is to detect hand compressions, gestures, and contact between fingers. The data processor was the Arduino Nano, which was controlled by five 4.5-inch Flex sensors, and a GY-61 accelerometer. In addition to the contact sensor circuits. The output of the data processing is an alphabet or a letter, which is sent to the second module through the HC-05 Bluetooth module. The circuit for this module was built in Eagle IDE in order to generate a PCB. A Lithium battery is connected to a step-up converter as the power supply. To obtain the lightest weight, I chose this method of providing voltage.</a:t>
            </a:r>
          </a:p>
        </p:txBody>
      </p:sp>
    </p:spTree>
    <p:extLst>
      <p:ext uri="{BB962C8B-B14F-4D97-AF65-F5344CB8AC3E}">
        <p14:creationId xmlns:p14="http://schemas.microsoft.com/office/powerpoint/2010/main" val="932032433"/>
      </p:ext>
    </p:extLst>
  </p:cSld>
  <p:clrMapOvr>
    <a:masterClrMapping/>
  </p:clrMapOvr>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75246F3B-2118-41CC-A3B3-C67E0F79B538}" vid="{BCB6CC7A-8AA4-46B3-BABB-F816ECD43F7C}"/>
    </a:ext>
  </a:extLst>
</a:theme>
</file>

<file path=docProps/app.xml><?xml version="1.0" encoding="utf-8"?>
<Properties xmlns="http://schemas.openxmlformats.org/officeDocument/2006/extended-properties" xmlns:vt="http://schemas.openxmlformats.org/officeDocument/2006/docPropsVTypes">
  <Template>Theme1</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Theme1</vt:lpstr>
      <vt:lpstr>Smart Glove : Gesture Translator Project 2</vt:lpstr>
      <vt:lpstr>Introduction</vt:lpstr>
      <vt:lpstr>Hardware </vt:lpstr>
      <vt:lpstr>Glove Prototype</vt:lpstr>
      <vt:lpstr>Advantages and disadvantages</vt:lpstr>
      <vt:lpstr>Collecting Data</vt:lpstr>
      <vt:lpstr>Collecting data</vt:lpstr>
      <vt:lpstr>Connecting components</vt:lpstr>
      <vt:lpstr>Detector module</vt:lpstr>
      <vt:lpstr>Translator module</vt:lpstr>
      <vt:lpstr>Sample Code</vt:lpstr>
      <vt:lpstr>Sample code</vt:lpstr>
      <vt:lpstr>The future of smart gloves</vt:lpstr>
      <vt:lpstr>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Payment Application  Project Proposal: RCS 026</dc:title>
  <dc:creator>Windows User</dc:creator>
  <cp:revision>252</cp:revision>
  <dcterms:created xsi:type="dcterms:W3CDTF">2020-08-04T13:23:33Z</dcterms:created>
  <dcterms:modified xsi:type="dcterms:W3CDTF">2021-04-01T06:22:30Z</dcterms:modified>
</cp:coreProperties>
</file>