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9201-2A40-47A6-A0E2-3BD40BA056D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D569-67D8-4246-BDCF-31855011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3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 AND PREPARATION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67" y="1825625"/>
            <a:ext cx="8743266" cy="4351338"/>
          </a:xfrm>
        </p:spPr>
      </p:pic>
    </p:spTree>
    <p:extLst>
      <p:ext uri="{BB962C8B-B14F-4D97-AF65-F5344CB8AC3E}">
        <p14:creationId xmlns:p14="http://schemas.microsoft.com/office/powerpoint/2010/main" val="194203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Europe generates higher revenue with Netherlands having a revenue </a:t>
            </a:r>
            <a:r>
              <a:rPr lang="en-GB" smtClean="0"/>
              <a:t>of 285k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and preparation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Imported data from excel</a:t>
            </a:r>
          </a:p>
          <a:p>
            <a:r>
              <a:rPr lang="en-GB" dirty="0" smtClean="0"/>
              <a:t>Transformed data on transforming option</a:t>
            </a:r>
          </a:p>
          <a:p>
            <a:r>
              <a:rPr lang="en-GB" dirty="0" smtClean="0"/>
              <a:t>Changed data type on the </a:t>
            </a:r>
            <a:r>
              <a:rPr lang="en-GB" dirty="0" err="1" smtClean="0"/>
              <a:t>StockCode</a:t>
            </a:r>
            <a:r>
              <a:rPr lang="en-GB" dirty="0" smtClean="0"/>
              <a:t> column to text</a:t>
            </a:r>
          </a:p>
          <a:p>
            <a:r>
              <a:rPr lang="en-GB" dirty="0" smtClean="0"/>
              <a:t>Created a check that ensures quantity is not below 1 unit and the Unit price is not below $0</a:t>
            </a:r>
          </a:p>
          <a:p>
            <a:r>
              <a:rPr lang="en-GB" dirty="0" smtClean="0"/>
              <a:t>Created a new column called </a:t>
            </a:r>
            <a:r>
              <a:rPr lang="en-GB" dirty="0" err="1" smtClean="0"/>
              <a:t>Newinvoicedate</a:t>
            </a:r>
            <a:r>
              <a:rPr lang="en-GB" dirty="0" smtClean="0"/>
              <a:t> using the DATEVALUE function</a:t>
            </a:r>
          </a:p>
          <a:p>
            <a:r>
              <a:rPr lang="en-GB" dirty="0" smtClean="0"/>
              <a:t>Created a measure for revenue where quantity is multiplied by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Q1 TIME SERIES OF REVENUE DATA FOR 2011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173" y="1825625"/>
            <a:ext cx="6239653" cy="4351338"/>
          </a:xfrm>
        </p:spPr>
      </p:pic>
    </p:spTree>
    <p:extLst>
      <p:ext uri="{BB962C8B-B14F-4D97-AF65-F5344CB8AC3E}">
        <p14:creationId xmlns:p14="http://schemas.microsoft.com/office/powerpoint/2010/main" val="18602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Visualization is revenue by month and year</a:t>
            </a:r>
          </a:p>
          <a:p>
            <a:r>
              <a:rPr lang="en-GB" dirty="0" smtClean="0"/>
              <a:t>I used a line chart</a:t>
            </a:r>
          </a:p>
          <a:p>
            <a:r>
              <a:rPr lang="en-GB" dirty="0" smtClean="0"/>
              <a:t>The year is set to 2011</a:t>
            </a:r>
          </a:p>
          <a:p>
            <a:r>
              <a:rPr lang="en-GB" dirty="0" smtClean="0"/>
              <a:t>The retail store recorded the highest revenue in November at 1.37 M. </a:t>
            </a:r>
          </a:p>
          <a:p>
            <a:r>
              <a:rPr lang="en-GB" dirty="0" smtClean="0"/>
              <a:t>While the lowest sale revenue was on </a:t>
            </a:r>
            <a:r>
              <a:rPr lang="en-GB" dirty="0" err="1" smtClean="0"/>
              <a:t>Febuary</a:t>
            </a:r>
            <a:r>
              <a:rPr lang="en-GB" dirty="0" smtClean="0"/>
              <a:t> at 0.47 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4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10 REVENUE GENERATING COUNTRIES EXCEPT UK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1" y="1825625"/>
            <a:ext cx="6216197" cy="4351338"/>
          </a:xfrm>
        </p:spPr>
      </p:pic>
    </p:spTree>
    <p:extLst>
      <p:ext uri="{BB962C8B-B14F-4D97-AF65-F5344CB8AC3E}">
        <p14:creationId xmlns:p14="http://schemas.microsoft.com/office/powerpoint/2010/main" val="404725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visualization was to get the revenue and Sum of Quantity by country</a:t>
            </a:r>
          </a:p>
          <a:p>
            <a:r>
              <a:rPr lang="en-GB" dirty="0" smtClean="0"/>
              <a:t>I used a clustered column chart because of having two fields</a:t>
            </a:r>
          </a:p>
          <a:p>
            <a:r>
              <a:rPr lang="en-GB" dirty="0" smtClean="0"/>
              <a:t>I also excluded UK from the visual.</a:t>
            </a:r>
          </a:p>
          <a:p>
            <a:r>
              <a:rPr lang="en-GB" dirty="0" smtClean="0"/>
              <a:t>Netherlands has the highest revenue at 285k with the highest quantity at 200k while Portugal generated the least at 29k with quantity at 16k.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10 CUSTOMERS BY REVENUE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46" y="1825625"/>
            <a:ext cx="6219708" cy="4351338"/>
          </a:xfrm>
        </p:spPr>
      </p:pic>
    </p:spTree>
    <p:extLst>
      <p:ext uri="{BB962C8B-B14F-4D97-AF65-F5344CB8AC3E}">
        <p14:creationId xmlns:p14="http://schemas.microsoft.com/office/powerpoint/2010/main" val="35984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Customer 14646 has the highest revenue of 280k and customer 13263 has the lowest </a:t>
            </a:r>
            <a:r>
              <a:rPr lang="en-GB" dirty="0" err="1" smtClean="0"/>
              <a:t>reveue</a:t>
            </a:r>
            <a:r>
              <a:rPr lang="en-GB" dirty="0" smtClean="0"/>
              <a:t> of 6k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0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Demand for products by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541" y="1825625"/>
            <a:ext cx="6266917" cy="4351338"/>
          </a:xfrm>
        </p:spPr>
      </p:pic>
    </p:spTree>
    <p:extLst>
      <p:ext uri="{BB962C8B-B14F-4D97-AF65-F5344CB8AC3E}">
        <p14:creationId xmlns:p14="http://schemas.microsoft.com/office/powerpoint/2010/main" val="109544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2413</TotalTime>
  <Words>225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COLLECTION AND PREPARATION</vt:lpstr>
      <vt:lpstr>Data cleaning and preparation steps</vt:lpstr>
      <vt:lpstr>Q1 TIME SERIES OF REVENUE DATA FOR 2011</vt:lpstr>
      <vt:lpstr>INSIGHTS</vt:lpstr>
      <vt:lpstr>TOP 10 REVENUE GENERATING COUNTRIES EXCEPT UK</vt:lpstr>
      <vt:lpstr>INSIGHTS</vt:lpstr>
      <vt:lpstr>TOP 10 CUSTOMERS BY REVENUE</vt:lpstr>
      <vt:lpstr>INSIGHTS</vt:lpstr>
      <vt:lpstr>Demand for products by country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2024-06-11T16:04:51Z</dcterms:created>
  <dcterms:modified xsi:type="dcterms:W3CDTF">2024-06-13T08:18:40Z</dcterms:modified>
</cp:coreProperties>
</file>