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1" d="100"/>
          <a:sy n="31" d="100"/>
        </p:scale>
        <p:origin x="3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eun Oh" userId="3c5d3977e982499a" providerId="LiveId" clId="{F30E0976-FC9E-4E00-9C1F-24CDCBF540AA}"/>
    <pc:docChg chg="modSld">
      <pc:chgData name="Jieun Oh" userId="3c5d3977e982499a" providerId="LiveId" clId="{F30E0976-FC9E-4E00-9C1F-24CDCBF540AA}" dt="2020-07-12T17:15:13.951" v="57" actId="20577"/>
      <pc:docMkLst>
        <pc:docMk/>
      </pc:docMkLst>
      <pc:sldChg chg="modSp mod">
        <pc:chgData name="Jieun Oh" userId="3c5d3977e982499a" providerId="LiveId" clId="{F30E0976-FC9E-4E00-9C1F-24CDCBF540AA}" dt="2020-07-12T17:15:13.951" v="57" actId="20577"/>
        <pc:sldMkLst>
          <pc:docMk/>
          <pc:sldMk cId="2043405841" sldId="256"/>
        </pc:sldMkLst>
        <pc:graphicFrameChg chg="modGraphic">
          <ac:chgData name="Jieun Oh" userId="3c5d3977e982499a" providerId="LiveId" clId="{F30E0976-FC9E-4E00-9C1F-24CDCBF540AA}" dt="2020-07-12T17:15:13.951" v="57" actId="20577"/>
          <ac:graphicFrameMkLst>
            <pc:docMk/>
            <pc:sldMk cId="2043405841" sldId="256"/>
            <ac:graphicFrameMk id="4" creationId="{2DC01635-04EC-4FA0-9FE9-306BBC43E07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38954-4920-48C2-9043-81739FF7B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977793-F3B2-4886-BD33-915BDC19A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FF48E-DF43-4224-8050-305E131C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74A49-E65F-42ED-A2CF-7F669F27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25C4B-DB5E-426F-B1C6-A0D07350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1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27BAB-60E3-4BC5-80F4-8977C4DA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1241D-284A-4B93-AE37-71A6854FF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1D842-7E52-491A-9094-E8E93924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A194F-BD28-4419-9F8D-3CEDBD03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E3148-4A44-4F51-8B36-E0ABCF4E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0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C6CACA-7FE9-4599-9F0F-CEC1315C0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4462CC-C7E7-495B-9C82-1C4BEB5EF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41C46-C0B5-4AF4-ADE1-EFB54ED8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5CD6D-83BC-4446-B09B-4BB62ABC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42CC3-ABEE-43C8-BBC4-2255DCDF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6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B4164-25C4-4DCD-A6DC-E114474E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C21C2-2B73-440C-A11A-03068707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E379D-1A99-409C-AD1E-2C820704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4EE2A-7072-410A-BA2E-6E24DF1A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1C8DA-85C3-4D1C-A14A-04AF06B2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1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FBA1C-4B98-4094-AF16-98ABEEA3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892A3-6294-4A61-8B4E-49B5E54E0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A0CAD-C28B-4377-8709-B687831F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38C60-2D3C-41AA-8DF7-A19B3C7D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985CE-ED63-40F5-9FDA-DB1C9F8F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1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892FB-CC8D-4536-A71D-7614955E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897BB-8FF7-4318-861D-BE46CAE93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0E32C7-43F2-4A51-8B5F-C12257B2A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CB9E89-9E57-4A1C-A160-31C48402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0608F-BEE1-4EA3-8D9C-F8BB633D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D2246-436B-416A-B36F-C34BE20C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0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CC433-7E5D-46E1-8751-5785092C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7355B-CDAB-42D9-81B3-09ED3AF55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2C00C7-2A39-470D-A0D5-F08DD0DF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28890C-F4ED-4152-914A-52CA43D8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0D72D9-5343-4E6B-942F-0210BE42C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B11D5A-31F6-4055-9706-E66565D1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A55F22-FA6D-400C-AB58-5CF222FF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5C7409-3CCE-4172-9D35-276E5DE7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5E2E2-928B-45AA-B83D-D94748C2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B77077-8D92-4CF6-8FDF-314DE8F3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A1012F-D33C-4C29-86EA-01F5979D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C87A5F-41F0-4F0F-BDDF-19B41C2B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3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A23682-E281-42A8-A33F-CF03BD79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2F97DC-5523-4E7D-95ED-57A05687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2D16C-A045-430A-AA43-4E270464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2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D87F6-EC27-4C0B-82D3-5364651D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0C937-6183-4413-BBFA-66798E28C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6D97FF-3909-490E-AAA9-4FBAA73B4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95DB4E-C332-4F06-A9C6-E9482B2F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A83A78-748C-4DD9-A428-8A904A58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87CB1-6C27-41E7-8016-AAADBDA9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9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66A80-686F-4C96-8647-DEF36BAA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BBFEA-D758-41C7-A71F-EDA7EDA42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1C2BC-9FBA-420C-A505-DFAE63893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9740E-C742-4BFF-8131-BFAAD72B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0AF05-9AEB-4A30-B162-558553CA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64BDB-527F-4FC0-88D1-46694FA8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4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7C9EE5-8336-4EAD-8BDE-07A233D2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0CC73-96B2-4BF9-B168-BAE4DA463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2BB13-B3B1-4A26-9B44-002217F67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01FE3-CA37-4637-9D5E-225C2498B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560CA-43B2-4F81-A6A1-82E6D95FD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1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DC01635-04EC-4FA0-9FE9-306BBC43E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65532"/>
              </p:ext>
            </p:extLst>
          </p:nvPr>
        </p:nvGraphicFramePr>
        <p:xfrm>
          <a:off x="0" y="0"/>
          <a:ext cx="12192000" cy="723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1280376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4485100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518854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6137109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3768279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OSI</a:t>
                      </a:r>
                      <a:r>
                        <a:rPr lang="ko-KR" altLang="en-US" sz="2500" dirty="0"/>
                        <a:t> </a:t>
                      </a:r>
                      <a:r>
                        <a:rPr lang="en-US" altLang="ko-KR" sz="2500" dirty="0"/>
                        <a:t>Model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Layer number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TCP/IP Layer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Other protocol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5004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Application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Layer7</a:t>
                      </a:r>
                      <a:endParaRPr lang="ko-KR" altLang="en-US" sz="2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HTTP</a:t>
                      </a:r>
                    </a:p>
                    <a:p>
                      <a:pPr algn="ctr" latinLnBrk="1"/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SSH, FTP, </a:t>
                      </a:r>
                    </a:p>
                    <a:p>
                      <a:pPr algn="ctr" latinLnBrk="1"/>
                      <a:r>
                        <a:rPr lang="en-US" altLang="ko-KR" sz="2500" dirty="0"/>
                        <a:t>Telnet, </a:t>
                      </a:r>
                    </a:p>
                    <a:p>
                      <a:pPr algn="ctr" latinLnBrk="1"/>
                      <a:r>
                        <a:rPr lang="en-US" altLang="ko-KR" sz="2500" dirty="0"/>
                        <a:t>SMTP, </a:t>
                      </a:r>
                    </a:p>
                    <a:p>
                      <a:pPr algn="ctr" latinLnBrk="1"/>
                      <a:r>
                        <a:rPr lang="en-US" altLang="ko-KR" sz="2500" dirty="0"/>
                        <a:t>POP3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44535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Presentation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Layer6</a:t>
                      </a:r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9190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Session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Layer5</a:t>
                      </a:r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7294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Transport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Layer4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UDP, SCTP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5510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Network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Layer3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IP</a:t>
                      </a:r>
                      <a:r>
                        <a:rPr lang="en-US" altLang="ko-KR" sz="2500">
                          <a:solidFill>
                            <a:srgbClr val="FF0000"/>
                          </a:solidFill>
                        </a:rPr>
                        <a:t>(IPv4)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IPv6, ARP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3762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Data link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Layer2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HDLC, </a:t>
                      </a:r>
                    </a:p>
                    <a:p>
                      <a:pPr algn="ctr" latinLnBrk="1"/>
                      <a:r>
                        <a:rPr lang="en-US" altLang="ko-KR" sz="2500" dirty="0"/>
                        <a:t>Frame, </a:t>
                      </a:r>
                    </a:p>
                    <a:p>
                      <a:pPr algn="ctr" latinLnBrk="1"/>
                      <a:r>
                        <a:rPr lang="en-US" altLang="ko-KR" sz="2500" dirty="0"/>
                        <a:t>Relay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99649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Physical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Layer1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435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40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59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Jieun Oh</dc:creator>
  <cp:lastModifiedBy>Jieun Oh</cp:lastModifiedBy>
  <cp:revision>5</cp:revision>
  <dcterms:created xsi:type="dcterms:W3CDTF">2020-07-12T11:03:02Z</dcterms:created>
  <dcterms:modified xsi:type="dcterms:W3CDTF">2020-07-12T17:15:15Z</dcterms:modified>
</cp:coreProperties>
</file>