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Introducción a los discos duros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discos duros son dispositivos de almacenamiento utilizados para guardar datos en computadoras y otros dispositivos. Existen diferentes tipos de discos duros, cada uno con características y usos particulares.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9B9FD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2586" y="5567601"/>
            <a:ext cx="1893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spc="-35" kern="0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578197"/>
            <a:ext cx="24587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ANGELA AVITIA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7711"/>
            <a:ext cx="46787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Discos duros HDD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Almacenamiento a largo plazo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4053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discos duros HDD utilizan un disco magnético giratorio para almacenar datos de forma permanente, lo que los convierte en una opción económica para grandes cantidades de datos.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7510"/>
            <a:ext cx="23432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Capacidad masiva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6867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Ofrecen una gran capacidad de almacenamiento, lo que los hace ideales para aplicaciones que requieren una gran cantidad de datos, como servidores y sistemas de respaldo.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Velocidad de transferencia lenta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4053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Comparados con los SSD, los HDD tienen velocidades de lectura y escritura más lentas debido al mecanismo mecánico de lectura de datos.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37905"/>
            <a:ext cx="45797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Discos duros SSD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391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4292" y="258079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6154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Alta velocidad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09586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discos duros SSD utilizan memorias flash, lo que les otorga tiempos de acceso rápidos y velocidades de lectura/escritura aceleradas.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5391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9528" y="258079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6154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Menor capacidad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095863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SSD tienden a ser más costosos y ofrecen menos capacidad de almacenamiento que los HDD, pero su rendimiento superior los hace ideales para aplicaciones que requieren eficiencia y rapidez.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240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2A19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1432" y="5665708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700355"/>
            <a:ext cx="38344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Menor resistencia a escrituras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8077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Comparados con los HDD, los SSD tienen un límite en la cantidad de escrituras que pueden soportar a lo largo del tiempo.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22358"/>
            <a:ext cx="56012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Discos duros híbridos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72157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spc="-2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781300" y="4249698"/>
            <a:ext cx="36239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Combinación de tecnologías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730115"/>
            <a:ext cx="511052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discos duros híbridos integran una combinación de almacenamiento en disco duro tradicional y tecnología SSD en un solo dispositivo, proporcionando un equilibrio entre capacidad y velocidad.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2972157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spc="-2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4TB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7675126" y="4249698"/>
            <a:ext cx="47238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Mayor capacidad de almacenamiento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4730115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Ofrecen una mayor capacidad que los SSD puros, lo que los hace adecuados para aplicaciones que requieren tanto velocidad como gran cantidad de datos.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05965"/>
            <a:ext cx="57765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Discos duros externos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44679"/>
            <a:ext cx="10554414" cy="3078837"/>
          </a:xfrm>
          <a:prstGeom prst="roundRect">
            <a:avLst>
              <a:gd name="adj" fmla="val 3248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3158490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329934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Portabilidad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299341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Estos discos son ideales para transportar grandes cantidades de datos de un lugar a otro de manera conveniente.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506397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64724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Respaldo de datos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647248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Pueden utilizarse para realizar copias de seguridad de datos importantes, lo que brinda tranquilidad en caso de fallas del disco duro interno.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09963"/>
            <a:ext cx="56241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Discos duros internos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2637592"/>
            <a:ext cx="1110972" cy="19909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859762"/>
            <a:ext cx="31993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Variedad de capacidades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3340179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discos duros internos ofrecen diversas capacidades que se adaptan a las necesidades de almacenamiento de cada usuario, desde unos pocos gigabytes hasta múltiples terabytes.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4628555"/>
            <a:ext cx="1110972" cy="19909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4850725"/>
            <a:ext cx="40615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Conexión directa a la placa base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5331143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 instalan directamente en la computadora, lo que les otorga un acceso más rápido en comparación con los discos duros externos conectados a través de puertos USB.</a:t>
            </a: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955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73536" y="3044547"/>
            <a:ext cx="9483209" cy="1247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13"/>
              </a:lnSpc>
              <a:buNone/>
            </a:pPr>
            <a:r>
              <a:rPr lang="en-US" sz="3930" b="1" spc="-118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Factores a considerar al elegir un disco duro</a:t>
            </a:r>
            <a:endParaRPr lang="en-US" sz="3930" dirty="0"/>
          </a:p>
        </p:txBody>
      </p:sp>
      <p:sp>
        <p:nvSpPr>
          <p:cNvPr id="6" name="Shape 3"/>
          <p:cNvSpPr/>
          <p:nvPr/>
        </p:nvSpPr>
        <p:spPr>
          <a:xfrm>
            <a:off x="2573536" y="4591764"/>
            <a:ext cx="3027997" cy="3091696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2383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785467" y="4803696"/>
            <a:ext cx="1996440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6"/>
              </a:lnSpc>
              <a:buNone/>
            </a:pPr>
            <a:r>
              <a:rPr lang="en-US" sz="1965" b="1" spc="-5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Uso previsto</a:t>
            </a:r>
            <a:endParaRPr lang="en-US" sz="1965" dirty="0"/>
          </a:p>
        </p:txBody>
      </p:sp>
      <p:sp>
        <p:nvSpPr>
          <p:cNvPr id="8" name="Text 5"/>
          <p:cNvSpPr/>
          <p:nvPr/>
        </p:nvSpPr>
        <p:spPr>
          <a:xfrm>
            <a:off x="2785467" y="5235416"/>
            <a:ext cx="2604135" cy="2236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5"/>
              </a:lnSpc>
              <a:buNone/>
            </a:pPr>
            <a:r>
              <a:rPr lang="en-US" sz="1572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 importante considerar si se necesita un disco duro para almacenamiento masivo de datos, para mejorar el rendimiento de un sistema o para realizar copias de seguridad.</a:t>
            </a:r>
            <a:endParaRPr lang="en-US" sz="1572" dirty="0"/>
          </a:p>
        </p:txBody>
      </p:sp>
      <p:sp>
        <p:nvSpPr>
          <p:cNvPr id="9" name="Shape 6"/>
          <p:cNvSpPr/>
          <p:nvPr/>
        </p:nvSpPr>
        <p:spPr>
          <a:xfrm>
            <a:off x="5801082" y="4591764"/>
            <a:ext cx="3027997" cy="3091696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2383">
            <a:solidFill>
              <a:srgbClr val="2A19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013013" y="4803696"/>
            <a:ext cx="1996440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6"/>
              </a:lnSpc>
              <a:buNone/>
            </a:pPr>
            <a:r>
              <a:rPr lang="en-US" sz="1965" b="1" spc="-5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Confiabilidad</a:t>
            </a:r>
            <a:endParaRPr lang="en-US" sz="1965" dirty="0"/>
          </a:p>
        </p:txBody>
      </p:sp>
      <p:sp>
        <p:nvSpPr>
          <p:cNvPr id="11" name="Text 8"/>
          <p:cNvSpPr/>
          <p:nvPr/>
        </p:nvSpPr>
        <p:spPr>
          <a:xfrm>
            <a:off x="6013013" y="5235416"/>
            <a:ext cx="2604135" cy="19166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5"/>
              </a:lnSpc>
              <a:buNone/>
            </a:pPr>
            <a:r>
              <a:rPr lang="en-US" sz="1572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 elegir un disco duro, la confiabilidad y el tiempo de vida útil son aspectos cruciales a tener en cuenta, especialmente para aplicaciones críticas.</a:t>
            </a:r>
            <a:endParaRPr lang="en-US" sz="1572" dirty="0"/>
          </a:p>
        </p:txBody>
      </p:sp>
      <p:sp>
        <p:nvSpPr>
          <p:cNvPr id="12" name="Shape 9"/>
          <p:cNvSpPr/>
          <p:nvPr/>
        </p:nvSpPr>
        <p:spPr>
          <a:xfrm>
            <a:off x="9028628" y="4591764"/>
            <a:ext cx="3027997" cy="3091696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2383">
            <a:solidFill>
              <a:srgbClr val="2A19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240560" y="4803696"/>
            <a:ext cx="1996440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6"/>
              </a:lnSpc>
              <a:buNone/>
            </a:pPr>
            <a:r>
              <a:rPr lang="en-US" sz="1965" b="1" spc="-5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Costo</a:t>
            </a:r>
            <a:endParaRPr lang="en-US" sz="1965" dirty="0"/>
          </a:p>
        </p:txBody>
      </p:sp>
      <p:sp>
        <p:nvSpPr>
          <p:cNvPr id="14" name="Text 11"/>
          <p:cNvSpPr/>
          <p:nvPr/>
        </p:nvSpPr>
        <p:spPr>
          <a:xfrm>
            <a:off x="9240560" y="5235416"/>
            <a:ext cx="2604135" cy="159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5"/>
              </a:lnSpc>
              <a:buNone/>
            </a:pPr>
            <a:r>
              <a:rPr lang="en-US" sz="1572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costo por gigabyte es un factor determinante, especialmente al considerar la relación entre el precio, la capacidad y el rendimiento.</a:t>
            </a:r>
            <a:endParaRPr lang="en-US" sz="1572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47713"/>
            <a:ext cx="87278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Conclusiones y recomendaciones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7534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766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5176" y="1990606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97512"/>
            <a:ext cx="45478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Elección basada en las necesidades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 crucial seleccionar el tipo de disco duro que mejor se ajuste a los requerimientos específicos de almacenamiento y rendimiento.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6126" y="3848338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812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Cambio en el mercado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 los avances tecnológicos, es importante estar al tanto de las novedades en la industria del almacenamiento para tomar decisiones informadas.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2316" y="5706070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8883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Implementación eficaz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Contar con el soporte adecuado para la instalación y la administración de los discos duros es esencial para lograr un rendimiento óptimo y una larga vida útil.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2024-01-22T05:00:24Z</dcterms:created>
  <dcterms:modified xsi:type="dcterms:W3CDTF">2024-01-22T05:00:24Z</dcterms:modified>
</cp:coreProperties>
</file>