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Oswald Medium"/>
      <p:regular r:id="rId36"/>
      <p:bold r:id="rId37"/>
    </p:embeddedFont>
    <p:embeddedFont>
      <p:font typeface="Montserrat"/>
      <p:regular r:id="rId38"/>
      <p:bold r:id="rId39"/>
      <p:italic r:id="rId40"/>
      <p:boldItalic r:id="rId41"/>
    </p:embeddedFont>
    <p:embeddedFont>
      <p:font typeface="Oswald"/>
      <p:regular r:id="rId42"/>
      <p:bold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jblII2sfmfAJ6PUcv/OTE7v+kt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BC3AD6-D9D1-4657-9160-86044496A301}">
  <a:tblStyle styleId="{E1BC3AD6-D9D1-4657-9160-86044496A30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3709736-9100-4209-98A3-F63E437869FB}"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Oswald-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OpenSans-regular.fntdata"/><Relationship Id="rId21" Type="http://schemas.openxmlformats.org/officeDocument/2006/relationships/slide" Target="slides/slide16.xml"/><Relationship Id="rId43" Type="http://schemas.openxmlformats.org/officeDocument/2006/relationships/font" Target="fonts/Oswald-bold.fntdata"/><Relationship Id="rId24" Type="http://schemas.openxmlformats.org/officeDocument/2006/relationships/slide" Target="slides/slide19.xml"/><Relationship Id="rId46" Type="http://schemas.openxmlformats.org/officeDocument/2006/relationships/font" Target="fonts/OpenSans-italic.fntdata"/><Relationship Id="rId23" Type="http://schemas.openxmlformats.org/officeDocument/2006/relationships/slide" Target="slides/slide18.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Medium-bold.fntdata"/><Relationship Id="rId14" Type="http://schemas.openxmlformats.org/officeDocument/2006/relationships/slide" Target="slides/slide9.xml"/><Relationship Id="rId36" Type="http://schemas.openxmlformats.org/officeDocument/2006/relationships/font" Target="fonts/OswaldMedium-regular.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rger.com/Article/Abstract/341303"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3ae5cffe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3ae5cffe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Para ello se proponen seis objetivos.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3ae5cffea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3ae5cffea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metodologia llevada a cabo es la siguiente.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3c0bd07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3c0bd07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metodologia llevada a cabo es la siguiente.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0" name="Google Shape;9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 lleva a cabo un estudio de distintas BBDD y finalmente se escoge esta debido a que contiene muchos atributos relacionados con el hábito de vida de los usuarios, porque su organización cuenta con mucha experiencia al llevar operando desde 1959 en 15 condados diferentes de EEUU, porque recoge además datos de un grupo muestral suficientemente grande de mas de 5k participantes (aunque en los ultimos años esta cifra asciende hasta casi los 10k) y porque existe una extensa literatura en la cual NHANES ha contribuido a estudiar diferentes patologías como el cancer, la diabetes o el propio SM.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Los tipos de atributos que nos encontramos en esta bbdd 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3a7fc3417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7" name="Google Shape;947;g13a7fc3417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Tras realizar un estudio de la bbdd y tras tener en cuenta los estudios que han utilizado esta BBDD, se decide extraer 42 atributos de más de 10000.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Años de tal a cual.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7" name="Google Shape;9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One hot encoding: se crea una columna para cada valor distinto que estamos codificando de forma y para cada registro se marca con 1 la columna a la que pertenezca dicho registro y con 0 el resto. </a:t>
            </a:r>
            <a:endParaRPr/>
          </a:p>
          <a:p>
            <a:pPr indent="0" lvl="0" marL="0" rtl="0" algn="l">
              <a:lnSpc>
                <a:spcPct val="100000"/>
              </a:lnSpc>
              <a:spcBef>
                <a:spcPts val="0"/>
              </a:spcBef>
              <a:spcAft>
                <a:spcPts val="0"/>
              </a:spcAft>
              <a:buSzPts val="1100"/>
              <a:buNone/>
            </a:pPr>
            <a:r>
              <a:rPr lang="en"/>
              <a:t>El problema de label encoding es que algunos modelos pueden establecer una relación de “orden” tipo mayor que o menor que de datos categóricos.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50000"/>
              </a:lnSpc>
              <a:spcBef>
                <a:spcPts val="0"/>
              </a:spcBef>
              <a:spcAft>
                <a:spcPts val="0"/>
              </a:spcAft>
              <a:buClr>
                <a:schemeClr val="dk1"/>
              </a:buClr>
              <a:buSzPts val="1100"/>
              <a:buFont typeface="Arial"/>
              <a:buNone/>
            </a:pPr>
            <a:r>
              <a:t/>
            </a:r>
            <a:endParaRPr sz="1150">
              <a:solidFill>
                <a:srgbClr val="555555"/>
              </a:solidFill>
              <a:highlight>
                <a:srgbClr val="FFFFFF"/>
              </a:highlight>
            </a:endParaRPr>
          </a:p>
          <a:p>
            <a:pPr indent="0" lvl="0" marL="0" rtl="0" algn="l">
              <a:lnSpc>
                <a:spcPct val="100000"/>
              </a:lnSpc>
              <a:spcBef>
                <a:spcPts val="14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4" name="Google Shape;9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Leyenda de la derecha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3" name="Google Shape;9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Tambien podemos observar que hay una representación relativamente equitativa de los grupos de edad.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3a7fc3417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3a7fc3417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Interlineado, la seis se sale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1" name="Google Shape;100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 todo el conjunto, el 41% presenta SM. Lo cual hace que sea un conjunto de datos de entrada apropiados para entrenar los modelos de clasificación, debido a que no se necesita realizar un balanceo de los mismos. </a:t>
            </a:r>
            <a:endParaRPr/>
          </a:p>
          <a:p>
            <a:pPr indent="0" lvl="0" marL="0" rtl="0" algn="l">
              <a:lnSpc>
                <a:spcPct val="100000"/>
              </a:lnSpc>
              <a:spcBef>
                <a:spcPts val="0"/>
              </a:spcBef>
              <a:spcAft>
                <a:spcPts val="0"/>
              </a:spcAft>
              <a:buSzPts val="1100"/>
              <a:buNone/>
            </a:pPr>
            <a:r>
              <a:rPr lang="en"/>
              <a:t>También se observa como entre los grupos de edad mas avanzados hay mayor prevalencia de SM.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 realiza un analisis de las matrices de  correlacion de los atributos del conjunto de datos con padecer SM. Podemos ver como tener problemas para dormir, sentirse triste, tener antecedenctes de cáncer, consumir tabaco o el sobrepeso están relacionados de manera directar con el SM. Mientras que realizar una act fisica vigorosa pautada durante la semana, tener la costumbre de salir a caminar  o montar en bici, así como unos ingresos economicos elevados estan inversamente relacionados con el SM.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Se realiza el descarte de los atributos que no parecen afectar al hecho de padecer SM. Como por ejemplo tener asma. Merece la pena destacar que estos son datos recogidos de un cuestionario que responde el propio paciente, por lo tanto es probable que no sea completamente objetivo con la calidad de su dieta. Debido a que en general la población es muy mala estimando esto. Así como el consumo de alcohol. Este atributo recoge la media de bebidas alcoholicas por mes durante el ultimo año del sujeto. Por un lado, puede ser complicado que los individuos sepan dar un dato exacto y por otro lado, la toma de alcohol está muy normalizada entre la población por lo que un porcentaje muy alto de la misma son consumidores esporádicos de bebidas alcoholicas. Otra cosa que merece la pena destacar es que la act fisica recreativa moderada es la que realiza el paciente en su tiempo de ocio de forma puntual, mientras que la act fisica vigorosa de la matriz de correlación está pautada dentro de la semana del paciente.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3a7fc3417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3a7fc3417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Meter aqui el tamaño del conjunto de datos.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XGBoost funcionamiento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“Esto sirve para…”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3ae5cffea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3ae5cffea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5" name="Google Shape;109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Por que he usado el marcador de </a:t>
            </a:r>
            <a:r>
              <a:rPr lang="en"/>
              <a:t>promoción</a:t>
            </a:r>
            <a:r>
              <a:rPr lang="en"/>
              <a:t> neto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4" name="Google Shape;110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Quitar puntos en todas </a:t>
            </a:r>
            <a:endParaRPr/>
          </a:p>
          <a:p>
            <a:pPr indent="0" lvl="0" marL="0" rtl="0" algn="l">
              <a:lnSpc>
                <a:spcPct val="100000"/>
              </a:lnSpc>
              <a:spcBef>
                <a:spcPts val="0"/>
              </a:spcBef>
              <a:spcAft>
                <a:spcPts val="0"/>
              </a:spcAft>
              <a:buSzPts val="1100"/>
              <a:buNone/>
            </a:pPr>
            <a:r>
              <a:rPr lang="en"/>
              <a:t>Explicar un poco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1" name="Google Shape;11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Alinear esto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6" name="Google Shape;11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Todo oswald</a:t>
            </a:r>
            <a:endParaRPr/>
          </a:p>
          <a:p>
            <a:pPr indent="0" lvl="0" marL="0" rtl="0" algn="l">
              <a:lnSpc>
                <a:spcPct val="100000"/>
              </a:lnSpc>
              <a:spcBef>
                <a:spcPts val="0"/>
              </a:spcBef>
              <a:spcAft>
                <a:spcPts val="0"/>
              </a:spcAft>
              <a:buSzPts val="1100"/>
              <a:buNone/>
            </a:pPr>
            <a:r>
              <a:rPr lang="en"/>
              <a:t>Títulos a la izquierda</a:t>
            </a:r>
            <a:endParaRPr/>
          </a:p>
          <a:p>
            <a:pPr indent="0" lvl="0" marL="0" rtl="0" algn="l">
              <a:lnSpc>
                <a:spcPct val="100000"/>
              </a:lnSpc>
              <a:spcBef>
                <a:spcPts val="0"/>
              </a:spcBef>
              <a:spcAft>
                <a:spcPts val="0"/>
              </a:spcAft>
              <a:buSzPts val="1100"/>
              <a:buNone/>
            </a:pPr>
            <a:r>
              <a:rPr lang="en"/>
              <a:t>Por que knn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3b196202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3b196202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3ae5cffea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3ae5cffea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síndrome metabólico es un conjunto de alteraciones metabólicas que cursan con obesidad de distribución central, o perímetro abdominal elevado, densidad de triglicérido en sangre alta, la disminución de las concentraciones de colesterol unido a lipoproteínas de alta densidad o colesterol HDL, el aumento de la presión arterial y la hiperglucemia. Para diagnosticar a un sujeto con esta patología deben darse 3 de estos 5 criterios. Aunque la primera definición del SM surge de la mano de Gerald Raeven en 1988, por ahora no hay un consenso unico que establezca los ratios de cada uno de los criterios. En este trabajo se emplean los criterios según la declaración científica conjunta sobre el SM.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13bcdf984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13bcdf984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El origen del SM es multifactorial. La predisposición genética, la edad avanzada y el género masculino son factores de riesgo, los habitos de vida también juegan un papel fundamental en el desarrollo de la enfermedad. De forma que como factores involucrados también encontramos dieta inadecuada y sedentarismo, obesidad y distribución de un tejido adiposo disfuncional así como factores económicos. Una renta económica baja se asocia con habitos de vida menos saludables. Además, el SM presenta una morbilidad asociada muy alta con algunas de las enfermedades que más muertes causan en el primer mundo como la enfermedad cardiovascular y el cáncer. También se asocia con diabetes tipo dos, inflamación crónica de bajo grado e incapacidad física (entendiéndose como limitación de la movilidad).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2"/>
              </a:rPr>
              <a:t>https://www.karger.com/Article/Abstract/341303</a:t>
            </a:r>
            <a:r>
              <a:rPr lang="en"/>
              <a:t> Drewnoski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Diabetes a la misma altura que inflamación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a7fc3417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3a7fc3417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continuación se presentan unas gráficas sacadas de dos estudios distintos que emplean la misma BBDD utilizada en este trabajo. El primero del 1988 al 2006, y el segundo de 2011 a 2018. Se aprecia como entre edades mas avanzadas hay mayor prevalencia y que también los hombres son ligeramente mas propensos a presentar SM que las mujeres. Se ve como la prevalencia aumenta en los segundos ciclos, sobrepasando llegando a un 40% en total y sobrepasando el 50 en los mayores de 60. Se estima una prevalencia del 30% del SM a nivel mundial. Por tanto, el SM es una enfermedad con una alta prevalencia, que esta estrechamente asociada a enfermedades que presentan unas tasas de mortalidad muy altas y que limitan mucho la calidad de vida de los que las padecen. Además, es relativamente desconocida entre la población. Tanto para prevenirla como para tratar de paliar sus efectos una vez diagnosticada, basta con aumentar la actividad fisica y cuidar la alimentación. Por lo tanto este trabajo se enfoca a predecir el SM con modelos de inteligencia artificial. Ya que mientras antes se diagnostique, mayor es la probabilidad de éxito en su tratamiento.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368b8ffb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368b8ffb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3c0bd071a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3c0bd071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3c0bd071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3c0bd071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3c0bd071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3c0bd071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p:nvPr/>
        </p:nvSpPr>
        <p:spPr>
          <a:xfrm>
            <a:off x="1246900" y="1246900"/>
            <a:ext cx="6627000" cy="396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txBox="1"/>
          <p:nvPr>
            <p:ph type="ctrTitle"/>
          </p:nvPr>
        </p:nvSpPr>
        <p:spPr>
          <a:xfrm>
            <a:off x="1785350" y="1445950"/>
            <a:ext cx="5573400" cy="199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8"/>
          <p:cNvSpPr txBox="1"/>
          <p:nvPr>
            <p:ph idx="1" type="subTitle"/>
          </p:nvPr>
        </p:nvSpPr>
        <p:spPr>
          <a:xfrm>
            <a:off x="1905775" y="3489900"/>
            <a:ext cx="5332500" cy="35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800"/>
              <a:buNone/>
              <a:defRPr sz="1600">
                <a:solidFill>
                  <a:schemeClr val="l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8"/>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8"/>
          <p:cNvSpPr/>
          <p:nvPr/>
        </p:nvSpPr>
        <p:spPr>
          <a:xfrm rot="8100000">
            <a:off x="417164" y="2095270"/>
            <a:ext cx="303773" cy="30377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28"/>
          <p:cNvGrpSpPr/>
          <p:nvPr/>
        </p:nvGrpSpPr>
        <p:grpSpPr>
          <a:xfrm>
            <a:off x="2480672" y="4589052"/>
            <a:ext cx="4182751" cy="402046"/>
            <a:chOff x="-79178" y="4632327"/>
            <a:chExt cx="4182751" cy="402046"/>
          </a:xfrm>
        </p:grpSpPr>
        <p:sp>
          <p:nvSpPr>
            <p:cNvPr id="16" name="Google Shape;16;p28"/>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8"/>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8"/>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8"/>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8"/>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8"/>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8"/>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8"/>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8"/>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8"/>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8"/>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8"/>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8"/>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8"/>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8"/>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8"/>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8"/>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8"/>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8"/>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8"/>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8"/>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8"/>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8"/>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8"/>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8"/>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8"/>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8"/>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8"/>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8"/>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8"/>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8"/>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 name="Google Shape;48;p28"/>
          <p:cNvGrpSpPr/>
          <p:nvPr/>
        </p:nvGrpSpPr>
        <p:grpSpPr>
          <a:xfrm>
            <a:off x="2469022" y="152402"/>
            <a:ext cx="4182751" cy="402046"/>
            <a:chOff x="-79178" y="4632327"/>
            <a:chExt cx="4182751" cy="402046"/>
          </a:xfrm>
        </p:grpSpPr>
        <p:sp>
          <p:nvSpPr>
            <p:cNvPr id="49" name="Google Shape;49;p28"/>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8"/>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8"/>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8"/>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8"/>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8"/>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8"/>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8"/>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8"/>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8"/>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8"/>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8"/>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8"/>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8"/>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8"/>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8"/>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8"/>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8"/>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8"/>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8"/>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8"/>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8"/>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8"/>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8"/>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8"/>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8"/>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8"/>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28"/>
          <p:cNvSpPr/>
          <p:nvPr/>
        </p:nvSpPr>
        <p:spPr>
          <a:xfrm rot="-5400000">
            <a:off x="7623313" y="4042080"/>
            <a:ext cx="1904100" cy="28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rot="-2700000">
            <a:off x="8423164" y="2732612"/>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8"/>
          <p:cNvSpPr/>
          <p:nvPr/>
        </p:nvSpPr>
        <p:spPr>
          <a:xfrm rot="-2700000">
            <a:off x="8423164" y="234193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p:nvPr/>
        </p:nvSpPr>
        <p:spPr>
          <a:xfrm rot="8100000">
            <a:off x="417164" y="2493027"/>
            <a:ext cx="303773" cy="30377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0" name="Shape 370"/>
        <p:cNvGrpSpPr/>
        <p:nvPr/>
      </p:nvGrpSpPr>
      <p:grpSpPr>
        <a:xfrm>
          <a:off x="0" y="0"/>
          <a:ext cx="0" cy="0"/>
          <a:chOff x="0" y="0"/>
          <a:chExt cx="0" cy="0"/>
        </a:xfrm>
      </p:grpSpPr>
      <p:sp>
        <p:nvSpPr>
          <p:cNvPr id="371" name="Google Shape;371;p37"/>
          <p:cNvSpPr/>
          <p:nvPr/>
        </p:nvSpPr>
        <p:spPr>
          <a:xfrm>
            <a:off x="572700" y="1211475"/>
            <a:ext cx="7998600" cy="4071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7"/>
          <p:cNvSpPr txBox="1"/>
          <p:nvPr>
            <p:ph type="title"/>
          </p:nvPr>
        </p:nvSpPr>
        <p:spPr>
          <a:xfrm>
            <a:off x="720000" y="570550"/>
            <a:ext cx="49974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3" name="Google Shape;373;p37"/>
          <p:cNvSpPr txBox="1"/>
          <p:nvPr>
            <p:ph idx="1" type="body"/>
          </p:nvPr>
        </p:nvSpPr>
        <p:spPr>
          <a:xfrm>
            <a:off x="720000" y="1268175"/>
            <a:ext cx="7704000" cy="33009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642D10"/>
              </a:buClr>
              <a:buSzPts val="1200"/>
              <a:buFont typeface="Oswald"/>
              <a:buAutoNum type="arabicPeriod"/>
              <a:defRPr sz="1200"/>
            </a:lvl1pPr>
            <a:lvl2pPr indent="-304800" lvl="1" marL="914400" algn="l">
              <a:lnSpc>
                <a:spcPct val="100000"/>
              </a:lnSpc>
              <a:spcBef>
                <a:spcPts val="0"/>
              </a:spcBef>
              <a:spcAft>
                <a:spcPts val="0"/>
              </a:spcAft>
              <a:buClr>
                <a:srgbClr val="642D10"/>
              </a:buClr>
              <a:buSzPts val="1200"/>
              <a:buFont typeface="Roboto Condensed Light"/>
              <a:buAutoNum type="alphaLcPeriod"/>
              <a:defRPr/>
            </a:lvl2pPr>
            <a:lvl3pPr indent="-304800" lvl="2" marL="1371600" algn="l">
              <a:lnSpc>
                <a:spcPct val="100000"/>
              </a:lnSpc>
              <a:spcBef>
                <a:spcPts val="0"/>
              </a:spcBef>
              <a:spcAft>
                <a:spcPts val="0"/>
              </a:spcAft>
              <a:buClr>
                <a:srgbClr val="642D10"/>
              </a:buClr>
              <a:buSzPts val="1200"/>
              <a:buFont typeface="Roboto Condensed Light"/>
              <a:buAutoNum type="romanLcPeriod"/>
              <a:defRPr/>
            </a:lvl3pPr>
            <a:lvl4pPr indent="-304800" lvl="3" marL="1828800" algn="l">
              <a:lnSpc>
                <a:spcPct val="100000"/>
              </a:lnSpc>
              <a:spcBef>
                <a:spcPts val="0"/>
              </a:spcBef>
              <a:spcAft>
                <a:spcPts val="0"/>
              </a:spcAft>
              <a:buClr>
                <a:srgbClr val="642D10"/>
              </a:buClr>
              <a:buSzPts val="1200"/>
              <a:buFont typeface="Roboto Condensed Light"/>
              <a:buAutoNum type="arabicPeriod"/>
              <a:defRPr/>
            </a:lvl4pPr>
            <a:lvl5pPr indent="-304800" lvl="4" marL="2286000" algn="l">
              <a:lnSpc>
                <a:spcPct val="100000"/>
              </a:lnSpc>
              <a:spcBef>
                <a:spcPts val="0"/>
              </a:spcBef>
              <a:spcAft>
                <a:spcPts val="0"/>
              </a:spcAft>
              <a:buClr>
                <a:srgbClr val="642D10"/>
              </a:buClr>
              <a:buSzPts val="1200"/>
              <a:buFont typeface="Roboto Condensed Light"/>
              <a:buAutoNum type="alphaLcPeriod"/>
              <a:defRPr/>
            </a:lvl5pPr>
            <a:lvl6pPr indent="-304800" lvl="5" marL="2743200" algn="l">
              <a:lnSpc>
                <a:spcPct val="100000"/>
              </a:lnSpc>
              <a:spcBef>
                <a:spcPts val="0"/>
              </a:spcBef>
              <a:spcAft>
                <a:spcPts val="0"/>
              </a:spcAft>
              <a:buClr>
                <a:srgbClr val="642D10"/>
              </a:buClr>
              <a:buSzPts val="1200"/>
              <a:buFont typeface="Roboto Condensed Light"/>
              <a:buAutoNum type="romanLcPeriod"/>
              <a:defRPr/>
            </a:lvl6pPr>
            <a:lvl7pPr indent="-304800" lvl="6" marL="3200400" algn="l">
              <a:lnSpc>
                <a:spcPct val="100000"/>
              </a:lnSpc>
              <a:spcBef>
                <a:spcPts val="0"/>
              </a:spcBef>
              <a:spcAft>
                <a:spcPts val="0"/>
              </a:spcAft>
              <a:buClr>
                <a:srgbClr val="642D10"/>
              </a:buClr>
              <a:buSzPts val="1200"/>
              <a:buFont typeface="Roboto Condensed Light"/>
              <a:buAutoNum type="arabicPeriod"/>
              <a:defRPr/>
            </a:lvl7pPr>
            <a:lvl8pPr indent="-304800" lvl="7" marL="3657600" algn="l">
              <a:lnSpc>
                <a:spcPct val="100000"/>
              </a:lnSpc>
              <a:spcBef>
                <a:spcPts val="0"/>
              </a:spcBef>
              <a:spcAft>
                <a:spcPts val="0"/>
              </a:spcAft>
              <a:buClr>
                <a:srgbClr val="642D10"/>
              </a:buClr>
              <a:buSzPts val="1200"/>
              <a:buFont typeface="Roboto Condensed Light"/>
              <a:buAutoNum type="alphaLcPeriod"/>
              <a:defRPr/>
            </a:lvl8pPr>
            <a:lvl9pPr indent="-304800" lvl="8" marL="4114800" algn="l">
              <a:lnSpc>
                <a:spcPct val="100000"/>
              </a:lnSpc>
              <a:spcBef>
                <a:spcPts val="0"/>
              </a:spcBef>
              <a:spcAft>
                <a:spcPts val="0"/>
              </a:spcAft>
              <a:buClr>
                <a:srgbClr val="642D10"/>
              </a:buClr>
              <a:buSzPts val="1200"/>
              <a:buFont typeface="Roboto Condensed Light"/>
              <a:buAutoNum type="romanLcPeriod"/>
              <a:defRPr/>
            </a:lvl9pPr>
          </a:lstStyle>
          <a:p/>
        </p:txBody>
      </p:sp>
      <p:sp>
        <p:nvSpPr>
          <p:cNvPr id="374" name="Google Shape;374;p37"/>
          <p:cNvSpPr/>
          <p:nvPr/>
        </p:nvSpPr>
        <p:spPr>
          <a:xfrm>
            <a:off x="7581005" y="723350"/>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7"/>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7"/>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378" name="Shape 378"/>
        <p:cNvGrpSpPr/>
        <p:nvPr/>
      </p:nvGrpSpPr>
      <p:grpSpPr>
        <a:xfrm>
          <a:off x="0" y="0"/>
          <a:ext cx="0" cy="0"/>
          <a:chOff x="0" y="0"/>
          <a:chExt cx="0" cy="0"/>
        </a:xfrm>
      </p:grpSpPr>
      <p:sp>
        <p:nvSpPr>
          <p:cNvPr id="379" name="Google Shape;379;p38"/>
          <p:cNvSpPr/>
          <p:nvPr/>
        </p:nvSpPr>
        <p:spPr>
          <a:xfrm>
            <a:off x="5306450" y="1303575"/>
            <a:ext cx="4009800" cy="3025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8"/>
          <p:cNvSpPr txBox="1"/>
          <p:nvPr>
            <p:ph type="title"/>
          </p:nvPr>
        </p:nvSpPr>
        <p:spPr>
          <a:xfrm>
            <a:off x="720000" y="570550"/>
            <a:ext cx="4071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grpSp>
        <p:nvGrpSpPr>
          <p:cNvPr id="381" name="Google Shape;381;p38"/>
          <p:cNvGrpSpPr/>
          <p:nvPr/>
        </p:nvGrpSpPr>
        <p:grpSpPr>
          <a:xfrm rot="-5400000">
            <a:off x="6851598" y="2382326"/>
            <a:ext cx="4182751" cy="402046"/>
            <a:chOff x="-79178" y="4632327"/>
            <a:chExt cx="4182751" cy="402046"/>
          </a:xfrm>
        </p:grpSpPr>
        <p:sp>
          <p:nvSpPr>
            <p:cNvPr id="382" name="Google Shape;382;p38"/>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8"/>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8"/>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8"/>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8"/>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8"/>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8"/>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8"/>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8"/>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8"/>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8"/>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8"/>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8"/>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8"/>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8"/>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8"/>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8"/>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8"/>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8"/>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8"/>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8"/>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8"/>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8"/>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8"/>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8"/>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8"/>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8"/>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8"/>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8"/>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8"/>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8"/>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8"/>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4" name="Google Shape;41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415" name="Shape 415"/>
        <p:cNvGrpSpPr/>
        <p:nvPr/>
      </p:nvGrpSpPr>
      <p:grpSpPr>
        <a:xfrm>
          <a:off x="0" y="0"/>
          <a:ext cx="0" cy="0"/>
          <a:chOff x="0" y="0"/>
          <a:chExt cx="0" cy="0"/>
        </a:xfrm>
      </p:grpSpPr>
      <p:sp>
        <p:nvSpPr>
          <p:cNvPr id="416" name="Google Shape;416;p39"/>
          <p:cNvSpPr/>
          <p:nvPr/>
        </p:nvSpPr>
        <p:spPr>
          <a:xfrm rot="5400000">
            <a:off x="-182366" y="4262568"/>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9"/>
          <p:cNvSpPr/>
          <p:nvPr/>
        </p:nvSpPr>
        <p:spPr>
          <a:xfrm rot="8100000">
            <a:off x="480716" y="2843860"/>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9"/>
          <p:cNvSpPr/>
          <p:nvPr/>
        </p:nvSpPr>
        <p:spPr>
          <a:xfrm rot="8100000">
            <a:off x="480716" y="313596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9"/>
          <p:cNvSpPr/>
          <p:nvPr/>
        </p:nvSpPr>
        <p:spPr>
          <a:xfrm rot="-5400000">
            <a:off x="7750137" y="675604"/>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9"/>
          <p:cNvSpPr/>
          <p:nvPr/>
        </p:nvSpPr>
        <p:spPr>
          <a:xfrm rot="-2700000">
            <a:off x="8413316" y="2069373"/>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9"/>
          <p:cNvSpPr/>
          <p:nvPr/>
        </p:nvSpPr>
        <p:spPr>
          <a:xfrm rot="-2700000">
            <a:off x="8413316" y="1777264"/>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9"/>
          <p:cNvSpPr/>
          <p:nvPr/>
        </p:nvSpPr>
        <p:spPr>
          <a:xfrm>
            <a:off x="7952125" y="4206150"/>
            <a:ext cx="1466700" cy="14667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9"/>
          <p:cNvSpPr/>
          <p:nvPr/>
        </p:nvSpPr>
        <p:spPr>
          <a:xfrm>
            <a:off x="1930600" y="1432750"/>
            <a:ext cx="5259600" cy="396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9"/>
          <p:cNvSpPr txBox="1"/>
          <p:nvPr>
            <p:ph type="title"/>
          </p:nvPr>
        </p:nvSpPr>
        <p:spPr>
          <a:xfrm>
            <a:off x="720000" y="570550"/>
            <a:ext cx="52908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425" name="Google Shape;425;p39"/>
          <p:cNvSpPr txBox="1"/>
          <p:nvPr>
            <p:ph idx="1" type="body"/>
          </p:nvPr>
        </p:nvSpPr>
        <p:spPr>
          <a:xfrm>
            <a:off x="2089100" y="1513725"/>
            <a:ext cx="5094900" cy="2787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100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26" name="Google Shape;42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7" name="Shape 427"/>
        <p:cNvGrpSpPr/>
        <p:nvPr/>
      </p:nvGrpSpPr>
      <p:grpSpPr>
        <a:xfrm>
          <a:off x="0" y="0"/>
          <a:ext cx="0" cy="0"/>
          <a:chOff x="0" y="0"/>
          <a:chExt cx="0" cy="0"/>
        </a:xfrm>
      </p:grpSpPr>
      <p:sp>
        <p:nvSpPr>
          <p:cNvPr id="428" name="Google Shape;428;p40"/>
          <p:cNvSpPr/>
          <p:nvPr/>
        </p:nvSpPr>
        <p:spPr>
          <a:xfrm>
            <a:off x="-49600" y="1346100"/>
            <a:ext cx="7562400" cy="3330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0"/>
          <p:cNvSpPr txBox="1"/>
          <p:nvPr>
            <p:ph type="title"/>
          </p:nvPr>
        </p:nvSpPr>
        <p:spPr>
          <a:xfrm>
            <a:off x="720000" y="570550"/>
            <a:ext cx="35157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30" name="Google Shape;430;p40"/>
          <p:cNvSpPr txBox="1"/>
          <p:nvPr>
            <p:ph idx="1" type="subTitle"/>
          </p:nvPr>
        </p:nvSpPr>
        <p:spPr>
          <a:xfrm>
            <a:off x="2004475" y="1942450"/>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1" name="Google Shape;431;p40"/>
          <p:cNvSpPr txBox="1"/>
          <p:nvPr>
            <p:ph idx="2" type="subTitle"/>
          </p:nvPr>
        </p:nvSpPr>
        <p:spPr>
          <a:xfrm>
            <a:off x="2004475" y="2284375"/>
            <a:ext cx="2480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40"/>
          <p:cNvSpPr txBox="1"/>
          <p:nvPr>
            <p:ph idx="3" type="title"/>
          </p:nvPr>
        </p:nvSpPr>
        <p:spPr>
          <a:xfrm>
            <a:off x="2004475" y="1534425"/>
            <a:ext cx="753300" cy="44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3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3" name="Google Shape;433;p40"/>
          <p:cNvSpPr txBox="1"/>
          <p:nvPr>
            <p:ph idx="4" type="subTitle"/>
          </p:nvPr>
        </p:nvSpPr>
        <p:spPr>
          <a:xfrm>
            <a:off x="2004475" y="3564650"/>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40"/>
          <p:cNvSpPr txBox="1"/>
          <p:nvPr>
            <p:ph idx="5" type="subTitle"/>
          </p:nvPr>
        </p:nvSpPr>
        <p:spPr>
          <a:xfrm>
            <a:off x="2004475" y="3906575"/>
            <a:ext cx="2480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5" name="Google Shape;435;p40"/>
          <p:cNvSpPr txBox="1"/>
          <p:nvPr>
            <p:ph idx="6" type="title"/>
          </p:nvPr>
        </p:nvSpPr>
        <p:spPr>
          <a:xfrm>
            <a:off x="2004475" y="3156625"/>
            <a:ext cx="753300" cy="44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3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6" name="Google Shape;436;p40"/>
          <p:cNvSpPr txBox="1"/>
          <p:nvPr>
            <p:ph idx="7" type="subTitle"/>
          </p:nvPr>
        </p:nvSpPr>
        <p:spPr>
          <a:xfrm>
            <a:off x="4820775" y="1942450"/>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40"/>
          <p:cNvSpPr txBox="1"/>
          <p:nvPr>
            <p:ph idx="8" type="subTitle"/>
          </p:nvPr>
        </p:nvSpPr>
        <p:spPr>
          <a:xfrm>
            <a:off x="4820775" y="2284375"/>
            <a:ext cx="2480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8" name="Google Shape;438;p40"/>
          <p:cNvSpPr txBox="1"/>
          <p:nvPr>
            <p:ph idx="9" type="title"/>
          </p:nvPr>
        </p:nvSpPr>
        <p:spPr>
          <a:xfrm>
            <a:off x="4820775" y="1534425"/>
            <a:ext cx="753300" cy="44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3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9" name="Google Shape;439;p40"/>
          <p:cNvSpPr txBox="1"/>
          <p:nvPr>
            <p:ph idx="13" type="subTitle"/>
          </p:nvPr>
        </p:nvSpPr>
        <p:spPr>
          <a:xfrm>
            <a:off x="4820775" y="3564650"/>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0" name="Google Shape;440;p40"/>
          <p:cNvSpPr txBox="1"/>
          <p:nvPr>
            <p:ph idx="14" type="subTitle"/>
          </p:nvPr>
        </p:nvSpPr>
        <p:spPr>
          <a:xfrm>
            <a:off x="4820775" y="3906575"/>
            <a:ext cx="24801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1" name="Google Shape;441;p40"/>
          <p:cNvSpPr txBox="1"/>
          <p:nvPr>
            <p:ph idx="15" type="title"/>
          </p:nvPr>
        </p:nvSpPr>
        <p:spPr>
          <a:xfrm>
            <a:off x="4820775" y="3156625"/>
            <a:ext cx="753300" cy="44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3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42" name="Google Shape;442;p40"/>
          <p:cNvSpPr/>
          <p:nvPr/>
        </p:nvSpPr>
        <p:spPr>
          <a:xfrm rot="5400000">
            <a:off x="7689475" y="491725"/>
            <a:ext cx="2257500" cy="24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0"/>
          <p:cNvSpPr/>
          <p:nvPr/>
        </p:nvSpPr>
        <p:spPr>
          <a:xfrm rot="8100000">
            <a:off x="8688401" y="1891781"/>
            <a:ext cx="259650" cy="259650"/>
          </a:xfrm>
          <a:prstGeom prst="plus">
            <a:avLst>
              <a:gd fmla="val 3557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0"/>
          <p:cNvSpPr/>
          <p:nvPr/>
        </p:nvSpPr>
        <p:spPr>
          <a:xfrm>
            <a:off x="8084875" y="4151750"/>
            <a:ext cx="1466700" cy="1466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0"/>
          <p:cNvSpPr/>
          <p:nvPr/>
        </p:nvSpPr>
        <p:spPr>
          <a:xfrm rot="8100000">
            <a:off x="8688401" y="2225349"/>
            <a:ext cx="259650" cy="259650"/>
          </a:xfrm>
          <a:prstGeom prst="plus">
            <a:avLst>
              <a:gd fmla="val 35578"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
    <p:spTree>
      <p:nvGrpSpPr>
        <p:cNvPr id="447" name="Shape 447"/>
        <p:cNvGrpSpPr/>
        <p:nvPr/>
      </p:nvGrpSpPr>
      <p:grpSpPr>
        <a:xfrm>
          <a:off x="0" y="0"/>
          <a:ext cx="0" cy="0"/>
          <a:chOff x="0" y="0"/>
          <a:chExt cx="0" cy="0"/>
        </a:xfrm>
      </p:grpSpPr>
      <p:sp>
        <p:nvSpPr>
          <p:cNvPr id="448" name="Google Shape;448;p41"/>
          <p:cNvSpPr txBox="1"/>
          <p:nvPr>
            <p:ph type="title"/>
          </p:nvPr>
        </p:nvSpPr>
        <p:spPr>
          <a:xfrm>
            <a:off x="720000" y="570550"/>
            <a:ext cx="4071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449" name="Google Shape;449;p41"/>
          <p:cNvSpPr/>
          <p:nvPr/>
        </p:nvSpPr>
        <p:spPr>
          <a:xfrm>
            <a:off x="2387550" y="1360275"/>
            <a:ext cx="6928800" cy="3230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1"/>
          <p:cNvSpPr/>
          <p:nvPr/>
        </p:nvSpPr>
        <p:spPr>
          <a:xfrm rot="5400000">
            <a:off x="348159" y="4256093"/>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1"/>
          <p:cNvSpPr/>
          <p:nvPr/>
        </p:nvSpPr>
        <p:spPr>
          <a:xfrm rot="8100000">
            <a:off x="1011241" y="2837385"/>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1"/>
          <p:cNvSpPr/>
          <p:nvPr/>
        </p:nvSpPr>
        <p:spPr>
          <a:xfrm rot="8100000">
            <a:off x="1011241" y="3129494"/>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1"/>
          <p:cNvSpPr/>
          <p:nvPr/>
        </p:nvSpPr>
        <p:spPr>
          <a:xfrm rot="5400000">
            <a:off x="7309359" y="4256093"/>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1"/>
          <p:cNvSpPr/>
          <p:nvPr/>
        </p:nvSpPr>
        <p:spPr>
          <a:xfrm rot="8100000">
            <a:off x="7972441" y="2837385"/>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1"/>
          <p:cNvSpPr/>
          <p:nvPr/>
        </p:nvSpPr>
        <p:spPr>
          <a:xfrm rot="8100000">
            <a:off x="7972441" y="3129494"/>
            <a:ext cx="236739" cy="236739"/>
          </a:xfrm>
          <a:prstGeom prst="plus">
            <a:avLst>
              <a:gd fmla="val 3557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6" name="Google Shape;456;p41"/>
          <p:cNvGrpSpPr/>
          <p:nvPr/>
        </p:nvGrpSpPr>
        <p:grpSpPr>
          <a:xfrm rot="-5400000">
            <a:off x="7886298" y="2775026"/>
            <a:ext cx="2009551" cy="401196"/>
            <a:chOff x="2480672" y="4589902"/>
            <a:chExt cx="2009551" cy="401196"/>
          </a:xfrm>
        </p:grpSpPr>
        <p:sp>
          <p:nvSpPr>
            <p:cNvPr id="457" name="Google Shape;457;p41"/>
            <p:cNvSpPr/>
            <p:nvPr/>
          </p:nvSpPr>
          <p:spPr>
            <a:xfrm rot="10800000">
              <a:off x="2752323" y="4595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1"/>
            <p:cNvSpPr/>
            <p:nvPr/>
          </p:nvSpPr>
          <p:spPr>
            <a:xfrm rot="10800000">
              <a:off x="2480672" y="4595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1"/>
            <p:cNvSpPr/>
            <p:nvPr/>
          </p:nvSpPr>
          <p:spPr>
            <a:xfrm rot="10800000">
              <a:off x="2752323" y="4883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1"/>
            <p:cNvSpPr/>
            <p:nvPr/>
          </p:nvSpPr>
          <p:spPr>
            <a:xfrm rot="10800000">
              <a:off x="2480672" y="4883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1"/>
            <p:cNvSpPr/>
            <p:nvPr/>
          </p:nvSpPr>
          <p:spPr>
            <a:xfrm rot="10800000">
              <a:off x="3295623" y="45916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1"/>
            <p:cNvSpPr/>
            <p:nvPr/>
          </p:nvSpPr>
          <p:spPr>
            <a:xfrm rot="10800000">
              <a:off x="3023972" y="45916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1"/>
            <p:cNvSpPr/>
            <p:nvPr/>
          </p:nvSpPr>
          <p:spPr>
            <a:xfrm rot="10800000">
              <a:off x="3295623" y="48796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1"/>
            <p:cNvSpPr/>
            <p:nvPr/>
          </p:nvSpPr>
          <p:spPr>
            <a:xfrm rot="10800000">
              <a:off x="3023972" y="48796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1"/>
            <p:cNvSpPr/>
            <p:nvPr/>
          </p:nvSpPr>
          <p:spPr>
            <a:xfrm rot="10800000">
              <a:off x="3838923" y="4593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1"/>
            <p:cNvSpPr/>
            <p:nvPr/>
          </p:nvSpPr>
          <p:spPr>
            <a:xfrm rot="10800000">
              <a:off x="3567272" y="4593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1"/>
            <p:cNvSpPr/>
            <p:nvPr/>
          </p:nvSpPr>
          <p:spPr>
            <a:xfrm rot="10800000">
              <a:off x="3838923" y="4881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1"/>
            <p:cNvSpPr/>
            <p:nvPr/>
          </p:nvSpPr>
          <p:spPr>
            <a:xfrm rot="10800000">
              <a:off x="3567272" y="4881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1"/>
            <p:cNvSpPr/>
            <p:nvPr/>
          </p:nvSpPr>
          <p:spPr>
            <a:xfrm rot="10800000">
              <a:off x="4382223" y="45899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1"/>
            <p:cNvSpPr/>
            <p:nvPr/>
          </p:nvSpPr>
          <p:spPr>
            <a:xfrm rot="10800000">
              <a:off x="4110572" y="45899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1"/>
            <p:cNvSpPr/>
            <p:nvPr/>
          </p:nvSpPr>
          <p:spPr>
            <a:xfrm rot="10800000">
              <a:off x="4382223" y="48779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1"/>
            <p:cNvSpPr/>
            <p:nvPr/>
          </p:nvSpPr>
          <p:spPr>
            <a:xfrm rot="10800000">
              <a:off x="4110572" y="48779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3" name="Google Shape;473;p41"/>
          <p:cNvSpPr/>
          <p:nvPr/>
        </p:nvSpPr>
        <p:spPr>
          <a:xfrm>
            <a:off x="8112225" y="-325550"/>
            <a:ext cx="1466700" cy="14667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5" name="Shape 475"/>
        <p:cNvGrpSpPr/>
        <p:nvPr/>
      </p:nvGrpSpPr>
      <p:grpSpPr>
        <a:xfrm>
          <a:off x="0" y="0"/>
          <a:ext cx="0" cy="0"/>
          <a:chOff x="0" y="0"/>
          <a:chExt cx="0" cy="0"/>
        </a:xfrm>
      </p:grpSpPr>
      <p:sp>
        <p:nvSpPr>
          <p:cNvPr id="476" name="Google Shape;476;p42"/>
          <p:cNvSpPr/>
          <p:nvPr/>
        </p:nvSpPr>
        <p:spPr>
          <a:xfrm>
            <a:off x="2893525" y="318030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2"/>
          <p:cNvSpPr/>
          <p:nvPr/>
        </p:nvSpPr>
        <p:spPr>
          <a:xfrm>
            <a:off x="2885975" y="1497450"/>
            <a:ext cx="4361100" cy="1309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2"/>
          <p:cNvSpPr txBox="1"/>
          <p:nvPr>
            <p:ph idx="1" type="subTitle"/>
          </p:nvPr>
        </p:nvSpPr>
        <p:spPr>
          <a:xfrm>
            <a:off x="3007475" y="1572900"/>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9" name="Google Shape;479;p42"/>
          <p:cNvSpPr txBox="1"/>
          <p:nvPr>
            <p:ph idx="2" type="subTitle"/>
          </p:nvPr>
        </p:nvSpPr>
        <p:spPr>
          <a:xfrm>
            <a:off x="3007475" y="1916747"/>
            <a:ext cx="413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0" name="Google Shape;480;p42"/>
          <p:cNvSpPr txBox="1"/>
          <p:nvPr>
            <p:ph type="title"/>
          </p:nvPr>
        </p:nvSpPr>
        <p:spPr>
          <a:xfrm>
            <a:off x="1889372" y="1572900"/>
            <a:ext cx="996600" cy="130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81" name="Google Shape;481;p42"/>
          <p:cNvSpPr txBox="1"/>
          <p:nvPr>
            <p:ph idx="3" type="subTitle"/>
          </p:nvPr>
        </p:nvSpPr>
        <p:spPr>
          <a:xfrm>
            <a:off x="3007475" y="3262850"/>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82" name="Google Shape;482;p42"/>
          <p:cNvSpPr txBox="1"/>
          <p:nvPr>
            <p:ph idx="4" type="subTitle"/>
          </p:nvPr>
        </p:nvSpPr>
        <p:spPr>
          <a:xfrm>
            <a:off x="3007475" y="3605800"/>
            <a:ext cx="4130400" cy="76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83" name="Google Shape;483;p42"/>
          <p:cNvSpPr txBox="1"/>
          <p:nvPr>
            <p:ph idx="5" type="title"/>
          </p:nvPr>
        </p:nvSpPr>
        <p:spPr>
          <a:xfrm>
            <a:off x="1889372" y="3255750"/>
            <a:ext cx="996600" cy="130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84" name="Google Shape;484;p42"/>
          <p:cNvSpPr txBox="1"/>
          <p:nvPr>
            <p:ph idx="6" type="title"/>
          </p:nvPr>
        </p:nvSpPr>
        <p:spPr>
          <a:xfrm>
            <a:off x="720000" y="570550"/>
            <a:ext cx="2727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485" name="Google Shape;485;p42"/>
          <p:cNvSpPr/>
          <p:nvPr/>
        </p:nvSpPr>
        <p:spPr>
          <a:xfrm rot="5400000">
            <a:off x="7653104" y="4101600"/>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2"/>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2"/>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2"/>
          <p:cNvSpPr/>
          <p:nvPr/>
        </p:nvSpPr>
        <p:spPr>
          <a:xfrm>
            <a:off x="8126075" y="-508950"/>
            <a:ext cx="1460700" cy="1460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2"/>
          <p:cNvSpPr/>
          <p:nvPr/>
        </p:nvSpPr>
        <p:spPr>
          <a:xfrm>
            <a:off x="-228450" y="3778375"/>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1" name="Shape 491"/>
        <p:cNvGrpSpPr/>
        <p:nvPr/>
      </p:nvGrpSpPr>
      <p:grpSpPr>
        <a:xfrm>
          <a:off x="0" y="0"/>
          <a:ext cx="0" cy="0"/>
          <a:chOff x="0" y="0"/>
          <a:chExt cx="0" cy="0"/>
        </a:xfrm>
      </p:grpSpPr>
      <p:sp>
        <p:nvSpPr>
          <p:cNvPr id="492" name="Google Shape;492;p43"/>
          <p:cNvSpPr/>
          <p:nvPr/>
        </p:nvSpPr>
        <p:spPr>
          <a:xfrm>
            <a:off x="1246900" y="-286175"/>
            <a:ext cx="6627000" cy="396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3"/>
          <p:cNvSpPr txBox="1"/>
          <p:nvPr>
            <p:ph type="title"/>
          </p:nvPr>
        </p:nvSpPr>
        <p:spPr>
          <a:xfrm>
            <a:off x="3134400" y="2966250"/>
            <a:ext cx="2875200" cy="47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4" name="Google Shape;494;p43"/>
          <p:cNvSpPr txBox="1"/>
          <p:nvPr>
            <p:ph idx="1" type="subTitle"/>
          </p:nvPr>
        </p:nvSpPr>
        <p:spPr>
          <a:xfrm>
            <a:off x="1231050" y="1704750"/>
            <a:ext cx="6681900" cy="103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700"/>
              <a:buNone/>
              <a:defRPr sz="20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495" name="Google Shape;495;p43"/>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3"/>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3"/>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3"/>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3"/>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3"/>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1" name="Google Shape;501;p43"/>
          <p:cNvGrpSpPr/>
          <p:nvPr/>
        </p:nvGrpSpPr>
        <p:grpSpPr>
          <a:xfrm>
            <a:off x="2480622" y="4633877"/>
            <a:ext cx="4182751" cy="402046"/>
            <a:chOff x="-79178" y="4632327"/>
            <a:chExt cx="4182751" cy="402046"/>
          </a:xfrm>
        </p:grpSpPr>
        <p:sp>
          <p:nvSpPr>
            <p:cNvPr id="502" name="Google Shape;502;p43"/>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3"/>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3"/>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3"/>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3"/>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3"/>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3"/>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3"/>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3"/>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3"/>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3"/>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3"/>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3"/>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3"/>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3"/>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3"/>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3"/>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3"/>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3"/>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3"/>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3"/>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3"/>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3"/>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3"/>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3"/>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3"/>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3"/>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3"/>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3"/>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3"/>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3"/>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3"/>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4" name="Google Shape;53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5" name="Shape 535"/>
        <p:cNvGrpSpPr/>
        <p:nvPr/>
      </p:nvGrpSpPr>
      <p:grpSpPr>
        <a:xfrm>
          <a:off x="0" y="0"/>
          <a:ext cx="0" cy="0"/>
          <a:chOff x="0" y="0"/>
          <a:chExt cx="0" cy="0"/>
        </a:xfrm>
      </p:grpSpPr>
      <p:sp>
        <p:nvSpPr>
          <p:cNvPr id="536" name="Google Shape;536;p44"/>
          <p:cNvSpPr txBox="1"/>
          <p:nvPr>
            <p:ph type="title"/>
          </p:nvPr>
        </p:nvSpPr>
        <p:spPr>
          <a:xfrm>
            <a:off x="1103700" y="1918975"/>
            <a:ext cx="4045200" cy="148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537" name="Google Shape;537;p44"/>
          <p:cNvSpPr txBox="1"/>
          <p:nvPr>
            <p:ph idx="1" type="subTitle"/>
          </p:nvPr>
        </p:nvSpPr>
        <p:spPr>
          <a:xfrm>
            <a:off x="1103700" y="3488875"/>
            <a:ext cx="40452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538" name="Google Shape;538;p44"/>
          <p:cNvSpPr/>
          <p:nvPr/>
        </p:nvSpPr>
        <p:spPr>
          <a:xfrm>
            <a:off x="7313150" y="53235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4"/>
          <p:cNvSpPr/>
          <p:nvPr/>
        </p:nvSpPr>
        <p:spPr>
          <a:xfrm rot="2700000">
            <a:off x="6783666"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4"/>
          <p:cNvSpPr/>
          <p:nvPr/>
        </p:nvSpPr>
        <p:spPr>
          <a:xfrm rot="10800000">
            <a:off x="8067904" y="4108975"/>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4"/>
          <p:cNvSpPr/>
          <p:nvPr/>
        </p:nvSpPr>
        <p:spPr>
          <a:xfrm rot="2700000">
            <a:off x="6440704" y="5177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2" name="Google Shape;542;p44"/>
          <p:cNvGrpSpPr/>
          <p:nvPr/>
        </p:nvGrpSpPr>
        <p:grpSpPr>
          <a:xfrm rot="-5400000">
            <a:off x="-1708777" y="2370726"/>
            <a:ext cx="4182751" cy="402046"/>
            <a:chOff x="-79178" y="4632327"/>
            <a:chExt cx="4182751" cy="402046"/>
          </a:xfrm>
        </p:grpSpPr>
        <p:sp>
          <p:nvSpPr>
            <p:cNvPr id="543" name="Google Shape;543;p44"/>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4"/>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4"/>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4"/>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4"/>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4"/>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4"/>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4"/>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4"/>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4"/>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4"/>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4"/>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4"/>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4"/>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4"/>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4"/>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4"/>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4"/>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4"/>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4"/>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4"/>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4"/>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4"/>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4"/>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4"/>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4"/>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4"/>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4"/>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4"/>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4"/>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4"/>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4"/>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5" name="Google Shape;57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6" name="Shape 576"/>
        <p:cNvGrpSpPr/>
        <p:nvPr/>
      </p:nvGrpSpPr>
      <p:grpSpPr>
        <a:xfrm>
          <a:off x="0" y="0"/>
          <a:ext cx="0" cy="0"/>
          <a:chOff x="0" y="0"/>
          <a:chExt cx="0" cy="0"/>
        </a:xfrm>
      </p:grpSpPr>
      <p:grpSp>
        <p:nvGrpSpPr>
          <p:cNvPr id="577" name="Google Shape;577;p45"/>
          <p:cNvGrpSpPr/>
          <p:nvPr/>
        </p:nvGrpSpPr>
        <p:grpSpPr>
          <a:xfrm>
            <a:off x="2480622" y="4718352"/>
            <a:ext cx="4182751" cy="402046"/>
            <a:chOff x="-79178" y="4632327"/>
            <a:chExt cx="4182751" cy="402046"/>
          </a:xfrm>
        </p:grpSpPr>
        <p:sp>
          <p:nvSpPr>
            <p:cNvPr id="578" name="Google Shape;578;p45"/>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5"/>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5"/>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5"/>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5"/>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5"/>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5"/>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5"/>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5"/>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5"/>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5"/>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5"/>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5"/>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5"/>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5"/>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5"/>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5"/>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5"/>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5"/>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5"/>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5"/>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5"/>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5"/>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5"/>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5"/>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5"/>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5"/>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5"/>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5"/>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5"/>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5"/>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5"/>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45"/>
          <p:cNvSpPr/>
          <p:nvPr/>
        </p:nvSpPr>
        <p:spPr>
          <a:xfrm>
            <a:off x="0" y="1660000"/>
            <a:ext cx="7585200" cy="1869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5"/>
          <p:cNvSpPr txBox="1"/>
          <p:nvPr>
            <p:ph hasCustomPrompt="1" type="title"/>
          </p:nvPr>
        </p:nvSpPr>
        <p:spPr>
          <a:xfrm>
            <a:off x="1558625" y="1660000"/>
            <a:ext cx="6026700" cy="1951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2" name="Google Shape;612;p45"/>
          <p:cNvSpPr txBox="1"/>
          <p:nvPr>
            <p:ph idx="1" type="body"/>
          </p:nvPr>
        </p:nvSpPr>
        <p:spPr>
          <a:xfrm>
            <a:off x="1995600" y="3529900"/>
            <a:ext cx="5152800" cy="4257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600">
                <a:solidFill>
                  <a:schemeClr val="accent1"/>
                </a:solidFill>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613" name="Google Shape;613;p45"/>
          <p:cNvSpPr/>
          <p:nvPr/>
        </p:nvSpPr>
        <p:spPr>
          <a:xfrm rot="10800000">
            <a:off x="-9" y="723447"/>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5"/>
          <p:cNvSpPr/>
          <p:nvPr/>
        </p:nvSpPr>
        <p:spPr>
          <a:xfrm rot="-8100000">
            <a:off x="2019785"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5"/>
          <p:cNvSpPr/>
          <p:nvPr/>
        </p:nvSpPr>
        <p:spPr>
          <a:xfrm rot="-8100000">
            <a:off x="172767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5"/>
          <p:cNvSpPr/>
          <p:nvPr/>
        </p:nvSpPr>
        <p:spPr>
          <a:xfrm>
            <a:off x="7981250" y="-488750"/>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8" name="Shape 618"/>
        <p:cNvGrpSpPr/>
        <p:nvPr/>
      </p:nvGrpSpPr>
      <p:grpSpPr>
        <a:xfrm>
          <a:off x="0" y="0"/>
          <a:ext cx="0" cy="0"/>
          <a:chOff x="0" y="0"/>
          <a:chExt cx="0" cy="0"/>
        </a:xfrm>
      </p:grpSpPr>
      <p:sp>
        <p:nvSpPr>
          <p:cNvPr id="619" name="Google Shape;61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29"/>
          <p:cNvSpPr/>
          <p:nvPr/>
        </p:nvSpPr>
        <p:spPr>
          <a:xfrm>
            <a:off x="1977750" y="1267625"/>
            <a:ext cx="5188500" cy="2608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txBox="1"/>
          <p:nvPr>
            <p:ph type="title"/>
          </p:nvPr>
        </p:nvSpPr>
        <p:spPr>
          <a:xfrm>
            <a:off x="2416650" y="2247800"/>
            <a:ext cx="4310700" cy="6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9" name="Google Shape;89;p29"/>
          <p:cNvSpPr txBox="1"/>
          <p:nvPr>
            <p:ph idx="2" type="title"/>
          </p:nvPr>
        </p:nvSpPr>
        <p:spPr>
          <a:xfrm>
            <a:off x="4060050" y="1517000"/>
            <a:ext cx="1023900" cy="61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solidFill>
                  <a:schemeClr val="lt2"/>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90" name="Google Shape;90;p29"/>
          <p:cNvSpPr txBox="1"/>
          <p:nvPr>
            <p:ph idx="1" type="subTitle"/>
          </p:nvPr>
        </p:nvSpPr>
        <p:spPr>
          <a:xfrm>
            <a:off x="2416650" y="2839775"/>
            <a:ext cx="4310700" cy="8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9"/>
          <p:cNvSpPr/>
          <p:nvPr/>
        </p:nvSpPr>
        <p:spPr>
          <a:xfrm rot="10800000">
            <a:off x="4" y="4428925"/>
            <a:ext cx="1835100" cy="24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9"/>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9"/>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p:nvPr/>
        </p:nvSpPr>
        <p:spPr>
          <a:xfrm>
            <a:off x="7308904" y="45887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9"/>
          <p:cNvSpPr/>
          <p:nvPr/>
        </p:nvSpPr>
        <p:spPr>
          <a:xfrm rot="2700000">
            <a:off x="6436458" y="444279"/>
            <a:ext cx="277893" cy="27789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9"/>
          <p:cNvSpPr/>
          <p:nvPr/>
        </p:nvSpPr>
        <p:spPr>
          <a:xfrm rot="2700000">
            <a:off x="6779421" y="444279"/>
            <a:ext cx="277893" cy="277893"/>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29"/>
          <p:cNvGrpSpPr/>
          <p:nvPr/>
        </p:nvGrpSpPr>
        <p:grpSpPr>
          <a:xfrm rot="5400000">
            <a:off x="-678479" y="931427"/>
            <a:ext cx="2009551" cy="401196"/>
            <a:chOff x="3987172" y="4163502"/>
            <a:chExt cx="2009551" cy="401196"/>
          </a:xfrm>
        </p:grpSpPr>
        <p:sp>
          <p:nvSpPr>
            <p:cNvPr id="98" name="Google Shape;98;p29"/>
            <p:cNvSpPr/>
            <p:nvPr/>
          </p:nvSpPr>
          <p:spPr>
            <a:xfrm rot="10800000">
              <a:off x="4258823" y="416864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9"/>
            <p:cNvSpPr/>
            <p:nvPr/>
          </p:nvSpPr>
          <p:spPr>
            <a:xfrm rot="10800000">
              <a:off x="3987172" y="416864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9"/>
            <p:cNvSpPr/>
            <p:nvPr/>
          </p:nvSpPr>
          <p:spPr>
            <a:xfrm rot="10800000">
              <a:off x="4258823" y="4456698"/>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9"/>
            <p:cNvSpPr/>
            <p:nvPr/>
          </p:nvSpPr>
          <p:spPr>
            <a:xfrm rot="10800000">
              <a:off x="3987172" y="4456698"/>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9"/>
            <p:cNvSpPr/>
            <p:nvPr/>
          </p:nvSpPr>
          <p:spPr>
            <a:xfrm rot="10800000">
              <a:off x="4802123" y="416521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9"/>
            <p:cNvSpPr/>
            <p:nvPr/>
          </p:nvSpPr>
          <p:spPr>
            <a:xfrm rot="10800000">
              <a:off x="4530472" y="416521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9"/>
            <p:cNvSpPr/>
            <p:nvPr/>
          </p:nvSpPr>
          <p:spPr>
            <a:xfrm rot="10800000">
              <a:off x="4802123" y="4453273"/>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9"/>
            <p:cNvSpPr/>
            <p:nvPr/>
          </p:nvSpPr>
          <p:spPr>
            <a:xfrm rot="10800000">
              <a:off x="4530472" y="4453273"/>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rot="10800000">
              <a:off x="5345423" y="4166927"/>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9"/>
            <p:cNvSpPr/>
            <p:nvPr/>
          </p:nvSpPr>
          <p:spPr>
            <a:xfrm rot="10800000">
              <a:off x="5073772" y="4166927"/>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9"/>
            <p:cNvSpPr/>
            <p:nvPr/>
          </p:nvSpPr>
          <p:spPr>
            <a:xfrm rot="10800000">
              <a:off x="5345423" y="445498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9"/>
            <p:cNvSpPr/>
            <p:nvPr/>
          </p:nvSpPr>
          <p:spPr>
            <a:xfrm rot="10800000">
              <a:off x="5073772" y="4454985"/>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9"/>
            <p:cNvSpPr/>
            <p:nvPr/>
          </p:nvSpPr>
          <p:spPr>
            <a:xfrm rot="10800000">
              <a:off x="5888723" y="4163502"/>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rot="10800000">
              <a:off x="5617072" y="4163502"/>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rot="10800000">
              <a:off x="5888723" y="445156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p:nvPr/>
          </p:nvSpPr>
          <p:spPr>
            <a:xfrm rot="10800000">
              <a:off x="5617072" y="4451560"/>
              <a:ext cx="108000" cy="108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29"/>
          <p:cNvGrpSpPr/>
          <p:nvPr/>
        </p:nvGrpSpPr>
        <p:grpSpPr>
          <a:xfrm rot="5400000">
            <a:off x="7823222" y="3811751"/>
            <a:ext cx="2009551" cy="401196"/>
            <a:chOff x="3987172" y="4163502"/>
            <a:chExt cx="2009551" cy="401196"/>
          </a:xfrm>
        </p:grpSpPr>
        <p:sp>
          <p:nvSpPr>
            <p:cNvPr id="115" name="Google Shape;115;p29"/>
            <p:cNvSpPr/>
            <p:nvPr/>
          </p:nvSpPr>
          <p:spPr>
            <a:xfrm rot="10800000">
              <a:off x="4258823" y="41686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9"/>
            <p:cNvSpPr/>
            <p:nvPr/>
          </p:nvSpPr>
          <p:spPr>
            <a:xfrm rot="10800000">
              <a:off x="3987172" y="41686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9"/>
            <p:cNvSpPr/>
            <p:nvPr/>
          </p:nvSpPr>
          <p:spPr>
            <a:xfrm rot="10800000">
              <a:off x="4258823" y="44566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p:nvPr/>
          </p:nvSpPr>
          <p:spPr>
            <a:xfrm rot="10800000">
              <a:off x="3987172" y="44566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rot="10800000">
              <a:off x="4802123" y="41652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rot="10800000">
              <a:off x="4530472" y="41652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rot="10800000">
              <a:off x="4802123" y="44532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rot="10800000">
              <a:off x="4530472" y="44532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rot="10800000">
              <a:off x="5345423" y="41669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rot="10800000">
              <a:off x="5073772" y="41669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9"/>
            <p:cNvSpPr/>
            <p:nvPr/>
          </p:nvSpPr>
          <p:spPr>
            <a:xfrm rot="10800000">
              <a:off x="5345423" y="44549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9"/>
            <p:cNvSpPr/>
            <p:nvPr/>
          </p:nvSpPr>
          <p:spPr>
            <a:xfrm rot="10800000">
              <a:off x="5073772" y="44549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9"/>
            <p:cNvSpPr/>
            <p:nvPr/>
          </p:nvSpPr>
          <p:spPr>
            <a:xfrm rot="10800000">
              <a:off x="5888723" y="41635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9"/>
            <p:cNvSpPr/>
            <p:nvPr/>
          </p:nvSpPr>
          <p:spPr>
            <a:xfrm rot="10800000">
              <a:off x="5617072" y="41635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9"/>
            <p:cNvSpPr/>
            <p:nvPr/>
          </p:nvSpPr>
          <p:spPr>
            <a:xfrm rot="10800000">
              <a:off x="5888723" y="44515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p:nvPr/>
          </p:nvSpPr>
          <p:spPr>
            <a:xfrm rot="10800000">
              <a:off x="5617072" y="44515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620" name="Shape 620"/>
        <p:cNvGrpSpPr/>
        <p:nvPr/>
      </p:nvGrpSpPr>
      <p:grpSpPr>
        <a:xfrm>
          <a:off x="0" y="0"/>
          <a:ext cx="0" cy="0"/>
          <a:chOff x="0" y="0"/>
          <a:chExt cx="0" cy="0"/>
        </a:xfrm>
      </p:grpSpPr>
      <p:sp>
        <p:nvSpPr>
          <p:cNvPr id="621" name="Google Shape;621;p47"/>
          <p:cNvSpPr/>
          <p:nvPr/>
        </p:nvSpPr>
        <p:spPr>
          <a:xfrm rot="-5400000">
            <a:off x="2458125"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7"/>
          <p:cNvSpPr/>
          <p:nvPr/>
        </p:nvSpPr>
        <p:spPr>
          <a:xfrm rot="-5400000">
            <a:off x="5067300"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7"/>
          <p:cNvSpPr/>
          <p:nvPr/>
        </p:nvSpPr>
        <p:spPr>
          <a:xfrm rot="-5400000">
            <a:off x="-156600" y="2800225"/>
            <a:ext cx="4233300" cy="2469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7"/>
          <p:cNvSpPr txBox="1"/>
          <p:nvPr>
            <p:ph idx="1" type="subTitle"/>
          </p:nvPr>
        </p:nvSpPr>
        <p:spPr>
          <a:xfrm>
            <a:off x="3686475" y="278827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5" name="Google Shape;625;p47"/>
          <p:cNvSpPr txBox="1"/>
          <p:nvPr>
            <p:ph idx="2" type="subTitle"/>
          </p:nvPr>
        </p:nvSpPr>
        <p:spPr>
          <a:xfrm>
            <a:off x="3473475" y="3130200"/>
            <a:ext cx="2183400" cy="76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6" name="Google Shape;626;p47"/>
          <p:cNvSpPr txBox="1"/>
          <p:nvPr>
            <p:ph type="title"/>
          </p:nvPr>
        </p:nvSpPr>
        <p:spPr>
          <a:xfrm>
            <a:off x="720000" y="570550"/>
            <a:ext cx="4071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627" name="Google Shape;627;p47"/>
          <p:cNvSpPr txBox="1"/>
          <p:nvPr>
            <p:ph idx="3" type="subTitle"/>
          </p:nvPr>
        </p:nvSpPr>
        <p:spPr>
          <a:xfrm>
            <a:off x="6301200" y="278827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8" name="Google Shape;628;p47"/>
          <p:cNvSpPr txBox="1"/>
          <p:nvPr>
            <p:ph idx="4" type="subTitle"/>
          </p:nvPr>
        </p:nvSpPr>
        <p:spPr>
          <a:xfrm>
            <a:off x="6088100" y="3130200"/>
            <a:ext cx="2183400" cy="76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9" name="Google Shape;629;p47"/>
          <p:cNvSpPr txBox="1"/>
          <p:nvPr>
            <p:ph idx="5" type="subTitle"/>
          </p:nvPr>
        </p:nvSpPr>
        <p:spPr>
          <a:xfrm>
            <a:off x="1077300" y="278827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0" name="Google Shape;630;p47"/>
          <p:cNvSpPr txBox="1"/>
          <p:nvPr>
            <p:ph idx="6" type="subTitle"/>
          </p:nvPr>
        </p:nvSpPr>
        <p:spPr>
          <a:xfrm>
            <a:off x="870687" y="3130200"/>
            <a:ext cx="2183400" cy="76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1" name="Google Shape;631;p47"/>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7"/>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7"/>
          <p:cNvSpPr/>
          <p:nvPr/>
        </p:nvSpPr>
        <p:spPr>
          <a:xfrm>
            <a:off x="7581005" y="723350"/>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635" name="Shape 635"/>
        <p:cNvGrpSpPr/>
        <p:nvPr/>
      </p:nvGrpSpPr>
      <p:grpSpPr>
        <a:xfrm>
          <a:off x="0" y="0"/>
          <a:ext cx="0" cy="0"/>
          <a:chOff x="0" y="0"/>
          <a:chExt cx="0" cy="0"/>
        </a:xfrm>
      </p:grpSpPr>
      <p:sp>
        <p:nvSpPr>
          <p:cNvPr id="636" name="Google Shape;636;p48"/>
          <p:cNvSpPr txBox="1"/>
          <p:nvPr>
            <p:ph type="title"/>
          </p:nvPr>
        </p:nvSpPr>
        <p:spPr>
          <a:xfrm>
            <a:off x="720000" y="570550"/>
            <a:ext cx="4071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637" name="Google Shape;637;p48"/>
          <p:cNvSpPr/>
          <p:nvPr/>
        </p:nvSpPr>
        <p:spPr>
          <a:xfrm>
            <a:off x="1353175" y="3386500"/>
            <a:ext cx="2874600" cy="1842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8"/>
          <p:cNvSpPr/>
          <p:nvPr/>
        </p:nvSpPr>
        <p:spPr>
          <a:xfrm rot="5400000">
            <a:off x="-182366" y="4262568"/>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8"/>
          <p:cNvSpPr/>
          <p:nvPr/>
        </p:nvSpPr>
        <p:spPr>
          <a:xfrm rot="8100000">
            <a:off x="480716" y="2843860"/>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8"/>
          <p:cNvSpPr/>
          <p:nvPr/>
        </p:nvSpPr>
        <p:spPr>
          <a:xfrm rot="8100000">
            <a:off x="480716" y="313596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8"/>
          <p:cNvSpPr/>
          <p:nvPr/>
        </p:nvSpPr>
        <p:spPr>
          <a:xfrm rot="-5400000">
            <a:off x="7750137" y="675604"/>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8"/>
          <p:cNvSpPr/>
          <p:nvPr/>
        </p:nvSpPr>
        <p:spPr>
          <a:xfrm rot="-2700000">
            <a:off x="8413316" y="2069373"/>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8"/>
          <p:cNvSpPr/>
          <p:nvPr/>
        </p:nvSpPr>
        <p:spPr>
          <a:xfrm rot="-2700000">
            <a:off x="8413316" y="1777264"/>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8"/>
          <p:cNvSpPr/>
          <p:nvPr/>
        </p:nvSpPr>
        <p:spPr>
          <a:xfrm>
            <a:off x="4915950" y="3386500"/>
            <a:ext cx="2874600" cy="1842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
    <p:spTree>
      <p:nvGrpSpPr>
        <p:cNvPr id="646" name="Shape 646"/>
        <p:cNvGrpSpPr/>
        <p:nvPr/>
      </p:nvGrpSpPr>
      <p:grpSpPr>
        <a:xfrm>
          <a:off x="0" y="0"/>
          <a:ext cx="0" cy="0"/>
          <a:chOff x="0" y="0"/>
          <a:chExt cx="0" cy="0"/>
        </a:xfrm>
      </p:grpSpPr>
      <p:sp>
        <p:nvSpPr>
          <p:cNvPr id="647" name="Google Shape;647;p49"/>
          <p:cNvSpPr txBox="1"/>
          <p:nvPr>
            <p:ph type="title"/>
          </p:nvPr>
        </p:nvSpPr>
        <p:spPr>
          <a:xfrm>
            <a:off x="720000" y="570550"/>
            <a:ext cx="4071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648" name="Google Shape;648;p49"/>
          <p:cNvSpPr/>
          <p:nvPr/>
        </p:nvSpPr>
        <p:spPr>
          <a:xfrm>
            <a:off x="7581005" y="723350"/>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9"/>
          <p:cNvSpPr/>
          <p:nvPr/>
        </p:nvSpPr>
        <p:spPr>
          <a:xfrm rot="2700000">
            <a:off x="6837897" y="71092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9"/>
          <p:cNvSpPr/>
          <p:nvPr/>
        </p:nvSpPr>
        <p:spPr>
          <a:xfrm rot="2700000">
            <a:off x="7130006" y="710929"/>
            <a:ext cx="236739" cy="236739"/>
          </a:xfrm>
          <a:prstGeom prst="plus">
            <a:avLst>
              <a:gd fmla="val 3557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9"/>
          <p:cNvSpPr/>
          <p:nvPr/>
        </p:nvSpPr>
        <p:spPr>
          <a:xfrm>
            <a:off x="4661750" y="1821800"/>
            <a:ext cx="4654500" cy="1023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9"/>
          <p:cNvSpPr/>
          <p:nvPr/>
        </p:nvSpPr>
        <p:spPr>
          <a:xfrm>
            <a:off x="4661750" y="2982675"/>
            <a:ext cx="4654500" cy="1023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_1">
    <p:spTree>
      <p:nvGrpSpPr>
        <p:cNvPr id="654" name="Shape 654"/>
        <p:cNvGrpSpPr/>
        <p:nvPr/>
      </p:nvGrpSpPr>
      <p:grpSpPr>
        <a:xfrm>
          <a:off x="0" y="0"/>
          <a:ext cx="0" cy="0"/>
          <a:chOff x="0" y="0"/>
          <a:chExt cx="0" cy="0"/>
        </a:xfrm>
      </p:grpSpPr>
      <p:sp>
        <p:nvSpPr>
          <p:cNvPr id="655" name="Google Shape;655;p50"/>
          <p:cNvSpPr txBox="1"/>
          <p:nvPr>
            <p:ph type="title"/>
          </p:nvPr>
        </p:nvSpPr>
        <p:spPr>
          <a:xfrm>
            <a:off x="720000" y="570550"/>
            <a:ext cx="4071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grpSp>
        <p:nvGrpSpPr>
          <p:cNvPr id="656" name="Google Shape;656;p50"/>
          <p:cNvGrpSpPr/>
          <p:nvPr/>
        </p:nvGrpSpPr>
        <p:grpSpPr>
          <a:xfrm rot="-5400000">
            <a:off x="6851598" y="2370726"/>
            <a:ext cx="4182751" cy="402046"/>
            <a:chOff x="-79178" y="4632327"/>
            <a:chExt cx="4182751" cy="402046"/>
          </a:xfrm>
        </p:grpSpPr>
        <p:sp>
          <p:nvSpPr>
            <p:cNvPr id="657" name="Google Shape;657;p50"/>
            <p:cNvSpPr/>
            <p:nvPr/>
          </p:nvSpPr>
          <p:spPr>
            <a:xfrm rot="10800000">
              <a:off x="192473"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0"/>
            <p:cNvSpPr/>
            <p:nvPr/>
          </p:nvSpPr>
          <p:spPr>
            <a:xfrm rot="10800000">
              <a:off x="-79178" y="463831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0"/>
            <p:cNvSpPr/>
            <p:nvPr/>
          </p:nvSpPr>
          <p:spPr>
            <a:xfrm rot="10800000">
              <a:off x="192473"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0"/>
            <p:cNvSpPr/>
            <p:nvPr/>
          </p:nvSpPr>
          <p:spPr>
            <a:xfrm rot="10800000">
              <a:off x="-79178" y="492637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0"/>
            <p:cNvSpPr/>
            <p:nvPr/>
          </p:nvSpPr>
          <p:spPr>
            <a:xfrm rot="10800000">
              <a:off x="735773"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0"/>
            <p:cNvSpPr/>
            <p:nvPr/>
          </p:nvSpPr>
          <p:spPr>
            <a:xfrm rot="10800000">
              <a:off x="464122" y="463489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0"/>
            <p:cNvSpPr/>
            <p:nvPr/>
          </p:nvSpPr>
          <p:spPr>
            <a:xfrm rot="10800000">
              <a:off x="735773"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0"/>
            <p:cNvSpPr/>
            <p:nvPr/>
          </p:nvSpPr>
          <p:spPr>
            <a:xfrm rot="10800000">
              <a:off x="464122" y="492294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0"/>
            <p:cNvSpPr/>
            <p:nvPr/>
          </p:nvSpPr>
          <p:spPr>
            <a:xfrm rot="10800000">
              <a:off x="1279073"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0"/>
            <p:cNvSpPr/>
            <p:nvPr/>
          </p:nvSpPr>
          <p:spPr>
            <a:xfrm rot="10800000">
              <a:off x="1007422" y="463660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0"/>
            <p:cNvSpPr/>
            <p:nvPr/>
          </p:nvSpPr>
          <p:spPr>
            <a:xfrm rot="10800000">
              <a:off x="1279073"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0"/>
            <p:cNvSpPr/>
            <p:nvPr/>
          </p:nvSpPr>
          <p:spPr>
            <a:xfrm rot="10800000">
              <a:off x="1007422" y="492466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0"/>
            <p:cNvSpPr/>
            <p:nvPr/>
          </p:nvSpPr>
          <p:spPr>
            <a:xfrm rot="10800000">
              <a:off x="1822373"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0"/>
            <p:cNvSpPr/>
            <p:nvPr/>
          </p:nvSpPr>
          <p:spPr>
            <a:xfrm rot="10800000">
              <a:off x="1550722" y="463317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0"/>
            <p:cNvSpPr/>
            <p:nvPr/>
          </p:nvSpPr>
          <p:spPr>
            <a:xfrm rot="10800000">
              <a:off x="1822373"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0"/>
            <p:cNvSpPr/>
            <p:nvPr/>
          </p:nvSpPr>
          <p:spPr>
            <a:xfrm rot="10800000">
              <a:off x="1550722" y="492123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0"/>
            <p:cNvSpPr/>
            <p:nvPr/>
          </p:nvSpPr>
          <p:spPr>
            <a:xfrm rot="10800000">
              <a:off x="2365673"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0"/>
            <p:cNvSpPr/>
            <p:nvPr/>
          </p:nvSpPr>
          <p:spPr>
            <a:xfrm rot="10800000">
              <a:off x="2094022" y="463746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0"/>
            <p:cNvSpPr/>
            <p:nvPr/>
          </p:nvSpPr>
          <p:spPr>
            <a:xfrm rot="10800000">
              <a:off x="2365673"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0"/>
            <p:cNvSpPr/>
            <p:nvPr/>
          </p:nvSpPr>
          <p:spPr>
            <a:xfrm rot="10800000">
              <a:off x="2094022" y="4925523"/>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0"/>
            <p:cNvSpPr/>
            <p:nvPr/>
          </p:nvSpPr>
          <p:spPr>
            <a:xfrm rot="10800000">
              <a:off x="2908973"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0"/>
            <p:cNvSpPr/>
            <p:nvPr/>
          </p:nvSpPr>
          <p:spPr>
            <a:xfrm rot="10800000">
              <a:off x="2637322" y="463404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0"/>
            <p:cNvSpPr/>
            <p:nvPr/>
          </p:nvSpPr>
          <p:spPr>
            <a:xfrm rot="10800000">
              <a:off x="2908973"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0"/>
            <p:cNvSpPr/>
            <p:nvPr/>
          </p:nvSpPr>
          <p:spPr>
            <a:xfrm rot="10800000">
              <a:off x="2637322" y="4922098"/>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0"/>
            <p:cNvSpPr/>
            <p:nvPr/>
          </p:nvSpPr>
          <p:spPr>
            <a:xfrm rot="10800000">
              <a:off x="3452273"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0"/>
            <p:cNvSpPr/>
            <p:nvPr/>
          </p:nvSpPr>
          <p:spPr>
            <a:xfrm rot="10800000">
              <a:off x="3180622" y="4635752"/>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0"/>
            <p:cNvSpPr/>
            <p:nvPr/>
          </p:nvSpPr>
          <p:spPr>
            <a:xfrm rot="10800000">
              <a:off x="3452273"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0"/>
            <p:cNvSpPr/>
            <p:nvPr/>
          </p:nvSpPr>
          <p:spPr>
            <a:xfrm rot="10800000">
              <a:off x="3180622" y="4923810"/>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0"/>
            <p:cNvSpPr/>
            <p:nvPr/>
          </p:nvSpPr>
          <p:spPr>
            <a:xfrm rot="10800000">
              <a:off x="3995573"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0"/>
            <p:cNvSpPr/>
            <p:nvPr/>
          </p:nvSpPr>
          <p:spPr>
            <a:xfrm rot="10800000">
              <a:off x="3723922" y="4632327"/>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0"/>
            <p:cNvSpPr/>
            <p:nvPr/>
          </p:nvSpPr>
          <p:spPr>
            <a:xfrm rot="10800000">
              <a:off x="3995573"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0"/>
            <p:cNvSpPr/>
            <p:nvPr/>
          </p:nvSpPr>
          <p:spPr>
            <a:xfrm rot="10800000">
              <a:off x="3723922" y="4920385"/>
              <a:ext cx="108000" cy="108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9" name="Google Shape;689;p50"/>
          <p:cNvSpPr/>
          <p:nvPr/>
        </p:nvSpPr>
        <p:spPr>
          <a:xfrm rot="-5400000">
            <a:off x="4239150" y="1848975"/>
            <a:ext cx="4233300" cy="2977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691" name="Shape 691"/>
        <p:cNvGrpSpPr/>
        <p:nvPr/>
      </p:nvGrpSpPr>
      <p:grpSpPr>
        <a:xfrm>
          <a:off x="0" y="0"/>
          <a:ext cx="0" cy="0"/>
          <a:chOff x="0" y="0"/>
          <a:chExt cx="0" cy="0"/>
        </a:xfrm>
      </p:grpSpPr>
      <p:sp>
        <p:nvSpPr>
          <p:cNvPr id="692" name="Google Shape;692;p51"/>
          <p:cNvSpPr/>
          <p:nvPr/>
        </p:nvSpPr>
        <p:spPr>
          <a:xfrm>
            <a:off x="445375" y="-110100"/>
            <a:ext cx="3935700" cy="4534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1"/>
          <p:cNvSpPr txBox="1"/>
          <p:nvPr>
            <p:ph type="title"/>
          </p:nvPr>
        </p:nvSpPr>
        <p:spPr>
          <a:xfrm>
            <a:off x="894975" y="823125"/>
            <a:ext cx="2659500" cy="69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5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94" name="Google Shape;694;p51"/>
          <p:cNvSpPr txBox="1"/>
          <p:nvPr/>
        </p:nvSpPr>
        <p:spPr>
          <a:xfrm>
            <a:off x="901075" y="3058475"/>
            <a:ext cx="3351000" cy="67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1"/>
                </a:solidFill>
                <a:latin typeface="Montserrat"/>
                <a:ea typeface="Montserrat"/>
                <a:cs typeface="Montserrat"/>
                <a:sym typeface="Montserrat"/>
              </a:rPr>
              <a:t>CREDITS: This presentation template was created by </a:t>
            </a:r>
            <a:r>
              <a:rPr b="1" i="0" lang="en" sz="1100" u="none" cap="none" strike="noStrike">
                <a:solidFill>
                  <a:schemeClr val="accent1"/>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n" sz="1100" u="none" cap="none" strike="noStrike">
                <a:solidFill>
                  <a:schemeClr val="accent1"/>
                </a:solidFill>
                <a:latin typeface="Montserrat"/>
                <a:ea typeface="Montserrat"/>
                <a:cs typeface="Montserrat"/>
                <a:sym typeface="Montserrat"/>
              </a:rPr>
              <a:t>, including icons by </a:t>
            </a:r>
            <a:r>
              <a:rPr b="1" i="0" lang="en" sz="1100" u="none" cap="none" strike="noStrike">
                <a:solidFill>
                  <a:schemeClr val="accent1"/>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n" sz="1100" u="none" cap="none" strike="noStrike">
                <a:solidFill>
                  <a:schemeClr val="accent1"/>
                </a:solidFill>
                <a:latin typeface="Montserrat"/>
                <a:ea typeface="Montserrat"/>
                <a:cs typeface="Montserrat"/>
                <a:sym typeface="Montserrat"/>
              </a:rPr>
              <a:t>, infographics &amp; images by </a:t>
            </a:r>
            <a:r>
              <a:rPr b="1" i="0" lang="en" sz="1100" u="none" cap="none" strike="noStrike">
                <a:solidFill>
                  <a:schemeClr val="accent1"/>
                </a:solidFill>
                <a:uFill>
                  <a:noFill/>
                </a:uFill>
                <a:latin typeface="Montserrat"/>
                <a:ea typeface="Montserrat"/>
                <a:cs typeface="Montserrat"/>
                <a:sym typeface="Montserrat"/>
                <a:hlinkClick r:id="rId4">
                  <a:extLst>
                    <a:ext uri="{A12FA001-AC4F-418D-AE19-62706E023703}">
                      <ahyp:hlinkClr val="tx"/>
                    </a:ext>
                  </a:extLst>
                </a:hlinkClick>
              </a:rPr>
              <a:t>Freepik</a:t>
            </a:r>
            <a:endParaRPr b="1" i="0" sz="1100" u="none" cap="none" strike="noStrike">
              <a:solidFill>
                <a:schemeClr val="accent1"/>
              </a:solidFill>
              <a:latin typeface="Montserrat"/>
              <a:ea typeface="Montserrat"/>
              <a:cs typeface="Montserrat"/>
              <a:sym typeface="Montserrat"/>
            </a:endParaRPr>
          </a:p>
        </p:txBody>
      </p:sp>
      <p:sp>
        <p:nvSpPr>
          <p:cNvPr id="695" name="Google Shape;695;p51"/>
          <p:cNvSpPr txBox="1"/>
          <p:nvPr>
            <p:ph idx="1" type="subTitle"/>
          </p:nvPr>
        </p:nvSpPr>
        <p:spPr>
          <a:xfrm>
            <a:off x="901075" y="3678775"/>
            <a:ext cx="3024300" cy="35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6" name="Google Shape;696;p51"/>
          <p:cNvSpPr txBox="1"/>
          <p:nvPr>
            <p:ph idx="2" type="subTitle"/>
          </p:nvPr>
        </p:nvSpPr>
        <p:spPr>
          <a:xfrm>
            <a:off x="901075" y="1444825"/>
            <a:ext cx="3395400" cy="98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7" name="Google Shape;697;p51"/>
          <p:cNvSpPr/>
          <p:nvPr/>
        </p:nvSpPr>
        <p:spPr>
          <a:xfrm>
            <a:off x="7581005" y="272500"/>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1"/>
          <p:cNvSpPr/>
          <p:nvPr/>
        </p:nvSpPr>
        <p:spPr>
          <a:xfrm rot="2700000">
            <a:off x="6837897" y="26007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1"/>
          <p:cNvSpPr/>
          <p:nvPr/>
        </p:nvSpPr>
        <p:spPr>
          <a:xfrm rot="2700000">
            <a:off x="7130006" y="26007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
    <p:spTree>
      <p:nvGrpSpPr>
        <p:cNvPr id="701" name="Shape 701"/>
        <p:cNvGrpSpPr/>
        <p:nvPr/>
      </p:nvGrpSpPr>
      <p:grpSpPr>
        <a:xfrm>
          <a:off x="0" y="0"/>
          <a:ext cx="0" cy="0"/>
          <a:chOff x="0" y="0"/>
          <a:chExt cx="0" cy="0"/>
        </a:xfrm>
      </p:grpSpPr>
      <p:sp>
        <p:nvSpPr>
          <p:cNvPr id="702" name="Google Shape;702;p52"/>
          <p:cNvSpPr txBox="1"/>
          <p:nvPr>
            <p:ph type="title"/>
          </p:nvPr>
        </p:nvSpPr>
        <p:spPr>
          <a:xfrm>
            <a:off x="720000" y="570550"/>
            <a:ext cx="46926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703" name="Google Shape;70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6">
    <p:spTree>
      <p:nvGrpSpPr>
        <p:cNvPr id="704" name="Shape 704"/>
        <p:cNvGrpSpPr/>
        <p:nvPr/>
      </p:nvGrpSpPr>
      <p:grpSpPr>
        <a:xfrm>
          <a:off x="0" y="0"/>
          <a:ext cx="0" cy="0"/>
          <a:chOff x="0" y="0"/>
          <a:chExt cx="0" cy="0"/>
        </a:xfrm>
      </p:grpSpPr>
      <p:sp>
        <p:nvSpPr>
          <p:cNvPr id="705" name="Google Shape;705;p53"/>
          <p:cNvSpPr/>
          <p:nvPr/>
        </p:nvSpPr>
        <p:spPr>
          <a:xfrm>
            <a:off x="-191275" y="1767950"/>
            <a:ext cx="7545300" cy="1883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3"/>
          <p:cNvSpPr txBox="1"/>
          <p:nvPr>
            <p:ph type="title"/>
          </p:nvPr>
        </p:nvSpPr>
        <p:spPr>
          <a:xfrm>
            <a:off x="720000" y="570550"/>
            <a:ext cx="4536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707" name="Google Shape;707;p53"/>
          <p:cNvSpPr txBox="1"/>
          <p:nvPr>
            <p:ph idx="1" type="body"/>
          </p:nvPr>
        </p:nvSpPr>
        <p:spPr>
          <a:xfrm>
            <a:off x="1819200" y="2422100"/>
            <a:ext cx="5536500" cy="10314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66000"/>
              </a:lnSpc>
              <a:spcBef>
                <a:spcPts val="0"/>
              </a:spcBef>
              <a:spcAft>
                <a:spcPts val="0"/>
              </a:spcAft>
              <a:buSzPts val="1400"/>
              <a:buChar char="●"/>
              <a:defRPr sz="12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708" name="Google Shape;708;p53"/>
          <p:cNvSpPr txBox="1"/>
          <p:nvPr>
            <p:ph idx="2" type="subTitle"/>
          </p:nvPr>
        </p:nvSpPr>
        <p:spPr>
          <a:xfrm>
            <a:off x="1819200" y="1959200"/>
            <a:ext cx="3027300" cy="46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Oswald"/>
              <a:buNone/>
              <a:defRPr b="1" sz="2000">
                <a:latin typeface="Oswald"/>
                <a:ea typeface="Oswald"/>
                <a:cs typeface="Oswald"/>
                <a:sym typeface="Oswald"/>
              </a:defRPr>
            </a:lvl1pPr>
            <a:lvl2pPr lvl="1" algn="l">
              <a:lnSpc>
                <a:spcPct val="100000"/>
              </a:lnSpc>
              <a:spcBef>
                <a:spcPts val="0"/>
              </a:spcBef>
              <a:spcAft>
                <a:spcPts val="0"/>
              </a:spcAft>
              <a:buSzPts val="2000"/>
              <a:buFont typeface="Oswald"/>
              <a:buNone/>
              <a:defRPr b="1" sz="2000">
                <a:latin typeface="Oswald"/>
                <a:ea typeface="Oswald"/>
                <a:cs typeface="Oswald"/>
                <a:sym typeface="Oswald"/>
              </a:defRPr>
            </a:lvl2pPr>
            <a:lvl3pPr lvl="2" algn="l">
              <a:lnSpc>
                <a:spcPct val="100000"/>
              </a:lnSpc>
              <a:spcBef>
                <a:spcPts val="0"/>
              </a:spcBef>
              <a:spcAft>
                <a:spcPts val="0"/>
              </a:spcAft>
              <a:buSzPts val="2000"/>
              <a:buFont typeface="Oswald"/>
              <a:buNone/>
              <a:defRPr b="1" sz="2000">
                <a:latin typeface="Oswald"/>
                <a:ea typeface="Oswald"/>
                <a:cs typeface="Oswald"/>
                <a:sym typeface="Oswald"/>
              </a:defRPr>
            </a:lvl3pPr>
            <a:lvl4pPr lvl="3" algn="l">
              <a:lnSpc>
                <a:spcPct val="100000"/>
              </a:lnSpc>
              <a:spcBef>
                <a:spcPts val="0"/>
              </a:spcBef>
              <a:spcAft>
                <a:spcPts val="0"/>
              </a:spcAft>
              <a:buSzPts val="2000"/>
              <a:buFont typeface="Oswald"/>
              <a:buNone/>
              <a:defRPr b="1" sz="2000">
                <a:latin typeface="Oswald"/>
                <a:ea typeface="Oswald"/>
                <a:cs typeface="Oswald"/>
                <a:sym typeface="Oswald"/>
              </a:defRPr>
            </a:lvl4pPr>
            <a:lvl5pPr lvl="4" algn="l">
              <a:lnSpc>
                <a:spcPct val="100000"/>
              </a:lnSpc>
              <a:spcBef>
                <a:spcPts val="0"/>
              </a:spcBef>
              <a:spcAft>
                <a:spcPts val="0"/>
              </a:spcAft>
              <a:buSzPts val="2000"/>
              <a:buFont typeface="Oswald"/>
              <a:buNone/>
              <a:defRPr b="1" sz="2000">
                <a:latin typeface="Oswald"/>
                <a:ea typeface="Oswald"/>
                <a:cs typeface="Oswald"/>
                <a:sym typeface="Oswald"/>
              </a:defRPr>
            </a:lvl5pPr>
            <a:lvl6pPr lvl="5" algn="l">
              <a:lnSpc>
                <a:spcPct val="100000"/>
              </a:lnSpc>
              <a:spcBef>
                <a:spcPts val="0"/>
              </a:spcBef>
              <a:spcAft>
                <a:spcPts val="0"/>
              </a:spcAft>
              <a:buSzPts val="2000"/>
              <a:buFont typeface="Oswald"/>
              <a:buNone/>
              <a:defRPr b="1" sz="2000">
                <a:latin typeface="Oswald"/>
                <a:ea typeface="Oswald"/>
                <a:cs typeface="Oswald"/>
                <a:sym typeface="Oswald"/>
              </a:defRPr>
            </a:lvl6pPr>
            <a:lvl7pPr lvl="6" algn="l">
              <a:lnSpc>
                <a:spcPct val="100000"/>
              </a:lnSpc>
              <a:spcBef>
                <a:spcPts val="0"/>
              </a:spcBef>
              <a:spcAft>
                <a:spcPts val="0"/>
              </a:spcAft>
              <a:buSzPts val="2000"/>
              <a:buFont typeface="Oswald"/>
              <a:buNone/>
              <a:defRPr b="1" sz="2000">
                <a:latin typeface="Oswald"/>
                <a:ea typeface="Oswald"/>
                <a:cs typeface="Oswald"/>
                <a:sym typeface="Oswald"/>
              </a:defRPr>
            </a:lvl7pPr>
            <a:lvl8pPr lvl="7" algn="l">
              <a:lnSpc>
                <a:spcPct val="100000"/>
              </a:lnSpc>
              <a:spcBef>
                <a:spcPts val="0"/>
              </a:spcBef>
              <a:spcAft>
                <a:spcPts val="0"/>
              </a:spcAft>
              <a:buSzPts val="2000"/>
              <a:buFont typeface="Oswald"/>
              <a:buNone/>
              <a:defRPr b="1" sz="2000">
                <a:latin typeface="Oswald"/>
                <a:ea typeface="Oswald"/>
                <a:cs typeface="Oswald"/>
                <a:sym typeface="Oswald"/>
              </a:defRPr>
            </a:lvl8pPr>
            <a:lvl9pPr lvl="8" algn="l">
              <a:lnSpc>
                <a:spcPct val="100000"/>
              </a:lnSpc>
              <a:spcBef>
                <a:spcPts val="0"/>
              </a:spcBef>
              <a:spcAft>
                <a:spcPts val="0"/>
              </a:spcAft>
              <a:buSzPts val="2000"/>
              <a:buFont typeface="Oswald"/>
              <a:buNone/>
              <a:defRPr b="1" sz="2000">
                <a:latin typeface="Oswald"/>
                <a:ea typeface="Oswald"/>
                <a:cs typeface="Oswald"/>
                <a:sym typeface="Oswald"/>
              </a:defRPr>
            </a:lvl9pPr>
          </a:lstStyle>
          <a:p/>
        </p:txBody>
      </p:sp>
      <p:sp>
        <p:nvSpPr>
          <p:cNvPr id="709" name="Google Shape;709;p53"/>
          <p:cNvSpPr/>
          <p:nvPr/>
        </p:nvSpPr>
        <p:spPr>
          <a:xfrm>
            <a:off x="7954375" y="-224475"/>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3"/>
          <p:cNvSpPr/>
          <p:nvPr/>
        </p:nvSpPr>
        <p:spPr>
          <a:xfrm rot="5400000">
            <a:off x="7653104" y="4101600"/>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3"/>
          <p:cNvSpPr/>
          <p:nvPr/>
        </p:nvSpPr>
        <p:spPr>
          <a:xfrm rot="8100000">
            <a:off x="8431708" y="2435954"/>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3"/>
          <p:cNvSpPr/>
          <p:nvPr/>
        </p:nvSpPr>
        <p:spPr>
          <a:xfrm rot="8100000">
            <a:off x="8431708" y="2778917"/>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3"/>
          <p:cNvSpPr/>
          <p:nvPr/>
        </p:nvSpPr>
        <p:spPr>
          <a:xfrm>
            <a:off x="-361400" y="4161625"/>
            <a:ext cx="1460700" cy="1460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3">
  <p:cSld name="CUSTOM_6_1">
    <p:spTree>
      <p:nvGrpSpPr>
        <p:cNvPr id="715" name="Shape 715"/>
        <p:cNvGrpSpPr/>
        <p:nvPr/>
      </p:nvGrpSpPr>
      <p:grpSpPr>
        <a:xfrm>
          <a:off x="0" y="0"/>
          <a:ext cx="0" cy="0"/>
          <a:chOff x="0" y="0"/>
          <a:chExt cx="0" cy="0"/>
        </a:xfrm>
      </p:grpSpPr>
      <p:sp>
        <p:nvSpPr>
          <p:cNvPr id="716" name="Google Shape;716;p54"/>
          <p:cNvSpPr/>
          <p:nvPr/>
        </p:nvSpPr>
        <p:spPr>
          <a:xfrm>
            <a:off x="-191275" y="1767950"/>
            <a:ext cx="7545300" cy="1883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4"/>
          <p:cNvSpPr txBox="1"/>
          <p:nvPr>
            <p:ph type="title"/>
          </p:nvPr>
        </p:nvSpPr>
        <p:spPr>
          <a:xfrm>
            <a:off x="720000" y="570550"/>
            <a:ext cx="45369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718" name="Google Shape;718;p54"/>
          <p:cNvSpPr txBox="1"/>
          <p:nvPr>
            <p:ph idx="1" type="body"/>
          </p:nvPr>
        </p:nvSpPr>
        <p:spPr>
          <a:xfrm>
            <a:off x="1819200" y="2422100"/>
            <a:ext cx="5704200" cy="10314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66000"/>
              </a:lnSpc>
              <a:spcBef>
                <a:spcPts val="0"/>
              </a:spcBef>
              <a:spcAft>
                <a:spcPts val="0"/>
              </a:spcAft>
              <a:buSzPts val="1400"/>
              <a:buChar char="●"/>
              <a:defRPr sz="12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719" name="Google Shape;719;p54"/>
          <p:cNvSpPr txBox="1"/>
          <p:nvPr>
            <p:ph idx="2" type="subTitle"/>
          </p:nvPr>
        </p:nvSpPr>
        <p:spPr>
          <a:xfrm>
            <a:off x="1819200" y="1959200"/>
            <a:ext cx="3027300" cy="46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Oswald"/>
              <a:buNone/>
              <a:defRPr b="1" sz="2000">
                <a:latin typeface="Oswald"/>
                <a:ea typeface="Oswald"/>
                <a:cs typeface="Oswald"/>
                <a:sym typeface="Oswald"/>
              </a:defRPr>
            </a:lvl1pPr>
            <a:lvl2pPr lvl="1" algn="l">
              <a:lnSpc>
                <a:spcPct val="100000"/>
              </a:lnSpc>
              <a:spcBef>
                <a:spcPts val="0"/>
              </a:spcBef>
              <a:spcAft>
                <a:spcPts val="0"/>
              </a:spcAft>
              <a:buSzPts val="2000"/>
              <a:buFont typeface="Oswald"/>
              <a:buNone/>
              <a:defRPr b="1" sz="2000">
                <a:latin typeface="Oswald"/>
                <a:ea typeface="Oswald"/>
                <a:cs typeface="Oswald"/>
                <a:sym typeface="Oswald"/>
              </a:defRPr>
            </a:lvl2pPr>
            <a:lvl3pPr lvl="2" algn="l">
              <a:lnSpc>
                <a:spcPct val="100000"/>
              </a:lnSpc>
              <a:spcBef>
                <a:spcPts val="0"/>
              </a:spcBef>
              <a:spcAft>
                <a:spcPts val="0"/>
              </a:spcAft>
              <a:buSzPts val="2000"/>
              <a:buFont typeface="Oswald"/>
              <a:buNone/>
              <a:defRPr b="1" sz="2000">
                <a:latin typeface="Oswald"/>
                <a:ea typeface="Oswald"/>
                <a:cs typeface="Oswald"/>
                <a:sym typeface="Oswald"/>
              </a:defRPr>
            </a:lvl3pPr>
            <a:lvl4pPr lvl="3" algn="l">
              <a:lnSpc>
                <a:spcPct val="100000"/>
              </a:lnSpc>
              <a:spcBef>
                <a:spcPts val="0"/>
              </a:spcBef>
              <a:spcAft>
                <a:spcPts val="0"/>
              </a:spcAft>
              <a:buSzPts val="2000"/>
              <a:buFont typeface="Oswald"/>
              <a:buNone/>
              <a:defRPr b="1" sz="2000">
                <a:latin typeface="Oswald"/>
                <a:ea typeface="Oswald"/>
                <a:cs typeface="Oswald"/>
                <a:sym typeface="Oswald"/>
              </a:defRPr>
            </a:lvl4pPr>
            <a:lvl5pPr lvl="4" algn="l">
              <a:lnSpc>
                <a:spcPct val="100000"/>
              </a:lnSpc>
              <a:spcBef>
                <a:spcPts val="0"/>
              </a:spcBef>
              <a:spcAft>
                <a:spcPts val="0"/>
              </a:spcAft>
              <a:buSzPts val="2000"/>
              <a:buFont typeface="Oswald"/>
              <a:buNone/>
              <a:defRPr b="1" sz="2000">
                <a:latin typeface="Oswald"/>
                <a:ea typeface="Oswald"/>
                <a:cs typeface="Oswald"/>
                <a:sym typeface="Oswald"/>
              </a:defRPr>
            </a:lvl5pPr>
            <a:lvl6pPr lvl="5" algn="l">
              <a:lnSpc>
                <a:spcPct val="100000"/>
              </a:lnSpc>
              <a:spcBef>
                <a:spcPts val="0"/>
              </a:spcBef>
              <a:spcAft>
                <a:spcPts val="0"/>
              </a:spcAft>
              <a:buSzPts val="2000"/>
              <a:buFont typeface="Oswald"/>
              <a:buNone/>
              <a:defRPr b="1" sz="2000">
                <a:latin typeface="Oswald"/>
                <a:ea typeface="Oswald"/>
                <a:cs typeface="Oswald"/>
                <a:sym typeface="Oswald"/>
              </a:defRPr>
            </a:lvl6pPr>
            <a:lvl7pPr lvl="6" algn="l">
              <a:lnSpc>
                <a:spcPct val="100000"/>
              </a:lnSpc>
              <a:spcBef>
                <a:spcPts val="0"/>
              </a:spcBef>
              <a:spcAft>
                <a:spcPts val="0"/>
              </a:spcAft>
              <a:buSzPts val="2000"/>
              <a:buFont typeface="Oswald"/>
              <a:buNone/>
              <a:defRPr b="1" sz="2000">
                <a:latin typeface="Oswald"/>
                <a:ea typeface="Oswald"/>
                <a:cs typeface="Oswald"/>
                <a:sym typeface="Oswald"/>
              </a:defRPr>
            </a:lvl7pPr>
            <a:lvl8pPr lvl="7" algn="l">
              <a:lnSpc>
                <a:spcPct val="100000"/>
              </a:lnSpc>
              <a:spcBef>
                <a:spcPts val="0"/>
              </a:spcBef>
              <a:spcAft>
                <a:spcPts val="0"/>
              </a:spcAft>
              <a:buSzPts val="2000"/>
              <a:buFont typeface="Oswald"/>
              <a:buNone/>
              <a:defRPr b="1" sz="2000">
                <a:latin typeface="Oswald"/>
                <a:ea typeface="Oswald"/>
                <a:cs typeface="Oswald"/>
                <a:sym typeface="Oswald"/>
              </a:defRPr>
            </a:lvl8pPr>
            <a:lvl9pPr lvl="8" algn="l">
              <a:lnSpc>
                <a:spcPct val="100000"/>
              </a:lnSpc>
              <a:spcBef>
                <a:spcPts val="0"/>
              </a:spcBef>
              <a:spcAft>
                <a:spcPts val="0"/>
              </a:spcAft>
              <a:buSzPts val="2000"/>
              <a:buFont typeface="Oswald"/>
              <a:buNone/>
              <a:defRPr b="1" sz="2000">
                <a:latin typeface="Oswald"/>
                <a:ea typeface="Oswald"/>
                <a:cs typeface="Oswald"/>
                <a:sym typeface="Oswald"/>
              </a:defRPr>
            </a:lvl9pPr>
          </a:lstStyle>
          <a:p/>
        </p:txBody>
      </p:sp>
      <p:sp>
        <p:nvSpPr>
          <p:cNvPr id="720" name="Google Shape;720;p54"/>
          <p:cNvSpPr/>
          <p:nvPr/>
        </p:nvSpPr>
        <p:spPr>
          <a:xfrm rot="5400000">
            <a:off x="7653104" y="4101600"/>
            <a:ext cx="1835100" cy="248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4"/>
          <p:cNvSpPr/>
          <p:nvPr/>
        </p:nvSpPr>
        <p:spPr>
          <a:xfrm rot="8100000">
            <a:off x="8431708" y="2435954"/>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4"/>
          <p:cNvSpPr/>
          <p:nvPr/>
        </p:nvSpPr>
        <p:spPr>
          <a:xfrm rot="8100000">
            <a:off x="8431708" y="2778917"/>
            <a:ext cx="277893" cy="27789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4"/>
          <p:cNvSpPr/>
          <p:nvPr/>
        </p:nvSpPr>
        <p:spPr>
          <a:xfrm>
            <a:off x="8126075" y="-508950"/>
            <a:ext cx="1460700" cy="1460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4"/>
          <p:cNvSpPr/>
          <p:nvPr/>
        </p:nvSpPr>
        <p:spPr>
          <a:xfrm>
            <a:off x="-327625" y="3971150"/>
            <a:ext cx="1525500" cy="1525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30"/>
          <p:cNvSpPr txBox="1"/>
          <p:nvPr>
            <p:ph type="title"/>
          </p:nvPr>
        </p:nvSpPr>
        <p:spPr>
          <a:xfrm>
            <a:off x="720000" y="570550"/>
            <a:ext cx="48405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4" name="Google Shape;134;p30"/>
          <p:cNvSpPr/>
          <p:nvPr/>
        </p:nvSpPr>
        <p:spPr>
          <a:xfrm>
            <a:off x="7581005" y="723350"/>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0"/>
          <p:cNvSpPr/>
          <p:nvPr/>
        </p:nvSpPr>
        <p:spPr>
          <a:xfrm rot="2700000">
            <a:off x="6837897"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0"/>
          <p:cNvSpPr/>
          <p:nvPr/>
        </p:nvSpPr>
        <p:spPr>
          <a:xfrm rot="2700000">
            <a:off x="7130006" y="710929"/>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30"/>
          <p:cNvGrpSpPr/>
          <p:nvPr/>
        </p:nvGrpSpPr>
        <p:grpSpPr>
          <a:xfrm>
            <a:off x="2480622" y="4718352"/>
            <a:ext cx="4182751" cy="402046"/>
            <a:chOff x="-79178" y="4632327"/>
            <a:chExt cx="4182751" cy="402046"/>
          </a:xfrm>
        </p:grpSpPr>
        <p:sp>
          <p:nvSpPr>
            <p:cNvPr id="138" name="Google Shape;138;p30"/>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0"/>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0"/>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0"/>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0"/>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0"/>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0"/>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0"/>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0"/>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0"/>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0"/>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0"/>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0"/>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0"/>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0"/>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0"/>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0"/>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0"/>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0"/>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0"/>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0"/>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0"/>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0"/>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0"/>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0"/>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0"/>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0"/>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0"/>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0"/>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0"/>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0"/>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171" name="Shape 171"/>
        <p:cNvGrpSpPr/>
        <p:nvPr/>
      </p:nvGrpSpPr>
      <p:grpSpPr>
        <a:xfrm>
          <a:off x="0" y="0"/>
          <a:ext cx="0" cy="0"/>
          <a:chOff x="0" y="0"/>
          <a:chExt cx="0" cy="0"/>
        </a:xfrm>
      </p:grpSpPr>
      <p:sp>
        <p:nvSpPr>
          <p:cNvPr id="172" name="Google Shape;172;p31"/>
          <p:cNvSpPr/>
          <p:nvPr/>
        </p:nvSpPr>
        <p:spPr>
          <a:xfrm>
            <a:off x="7943750" y="3658401"/>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1"/>
          <p:cNvSpPr/>
          <p:nvPr/>
        </p:nvSpPr>
        <p:spPr>
          <a:xfrm rot="2700000">
            <a:off x="7250217" y="364597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1"/>
          <p:cNvSpPr/>
          <p:nvPr/>
        </p:nvSpPr>
        <p:spPr>
          <a:xfrm rot="2700000">
            <a:off x="7542326" y="364597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 name="Google Shape;175;p31"/>
          <p:cNvGrpSpPr/>
          <p:nvPr/>
        </p:nvGrpSpPr>
        <p:grpSpPr>
          <a:xfrm rot="10800000">
            <a:off x="2480625" y="283674"/>
            <a:ext cx="4182751" cy="402046"/>
            <a:chOff x="-79178" y="4632327"/>
            <a:chExt cx="4182751" cy="402046"/>
          </a:xfrm>
        </p:grpSpPr>
        <p:sp>
          <p:nvSpPr>
            <p:cNvPr id="176" name="Google Shape;176;p31"/>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1"/>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1"/>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1"/>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1"/>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1"/>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1"/>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1"/>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1"/>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1"/>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1"/>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1"/>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1"/>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1"/>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1"/>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1"/>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1"/>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1"/>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1"/>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1"/>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1"/>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1"/>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1"/>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1"/>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1"/>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1"/>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1"/>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31"/>
          <p:cNvSpPr/>
          <p:nvPr/>
        </p:nvSpPr>
        <p:spPr>
          <a:xfrm rot="10800000">
            <a:off x="-9" y="3556898"/>
            <a:ext cx="1525500" cy="1525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0" name="Shape 210"/>
        <p:cNvGrpSpPr/>
        <p:nvPr/>
      </p:nvGrpSpPr>
      <p:grpSpPr>
        <a:xfrm>
          <a:off x="0" y="0"/>
          <a:ext cx="0" cy="0"/>
          <a:chOff x="0" y="0"/>
          <a:chExt cx="0" cy="0"/>
        </a:xfrm>
      </p:grpSpPr>
      <p:sp>
        <p:nvSpPr>
          <p:cNvPr id="211" name="Google Shape;211;p32"/>
          <p:cNvSpPr txBox="1"/>
          <p:nvPr>
            <p:ph type="title"/>
          </p:nvPr>
        </p:nvSpPr>
        <p:spPr>
          <a:xfrm>
            <a:off x="4602750" y="578300"/>
            <a:ext cx="3332400" cy="1221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b="0">
                <a:solidFill>
                  <a:schemeClr val="accent1"/>
                </a:solidFill>
                <a:latin typeface="Oswald Medium"/>
                <a:ea typeface="Oswald Medium"/>
                <a:cs typeface="Oswald Medium"/>
                <a:sym typeface="Oswald Medium"/>
              </a:defRPr>
            </a:lvl1pPr>
            <a:lvl2pPr lvl="1" algn="l">
              <a:lnSpc>
                <a:spcPct val="100000"/>
              </a:lnSpc>
              <a:spcBef>
                <a:spcPts val="1600"/>
              </a:spcBef>
              <a:spcAft>
                <a:spcPts val="0"/>
              </a:spcAft>
              <a:buSzPts val="3500"/>
              <a:buNone/>
              <a:defRPr>
                <a:latin typeface="Montserrat"/>
                <a:ea typeface="Montserrat"/>
                <a:cs typeface="Montserrat"/>
                <a:sym typeface="Montserrat"/>
              </a:defRPr>
            </a:lvl2pPr>
            <a:lvl3pPr lvl="2" algn="l">
              <a:lnSpc>
                <a:spcPct val="100000"/>
              </a:lnSpc>
              <a:spcBef>
                <a:spcPts val="0"/>
              </a:spcBef>
              <a:spcAft>
                <a:spcPts val="0"/>
              </a:spcAft>
              <a:buSzPts val="3500"/>
              <a:buNone/>
              <a:defRPr>
                <a:latin typeface="Montserrat"/>
                <a:ea typeface="Montserrat"/>
                <a:cs typeface="Montserrat"/>
                <a:sym typeface="Montserrat"/>
              </a:defRPr>
            </a:lvl3pPr>
            <a:lvl4pPr lvl="3" algn="l">
              <a:lnSpc>
                <a:spcPct val="100000"/>
              </a:lnSpc>
              <a:spcBef>
                <a:spcPts val="0"/>
              </a:spcBef>
              <a:spcAft>
                <a:spcPts val="0"/>
              </a:spcAft>
              <a:buSzPts val="3500"/>
              <a:buNone/>
              <a:defRPr>
                <a:latin typeface="Montserrat"/>
                <a:ea typeface="Montserrat"/>
                <a:cs typeface="Montserrat"/>
                <a:sym typeface="Montserrat"/>
              </a:defRPr>
            </a:lvl4pPr>
            <a:lvl5pPr lvl="4" algn="l">
              <a:lnSpc>
                <a:spcPct val="100000"/>
              </a:lnSpc>
              <a:spcBef>
                <a:spcPts val="0"/>
              </a:spcBef>
              <a:spcAft>
                <a:spcPts val="0"/>
              </a:spcAft>
              <a:buSzPts val="3500"/>
              <a:buNone/>
              <a:defRPr>
                <a:latin typeface="Montserrat"/>
                <a:ea typeface="Montserrat"/>
                <a:cs typeface="Montserrat"/>
                <a:sym typeface="Montserrat"/>
              </a:defRPr>
            </a:lvl5pPr>
            <a:lvl6pPr lvl="5" algn="l">
              <a:lnSpc>
                <a:spcPct val="100000"/>
              </a:lnSpc>
              <a:spcBef>
                <a:spcPts val="0"/>
              </a:spcBef>
              <a:spcAft>
                <a:spcPts val="0"/>
              </a:spcAft>
              <a:buSzPts val="3500"/>
              <a:buNone/>
              <a:defRPr>
                <a:latin typeface="Montserrat"/>
                <a:ea typeface="Montserrat"/>
                <a:cs typeface="Montserrat"/>
                <a:sym typeface="Montserrat"/>
              </a:defRPr>
            </a:lvl6pPr>
            <a:lvl7pPr lvl="6" algn="l">
              <a:lnSpc>
                <a:spcPct val="100000"/>
              </a:lnSpc>
              <a:spcBef>
                <a:spcPts val="0"/>
              </a:spcBef>
              <a:spcAft>
                <a:spcPts val="0"/>
              </a:spcAft>
              <a:buSzPts val="3500"/>
              <a:buNone/>
              <a:defRPr>
                <a:latin typeface="Montserrat"/>
                <a:ea typeface="Montserrat"/>
                <a:cs typeface="Montserrat"/>
                <a:sym typeface="Montserrat"/>
              </a:defRPr>
            </a:lvl7pPr>
            <a:lvl8pPr lvl="7" algn="l">
              <a:lnSpc>
                <a:spcPct val="100000"/>
              </a:lnSpc>
              <a:spcBef>
                <a:spcPts val="0"/>
              </a:spcBef>
              <a:spcAft>
                <a:spcPts val="0"/>
              </a:spcAft>
              <a:buSzPts val="3500"/>
              <a:buNone/>
              <a:defRPr>
                <a:latin typeface="Montserrat"/>
                <a:ea typeface="Montserrat"/>
                <a:cs typeface="Montserrat"/>
                <a:sym typeface="Montserrat"/>
              </a:defRPr>
            </a:lvl8pPr>
            <a:lvl9pPr lvl="8" algn="l">
              <a:lnSpc>
                <a:spcPct val="100000"/>
              </a:lnSpc>
              <a:spcBef>
                <a:spcPts val="0"/>
              </a:spcBef>
              <a:spcAft>
                <a:spcPts val="0"/>
              </a:spcAft>
              <a:buSzPts val="3500"/>
              <a:buNone/>
              <a:defRPr>
                <a:latin typeface="Montserrat"/>
                <a:ea typeface="Montserrat"/>
                <a:cs typeface="Montserrat"/>
                <a:sym typeface="Montserrat"/>
              </a:defRPr>
            </a:lvl9pPr>
          </a:lstStyle>
          <a:p/>
        </p:txBody>
      </p:sp>
      <p:sp>
        <p:nvSpPr>
          <p:cNvPr id="212" name="Google Shape;212;p32"/>
          <p:cNvSpPr/>
          <p:nvPr/>
        </p:nvSpPr>
        <p:spPr>
          <a:xfrm rot="10800000">
            <a:off x="-9" y="4209122"/>
            <a:ext cx="1563000" cy="211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2"/>
          <p:cNvSpPr/>
          <p:nvPr/>
        </p:nvSpPr>
        <p:spPr>
          <a:xfrm rot="-8100000">
            <a:off x="2019785"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2"/>
          <p:cNvSpPr/>
          <p:nvPr/>
        </p:nvSpPr>
        <p:spPr>
          <a:xfrm rot="-8100000">
            <a:off x="1727676" y="4196604"/>
            <a:ext cx="236739" cy="236739"/>
          </a:xfrm>
          <a:prstGeom prst="plus">
            <a:avLst>
              <a:gd fmla="val 3557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2"/>
          <p:cNvSpPr/>
          <p:nvPr/>
        </p:nvSpPr>
        <p:spPr>
          <a:xfrm>
            <a:off x="-446075" y="-247625"/>
            <a:ext cx="1466700" cy="1466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32"/>
          <p:cNvGrpSpPr/>
          <p:nvPr/>
        </p:nvGrpSpPr>
        <p:grpSpPr>
          <a:xfrm rot="-5400000">
            <a:off x="6851598" y="2370726"/>
            <a:ext cx="4182751" cy="402046"/>
            <a:chOff x="-79178" y="4632327"/>
            <a:chExt cx="4182751" cy="402046"/>
          </a:xfrm>
        </p:grpSpPr>
        <p:sp>
          <p:nvSpPr>
            <p:cNvPr id="217" name="Google Shape;217;p32"/>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2"/>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2"/>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2"/>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2"/>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2"/>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2"/>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2"/>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2"/>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2"/>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2"/>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2"/>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2"/>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2"/>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2"/>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2"/>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2"/>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2"/>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2"/>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2"/>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2"/>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2"/>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2"/>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2"/>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2"/>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2"/>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2"/>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2"/>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2"/>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2"/>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 name="Google Shape;24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50" name="Shape 250"/>
        <p:cNvGrpSpPr/>
        <p:nvPr/>
      </p:nvGrpSpPr>
      <p:grpSpPr>
        <a:xfrm>
          <a:off x="0" y="0"/>
          <a:ext cx="0" cy="0"/>
          <a:chOff x="0" y="0"/>
          <a:chExt cx="0" cy="0"/>
        </a:xfrm>
      </p:grpSpPr>
      <p:sp>
        <p:nvSpPr>
          <p:cNvPr id="251" name="Google Shape;251;p33"/>
          <p:cNvSpPr txBox="1"/>
          <p:nvPr>
            <p:ph idx="1" type="subTitle"/>
          </p:nvPr>
        </p:nvSpPr>
        <p:spPr>
          <a:xfrm>
            <a:off x="3686475" y="193132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33"/>
          <p:cNvSpPr txBox="1"/>
          <p:nvPr>
            <p:ph idx="2" type="subTitle"/>
          </p:nvPr>
        </p:nvSpPr>
        <p:spPr>
          <a:xfrm>
            <a:off x="3329175" y="2270575"/>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 name="Google Shape;253;p33"/>
          <p:cNvSpPr txBox="1"/>
          <p:nvPr>
            <p:ph idx="3" type="subTitle"/>
          </p:nvPr>
        </p:nvSpPr>
        <p:spPr>
          <a:xfrm>
            <a:off x="6301200" y="193132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4" name="Google Shape;254;p33"/>
          <p:cNvSpPr txBox="1"/>
          <p:nvPr>
            <p:ph idx="4" type="subTitle"/>
          </p:nvPr>
        </p:nvSpPr>
        <p:spPr>
          <a:xfrm>
            <a:off x="5943900" y="2270575"/>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5" name="Google Shape;255;p33"/>
          <p:cNvSpPr txBox="1"/>
          <p:nvPr>
            <p:ph idx="5" type="subTitle"/>
          </p:nvPr>
        </p:nvSpPr>
        <p:spPr>
          <a:xfrm>
            <a:off x="1077300" y="193132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6" name="Google Shape;256;p33"/>
          <p:cNvSpPr txBox="1"/>
          <p:nvPr>
            <p:ph idx="6" type="subTitle"/>
          </p:nvPr>
        </p:nvSpPr>
        <p:spPr>
          <a:xfrm>
            <a:off x="720000" y="2270650"/>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7" name="Google Shape;257;p33"/>
          <p:cNvSpPr txBox="1"/>
          <p:nvPr>
            <p:ph idx="7" type="subTitle"/>
          </p:nvPr>
        </p:nvSpPr>
        <p:spPr>
          <a:xfrm>
            <a:off x="3686475" y="352932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 name="Google Shape;258;p33"/>
          <p:cNvSpPr txBox="1"/>
          <p:nvPr>
            <p:ph idx="8" type="subTitle"/>
          </p:nvPr>
        </p:nvSpPr>
        <p:spPr>
          <a:xfrm>
            <a:off x="3329175" y="3872700"/>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 name="Google Shape;259;p33"/>
          <p:cNvSpPr txBox="1"/>
          <p:nvPr>
            <p:ph idx="9" type="subTitle"/>
          </p:nvPr>
        </p:nvSpPr>
        <p:spPr>
          <a:xfrm>
            <a:off x="6301200" y="352932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0" name="Google Shape;260;p33"/>
          <p:cNvSpPr txBox="1"/>
          <p:nvPr>
            <p:ph idx="13" type="subTitle"/>
          </p:nvPr>
        </p:nvSpPr>
        <p:spPr>
          <a:xfrm>
            <a:off x="5943900" y="3872700"/>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1" name="Google Shape;261;p33"/>
          <p:cNvSpPr txBox="1"/>
          <p:nvPr>
            <p:ph idx="14" type="subTitle"/>
          </p:nvPr>
        </p:nvSpPr>
        <p:spPr>
          <a:xfrm>
            <a:off x="1077300" y="3529325"/>
            <a:ext cx="1765500" cy="4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Open Sans"/>
              <a:buNone/>
              <a:defRPr b="1" sz="2000">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2" name="Google Shape;262;p33"/>
          <p:cNvSpPr txBox="1"/>
          <p:nvPr>
            <p:ph idx="15" type="subTitle"/>
          </p:nvPr>
        </p:nvSpPr>
        <p:spPr>
          <a:xfrm>
            <a:off x="720000" y="3872700"/>
            <a:ext cx="2480100" cy="55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3" name="Google Shape;263;p33"/>
          <p:cNvSpPr txBox="1"/>
          <p:nvPr>
            <p:ph type="title"/>
          </p:nvPr>
        </p:nvSpPr>
        <p:spPr>
          <a:xfrm>
            <a:off x="720000" y="570550"/>
            <a:ext cx="30348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sp>
        <p:nvSpPr>
          <p:cNvPr id="264" name="Google Shape;264;p33"/>
          <p:cNvSpPr/>
          <p:nvPr/>
        </p:nvSpPr>
        <p:spPr>
          <a:xfrm rot="5400000">
            <a:off x="-410966" y="4262568"/>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3"/>
          <p:cNvSpPr/>
          <p:nvPr/>
        </p:nvSpPr>
        <p:spPr>
          <a:xfrm rot="8100000">
            <a:off x="252116" y="2843860"/>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3"/>
          <p:cNvSpPr/>
          <p:nvPr/>
        </p:nvSpPr>
        <p:spPr>
          <a:xfrm rot="8100000">
            <a:off x="252116" y="313596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3"/>
          <p:cNvSpPr/>
          <p:nvPr/>
        </p:nvSpPr>
        <p:spPr>
          <a:xfrm rot="-5400000">
            <a:off x="7978737" y="675604"/>
            <a:ext cx="1563000" cy="211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3"/>
          <p:cNvSpPr/>
          <p:nvPr/>
        </p:nvSpPr>
        <p:spPr>
          <a:xfrm rot="-2700000">
            <a:off x="8641916" y="2069373"/>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3"/>
          <p:cNvSpPr/>
          <p:nvPr/>
        </p:nvSpPr>
        <p:spPr>
          <a:xfrm rot="-2700000">
            <a:off x="8641916" y="1777264"/>
            <a:ext cx="236739" cy="236739"/>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1" name="Shape 271"/>
        <p:cNvGrpSpPr/>
        <p:nvPr/>
      </p:nvGrpSpPr>
      <p:grpSpPr>
        <a:xfrm>
          <a:off x="0" y="0"/>
          <a:ext cx="0" cy="0"/>
          <a:chOff x="0" y="0"/>
          <a:chExt cx="0" cy="0"/>
        </a:xfrm>
      </p:grpSpPr>
      <p:sp>
        <p:nvSpPr>
          <p:cNvPr id="272" name="Google Shape;272;p34"/>
          <p:cNvSpPr/>
          <p:nvPr/>
        </p:nvSpPr>
        <p:spPr>
          <a:xfrm>
            <a:off x="-141700" y="1154800"/>
            <a:ext cx="5186100" cy="2862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4"/>
          <p:cNvSpPr txBox="1"/>
          <p:nvPr>
            <p:ph type="title"/>
          </p:nvPr>
        </p:nvSpPr>
        <p:spPr>
          <a:xfrm>
            <a:off x="720000" y="1890725"/>
            <a:ext cx="4169100" cy="53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4" name="Google Shape;274;p34"/>
          <p:cNvSpPr txBox="1"/>
          <p:nvPr>
            <p:ph idx="1" type="subTitle"/>
          </p:nvPr>
        </p:nvSpPr>
        <p:spPr>
          <a:xfrm>
            <a:off x="720000" y="2424725"/>
            <a:ext cx="4169100" cy="104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34"/>
          <p:cNvSpPr/>
          <p:nvPr/>
        </p:nvSpPr>
        <p:spPr>
          <a:xfrm rot="10800000">
            <a:off x="4" y="4428925"/>
            <a:ext cx="1835100" cy="248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4"/>
          <p:cNvSpPr/>
          <p:nvPr/>
        </p:nvSpPr>
        <p:spPr>
          <a:xfrm rot="-8100000">
            <a:off x="2086695"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4"/>
          <p:cNvSpPr/>
          <p:nvPr/>
        </p:nvSpPr>
        <p:spPr>
          <a:xfrm>
            <a:off x="-170050" y="-530400"/>
            <a:ext cx="1250400" cy="1250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4"/>
          <p:cNvSpPr/>
          <p:nvPr/>
        </p:nvSpPr>
        <p:spPr>
          <a:xfrm rot="-8100000">
            <a:off x="2429657" y="4414329"/>
            <a:ext cx="277893" cy="27789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80" name="Shape 280"/>
        <p:cNvGrpSpPr/>
        <p:nvPr/>
      </p:nvGrpSpPr>
      <p:grpSpPr>
        <a:xfrm>
          <a:off x="0" y="0"/>
          <a:ext cx="0" cy="0"/>
          <a:chOff x="0" y="0"/>
          <a:chExt cx="0" cy="0"/>
        </a:xfrm>
      </p:grpSpPr>
      <p:sp>
        <p:nvSpPr>
          <p:cNvPr id="281" name="Google Shape;281;p35"/>
          <p:cNvSpPr/>
          <p:nvPr/>
        </p:nvSpPr>
        <p:spPr>
          <a:xfrm>
            <a:off x="4797000" y="1681500"/>
            <a:ext cx="4347000" cy="259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5"/>
          <p:cNvSpPr/>
          <p:nvPr/>
        </p:nvSpPr>
        <p:spPr>
          <a:xfrm>
            <a:off x="0" y="1681500"/>
            <a:ext cx="4347000" cy="259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5"/>
          <p:cNvSpPr txBox="1"/>
          <p:nvPr>
            <p:ph idx="1" type="subTitle"/>
          </p:nvPr>
        </p:nvSpPr>
        <p:spPr>
          <a:xfrm>
            <a:off x="1387975" y="1833900"/>
            <a:ext cx="24375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84" name="Google Shape;284;p35"/>
          <p:cNvSpPr txBox="1"/>
          <p:nvPr>
            <p:ph idx="2" type="subTitle"/>
          </p:nvPr>
        </p:nvSpPr>
        <p:spPr>
          <a:xfrm>
            <a:off x="1394700" y="2175825"/>
            <a:ext cx="26739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85" name="Google Shape;285;p35"/>
          <p:cNvSpPr txBox="1"/>
          <p:nvPr>
            <p:ph idx="3" type="subTitle"/>
          </p:nvPr>
        </p:nvSpPr>
        <p:spPr>
          <a:xfrm>
            <a:off x="1387975" y="3151300"/>
            <a:ext cx="24375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86" name="Google Shape;286;p35"/>
          <p:cNvSpPr txBox="1"/>
          <p:nvPr>
            <p:ph idx="4" type="subTitle"/>
          </p:nvPr>
        </p:nvSpPr>
        <p:spPr>
          <a:xfrm>
            <a:off x="1394625" y="3493225"/>
            <a:ext cx="26739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87" name="Google Shape;287;p35"/>
          <p:cNvSpPr txBox="1"/>
          <p:nvPr>
            <p:ph idx="5" type="subTitle"/>
          </p:nvPr>
        </p:nvSpPr>
        <p:spPr>
          <a:xfrm>
            <a:off x="5750100" y="1833900"/>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8" name="Google Shape;288;p35"/>
          <p:cNvSpPr txBox="1"/>
          <p:nvPr>
            <p:ph idx="6" type="subTitle"/>
          </p:nvPr>
        </p:nvSpPr>
        <p:spPr>
          <a:xfrm>
            <a:off x="5750100" y="2175825"/>
            <a:ext cx="26739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35"/>
          <p:cNvSpPr txBox="1"/>
          <p:nvPr>
            <p:ph idx="7" type="subTitle"/>
          </p:nvPr>
        </p:nvSpPr>
        <p:spPr>
          <a:xfrm>
            <a:off x="5750100" y="3151300"/>
            <a:ext cx="2394600" cy="44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Open Sans"/>
              <a:buNone/>
              <a:defRPr b="1" sz="20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35"/>
          <p:cNvSpPr txBox="1"/>
          <p:nvPr>
            <p:ph idx="8" type="subTitle"/>
          </p:nvPr>
        </p:nvSpPr>
        <p:spPr>
          <a:xfrm>
            <a:off x="5750100" y="3493225"/>
            <a:ext cx="26739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35"/>
          <p:cNvSpPr txBox="1"/>
          <p:nvPr>
            <p:ph type="title"/>
          </p:nvPr>
        </p:nvSpPr>
        <p:spPr>
          <a:xfrm>
            <a:off x="720000" y="570550"/>
            <a:ext cx="4045800" cy="5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algn="l">
              <a:lnSpc>
                <a:spcPct val="100000"/>
              </a:lnSpc>
              <a:spcBef>
                <a:spcPts val="0"/>
              </a:spcBef>
              <a:spcAft>
                <a:spcPts val="0"/>
              </a:spcAft>
              <a:buClr>
                <a:schemeClr val="dk1"/>
              </a:buClr>
              <a:buSzPts val="3500"/>
              <a:buNone/>
              <a:defRPr sz="3500">
                <a:solidFill>
                  <a:schemeClr val="dk1"/>
                </a:solidFill>
              </a:defRPr>
            </a:lvl2pPr>
            <a:lvl3pPr lvl="2" algn="l">
              <a:lnSpc>
                <a:spcPct val="100000"/>
              </a:lnSpc>
              <a:spcBef>
                <a:spcPts val="0"/>
              </a:spcBef>
              <a:spcAft>
                <a:spcPts val="0"/>
              </a:spcAft>
              <a:buClr>
                <a:schemeClr val="dk1"/>
              </a:buClr>
              <a:buSzPts val="3500"/>
              <a:buNone/>
              <a:defRPr sz="3500">
                <a:solidFill>
                  <a:schemeClr val="dk1"/>
                </a:solidFill>
              </a:defRPr>
            </a:lvl3pPr>
            <a:lvl4pPr lvl="3" algn="l">
              <a:lnSpc>
                <a:spcPct val="100000"/>
              </a:lnSpc>
              <a:spcBef>
                <a:spcPts val="0"/>
              </a:spcBef>
              <a:spcAft>
                <a:spcPts val="0"/>
              </a:spcAft>
              <a:buClr>
                <a:schemeClr val="dk1"/>
              </a:buClr>
              <a:buSzPts val="3500"/>
              <a:buNone/>
              <a:defRPr sz="3500">
                <a:solidFill>
                  <a:schemeClr val="dk1"/>
                </a:solidFill>
              </a:defRPr>
            </a:lvl4pPr>
            <a:lvl5pPr lvl="4" algn="l">
              <a:lnSpc>
                <a:spcPct val="100000"/>
              </a:lnSpc>
              <a:spcBef>
                <a:spcPts val="0"/>
              </a:spcBef>
              <a:spcAft>
                <a:spcPts val="0"/>
              </a:spcAft>
              <a:buClr>
                <a:schemeClr val="dk1"/>
              </a:buClr>
              <a:buSzPts val="3500"/>
              <a:buNone/>
              <a:defRPr sz="3500">
                <a:solidFill>
                  <a:schemeClr val="dk1"/>
                </a:solidFill>
              </a:defRPr>
            </a:lvl5pPr>
            <a:lvl6pPr lvl="5" algn="l">
              <a:lnSpc>
                <a:spcPct val="100000"/>
              </a:lnSpc>
              <a:spcBef>
                <a:spcPts val="0"/>
              </a:spcBef>
              <a:spcAft>
                <a:spcPts val="0"/>
              </a:spcAft>
              <a:buClr>
                <a:schemeClr val="dk1"/>
              </a:buClr>
              <a:buSzPts val="3500"/>
              <a:buNone/>
              <a:defRPr sz="3500">
                <a:solidFill>
                  <a:schemeClr val="dk1"/>
                </a:solidFill>
              </a:defRPr>
            </a:lvl6pPr>
            <a:lvl7pPr lvl="6" algn="l">
              <a:lnSpc>
                <a:spcPct val="100000"/>
              </a:lnSpc>
              <a:spcBef>
                <a:spcPts val="0"/>
              </a:spcBef>
              <a:spcAft>
                <a:spcPts val="0"/>
              </a:spcAft>
              <a:buClr>
                <a:schemeClr val="dk1"/>
              </a:buClr>
              <a:buSzPts val="3500"/>
              <a:buNone/>
              <a:defRPr sz="3500">
                <a:solidFill>
                  <a:schemeClr val="dk1"/>
                </a:solidFill>
              </a:defRPr>
            </a:lvl7pPr>
            <a:lvl8pPr lvl="7" algn="l">
              <a:lnSpc>
                <a:spcPct val="100000"/>
              </a:lnSpc>
              <a:spcBef>
                <a:spcPts val="0"/>
              </a:spcBef>
              <a:spcAft>
                <a:spcPts val="0"/>
              </a:spcAft>
              <a:buClr>
                <a:schemeClr val="dk1"/>
              </a:buClr>
              <a:buSzPts val="3500"/>
              <a:buNone/>
              <a:defRPr sz="3500">
                <a:solidFill>
                  <a:schemeClr val="dk1"/>
                </a:solidFill>
              </a:defRPr>
            </a:lvl8pPr>
            <a:lvl9pPr lvl="8" algn="l">
              <a:lnSpc>
                <a:spcPct val="100000"/>
              </a:lnSpc>
              <a:spcBef>
                <a:spcPts val="0"/>
              </a:spcBef>
              <a:spcAft>
                <a:spcPts val="0"/>
              </a:spcAft>
              <a:buClr>
                <a:schemeClr val="dk1"/>
              </a:buClr>
              <a:buSzPts val="3500"/>
              <a:buNone/>
              <a:defRPr sz="3500">
                <a:solidFill>
                  <a:schemeClr val="dk1"/>
                </a:solidFill>
              </a:defRPr>
            </a:lvl9pPr>
          </a:lstStyle>
          <a:p/>
        </p:txBody>
      </p:sp>
      <p:grpSp>
        <p:nvGrpSpPr>
          <p:cNvPr id="292" name="Google Shape;292;p35"/>
          <p:cNvGrpSpPr/>
          <p:nvPr/>
        </p:nvGrpSpPr>
        <p:grpSpPr>
          <a:xfrm>
            <a:off x="2480622" y="4633877"/>
            <a:ext cx="4182751" cy="402046"/>
            <a:chOff x="-79178" y="4632327"/>
            <a:chExt cx="4182751" cy="402046"/>
          </a:xfrm>
        </p:grpSpPr>
        <p:sp>
          <p:nvSpPr>
            <p:cNvPr id="293" name="Google Shape;293;p35"/>
            <p:cNvSpPr/>
            <p:nvPr/>
          </p:nvSpPr>
          <p:spPr>
            <a:xfrm rot="10800000">
              <a:off x="192473"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5"/>
            <p:cNvSpPr/>
            <p:nvPr/>
          </p:nvSpPr>
          <p:spPr>
            <a:xfrm rot="10800000">
              <a:off x="-79178" y="463831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5"/>
            <p:cNvSpPr/>
            <p:nvPr/>
          </p:nvSpPr>
          <p:spPr>
            <a:xfrm rot="10800000">
              <a:off x="192473"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5"/>
            <p:cNvSpPr/>
            <p:nvPr/>
          </p:nvSpPr>
          <p:spPr>
            <a:xfrm rot="10800000">
              <a:off x="-79178" y="492637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5"/>
            <p:cNvSpPr/>
            <p:nvPr/>
          </p:nvSpPr>
          <p:spPr>
            <a:xfrm rot="10800000">
              <a:off x="735773"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5"/>
            <p:cNvSpPr/>
            <p:nvPr/>
          </p:nvSpPr>
          <p:spPr>
            <a:xfrm rot="10800000">
              <a:off x="464122" y="463489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5"/>
            <p:cNvSpPr/>
            <p:nvPr/>
          </p:nvSpPr>
          <p:spPr>
            <a:xfrm rot="10800000">
              <a:off x="735773"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5"/>
            <p:cNvSpPr/>
            <p:nvPr/>
          </p:nvSpPr>
          <p:spPr>
            <a:xfrm rot="10800000">
              <a:off x="464122" y="492294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5"/>
            <p:cNvSpPr/>
            <p:nvPr/>
          </p:nvSpPr>
          <p:spPr>
            <a:xfrm rot="10800000">
              <a:off x="1279073"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5"/>
            <p:cNvSpPr/>
            <p:nvPr/>
          </p:nvSpPr>
          <p:spPr>
            <a:xfrm rot="10800000">
              <a:off x="1007422" y="463660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5"/>
            <p:cNvSpPr/>
            <p:nvPr/>
          </p:nvSpPr>
          <p:spPr>
            <a:xfrm rot="10800000">
              <a:off x="1279073"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5"/>
            <p:cNvSpPr/>
            <p:nvPr/>
          </p:nvSpPr>
          <p:spPr>
            <a:xfrm rot="10800000">
              <a:off x="1007422" y="492466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5"/>
            <p:cNvSpPr/>
            <p:nvPr/>
          </p:nvSpPr>
          <p:spPr>
            <a:xfrm rot="10800000">
              <a:off x="1822373"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5"/>
            <p:cNvSpPr/>
            <p:nvPr/>
          </p:nvSpPr>
          <p:spPr>
            <a:xfrm rot="10800000">
              <a:off x="1550722" y="463317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5"/>
            <p:cNvSpPr/>
            <p:nvPr/>
          </p:nvSpPr>
          <p:spPr>
            <a:xfrm rot="10800000">
              <a:off x="1822373"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5"/>
            <p:cNvSpPr/>
            <p:nvPr/>
          </p:nvSpPr>
          <p:spPr>
            <a:xfrm rot="10800000">
              <a:off x="1550722" y="492123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5"/>
            <p:cNvSpPr/>
            <p:nvPr/>
          </p:nvSpPr>
          <p:spPr>
            <a:xfrm rot="10800000">
              <a:off x="2365673"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5"/>
            <p:cNvSpPr/>
            <p:nvPr/>
          </p:nvSpPr>
          <p:spPr>
            <a:xfrm rot="10800000">
              <a:off x="2094022" y="463746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5"/>
            <p:cNvSpPr/>
            <p:nvPr/>
          </p:nvSpPr>
          <p:spPr>
            <a:xfrm rot="10800000">
              <a:off x="2365673"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5"/>
            <p:cNvSpPr/>
            <p:nvPr/>
          </p:nvSpPr>
          <p:spPr>
            <a:xfrm rot="10800000">
              <a:off x="2094022" y="4925523"/>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5"/>
            <p:cNvSpPr/>
            <p:nvPr/>
          </p:nvSpPr>
          <p:spPr>
            <a:xfrm rot="10800000">
              <a:off x="2908973"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5"/>
            <p:cNvSpPr/>
            <p:nvPr/>
          </p:nvSpPr>
          <p:spPr>
            <a:xfrm rot="10800000">
              <a:off x="2637322" y="463404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5"/>
            <p:cNvSpPr/>
            <p:nvPr/>
          </p:nvSpPr>
          <p:spPr>
            <a:xfrm rot="10800000">
              <a:off x="2908973"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5"/>
            <p:cNvSpPr/>
            <p:nvPr/>
          </p:nvSpPr>
          <p:spPr>
            <a:xfrm rot="10800000">
              <a:off x="2637322" y="4922098"/>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5"/>
            <p:cNvSpPr/>
            <p:nvPr/>
          </p:nvSpPr>
          <p:spPr>
            <a:xfrm rot="10800000">
              <a:off x="3452273"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5"/>
            <p:cNvSpPr/>
            <p:nvPr/>
          </p:nvSpPr>
          <p:spPr>
            <a:xfrm rot="10800000">
              <a:off x="3180622" y="4635752"/>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5"/>
            <p:cNvSpPr/>
            <p:nvPr/>
          </p:nvSpPr>
          <p:spPr>
            <a:xfrm rot="10800000">
              <a:off x="3452273"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rot="10800000">
              <a:off x="3180622" y="4923810"/>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rot="10800000">
              <a:off x="3995573"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rot="10800000">
              <a:off x="3723922" y="4632327"/>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5"/>
            <p:cNvSpPr/>
            <p:nvPr/>
          </p:nvSpPr>
          <p:spPr>
            <a:xfrm rot="10800000">
              <a:off x="3995573"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5"/>
            <p:cNvSpPr/>
            <p:nvPr/>
          </p:nvSpPr>
          <p:spPr>
            <a:xfrm rot="10800000">
              <a:off x="3723922" y="4920385"/>
              <a:ext cx="108000" cy="108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p35"/>
          <p:cNvSpPr/>
          <p:nvPr/>
        </p:nvSpPr>
        <p:spPr>
          <a:xfrm>
            <a:off x="7581005" y="723350"/>
            <a:ext cx="1563000" cy="2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5"/>
          <p:cNvSpPr/>
          <p:nvPr/>
        </p:nvSpPr>
        <p:spPr>
          <a:xfrm rot="2700000">
            <a:off x="6837897"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5"/>
          <p:cNvSpPr/>
          <p:nvPr/>
        </p:nvSpPr>
        <p:spPr>
          <a:xfrm rot="2700000">
            <a:off x="7130006" y="710929"/>
            <a:ext cx="236739" cy="236739"/>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329" name="Shape 329"/>
        <p:cNvGrpSpPr/>
        <p:nvPr/>
      </p:nvGrpSpPr>
      <p:grpSpPr>
        <a:xfrm>
          <a:off x="0" y="0"/>
          <a:ext cx="0" cy="0"/>
          <a:chOff x="0" y="0"/>
          <a:chExt cx="0" cy="0"/>
        </a:xfrm>
      </p:grpSpPr>
      <p:sp>
        <p:nvSpPr>
          <p:cNvPr id="330" name="Google Shape;330;p36"/>
          <p:cNvSpPr/>
          <p:nvPr/>
        </p:nvSpPr>
        <p:spPr>
          <a:xfrm rot="5400000">
            <a:off x="-383312" y="807450"/>
            <a:ext cx="1904100" cy="289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6"/>
          <p:cNvSpPr/>
          <p:nvPr/>
        </p:nvSpPr>
        <p:spPr>
          <a:xfrm rot="8100000">
            <a:off x="417164" y="2095270"/>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6"/>
          <p:cNvSpPr/>
          <p:nvPr/>
        </p:nvSpPr>
        <p:spPr>
          <a:xfrm rot="8100000">
            <a:off x="417164" y="2493027"/>
            <a:ext cx="303773" cy="303773"/>
          </a:xfrm>
          <a:prstGeom prst="plus">
            <a:avLst>
              <a:gd fmla="val 35578"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6"/>
          <p:cNvSpPr/>
          <p:nvPr/>
        </p:nvSpPr>
        <p:spPr>
          <a:xfrm rot="5400000">
            <a:off x="7622588" y="807450"/>
            <a:ext cx="1904100" cy="289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6"/>
          <p:cNvSpPr/>
          <p:nvPr/>
        </p:nvSpPr>
        <p:spPr>
          <a:xfrm rot="8100000">
            <a:off x="8423064" y="2095270"/>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6"/>
          <p:cNvSpPr/>
          <p:nvPr/>
        </p:nvSpPr>
        <p:spPr>
          <a:xfrm rot="8100000">
            <a:off x="8423064" y="2493027"/>
            <a:ext cx="303773" cy="303773"/>
          </a:xfrm>
          <a:prstGeom prst="plus">
            <a:avLst>
              <a:gd fmla="val 3557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6" name="Google Shape;336;p36"/>
          <p:cNvGrpSpPr/>
          <p:nvPr/>
        </p:nvGrpSpPr>
        <p:grpSpPr>
          <a:xfrm>
            <a:off x="2480622" y="4633877"/>
            <a:ext cx="4182751" cy="402046"/>
            <a:chOff x="-79178" y="4632327"/>
            <a:chExt cx="4182751" cy="402046"/>
          </a:xfrm>
        </p:grpSpPr>
        <p:sp>
          <p:nvSpPr>
            <p:cNvPr id="337" name="Google Shape;337;p36"/>
            <p:cNvSpPr/>
            <p:nvPr/>
          </p:nvSpPr>
          <p:spPr>
            <a:xfrm rot="10800000">
              <a:off x="192473"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6"/>
            <p:cNvSpPr/>
            <p:nvPr/>
          </p:nvSpPr>
          <p:spPr>
            <a:xfrm rot="10800000">
              <a:off x="-79178" y="463831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6"/>
            <p:cNvSpPr/>
            <p:nvPr/>
          </p:nvSpPr>
          <p:spPr>
            <a:xfrm rot="10800000">
              <a:off x="192473"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6"/>
            <p:cNvSpPr/>
            <p:nvPr/>
          </p:nvSpPr>
          <p:spPr>
            <a:xfrm rot="10800000">
              <a:off x="-79178" y="492637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6"/>
            <p:cNvSpPr/>
            <p:nvPr/>
          </p:nvSpPr>
          <p:spPr>
            <a:xfrm rot="10800000">
              <a:off x="735773"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6"/>
            <p:cNvSpPr/>
            <p:nvPr/>
          </p:nvSpPr>
          <p:spPr>
            <a:xfrm rot="10800000">
              <a:off x="464122" y="463489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6"/>
            <p:cNvSpPr/>
            <p:nvPr/>
          </p:nvSpPr>
          <p:spPr>
            <a:xfrm rot="10800000">
              <a:off x="735773"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6"/>
            <p:cNvSpPr/>
            <p:nvPr/>
          </p:nvSpPr>
          <p:spPr>
            <a:xfrm rot="10800000">
              <a:off x="464122" y="492294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6"/>
            <p:cNvSpPr/>
            <p:nvPr/>
          </p:nvSpPr>
          <p:spPr>
            <a:xfrm rot="10800000">
              <a:off x="1279073"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6"/>
            <p:cNvSpPr/>
            <p:nvPr/>
          </p:nvSpPr>
          <p:spPr>
            <a:xfrm rot="10800000">
              <a:off x="1007422" y="463660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6"/>
            <p:cNvSpPr/>
            <p:nvPr/>
          </p:nvSpPr>
          <p:spPr>
            <a:xfrm rot="10800000">
              <a:off x="1279073"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6"/>
            <p:cNvSpPr/>
            <p:nvPr/>
          </p:nvSpPr>
          <p:spPr>
            <a:xfrm rot="10800000">
              <a:off x="1007422" y="492466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6"/>
            <p:cNvSpPr/>
            <p:nvPr/>
          </p:nvSpPr>
          <p:spPr>
            <a:xfrm rot="10800000">
              <a:off x="1822373"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6"/>
            <p:cNvSpPr/>
            <p:nvPr/>
          </p:nvSpPr>
          <p:spPr>
            <a:xfrm rot="10800000">
              <a:off x="1550722" y="463317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6"/>
            <p:cNvSpPr/>
            <p:nvPr/>
          </p:nvSpPr>
          <p:spPr>
            <a:xfrm rot="10800000">
              <a:off x="1822373"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6"/>
            <p:cNvSpPr/>
            <p:nvPr/>
          </p:nvSpPr>
          <p:spPr>
            <a:xfrm rot="10800000">
              <a:off x="1550722" y="492123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6"/>
            <p:cNvSpPr/>
            <p:nvPr/>
          </p:nvSpPr>
          <p:spPr>
            <a:xfrm rot="10800000">
              <a:off x="2365673"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6"/>
            <p:cNvSpPr/>
            <p:nvPr/>
          </p:nvSpPr>
          <p:spPr>
            <a:xfrm rot="10800000">
              <a:off x="2094022" y="463746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6"/>
            <p:cNvSpPr/>
            <p:nvPr/>
          </p:nvSpPr>
          <p:spPr>
            <a:xfrm rot="10800000">
              <a:off x="2365673"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6"/>
            <p:cNvSpPr/>
            <p:nvPr/>
          </p:nvSpPr>
          <p:spPr>
            <a:xfrm rot="10800000">
              <a:off x="2094022" y="4925523"/>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6"/>
            <p:cNvSpPr/>
            <p:nvPr/>
          </p:nvSpPr>
          <p:spPr>
            <a:xfrm rot="10800000">
              <a:off x="2908973"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6"/>
            <p:cNvSpPr/>
            <p:nvPr/>
          </p:nvSpPr>
          <p:spPr>
            <a:xfrm rot="10800000">
              <a:off x="2637322" y="463404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6"/>
            <p:cNvSpPr/>
            <p:nvPr/>
          </p:nvSpPr>
          <p:spPr>
            <a:xfrm rot="10800000">
              <a:off x="2908973"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6"/>
            <p:cNvSpPr/>
            <p:nvPr/>
          </p:nvSpPr>
          <p:spPr>
            <a:xfrm rot="10800000">
              <a:off x="2637322" y="4922098"/>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6"/>
            <p:cNvSpPr/>
            <p:nvPr/>
          </p:nvSpPr>
          <p:spPr>
            <a:xfrm rot="10800000">
              <a:off x="3452273"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6"/>
            <p:cNvSpPr/>
            <p:nvPr/>
          </p:nvSpPr>
          <p:spPr>
            <a:xfrm rot="10800000">
              <a:off x="3180622" y="4635752"/>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6"/>
            <p:cNvSpPr/>
            <p:nvPr/>
          </p:nvSpPr>
          <p:spPr>
            <a:xfrm rot="10800000">
              <a:off x="3452273"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6"/>
            <p:cNvSpPr/>
            <p:nvPr/>
          </p:nvSpPr>
          <p:spPr>
            <a:xfrm rot="10800000">
              <a:off x="3180622" y="4923810"/>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6"/>
            <p:cNvSpPr/>
            <p:nvPr/>
          </p:nvSpPr>
          <p:spPr>
            <a:xfrm rot="10800000">
              <a:off x="3995573"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6"/>
            <p:cNvSpPr/>
            <p:nvPr/>
          </p:nvSpPr>
          <p:spPr>
            <a:xfrm rot="10800000">
              <a:off x="3723922" y="4632327"/>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6"/>
            <p:cNvSpPr/>
            <p:nvPr/>
          </p:nvSpPr>
          <p:spPr>
            <a:xfrm rot="10800000">
              <a:off x="3995573"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6"/>
            <p:cNvSpPr/>
            <p:nvPr/>
          </p:nvSpPr>
          <p:spPr>
            <a:xfrm rot="10800000">
              <a:off x="3723922" y="4920385"/>
              <a:ext cx="108000" cy="108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720000" y="570550"/>
            <a:ext cx="7704000" cy="570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Oswald"/>
              <a:buNone/>
              <a:defRPr b="1" i="0" sz="35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720000" y="1681225"/>
            <a:ext cx="7704000" cy="2887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1pPr>
            <a:lvl2pPr indent="-317500" lvl="1" marL="9144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2pPr>
            <a:lvl3pPr indent="-317500" lvl="2" marL="13716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3pPr>
            <a:lvl4pPr indent="-317500" lvl="3" marL="18288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9pPr>
          </a:lstStyle>
          <a:p/>
        </p:txBody>
      </p:sp>
      <p:sp>
        <p:nvSpPr>
          <p:cNvPr id="8" name="Google Shape;8;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Montserrat"/>
                <a:ea typeface="Montserrat"/>
                <a:cs typeface="Montserrat"/>
                <a:sym typeface="Montserrat"/>
              </a:defRPr>
            </a:lvl1pPr>
            <a:lvl2pPr lvl="1" algn="r">
              <a:buNone/>
              <a:defRPr sz="1300">
                <a:solidFill>
                  <a:schemeClr val="dk1"/>
                </a:solidFill>
                <a:latin typeface="Montserrat"/>
                <a:ea typeface="Montserrat"/>
                <a:cs typeface="Montserrat"/>
                <a:sym typeface="Montserrat"/>
              </a:defRPr>
            </a:lvl2pPr>
            <a:lvl3pPr lvl="2" algn="r">
              <a:buNone/>
              <a:defRPr sz="1300">
                <a:solidFill>
                  <a:schemeClr val="dk1"/>
                </a:solidFill>
                <a:latin typeface="Montserrat"/>
                <a:ea typeface="Montserrat"/>
                <a:cs typeface="Montserrat"/>
                <a:sym typeface="Montserrat"/>
              </a:defRPr>
            </a:lvl3pPr>
            <a:lvl4pPr lvl="3" algn="r">
              <a:buNone/>
              <a:defRPr sz="1300">
                <a:solidFill>
                  <a:schemeClr val="dk1"/>
                </a:solidFill>
                <a:latin typeface="Montserrat"/>
                <a:ea typeface="Montserrat"/>
                <a:cs typeface="Montserrat"/>
                <a:sym typeface="Montserrat"/>
              </a:defRPr>
            </a:lvl4pPr>
            <a:lvl5pPr lvl="4" algn="r">
              <a:buNone/>
              <a:defRPr sz="1300">
                <a:solidFill>
                  <a:schemeClr val="dk1"/>
                </a:solidFill>
                <a:latin typeface="Montserrat"/>
                <a:ea typeface="Montserrat"/>
                <a:cs typeface="Montserrat"/>
                <a:sym typeface="Montserrat"/>
              </a:defRPr>
            </a:lvl5pPr>
            <a:lvl6pPr lvl="5" algn="r">
              <a:buNone/>
              <a:defRPr sz="1300">
                <a:solidFill>
                  <a:schemeClr val="dk1"/>
                </a:solidFill>
                <a:latin typeface="Montserrat"/>
                <a:ea typeface="Montserrat"/>
                <a:cs typeface="Montserrat"/>
                <a:sym typeface="Montserrat"/>
              </a:defRPr>
            </a:lvl6pPr>
            <a:lvl7pPr lvl="6" algn="r">
              <a:buNone/>
              <a:defRPr sz="1300">
                <a:solidFill>
                  <a:schemeClr val="dk1"/>
                </a:solidFill>
                <a:latin typeface="Montserrat"/>
                <a:ea typeface="Montserrat"/>
                <a:cs typeface="Montserrat"/>
                <a:sym typeface="Montserrat"/>
              </a:defRPr>
            </a:lvl7pPr>
            <a:lvl8pPr lvl="7" algn="r">
              <a:buNone/>
              <a:defRPr sz="1300">
                <a:solidFill>
                  <a:schemeClr val="dk1"/>
                </a:solidFill>
                <a:latin typeface="Montserrat"/>
                <a:ea typeface="Montserrat"/>
                <a:cs typeface="Montserrat"/>
                <a:sym typeface="Montserrat"/>
              </a:defRPr>
            </a:lvl8pPr>
            <a:lvl9pPr lvl="8" algn="r">
              <a:buNone/>
              <a:defRPr sz="1300">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13ae5cffeaf_0_0"/>
          <p:cNvSpPr txBox="1"/>
          <p:nvPr>
            <p:ph idx="4294967295" type="ctrTitle"/>
          </p:nvPr>
        </p:nvSpPr>
        <p:spPr>
          <a:xfrm>
            <a:off x="1785300" y="1226625"/>
            <a:ext cx="5573400" cy="199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800"/>
              <a:t>Diseño y desarrollo de técnicas de Inteligencia Artificial avanzadas para la identificación de factores de riesgo del Síndrome Metabólico</a:t>
            </a:r>
            <a:endParaRPr sz="2800"/>
          </a:p>
        </p:txBody>
      </p:sp>
      <p:sp>
        <p:nvSpPr>
          <p:cNvPr id="731" name="Google Shape;731;g13ae5cffeaf_0_0"/>
          <p:cNvSpPr txBox="1"/>
          <p:nvPr>
            <p:ph idx="4294967295" type="subTitle"/>
          </p:nvPr>
        </p:nvSpPr>
        <p:spPr>
          <a:xfrm>
            <a:off x="1849000" y="3148725"/>
            <a:ext cx="2649600" cy="199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rPr lang="en"/>
              <a:t>Ángela Burgaleta Ledesma</a:t>
            </a:r>
            <a:endParaRPr/>
          </a:p>
          <a:p>
            <a:pPr indent="0" lvl="0" marL="0" rtl="0" algn="ctr">
              <a:lnSpc>
                <a:spcPct val="100000"/>
              </a:lnSpc>
              <a:spcBef>
                <a:spcPts val="600"/>
              </a:spcBef>
              <a:spcAft>
                <a:spcPts val="0"/>
              </a:spcAft>
              <a:buClr>
                <a:schemeClr val="dk1"/>
              </a:buClr>
              <a:buSzPts val="1100"/>
              <a:buFont typeface="Arial"/>
              <a:buNone/>
            </a:pPr>
            <a:r>
              <a:rPr lang="en"/>
              <a:t>Trabajo de Fin de Máster </a:t>
            </a:r>
            <a:endParaRPr/>
          </a:p>
          <a:p>
            <a:pPr indent="0" lvl="0" marL="0" rtl="0" algn="ctr">
              <a:lnSpc>
                <a:spcPct val="100000"/>
              </a:lnSpc>
              <a:spcBef>
                <a:spcPts val="600"/>
              </a:spcBef>
              <a:spcAft>
                <a:spcPts val="0"/>
              </a:spcAft>
              <a:buClr>
                <a:schemeClr val="dk1"/>
              </a:buClr>
              <a:buSzPts val="1100"/>
              <a:buFont typeface="Arial"/>
              <a:buNone/>
            </a:pPr>
            <a:r>
              <a:rPr lang="en"/>
              <a:t>Máster en Ingeniería de Telecomunicaciones</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SzPts val="2800"/>
              <a:buNone/>
            </a:pPr>
            <a:r>
              <a:t/>
            </a:r>
            <a:endParaRPr/>
          </a:p>
        </p:txBody>
      </p:sp>
      <p:pic>
        <p:nvPicPr>
          <p:cNvPr id="732" name="Google Shape;732;g13ae5cffeaf_0_0"/>
          <p:cNvPicPr preferRelativeResize="0"/>
          <p:nvPr/>
        </p:nvPicPr>
        <p:blipFill rotWithShape="1">
          <a:blip r:embed="rId3">
            <a:alphaModFix/>
          </a:blip>
          <a:srcRect b="0" l="0" r="0" t="0"/>
          <a:stretch/>
        </p:blipFill>
        <p:spPr>
          <a:xfrm>
            <a:off x="7033825" y="0"/>
            <a:ext cx="2110177" cy="659426"/>
          </a:xfrm>
          <a:prstGeom prst="rect">
            <a:avLst/>
          </a:prstGeom>
          <a:noFill/>
          <a:ln>
            <a:noFill/>
          </a:ln>
        </p:spPr>
      </p:pic>
      <p:sp>
        <p:nvSpPr>
          <p:cNvPr id="733" name="Google Shape;733;g13ae5cffeaf_0_0"/>
          <p:cNvSpPr txBox="1"/>
          <p:nvPr/>
        </p:nvSpPr>
        <p:spPr>
          <a:xfrm>
            <a:off x="6003300" y="3853775"/>
            <a:ext cx="73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734" name="Google Shape;734;g13ae5cffeaf_0_0"/>
          <p:cNvSpPr txBox="1"/>
          <p:nvPr>
            <p:ph idx="4294967295" type="subTitle"/>
          </p:nvPr>
        </p:nvSpPr>
        <p:spPr>
          <a:xfrm>
            <a:off x="4565475" y="3148725"/>
            <a:ext cx="2649600" cy="199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rPr lang="en"/>
              <a:t>Tutor: Beatriz Merino</a:t>
            </a:r>
            <a:endParaRPr/>
          </a:p>
          <a:p>
            <a:pPr indent="0" lvl="0" marL="0" rtl="0" algn="ctr">
              <a:lnSpc>
                <a:spcPct val="100000"/>
              </a:lnSpc>
              <a:spcBef>
                <a:spcPts val="600"/>
              </a:spcBef>
              <a:spcAft>
                <a:spcPts val="0"/>
              </a:spcAft>
              <a:buClr>
                <a:schemeClr val="dk1"/>
              </a:buClr>
              <a:buSzPts val="1100"/>
              <a:buFont typeface="Arial"/>
              <a:buNone/>
            </a:pPr>
            <a:r>
              <a:rPr lang="en"/>
              <a:t>Cotutor: Álvaro Belmar</a:t>
            </a:r>
            <a:endParaRPr/>
          </a:p>
          <a:p>
            <a:pPr indent="0" lvl="0" marL="0" rtl="0" algn="ctr">
              <a:lnSpc>
                <a:spcPct val="100000"/>
              </a:lnSpc>
              <a:spcBef>
                <a:spcPts val="600"/>
              </a:spcBef>
              <a:spcAft>
                <a:spcPts val="0"/>
              </a:spcAft>
              <a:buClr>
                <a:schemeClr val="dk1"/>
              </a:buClr>
              <a:buSzPts val="1100"/>
              <a:buFont typeface="Arial"/>
              <a:buNone/>
            </a:pPr>
            <a:r>
              <a:rPr lang="en"/>
              <a:t>Ponente: Giuseppe Fico</a:t>
            </a:r>
            <a:endParaRPr/>
          </a:p>
          <a:p>
            <a:pPr indent="0" lvl="0" marL="0" rtl="0" algn="ctr">
              <a:spcBef>
                <a:spcPts val="600"/>
              </a:spcBef>
              <a:spcAft>
                <a:spcPts val="0"/>
              </a:spcAft>
              <a:buClr>
                <a:schemeClr val="dk1"/>
              </a:buClr>
              <a:buSzPts val="1100"/>
              <a:buFont typeface="Arial"/>
              <a:buNone/>
            </a:pPr>
            <a:r>
              <a:rPr lang="en"/>
              <a:t>11/07/2022</a:t>
            </a:r>
            <a:endParaRPr/>
          </a:p>
          <a:p>
            <a:pPr indent="0" lvl="0" marL="0" rtl="0" algn="ctr">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
          <p:cNvSpPr txBox="1"/>
          <p:nvPr>
            <p:ph idx="5" type="subTitle"/>
          </p:nvPr>
        </p:nvSpPr>
        <p:spPr>
          <a:xfrm>
            <a:off x="353350" y="1983700"/>
            <a:ext cx="3184200" cy="10161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SzPts val="1400"/>
              <a:buNone/>
            </a:pPr>
            <a:r>
              <a:rPr lang="en" sz="1500"/>
              <a:t>1. Búsqueda de una base de datos adecuada para el entrenamiento de los modelos de aprendizaje automático</a:t>
            </a:r>
            <a:endParaRPr sz="1500"/>
          </a:p>
        </p:txBody>
      </p:sp>
      <p:grpSp>
        <p:nvGrpSpPr>
          <p:cNvPr id="856" name="Google Shape;856;p6"/>
          <p:cNvGrpSpPr/>
          <p:nvPr/>
        </p:nvGrpSpPr>
        <p:grpSpPr>
          <a:xfrm>
            <a:off x="4422808" y="3247109"/>
            <a:ext cx="298377" cy="354519"/>
            <a:chOff x="-48233050" y="3569725"/>
            <a:chExt cx="252050" cy="299475"/>
          </a:xfrm>
        </p:grpSpPr>
        <p:sp>
          <p:nvSpPr>
            <p:cNvPr id="857" name="Google Shape;857;p6"/>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0" name="Google Shape;860;p6"/>
          <p:cNvGrpSpPr/>
          <p:nvPr/>
        </p:nvGrpSpPr>
        <p:grpSpPr>
          <a:xfrm>
            <a:off x="1862237" y="1539672"/>
            <a:ext cx="361292" cy="352803"/>
            <a:chOff x="-28463700" y="3914875"/>
            <a:chExt cx="303275" cy="296150"/>
          </a:xfrm>
        </p:grpSpPr>
        <p:sp>
          <p:nvSpPr>
            <p:cNvPr id="861" name="Google Shape;861;p6"/>
            <p:cNvSpPr/>
            <p:nvPr/>
          </p:nvSpPr>
          <p:spPr>
            <a:xfrm>
              <a:off x="-28333725" y="4057375"/>
              <a:ext cx="86650" cy="64650"/>
            </a:xfrm>
            <a:custGeom>
              <a:rect b="b" l="l" r="r" t="t"/>
              <a:pathLst>
                <a:path extrusionOk="0" h="2586" w="3466">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
            <p:cNvSpPr/>
            <p:nvPr/>
          </p:nvSpPr>
          <p:spPr>
            <a:xfrm>
              <a:off x="-28463700" y="3914875"/>
              <a:ext cx="303275" cy="296150"/>
            </a:xfrm>
            <a:custGeom>
              <a:rect b="b" l="l" r="r" t="t"/>
              <a:pathLst>
                <a:path extrusionOk="0" h="11846" w="12131">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3" name="Google Shape;863;p6"/>
          <p:cNvGrpSpPr/>
          <p:nvPr/>
        </p:nvGrpSpPr>
        <p:grpSpPr>
          <a:xfrm>
            <a:off x="7044454" y="1546137"/>
            <a:ext cx="350431" cy="339887"/>
            <a:chOff x="3270675" y="841800"/>
            <a:chExt cx="497700" cy="482725"/>
          </a:xfrm>
        </p:grpSpPr>
        <p:sp>
          <p:nvSpPr>
            <p:cNvPr id="864" name="Google Shape;864;p6"/>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65" name="Google Shape;865;p6"/>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866" name="Google Shape;866;p6"/>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867" name="Google Shape;867;p6"/>
          <p:cNvGrpSpPr/>
          <p:nvPr/>
        </p:nvGrpSpPr>
        <p:grpSpPr>
          <a:xfrm>
            <a:off x="1775956" y="3241187"/>
            <a:ext cx="368186" cy="366364"/>
            <a:chOff x="-62151950" y="4111775"/>
            <a:chExt cx="318225" cy="316650"/>
          </a:xfrm>
        </p:grpSpPr>
        <p:sp>
          <p:nvSpPr>
            <p:cNvPr id="868" name="Google Shape;868;p6"/>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2" name="Google Shape;872;p6"/>
          <p:cNvGrpSpPr/>
          <p:nvPr/>
        </p:nvGrpSpPr>
        <p:grpSpPr>
          <a:xfrm>
            <a:off x="7008897" y="3172448"/>
            <a:ext cx="350079" cy="350079"/>
            <a:chOff x="3497300" y="3227275"/>
            <a:chExt cx="296175" cy="296175"/>
          </a:xfrm>
        </p:grpSpPr>
        <p:sp>
          <p:nvSpPr>
            <p:cNvPr id="873" name="Google Shape;873;p6"/>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1" name="Google Shape;881;p6"/>
          <p:cNvSpPr txBox="1"/>
          <p:nvPr>
            <p:ph type="title"/>
          </p:nvPr>
        </p:nvSpPr>
        <p:spPr>
          <a:xfrm>
            <a:off x="3745711" y="554239"/>
            <a:ext cx="2019600" cy="621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Objetivos</a:t>
            </a:r>
            <a:endParaRPr/>
          </a:p>
        </p:txBody>
      </p:sp>
      <p:sp>
        <p:nvSpPr>
          <p:cNvPr id="882" name="Google Shape;882;p6"/>
          <p:cNvSpPr txBox="1"/>
          <p:nvPr>
            <p:ph idx="5" type="subTitle"/>
          </p:nvPr>
        </p:nvSpPr>
        <p:spPr>
          <a:xfrm>
            <a:off x="540250" y="3716375"/>
            <a:ext cx="2690400" cy="7815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SzPts val="1400"/>
              <a:buNone/>
            </a:pPr>
            <a:r>
              <a:rPr lang="en" sz="1500"/>
              <a:t>4. Análisis, limpieza y preprocesado de los datos</a:t>
            </a:r>
            <a:endParaRPr sz="1500"/>
          </a:p>
        </p:txBody>
      </p:sp>
      <p:sp>
        <p:nvSpPr>
          <p:cNvPr id="883" name="Google Shape;883;p6"/>
          <p:cNvSpPr txBox="1"/>
          <p:nvPr>
            <p:ph idx="5" type="subTitle"/>
          </p:nvPr>
        </p:nvSpPr>
        <p:spPr>
          <a:xfrm>
            <a:off x="5765300" y="1999600"/>
            <a:ext cx="2480100" cy="5409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SzPts val="1400"/>
              <a:buNone/>
            </a:pPr>
            <a:r>
              <a:rPr lang="en" sz="1500"/>
              <a:t>3. Selección de los atributos de interés </a:t>
            </a:r>
            <a:endParaRPr sz="1500"/>
          </a:p>
        </p:txBody>
      </p:sp>
      <p:sp>
        <p:nvSpPr>
          <p:cNvPr id="884" name="Google Shape;884;p6"/>
          <p:cNvSpPr txBox="1"/>
          <p:nvPr>
            <p:ph idx="5" type="subTitle"/>
          </p:nvPr>
        </p:nvSpPr>
        <p:spPr>
          <a:xfrm>
            <a:off x="3125500" y="1999600"/>
            <a:ext cx="2690400" cy="829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SzPts val="1400"/>
              <a:buNone/>
            </a:pPr>
            <a:r>
              <a:rPr lang="en" sz="1500"/>
              <a:t>2. Obtención de la prevalencia de Síndrome Metabólico de la muestra</a:t>
            </a:r>
            <a:endParaRPr sz="1500"/>
          </a:p>
        </p:txBody>
      </p:sp>
      <p:sp>
        <p:nvSpPr>
          <p:cNvPr id="885" name="Google Shape;885;p6"/>
          <p:cNvSpPr txBox="1"/>
          <p:nvPr>
            <p:ph idx="5" type="subTitle"/>
          </p:nvPr>
        </p:nvSpPr>
        <p:spPr>
          <a:xfrm>
            <a:off x="3196200" y="3716375"/>
            <a:ext cx="2480100" cy="7815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SzPts val="1400"/>
              <a:buNone/>
            </a:pPr>
            <a:r>
              <a:rPr lang="en" sz="1500"/>
              <a:t>5. Diseño y desarrollo de los algoritmos de aprendizaje automático</a:t>
            </a:r>
            <a:endParaRPr sz="1500"/>
          </a:p>
        </p:txBody>
      </p:sp>
      <p:sp>
        <p:nvSpPr>
          <p:cNvPr id="886" name="Google Shape;886;p6"/>
          <p:cNvSpPr txBox="1"/>
          <p:nvPr>
            <p:ph idx="5" type="subTitle"/>
          </p:nvPr>
        </p:nvSpPr>
        <p:spPr>
          <a:xfrm>
            <a:off x="5765300" y="3668675"/>
            <a:ext cx="2668339" cy="829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SzPts val="1400"/>
              <a:buNone/>
            </a:pPr>
            <a:r>
              <a:rPr lang="en" sz="1500"/>
              <a:t>6. Evaluación técnica y validación de profesionales de la salud</a:t>
            </a:r>
            <a:endParaRPr sz="1500"/>
          </a:p>
        </p:txBody>
      </p:sp>
      <p:grpSp>
        <p:nvGrpSpPr>
          <p:cNvPr id="887" name="Google Shape;887;p6"/>
          <p:cNvGrpSpPr/>
          <p:nvPr/>
        </p:nvGrpSpPr>
        <p:grpSpPr>
          <a:xfrm>
            <a:off x="4474791" y="1541062"/>
            <a:ext cx="352886" cy="350049"/>
            <a:chOff x="946175" y="3253275"/>
            <a:chExt cx="298550" cy="296150"/>
          </a:xfrm>
        </p:grpSpPr>
        <p:sp>
          <p:nvSpPr>
            <p:cNvPr id="888" name="Google Shape;888;p6"/>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3" name="Google Shape;89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g13ae5cffeaf_0_21"/>
          <p:cNvSpPr txBox="1"/>
          <p:nvPr>
            <p:ph idx="4294967295" type="title"/>
          </p:nvPr>
        </p:nvSpPr>
        <p:spPr>
          <a:xfrm>
            <a:off x="1236000" y="1489700"/>
            <a:ext cx="6955200" cy="35925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solidFill>
                  <a:schemeClr val="accent3"/>
                </a:solidFill>
              </a:rPr>
              <a:t>01</a:t>
            </a:r>
            <a:r>
              <a:rPr lang="en" sz="2000"/>
              <a:t> Análisis de las bases de datos existentes</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rPr lang="en" sz="2000">
                <a:solidFill>
                  <a:schemeClr val="accent3"/>
                </a:solidFill>
              </a:rPr>
              <a:t>02</a:t>
            </a:r>
            <a:r>
              <a:rPr lang="en" sz="2000"/>
              <a:t> Limpieza y preprocesado de los datos</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rPr lang="en" sz="2000">
                <a:solidFill>
                  <a:schemeClr val="accent3"/>
                </a:solidFill>
              </a:rPr>
              <a:t>03</a:t>
            </a:r>
            <a:r>
              <a:rPr lang="en" sz="2000"/>
              <a:t> Análisis estadístico de los datos</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rPr lang="en" sz="2000">
                <a:solidFill>
                  <a:schemeClr val="accent3"/>
                </a:solidFill>
              </a:rPr>
              <a:t>04 </a:t>
            </a:r>
            <a:r>
              <a:rPr lang="en" sz="2000"/>
              <a:t>Desarrollo de los modelos de aprendizaje automático</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rPr lang="en" sz="2000">
                <a:solidFill>
                  <a:schemeClr val="accent3"/>
                </a:solidFill>
              </a:rPr>
              <a:t>05</a:t>
            </a:r>
            <a:r>
              <a:rPr lang="en" sz="2000"/>
              <a:t> Validación técnica y de usuario de los resultados</a:t>
            </a:r>
            <a:endParaRPr sz="2000"/>
          </a:p>
          <a:p>
            <a:pPr indent="0" lvl="0" marL="0" rtl="0" algn="l">
              <a:lnSpc>
                <a:spcPct val="100000"/>
              </a:lnSpc>
              <a:spcBef>
                <a:spcPts val="0"/>
              </a:spcBef>
              <a:spcAft>
                <a:spcPts val="0"/>
              </a:spcAft>
              <a:buClr>
                <a:srgbClr val="000000"/>
              </a:buClr>
              <a:buSzPts val="3500"/>
              <a:buFont typeface="Arial"/>
              <a:buNone/>
            </a:pPr>
            <a:r>
              <a:t/>
            </a:r>
            <a:endParaRPr sz="1500"/>
          </a:p>
          <a:p>
            <a:pPr indent="0" lvl="0" marL="0" rtl="0" algn="l">
              <a:lnSpc>
                <a:spcPct val="100000"/>
              </a:lnSpc>
              <a:spcBef>
                <a:spcPts val="0"/>
              </a:spcBef>
              <a:spcAft>
                <a:spcPts val="0"/>
              </a:spcAft>
              <a:buSzPts val="3500"/>
              <a:buNone/>
            </a:pPr>
            <a:r>
              <a:t/>
            </a:r>
            <a:endParaRPr sz="1500"/>
          </a:p>
          <a:p>
            <a:pPr indent="0" lvl="0" marL="0" rtl="0" algn="l">
              <a:lnSpc>
                <a:spcPct val="100000"/>
              </a:lnSpc>
              <a:spcBef>
                <a:spcPts val="0"/>
              </a:spcBef>
              <a:spcAft>
                <a:spcPts val="0"/>
              </a:spcAft>
              <a:buSzPts val="3500"/>
              <a:buNone/>
            </a:pPr>
            <a:r>
              <a:t/>
            </a:r>
            <a:endParaRPr sz="2000"/>
          </a:p>
        </p:txBody>
      </p:sp>
      <p:sp>
        <p:nvSpPr>
          <p:cNvPr id="899" name="Google Shape;899;g13ae5cffeaf_0_21"/>
          <p:cNvSpPr txBox="1"/>
          <p:nvPr>
            <p:ph type="title"/>
          </p:nvPr>
        </p:nvSpPr>
        <p:spPr>
          <a:xfrm>
            <a:off x="3201600" y="518575"/>
            <a:ext cx="2740800" cy="52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Metodología</a:t>
            </a:r>
            <a:endParaRPr/>
          </a:p>
        </p:txBody>
      </p:sp>
      <p:sp>
        <p:nvSpPr>
          <p:cNvPr id="900" name="Google Shape;900;g13ae5cffeaf_0_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g13c0bd071a0_0_0"/>
          <p:cNvSpPr txBox="1"/>
          <p:nvPr>
            <p:ph idx="4294967295" type="title"/>
          </p:nvPr>
        </p:nvSpPr>
        <p:spPr>
          <a:xfrm>
            <a:off x="1236000" y="1489700"/>
            <a:ext cx="6955200" cy="35925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solidFill>
                  <a:schemeClr val="accent3"/>
                </a:solidFill>
              </a:rPr>
              <a:t>R</a:t>
            </a:r>
            <a:r>
              <a:rPr lang="en" sz="2000">
                <a:solidFill>
                  <a:schemeClr val="accent3"/>
                </a:solidFill>
              </a:rPr>
              <a:t>1</a:t>
            </a:r>
            <a:r>
              <a:rPr lang="en" sz="2000"/>
              <a:t> Elección de la base de datos</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rPr lang="en" sz="2000">
                <a:solidFill>
                  <a:schemeClr val="accent3"/>
                </a:solidFill>
              </a:rPr>
              <a:t>R</a:t>
            </a:r>
            <a:r>
              <a:rPr lang="en" sz="2000">
                <a:solidFill>
                  <a:schemeClr val="accent3"/>
                </a:solidFill>
              </a:rPr>
              <a:t>2</a:t>
            </a:r>
            <a:r>
              <a:rPr lang="en" sz="2000"/>
              <a:t> Base de datos específica para el Síndrome Metabólico</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rPr lang="en" sz="2000">
                <a:solidFill>
                  <a:schemeClr val="accent3"/>
                </a:solidFill>
              </a:rPr>
              <a:t>R</a:t>
            </a:r>
            <a:r>
              <a:rPr lang="en" sz="2000">
                <a:solidFill>
                  <a:schemeClr val="accent3"/>
                </a:solidFill>
              </a:rPr>
              <a:t>3</a:t>
            </a:r>
            <a:r>
              <a:rPr lang="en" sz="2000"/>
              <a:t> Caracterización del grupo muestral </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rPr lang="en" sz="2000">
                <a:solidFill>
                  <a:schemeClr val="accent3"/>
                </a:solidFill>
              </a:rPr>
              <a:t>R</a:t>
            </a:r>
            <a:r>
              <a:rPr lang="en" sz="2000">
                <a:solidFill>
                  <a:schemeClr val="accent3"/>
                </a:solidFill>
              </a:rPr>
              <a:t>4 </a:t>
            </a:r>
            <a:r>
              <a:rPr lang="en" sz="2000"/>
              <a:t>Modelos de aprendizaje automático</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rPr lang="en" sz="2000">
                <a:solidFill>
                  <a:schemeClr val="accent3"/>
                </a:solidFill>
              </a:rPr>
              <a:t>R</a:t>
            </a:r>
            <a:r>
              <a:rPr lang="en" sz="2000">
                <a:solidFill>
                  <a:schemeClr val="accent3"/>
                </a:solidFill>
              </a:rPr>
              <a:t>5</a:t>
            </a:r>
            <a:r>
              <a:rPr lang="en" sz="2000"/>
              <a:t> Resultados de la validación de profesionales de la salud</a:t>
            </a:r>
            <a:endParaRPr sz="2000"/>
          </a:p>
          <a:p>
            <a:pPr indent="0" lvl="0" marL="0" rtl="0" algn="l">
              <a:lnSpc>
                <a:spcPct val="100000"/>
              </a:lnSpc>
              <a:spcBef>
                <a:spcPts val="0"/>
              </a:spcBef>
              <a:spcAft>
                <a:spcPts val="0"/>
              </a:spcAft>
              <a:buClr>
                <a:srgbClr val="000000"/>
              </a:buClr>
              <a:buSzPts val="3500"/>
              <a:buFont typeface="Arial"/>
              <a:buNone/>
            </a:pPr>
            <a:r>
              <a:t/>
            </a:r>
            <a:endParaRPr sz="1500"/>
          </a:p>
          <a:p>
            <a:pPr indent="0" lvl="0" marL="0" rtl="0" algn="l">
              <a:lnSpc>
                <a:spcPct val="100000"/>
              </a:lnSpc>
              <a:spcBef>
                <a:spcPts val="0"/>
              </a:spcBef>
              <a:spcAft>
                <a:spcPts val="0"/>
              </a:spcAft>
              <a:buSzPts val="3500"/>
              <a:buNone/>
            </a:pPr>
            <a:r>
              <a:t/>
            </a:r>
            <a:endParaRPr sz="1500"/>
          </a:p>
          <a:p>
            <a:pPr indent="0" lvl="0" marL="0" rtl="0" algn="l">
              <a:lnSpc>
                <a:spcPct val="100000"/>
              </a:lnSpc>
              <a:spcBef>
                <a:spcPts val="0"/>
              </a:spcBef>
              <a:spcAft>
                <a:spcPts val="0"/>
              </a:spcAft>
              <a:buSzPts val="3500"/>
              <a:buNone/>
            </a:pPr>
            <a:r>
              <a:t/>
            </a:r>
            <a:endParaRPr sz="2000"/>
          </a:p>
        </p:txBody>
      </p:sp>
      <p:sp>
        <p:nvSpPr>
          <p:cNvPr id="906" name="Google Shape;906;g13c0bd071a0_0_0"/>
          <p:cNvSpPr txBox="1"/>
          <p:nvPr>
            <p:ph type="title"/>
          </p:nvPr>
        </p:nvSpPr>
        <p:spPr>
          <a:xfrm>
            <a:off x="3201600" y="518575"/>
            <a:ext cx="2740800" cy="52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Resultados</a:t>
            </a:r>
            <a:endParaRPr/>
          </a:p>
        </p:txBody>
      </p:sp>
      <p:sp>
        <p:nvSpPr>
          <p:cNvPr id="907" name="Google Shape;907;g13c0bd071a0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pic>
        <p:nvPicPr>
          <p:cNvPr id="912" name="Google Shape;912;p8"/>
          <p:cNvPicPr preferRelativeResize="0"/>
          <p:nvPr/>
        </p:nvPicPr>
        <p:blipFill rotWithShape="1">
          <a:blip r:embed="rId3">
            <a:alphaModFix/>
          </a:blip>
          <a:srcRect b="0" l="0" r="0" t="0"/>
          <a:stretch/>
        </p:blipFill>
        <p:spPr>
          <a:xfrm>
            <a:off x="384675" y="1478700"/>
            <a:ext cx="3086450" cy="1804375"/>
          </a:xfrm>
          <a:prstGeom prst="rect">
            <a:avLst/>
          </a:prstGeom>
          <a:noFill/>
          <a:ln>
            <a:noFill/>
          </a:ln>
        </p:spPr>
      </p:pic>
      <p:sp>
        <p:nvSpPr>
          <p:cNvPr id="913" name="Google Shape;913;p8"/>
          <p:cNvSpPr txBox="1"/>
          <p:nvPr>
            <p:ph idx="4294967295" type="subTitle"/>
          </p:nvPr>
        </p:nvSpPr>
        <p:spPr>
          <a:xfrm>
            <a:off x="-516500" y="4733400"/>
            <a:ext cx="4888800" cy="41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*Encuesta Nacional de Salud y Nutrición</a:t>
            </a:r>
            <a:endParaRPr/>
          </a:p>
          <a:p>
            <a:pPr indent="0" lvl="0" marL="0" rtl="0" algn="l">
              <a:lnSpc>
                <a:spcPct val="100000"/>
              </a:lnSpc>
              <a:spcBef>
                <a:spcPts val="0"/>
              </a:spcBef>
              <a:spcAft>
                <a:spcPts val="0"/>
              </a:spcAft>
              <a:buSzPts val="1600"/>
              <a:buNone/>
            </a:pPr>
            <a:r>
              <a:t/>
            </a:r>
            <a:endParaRPr/>
          </a:p>
        </p:txBody>
      </p:sp>
      <p:sp>
        <p:nvSpPr>
          <p:cNvPr id="914" name="Google Shape;914;p8"/>
          <p:cNvSpPr txBox="1"/>
          <p:nvPr>
            <p:ph idx="4294967295" type="subTitle"/>
          </p:nvPr>
        </p:nvSpPr>
        <p:spPr>
          <a:xfrm>
            <a:off x="3784050" y="906300"/>
            <a:ext cx="5299200" cy="33963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SzPts val="2200"/>
              <a:buFont typeface="Oswald"/>
              <a:buChar char="●"/>
            </a:pPr>
            <a:r>
              <a:rPr lang="en" sz="2200">
                <a:latin typeface="Oswald"/>
                <a:ea typeface="Oswald"/>
                <a:cs typeface="Oswald"/>
                <a:sym typeface="Oswald"/>
              </a:rPr>
              <a:t>Opera en </a:t>
            </a:r>
            <a:r>
              <a:rPr b="1" lang="en" sz="2200">
                <a:latin typeface="Oswald"/>
                <a:ea typeface="Oswald"/>
                <a:cs typeface="Oswald"/>
                <a:sym typeface="Oswald"/>
              </a:rPr>
              <a:t>15 condados</a:t>
            </a:r>
            <a:r>
              <a:rPr lang="en" sz="2200">
                <a:latin typeface="Oswald"/>
                <a:ea typeface="Oswald"/>
                <a:cs typeface="Oswald"/>
                <a:sym typeface="Oswald"/>
              </a:rPr>
              <a:t> diferentes </a:t>
            </a:r>
            <a:r>
              <a:rPr b="1" lang="en" sz="2200">
                <a:latin typeface="Oswald"/>
                <a:ea typeface="Oswald"/>
                <a:cs typeface="Oswald"/>
                <a:sym typeface="Oswald"/>
              </a:rPr>
              <a:t>de EEUU </a:t>
            </a:r>
            <a:r>
              <a:rPr lang="en" sz="2200">
                <a:latin typeface="Oswald"/>
                <a:ea typeface="Oswald"/>
                <a:cs typeface="Oswald"/>
                <a:sym typeface="Oswald"/>
              </a:rPr>
              <a:t>cada año </a:t>
            </a:r>
            <a:r>
              <a:rPr b="1" lang="en" sz="2200">
                <a:latin typeface="Oswald"/>
                <a:ea typeface="Oswald"/>
                <a:cs typeface="Oswald"/>
                <a:sym typeface="Oswald"/>
              </a:rPr>
              <a:t>desde 1959</a:t>
            </a:r>
            <a:r>
              <a:rPr lang="en" sz="2200">
                <a:latin typeface="Oswald"/>
                <a:ea typeface="Oswald"/>
                <a:cs typeface="Oswald"/>
                <a:sym typeface="Oswald"/>
              </a:rPr>
              <a:t>.</a:t>
            </a:r>
            <a:endParaRPr sz="2200">
              <a:latin typeface="Oswald"/>
              <a:ea typeface="Oswald"/>
              <a:cs typeface="Oswald"/>
              <a:sym typeface="Oswald"/>
            </a:endParaRPr>
          </a:p>
          <a:p>
            <a:pPr indent="0" lvl="0" marL="0" rtl="0" algn="just">
              <a:lnSpc>
                <a:spcPct val="100000"/>
              </a:lnSpc>
              <a:spcBef>
                <a:spcPts val="0"/>
              </a:spcBef>
              <a:spcAft>
                <a:spcPts val="0"/>
              </a:spcAft>
              <a:buClr>
                <a:schemeClr val="dk1"/>
              </a:buClr>
              <a:buSzPts val="1100"/>
              <a:buFont typeface="Arial"/>
              <a:buNone/>
            </a:pPr>
            <a:r>
              <a:t/>
            </a:r>
            <a:endParaRPr sz="2200">
              <a:latin typeface="Oswald"/>
              <a:ea typeface="Oswald"/>
              <a:cs typeface="Oswald"/>
              <a:sym typeface="Oswald"/>
            </a:endParaRPr>
          </a:p>
          <a:p>
            <a:pPr indent="-368300" lvl="0" marL="457200" rtl="0" algn="just">
              <a:spcBef>
                <a:spcPts val="0"/>
              </a:spcBef>
              <a:spcAft>
                <a:spcPts val="0"/>
              </a:spcAft>
              <a:buSzPts val="2200"/>
              <a:buFont typeface="Oswald"/>
              <a:buChar char="●"/>
            </a:pPr>
            <a:r>
              <a:rPr lang="en" sz="2200">
                <a:latin typeface="Oswald"/>
                <a:ea typeface="Oswald"/>
                <a:cs typeface="Oswald"/>
                <a:sym typeface="Oswald"/>
              </a:rPr>
              <a:t>Muestra de </a:t>
            </a:r>
            <a:r>
              <a:rPr b="1" lang="en" sz="2200">
                <a:latin typeface="Oswald"/>
                <a:ea typeface="Oswald"/>
                <a:cs typeface="Oswald"/>
                <a:sym typeface="Oswald"/>
              </a:rPr>
              <a:t>más de 5.000 participantes</a:t>
            </a:r>
            <a:r>
              <a:rPr lang="en" sz="2200">
                <a:latin typeface="Oswald"/>
                <a:ea typeface="Oswald"/>
                <a:cs typeface="Oswald"/>
                <a:sym typeface="Oswald"/>
              </a:rPr>
              <a:t>.</a:t>
            </a:r>
            <a:endParaRPr sz="2200">
              <a:latin typeface="Oswald"/>
              <a:ea typeface="Oswald"/>
              <a:cs typeface="Oswald"/>
              <a:sym typeface="Oswald"/>
            </a:endParaRPr>
          </a:p>
          <a:p>
            <a:pPr indent="0" lvl="0" marL="457200" rtl="0" algn="just">
              <a:lnSpc>
                <a:spcPct val="100000"/>
              </a:lnSpc>
              <a:spcBef>
                <a:spcPts val="0"/>
              </a:spcBef>
              <a:spcAft>
                <a:spcPts val="0"/>
              </a:spcAft>
              <a:buSzPts val="1600"/>
              <a:buNone/>
            </a:pPr>
            <a:r>
              <a:t/>
            </a:r>
            <a:endParaRPr sz="2200">
              <a:latin typeface="Oswald"/>
              <a:ea typeface="Oswald"/>
              <a:cs typeface="Oswald"/>
              <a:sym typeface="Oswald"/>
            </a:endParaRPr>
          </a:p>
          <a:p>
            <a:pPr indent="-368300" lvl="0" marL="457200" rtl="0" algn="just">
              <a:lnSpc>
                <a:spcPct val="100000"/>
              </a:lnSpc>
              <a:spcBef>
                <a:spcPts val="0"/>
              </a:spcBef>
              <a:spcAft>
                <a:spcPts val="0"/>
              </a:spcAft>
              <a:buSzPts val="2200"/>
              <a:buFont typeface="Oswald"/>
              <a:buChar char="●"/>
            </a:pPr>
            <a:r>
              <a:rPr lang="en" sz="2200">
                <a:latin typeface="Oswald"/>
                <a:ea typeface="Oswald"/>
                <a:cs typeface="Oswald"/>
                <a:sym typeface="Oswald"/>
              </a:rPr>
              <a:t>NHANES ha contribuido en </a:t>
            </a:r>
            <a:r>
              <a:rPr b="1" lang="en" sz="2200">
                <a:latin typeface="Oswald"/>
                <a:ea typeface="Oswald"/>
                <a:cs typeface="Oswald"/>
                <a:sym typeface="Oswald"/>
              </a:rPr>
              <a:t>estudios de diferentes patologías</a:t>
            </a:r>
            <a:r>
              <a:rPr lang="en" sz="2200">
                <a:latin typeface="Oswald"/>
                <a:ea typeface="Oswald"/>
                <a:cs typeface="Oswald"/>
                <a:sym typeface="Oswald"/>
              </a:rPr>
              <a:t> y problemas de salud como: Anemia, enfermedad cardiovascular, diabetes, obesidad y Síndrome Metabólico.</a:t>
            </a:r>
            <a:endParaRPr sz="2200">
              <a:latin typeface="Oswald"/>
              <a:ea typeface="Oswald"/>
              <a:cs typeface="Oswald"/>
              <a:sym typeface="Oswald"/>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sp>
        <p:nvSpPr>
          <p:cNvPr id="915" name="Google Shape;915;p8"/>
          <p:cNvSpPr txBox="1"/>
          <p:nvPr>
            <p:ph type="title"/>
          </p:nvPr>
        </p:nvSpPr>
        <p:spPr>
          <a:xfrm>
            <a:off x="473550" y="323975"/>
            <a:ext cx="8609700" cy="505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400"/>
              <a:t>BBDD NHANES: National Health and Nutrition Examination Survey*</a:t>
            </a:r>
            <a:endParaRPr sz="2400"/>
          </a:p>
          <a:p>
            <a:pPr indent="0" lvl="0" marL="0" rtl="0" algn="l">
              <a:lnSpc>
                <a:spcPct val="100000"/>
              </a:lnSpc>
              <a:spcBef>
                <a:spcPts val="0"/>
              </a:spcBef>
              <a:spcAft>
                <a:spcPts val="0"/>
              </a:spcAft>
              <a:buSzPts val="3500"/>
              <a:buNone/>
            </a:pPr>
            <a:r>
              <a:t/>
            </a:r>
            <a:endParaRPr sz="2500"/>
          </a:p>
          <a:p>
            <a:pPr indent="0" lvl="0" marL="0" rtl="0" algn="ctr">
              <a:lnSpc>
                <a:spcPct val="100000"/>
              </a:lnSpc>
              <a:spcBef>
                <a:spcPts val="0"/>
              </a:spcBef>
              <a:spcAft>
                <a:spcPts val="0"/>
              </a:spcAft>
              <a:buSzPts val="3500"/>
              <a:buNone/>
            </a:pPr>
            <a:r>
              <a:t/>
            </a:r>
            <a:endParaRPr sz="2200"/>
          </a:p>
        </p:txBody>
      </p:sp>
      <p:sp>
        <p:nvSpPr>
          <p:cNvPr id="916" name="Google Shape;91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
          <p:cNvSpPr txBox="1"/>
          <p:nvPr>
            <p:ph idx="1" type="subTitle"/>
          </p:nvPr>
        </p:nvSpPr>
        <p:spPr>
          <a:xfrm>
            <a:off x="1459425" y="2038500"/>
            <a:ext cx="2437500" cy="44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Demográficos</a:t>
            </a:r>
            <a:endParaRPr/>
          </a:p>
        </p:txBody>
      </p:sp>
      <p:sp>
        <p:nvSpPr>
          <p:cNvPr id="922" name="Google Shape;922;p9"/>
          <p:cNvSpPr txBox="1"/>
          <p:nvPr>
            <p:ph idx="3" type="subTitle"/>
          </p:nvPr>
        </p:nvSpPr>
        <p:spPr>
          <a:xfrm>
            <a:off x="6207225" y="2015888"/>
            <a:ext cx="2355300" cy="35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Cuestionario</a:t>
            </a:r>
            <a:endParaRPr/>
          </a:p>
        </p:txBody>
      </p:sp>
      <p:sp>
        <p:nvSpPr>
          <p:cNvPr id="923" name="Google Shape;923;p9"/>
          <p:cNvSpPr txBox="1"/>
          <p:nvPr>
            <p:ph idx="4" type="subTitle"/>
          </p:nvPr>
        </p:nvSpPr>
        <p:spPr>
          <a:xfrm>
            <a:off x="4849200" y="2510850"/>
            <a:ext cx="4326900" cy="176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000">
                <a:solidFill>
                  <a:schemeClr val="accent3"/>
                </a:solidFill>
                <a:latin typeface="Oswald"/>
                <a:ea typeface="Oswald"/>
                <a:cs typeface="Oswald"/>
                <a:sym typeface="Oswald"/>
              </a:rPr>
              <a:t>·Depresión ·Calidad de sueño ·Estado diabético ·Actividad física</a:t>
            </a:r>
            <a:endParaRPr sz="2000">
              <a:solidFill>
                <a:schemeClr val="accent3"/>
              </a:solidFill>
              <a:latin typeface="Oswald"/>
              <a:ea typeface="Oswald"/>
              <a:cs typeface="Oswald"/>
              <a:sym typeface="Oswald"/>
            </a:endParaRPr>
          </a:p>
          <a:p>
            <a:pPr indent="0" lvl="0" marL="0" rtl="0" algn="ctr">
              <a:lnSpc>
                <a:spcPct val="100000"/>
              </a:lnSpc>
              <a:spcBef>
                <a:spcPts val="0"/>
              </a:spcBef>
              <a:spcAft>
                <a:spcPts val="0"/>
              </a:spcAft>
              <a:buSzPts val="1400"/>
              <a:buNone/>
            </a:pPr>
            <a:r>
              <a:rPr lang="en" sz="2000">
                <a:solidFill>
                  <a:schemeClr val="accent3"/>
                </a:solidFill>
                <a:latin typeface="Oswald"/>
                <a:ea typeface="Oswald"/>
                <a:cs typeface="Oswald"/>
                <a:sym typeface="Oswald"/>
              </a:rPr>
              <a:t>·Consumo de sustancias ·Índice de pobreza familiar ·Antecedentes de cáncer ·Diabetes ·Calidad del sueño ·Dieta </a:t>
            </a:r>
            <a:endParaRPr sz="2000">
              <a:solidFill>
                <a:schemeClr val="accent3"/>
              </a:solidFill>
              <a:latin typeface="Oswald"/>
              <a:ea typeface="Oswald"/>
              <a:cs typeface="Oswald"/>
              <a:sym typeface="Oswald"/>
            </a:endParaRPr>
          </a:p>
        </p:txBody>
      </p:sp>
      <p:sp>
        <p:nvSpPr>
          <p:cNvPr id="924" name="Google Shape;924;p9"/>
          <p:cNvSpPr txBox="1"/>
          <p:nvPr>
            <p:ph idx="6" type="subTitle"/>
          </p:nvPr>
        </p:nvSpPr>
        <p:spPr>
          <a:xfrm>
            <a:off x="162525" y="2871450"/>
            <a:ext cx="4103400" cy="49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000">
                <a:solidFill>
                  <a:schemeClr val="accent3"/>
                </a:solidFill>
                <a:latin typeface="Oswald"/>
                <a:ea typeface="Oswald"/>
                <a:cs typeface="Oswald"/>
                <a:sym typeface="Oswald"/>
              </a:rPr>
              <a:t>·Edad  ·Género  ·Etnia ·Nivel educativo ·ID</a:t>
            </a:r>
            <a:endParaRPr sz="2000">
              <a:solidFill>
                <a:schemeClr val="accent3"/>
              </a:solidFill>
              <a:latin typeface="Oswald"/>
              <a:ea typeface="Oswald"/>
              <a:cs typeface="Oswald"/>
              <a:sym typeface="Oswald"/>
            </a:endParaRPr>
          </a:p>
        </p:txBody>
      </p:sp>
      <p:sp>
        <p:nvSpPr>
          <p:cNvPr id="925" name="Google Shape;925;p9"/>
          <p:cNvSpPr txBox="1"/>
          <p:nvPr>
            <p:ph type="title"/>
          </p:nvPr>
        </p:nvSpPr>
        <p:spPr>
          <a:xfrm>
            <a:off x="295575" y="550125"/>
            <a:ext cx="5735100" cy="49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400"/>
              <a:t>BBDD NHANES: Tipos de atributos</a:t>
            </a:r>
            <a:endParaRPr sz="2400"/>
          </a:p>
          <a:p>
            <a:pPr indent="0" lvl="0" marL="0" rtl="0" algn="l">
              <a:lnSpc>
                <a:spcPct val="100000"/>
              </a:lnSpc>
              <a:spcBef>
                <a:spcPts val="0"/>
              </a:spcBef>
              <a:spcAft>
                <a:spcPts val="0"/>
              </a:spcAft>
              <a:buSzPts val="3500"/>
              <a:buNone/>
            </a:pPr>
            <a:r>
              <a:t/>
            </a:r>
            <a:endParaRPr sz="2500"/>
          </a:p>
          <a:p>
            <a:pPr indent="0" lvl="0" marL="0" rtl="0" algn="ctr">
              <a:lnSpc>
                <a:spcPct val="100000"/>
              </a:lnSpc>
              <a:spcBef>
                <a:spcPts val="0"/>
              </a:spcBef>
              <a:spcAft>
                <a:spcPts val="0"/>
              </a:spcAft>
              <a:buSzPts val="3500"/>
              <a:buNone/>
            </a:pPr>
            <a:r>
              <a:t/>
            </a:r>
            <a:endParaRPr sz="2200"/>
          </a:p>
        </p:txBody>
      </p:sp>
      <p:grpSp>
        <p:nvGrpSpPr>
          <p:cNvPr id="926" name="Google Shape;926;p9"/>
          <p:cNvGrpSpPr/>
          <p:nvPr/>
        </p:nvGrpSpPr>
        <p:grpSpPr>
          <a:xfrm>
            <a:off x="5781634" y="2107134"/>
            <a:ext cx="299358" cy="311532"/>
            <a:chOff x="-25094250" y="3547050"/>
            <a:chExt cx="295400" cy="295375"/>
          </a:xfrm>
        </p:grpSpPr>
        <p:sp>
          <p:nvSpPr>
            <p:cNvPr id="927" name="Google Shape;927;p9"/>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9"/>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9"/>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9"/>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9"/>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2" name="Google Shape;932;p9"/>
          <p:cNvGrpSpPr/>
          <p:nvPr/>
        </p:nvGrpSpPr>
        <p:grpSpPr>
          <a:xfrm>
            <a:off x="902775" y="2107124"/>
            <a:ext cx="423812" cy="352526"/>
            <a:chOff x="6644304" y="3073628"/>
            <a:chExt cx="576302" cy="511871"/>
          </a:xfrm>
        </p:grpSpPr>
        <p:sp>
          <p:nvSpPr>
            <p:cNvPr id="933" name="Google Shape;933;p9"/>
            <p:cNvSpPr/>
            <p:nvPr/>
          </p:nvSpPr>
          <p:spPr>
            <a:xfrm>
              <a:off x="6644304" y="3073628"/>
              <a:ext cx="576302" cy="511871"/>
            </a:xfrm>
            <a:custGeom>
              <a:rect b="b" l="l" r="r" t="t"/>
              <a:pathLst>
                <a:path extrusionOk="0" h="88751" w="99879">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4" name="Google Shape;934;p9"/>
            <p:cNvGrpSpPr/>
            <p:nvPr/>
          </p:nvGrpSpPr>
          <p:grpSpPr>
            <a:xfrm>
              <a:off x="6712169" y="3085440"/>
              <a:ext cx="481623" cy="494913"/>
              <a:chOff x="6712169" y="3085440"/>
              <a:chExt cx="481623" cy="494913"/>
            </a:xfrm>
          </p:grpSpPr>
          <p:sp>
            <p:nvSpPr>
              <p:cNvPr id="935" name="Google Shape;935;p9"/>
              <p:cNvSpPr/>
              <p:nvPr/>
            </p:nvSpPr>
            <p:spPr>
              <a:xfrm>
                <a:off x="6712169" y="3085440"/>
                <a:ext cx="238757" cy="315615"/>
              </a:xfrm>
              <a:custGeom>
                <a:rect b="b" l="l" r="r" t="t"/>
                <a:pathLst>
                  <a:path extrusionOk="0" h="54723" w="41379">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9"/>
              <p:cNvSpPr/>
              <p:nvPr/>
            </p:nvSpPr>
            <p:spPr>
              <a:xfrm>
                <a:off x="6913100" y="3367694"/>
                <a:ext cx="190537" cy="212659"/>
              </a:xfrm>
              <a:custGeom>
                <a:rect b="b" l="l" r="r" t="t"/>
                <a:pathLst>
                  <a:path extrusionOk="0" h="36872" w="33022">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9"/>
              <p:cNvSpPr/>
              <p:nvPr/>
            </p:nvSpPr>
            <p:spPr>
              <a:xfrm>
                <a:off x="7135734" y="3186037"/>
                <a:ext cx="58058" cy="152383"/>
              </a:xfrm>
              <a:custGeom>
                <a:rect b="b" l="l" r="r" t="t"/>
                <a:pathLst>
                  <a:path extrusionOk="0" h="26421" w="10062">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9"/>
              <p:cNvSpPr/>
              <p:nvPr/>
            </p:nvSpPr>
            <p:spPr>
              <a:xfrm>
                <a:off x="6870416" y="3332822"/>
                <a:ext cx="47510" cy="11685"/>
              </a:xfrm>
              <a:custGeom>
                <a:rect b="b" l="l" r="r" t="t"/>
                <a:pathLst>
                  <a:path extrusionOk="0" h="2026" w="8234">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9"/>
              <p:cNvSpPr/>
              <p:nvPr/>
            </p:nvSpPr>
            <p:spPr>
              <a:xfrm>
                <a:off x="6925590" y="3336277"/>
                <a:ext cx="38094" cy="14228"/>
              </a:xfrm>
              <a:custGeom>
                <a:rect b="b" l="l" r="r" t="t"/>
                <a:pathLst>
                  <a:path extrusionOk="0" h="2467" w="6602">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0" name="Google Shape;940;p9"/>
            <p:cNvSpPr/>
            <p:nvPr/>
          </p:nvSpPr>
          <p:spPr>
            <a:xfrm>
              <a:off x="6867451" y="3073651"/>
              <a:ext cx="102383" cy="56919"/>
            </a:xfrm>
            <a:custGeom>
              <a:rect b="b" l="l" r="r" t="t"/>
              <a:pathLst>
                <a:path extrusionOk="0" h="9869" w="17744">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9"/>
            <p:cNvSpPr/>
            <p:nvPr/>
          </p:nvSpPr>
          <p:spPr>
            <a:xfrm>
              <a:off x="7069097" y="3119476"/>
              <a:ext cx="78535" cy="76898"/>
            </a:xfrm>
            <a:custGeom>
              <a:rect b="b" l="l" r="r" t="t"/>
              <a:pathLst>
                <a:path extrusionOk="0" h="13333" w="13611">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9"/>
            <p:cNvSpPr/>
            <p:nvPr/>
          </p:nvSpPr>
          <p:spPr>
            <a:xfrm>
              <a:off x="6946266" y="3181844"/>
              <a:ext cx="21095" cy="14742"/>
            </a:xfrm>
            <a:custGeom>
              <a:rect b="b" l="l" r="r" t="t"/>
              <a:pathLst>
                <a:path extrusionOk="0" h="2556" w="3656">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3" name="Google Shape;94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4" name="Google Shape;944;p9"/>
          <p:cNvSpPr txBox="1"/>
          <p:nvPr/>
        </p:nvSpPr>
        <p:spPr>
          <a:xfrm>
            <a:off x="2287700" y="4521675"/>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g13a7fc3417e_0_45"/>
          <p:cNvSpPr txBox="1"/>
          <p:nvPr>
            <p:ph idx="5" type="subTitle"/>
          </p:nvPr>
        </p:nvSpPr>
        <p:spPr>
          <a:xfrm>
            <a:off x="0" y="2052175"/>
            <a:ext cx="4365300" cy="44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  Datos antropométricos</a:t>
            </a:r>
            <a:endParaRPr/>
          </a:p>
        </p:txBody>
      </p:sp>
      <p:sp>
        <p:nvSpPr>
          <p:cNvPr id="950" name="Google Shape;950;g13a7fc3417e_0_45"/>
          <p:cNvSpPr txBox="1"/>
          <p:nvPr>
            <p:ph idx="7" type="subTitle"/>
          </p:nvPr>
        </p:nvSpPr>
        <p:spPr>
          <a:xfrm>
            <a:off x="6295350" y="2052163"/>
            <a:ext cx="2394600" cy="44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Laboratorio</a:t>
            </a:r>
            <a:endParaRPr/>
          </a:p>
        </p:txBody>
      </p:sp>
      <p:sp>
        <p:nvSpPr>
          <p:cNvPr id="951" name="Google Shape;951;g13a7fc3417e_0_45"/>
          <p:cNvSpPr txBox="1"/>
          <p:nvPr>
            <p:ph idx="6" type="subTitle"/>
          </p:nvPr>
        </p:nvSpPr>
        <p:spPr>
          <a:xfrm>
            <a:off x="255875" y="2701450"/>
            <a:ext cx="3836400" cy="65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000">
                <a:solidFill>
                  <a:schemeClr val="accent3"/>
                </a:solidFill>
                <a:latin typeface="Oswald"/>
                <a:ea typeface="Oswald"/>
                <a:cs typeface="Oswald"/>
                <a:sym typeface="Oswald"/>
              </a:rPr>
              <a:t>·Peso  ·Altura  ·Perímetro abdominal ·Presión sanguínea</a:t>
            </a:r>
            <a:endParaRPr sz="2000">
              <a:solidFill>
                <a:schemeClr val="accent3"/>
              </a:solidFill>
              <a:latin typeface="Oswald"/>
              <a:ea typeface="Oswald"/>
              <a:cs typeface="Oswald"/>
              <a:sym typeface="Oswald"/>
            </a:endParaRPr>
          </a:p>
        </p:txBody>
      </p:sp>
      <p:sp>
        <p:nvSpPr>
          <p:cNvPr id="952" name="Google Shape;952;g13a7fc3417e_0_45"/>
          <p:cNvSpPr txBox="1"/>
          <p:nvPr>
            <p:ph idx="4" type="subTitle"/>
          </p:nvPr>
        </p:nvSpPr>
        <p:spPr>
          <a:xfrm>
            <a:off x="5081000" y="2701450"/>
            <a:ext cx="3932400" cy="101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000">
                <a:solidFill>
                  <a:schemeClr val="accent3"/>
                </a:solidFill>
                <a:latin typeface="Oswald"/>
                <a:ea typeface="Oswald"/>
                <a:cs typeface="Oswald"/>
                <a:sym typeface="Oswald"/>
              </a:rPr>
              <a:t>·Triglicéridos ·Glucosa ·Insulina </a:t>
            </a:r>
            <a:endParaRPr sz="2000">
              <a:solidFill>
                <a:schemeClr val="accent3"/>
              </a:solidFill>
              <a:latin typeface="Oswald"/>
              <a:ea typeface="Oswald"/>
              <a:cs typeface="Oswald"/>
              <a:sym typeface="Oswald"/>
            </a:endParaRPr>
          </a:p>
          <a:p>
            <a:pPr indent="0" lvl="0" marL="0" rtl="0" algn="ctr">
              <a:lnSpc>
                <a:spcPct val="100000"/>
              </a:lnSpc>
              <a:spcBef>
                <a:spcPts val="0"/>
              </a:spcBef>
              <a:spcAft>
                <a:spcPts val="0"/>
              </a:spcAft>
              <a:buSzPts val="1400"/>
              <a:buNone/>
            </a:pPr>
            <a:r>
              <a:rPr lang="en" sz="2000">
                <a:solidFill>
                  <a:schemeClr val="accent3"/>
                </a:solidFill>
                <a:latin typeface="Oswald"/>
                <a:ea typeface="Oswald"/>
                <a:cs typeface="Oswald"/>
                <a:sym typeface="Oswald"/>
              </a:rPr>
              <a:t>·Colesterol HDL ·Colesterol LDL</a:t>
            </a:r>
            <a:r>
              <a:rPr lang="en">
                <a:solidFill>
                  <a:schemeClr val="accent3"/>
                </a:solidFill>
                <a:latin typeface="Oswald"/>
                <a:ea typeface="Oswald"/>
                <a:cs typeface="Oswald"/>
                <a:sym typeface="Oswald"/>
              </a:rPr>
              <a:t> </a:t>
            </a:r>
            <a:endParaRPr>
              <a:solidFill>
                <a:schemeClr val="accent3"/>
              </a:solidFill>
              <a:latin typeface="Oswald"/>
              <a:ea typeface="Oswald"/>
              <a:cs typeface="Oswald"/>
              <a:sym typeface="Oswald"/>
            </a:endParaRPr>
          </a:p>
        </p:txBody>
      </p:sp>
      <p:sp>
        <p:nvSpPr>
          <p:cNvPr id="953" name="Google Shape;953;g13a7fc3417e_0_45"/>
          <p:cNvSpPr txBox="1"/>
          <p:nvPr>
            <p:ph type="title"/>
          </p:nvPr>
        </p:nvSpPr>
        <p:spPr>
          <a:xfrm>
            <a:off x="288500" y="543050"/>
            <a:ext cx="5259300" cy="51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400"/>
              <a:t>BBDD NHANES: Tipos de atributos</a:t>
            </a:r>
            <a:endParaRPr sz="2400"/>
          </a:p>
          <a:p>
            <a:pPr indent="0" lvl="0" marL="0" rtl="0" algn="l">
              <a:lnSpc>
                <a:spcPct val="100000"/>
              </a:lnSpc>
              <a:spcBef>
                <a:spcPts val="0"/>
              </a:spcBef>
              <a:spcAft>
                <a:spcPts val="0"/>
              </a:spcAft>
              <a:buSzPts val="3500"/>
              <a:buNone/>
            </a:pPr>
            <a:r>
              <a:t/>
            </a:r>
            <a:endParaRPr sz="2500"/>
          </a:p>
          <a:p>
            <a:pPr indent="0" lvl="0" marL="0" rtl="0" algn="ctr">
              <a:lnSpc>
                <a:spcPct val="100000"/>
              </a:lnSpc>
              <a:spcBef>
                <a:spcPts val="0"/>
              </a:spcBef>
              <a:spcAft>
                <a:spcPts val="0"/>
              </a:spcAft>
              <a:buSzPts val="3500"/>
              <a:buNone/>
            </a:pPr>
            <a:r>
              <a:t/>
            </a:r>
            <a:endParaRPr sz="2200"/>
          </a:p>
        </p:txBody>
      </p:sp>
      <p:grpSp>
        <p:nvGrpSpPr>
          <p:cNvPr id="954" name="Google Shape;954;g13a7fc3417e_0_45"/>
          <p:cNvGrpSpPr/>
          <p:nvPr/>
        </p:nvGrpSpPr>
        <p:grpSpPr>
          <a:xfrm>
            <a:off x="626758" y="2100300"/>
            <a:ext cx="353745" cy="448793"/>
            <a:chOff x="-27691025" y="3175300"/>
            <a:chExt cx="251275" cy="295375"/>
          </a:xfrm>
        </p:grpSpPr>
        <p:sp>
          <p:nvSpPr>
            <p:cNvPr id="955" name="Google Shape;955;g13a7fc3417e_0_45"/>
            <p:cNvSpPr/>
            <p:nvPr/>
          </p:nvSpPr>
          <p:spPr>
            <a:xfrm>
              <a:off x="-27492550" y="3298150"/>
              <a:ext cx="18125" cy="18150"/>
            </a:xfrm>
            <a:custGeom>
              <a:rect b="b" l="l" r="r" t="t"/>
              <a:pathLst>
                <a:path extrusionOk="0" h="726" w="725">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13a7fc3417e_0_45"/>
            <p:cNvSpPr/>
            <p:nvPr/>
          </p:nvSpPr>
          <p:spPr>
            <a:xfrm>
              <a:off x="-27613050" y="3175300"/>
              <a:ext cx="60650" cy="105550"/>
            </a:xfrm>
            <a:custGeom>
              <a:rect b="b" l="l" r="r" t="t"/>
              <a:pathLst>
                <a:path extrusionOk="0" h="4222" w="2426">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13a7fc3417e_0_45"/>
            <p:cNvSpPr/>
            <p:nvPr/>
          </p:nvSpPr>
          <p:spPr>
            <a:xfrm>
              <a:off x="-27691025" y="3175300"/>
              <a:ext cx="60650" cy="105550"/>
            </a:xfrm>
            <a:custGeom>
              <a:rect b="b" l="l" r="r" t="t"/>
              <a:pathLst>
                <a:path extrusionOk="0" h="4222" w="2426">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13a7fc3417e_0_45"/>
            <p:cNvSpPr/>
            <p:nvPr/>
          </p:nvSpPr>
          <p:spPr>
            <a:xfrm>
              <a:off x="-27691025" y="3263500"/>
              <a:ext cx="251275" cy="207175"/>
            </a:xfrm>
            <a:custGeom>
              <a:rect b="b" l="l" r="r" t="t"/>
              <a:pathLst>
                <a:path extrusionOk="0" h="8287" w="10051">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9" name="Google Shape;959;g13a7fc3417e_0_45"/>
          <p:cNvGrpSpPr/>
          <p:nvPr/>
        </p:nvGrpSpPr>
        <p:grpSpPr>
          <a:xfrm>
            <a:off x="5941597" y="2148421"/>
            <a:ext cx="353757" cy="352565"/>
            <a:chOff x="-26980600" y="3175500"/>
            <a:chExt cx="296950" cy="295950"/>
          </a:xfrm>
        </p:grpSpPr>
        <p:sp>
          <p:nvSpPr>
            <p:cNvPr id="960" name="Google Shape;960;g13a7fc3417e_0_45"/>
            <p:cNvSpPr/>
            <p:nvPr/>
          </p:nvSpPr>
          <p:spPr>
            <a:xfrm>
              <a:off x="-26798650" y="3175500"/>
              <a:ext cx="115000" cy="114025"/>
            </a:xfrm>
            <a:custGeom>
              <a:rect b="b" l="l" r="r" t="t"/>
              <a:pathLst>
                <a:path extrusionOk="0" h="4561" w="460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13a7fc3417e_0_45"/>
            <p:cNvSpPr/>
            <p:nvPr/>
          </p:nvSpPr>
          <p:spPr>
            <a:xfrm>
              <a:off x="-26980600" y="3325725"/>
              <a:ext cx="168575" cy="145725"/>
            </a:xfrm>
            <a:custGeom>
              <a:rect b="b" l="l" r="r" t="t"/>
              <a:pathLst>
                <a:path extrusionOk="0" h="5829" w="6743">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13a7fc3417e_0_45"/>
            <p:cNvSpPr/>
            <p:nvPr/>
          </p:nvSpPr>
          <p:spPr>
            <a:xfrm>
              <a:off x="-26893950" y="3226500"/>
              <a:ext cx="159125" cy="137850"/>
            </a:xfrm>
            <a:custGeom>
              <a:rect b="b" l="l" r="r" t="t"/>
              <a:pathLst>
                <a:path extrusionOk="0" h="5514" w="6365">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3" name="Google Shape;963;g13a7fc3417e_0_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4" name="Google Shape;964;g13a7fc3417e_0_45"/>
          <p:cNvSpPr txBox="1"/>
          <p:nvPr/>
        </p:nvSpPr>
        <p:spPr>
          <a:xfrm>
            <a:off x="2287700" y="4521675"/>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sp>
        <p:nvSpPr>
          <p:cNvPr id="965" name="Google Shape;965;g13a7fc3417e_0_45"/>
          <p:cNvSpPr txBox="1"/>
          <p:nvPr>
            <p:ph idx="1" type="subTitle"/>
          </p:nvPr>
        </p:nvSpPr>
        <p:spPr>
          <a:xfrm>
            <a:off x="-349875" y="4642275"/>
            <a:ext cx="3609300" cy="4488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b="0" lang="en" sz="1800">
                <a:latin typeface="Montserrat"/>
                <a:ea typeface="Montserrat"/>
                <a:cs typeface="Montserrat"/>
                <a:sym typeface="Montserrat"/>
              </a:rPr>
              <a:t>*Se extraen </a:t>
            </a:r>
            <a:r>
              <a:rPr lang="en" sz="1800">
                <a:latin typeface="Montserrat"/>
                <a:ea typeface="Montserrat"/>
                <a:cs typeface="Montserrat"/>
                <a:sym typeface="Montserrat"/>
              </a:rPr>
              <a:t>42 atributos</a:t>
            </a:r>
            <a:endParaRPr sz="18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0"/>
          <p:cNvSpPr txBox="1"/>
          <p:nvPr>
            <p:ph idx="4294967295" type="title"/>
          </p:nvPr>
        </p:nvSpPr>
        <p:spPr>
          <a:xfrm>
            <a:off x="2287700" y="500075"/>
            <a:ext cx="5249100" cy="56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400"/>
              <a:t>BBDD NHANES: Extracción de registros</a:t>
            </a:r>
            <a:endParaRPr sz="2400"/>
          </a:p>
          <a:p>
            <a:pPr indent="0" lvl="0" marL="0" rtl="0" algn="l">
              <a:lnSpc>
                <a:spcPct val="100000"/>
              </a:lnSpc>
              <a:spcBef>
                <a:spcPts val="0"/>
              </a:spcBef>
              <a:spcAft>
                <a:spcPts val="0"/>
              </a:spcAft>
              <a:buSzPts val="3500"/>
              <a:buNone/>
            </a:pPr>
            <a:r>
              <a:t/>
            </a:r>
            <a:endParaRPr sz="2500"/>
          </a:p>
          <a:p>
            <a:pPr indent="0" lvl="0" marL="0" rtl="0" algn="ctr">
              <a:lnSpc>
                <a:spcPct val="100000"/>
              </a:lnSpc>
              <a:spcBef>
                <a:spcPts val="0"/>
              </a:spcBef>
              <a:spcAft>
                <a:spcPts val="0"/>
              </a:spcAft>
              <a:buSzPts val="3500"/>
              <a:buNone/>
            </a:pPr>
            <a:r>
              <a:t/>
            </a:r>
            <a:endParaRPr sz="2200"/>
          </a:p>
        </p:txBody>
      </p:sp>
      <p:graphicFrame>
        <p:nvGraphicFramePr>
          <p:cNvPr id="971" name="Google Shape;971;p10"/>
          <p:cNvGraphicFramePr/>
          <p:nvPr/>
        </p:nvGraphicFramePr>
        <p:xfrm>
          <a:off x="1175175" y="1495275"/>
          <a:ext cx="3000000" cy="3000000"/>
        </p:xfrm>
        <a:graphic>
          <a:graphicData uri="http://schemas.openxmlformats.org/drawingml/2006/table">
            <a:tbl>
              <a:tblPr>
                <a:noFill/>
                <a:tableStyleId>{53709736-9100-4209-98A3-F63E437869FB}</a:tableStyleId>
              </a:tblPr>
              <a:tblGrid>
                <a:gridCol w="1413975"/>
                <a:gridCol w="1650950"/>
              </a:tblGrid>
              <a:tr h="52612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latin typeface="Oswald"/>
                          <a:ea typeface="Oswald"/>
                          <a:cs typeface="Oswald"/>
                          <a:sym typeface="Oswald"/>
                        </a:rPr>
                        <a:t>Periodo</a:t>
                      </a:r>
                      <a:endParaRPr b="1" sz="1200" u="none" cap="none" strike="noStrike">
                        <a:solidFill>
                          <a:srgbClr val="FFFFFF"/>
                        </a:solidFill>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FFFFF"/>
                          </a:solidFill>
                          <a:latin typeface="Oswald"/>
                          <a:ea typeface="Oswald"/>
                          <a:cs typeface="Oswald"/>
                          <a:sym typeface="Oswald"/>
                        </a:rPr>
                        <a:t>Número de participantes</a:t>
                      </a:r>
                      <a:endParaRPr b="1" sz="1200" u="none" cap="none" strike="noStrike">
                        <a:solidFill>
                          <a:srgbClr val="FFFFFF"/>
                        </a:solidFill>
                        <a:latin typeface="Oswald"/>
                        <a:ea typeface="Oswald"/>
                        <a:cs typeface="Oswald"/>
                        <a:sym typeface="Oswald"/>
                      </a:endParaRPr>
                    </a:p>
                  </a:txBody>
                  <a:tcPr marT="91425" marB="91425" marR="68575" marL="68575" anchor="ctr">
                    <a:lnL cap="flat" cmpd="sng" w="9525">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accent3"/>
                    </a:solidFill>
                  </a:tcPr>
                </a:tc>
              </a:tr>
              <a:tr h="3842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Oswald"/>
                          <a:ea typeface="Oswald"/>
                          <a:cs typeface="Oswald"/>
                          <a:sym typeface="Oswald"/>
                        </a:rPr>
                        <a:t>2011 - 2012</a:t>
                      </a:r>
                      <a:endParaRPr b="1" sz="1200" u="none" cap="none" strike="noStrike">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212121"/>
                          </a:solidFill>
                          <a:latin typeface="Oswald"/>
                          <a:ea typeface="Oswald"/>
                          <a:cs typeface="Oswald"/>
                          <a:sym typeface="Oswald"/>
                        </a:rPr>
                        <a:t>9.364</a:t>
                      </a:r>
                      <a:endParaRPr b="1" sz="1200" u="none" cap="none" strike="noStrike">
                        <a:solidFill>
                          <a:srgbClr val="212121"/>
                        </a:solidFill>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dk2"/>
                    </a:solidFill>
                  </a:tcPr>
                </a:tc>
              </a:tr>
              <a:tr h="3842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Oswald"/>
                          <a:ea typeface="Oswald"/>
                          <a:cs typeface="Oswald"/>
                          <a:sym typeface="Oswald"/>
                        </a:rPr>
                        <a:t>2013 - 2014</a:t>
                      </a:r>
                      <a:endParaRPr b="1" sz="1200" u="none" cap="none" strike="noStrike">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212121"/>
                          </a:solidFill>
                          <a:latin typeface="Oswald"/>
                          <a:ea typeface="Oswald"/>
                          <a:cs typeface="Oswald"/>
                          <a:sym typeface="Oswald"/>
                        </a:rPr>
                        <a:t>9.770</a:t>
                      </a:r>
                      <a:endParaRPr b="1" sz="1200" u="none" cap="none" strike="noStrike">
                        <a:solidFill>
                          <a:srgbClr val="212121"/>
                        </a:solidFill>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dk2"/>
                    </a:solidFill>
                  </a:tcPr>
                </a:tc>
              </a:tr>
              <a:tr h="3842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Oswald"/>
                          <a:ea typeface="Oswald"/>
                          <a:cs typeface="Oswald"/>
                          <a:sym typeface="Oswald"/>
                        </a:rPr>
                        <a:t>2015 -2016</a:t>
                      </a:r>
                      <a:endParaRPr b="1" sz="1200" u="none" cap="none" strike="noStrike">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212121"/>
                          </a:solidFill>
                          <a:latin typeface="Oswald"/>
                          <a:ea typeface="Oswald"/>
                          <a:cs typeface="Oswald"/>
                          <a:sym typeface="Oswald"/>
                        </a:rPr>
                        <a:t>9.575</a:t>
                      </a:r>
                      <a:endParaRPr b="1" sz="1200" u="none" cap="none" strike="noStrike">
                        <a:solidFill>
                          <a:srgbClr val="212121"/>
                        </a:solidFill>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dk2"/>
                    </a:solidFill>
                  </a:tcPr>
                </a:tc>
              </a:tr>
              <a:tr h="3842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Oswald"/>
                          <a:ea typeface="Oswald"/>
                          <a:cs typeface="Oswald"/>
                          <a:sym typeface="Oswald"/>
                        </a:rPr>
                        <a:t>2017 - 2018</a:t>
                      </a:r>
                      <a:endParaRPr b="1" sz="1200" u="none" cap="none" strike="noStrike">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dk2"/>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212121"/>
                          </a:solidFill>
                          <a:latin typeface="Oswald"/>
                          <a:ea typeface="Oswald"/>
                          <a:cs typeface="Oswald"/>
                          <a:sym typeface="Oswald"/>
                        </a:rPr>
                        <a:t>8.897</a:t>
                      </a:r>
                      <a:endParaRPr b="1" sz="1200" u="none" cap="none" strike="noStrike">
                        <a:solidFill>
                          <a:srgbClr val="212121"/>
                        </a:solidFill>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dk2"/>
                    </a:solidFill>
                  </a:tcPr>
                </a:tc>
              </a:tr>
              <a:tr h="3842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Oswald"/>
                          <a:ea typeface="Oswald"/>
                          <a:cs typeface="Oswald"/>
                          <a:sym typeface="Oswald"/>
                        </a:rPr>
                        <a:t>TOTAL</a:t>
                      </a:r>
                      <a:endParaRPr b="1" sz="1200" u="none" cap="none" strike="noStrike">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accent3"/>
                          </a:solidFill>
                          <a:latin typeface="Oswald"/>
                          <a:ea typeface="Oswald"/>
                          <a:cs typeface="Oswald"/>
                          <a:sym typeface="Oswald"/>
                        </a:rPr>
                        <a:t>37.606</a:t>
                      </a:r>
                      <a:endParaRPr b="1" sz="1200" u="none" cap="none" strike="noStrike">
                        <a:solidFill>
                          <a:schemeClr val="accent3"/>
                        </a:solidFill>
                        <a:latin typeface="Oswald"/>
                        <a:ea typeface="Oswald"/>
                        <a:cs typeface="Oswald"/>
                        <a:sym typeface="Oswald"/>
                      </a:endParaRPr>
                    </a:p>
                  </a:txBody>
                  <a:tcPr marT="91425" marB="91425" marR="68575" marL="68575" anchor="ctr">
                    <a:lnL cap="flat" cmpd="sng" w="12650">
                      <a:solidFill>
                        <a:schemeClr val="accent1"/>
                      </a:solidFill>
                      <a:prstDash val="solid"/>
                      <a:round/>
                      <a:headEnd len="sm" w="sm" type="none"/>
                      <a:tailEnd len="sm" w="sm" type="none"/>
                    </a:lnL>
                    <a:lnR cap="flat" cmpd="sng" w="12650">
                      <a:solidFill>
                        <a:schemeClr val="accent1"/>
                      </a:solidFill>
                      <a:prstDash val="solid"/>
                      <a:round/>
                      <a:headEnd len="sm" w="sm" type="none"/>
                      <a:tailEnd len="sm" w="sm" type="none"/>
                    </a:lnR>
                    <a:lnT cap="flat" cmpd="sng" w="12650">
                      <a:solidFill>
                        <a:schemeClr val="accent1"/>
                      </a:solidFill>
                      <a:prstDash val="solid"/>
                      <a:round/>
                      <a:headEnd len="sm" w="sm" type="none"/>
                      <a:tailEnd len="sm" w="sm" type="none"/>
                    </a:lnT>
                    <a:lnB cap="flat" cmpd="sng" w="12650">
                      <a:solidFill>
                        <a:schemeClr val="accent1"/>
                      </a:solidFill>
                      <a:prstDash val="solid"/>
                      <a:round/>
                      <a:headEnd len="sm" w="sm" type="none"/>
                      <a:tailEnd len="sm" w="sm" type="none"/>
                    </a:lnB>
                    <a:solidFill>
                      <a:schemeClr val="lt1"/>
                    </a:solidFill>
                  </a:tcPr>
                </a:tc>
              </a:tr>
            </a:tbl>
          </a:graphicData>
        </a:graphic>
      </p:graphicFrame>
      <p:sp>
        <p:nvSpPr>
          <p:cNvPr id="972" name="Google Shape;972;p10"/>
          <p:cNvSpPr txBox="1"/>
          <p:nvPr/>
        </p:nvSpPr>
        <p:spPr>
          <a:xfrm>
            <a:off x="5009075" y="2595475"/>
            <a:ext cx="2454900" cy="400200"/>
          </a:xfrm>
          <a:prstGeom prst="rect">
            <a:avLst/>
          </a:prstGeom>
          <a:solidFill>
            <a:schemeClr val="dk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Oswald"/>
                <a:ea typeface="Oswald"/>
                <a:cs typeface="Oswald"/>
                <a:sym typeface="Oswald"/>
              </a:rPr>
              <a:t>37.606 FILAS </a:t>
            </a:r>
            <a:r>
              <a:rPr b="1" lang="en">
                <a:solidFill>
                  <a:schemeClr val="dk1"/>
                </a:solidFill>
                <a:latin typeface="Oswald"/>
                <a:ea typeface="Oswald"/>
                <a:cs typeface="Oswald"/>
                <a:sym typeface="Oswald"/>
              </a:rPr>
              <a:t>x</a:t>
            </a:r>
            <a:r>
              <a:rPr b="1" lang="en">
                <a:solidFill>
                  <a:schemeClr val="accent3"/>
                </a:solidFill>
                <a:latin typeface="Oswald"/>
                <a:ea typeface="Oswald"/>
                <a:cs typeface="Oswald"/>
                <a:sym typeface="Oswald"/>
              </a:rPr>
              <a:t> 42 COLUMNAS</a:t>
            </a:r>
            <a:endParaRPr b="1">
              <a:solidFill>
                <a:schemeClr val="accent3"/>
              </a:solidFill>
              <a:latin typeface="Oswald"/>
              <a:ea typeface="Oswald"/>
              <a:cs typeface="Oswald"/>
              <a:sym typeface="Oswald"/>
            </a:endParaRPr>
          </a:p>
        </p:txBody>
      </p:sp>
      <p:sp>
        <p:nvSpPr>
          <p:cNvPr id="973" name="Google Shape;97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4" name="Google Shape;974;p10"/>
          <p:cNvSpPr txBox="1"/>
          <p:nvPr/>
        </p:nvSpPr>
        <p:spPr>
          <a:xfrm>
            <a:off x="2287700" y="4521675"/>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1"/>
          <p:cNvSpPr txBox="1"/>
          <p:nvPr>
            <p:ph idx="1" type="body"/>
          </p:nvPr>
        </p:nvSpPr>
        <p:spPr>
          <a:xfrm>
            <a:off x="484275" y="1200150"/>
            <a:ext cx="8131200" cy="390750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chemeClr val="lt2"/>
              </a:buClr>
              <a:buSzPts val="2000"/>
              <a:buChar char="●"/>
            </a:pPr>
            <a:r>
              <a:rPr lang="en" sz="2000">
                <a:latin typeface="Oswald"/>
                <a:ea typeface="Oswald"/>
                <a:cs typeface="Oswald"/>
                <a:sym typeface="Oswald"/>
              </a:rPr>
              <a:t>Incorporación de un atributo</a:t>
            </a:r>
            <a:r>
              <a:rPr lang="en" sz="2000">
                <a:latin typeface="Oswald"/>
                <a:ea typeface="Oswald"/>
                <a:cs typeface="Oswald"/>
                <a:sym typeface="Oswald"/>
              </a:rPr>
              <a:t> que indica si un paciente padece </a:t>
            </a:r>
            <a:r>
              <a:rPr b="1" lang="en" sz="2000">
                <a:latin typeface="Oswald"/>
                <a:ea typeface="Oswald"/>
                <a:cs typeface="Oswald"/>
                <a:sym typeface="Oswald"/>
              </a:rPr>
              <a:t>Síndrome Metabólico.</a:t>
            </a:r>
            <a:endParaRPr b="1" sz="2000">
              <a:latin typeface="Oswald"/>
              <a:ea typeface="Oswald"/>
              <a:cs typeface="Oswald"/>
              <a:sym typeface="Oswald"/>
            </a:endParaRPr>
          </a:p>
          <a:p>
            <a:pPr indent="0" lvl="0" marL="457200" rtl="0" algn="just">
              <a:lnSpc>
                <a:spcPct val="100000"/>
              </a:lnSpc>
              <a:spcBef>
                <a:spcPts val="0"/>
              </a:spcBef>
              <a:spcAft>
                <a:spcPts val="0"/>
              </a:spcAft>
              <a:buSzPts val="1200"/>
              <a:buNone/>
            </a:pPr>
            <a:r>
              <a:t/>
            </a:r>
            <a:endParaRPr sz="2000">
              <a:latin typeface="Oswald"/>
              <a:ea typeface="Oswald"/>
              <a:cs typeface="Oswald"/>
              <a:sym typeface="Oswald"/>
            </a:endParaRPr>
          </a:p>
          <a:p>
            <a:pPr indent="-355600" lvl="0" marL="457200" rtl="0" algn="just">
              <a:lnSpc>
                <a:spcPct val="100000"/>
              </a:lnSpc>
              <a:spcBef>
                <a:spcPts val="0"/>
              </a:spcBef>
              <a:spcAft>
                <a:spcPts val="0"/>
              </a:spcAft>
              <a:buClr>
                <a:schemeClr val="lt2"/>
              </a:buClr>
              <a:buSzPts val="2000"/>
              <a:buChar char="●"/>
            </a:pPr>
            <a:r>
              <a:rPr lang="en" sz="2000">
                <a:latin typeface="Oswald"/>
                <a:ea typeface="Oswald"/>
                <a:cs typeface="Oswald"/>
                <a:sym typeface="Oswald"/>
              </a:rPr>
              <a:t>Incorporación de un atributo que indica el </a:t>
            </a:r>
            <a:r>
              <a:rPr b="1" lang="en" sz="2000">
                <a:latin typeface="Oswald"/>
                <a:ea typeface="Oswald"/>
                <a:cs typeface="Oswald"/>
                <a:sym typeface="Oswald"/>
              </a:rPr>
              <a:t>índice cintura altura</a:t>
            </a:r>
            <a:r>
              <a:rPr lang="en" sz="2000">
                <a:latin typeface="Oswald"/>
                <a:ea typeface="Oswald"/>
                <a:cs typeface="Oswald"/>
                <a:sym typeface="Oswald"/>
              </a:rPr>
              <a:t>.</a:t>
            </a:r>
            <a:endParaRPr sz="2000">
              <a:latin typeface="Oswald"/>
              <a:ea typeface="Oswald"/>
              <a:cs typeface="Oswald"/>
              <a:sym typeface="Oswald"/>
            </a:endParaRPr>
          </a:p>
          <a:p>
            <a:pPr indent="0" lvl="0" marL="457200" rtl="0" algn="just">
              <a:lnSpc>
                <a:spcPct val="100000"/>
              </a:lnSpc>
              <a:spcBef>
                <a:spcPts val="0"/>
              </a:spcBef>
              <a:spcAft>
                <a:spcPts val="0"/>
              </a:spcAft>
              <a:buSzPts val="1200"/>
              <a:buNone/>
            </a:pPr>
            <a:r>
              <a:t/>
            </a:r>
            <a:endParaRPr sz="2000">
              <a:latin typeface="Oswald"/>
              <a:ea typeface="Oswald"/>
              <a:cs typeface="Oswald"/>
              <a:sym typeface="Oswald"/>
            </a:endParaRPr>
          </a:p>
          <a:p>
            <a:pPr indent="-355600" lvl="0" marL="457200" rtl="0" algn="just">
              <a:lnSpc>
                <a:spcPct val="100000"/>
              </a:lnSpc>
              <a:spcBef>
                <a:spcPts val="0"/>
              </a:spcBef>
              <a:spcAft>
                <a:spcPts val="0"/>
              </a:spcAft>
              <a:buClr>
                <a:schemeClr val="lt2"/>
              </a:buClr>
              <a:buSzPts val="2000"/>
              <a:buChar char="●"/>
            </a:pPr>
            <a:r>
              <a:rPr b="1" lang="en" sz="2000">
                <a:latin typeface="Oswald"/>
                <a:ea typeface="Oswald"/>
                <a:cs typeface="Oswald"/>
                <a:sym typeface="Oswald"/>
              </a:rPr>
              <a:t>Agrupación por edad </a:t>
            </a:r>
            <a:r>
              <a:rPr lang="en" sz="2000">
                <a:latin typeface="Oswald"/>
                <a:ea typeface="Oswald"/>
                <a:cs typeface="Oswald"/>
                <a:sym typeface="Oswald"/>
              </a:rPr>
              <a:t>y borrado de los participantes de </a:t>
            </a:r>
            <a:r>
              <a:rPr b="1" lang="en" sz="2000">
                <a:latin typeface="Oswald"/>
                <a:ea typeface="Oswald"/>
                <a:cs typeface="Oswald"/>
                <a:sym typeface="Oswald"/>
              </a:rPr>
              <a:t>menos de 12 años</a:t>
            </a:r>
            <a:r>
              <a:rPr lang="en" sz="2000">
                <a:latin typeface="Oswald"/>
                <a:ea typeface="Oswald"/>
                <a:cs typeface="Oswald"/>
                <a:sym typeface="Oswald"/>
              </a:rPr>
              <a:t>.</a:t>
            </a:r>
            <a:endParaRPr sz="2000">
              <a:latin typeface="Oswald"/>
              <a:ea typeface="Oswald"/>
              <a:cs typeface="Oswald"/>
              <a:sym typeface="Oswald"/>
            </a:endParaRPr>
          </a:p>
          <a:p>
            <a:pPr indent="0" lvl="0" marL="457200" rtl="0" algn="just">
              <a:lnSpc>
                <a:spcPct val="100000"/>
              </a:lnSpc>
              <a:spcBef>
                <a:spcPts val="0"/>
              </a:spcBef>
              <a:spcAft>
                <a:spcPts val="0"/>
              </a:spcAft>
              <a:buSzPts val="1200"/>
              <a:buNone/>
            </a:pPr>
            <a:r>
              <a:t/>
            </a:r>
            <a:endParaRPr sz="2000">
              <a:latin typeface="Oswald"/>
              <a:ea typeface="Oswald"/>
              <a:cs typeface="Oswald"/>
              <a:sym typeface="Oswald"/>
            </a:endParaRPr>
          </a:p>
          <a:p>
            <a:pPr indent="-355600" lvl="0" marL="457200" rtl="0" algn="just">
              <a:lnSpc>
                <a:spcPct val="100000"/>
              </a:lnSpc>
              <a:spcBef>
                <a:spcPts val="0"/>
              </a:spcBef>
              <a:spcAft>
                <a:spcPts val="0"/>
              </a:spcAft>
              <a:buClr>
                <a:schemeClr val="lt2"/>
              </a:buClr>
              <a:buSzPts val="2000"/>
              <a:buChar char="●"/>
            </a:pPr>
            <a:r>
              <a:rPr lang="en" sz="2000">
                <a:latin typeface="Oswald"/>
                <a:ea typeface="Oswald"/>
                <a:cs typeface="Oswald"/>
                <a:sym typeface="Oswald"/>
              </a:rPr>
              <a:t>Codificación </a:t>
            </a:r>
            <a:r>
              <a:rPr i="1" lang="en" sz="2000">
                <a:latin typeface="Oswald"/>
                <a:ea typeface="Oswald"/>
                <a:cs typeface="Oswald"/>
                <a:sym typeface="Oswald"/>
              </a:rPr>
              <a:t>“</a:t>
            </a:r>
            <a:r>
              <a:rPr b="1" i="1" lang="en" sz="2000">
                <a:latin typeface="Oswald"/>
                <a:ea typeface="Oswald"/>
                <a:cs typeface="Oswald"/>
                <a:sym typeface="Oswald"/>
              </a:rPr>
              <a:t>One hot encoding</a:t>
            </a:r>
            <a:r>
              <a:rPr i="1" lang="en" sz="2000">
                <a:latin typeface="Oswald"/>
                <a:ea typeface="Oswald"/>
                <a:cs typeface="Oswald"/>
                <a:sym typeface="Oswald"/>
              </a:rPr>
              <a:t>”</a:t>
            </a:r>
            <a:r>
              <a:rPr lang="en" sz="2000">
                <a:latin typeface="Oswald"/>
                <a:ea typeface="Oswald"/>
                <a:cs typeface="Oswald"/>
                <a:sym typeface="Oswald"/>
              </a:rPr>
              <a:t> de la </a:t>
            </a:r>
            <a:r>
              <a:rPr b="1" lang="en" sz="2000">
                <a:latin typeface="Oswald"/>
                <a:ea typeface="Oswald"/>
                <a:cs typeface="Oswald"/>
                <a:sym typeface="Oswald"/>
              </a:rPr>
              <a:t>etnia</a:t>
            </a:r>
            <a:r>
              <a:rPr lang="en" sz="2000">
                <a:latin typeface="Oswald"/>
                <a:ea typeface="Oswald"/>
                <a:cs typeface="Oswald"/>
                <a:sym typeface="Oswald"/>
              </a:rPr>
              <a:t>.</a:t>
            </a:r>
            <a:endParaRPr sz="2000">
              <a:latin typeface="Oswald"/>
              <a:ea typeface="Oswald"/>
              <a:cs typeface="Oswald"/>
              <a:sym typeface="Oswald"/>
            </a:endParaRPr>
          </a:p>
          <a:p>
            <a:pPr indent="0" lvl="0" marL="457200" rtl="0" algn="just">
              <a:lnSpc>
                <a:spcPct val="100000"/>
              </a:lnSpc>
              <a:spcBef>
                <a:spcPts val="0"/>
              </a:spcBef>
              <a:spcAft>
                <a:spcPts val="0"/>
              </a:spcAft>
              <a:buSzPts val="1200"/>
              <a:buNone/>
            </a:pPr>
            <a:r>
              <a:t/>
            </a:r>
            <a:endParaRPr sz="2000">
              <a:latin typeface="Oswald"/>
              <a:ea typeface="Oswald"/>
              <a:cs typeface="Oswald"/>
              <a:sym typeface="Oswald"/>
            </a:endParaRPr>
          </a:p>
          <a:p>
            <a:pPr indent="-355600" lvl="0" marL="457200" rtl="0" algn="just">
              <a:lnSpc>
                <a:spcPct val="100000"/>
              </a:lnSpc>
              <a:spcBef>
                <a:spcPts val="0"/>
              </a:spcBef>
              <a:spcAft>
                <a:spcPts val="0"/>
              </a:spcAft>
              <a:buClr>
                <a:schemeClr val="lt2"/>
              </a:buClr>
              <a:buSzPts val="2000"/>
              <a:buChar char="●"/>
            </a:pPr>
            <a:r>
              <a:rPr lang="en" sz="2000">
                <a:latin typeface="Oswald"/>
                <a:ea typeface="Oswald"/>
                <a:cs typeface="Oswald"/>
                <a:sym typeface="Oswald"/>
              </a:rPr>
              <a:t>Limpieza de </a:t>
            </a:r>
            <a:r>
              <a:rPr b="1" lang="en" sz="2000">
                <a:latin typeface="Oswald"/>
                <a:ea typeface="Oswald"/>
                <a:cs typeface="Oswald"/>
                <a:sym typeface="Oswald"/>
              </a:rPr>
              <a:t>valores nulos</a:t>
            </a:r>
            <a:r>
              <a:rPr lang="en" sz="2000">
                <a:latin typeface="Oswald"/>
                <a:ea typeface="Oswald"/>
                <a:cs typeface="Oswald"/>
                <a:sym typeface="Oswald"/>
              </a:rPr>
              <a:t> y detección de </a:t>
            </a:r>
            <a:r>
              <a:rPr b="1" lang="en" sz="2000">
                <a:latin typeface="Oswald"/>
                <a:ea typeface="Oswald"/>
                <a:cs typeface="Oswald"/>
                <a:sym typeface="Oswald"/>
              </a:rPr>
              <a:t>valores atípicos</a:t>
            </a:r>
            <a:r>
              <a:rPr lang="en" sz="2000">
                <a:latin typeface="Oswald"/>
                <a:ea typeface="Oswald"/>
                <a:cs typeface="Oswald"/>
                <a:sym typeface="Oswald"/>
              </a:rPr>
              <a:t>.</a:t>
            </a:r>
            <a:endParaRPr sz="2000">
              <a:latin typeface="Oswald"/>
              <a:ea typeface="Oswald"/>
              <a:cs typeface="Oswald"/>
              <a:sym typeface="Oswald"/>
            </a:endParaRPr>
          </a:p>
          <a:p>
            <a:pPr indent="0" lvl="0" marL="457200" rtl="0" algn="just">
              <a:lnSpc>
                <a:spcPct val="100000"/>
              </a:lnSpc>
              <a:spcBef>
                <a:spcPts val="0"/>
              </a:spcBef>
              <a:spcAft>
                <a:spcPts val="0"/>
              </a:spcAft>
              <a:buSzPts val="1200"/>
              <a:buNone/>
            </a:pPr>
            <a:r>
              <a:t/>
            </a:r>
            <a:endParaRPr sz="2000">
              <a:latin typeface="Oswald"/>
              <a:ea typeface="Oswald"/>
              <a:cs typeface="Oswald"/>
              <a:sym typeface="Oswald"/>
            </a:endParaRPr>
          </a:p>
          <a:p>
            <a:pPr indent="0" lvl="0" marL="457200" rtl="0" algn="just">
              <a:lnSpc>
                <a:spcPct val="100000"/>
              </a:lnSpc>
              <a:spcBef>
                <a:spcPts val="0"/>
              </a:spcBef>
              <a:spcAft>
                <a:spcPts val="0"/>
              </a:spcAft>
              <a:buNone/>
            </a:pPr>
            <a:r>
              <a:t/>
            </a:r>
            <a:endParaRPr sz="1800">
              <a:latin typeface="Oswald"/>
              <a:ea typeface="Oswald"/>
              <a:cs typeface="Oswald"/>
              <a:sym typeface="Oswald"/>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
        <p:nvSpPr>
          <p:cNvPr id="980" name="Google Shape;980;p11"/>
          <p:cNvSpPr txBox="1"/>
          <p:nvPr>
            <p:ph type="title"/>
          </p:nvPr>
        </p:nvSpPr>
        <p:spPr>
          <a:xfrm>
            <a:off x="1124925" y="485175"/>
            <a:ext cx="5999700" cy="59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800"/>
              <a:t>Limpieza y preprocesado de los datos</a:t>
            </a:r>
            <a:endParaRPr sz="2800"/>
          </a:p>
          <a:p>
            <a:pPr indent="0" lvl="0" marL="0" rtl="0" algn="l">
              <a:lnSpc>
                <a:spcPct val="100000"/>
              </a:lnSpc>
              <a:spcBef>
                <a:spcPts val="0"/>
              </a:spcBef>
              <a:spcAft>
                <a:spcPts val="0"/>
              </a:spcAft>
              <a:buSzPts val="3500"/>
              <a:buNone/>
            </a:pPr>
            <a:r>
              <a:t/>
            </a:r>
            <a:endParaRPr sz="2800"/>
          </a:p>
          <a:p>
            <a:pPr indent="0" lvl="0" marL="0" rtl="0" algn="ctr">
              <a:lnSpc>
                <a:spcPct val="100000"/>
              </a:lnSpc>
              <a:spcBef>
                <a:spcPts val="0"/>
              </a:spcBef>
              <a:spcAft>
                <a:spcPts val="0"/>
              </a:spcAft>
              <a:buSzPts val="3500"/>
              <a:buNone/>
            </a:pPr>
            <a:r>
              <a:t/>
            </a:r>
            <a:endParaRPr sz="2200"/>
          </a:p>
        </p:txBody>
      </p:sp>
      <p:sp>
        <p:nvSpPr>
          <p:cNvPr id="981" name="Google Shape;98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3"/>
          <p:cNvSpPr txBox="1"/>
          <p:nvPr>
            <p:ph type="title"/>
          </p:nvPr>
        </p:nvSpPr>
        <p:spPr>
          <a:xfrm>
            <a:off x="364325" y="451675"/>
            <a:ext cx="6727200" cy="5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Análisis estadístico de la muestra</a:t>
            </a:r>
            <a:endParaRPr/>
          </a:p>
        </p:txBody>
      </p:sp>
      <p:pic>
        <p:nvPicPr>
          <p:cNvPr id="987" name="Google Shape;987;p13"/>
          <p:cNvPicPr preferRelativeResize="0"/>
          <p:nvPr/>
        </p:nvPicPr>
        <p:blipFill rotWithShape="1">
          <a:blip r:embed="rId3">
            <a:alphaModFix/>
          </a:blip>
          <a:srcRect b="0" l="0" r="0" t="0"/>
          <a:stretch/>
        </p:blipFill>
        <p:spPr>
          <a:xfrm>
            <a:off x="61475" y="1454375"/>
            <a:ext cx="4302224" cy="2482750"/>
          </a:xfrm>
          <a:prstGeom prst="rect">
            <a:avLst/>
          </a:prstGeom>
          <a:noFill/>
          <a:ln>
            <a:noFill/>
          </a:ln>
        </p:spPr>
      </p:pic>
      <p:sp>
        <p:nvSpPr>
          <p:cNvPr id="988" name="Google Shape;98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9" name="Google Shape;989;p13"/>
          <p:cNvSpPr txBox="1"/>
          <p:nvPr/>
        </p:nvSpPr>
        <p:spPr>
          <a:xfrm>
            <a:off x="2310725" y="4574050"/>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pic>
        <p:nvPicPr>
          <p:cNvPr id="990" name="Google Shape;990;p13"/>
          <p:cNvPicPr preferRelativeResize="0"/>
          <p:nvPr/>
        </p:nvPicPr>
        <p:blipFill>
          <a:blip r:embed="rId4">
            <a:alphaModFix/>
          </a:blip>
          <a:stretch>
            <a:fillRect/>
          </a:stretch>
        </p:blipFill>
        <p:spPr>
          <a:xfrm>
            <a:off x="4537324" y="1449100"/>
            <a:ext cx="4475500" cy="24827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5"/>
          <p:cNvSpPr txBox="1"/>
          <p:nvPr>
            <p:ph type="title"/>
          </p:nvPr>
        </p:nvSpPr>
        <p:spPr>
          <a:xfrm>
            <a:off x="435275" y="436325"/>
            <a:ext cx="6727200" cy="5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Análisis estadístico de la muestra</a:t>
            </a:r>
            <a:endParaRPr/>
          </a:p>
        </p:txBody>
      </p:sp>
      <p:pic>
        <p:nvPicPr>
          <p:cNvPr id="996" name="Google Shape;996;p15"/>
          <p:cNvPicPr preferRelativeResize="0"/>
          <p:nvPr/>
        </p:nvPicPr>
        <p:blipFill rotWithShape="1">
          <a:blip r:embed="rId3">
            <a:alphaModFix/>
          </a:blip>
          <a:srcRect b="0" l="0" r="0" t="0"/>
          <a:stretch/>
        </p:blipFill>
        <p:spPr>
          <a:xfrm>
            <a:off x="1571575" y="1337175"/>
            <a:ext cx="5942051" cy="3205474"/>
          </a:xfrm>
          <a:prstGeom prst="rect">
            <a:avLst/>
          </a:prstGeom>
          <a:noFill/>
          <a:ln>
            <a:noFill/>
          </a:ln>
        </p:spPr>
      </p:pic>
      <p:sp>
        <p:nvSpPr>
          <p:cNvPr id="997" name="Google Shape;99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15"/>
          <p:cNvSpPr txBox="1"/>
          <p:nvPr/>
        </p:nvSpPr>
        <p:spPr>
          <a:xfrm>
            <a:off x="2272350" y="4574100"/>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g13a7fc3417e_0_1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0" name="Google Shape;740;g13a7fc3417e_0_130"/>
          <p:cNvSpPr txBox="1"/>
          <p:nvPr/>
        </p:nvSpPr>
        <p:spPr>
          <a:xfrm>
            <a:off x="1994525" y="1197600"/>
            <a:ext cx="4895700" cy="4007400"/>
          </a:xfrm>
          <a:prstGeom prst="rect">
            <a:avLst/>
          </a:prstGeom>
          <a:noFill/>
          <a:ln>
            <a:noFill/>
          </a:ln>
        </p:spPr>
        <p:txBody>
          <a:bodyPr anchorCtr="0" anchor="t" bIns="45700" lIns="91425" spcFirstLastPara="1" rIns="91425" wrap="square" tIns="45700">
            <a:noAutofit/>
          </a:bodyPr>
          <a:lstStyle/>
          <a:p>
            <a:pPr indent="-374650" lvl="0" marL="342900" marR="0" rtl="0" algn="l">
              <a:lnSpc>
                <a:spcPct val="100000"/>
              </a:lnSpc>
              <a:spcBef>
                <a:spcPts val="0"/>
              </a:spcBef>
              <a:spcAft>
                <a:spcPts val="0"/>
              </a:spcAft>
              <a:buClr>
                <a:schemeClr val="accent3"/>
              </a:buClr>
              <a:buSzPts val="2000"/>
              <a:buFont typeface="Oswald"/>
              <a:buAutoNum type="arabicPeriod"/>
            </a:pPr>
            <a:r>
              <a:rPr b="0" i="0" lang="en" sz="2000" u="none" cap="none" strike="noStrike">
                <a:solidFill>
                  <a:srgbClr val="000000"/>
                </a:solidFill>
                <a:latin typeface="Oswald"/>
                <a:ea typeface="Oswald"/>
                <a:cs typeface="Oswald"/>
                <a:sym typeface="Oswald"/>
              </a:rPr>
              <a:t>Antecedentes: Síndrome Metabólico</a:t>
            </a:r>
            <a:endParaRPr b="0" i="0" sz="2000" u="none" cap="none" strike="noStrike">
              <a:solidFill>
                <a:srgbClr val="000000"/>
              </a:solidFill>
              <a:latin typeface="Oswald"/>
              <a:ea typeface="Oswald"/>
              <a:cs typeface="Oswald"/>
              <a:sym typeface="Oswald"/>
            </a:endParaRPr>
          </a:p>
          <a:p>
            <a:pPr indent="0" lvl="0" marL="457200" marR="0" rtl="0" algn="l">
              <a:lnSpc>
                <a:spcPct val="100000"/>
              </a:lnSpc>
              <a:spcBef>
                <a:spcPts val="0"/>
              </a:spcBef>
              <a:spcAft>
                <a:spcPts val="0"/>
              </a:spcAft>
              <a:buNone/>
            </a:pPr>
            <a:r>
              <a:t/>
            </a:r>
            <a:endParaRPr sz="2000">
              <a:latin typeface="Oswald"/>
              <a:ea typeface="Oswald"/>
              <a:cs typeface="Oswald"/>
              <a:sym typeface="Oswald"/>
            </a:endParaRPr>
          </a:p>
          <a:p>
            <a:pPr indent="-374650" lvl="0" marL="342900" marR="0" rtl="0" algn="l">
              <a:lnSpc>
                <a:spcPct val="100000"/>
              </a:lnSpc>
              <a:spcBef>
                <a:spcPts val="0"/>
              </a:spcBef>
              <a:spcAft>
                <a:spcPts val="0"/>
              </a:spcAft>
              <a:buClr>
                <a:schemeClr val="accent3"/>
              </a:buClr>
              <a:buSzPts val="2000"/>
              <a:buFont typeface="Oswald"/>
              <a:buAutoNum type="arabicPeriod"/>
            </a:pPr>
            <a:r>
              <a:rPr b="0" i="0" lang="en" sz="2000" u="none" cap="none" strike="noStrike">
                <a:solidFill>
                  <a:srgbClr val="000000"/>
                </a:solidFill>
                <a:latin typeface="Oswald"/>
                <a:ea typeface="Oswald"/>
                <a:cs typeface="Oswald"/>
                <a:sym typeface="Oswald"/>
              </a:rPr>
              <a:t>Objetivos y </a:t>
            </a:r>
            <a:r>
              <a:rPr lang="en" sz="2000">
                <a:latin typeface="Oswald"/>
                <a:ea typeface="Oswald"/>
                <a:cs typeface="Oswald"/>
                <a:sym typeface="Oswald"/>
              </a:rPr>
              <a:t>m</a:t>
            </a:r>
            <a:r>
              <a:rPr b="0" i="0" lang="en" sz="2000" u="none" cap="none" strike="noStrike">
                <a:solidFill>
                  <a:srgbClr val="000000"/>
                </a:solidFill>
                <a:latin typeface="Oswald"/>
                <a:ea typeface="Oswald"/>
                <a:cs typeface="Oswald"/>
                <a:sym typeface="Oswald"/>
              </a:rPr>
              <a:t>etodología</a:t>
            </a:r>
            <a:endParaRPr b="0" i="0" sz="2000" u="none" cap="none" strike="noStrike">
              <a:solidFill>
                <a:srgbClr val="000000"/>
              </a:solidFill>
              <a:latin typeface="Oswald"/>
              <a:ea typeface="Oswald"/>
              <a:cs typeface="Oswald"/>
              <a:sym typeface="Oswald"/>
            </a:endParaRPr>
          </a:p>
          <a:p>
            <a:pPr indent="0" lvl="0" marL="457200" marR="0" rtl="0" algn="l">
              <a:lnSpc>
                <a:spcPct val="100000"/>
              </a:lnSpc>
              <a:spcBef>
                <a:spcPts val="0"/>
              </a:spcBef>
              <a:spcAft>
                <a:spcPts val="0"/>
              </a:spcAft>
              <a:buNone/>
            </a:pPr>
            <a:r>
              <a:t/>
            </a:r>
            <a:endParaRPr sz="2000">
              <a:latin typeface="Oswald"/>
              <a:ea typeface="Oswald"/>
              <a:cs typeface="Oswald"/>
              <a:sym typeface="Oswald"/>
            </a:endParaRPr>
          </a:p>
          <a:p>
            <a:pPr indent="-374650" lvl="0" marL="342900" marR="0" rtl="0" algn="l">
              <a:lnSpc>
                <a:spcPct val="100000"/>
              </a:lnSpc>
              <a:spcBef>
                <a:spcPts val="0"/>
              </a:spcBef>
              <a:spcAft>
                <a:spcPts val="0"/>
              </a:spcAft>
              <a:buClr>
                <a:schemeClr val="accent3"/>
              </a:buClr>
              <a:buSzPts val="2000"/>
              <a:buFont typeface="Oswald"/>
              <a:buAutoNum type="arabicPeriod"/>
            </a:pPr>
            <a:r>
              <a:rPr lang="en" sz="2000">
                <a:latin typeface="Oswald"/>
                <a:ea typeface="Oswald"/>
                <a:cs typeface="Oswald"/>
                <a:sym typeface="Oswald"/>
              </a:rPr>
              <a:t>Análisis de la base de datos</a:t>
            </a:r>
            <a:endParaRPr b="0" i="0" sz="2000" u="none" cap="none" strike="noStrike">
              <a:solidFill>
                <a:srgbClr val="000000"/>
              </a:solidFill>
              <a:latin typeface="Oswald"/>
              <a:ea typeface="Oswald"/>
              <a:cs typeface="Oswald"/>
              <a:sym typeface="Oswald"/>
            </a:endParaRPr>
          </a:p>
          <a:p>
            <a:pPr indent="0" lvl="0" marL="457200" marR="0" rtl="0" algn="l">
              <a:lnSpc>
                <a:spcPct val="100000"/>
              </a:lnSpc>
              <a:spcBef>
                <a:spcPts val="0"/>
              </a:spcBef>
              <a:spcAft>
                <a:spcPts val="0"/>
              </a:spcAft>
              <a:buNone/>
            </a:pPr>
            <a:r>
              <a:t/>
            </a:r>
            <a:endParaRPr sz="2000">
              <a:latin typeface="Oswald"/>
              <a:ea typeface="Oswald"/>
              <a:cs typeface="Oswald"/>
              <a:sym typeface="Oswald"/>
            </a:endParaRPr>
          </a:p>
          <a:p>
            <a:pPr indent="-374650" lvl="0" marL="342900" marR="0" rtl="0" algn="l">
              <a:lnSpc>
                <a:spcPct val="100000"/>
              </a:lnSpc>
              <a:spcBef>
                <a:spcPts val="0"/>
              </a:spcBef>
              <a:spcAft>
                <a:spcPts val="0"/>
              </a:spcAft>
              <a:buClr>
                <a:schemeClr val="accent3"/>
              </a:buClr>
              <a:buSzPts val="2000"/>
              <a:buFont typeface="Oswald"/>
              <a:buAutoNum type="arabicPeriod"/>
            </a:pPr>
            <a:r>
              <a:rPr b="0" i="0" lang="en" sz="2000" u="none" cap="none" strike="noStrike">
                <a:solidFill>
                  <a:srgbClr val="000000"/>
                </a:solidFill>
                <a:latin typeface="Oswald"/>
                <a:ea typeface="Oswald"/>
                <a:cs typeface="Oswald"/>
                <a:sym typeface="Oswald"/>
              </a:rPr>
              <a:t>Desarrollo de los modelos </a:t>
            </a:r>
            <a:r>
              <a:rPr lang="en" sz="2000">
                <a:latin typeface="Oswald"/>
                <a:ea typeface="Oswald"/>
                <a:cs typeface="Oswald"/>
                <a:sym typeface="Oswald"/>
              </a:rPr>
              <a:t>de IA</a:t>
            </a:r>
            <a:endParaRPr b="0" i="0" sz="2000" u="none" cap="none" strike="noStrike">
              <a:solidFill>
                <a:srgbClr val="000000"/>
              </a:solidFill>
              <a:latin typeface="Oswald"/>
              <a:ea typeface="Oswald"/>
              <a:cs typeface="Oswald"/>
              <a:sym typeface="Oswald"/>
            </a:endParaRPr>
          </a:p>
          <a:p>
            <a:pPr indent="0" lvl="0" marL="457200" marR="0" rtl="0" algn="l">
              <a:lnSpc>
                <a:spcPct val="100000"/>
              </a:lnSpc>
              <a:spcBef>
                <a:spcPts val="0"/>
              </a:spcBef>
              <a:spcAft>
                <a:spcPts val="0"/>
              </a:spcAft>
              <a:buNone/>
            </a:pPr>
            <a:r>
              <a:t/>
            </a:r>
            <a:endParaRPr sz="2000">
              <a:latin typeface="Oswald"/>
              <a:ea typeface="Oswald"/>
              <a:cs typeface="Oswald"/>
              <a:sym typeface="Oswald"/>
            </a:endParaRPr>
          </a:p>
          <a:p>
            <a:pPr indent="-374650" lvl="0" marL="342900" marR="0" rtl="0" algn="l">
              <a:lnSpc>
                <a:spcPct val="100000"/>
              </a:lnSpc>
              <a:spcBef>
                <a:spcPts val="0"/>
              </a:spcBef>
              <a:spcAft>
                <a:spcPts val="0"/>
              </a:spcAft>
              <a:buClr>
                <a:schemeClr val="accent3"/>
              </a:buClr>
              <a:buSzPts val="2000"/>
              <a:buFont typeface="Oswald"/>
              <a:buAutoNum type="arabicPeriod"/>
            </a:pPr>
            <a:r>
              <a:rPr b="0" i="0" lang="en" sz="2000" u="none" cap="none" strike="noStrike">
                <a:solidFill>
                  <a:srgbClr val="000000"/>
                </a:solidFill>
                <a:latin typeface="Oswald"/>
                <a:ea typeface="Oswald"/>
                <a:cs typeface="Oswald"/>
                <a:sym typeface="Oswald"/>
              </a:rPr>
              <a:t>Validación de resultados</a:t>
            </a:r>
            <a:endParaRPr b="0" i="0" sz="2000" u="none" cap="none" strike="noStrike">
              <a:solidFill>
                <a:srgbClr val="000000"/>
              </a:solidFill>
              <a:latin typeface="Oswald"/>
              <a:ea typeface="Oswald"/>
              <a:cs typeface="Oswald"/>
              <a:sym typeface="Oswald"/>
            </a:endParaRPr>
          </a:p>
          <a:p>
            <a:pPr indent="0" lvl="0" marL="457200" marR="0" rtl="0" algn="l">
              <a:lnSpc>
                <a:spcPct val="100000"/>
              </a:lnSpc>
              <a:spcBef>
                <a:spcPts val="0"/>
              </a:spcBef>
              <a:spcAft>
                <a:spcPts val="0"/>
              </a:spcAft>
              <a:buNone/>
            </a:pPr>
            <a:r>
              <a:t/>
            </a:r>
            <a:endParaRPr sz="2000">
              <a:latin typeface="Oswald"/>
              <a:ea typeface="Oswald"/>
              <a:cs typeface="Oswald"/>
              <a:sym typeface="Oswald"/>
            </a:endParaRPr>
          </a:p>
          <a:p>
            <a:pPr indent="-374650" lvl="0" marL="342900" marR="0" rtl="0" algn="l">
              <a:lnSpc>
                <a:spcPct val="100000"/>
              </a:lnSpc>
              <a:spcBef>
                <a:spcPts val="0"/>
              </a:spcBef>
              <a:spcAft>
                <a:spcPts val="0"/>
              </a:spcAft>
              <a:buClr>
                <a:schemeClr val="accent3"/>
              </a:buClr>
              <a:buSzPts val="2000"/>
              <a:buFont typeface="Oswald"/>
              <a:buAutoNum type="arabicPeriod"/>
            </a:pPr>
            <a:r>
              <a:rPr b="0" i="0" lang="en" sz="2000" u="none" cap="none" strike="noStrike">
                <a:solidFill>
                  <a:srgbClr val="000000"/>
                </a:solidFill>
                <a:latin typeface="Oswald"/>
                <a:ea typeface="Oswald"/>
                <a:cs typeface="Oswald"/>
                <a:sym typeface="Oswald"/>
              </a:rPr>
              <a:t>Conclusiones y </a:t>
            </a:r>
            <a:r>
              <a:rPr lang="en" sz="2000">
                <a:latin typeface="Oswald"/>
                <a:ea typeface="Oswald"/>
                <a:cs typeface="Oswald"/>
                <a:sym typeface="Oswald"/>
              </a:rPr>
              <a:t>l</a:t>
            </a:r>
            <a:r>
              <a:rPr b="0" i="0" lang="en" sz="2000" u="none" cap="none" strike="noStrike">
                <a:solidFill>
                  <a:srgbClr val="000000"/>
                </a:solidFill>
                <a:latin typeface="Oswald"/>
                <a:ea typeface="Oswald"/>
                <a:cs typeface="Oswald"/>
                <a:sym typeface="Oswald"/>
              </a:rPr>
              <a:t>íneas futuras</a:t>
            </a:r>
            <a:endParaRPr sz="2000"/>
          </a:p>
          <a:p>
            <a:pPr indent="0" lvl="0" marL="457200" marR="0" rtl="0" algn="l">
              <a:lnSpc>
                <a:spcPct val="100000"/>
              </a:lnSpc>
              <a:spcBef>
                <a:spcPts val="0"/>
              </a:spcBef>
              <a:spcAft>
                <a:spcPts val="0"/>
              </a:spcAft>
              <a:buNone/>
            </a:pPr>
            <a:r>
              <a:t/>
            </a:r>
            <a:endParaRPr sz="1900"/>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13a7fc3417e_0_130"/>
          <p:cNvSpPr txBox="1"/>
          <p:nvPr>
            <p:ph type="title"/>
          </p:nvPr>
        </p:nvSpPr>
        <p:spPr>
          <a:xfrm>
            <a:off x="1108075" y="469550"/>
            <a:ext cx="5782200" cy="63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2800"/>
              <a:t>Índice de contenidos</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6"/>
          <p:cNvSpPr txBox="1"/>
          <p:nvPr>
            <p:ph type="title"/>
          </p:nvPr>
        </p:nvSpPr>
        <p:spPr>
          <a:xfrm>
            <a:off x="381500" y="459375"/>
            <a:ext cx="6727200" cy="5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Análisis estadístico de la muestra</a:t>
            </a:r>
            <a:endParaRPr/>
          </a:p>
        </p:txBody>
      </p:sp>
      <p:pic>
        <p:nvPicPr>
          <p:cNvPr id="1004" name="Google Shape;1004;p16"/>
          <p:cNvPicPr preferRelativeResize="0"/>
          <p:nvPr/>
        </p:nvPicPr>
        <p:blipFill rotWithShape="1">
          <a:blip r:embed="rId3">
            <a:alphaModFix/>
          </a:blip>
          <a:srcRect b="0" l="0" r="0" t="0"/>
          <a:stretch/>
        </p:blipFill>
        <p:spPr>
          <a:xfrm>
            <a:off x="4698175" y="1775825"/>
            <a:ext cx="4369375" cy="2357075"/>
          </a:xfrm>
          <a:prstGeom prst="rect">
            <a:avLst/>
          </a:prstGeom>
          <a:noFill/>
          <a:ln>
            <a:noFill/>
          </a:ln>
        </p:spPr>
      </p:pic>
      <p:sp>
        <p:nvSpPr>
          <p:cNvPr id="1005" name="Google Shape;100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6" name="Google Shape;1006;p16"/>
          <p:cNvSpPr txBox="1"/>
          <p:nvPr/>
        </p:nvSpPr>
        <p:spPr>
          <a:xfrm>
            <a:off x="2287700" y="4574100"/>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pic>
        <p:nvPicPr>
          <p:cNvPr id="1007" name="Google Shape;1007;p16"/>
          <p:cNvPicPr preferRelativeResize="0"/>
          <p:nvPr/>
        </p:nvPicPr>
        <p:blipFill>
          <a:blip r:embed="rId4">
            <a:alphaModFix/>
          </a:blip>
          <a:stretch>
            <a:fillRect/>
          </a:stretch>
        </p:blipFill>
        <p:spPr>
          <a:xfrm>
            <a:off x="179425" y="1912500"/>
            <a:ext cx="4407601" cy="2083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7"/>
          <p:cNvSpPr txBox="1"/>
          <p:nvPr>
            <p:ph type="title"/>
          </p:nvPr>
        </p:nvSpPr>
        <p:spPr>
          <a:xfrm>
            <a:off x="769525" y="450275"/>
            <a:ext cx="4840500" cy="57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Matrices de correlación</a:t>
            </a:r>
            <a:endParaRPr/>
          </a:p>
          <a:p>
            <a:pPr indent="0" lvl="0" marL="0" rtl="0" algn="l">
              <a:lnSpc>
                <a:spcPct val="100000"/>
              </a:lnSpc>
              <a:spcBef>
                <a:spcPts val="0"/>
              </a:spcBef>
              <a:spcAft>
                <a:spcPts val="0"/>
              </a:spcAft>
              <a:buSzPts val="3500"/>
              <a:buNone/>
            </a:pPr>
            <a:r>
              <a:t/>
            </a:r>
            <a:endParaRPr/>
          </a:p>
        </p:txBody>
      </p:sp>
      <p:grpSp>
        <p:nvGrpSpPr>
          <p:cNvPr id="1013" name="Google Shape;1013;p17"/>
          <p:cNvGrpSpPr/>
          <p:nvPr/>
        </p:nvGrpSpPr>
        <p:grpSpPr>
          <a:xfrm>
            <a:off x="6396811" y="1501421"/>
            <a:ext cx="371998" cy="421927"/>
            <a:chOff x="-3383375" y="3611625"/>
            <a:chExt cx="258350" cy="293025"/>
          </a:xfrm>
        </p:grpSpPr>
        <p:sp>
          <p:nvSpPr>
            <p:cNvPr id="1014" name="Google Shape;1014;p17"/>
            <p:cNvSpPr/>
            <p:nvPr/>
          </p:nvSpPr>
          <p:spPr>
            <a:xfrm>
              <a:off x="-3383375" y="3611625"/>
              <a:ext cx="258350" cy="85175"/>
            </a:xfrm>
            <a:custGeom>
              <a:rect b="b" l="l" r="r" t="t"/>
              <a:pathLst>
                <a:path extrusionOk="0" h="3407" w="10334">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3"/>
                </a:highlight>
                <a:latin typeface="Arial"/>
                <a:ea typeface="Arial"/>
                <a:cs typeface="Arial"/>
                <a:sym typeface="Arial"/>
              </a:endParaRPr>
            </a:p>
          </p:txBody>
        </p:sp>
        <p:sp>
          <p:nvSpPr>
            <p:cNvPr id="1015" name="Google Shape;1015;p17"/>
            <p:cNvSpPr/>
            <p:nvPr/>
          </p:nvSpPr>
          <p:spPr>
            <a:xfrm>
              <a:off x="-3362900" y="3716375"/>
              <a:ext cx="218200" cy="188275"/>
            </a:xfrm>
            <a:custGeom>
              <a:rect b="b" l="l" r="r" t="t"/>
              <a:pathLst>
                <a:path extrusionOk="0" h="7531" w="8728">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3"/>
                </a:highlight>
                <a:latin typeface="Arial"/>
                <a:ea typeface="Arial"/>
                <a:cs typeface="Arial"/>
                <a:sym typeface="Arial"/>
              </a:endParaRPr>
            </a:p>
          </p:txBody>
        </p:sp>
      </p:grpSp>
      <p:sp>
        <p:nvSpPr>
          <p:cNvPr id="1016" name="Google Shape;1016;p17"/>
          <p:cNvSpPr txBox="1"/>
          <p:nvPr/>
        </p:nvSpPr>
        <p:spPr>
          <a:xfrm>
            <a:off x="6911925" y="1501437"/>
            <a:ext cx="1944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Oswald"/>
                <a:ea typeface="Oswald"/>
                <a:cs typeface="Oswald"/>
                <a:sym typeface="Oswald"/>
              </a:rPr>
              <a:t>Descarte de atributos</a:t>
            </a:r>
            <a:endParaRPr b="0" i="0" sz="1600" u="none" cap="none" strike="noStrike">
              <a:solidFill>
                <a:schemeClr val="dk1"/>
              </a:solidFill>
              <a:latin typeface="Oswald"/>
              <a:ea typeface="Oswald"/>
              <a:cs typeface="Oswald"/>
              <a:sym typeface="Oswald"/>
            </a:endParaRPr>
          </a:p>
        </p:txBody>
      </p:sp>
      <p:sp>
        <p:nvSpPr>
          <p:cNvPr id="1017" name="Google Shape;1017;p17"/>
          <p:cNvSpPr txBox="1"/>
          <p:nvPr/>
        </p:nvSpPr>
        <p:spPr>
          <a:xfrm>
            <a:off x="6300000" y="2042900"/>
            <a:ext cx="2844000" cy="1600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2"/>
              </a:buClr>
              <a:buSzPts val="1300"/>
              <a:buFont typeface="Oswald"/>
              <a:buChar char="●"/>
            </a:pPr>
            <a:r>
              <a:rPr b="0" i="0" lang="en" sz="1300" u="none" cap="none" strike="noStrike">
                <a:solidFill>
                  <a:schemeClr val="lt2"/>
                </a:solidFill>
                <a:latin typeface="Oswald"/>
                <a:ea typeface="Oswald"/>
                <a:cs typeface="Oswald"/>
                <a:sym typeface="Oswald"/>
              </a:rPr>
              <a:t>Asma</a:t>
            </a:r>
            <a:endParaRPr b="0" i="0" sz="1300" u="none" cap="none" strike="noStrike">
              <a:solidFill>
                <a:schemeClr val="lt2"/>
              </a:solidFill>
              <a:latin typeface="Oswald"/>
              <a:ea typeface="Oswald"/>
              <a:cs typeface="Oswald"/>
              <a:sym typeface="Oswald"/>
            </a:endParaRPr>
          </a:p>
          <a:p>
            <a:pPr indent="-311150" lvl="0" marL="457200" marR="0" rtl="0" algn="l">
              <a:lnSpc>
                <a:spcPct val="100000"/>
              </a:lnSpc>
              <a:spcBef>
                <a:spcPts val="0"/>
              </a:spcBef>
              <a:spcAft>
                <a:spcPts val="0"/>
              </a:spcAft>
              <a:buClr>
                <a:schemeClr val="lt2"/>
              </a:buClr>
              <a:buSzPts val="1300"/>
              <a:buFont typeface="Oswald"/>
              <a:buChar char="●"/>
            </a:pPr>
            <a:r>
              <a:rPr b="0" i="0" lang="en" sz="1300" u="none" cap="none" strike="noStrike">
                <a:solidFill>
                  <a:schemeClr val="lt2"/>
                </a:solidFill>
                <a:latin typeface="Oswald"/>
                <a:ea typeface="Oswald"/>
                <a:cs typeface="Oswald"/>
                <a:sym typeface="Oswald"/>
              </a:rPr>
              <a:t>Alcohol</a:t>
            </a:r>
            <a:endParaRPr b="0" i="0" sz="1300" u="none" cap="none" strike="noStrike">
              <a:solidFill>
                <a:schemeClr val="lt2"/>
              </a:solidFill>
              <a:latin typeface="Oswald"/>
              <a:ea typeface="Oswald"/>
              <a:cs typeface="Oswald"/>
              <a:sym typeface="Oswald"/>
            </a:endParaRPr>
          </a:p>
          <a:p>
            <a:pPr indent="-311150" lvl="0" marL="457200" marR="0" rtl="0" algn="l">
              <a:lnSpc>
                <a:spcPct val="100000"/>
              </a:lnSpc>
              <a:spcBef>
                <a:spcPts val="0"/>
              </a:spcBef>
              <a:spcAft>
                <a:spcPts val="0"/>
              </a:spcAft>
              <a:buClr>
                <a:schemeClr val="lt2"/>
              </a:buClr>
              <a:buSzPts val="1300"/>
              <a:buFont typeface="Oswald"/>
              <a:buChar char="●"/>
            </a:pPr>
            <a:r>
              <a:rPr b="0" i="0" lang="en" sz="1300" u="none" cap="none" strike="noStrike">
                <a:solidFill>
                  <a:schemeClr val="lt2"/>
                </a:solidFill>
                <a:latin typeface="Oswald"/>
                <a:ea typeface="Oswald"/>
                <a:cs typeface="Oswald"/>
                <a:sym typeface="Oswald"/>
              </a:rPr>
              <a:t>Calidad de la dieta</a:t>
            </a:r>
            <a:endParaRPr b="0" i="0" sz="1300" u="none" cap="none" strike="noStrike">
              <a:solidFill>
                <a:schemeClr val="lt2"/>
              </a:solidFill>
              <a:latin typeface="Oswald"/>
              <a:ea typeface="Oswald"/>
              <a:cs typeface="Oswald"/>
              <a:sym typeface="Oswald"/>
            </a:endParaRPr>
          </a:p>
          <a:p>
            <a:pPr indent="-311150" lvl="0" marL="457200" marR="0" rtl="0" algn="l">
              <a:lnSpc>
                <a:spcPct val="100000"/>
              </a:lnSpc>
              <a:spcBef>
                <a:spcPts val="0"/>
              </a:spcBef>
              <a:spcAft>
                <a:spcPts val="0"/>
              </a:spcAft>
              <a:buClr>
                <a:schemeClr val="lt2"/>
              </a:buClr>
              <a:buSzPts val="1300"/>
              <a:buFont typeface="Oswald"/>
              <a:buChar char="●"/>
            </a:pPr>
            <a:r>
              <a:rPr b="0" i="0" lang="en" sz="1300" u="none" cap="none" strike="noStrike">
                <a:solidFill>
                  <a:schemeClr val="lt2"/>
                </a:solidFill>
                <a:latin typeface="Oswald"/>
                <a:ea typeface="Oswald"/>
                <a:cs typeface="Oswald"/>
                <a:sym typeface="Oswald"/>
              </a:rPr>
              <a:t>Niveles de apetito</a:t>
            </a:r>
            <a:endParaRPr b="0" i="0" sz="1300" u="none" cap="none" strike="noStrike">
              <a:solidFill>
                <a:schemeClr val="lt2"/>
              </a:solidFill>
              <a:latin typeface="Oswald"/>
              <a:ea typeface="Oswald"/>
              <a:cs typeface="Oswald"/>
              <a:sym typeface="Oswald"/>
            </a:endParaRPr>
          </a:p>
          <a:p>
            <a:pPr indent="-311150" lvl="0" marL="457200" marR="0" rtl="0" algn="l">
              <a:lnSpc>
                <a:spcPct val="100000"/>
              </a:lnSpc>
              <a:spcBef>
                <a:spcPts val="0"/>
              </a:spcBef>
              <a:spcAft>
                <a:spcPts val="0"/>
              </a:spcAft>
              <a:buClr>
                <a:schemeClr val="lt2"/>
              </a:buClr>
              <a:buSzPts val="1300"/>
              <a:buFont typeface="Oswald"/>
              <a:buChar char="●"/>
            </a:pPr>
            <a:r>
              <a:rPr b="0" i="0" lang="en" sz="1300" u="none" cap="none" strike="noStrike">
                <a:solidFill>
                  <a:schemeClr val="lt2"/>
                </a:solidFill>
                <a:latin typeface="Oswald"/>
                <a:ea typeface="Oswald"/>
                <a:cs typeface="Oswald"/>
                <a:sym typeface="Oswald"/>
              </a:rPr>
              <a:t>Actividad física recreativa moderada</a:t>
            </a:r>
            <a:endParaRPr b="0" i="0" sz="1300" u="none" cap="none" strike="noStrike">
              <a:solidFill>
                <a:schemeClr val="lt2"/>
              </a:solidFill>
              <a:latin typeface="Oswald"/>
              <a:ea typeface="Oswald"/>
              <a:cs typeface="Oswald"/>
              <a:sym typeface="Oswald"/>
            </a:endParaRPr>
          </a:p>
          <a:p>
            <a:pPr indent="0" lvl="0" marL="457200" marR="0" rtl="0" algn="l">
              <a:lnSpc>
                <a:spcPct val="100000"/>
              </a:lnSpc>
              <a:spcBef>
                <a:spcPts val="0"/>
              </a:spcBef>
              <a:spcAft>
                <a:spcPts val="0"/>
              </a:spcAft>
              <a:buNone/>
            </a:pPr>
            <a:r>
              <a:t/>
            </a:r>
            <a:endParaRPr b="0" i="0" sz="1300" u="none" cap="none" strike="noStrike">
              <a:solidFill>
                <a:schemeClr val="lt2"/>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18" name="Google Shape;101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9" name="Google Shape;1019;p17"/>
          <p:cNvSpPr txBox="1"/>
          <p:nvPr/>
        </p:nvSpPr>
        <p:spPr>
          <a:xfrm>
            <a:off x="2295375" y="4574100"/>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pic>
        <p:nvPicPr>
          <p:cNvPr id="1020" name="Google Shape;1020;p17"/>
          <p:cNvPicPr preferRelativeResize="0"/>
          <p:nvPr/>
        </p:nvPicPr>
        <p:blipFill>
          <a:blip r:embed="rId3">
            <a:alphaModFix/>
          </a:blip>
          <a:stretch>
            <a:fillRect/>
          </a:stretch>
        </p:blipFill>
        <p:spPr>
          <a:xfrm>
            <a:off x="142650" y="1198700"/>
            <a:ext cx="5995203" cy="328919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g13a7fc3417e_0_1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6" name="Google Shape;1026;g13a7fc3417e_0_152"/>
          <p:cNvSpPr txBox="1"/>
          <p:nvPr>
            <p:ph type="title"/>
          </p:nvPr>
        </p:nvSpPr>
        <p:spPr>
          <a:xfrm>
            <a:off x="0" y="402900"/>
            <a:ext cx="9144000" cy="789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2800"/>
              <a:t>Modelos de aprendizaje automático desarrollados</a:t>
            </a:r>
            <a:endParaRPr sz="2800"/>
          </a:p>
        </p:txBody>
      </p:sp>
      <p:grpSp>
        <p:nvGrpSpPr>
          <p:cNvPr id="1027" name="Google Shape;1027;g13a7fc3417e_0_152"/>
          <p:cNvGrpSpPr/>
          <p:nvPr/>
        </p:nvGrpSpPr>
        <p:grpSpPr>
          <a:xfrm>
            <a:off x="2475273" y="1994950"/>
            <a:ext cx="4033467" cy="1981014"/>
            <a:chOff x="634175" y="2986275"/>
            <a:chExt cx="3147949" cy="1458344"/>
          </a:xfrm>
        </p:grpSpPr>
        <p:cxnSp>
          <p:nvCxnSpPr>
            <p:cNvPr id="1028" name="Google Shape;1028;g13a7fc3417e_0_152"/>
            <p:cNvCxnSpPr>
              <a:stCxn id="1029" idx="4"/>
              <a:endCxn id="1030" idx="0"/>
            </p:cNvCxnSpPr>
            <p:nvPr/>
          </p:nvCxnSpPr>
          <p:spPr>
            <a:xfrm>
              <a:off x="929975" y="3577875"/>
              <a:ext cx="591300" cy="275100"/>
            </a:xfrm>
            <a:prstGeom prst="straightConnector1">
              <a:avLst/>
            </a:prstGeom>
            <a:noFill/>
            <a:ln cap="flat" cmpd="sng" w="19050">
              <a:solidFill>
                <a:schemeClr val="dk1"/>
              </a:solidFill>
              <a:prstDash val="solid"/>
              <a:round/>
              <a:headEnd len="sm" w="sm" type="none"/>
              <a:tailEnd len="sm" w="sm" type="none"/>
            </a:ln>
          </p:spPr>
        </p:cxnSp>
        <p:cxnSp>
          <p:nvCxnSpPr>
            <p:cNvPr id="1031" name="Google Shape;1031;g13a7fc3417e_0_152"/>
            <p:cNvCxnSpPr>
              <a:stCxn id="1030" idx="0"/>
              <a:endCxn id="1032" idx="4"/>
            </p:cNvCxnSpPr>
            <p:nvPr/>
          </p:nvCxnSpPr>
          <p:spPr>
            <a:xfrm flipH="1" rot="10800000">
              <a:off x="1521366" y="3577919"/>
              <a:ext cx="686700" cy="275100"/>
            </a:xfrm>
            <a:prstGeom prst="straightConnector1">
              <a:avLst/>
            </a:prstGeom>
            <a:noFill/>
            <a:ln cap="flat" cmpd="sng" w="19050">
              <a:solidFill>
                <a:schemeClr val="dk1"/>
              </a:solidFill>
              <a:prstDash val="solid"/>
              <a:round/>
              <a:headEnd len="sm" w="sm" type="none"/>
              <a:tailEnd len="sm" w="sm" type="none"/>
            </a:ln>
          </p:spPr>
        </p:cxnSp>
        <p:cxnSp>
          <p:nvCxnSpPr>
            <p:cNvPr id="1033" name="Google Shape;1033;g13a7fc3417e_0_152"/>
            <p:cNvCxnSpPr>
              <a:stCxn id="1032" idx="4"/>
              <a:endCxn id="1034" idx="0"/>
            </p:cNvCxnSpPr>
            <p:nvPr/>
          </p:nvCxnSpPr>
          <p:spPr>
            <a:xfrm>
              <a:off x="2208152" y="3577875"/>
              <a:ext cx="686700" cy="275100"/>
            </a:xfrm>
            <a:prstGeom prst="straightConnector1">
              <a:avLst/>
            </a:prstGeom>
            <a:noFill/>
            <a:ln cap="flat" cmpd="sng" w="19050">
              <a:solidFill>
                <a:schemeClr val="dk1"/>
              </a:solidFill>
              <a:prstDash val="solid"/>
              <a:round/>
              <a:headEnd len="sm" w="sm" type="none"/>
              <a:tailEnd len="sm" w="sm" type="none"/>
            </a:ln>
          </p:spPr>
        </p:cxnSp>
        <p:cxnSp>
          <p:nvCxnSpPr>
            <p:cNvPr id="1035" name="Google Shape;1035;g13a7fc3417e_0_152"/>
            <p:cNvCxnSpPr>
              <a:stCxn id="1034" idx="0"/>
              <a:endCxn id="1036" idx="4"/>
            </p:cNvCxnSpPr>
            <p:nvPr/>
          </p:nvCxnSpPr>
          <p:spPr>
            <a:xfrm flipH="1" rot="10800000">
              <a:off x="2894933" y="3577918"/>
              <a:ext cx="591300" cy="275100"/>
            </a:xfrm>
            <a:prstGeom prst="straightConnector1">
              <a:avLst/>
            </a:prstGeom>
            <a:noFill/>
            <a:ln cap="flat" cmpd="sng" w="19050">
              <a:solidFill>
                <a:schemeClr val="dk1"/>
              </a:solidFill>
              <a:prstDash val="solid"/>
              <a:round/>
              <a:headEnd len="sm" w="sm" type="none"/>
              <a:tailEnd len="sm" w="sm" type="none"/>
            </a:ln>
          </p:spPr>
        </p:cxnSp>
        <p:sp>
          <p:nvSpPr>
            <p:cNvPr id="1036" name="Google Shape;1036;g13a7fc3417e_0_152"/>
            <p:cNvSpPr/>
            <p:nvPr/>
          </p:nvSpPr>
          <p:spPr>
            <a:xfrm>
              <a:off x="3190524" y="2986275"/>
              <a:ext cx="591600" cy="5916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1032" name="Google Shape;1032;g13a7fc3417e_0_152"/>
            <p:cNvSpPr/>
            <p:nvPr/>
          </p:nvSpPr>
          <p:spPr>
            <a:xfrm>
              <a:off x="1912352" y="2986275"/>
              <a:ext cx="591600" cy="5916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1029" name="Google Shape;1029;g13a7fc3417e_0_152"/>
            <p:cNvSpPr/>
            <p:nvPr/>
          </p:nvSpPr>
          <p:spPr>
            <a:xfrm>
              <a:off x="634175" y="2986275"/>
              <a:ext cx="591600" cy="5916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1034" name="Google Shape;1034;g13a7fc3417e_0_152"/>
            <p:cNvSpPr/>
            <p:nvPr/>
          </p:nvSpPr>
          <p:spPr>
            <a:xfrm>
              <a:off x="2599133" y="3853018"/>
              <a:ext cx="591600" cy="5916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1030" name="Google Shape;1030;g13a7fc3417e_0_152"/>
            <p:cNvSpPr/>
            <p:nvPr/>
          </p:nvSpPr>
          <p:spPr>
            <a:xfrm>
              <a:off x="1225566" y="3853019"/>
              <a:ext cx="591600" cy="5916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grpSp>
      <p:grpSp>
        <p:nvGrpSpPr>
          <p:cNvPr id="1037" name="Google Shape;1037;g13a7fc3417e_0_152"/>
          <p:cNvGrpSpPr/>
          <p:nvPr/>
        </p:nvGrpSpPr>
        <p:grpSpPr>
          <a:xfrm>
            <a:off x="3352264" y="3273662"/>
            <a:ext cx="575327" cy="588398"/>
            <a:chOff x="-20946600" y="3317850"/>
            <a:chExt cx="304825" cy="304050"/>
          </a:xfrm>
        </p:grpSpPr>
        <p:sp>
          <p:nvSpPr>
            <p:cNvPr id="1038" name="Google Shape;1038;g13a7fc3417e_0_152"/>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3a7fc3417e_0_152"/>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3a7fc3417e_0_152"/>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1" name="Google Shape;1041;g13a7fc3417e_0_152"/>
          <p:cNvGrpSpPr/>
          <p:nvPr/>
        </p:nvGrpSpPr>
        <p:grpSpPr>
          <a:xfrm>
            <a:off x="4256090" y="2151632"/>
            <a:ext cx="471920" cy="486944"/>
            <a:chOff x="-31455100" y="3909350"/>
            <a:chExt cx="294600" cy="293800"/>
          </a:xfrm>
        </p:grpSpPr>
        <p:sp>
          <p:nvSpPr>
            <p:cNvPr id="1042" name="Google Shape;1042;g13a7fc3417e_0_152"/>
            <p:cNvSpPr/>
            <p:nvPr/>
          </p:nvSpPr>
          <p:spPr>
            <a:xfrm>
              <a:off x="-31455100" y="3909350"/>
              <a:ext cx="294600" cy="293800"/>
            </a:xfrm>
            <a:custGeom>
              <a:rect b="b" l="l" r="r" t="t"/>
              <a:pathLst>
                <a:path extrusionOk="0" h="11752" w="11784">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3a7fc3417e_0_152"/>
            <p:cNvSpPr/>
            <p:nvPr/>
          </p:nvSpPr>
          <p:spPr>
            <a:xfrm>
              <a:off x="-31455100" y="3997350"/>
              <a:ext cx="215050" cy="205025"/>
            </a:xfrm>
            <a:custGeom>
              <a:rect b="b" l="l" r="r" t="t"/>
              <a:pathLst>
                <a:path extrusionOk="0" h="8201" w="8602">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4" name="Google Shape;1044;g13a7fc3417e_0_152"/>
          <p:cNvSpPr/>
          <p:nvPr/>
        </p:nvSpPr>
        <p:spPr>
          <a:xfrm>
            <a:off x="5924625" y="2171600"/>
            <a:ext cx="441007" cy="446998"/>
          </a:xfrm>
          <a:custGeom>
            <a:rect b="b" l="l" r="r" t="t"/>
            <a:pathLst>
              <a:path extrusionOk="0" h="12697" w="10807">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5" name="Google Shape;1045;g13a7fc3417e_0_152"/>
          <p:cNvGrpSpPr/>
          <p:nvPr/>
        </p:nvGrpSpPr>
        <p:grpSpPr>
          <a:xfrm>
            <a:off x="5150044" y="3316074"/>
            <a:ext cx="471932" cy="446991"/>
            <a:chOff x="5716825" y="3235950"/>
            <a:chExt cx="300900" cy="295375"/>
          </a:xfrm>
        </p:grpSpPr>
        <p:sp>
          <p:nvSpPr>
            <p:cNvPr id="1046" name="Google Shape;1046;g13a7fc3417e_0_152"/>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3a7fc3417e_0_152"/>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13a7fc3417e_0_152"/>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13a7fc3417e_0_152"/>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0" name="Google Shape;1050;g13a7fc3417e_0_152"/>
          <p:cNvSpPr/>
          <p:nvPr/>
        </p:nvSpPr>
        <p:spPr>
          <a:xfrm>
            <a:off x="2666465" y="2171595"/>
            <a:ext cx="343404" cy="446998"/>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13a7fc3417e_0_152"/>
          <p:cNvSpPr txBox="1"/>
          <p:nvPr/>
        </p:nvSpPr>
        <p:spPr>
          <a:xfrm>
            <a:off x="2158975" y="1556000"/>
            <a:ext cx="1358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Oswald"/>
                <a:ea typeface="Oswald"/>
                <a:cs typeface="Oswald"/>
                <a:sym typeface="Oswald"/>
              </a:rPr>
              <a:t>Decision tree</a:t>
            </a:r>
            <a:endParaRPr b="0" i="0" sz="1400" u="none" cap="none" strike="noStrike">
              <a:solidFill>
                <a:schemeClr val="accent3"/>
              </a:solidFill>
              <a:latin typeface="Oswald"/>
              <a:ea typeface="Oswald"/>
              <a:cs typeface="Oswald"/>
              <a:sym typeface="Oswald"/>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52" name="Google Shape;1052;g13a7fc3417e_0_152"/>
          <p:cNvSpPr txBox="1"/>
          <p:nvPr/>
        </p:nvSpPr>
        <p:spPr>
          <a:xfrm>
            <a:off x="5572450" y="1556000"/>
            <a:ext cx="1358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Oswald"/>
                <a:ea typeface="Oswald"/>
                <a:cs typeface="Oswald"/>
                <a:sym typeface="Oswald"/>
              </a:rPr>
              <a:t>Neural network</a:t>
            </a:r>
            <a:endParaRPr b="0" i="0" sz="1400" u="none" cap="none" strike="noStrike">
              <a:solidFill>
                <a:schemeClr val="accent3"/>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53" name="Google Shape;1053;g13a7fc3417e_0_152"/>
          <p:cNvSpPr txBox="1"/>
          <p:nvPr/>
        </p:nvSpPr>
        <p:spPr>
          <a:xfrm>
            <a:off x="2960713" y="4025725"/>
            <a:ext cx="1358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Oswald"/>
                <a:ea typeface="Oswald"/>
                <a:cs typeface="Oswald"/>
                <a:sym typeface="Oswald"/>
              </a:rPr>
              <a:t>Random forest</a:t>
            </a:r>
            <a:endParaRPr b="0" i="0" sz="1400" u="none" cap="none" strike="noStrike">
              <a:solidFill>
                <a:schemeClr val="accent3"/>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54" name="Google Shape;1054;g13a7fc3417e_0_152"/>
          <p:cNvSpPr txBox="1"/>
          <p:nvPr/>
        </p:nvSpPr>
        <p:spPr>
          <a:xfrm>
            <a:off x="3437812" y="1556000"/>
            <a:ext cx="2108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Oswald"/>
                <a:ea typeface="Oswald"/>
                <a:cs typeface="Oswald"/>
                <a:sym typeface="Oswald"/>
              </a:rPr>
              <a:t>Support vector machine</a:t>
            </a:r>
            <a:endParaRPr b="0" i="0" sz="1400" u="none" cap="none" strike="noStrike">
              <a:solidFill>
                <a:schemeClr val="accent3"/>
              </a:solidFill>
              <a:latin typeface="Oswald"/>
              <a:ea typeface="Oswald"/>
              <a:cs typeface="Oswald"/>
              <a:sym typeface="Oswald"/>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55" name="Google Shape;1055;g13a7fc3417e_0_152"/>
          <p:cNvSpPr txBox="1"/>
          <p:nvPr/>
        </p:nvSpPr>
        <p:spPr>
          <a:xfrm>
            <a:off x="4706813" y="3967425"/>
            <a:ext cx="1358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Oswald"/>
                <a:ea typeface="Oswald"/>
                <a:cs typeface="Oswald"/>
                <a:sym typeface="Oswald"/>
              </a:rPr>
              <a:t>XGBoost</a:t>
            </a:r>
            <a:endParaRPr b="0" i="0" sz="1400" u="none" cap="none" strike="noStrike">
              <a:solidFill>
                <a:schemeClr val="accent3"/>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56" name="Google Shape;1056;g13a7fc3417e_0_152"/>
          <p:cNvSpPr txBox="1"/>
          <p:nvPr/>
        </p:nvSpPr>
        <p:spPr>
          <a:xfrm>
            <a:off x="3114975" y="4641325"/>
            <a:ext cx="3000900" cy="415500"/>
          </a:xfrm>
          <a:prstGeom prst="rect">
            <a:avLst/>
          </a:prstGeom>
          <a:solidFill>
            <a:schemeClr val="dk2"/>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accent3"/>
                </a:solidFill>
                <a:latin typeface="Oswald"/>
                <a:ea typeface="Oswald"/>
                <a:cs typeface="Oswald"/>
                <a:sym typeface="Oswald"/>
              </a:rPr>
              <a:t>26.868 FILAS </a:t>
            </a:r>
            <a:r>
              <a:rPr b="1" lang="en" sz="1500">
                <a:solidFill>
                  <a:schemeClr val="dk1"/>
                </a:solidFill>
                <a:latin typeface="Oswald"/>
                <a:ea typeface="Oswald"/>
                <a:cs typeface="Oswald"/>
                <a:sym typeface="Oswald"/>
              </a:rPr>
              <a:t>x</a:t>
            </a:r>
            <a:r>
              <a:rPr b="1" lang="en" sz="1500">
                <a:solidFill>
                  <a:schemeClr val="accent3"/>
                </a:solidFill>
                <a:latin typeface="Oswald"/>
                <a:ea typeface="Oswald"/>
                <a:cs typeface="Oswald"/>
                <a:sym typeface="Oswald"/>
              </a:rPr>
              <a:t> 33 COLUMNAS</a:t>
            </a:r>
            <a:endParaRPr b="1" sz="1500">
              <a:solidFill>
                <a:schemeClr val="accent3"/>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9"/>
          <p:cNvSpPr txBox="1"/>
          <p:nvPr>
            <p:ph type="title"/>
          </p:nvPr>
        </p:nvSpPr>
        <p:spPr>
          <a:xfrm>
            <a:off x="599725" y="591775"/>
            <a:ext cx="7656900" cy="42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2800"/>
              <a:t>Métricas de los modelos</a:t>
            </a:r>
            <a:endParaRPr sz="2800"/>
          </a:p>
        </p:txBody>
      </p:sp>
      <p:pic>
        <p:nvPicPr>
          <p:cNvPr id="1062" name="Google Shape;1062;p19"/>
          <p:cNvPicPr preferRelativeResize="0"/>
          <p:nvPr/>
        </p:nvPicPr>
        <p:blipFill rotWithShape="1">
          <a:blip r:embed="rId3">
            <a:alphaModFix/>
          </a:blip>
          <a:srcRect b="0" l="0" r="0" t="0"/>
          <a:stretch/>
        </p:blipFill>
        <p:spPr>
          <a:xfrm>
            <a:off x="1139050" y="1870787"/>
            <a:ext cx="3315976" cy="3280500"/>
          </a:xfrm>
          <a:prstGeom prst="rect">
            <a:avLst/>
          </a:prstGeom>
          <a:noFill/>
          <a:ln>
            <a:noFill/>
          </a:ln>
        </p:spPr>
      </p:pic>
      <p:graphicFrame>
        <p:nvGraphicFramePr>
          <p:cNvPr id="1063" name="Google Shape;1063;p19"/>
          <p:cNvGraphicFramePr/>
          <p:nvPr/>
        </p:nvGraphicFramePr>
        <p:xfrm>
          <a:off x="5189175" y="2022326"/>
          <a:ext cx="3000000" cy="3000000"/>
        </p:xfrm>
        <a:graphic>
          <a:graphicData uri="http://schemas.openxmlformats.org/drawingml/2006/table">
            <a:tbl>
              <a:tblPr>
                <a:noFill/>
                <a:tableStyleId>{53709736-9100-4209-98A3-F63E437869FB}</a:tableStyleId>
              </a:tblPr>
              <a:tblGrid>
                <a:gridCol w="1458375"/>
                <a:gridCol w="1315700"/>
              </a:tblGrid>
              <a:tr h="515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Precisión</a:t>
                      </a:r>
                      <a:endParaRPr sz="1400" u="none" cap="none" strike="noStrike">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Oswald"/>
                          <a:ea typeface="Oswald"/>
                          <a:cs typeface="Oswald"/>
                          <a:sym typeface="Oswald"/>
                        </a:rPr>
                        <a:t>83%</a:t>
                      </a:r>
                      <a:endParaRPr sz="1400" u="none" cap="none" strike="noStrike">
                        <a:solidFill>
                          <a:schemeClr val="accent3"/>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0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Exhaustividad</a:t>
                      </a:r>
                      <a:endParaRPr sz="1400" u="none" cap="none" strike="noStrike">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Oswald"/>
                          <a:ea typeface="Oswald"/>
                          <a:cs typeface="Oswald"/>
                          <a:sym typeface="Oswald"/>
                        </a:rPr>
                        <a:t>85%</a:t>
                      </a:r>
                      <a:endParaRPr sz="1400" u="none" cap="none" strike="noStrike">
                        <a:solidFill>
                          <a:schemeClr val="accent3"/>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0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Puntuación F1</a:t>
                      </a:r>
                      <a:endParaRPr sz="1400" u="none" cap="none" strike="noStrike">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Oswald"/>
                          <a:ea typeface="Oswald"/>
                          <a:cs typeface="Oswald"/>
                          <a:sym typeface="Oswald"/>
                        </a:rPr>
                        <a:t>84%</a:t>
                      </a:r>
                      <a:endParaRPr sz="1400" u="none" cap="none" strike="noStrike">
                        <a:solidFill>
                          <a:schemeClr val="accent3"/>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5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Exactitud</a:t>
                      </a:r>
                      <a:endParaRPr sz="1400" u="none" cap="none" strike="noStrike">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Oswald"/>
                          <a:ea typeface="Oswald"/>
                          <a:cs typeface="Oswald"/>
                          <a:sym typeface="Oswald"/>
                        </a:rPr>
                        <a:t>87%</a:t>
                      </a:r>
                      <a:endParaRPr sz="1400" u="none" cap="none" strike="noStrike">
                        <a:solidFill>
                          <a:schemeClr val="accent3"/>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5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AUC ROC</a:t>
                      </a:r>
                      <a:endParaRPr sz="1400" u="none" cap="none" strike="noStrike">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Oswald"/>
                          <a:ea typeface="Oswald"/>
                          <a:cs typeface="Oswald"/>
                          <a:sym typeface="Oswald"/>
                        </a:rPr>
                        <a:t>95%</a:t>
                      </a:r>
                      <a:endParaRPr sz="1400" u="none" cap="none" strike="noStrike">
                        <a:solidFill>
                          <a:schemeClr val="accent3"/>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1064" name="Google Shape;1064;p19"/>
          <p:cNvGrpSpPr/>
          <p:nvPr/>
        </p:nvGrpSpPr>
        <p:grpSpPr>
          <a:xfrm>
            <a:off x="7784694" y="1423811"/>
            <a:ext cx="471932" cy="446991"/>
            <a:chOff x="5716825" y="3235950"/>
            <a:chExt cx="300900" cy="295375"/>
          </a:xfrm>
        </p:grpSpPr>
        <p:sp>
          <p:nvSpPr>
            <p:cNvPr id="1065" name="Google Shape;1065;p19"/>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066" name="Google Shape;1066;p19"/>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067" name="Google Shape;1067;p19"/>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068" name="Google Shape;1068;p19"/>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grpSp>
      <p:sp>
        <p:nvSpPr>
          <p:cNvPr id="1069" name="Google Shape;1069;p19"/>
          <p:cNvSpPr txBox="1"/>
          <p:nvPr>
            <p:ph type="title"/>
          </p:nvPr>
        </p:nvSpPr>
        <p:spPr>
          <a:xfrm>
            <a:off x="5158813" y="1423800"/>
            <a:ext cx="2693400" cy="44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solidFill>
                  <a:schemeClr val="accent3"/>
                </a:solidFill>
              </a:rPr>
              <a:t>Resultados del XGBoost</a:t>
            </a:r>
            <a:endParaRPr sz="2000">
              <a:solidFill>
                <a:schemeClr val="accent3"/>
              </a:solidFill>
            </a:endParaRPr>
          </a:p>
        </p:txBody>
      </p:sp>
      <p:sp>
        <p:nvSpPr>
          <p:cNvPr id="1070" name="Google Shape;1070;p19"/>
          <p:cNvSpPr txBox="1"/>
          <p:nvPr>
            <p:ph type="title"/>
          </p:nvPr>
        </p:nvSpPr>
        <p:spPr>
          <a:xfrm>
            <a:off x="599725" y="1388025"/>
            <a:ext cx="4559100" cy="42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2000">
                <a:solidFill>
                  <a:schemeClr val="lt2"/>
                </a:solidFill>
              </a:rPr>
              <a:t>Comparación de la ROC de los modelos</a:t>
            </a:r>
            <a:endParaRPr sz="2000">
              <a:solidFill>
                <a:schemeClr val="lt2"/>
              </a:solidFill>
            </a:endParaRPr>
          </a:p>
        </p:txBody>
      </p:sp>
      <p:sp>
        <p:nvSpPr>
          <p:cNvPr id="1071" name="Google Shape;1071;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g13ae5cffeaf_0_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7" name="Google Shape;1077;g13ae5cffeaf_0_66"/>
          <p:cNvSpPr txBox="1"/>
          <p:nvPr>
            <p:ph type="title"/>
          </p:nvPr>
        </p:nvSpPr>
        <p:spPr>
          <a:xfrm>
            <a:off x="1539275" y="0"/>
            <a:ext cx="6582900" cy="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Validación de resultados: encuestados</a:t>
            </a:r>
            <a:endParaRPr sz="3000"/>
          </a:p>
          <a:p>
            <a:pPr indent="0" lvl="0" marL="0" rtl="0" algn="r">
              <a:lnSpc>
                <a:spcPct val="100000"/>
              </a:lnSpc>
              <a:spcBef>
                <a:spcPts val="1600"/>
              </a:spcBef>
              <a:spcAft>
                <a:spcPts val="1600"/>
              </a:spcAft>
              <a:buSzPts val="4800"/>
              <a:buNone/>
            </a:pPr>
            <a:r>
              <a:t/>
            </a:r>
            <a:endParaRPr/>
          </a:p>
        </p:txBody>
      </p:sp>
      <p:sp>
        <p:nvSpPr>
          <p:cNvPr id="1078" name="Google Shape;1078;g13ae5cffeaf_0_66"/>
          <p:cNvSpPr txBox="1"/>
          <p:nvPr>
            <p:ph type="title"/>
          </p:nvPr>
        </p:nvSpPr>
        <p:spPr>
          <a:xfrm>
            <a:off x="469475" y="4556274"/>
            <a:ext cx="3775500" cy="587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4800"/>
              <a:buNone/>
            </a:pPr>
            <a:r>
              <a:rPr lang="en" sz="2000"/>
              <a:t>118</a:t>
            </a:r>
            <a:r>
              <a:rPr lang="en" sz="1600"/>
              <a:t> encuestados </a:t>
            </a:r>
            <a:endParaRPr/>
          </a:p>
        </p:txBody>
      </p:sp>
      <p:grpSp>
        <p:nvGrpSpPr>
          <p:cNvPr id="1079" name="Google Shape;1079;g13ae5cffeaf_0_66"/>
          <p:cNvGrpSpPr/>
          <p:nvPr/>
        </p:nvGrpSpPr>
        <p:grpSpPr>
          <a:xfrm>
            <a:off x="106120" y="4608671"/>
            <a:ext cx="350079" cy="350079"/>
            <a:chOff x="3497300" y="3227275"/>
            <a:chExt cx="296175" cy="296175"/>
          </a:xfrm>
        </p:grpSpPr>
        <p:sp>
          <p:nvSpPr>
            <p:cNvPr id="1080" name="Google Shape;1080;g13ae5cffeaf_0_66"/>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13ae5cffeaf_0_66"/>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13ae5cffeaf_0_66"/>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13ae5cffeaf_0_66"/>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13ae5cffeaf_0_66"/>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13ae5cffeaf_0_66"/>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13ae5cffeaf_0_66"/>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13ae5cffeaf_0_66"/>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88" name="Google Shape;1088;g13ae5cffeaf_0_66"/>
          <p:cNvPicPr preferRelativeResize="0"/>
          <p:nvPr/>
        </p:nvPicPr>
        <p:blipFill rotWithShape="1">
          <a:blip r:embed="rId3">
            <a:alphaModFix/>
          </a:blip>
          <a:srcRect b="0" l="0" r="0" t="0"/>
          <a:stretch/>
        </p:blipFill>
        <p:spPr>
          <a:xfrm>
            <a:off x="152400" y="796200"/>
            <a:ext cx="4971276" cy="3264826"/>
          </a:xfrm>
          <a:prstGeom prst="rect">
            <a:avLst/>
          </a:prstGeom>
          <a:noFill/>
          <a:ln>
            <a:noFill/>
          </a:ln>
        </p:spPr>
      </p:pic>
      <p:sp>
        <p:nvSpPr>
          <p:cNvPr id="1089" name="Google Shape;1089;g13ae5cffeaf_0_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0" name="Google Shape;1090;g13ae5cffeaf_0_66"/>
          <p:cNvSpPr/>
          <p:nvPr/>
        </p:nvSpPr>
        <p:spPr>
          <a:xfrm>
            <a:off x="0" y="4386175"/>
            <a:ext cx="1749900" cy="170100"/>
          </a:xfrm>
          <a:prstGeom prst="rect">
            <a:avLst/>
          </a:prstGeom>
          <a:solidFill>
            <a:srgbClr val="2B2D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91" name="Google Shape;1091;g13ae5cffeaf_0_66"/>
          <p:cNvPicPr preferRelativeResize="0"/>
          <p:nvPr/>
        </p:nvPicPr>
        <p:blipFill>
          <a:blip r:embed="rId4">
            <a:alphaModFix/>
          </a:blip>
          <a:stretch>
            <a:fillRect/>
          </a:stretch>
        </p:blipFill>
        <p:spPr>
          <a:xfrm>
            <a:off x="5514975" y="2958161"/>
            <a:ext cx="3476624" cy="1898214"/>
          </a:xfrm>
          <a:prstGeom prst="rect">
            <a:avLst/>
          </a:prstGeom>
          <a:noFill/>
          <a:ln>
            <a:noFill/>
          </a:ln>
        </p:spPr>
      </p:pic>
      <p:pic>
        <p:nvPicPr>
          <p:cNvPr id="1092" name="Google Shape;1092;g13ae5cffeaf_0_66"/>
          <p:cNvPicPr preferRelativeResize="0"/>
          <p:nvPr/>
        </p:nvPicPr>
        <p:blipFill>
          <a:blip r:embed="rId5">
            <a:alphaModFix/>
          </a:blip>
          <a:stretch>
            <a:fillRect/>
          </a:stretch>
        </p:blipFill>
        <p:spPr>
          <a:xfrm>
            <a:off x="5517408" y="803975"/>
            <a:ext cx="3471766" cy="199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22"/>
          <p:cNvSpPr txBox="1"/>
          <p:nvPr>
            <p:ph type="title"/>
          </p:nvPr>
        </p:nvSpPr>
        <p:spPr>
          <a:xfrm>
            <a:off x="550200" y="344150"/>
            <a:ext cx="7621500" cy="72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Marcador de promoción neto (NPS)</a:t>
            </a:r>
            <a:endParaRPr/>
          </a:p>
          <a:p>
            <a:pPr indent="0" lvl="0" marL="0" rtl="0" algn="l">
              <a:lnSpc>
                <a:spcPct val="100000"/>
              </a:lnSpc>
              <a:spcBef>
                <a:spcPts val="0"/>
              </a:spcBef>
              <a:spcAft>
                <a:spcPts val="0"/>
              </a:spcAft>
              <a:buSzPts val="3500"/>
              <a:buNone/>
            </a:pPr>
            <a:r>
              <a:t/>
            </a:r>
            <a:endParaRPr/>
          </a:p>
        </p:txBody>
      </p:sp>
      <p:pic>
        <p:nvPicPr>
          <p:cNvPr id="1098" name="Google Shape;1098;p22"/>
          <p:cNvPicPr preferRelativeResize="0"/>
          <p:nvPr/>
        </p:nvPicPr>
        <p:blipFill rotWithShape="1">
          <a:blip r:embed="rId3">
            <a:alphaModFix/>
          </a:blip>
          <a:srcRect b="0" l="0" r="0" t="0"/>
          <a:stretch/>
        </p:blipFill>
        <p:spPr>
          <a:xfrm>
            <a:off x="300275" y="1549400"/>
            <a:ext cx="4199524" cy="2702625"/>
          </a:xfrm>
          <a:prstGeom prst="rect">
            <a:avLst/>
          </a:prstGeom>
          <a:noFill/>
          <a:ln>
            <a:noFill/>
          </a:ln>
        </p:spPr>
      </p:pic>
      <p:sp>
        <p:nvSpPr>
          <p:cNvPr id="1099" name="Google Shape;1099;p22"/>
          <p:cNvSpPr txBox="1"/>
          <p:nvPr/>
        </p:nvSpPr>
        <p:spPr>
          <a:xfrm>
            <a:off x="4273275" y="2306450"/>
            <a:ext cx="34242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Oswald"/>
              <a:buChar char="●"/>
            </a:pPr>
            <a:r>
              <a:rPr lang="en">
                <a:latin typeface="Oswald"/>
                <a:ea typeface="Oswald"/>
                <a:cs typeface="Oswald"/>
                <a:sym typeface="Oswald"/>
              </a:rPr>
              <a:t>Resultado desfavorable: </a:t>
            </a:r>
            <a:r>
              <a:rPr lang="en">
                <a:solidFill>
                  <a:schemeClr val="accent3"/>
                </a:solidFill>
                <a:latin typeface="Oswald"/>
                <a:ea typeface="Oswald"/>
                <a:cs typeface="Oswald"/>
                <a:sym typeface="Oswald"/>
              </a:rPr>
              <a:t>NPS &lt; 0%</a:t>
            </a:r>
            <a:endParaRPr>
              <a:solidFill>
                <a:schemeClr val="accent3"/>
              </a:solidFill>
              <a:latin typeface="Oswald"/>
              <a:ea typeface="Oswald"/>
              <a:cs typeface="Oswald"/>
              <a:sym typeface="Oswald"/>
            </a:endParaRPr>
          </a:p>
          <a:p>
            <a:pPr indent="0" lvl="0" marL="457200" marR="0" rtl="0" algn="l">
              <a:lnSpc>
                <a:spcPct val="100000"/>
              </a:lnSpc>
              <a:spcBef>
                <a:spcPts val="0"/>
              </a:spcBef>
              <a:spcAft>
                <a:spcPts val="0"/>
              </a:spcAft>
              <a:buNone/>
            </a:pPr>
            <a:r>
              <a:t/>
            </a:r>
            <a:endParaRPr>
              <a:solidFill>
                <a:schemeClr val="accent3"/>
              </a:solidFill>
              <a:latin typeface="Oswald"/>
              <a:ea typeface="Oswald"/>
              <a:cs typeface="Oswald"/>
              <a:sym typeface="Oswald"/>
            </a:endParaRPr>
          </a:p>
          <a:p>
            <a:pPr indent="-317500" lvl="0" marL="457200" marR="0" rtl="0" algn="l">
              <a:lnSpc>
                <a:spcPct val="100000"/>
              </a:lnSpc>
              <a:spcBef>
                <a:spcPts val="0"/>
              </a:spcBef>
              <a:spcAft>
                <a:spcPts val="0"/>
              </a:spcAft>
              <a:buClr>
                <a:srgbClr val="000000"/>
              </a:buClr>
              <a:buSzPts val="1400"/>
              <a:buFont typeface="Oswald"/>
              <a:buChar char="●"/>
            </a:pPr>
            <a:r>
              <a:rPr b="0" i="0" lang="en" sz="1400" u="none" cap="none" strike="noStrike">
                <a:solidFill>
                  <a:srgbClr val="000000"/>
                </a:solidFill>
                <a:latin typeface="Oswald"/>
                <a:ea typeface="Oswald"/>
                <a:cs typeface="Oswald"/>
                <a:sym typeface="Oswald"/>
              </a:rPr>
              <a:t>Resultado aceptable: </a:t>
            </a:r>
            <a:r>
              <a:rPr b="0" i="0" lang="en" sz="1400" u="none" cap="none" strike="noStrike">
                <a:solidFill>
                  <a:schemeClr val="accent3"/>
                </a:solidFill>
                <a:latin typeface="Oswald"/>
                <a:ea typeface="Oswald"/>
                <a:cs typeface="Oswald"/>
                <a:sym typeface="Oswald"/>
              </a:rPr>
              <a:t>NPS </a:t>
            </a:r>
            <a:r>
              <a:rPr lang="en">
                <a:solidFill>
                  <a:schemeClr val="accent3"/>
                </a:solidFill>
                <a:latin typeface="Oswald"/>
                <a:ea typeface="Oswald"/>
                <a:cs typeface="Oswald"/>
                <a:sym typeface="Oswald"/>
              </a:rPr>
              <a:t>&gt; 0%</a:t>
            </a:r>
            <a:endParaRPr b="0" i="0" sz="1400" u="none" cap="none" strike="noStrike">
              <a:solidFill>
                <a:schemeClr val="accent3"/>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a:p>
            <a:pPr indent="-317500" lvl="0" marL="457200" marR="0" rtl="0" algn="l">
              <a:lnSpc>
                <a:spcPct val="100000"/>
              </a:lnSpc>
              <a:spcBef>
                <a:spcPts val="0"/>
              </a:spcBef>
              <a:spcAft>
                <a:spcPts val="0"/>
              </a:spcAft>
              <a:buClr>
                <a:srgbClr val="000000"/>
              </a:buClr>
              <a:buSzPts val="1400"/>
              <a:buFont typeface="Oswald"/>
              <a:buChar char="●"/>
            </a:pPr>
            <a:r>
              <a:rPr b="0" i="0" lang="en" sz="1400" u="none" cap="none" strike="noStrike">
                <a:solidFill>
                  <a:srgbClr val="000000"/>
                </a:solidFill>
                <a:latin typeface="Oswald"/>
                <a:ea typeface="Oswald"/>
                <a:cs typeface="Oswald"/>
                <a:sym typeface="Oswald"/>
              </a:rPr>
              <a:t>Resultado excelente: </a:t>
            </a:r>
            <a:r>
              <a:rPr b="0" i="0" lang="en" sz="1400" u="none" cap="none" strike="noStrike">
                <a:solidFill>
                  <a:schemeClr val="accent3"/>
                </a:solidFill>
                <a:latin typeface="Oswald"/>
                <a:ea typeface="Oswald"/>
                <a:cs typeface="Oswald"/>
                <a:sym typeface="Oswald"/>
              </a:rPr>
              <a:t>NPS </a:t>
            </a:r>
            <a:r>
              <a:rPr lang="en">
                <a:solidFill>
                  <a:schemeClr val="accent3"/>
                </a:solidFill>
                <a:latin typeface="Oswald"/>
                <a:ea typeface="Oswald"/>
                <a:cs typeface="Oswald"/>
                <a:sym typeface="Oswald"/>
              </a:rPr>
              <a:t>&gt;</a:t>
            </a:r>
            <a:r>
              <a:rPr b="0" i="0" lang="en" sz="1400" u="none" cap="none" strike="noStrike">
                <a:solidFill>
                  <a:schemeClr val="accent3"/>
                </a:solidFill>
                <a:latin typeface="Oswald"/>
                <a:ea typeface="Oswald"/>
                <a:cs typeface="Oswald"/>
                <a:sym typeface="Oswald"/>
              </a:rPr>
              <a:t> 50%</a:t>
            </a:r>
            <a:endParaRPr b="0" i="0" sz="1400" u="none" cap="none" strike="noStrike">
              <a:solidFill>
                <a:schemeClr val="accent3"/>
              </a:solidFill>
              <a:latin typeface="Oswald"/>
              <a:ea typeface="Oswald"/>
              <a:cs typeface="Oswald"/>
              <a:sym typeface="Oswald"/>
            </a:endParaRPr>
          </a:p>
          <a:p>
            <a:pPr indent="0" lvl="0" marL="0" marR="0" rtl="0" algn="l">
              <a:lnSpc>
                <a:spcPct val="100000"/>
              </a:lnSpc>
              <a:spcBef>
                <a:spcPts val="0"/>
              </a:spcBef>
              <a:spcAft>
                <a:spcPts val="0"/>
              </a:spcAft>
              <a:buNone/>
            </a:pPr>
            <a:r>
              <a:t/>
            </a:r>
            <a:endParaRPr>
              <a:solidFill>
                <a:schemeClr val="accent3"/>
              </a:solidFill>
              <a:latin typeface="Oswald"/>
              <a:ea typeface="Oswald"/>
              <a:cs typeface="Oswald"/>
              <a:sym typeface="Oswald"/>
            </a:endParaRPr>
          </a:p>
          <a:p>
            <a:pPr indent="0" lvl="0" marL="0" marR="0" rtl="0" algn="l">
              <a:lnSpc>
                <a:spcPct val="100000"/>
              </a:lnSpc>
              <a:spcBef>
                <a:spcPts val="0"/>
              </a:spcBef>
              <a:spcAft>
                <a:spcPts val="0"/>
              </a:spcAft>
              <a:buNone/>
            </a:pPr>
            <a:r>
              <a:t/>
            </a:r>
            <a:endParaRPr>
              <a:solidFill>
                <a:schemeClr val="accent3"/>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100" name="Google Shape;110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1" name="Google Shape;1101;p22"/>
          <p:cNvSpPr txBox="1"/>
          <p:nvPr/>
        </p:nvSpPr>
        <p:spPr>
          <a:xfrm>
            <a:off x="5086900" y="1726300"/>
            <a:ext cx="1683900" cy="4002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Oswald"/>
                <a:ea typeface="Oswald"/>
                <a:cs typeface="Oswald"/>
                <a:sym typeface="Oswald"/>
              </a:rPr>
              <a:t>-100% </a:t>
            </a:r>
            <a:r>
              <a:rPr lang="en">
                <a:latin typeface="Oswald"/>
                <a:ea typeface="Oswald"/>
                <a:cs typeface="Oswald"/>
                <a:sym typeface="Oswald"/>
              </a:rPr>
              <a:t>≤ NPS ≤ </a:t>
            </a:r>
            <a:r>
              <a:rPr lang="en">
                <a:solidFill>
                  <a:schemeClr val="accent3"/>
                </a:solidFill>
                <a:latin typeface="Oswald"/>
                <a:ea typeface="Oswald"/>
                <a:cs typeface="Oswald"/>
                <a:sym typeface="Oswald"/>
              </a:rPr>
              <a:t>100%</a:t>
            </a:r>
            <a:endParaRPr>
              <a:solidFill>
                <a:schemeClr val="accent3"/>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grpSp>
        <p:nvGrpSpPr>
          <p:cNvPr id="1106" name="Google Shape;1106;p23"/>
          <p:cNvGrpSpPr/>
          <p:nvPr/>
        </p:nvGrpSpPr>
        <p:grpSpPr>
          <a:xfrm>
            <a:off x="1719223" y="2037655"/>
            <a:ext cx="5327589" cy="1945577"/>
            <a:chOff x="634175" y="2986275"/>
            <a:chExt cx="3147949" cy="1458344"/>
          </a:xfrm>
        </p:grpSpPr>
        <p:cxnSp>
          <p:nvCxnSpPr>
            <p:cNvPr id="1107" name="Google Shape;1107;p23"/>
            <p:cNvCxnSpPr>
              <a:stCxn id="1108" idx="4"/>
              <a:endCxn id="1109" idx="0"/>
            </p:cNvCxnSpPr>
            <p:nvPr/>
          </p:nvCxnSpPr>
          <p:spPr>
            <a:xfrm>
              <a:off x="929975" y="3577875"/>
              <a:ext cx="591300" cy="275100"/>
            </a:xfrm>
            <a:prstGeom prst="straightConnector1">
              <a:avLst/>
            </a:prstGeom>
            <a:noFill/>
            <a:ln cap="flat" cmpd="sng" w="19050">
              <a:solidFill>
                <a:schemeClr val="dk1"/>
              </a:solidFill>
              <a:prstDash val="solid"/>
              <a:round/>
              <a:headEnd len="sm" w="sm" type="none"/>
              <a:tailEnd len="sm" w="sm" type="none"/>
            </a:ln>
          </p:spPr>
        </p:cxnSp>
        <p:cxnSp>
          <p:nvCxnSpPr>
            <p:cNvPr id="1110" name="Google Shape;1110;p23"/>
            <p:cNvCxnSpPr>
              <a:stCxn id="1109" idx="0"/>
              <a:endCxn id="1111" idx="4"/>
            </p:cNvCxnSpPr>
            <p:nvPr/>
          </p:nvCxnSpPr>
          <p:spPr>
            <a:xfrm flipH="1" rot="10800000">
              <a:off x="1521366" y="3577919"/>
              <a:ext cx="686700" cy="275100"/>
            </a:xfrm>
            <a:prstGeom prst="straightConnector1">
              <a:avLst/>
            </a:prstGeom>
            <a:noFill/>
            <a:ln cap="flat" cmpd="sng" w="19050">
              <a:solidFill>
                <a:schemeClr val="dk1"/>
              </a:solidFill>
              <a:prstDash val="solid"/>
              <a:round/>
              <a:headEnd len="sm" w="sm" type="none"/>
              <a:tailEnd len="sm" w="sm" type="none"/>
            </a:ln>
          </p:spPr>
        </p:cxnSp>
        <p:cxnSp>
          <p:nvCxnSpPr>
            <p:cNvPr id="1112" name="Google Shape;1112;p23"/>
            <p:cNvCxnSpPr>
              <a:stCxn id="1111" idx="4"/>
              <a:endCxn id="1113" idx="0"/>
            </p:cNvCxnSpPr>
            <p:nvPr/>
          </p:nvCxnSpPr>
          <p:spPr>
            <a:xfrm>
              <a:off x="2208152" y="3577875"/>
              <a:ext cx="686700" cy="275100"/>
            </a:xfrm>
            <a:prstGeom prst="straightConnector1">
              <a:avLst/>
            </a:prstGeom>
            <a:noFill/>
            <a:ln cap="flat" cmpd="sng" w="19050">
              <a:solidFill>
                <a:schemeClr val="dk1"/>
              </a:solidFill>
              <a:prstDash val="solid"/>
              <a:round/>
              <a:headEnd len="sm" w="sm" type="none"/>
              <a:tailEnd len="sm" w="sm" type="none"/>
            </a:ln>
          </p:spPr>
        </p:cxnSp>
        <p:cxnSp>
          <p:nvCxnSpPr>
            <p:cNvPr id="1114" name="Google Shape;1114;p23"/>
            <p:cNvCxnSpPr>
              <a:stCxn id="1113" idx="0"/>
              <a:endCxn id="1115" idx="4"/>
            </p:cNvCxnSpPr>
            <p:nvPr/>
          </p:nvCxnSpPr>
          <p:spPr>
            <a:xfrm flipH="1" rot="10800000">
              <a:off x="2894933" y="3577918"/>
              <a:ext cx="591300" cy="275100"/>
            </a:xfrm>
            <a:prstGeom prst="straightConnector1">
              <a:avLst/>
            </a:prstGeom>
            <a:noFill/>
            <a:ln cap="flat" cmpd="sng" w="19050">
              <a:solidFill>
                <a:schemeClr val="dk1"/>
              </a:solidFill>
              <a:prstDash val="solid"/>
              <a:round/>
              <a:headEnd len="sm" w="sm" type="none"/>
              <a:tailEnd len="sm" w="sm" type="none"/>
            </a:ln>
          </p:spPr>
        </p:cxnSp>
        <p:sp>
          <p:nvSpPr>
            <p:cNvPr id="1115" name="Google Shape;1115;p23"/>
            <p:cNvSpPr/>
            <p:nvPr/>
          </p:nvSpPr>
          <p:spPr>
            <a:xfrm>
              <a:off x="3190524" y="2986275"/>
              <a:ext cx="591600" cy="591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1111" name="Google Shape;1111;p23"/>
            <p:cNvSpPr/>
            <p:nvPr/>
          </p:nvSpPr>
          <p:spPr>
            <a:xfrm>
              <a:off x="1912352" y="2986275"/>
              <a:ext cx="591600" cy="591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1108" name="Google Shape;1108;p23"/>
            <p:cNvSpPr/>
            <p:nvPr/>
          </p:nvSpPr>
          <p:spPr>
            <a:xfrm>
              <a:off x="634175" y="2986275"/>
              <a:ext cx="591600" cy="591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1113" name="Google Shape;1113;p23"/>
            <p:cNvSpPr/>
            <p:nvPr/>
          </p:nvSpPr>
          <p:spPr>
            <a:xfrm>
              <a:off x="2599133" y="3853018"/>
              <a:ext cx="591600" cy="591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1109" name="Google Shape;1109;p23"/>
            <p:cNvSpPr/>
            <p:nvPr/>
          </p:nvSpPr>
          <p:spPr>
            <a:xfrm>
              <a:off x="1225566" y="3853019"/>
              <a:ext cx="591600" cy="591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grpSp>
      <p:sp>
        <p:nvSpPr>
          <p:cNvPr id="1116" name="Google Shape;1116;p23"/>
          <p:cNvSpPr txBox="1"/>
          <p:nvPr>
            <p:ph type="title"/>
          </p:nvPr>
        </p:nvSpPr>
        <p:spPr>
          <a:xfrm>
            <a:off x="797825" y="556400"/>
            <a:ext cx="6029400" cy="55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Validación de resultados </a:t>
            </a:r>
            <a:endParaRPr/>
          </a:p>
        </p:txBody>
      </p:sp>
      <p:sp>
        <p:nvSpPr>
          <p:cNvPr id="1117" name="Google Shape;1117;p23"/>
          <p:cNvSpPr txBox="1"/>
          <p:nvPr>
            <p:ph idx="4294967295" type="subTitle"/>
          </p:nvPr>
        </p:nvSpPr>
        <p:spPr>
          <a:xfrm>
            <a:off x="939300" y="1568025"/>
            <a:ext cx="2838600" cy="427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0" i="0" lang="en" sz="1500" u="none" cap="none" strike="noStrike">
                <a:solidFill>
                  <a:schemeClr val="dk1"/>
                </a:solidFill>
                <a:latin typeface="Oswald"/>
                <a:ea typeface="Oswald"/>
                <a:cs typeface="Oswald"/>
                <a:sym typeface="Oswald"/>
              </a:rPr>
              <a:t>1. Utilidad en un entorno médico</a:t>
            </a:r>
            <a:endParaRPr b="0" i="0" sz="1500" u="none" cap="none" strike="noStrike">
              <a:solidFill>
                <a:schemeClr val="dk1"/>
              </a:solidFill>
              <a:latin typeface="Oswald"/>
              <a:ea typeface="Oswald"/>
              <a:cs typeface="Oswald"/>
              <a:sym typeface="Oswald"/>
            </a:endParaRPr>
          </a:p>
        </p:txBody>
      </p:sp>
      <p:sp>
        <p:nvSpPr>
          <p:cNvPr id="1118" name="Google Shape;1118;p23"/>
          <p:cNvSpPr txBox="1"/>
          <p:nvPr>
            <p:ph idx="4294967295" type="subTitle"/>
          </p:nvPr>
        </p:nvSpPr>
        <p:spPr>
          <a:xfrm>
            <a:off x="1912425" y="4025650"/>
            <a:ext cx="2838600" cy="427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0" i="0" lang="en" sz="1500" u="none" cap="none" strike="noStrike">
                <a:solidFill>
                  <a:schemeClr val="lt2"/>
                </a:solidFill>
                <a:latin typeface="Oswald"/>
                <a:ea typeface="Oswald"/>
                <a:cs typeface="Oswald"/>
                <a:sym typeface="Oswald"/>
              </a:rPr>
              <a:t>2. Ahorro en recursos y tiempo</a:t>
            </a:r>
            <a:endParaRPr b="0" i="0" sz="1500" u="none" cap="none" strike="noStrike">
              <a:solidFill>
                <a:schemeClr val="lt2"/>
              </a:solidFill>
              <a:latin typeface="Oswald"/>
              <a:ea typeface="Oswald"/>
              <a:cs typeface="Oswald"/>
              <a:sym typeface="Oswald"/>
            </a:endParaRPr>
          </a:p>
        </p:txBody>
      </p:sp>
      <p:sp>
        <p:nvSpPr>
          <p:cNvPr id="1119" name="Google Shape;1119;p23"/>
          <p:cNvSpPr txBox="1"/>
          <p:nvPr>
            <p:ph idx="4294967295" type="subTitle"/>
          </p:nvPr>
        </p:nvSpPr>
        <p:spPr>
          <a:xfrm>
            <a:off x="3302950" y="1568025"/>
            <a:ext cx="2838600" cy="427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0" i="0" lang="en" sz="1500" u="none" cap="none" strike="noStrike">
                <a:solidFill>
                  <a:schemeClr val="lt2"/>
                </a:solidFill>
                <a:latin typeface="Oswald"/>
                <a:ea typeface="Oswald"/>
                <a:cs typeface="Oswald"/>
                <a:sym typeface="Oswald"/>
              </a:rPr>
              <a:t>3. Mejora previniendo enfermedades </a:t>
            </a:r>
            <a:endParaRPr b="0" i="0" sz="1500" u="none" cap="none" strike="noStrike">
              <a:solidFill>
                <a:schemeClr val="lt2"/>
              </a:solidFill>
              <a:latin typeface="Oswald"/>
              <a:ea typeface="Oswald"/>
              <a:cs typeface="Oswald"/>
              <a:sym typeface="Oswald"/>
            </a:endParaRPr>
          </a:p>
        </p:txBody>
      </p:sp>
      <p:sp>
        <p:nvSpPr>
          <p:cNvPr id="1120" name="Google Shape;1120;p23"/>
          <p:cNvSpPr txBox="1"/>
          <p:nvPr>
            <p:ph idx="4294967295" type="subTitle"/>
          </p:nvPr>
        </p:nvSpPr>
        <p:spPr>
          <a:xfrm>
            <a:off x="4283125" y="4025650"/>
            <a:ext cx="3747000" cy="36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0" i="0" lang="en" sz="1500" u="none" cap="none" strike="noStrike">
                <a:solidFill>
                  <a:schemeClr val="dk1"/>
                </a:solidFill>
                <a:latin typeface="Oswald"/>
                <a:ea typeface="Oswald"/>
                <a:cs typeface="Oswald"/>
                <a:sym typeface="Oswald"/>
              </a:rPr>
              <a:t>4. Interés por utilizar la herramienta en el trabajo</a:t>
            </a:r>
            <a:endParaRPr b="0" i="0" sz="1500" u="none" cap="none" strike="noStrike">
              <a:solidFill>
                <a:schemeClr val="dk1"/>
              </a:solidFill>
              <a:latin typeface="Oswald"/>
              <a:ea typeface="Oswald"/>
              <a:cs typeface="Oswald"/>
              <a:sym typeface="Oswald"/>
            </a:endParaRPr>
          </a:p>
        </p:txBody>
      </p:sp>
      <p:sp>
        <p:nvSpPr>
          <p:cNvPr id="1121" name="Google Shape;1121;p23"/>
          <p:cNvSpPr txBox="1"/>
          <p:nvPr>
            <p:ph idx="4294967295" type="subTitle"/>
          </p:nvPr>
        </p:nvSpPr>
        <p:spPr>
          <a:xfrm>
            <a:off x="6013225" y="1568025"/>
            <a:ext cx="2838600" cy="427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0" i="0" lang="en" sz="1500" u="none" cap="none" strike="noStrike">
                <a:solidFill>
                  <a:schemeClr val="dk1"/>
                </a:solidFill>
                <a:latin typeface="Oswald"/>
                <a:ea typeface="Oswald"/>
                <a:cs typeface="Oswald"/>
                <a:sym typeface="Oswald"/>
              </a:rPr>
              <a:t>5. Nivel de confianza</a:t>
            </a:r>
            <a:endParaRPr b="0" i="0" sz="1500" u="none" cap="none" strike="noStrike">
              <a:solidFill>
                <a:schemeClr val="dk1"/>
              </a:solidFill>
              <a:latin typeface="Oswald"/>
              <a:ea typeface="Oswald"/>
              <a:cs typeface="Oswald"/>
              <a:sym typeface="Oswald"/>
            </a:endParaRPr>
          </a:p>
        </p:txBody>
      </p:sp>
      <p:sp>
        <p:nvSpPr>
          <p:cNvPr id="1122" name="Google Shape;1122;p23"/>
          <p:cNvSpPr txBox="1"/>
          <p:nvPr>
            <p:ph idx="4294967295" type="subTitle"/>
          </p:nvPr>
        </p:nvSpPr>
        <p:spPr>
          <a:xfrm>
            <a:off x="6163625" y="2226750"/>
            <a:ext cx="852600" cy="36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1" i="0" lang="en" sz="1500" u="none" cap="none" strike="noStrike">
                <a:solidFill>
                  <a:schemeClr val="dk1"/>
                </a:solidFill>
                <a:latin typeface="Oswald"/>
                <a:ea typeface="Oswald"/>
                <a:cs typeface="Oswald"/>
                <a:sym typeface="Oswald"/>
              </a:rPr>
              <a:t>57.5%</a:t>
            </a:r>
            <a:endParaRPr b="1" i="0" sz="1500" u="none" cap="none" strike="noStrike">
              <a:solidFill>
                <a:schemeClr val="dk1"/>
              </a:solidFill>
              <a:latin typeface="Oswald"/>
              <a:ea typeface="Oswald"/>
              <a:cs typeface="Oswald"/>
              <a:sym typeface="Oswald"/>
            </a:endParaRPr>
          </a:p>
        </p:txBody>
      </p:sp>
      <p:sp>
        <p:nvSpPr>
          <p:cNvPr id="1123" name="Google Shape;1123;p23"/>
          <p:cNvSpPr txBox="1"/>
          <p:nvPr>
            <p:ph idx="4294967295" type="subTitle"/>
          </p:nvPr>
        </p:nvSpPr>
        <p:spPr>
          <a:xfrm>
            <a:off x="2879600" y="3384375"/>
            <a:ext cx="805500" cy="36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1" i="0" lang="en" sz="1500" u="none" cap="none" strike="noStrike">
                <a:solidFill>
                  <a:schemeClr val="dk1"/>
                </a:solidFill>
                <a:latin typeface="Oswald"/>
                <a:ea typeface="Oswald"/>
                <a:cs typeface="Oswald"/>
                <a:sym typeface="Oswald"/>
              </a:rPr>
              <a:t>42.5%</a:t>
            </a:r>
            <a:endParaRPr b="1" i="0" sz="1500" u="none" cap="none" strike="noStrike">
              <a:solidFill>
                <a:schemeClr val="dk1"/>
              </a:solidFill>
              <a:latin typeface="Oswald"/>
              <a:ea typeface="Oswald"/>
              <a:cs typeface="Oswald"/>
              <a:sym typeface="Oswald"/>
            </a:endParaRPr>
          </a:p>
        </p:txBody>
      </p:sp>
      <p:sp>
        <p:nvSpPr>
          <p:cNvPr id="1124" name="Google Shape;1124;p23"/>
          <p:cNvSpPr txBox="1"/>
          <p:nvPr>
            <p:ph idx="4294967295" type="subTitle"/>
          </p:nvPr>
        </p:nvSpPr>
        <p:spPr>
          <a:xfrm>
            <a:off x="4038027" y="2226750"/>
            <a:ext cx="805500" cy="36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1" i="0" lang="en" sz="1500" u="none" cap="none" strike="noStrike">
                <a:solidFill>
                  <a:schemeClr val="dk1"/>
                </a:solidFill>
                <a:latin typeface="Oswald"/>
                <a:ea typeface="Oswald"/>
                <a:cs typeface="Oswald"/>
                <a:sym typeface="Oswald"/>
              </a:rPr>
              <a:t>32.5%</a:t>
            </a:r>
            <a:endParaRPr b="1" i="0" sz="1500" u="none" cap="none" strike="noStrike">
              <a:solidFill>
                <a:schemeClr val="dk1"/>
              </a:solidFill>
              <a:latin typeface="Oswald"/>
              <a:ea typeface="Oswald"/>
              <a:cs typeface="Oswald"/>
              <a:sym typeface="Oswald"/>
            </a:endParaRPr>
          </a:p>
        </p:txBody>
      </p:sp>
      <p:sp>
        <p:nvSpPr>
          <p:cNvPr id="1125" name="Google Shape;1125;p23"/>
          <p:cNvSpPr txBox="1"/>
          <p:nvPr>
            <p:ph idx="4294967295" type="subTitle"/>
          </p:nvPr>
        </p:nvSpPr>
        <p:spPr>
          <a:xfrm>
            <a:off x="5207725" y="3384375"/>
            <a:ext cx="805500" cy="36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1" i="0" lang="en" sz="1500" u="none" cap="none" strike="noStrike">
                <a:solidFill>
                  <a:schemeClr val="dk1"/>
                </a:solidFill>
                <a:latin typeface="Oswald"/>
                <a:ea typeface="Oswald"/>
                <a:cs typeface="Oswald"/>
                <a:sym typeface="Oswald"/>
              </a:rPr>
              <a:t>32.5%</a:t>
            </a:r>
            <a:endParaRPr b="1" i="0" sz="1500" u="none" cap="none" strike="noStrike">
              <a:solidFill>
                <a:schemeClr val="dk1"/>
              </a:solidFill>
              <a:latin typeface="Oswald"/>
              <a:ea typeface="Oswald"/>
              <a:cs typeface="Oswald"/>
              <a:sym typeface="Oswald"/>
            </a:endParaRPr>
          </a:p>
        </p:txBody>
      </p:sp>
      <p:sp>
        <p:nvSpPr>
          <p:cNvPr id="1126" name="Google Shape;1126;p23"/>
          <p:cNvSpPr txBox="1"/>
          <p:nvPr>
            <p:ph idx="4294967295" type="subTitle"/>
          </p:nvPr>
        </p:nvSpPr>
        <p:spPr>
          <a:xfrm>
            <a:off x="1912425" y="2226750"/>
            <a:ext cx="690000" cy="36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Montserrat"/>
              <a:buNone/>
            </a:pPr>
            <a:r>
              <a:rPr b="1" i="0" lang="en" sz="1500" u="none" cap="none" strike="noStrike">
                <a:solidFill>
                  <a:schemeClr val="dk1"/>
                </a:solidFill>
                <a:latin typeface="Oswald"/>
                <a:ea typeface="Oswald"/>
                <a:cs typeface="Oswald"/>
                <a:sym typeface="Oswald"/>
              </a:rPr>
              <a:t>40%</a:t>
            </a:r>
            <a:endParaRPr b="1" i="0" sz="1500" u="none" cap="none" strike="noStrike">
              <a:solidFill>
                <a:schemeClr val="dk1"/>
              </a:solidFill>
              <a:latin typeface="Oswald"/>
              <a:ea typeface="Oswald"/>
              <a:cs typeface="Oswald"/>
              <a:sym typeface="Oswald"/>
            </a:endParaRPr>
          </a:p>
        </p:txBody>
      </p:sp>
      <p:sp>
        <p:nvSpPr>
          <p:cNvPr id="1127" name="Google Shape;112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8" name="Google Shape;1128;p23"/>
          <p:cNvSpPr txBox="1"/>
          <p:nvPr/>
        </p:nvSpPr>
        <p:spPr>
          <a:xfrm>
            <a:off x="2287700" y="4574100"/>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24"/>
          <p:cNvSpPr txBox="1"/>
          <p:nvPr>
            <p:ph type="title"/>
          </p:nvPr>
        </p:nvSpPr>
        <p:spPr>
          <a:xfrm>
            <a:off x="3263900" y="562925"/>
            <a:ext cx="2738100" cy="6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Conclusiones</a:t>
            </a:r>
            <a:endParaRPr/>
          </a:p>
        </p:txBody>
      </p:sp>
      <p:sp>
        <p:nvSpPr>
          <p:cNvPr id="1134" name="Google Shape;1134;p24"/>
          <p:cNvSpPr txBox="1"/>
          <p:nvPr/>
        </p:nvSpPr>
        <p:spPr>
          <a:xfrm>
            <a:off x="367900" y="1797125"/>
            <a:ext cx="4014600" cy="1416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Oswald"/>
                <a:ea typeface="Oswald"/>
                <a:cs typeface="Oswald"/>
                <a:sym typeface="Oswald"/>
              </a:rPr>
              <a:t>Los factores de riesgo del Síndrome Metabólico más influyentes han sido: </a:t>
            </a:r>
            <a:r>
              <a:rPr b="1" i="0" lang="en" sz="1600" u="none" cap="none" strike="noStrike">
                <a:solidFill>
                  <a:srgbClr val="000000"/>
                </a:solidFill>
                <a:latin typeface="Oswald"/>
                <a:ea typeface="Oswald"/>
                <a:cs typeface="Oswald"/>
                <a:sym typeface="Oswald"/>
              </a:rPr>
              <a:t>edad, exceso de porcentaje graso, padecer un estado diabético o prediabético, niveles de insulina en ayunas y ser fumador.</a:t>
            </a:r>
            <a:r>
              <a:rPr b="1" i="0" lang="en" sz="1400" u="none" cap="none" strike="noStrike">
                <a:solidFill>
                  <a:srgbClr val="000000"/>
                </a:solidFill>
                <a:latin typeface="Montserrat"/>
                <a:ea typeface="Montserrat"/>
                <a:cs typeface="Montserrat"/>
                <a:sym typeface="Montserrat"/>
              </a:rPr>
              <a:t> </a:t>
            </a:r>
            <a:endParaRPr b="1" i="0" sz="1400" u="none" cap="none" strike="noStrike">
              <a:solidFill>
                <a:srgbClr val="000000"/>
              </a:solidFill>
              <a:latin typeface="Montserrat"/>
              <a:ea typeface="Montserrat"/>
              <a:cs typeface="Montserrat"/>
              <a:sym typeface="Montserrat"/>
            </a:endParaRPr>
          </a:p>
        </p:txBody>
      </p:sp>
      <p:sp>
        <p:nvSpPr>
          <p:cNvPr id="1135" name="Google Shape;1135;p24"/>
          <p:cNvSpPr txBox="1"/>
          <p:nvPr/>
        </p:nvSpPr>
        <p:spPr>
          <a:xfrm>
            <a:off x="5249500" y="1797125"/>
            <a:ext cx="3894600" cy="1169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Oswald"/>
                <a:ea typeface="Oswald"/>
                <a:cs typeface="Oswald"/>
                <a:sym typeface="Oswald"/>
              </a:rPr>
              <a:t>Se puede predecir el Síndrome Metabólico con un rendimiento bastante </a:t>
            </a:r>
            <a:r>
              <a:rPr lang="en" sz="1600">
                <a:latin typeface="Oswald"/>
                <a:ea typeface="Oswald"/>
                <a:cs typeface="Oswald"/>
                <a:sym typeface="Oswald"/>
              </a:rPr>
              <a:t>alto</a:t>
            </a:r>
            <a:r>
              <a:rPr b="0" i="0" lang="en" sz="1600" u="none" cap="none" strike="noStrike">
                <a:solidFill>
                  <a:srgbClr val="000000"/>
                </a:solidFill>
                <a:latin typeface="Oswald"/>
                <a:ea typeface="Oswald"/>
                <a:cs typeface="Oswald"/>
                <a:sym typeface="Oswald"/>
              </a:rPr>
              <a:t> de los modelos valiéndose casi en su totalidad de un </a:t>
            </a:r>
            <a:r>
              <a:rPr b="1" i="0" lang="en" sz="1600" u="none" cap="none" strike="noStrike">
                <a:solidFill>
                  <a:srgbClr val="000000"/>
                </a:solidFill>
                <a:latin typeface="Oswald"/>
                <a:ea typeface="Oswald"/>
                <a:cs typeface="Oswald"/>
                <a:sym typeface="Oswald"/>
              </a:rPr>
              <a:t>cuestionario. </a:t>
            </a:r>
            <a:endParaRPr b="1" i="0" sz="1600" u="none" cap="none" strike="noStrike">
              <a:solidFill>
                <a:srgbClr val="000000"/>
              </a:solidFill>
              <a:latin typeface="Oswald"/>
              <a:ea typeface="Oswald"/>
              <a:cs typeface="Oswald"/>
              <a:sym typeface="Oswald"/>
            </a:endParaRPr>
          </a:p>
        </p:txBody>
      </p:sp>
      <p:sp>
        <p:nvSpPr>
          <p:cNvPr id="1136" name="Google Shape;1136;p24"/>
          <p:cNvSpPr txBox="1"/>
          <p:nvPr/>
        </p:nvSpPr>
        <p:spPr>
          <a:xfrm>
            <a:off x="410350" y="3244525"/>
            <a:ext cx="3929700" cy="923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 sz="1600" u="none" cap="none" strike="noStrike">
                <a:solidFill>
                  <a:schemeClr val="accent3"/>
                </a:solidFill>
                <a:latin typeface="Oswald"/>
                <a:ea typeface="Oswald"/>
                <a:cs typeface="Oswald"/>
                <a:sym typeface="Oswald"/>
              </a:rPr>
              <a:t>Introducir técnicas de Inteligencia Artificial en la medicina supone una </a:t>
            </a:r>
            <a:r>
              <a:rPr b="1" i="0" lang="en" sz="1600" u="none" cap="none" strike="noStrike">
                <a:solidFill>
                  <a:schemeClr val="accent3"/>
                </a:solidFill>
                <a:latin typeface="Oswald"/>
                <a:ea typeface="Oswald"/>
                <a:cs typeface="Oswald"/>
                <a:sym typeface="Oswald"/>
              </a:rPr>
              <a:t>mejora en el diagnóstico de enfermedades.</a:t>
            </a:r>
            <a:endParaRPr b="1" i="0" sz="1600" u="none" cap="none" strike="noStrike">
              <a:solidFill>
                <a:schemeClr val="accent3"/>
              </a:solidFill>
              <a:latin typeface="Oswald"/>
              <a:ea typeface="Oswald"/>
              <a:cs typeface="Oswald"/>
              <a:sym typeface="Oswald"/>
            </a:endParaRPr>
          </a:p>
        </p:txBody>
      </p:sp>
      <p:sp>
        <p:nvSpPr>
          <p:cNvPr id="1137" name="Google Shape;1137;p24"/>
          <p:cNvSpPr txBox="1"/>
          <p:nvPr/>
        </p:nvSpPr>
        <p:spPr>
          <a:xfrm>
            <a:off x="5249500" y="3244525"/>
            <a:ext cx="3894600" cy="67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 sz="1600" u="none" cap="none" strike="noStrike">
                <a:solidFill>
                  <a:schemeClr val="accent3"/>
                </a:solidFill>
                <a:latin typeface="Oswald"/>
                <a:ea typeface="Oswald"/>
                <a:cs typeface="Oswald"/>
                <a:sym typeface="Oswald"/>
              </a:rPr>
              <a:t>Se ha visto que el </a:t>
            </a:r>
            <a:r>
              <a:rPr b="1" i="0" lang="en" sz="1600" u="none" cap="none" strike="noStrike">
                <a:solidFill>
                  <a:schemeClr val="accent3"/>
                </a:solidFill>
                <a:latin typeface="Oswald"/>
                <a:ea typeface="Oswald"/>
                <a:cs typeface="Oswald"/>
                <a:sym typeface="Oswald"/>
              </a:rPr>
              <a:t>índice cintura altura es un marcador más fiable que el IMC.</a:t>
            </a:r>
            <a:endParaRPr b="1" i="0" sz="1600" u="none" cap="none" strike="noStrike">
              <a:solidFill>
                <a:schemeClr val="accent3"/>
              </a:solidFill>
              <a:latin typeface="Oswald"/>
              <a:ea typeface="Oswald"/>
              <a:cs typeface="Oswald"/>
              <a:sym typeface="Oswald"/>
            </a:endParaRPr>
          </a:p>
        </p:txBody>
      </p:sp>
      <p:sp>
        <p:nvSpPr>
          <p:cNvPr id="1138" name="Google Shape;1138;p24"/>
          <p:cNvSpPr txBox="1"/>
          <p:nvPr>
            <p:ph idx="4294967295" type="title"/>
          </p:nvPr>
        </p:nvSpPr>
        <p:spPr>
          <a:xfrm>
            <a:off x="0" y="1797125"/>
            <a:ext cx="4455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t>01</a:t>
            </a:r>
            <a:endParaRPr sz="2000"/>
          </a:p>
        </p:txBody>
      </p:sp>
      <p:sp>
        <p:nvSpPr>
          <p:cNvPr id="1139" name="Google Shape;1139;p24"/>
          <p:cNvSpPr txBox="1"/>
          <p:nvPr>
            <p:ph idx="4294967295" type="title"/>
          </p:nvPr>
        </p:nvSpPr>
        <p:spPr>
          <a:xfrm>
            <a:off x="-28350" y="3244525"/>
            <a:ext cx="5022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t>02</a:t>
            </a:r>
            <a:endParaRPr sz="2000"/>
          </a:p>
        </p:txBody>
      </p:sp>
      <p:sp>
        <p:nvSpPr>
          <p:cNvPr id="1140" name="Google Shape;1140;p24"/>
          <p:cNvSpPr txBox="1"/>
          <p:nvPr>
            <p:ph idx="4294967295" type="title"/>
          </p:nvPr>
        </p:nvSpPr>
        <p:spPr>
          <a:xfrm>
            <a:off x="4804000" y="3244525"/>
            <a:ext cx="5658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t>04</a:t>
            </a:r>
            <a:endParaRPr sz="2000"/>
          </a:p>
        </p:txBody>
      </p:sp>
      <p:sp>
        <p:nvSpPr>
          <p:cNvPr id="1141" name="Google Shape;1141;p24"/>
          <p:cNvSpPr txBox="1"/>
          <p:nvPr>
            <p:ph idx="4294967295" type="title"/>
          </p:nvPr>
        </p:nvSpPr>
        <p:spPr>
          <a:xfrm>
            <a:off x="4804000" y="1797125"/>
            <a:ext cx="565800" cy="4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t>03</a:t>
            </a:r>
            <a:endParaRPr sz="2000"/>
          </a:p>
        </p:txBody>
      </p:sp>
      <p:sp>
        <p:nvSpPr>
          <p:cNvPr id="1142" name="Google Shape;114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3" name="Google Shape;1143;p24"/>
          <p:cNvSpPr txBox="1"/>
          <p:nvPr/>
        </p:nvSpPr>
        <p:spPr>
          <a:xfrm>
            <a:off x="2287700" y="4574100"/>
            <a:ext cx="46905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25"/>
          <p:cNvSpPr txBox="1"/>
          <p:nvPr>
            <p:ph type="title"/>
          </p:nvPr>
        </p:nvSpPr>
        <p:spPr>
          <a:xfrm>
            <a:off x="2001125" y="549325"/>
            <a:ext cx="4840500" cy="57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Líneas futuras</a:t>
            </a:r>
            <a:endParaRPr/>
          </a:p>
        </p:txBody>
      </p:sp>
      <p:grpSp>
        <p:nvGrpSpPr>
          <p:cNvPr id="1149" name="Google Shape;1149;p25"/>
          <p:cNvGrpSpPr/>
          <p:nvPr/>
        </p:nvGrpSpPr>
        <p:grpSpPr>
          <a:xfrm>
            <a:off x="2906423" y="1797613"/>
            <a:ext cx="3029900" cy="2176725"/>
            <a:chOff x="3057173" y="1692013"/>
            <a:chExt cx="3029900" cy="2176725"/>
          </a:xfrm>
        </p:grpSpPr>
        <p:sp>
          <p:nvSpPr>
            <p:cNvPr id="1150" name="Google Shape;1150;p25"/>
            <p:cNvSpPr/>
            <p:nvPr/>
          </p:nvSpPr>
          <p:spPr>
            <a:xfrm>
              <a:off x="5660473" y="2146525"/>
              <a:ext cx="426600" cy="8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5"/>
            <p:cNvSpPr/>
            <p:nvPr/>
          </p:nvSpPr>
          <p:spPr>
            <a:xfrm>
              <a:off x="5660473" y="3327850"/>
              <a:ext cx="426600" cy="8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5"/>
            <p:cNvSpPr/>
            <p:nvPr/>
          </p:nvSpPr>
          <p:spPr>
            <a:xfrm>
              <a:off x="3057173" y="2146525"/>
              <a:ext cx="426600" cy="8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5"/>
            <p:cNvSpPr/>
            <p:nvPr/>
          </p:nvSpPr>
          <p:spPr>
            <a:xfrm>
              <a:off x="3057173" y="3327850"/>
              <a:ext cx="426600" cy="8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5"/>
            <p:cNvSpPr/>
            <p:nvPr/>
          </p:nvSpPr>
          <p:spPr>
            <a:xfrm>
              <a:off x="4233663" y="2146513"/>
              <a:ext cx="657000" cy="8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5"/>
            <p:cNvSpPr/>
            <p:nvPr/>
          </p:nvSpPr>
          <p:spPr>
            <a:xfrm>
              <a:off x="4233663" y="3327838"/>
              <a:ext cx="657000" cy="8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5"/>
            <p:cNvSpPr/>
            <p:nvPr/>
          </p:nvSpPr>
          <p:spPr>
            <a:xfrm rot="5400000">
              <a:off x="4834250" y="2737175"/>
              <a:ext cx="657000" cy="8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5"/>
            <p:cNvSpPr/>
            <p:nvPr/>
          </p:nvSpPr>
          <p:spPr>
            <a:xfrm rot="5400000">
              <a:off x="3652925" y="2737175"/>
              <a:ext cx="657000" cy="86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5"/>
            <p:cNvSpPr/>
            <p:nvPr/>
          </p:nvSpPr>
          <p:spPr>
            <a:xfrm>
              <a:off x="3483738" y="1692013"/>
              <a:ext cx="995400" cy="995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5"/>
            <p:cNvSpPr/>
            <p:nvPr/>
          </p:nvSpPr>
          <p:spPr>
            <a:xfrm>
              <a:off x="3483738" y="2873338"/>
              <a:ext cx="995400" cy="99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5"/>
            <p:cNvSpPr/>
            <p:nvPr/>
          </p:nvSpPr>
          <p:spPr>
            <a:xfrm>
              <a:off x="4665063" y="1692013"/>
              <a:ext cx="995400" cy="99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5"/>
            <p:cNvSpPr/>
            <p:nvPr/>
          </p:nvSpPr>
          <p:spPr>
            <a:xfrm>
              <a:off x="4665063" y="2873338"/>
              <a:ext cx="995400" cy="995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2" name="Google Shape;1162;p25"/>
          <p:cNvGrpSpPr/>
          <p:nvPr/>
        </p:nvGrpSpPr>
        <p:grpSpPr>
          <a:xfrm>
            <a:off x="3622307" y="3294985"/>
            <a:ext cx="426462" cy="418363"/>
            <a:chOff x="-1183550" y="3586525"/>
            <a:chExt cx="296175" cy="290550"/>
          </a:xfrm>
        </p:grpSpPr>
        <p:sp>
          <p:nvSpPr>
            <p:cNvPr id="1163" name="Google Shape;1163;p25"/>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5"/>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5"/>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5"/>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5"/>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5"/>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5"/>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5"/>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5"/>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2" name="Google Shape;1172;p25"/>
          <p:cNvSpPr txBox="1"/>
          <p:nvPr>
            <p:ph idx="4294967295" type="subTitle"/>
          </p:nvPr>
        </p:nvSpPr>
        <p:spPr>
          <a:xfrm>
            <a:off x="6087000" y="3048325"/>
            <a:ext cx="2848500" cy="5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Montserrat"/>
              <a:buNone/>
            </a:pPr>
            <a:r>
              <a:rPr b="1" i="0" lang="en" sz="1700" u="none" cap="none" strike="noStrike">
                <a:solidFill>
                  <a:schemeClr val="accent3"/>
                </a:solidFill>
                <a:latin typeface="Oswald"/>
                <a:ea typeface="Oswald"/>
                <a:cs typeface="Oswald"/>
                <a:sym typeface="Oswald"/>
              </a:rPr>
              <a:t>Predicción de enfermedades similares</a:t>
            </a:r>
            <a:endParaRPr b="1" i="0" sz="1700" u="none" cap="none" strike="noStrike">
              <a:solidFill>
                <a:schemeClr val="accent3"/>
              </a:solidFill>
              <a:latin typeface="Oswald"/>
              <a:ea typeface="Oswald"/>
              <a:cs typeface="Oswald"/>
              <a:sym typeface="Oswald"/>
            </a:endParaRPr>
          </a:p>
        </p:txBody>
      </p:sp>
      <p:sp>
        <p:nvSpPr>
          <p:cNvPr id="1173" name="Google Shape;1173;p25"/>
          <p:cNvSpPr txBox="1"/>
          <p:nvPr>
            <p:ph idx="4294967295" type="subTitle"/>
          </p:nvPr>
        </p:nvSpPr>
        <p:spPr>
          <a:xfrm>
            <a:off x="6087000" y="1741675"/>
            <a:ext cx="2580900" cy="57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Montserrat"/>
              <a:buNone/>
            </a:pPr>
            <a:r>
              <a:rPr b="1" i="0" lang="en" sz="1700" u="none" cap="none" strike="noStrike">
                <a:solidFill>
                  <a:schemeClr val="accent3"/>
                </a:solidFill>
                <a:latin typeface="Oswald"/>
                <a:ea typeface="Oswald"/>
                <a:cs typeface="Oswald"/>
                <a:sym typeface="Oswald"/>
              </a:rPr>
              <a:t>Desarrollo de modelos diferentes </a:t>
            </a:r>
            <a:r>
              <a:rPr b="1" i="0" lang="en" sz="2000" u="none" cap="none" strike="noStrike">
                <a:solidFill>
                  <a:schemeClr val="accent3"/>
                </a:solidFill>
                <a:latin typeface="Oswald"/>
                <a:ea typeface="Oswald"/>
                <a:cs typeface="Oswald"/>
                <a:sym typeface="Oswald"/>
              </a:rPr>
              <a:t> </a:t>
            </a:r>
            <a:endParaRPr b="1" i="0" sz="2000" u="none" cap="none" strike="noStrike">
              <a:solidFill>
                <a:schemeClr val="accent3"/>
              </a:solidFill>
              <a:latin typeface="Oswald"/>
              <a:ea typeface="Oswald"/>
              <a:cs typeface="Oswald"/>
              <a:sym typeface="Oswald"/>
            </a:endParaRPr>
          </a:p>
        </p:txBody>
      </p:sp>
      <p:sp>
        <p:nvSpPr>
          <p:cNvPr id="1174" name="Google Shape;1174;p25"/>
          <p:cNvSpPr txBox="1"/>
          <p:nvPr>
            <p:ph idx="4294967295" type="subTitle"/>
          </p:nvPr>
        </p:nvSpPr>
        <p:spPr>
          <a:xfrm>
            <a:off x="6137400" y="2359875"/>
            <a:ext cx="2400900" cy="57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Montserrat"/>
              <a:buNone/>
            </a:pPr>
            <a:r>
              <a:rPr i="0" lang="en" sz="1400" u="none" cap="none" strike="noStrike">
                <a:solidFill>
                  <a:schemeClr val="dk1"/>
                </a:solidFill>
                <a:latin typeface="Oswald"/>
                <a:ea typeface="Oswald"/>
                <a:cs typeface="Oswald"/>
                <a:sym typeface="Oswald"/>
              </a:rPr>
              <a:t>Como por ejemplo el algoritmo KNN</a:t>
            </a:r>
            <a:r>
              <a:rPr b="0" i="0" lang="en"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p:txBody>
      </p:sp>
      <p:sp>
        <p:nvSpPr>
          <p:cNvPr id="1175" name="Google Shape;1175;p25"/>
          <p:cNvSpPr txBox="1"/>
          <p:nvPr>
            <p:ph idx="4294967295" type="subTitle"/>
          </p:nvPr>
        </p:nvSpPr>
        <p:spPr>
          <a:xfrm>
            <a:off x="316900" y="3123025"/>
            <a:ext cx="2580900" cy="6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Montserrat"/>
              <a:buNone/>
            </a:pPr>
            <a:r>
              <a:rPr b="1" i="0" lang="en" sz="1700" u="none" cap="none" strike="noStrike">
                <a:solidFill>
                  <a:schemeClr val="accent3"/>
                </a:solidFill>
                <a:latin typeface="Oswald"/>
                <a:ea typeface="Oswald"/>
                <a:cs typeface="Oswald"/>
                <a:sym typeface="Oswald"/>
              </a:rPr>
              <a:t>Optimización de los modelos</a:t>
            </a:r>
            <a:endParaRPr b="1" i="0" sz="1700" u="none" cap="none" strike="noStrike">
              <a:solidFill>
                <a:schemeClr val="accent3"/>
              </a:solidFill>
              <a:latin typeface="Oswald"/>
              <a:ea typeface="Oswald"/>
              <a:cs typeface="Oswald"/>
              <a:sym typeface="Oswald"/>
            </a:endParaRPr>
          </a:p>
        </p:txBody>
      </p:sp>
      <p:sp>
        <p:nvSpPr>
          <p:cNvPr id="1176" name="Google Shape;1176;p25"/>
          <p:cNvSpPr txBox="1"/>
          <p:nvPr>
            <p:ph idx="4294967295" type="subTitle"/>
          </p:nvPr>
        </p:nvSpPr>
        <p:spPr>
          <a:xfrm>
            <a:off x="316900" y="3713350"/>
            <a:ext cx="2710500" cy="9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Montserrat"/>
              <a:buNone/>
            </a:pPr>
            <a:r>
              <a:rPr i="0" lang="en" sz="1400" u="none" cap="none" strike="noStrike">
                <a:solidFill>
                  <a:schemeClr val="dk1"/>
                </a:solidFill>
                <a:latin typeface="Oswald"/>
                <a:ea typeface="Oswald"/>
                <a:cs typeface="Oswald"/>
                <a:sym typeface="Oswald"/>
              </a:rPr>
              <a:t>Refinamiento más exhaustivo de los hiperparámetros de los modelos desarrollados</a:t>
            </a:r>
            <a:endParaRPr i="0" sz="1400" u="none" cap="none" strike="noStrike">
              <a:solidFill>
                <a:schemeClr val="dk1"/>
              </a:solidFill>
              <a:latin typeface="Oswald"/>
              <a:ea typeface="Oswald"/>
              <a:cs typeface="Oswald"/>
              <a:sym typeface="Oswald"/>
            </a:endParaRPr>
          </a:p>
        </p:txBody>
      </p:sp>
      <p:sp>
        <p:nvSpPr>
          <p:cNvPr id="1177" name="Google Shape;1177;p25"/>
          <p:cNvSpPr txBox="1"/>
          <p:nvPr>
            <p:ph idx="4294967295" type="subTitle"/>
          </p:nvPr>
        </p:nvSpPr>
        <p:spPr>
          <a:xfrm>
            <a:off x="316900" y="1741665"/>
            <a:ext cx="2881500" cy="57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Montserrat"/>
              <a:buNone/>
            </a:pPr>
            <a:r>
              <a:rPr b="1" i="0" lang="en" sz="1700" u="none" cap="none" strike="noStrike">
                <a:solidFill>
                  <a:schemeClr val="accent3"/>
                </a:solidFill>
                <a:latin typeface="Oswald"/>
                <a:ea typeface="Oswald"/>
                <a:cs typeface="Oswald"/>
                <a:sym typeface="Oswald"/>
              </a:rPr>
              <a:t>Aplicación de los modelos sobre otras bases de datos</a:t>
            </a:r>
            <a:endParaRPr b="1" i="0" sz="1700" u="none" cap="none" strike="noStrike">
              <a:solidFill>
                <a:schemeClr val="accent3"/>
              </a:solidFill>
              <a:latin typeface="Oswald"/>
              <a:ea typeface="Oswald"/>
              <a:cs typeface="Oswald"/>
              <a:sym typeface="Oswald"/>
            </a:endParaRPr>
          </a:p>
        </p:txBody>
      </p:sp>
      <p:sp>
        <p:nvSpPr>
          <p:cNvPr id="1178" name="Google Shape;1178;p25"/>
          <p:cNvSpPr txBox="1"/>
          <p:nvPr>
            <p:ph idx="4294967295" type="subTitle"/>
          </p:nvPr>
        </p:nvSpPr>
        <p:spPr>
          <a:xfrm>
            <a:off x="325525" y="2312263"/>
            <a:ext cx="2580900" cy="75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Montserrat"/>
              <a:buNone/>
            </a:pPr>
            <a:r>
              <a:rPr i="0" lang="en" sz="1400" u="none" cap="none" strike="noStrike">
                <a:solidFill>
                  <a:schemeClr val="dk1"/>
                </a:solidFill>
                <a:latin typeface="Oswald"/>
                <a:ea typeface="Oswald"/>
                <a:cs typeface="Oswald"/>
                <a:sym typeface="Oswald"/>
              </a:rPr>
              <a:t>Entrenar y validar los modelos con otro grupo muestral </a:t>
            </a:r>
            <a:endParaRPr i="0" sz="1400" u="none"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chemeClr val="dk1"/>
              </a:buClr>
              <a:buSzPts val="1400"/>
              <a:buFont typeface="Montserrat"/>
              <a:buNone/>
            </a:pPr>
            <a:r>
              <a:t/>
            </a:r>
            <a:endParaRPr i="0" sz="1400" u="none" cap="none" strike="noStrike">
              <a:solidFill>
                <a:schemeClr val="dk1"/>
              </a:solidFill>
              <a:latin typeface="Oswald"/>
              <a:ea typeface="Oswald"/>
              <a:cs typeface="Oswald"/>
              <a:sym typeface="Oswald"/>
            </a:endParaRPr>
          </a:p>
        </p:txBody>
      </p:sp>
      <p:sp>
        <p:nvSpPr>
          <p:cNvPr id="1179" name="Google Shape;1179;p25"/>
          <p:cNvSpPr txBox="1"/>
          <p:nvPr>
            <p:ph idx="4294967295" type="subTitle"/>
          </p:nvPr>
        </p:nvSpPr>
        <p:spPr>
          <a:xfrm>
            <a:off x="6137400" y="3622375"/>
            <a:ext cx="2747700" cy="8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Montserrat"/>
              <a:buNone/>
            </a:pPr>
            <a:r>
              <a:rPr i="0" lang="en" sz="1400" u="none" cap="none" strike="noStrike">
                <a:solidFill>
                  <a:schemeClr val="dk1"/>
                </a:solidFill>
                <a:latin typeface="Oswald"/>
                <a:ea typeface="Oswald"/>
                <a:cs typeface="Oswald"/>
                <a:sym typeface="Oswald"/>
              </a:rPr>
              <a:t>Aplicar los modelos sobre otras patologías similares como la diabetes</a:t>
            </a:r>
            <a:endParaRPr i="0" sz="1400" u="none" cap="none" strike="noStrike">
              <a:solidFill>
                <a:schemeClr val="dk1"/>
              </a:solidFill>
              <a:latin typeface="Oswald"/>
              <a:ea typeface="Oswald"/>
              <a:cs typeface="Oswald"/>
              <a:sym typeface="Oswald"/>
            </a:endParaRPr>
          </a:p>
        </p:txBody>
      </p:sp>
      <p:grpSp>
        <p:nvGrpSpPr>
          <p:cNvPr id="1180" name="Google Shape;1180;p25"/>
          <p:cNvGrpSpPr/>
          <p:nvPr/>
        </p:nvGrpSpPr>
        <p:grpSpPr>
          <a:xfrm>
            <a:off x="4828156" y="3294987"/>
            <a:ext cx="354710" cy="352803"/>
            <a:chOff x="-27351575" y="3175300"/>
            <a:chExt cx="297750" cy="296150"/>
          </a:xfrm>
        </p:grpSpPr>
        <p:sp>
          <p:nvSpPr>
            <p:cNvPr id="1181" name="Google Shape;1181;p25"/>
            <p:cNvSpPr/>
            <p:nvPr/>
          </p:nvSpPr>
          <p:spPr>
            <a:xfrm>
              <a:off x="-27351575" y="3175300"/>
              <a:ext cx="296975" cy="157550"/>
            </a:xfrm>
            <a:custGeom>
              <a:rect b="b" l="l" r="r" t="t"/>
              <a:pathLst>
                <a:path extrusionOk="0" h="6302" w="11879">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5"/>
            <p:cNvSpPr/>
            <p:nvPr/>
          </p:nvSpPr>
          <p:spPr>
            <a:xfrm>
              <a:off x="-27123950" y="3332825"/>
              <a:ext cx="17350" cy="52000"/>
            </a:xfrm>
            <a:custGeom>
              <a:rect b="b" l="l" r="r" t="t"/>
              <a:pathLst>
                <a:path extrusionOk="0" h="2080" w="694">
                  <a:moveTo>
                    <a:pt x="1" y="0"/>
                  </a:moveTo>
                  <a:lnTo>
                    <a:pt x="1" y="1733"/>
                  </a:lnTo>
                  <a:cubicBezTo>
                    <a:pt x="1" y="1922"/>
                    <a:pt x="158" y="2079"/>
                    <a:pt x="347" y="2079"/>
                  </a:cubicBezTo>
                  <a:cubicBezTo>
                    <a:pt x="536" y="2079"/>
                    <a:pt x="694" y="1922"/>
                    <a:pt x="694" y="1733"/>
                  </a:cubicBezTo>
                  <a:lnTo>
                    <a:pt x="6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5"/>
            <p:cNvSpPr/>
            <p:nvPr/>
          </p:nvSpPr>
          <p:spPr>
            <a:xfrm>
              <a:off x="-27350775" y="3350150"/>
              <a:ext cx="296950" cy="121300"/>
            </a:xfrm>
            <a:custGeom>
              <a:rect b="b" l="l" r="r" t="t"/>
              <a:pathLst>
                <a:path extrusionOk="0" h="4852" w="11878">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5"/>
            <p:cNvSpPr/>
            <p:nvPr/>
          </p:nvSpPr>
          <p:spPr>
            <a:xfrm>
              <a:off x="-27299575" y="3332825"/>
              <a:ext cx="18125" cy="52000"/>
            </a:xfrm>
            <a:custGeom>
              <a:rect b="b" l="l" r="r" t="t"/>
              <a:pathLst>
                <a:path extrusionOk="0" h="2080" w="725">
                  <a:moveTo>
                    <a:pt x="0" y="0"/>
                  </a:moveTo>
                  <a:lnTo>
                    <a:pt x="0" y="1733"/>
                  </a:lnTo>
                  <a:cubicBezTo>
                    <a:pt x="0" y="1922"/>
                    <a:pt x="158" y="2079"/>
                    <a:pt x="378" y="2079"/>
                  </a:cubicBezTo>
                  <a:cubicBezTo>
                    <a:pt x="567" y="2079"/>
                    <a:pt x="725" y="1922"/>
                    <a:pt x="725" y="1733"/>
                  </a:cubicBezTo>
                  <a:lnTo>
                    <a:pt x="7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25"/>
          <p:cNvGrpSpPr/>
          <p:nvPr/>
        </p:nvGrpSpPr>
        <p:grpSpPr>
          <a:xfrm>
            <a:off x="4815759" y="2107174"/>
            <a:ext cx="379497" cy="358070"/>
            <a:chOff x="-46422300" y="3936925"/>
            <a:chExt cx="320575" cy="302475"/>
          </a:xfrm>
        </p:grpSpPr>
        <p:sp>
          <p:nvSpPr>
            <p:cNvPr id="1186" name="Google Shape;1186;p25"/>
            <p:cNvSpPr/>
            <p:nvPr/>
          </p:nvSpPr>
          <p:spPr>
            <a:xfrm>
              <a:off x="-46254550" y="3936925"/>
              <a:ext cx="152825" cy="300900"/>
            </a:xfrm>
            <a:custGeom>
              <a:rect b="b" l="l" r="r" t="t"/>
              <a:pathLst>
                <a:path extrusionOk="0" h="12036" w="6113">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2"/>
                </a:highlight>
                <a:latin typeface="Arial"/>
                <a:ea typeface="Arial"/>
                <a:cs typeface="Arial"/>
                <a:sym typeface="Arial"/>
              </a:endParaRPr>
            </a:p>
          </p:txBody>
        </p:sp>
        <p:sp>
          <p:nvSpPr>
            <p:cNvPr id="1187" name="Google Shape;1187;p25"/>
            <p:cNvSpPr/>
            <p:nvPr/>
          </p:nvSpPr>
          <p:spPr>
            <a:xfrm>
              <a:off x="-46422300" y="3938500"/>
              <a:ext cx="152025" cy="300900"/>
            </a:xfrm>
            <a:custGeom>
              <a:rect b="b" l="l" r="r" t="t"/>
              <a:pathLst>
                <a:path extrusionOk="0" h="12036" w="6081">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2"/>
                </a:highlight>
                <a:latin typeface="Arial"/>
                <a:ea typeface="Arial"/>
                <a:cs typeface="Arial"/>
                <a:sym typeface="Arial"/>
              </a:endParaRPr>
            </a:p>
          </p:txBody>
        </p:sp>
      </p:grpSp>
      <p:grpSp>
        <p:nvGrpSpPr>
          <p:cNvPr id="1188" name="Google Shape;1188;p25"/>
          <p:cNvGrpSpPr/>
          <p:nvPr/>
        </p:nvGrpSpPr>
        <p:grpSpPr>
          <a:xfrm>
            <a:off x="3660496" y="2111172"/>
            <a:ext cx="350079" cy="350079"/>
            <a:chOff x="2037825" y="3254050"/>
            <a:chExt cx="296175" cy="296175"/>
          </a:xfrm>
        </p:grpSpPr>
        <p:sp>
          <p:nvSpPr>
            <p:cNvPr id="1189" name="Google Shape;1189;p25"/>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5"/>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5"/>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5"/>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5"/>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5"/>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5" name="Google Shape;119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6" name="Google Shape;1196;p25"/>
          <p:cNvSpPr txBox="1"/>
          <p:nvPr/>
        </p:nvSpPr>
        <p:spPr>
          <a:xfrm>
            <a:off x="2333775" y="4685350"/>
            <a:ext cx="4629300" cy="56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g13b19620223_0_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2" name="Google Shape;1202;g13b19620223_0_23"/>
          <p:cNvSpPr txBox="1"/>
          <p:nvPr/>
        </p:nvSpPr>
        <p:spPr>
          <a:xfrm>
            <a:off x="0" y="4036325"/>
            <a:ext cx="1508100" cy="1416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0">
              <a:latin typeface="Montserrat"/>
              <a:ea typeface="Montserrat"/>
              <a:cs typeface="Montserrat"/>
              <a:sym typeface="Montserrat"/>
            </a:endParaRPr>
          </a:p>
        </p:txBody>
      </p:sp>
      <p:sp>
        <p:nvSpPr>
          <p:cNvPr id="1203" name="Google Shape;1203;g13b19620223_0_23"/>
          <p:cNvSpPr txBox="1"/>
          <p:nvPr/>
        </p:nvSpPr>
        <p:spPr>
          <a:xfrm>
            <a:off x="7872175" y="-83000"/>
            <a:ext cx="1590600" cy="1416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0">
              <a:latin typeface="Montserrat"/>
              <a:ea typeface="Montserrat"/>
              <a:cs typeface="Montserrat"/>
              <a:sym typeface="Montserrat"/>
            </a:endParaRPr>
          </a:p>
        </p:txBody>
      </p:sp>
      <p:sp>
        <p:nvSpPr>
          <p:cNvPr id="1204" name="Google Shape;1204;g13b19620223_0_23"/>
          <p:cNvSpPr txBox="1"/>
          <p:nvPr>
            <p:ph type="title"/>
          </p:nvPr>
        </p:nvSpPr>
        <p:spPr>
          <a:xfrm>
            <a:off x="1508100" y="2286150"/>
            <a:ext cx="4184700" cy="8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4400"/>
              <a:t>Preguntas</a:t>
            </a:r>
            <a:endParaRPr sz="4400"/>
          </a:p>
        </p:txBody>
      </p:sp>
      <p:grpSp>
        <p:nvGrpSpPr>
          <p:cNvPr id="1205" name="Google Shape;1205;g13b19620223_0_23"/>
          <p:cNvGrpSpPr/>
          <p:nvPr/>
        </p:nvGrpSpPr>
        <p:grpSpPr>
          <a:xfrm>
            <a:off x="4603010" y="2179529"/>
            <a:ext cx="1089792" cy="976322"/>
            <a:chOff x="899850" y="4992125"/>
            <a:chExt cx="481825" cy="481825"/>
          </a:xfrm>
        </p:grpSpPr>
        <p:sp>
          <p:nvSpPr>
            <p:cNvPr id="1206" name="Google Shape;1206;g13b19620223_0_23"/>
            <p:cNvSpPr/>
            <p:nvPr/>
          </p:nvSpPr>
          <p:spPr>
            <a:xfrm>
              <a:off x="1126600" y="5360100"/>
              <a:ext cx="28250" cy="28250"/>
            </a:xfrm>
            <a:custGeom>
              <a:rect b="b" l="l" r="r" t="t"/>
              <a:pathLst>
                <a:path extrusionOk="0" h="1130" w="113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07" name="Google Shape;1207;g13b19620223_0_23"/>
            <p:cNvSpPr/>
            <p:nvPr/>
          </p:nvSpPr>
          <p:spPr>
            <a:xfrm>
              <a:off x="1056050" y="5079900"/>
              <a:ext cx="169400" cy="194950"/>
            </a:xfrm>
            <a:custGeom>
              <a:rect b="b" l="l" r="r" t="t"/>
              <a:pathLst>
                <a:path extrusionOk="0" h="7798" w="6776">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08" name="Google Shape;1208;g13b19620223_0_23"/>
            <p:cNvSpPr/>
            <p:nvPr/>
          </p:nvSpPr>
          <p:spPr>
            <a:xfrm>
              <a:off x="899850" y="4992125"/>
              <a:ext cx="481825" cy="481825"/>
            </a:xfrm>
            <a:custGeom>
              <a:rect b="b" l="l" r="r" t="t"/>
              <a:pathLst>
                <a:path extrusionOk="0" h="19273" w="19273">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g13ae5cffeaf_0_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7" name="Google Shape;747;g13ae5cffeaf_0_9"/>
          <p:cNvSpPr txBox="1"/>
          <p:nvPr>
            <p:ph idx="4294967295" type="title"/>
          </p:nvPr>
        </p:nvSpPr>
        <p:spPr>
          <a:xfrm>
            <a:off x="1792300" y="432000"/>
            <a:ext cx="5434200" cy="655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800"/>
              <a:t>Antecedentes: Síndrome Metabólico</a:t>
            </a:r>
            <a:endParaRPr sz="2800"/>
          </a:p>
        </p:txBody>
      </p:sp>
      <p:graphicFrame>
        <p:nvGraphicFramePr>
          <p:cNvPr id="748" name="Google Shape;748;g13ae5cffeaf_0_9"/>
          <p:cNvGraphicFramePr/>
          <p:nvPr/>
        </p:nvGraphicFramePr>
        <p:xfrm>
          <a:off x="2256950" y="1878075"/>
          <a:ext cx="3000000" cy="3000000"/>
        </p:xfrm>
        <a:graphic>
          <a:graphicData uri="http://schemas.openxmlformats.org/drawingml/2006/table">
            <a:tbl>
              <a:tblPr>
                <a:noFill/>
                <a:tableStyleId>{E1BC3AD6-D9D1-4657-9160-86044496A301}</a:tableStyleId>
              </a:tblPr>
              <a:tblGrid>
                <a:gridCol w="1612125"/>
                <a:gridCol w="1446525"/>
                <a:gridCol w="1446225"/>
              </a:tblGrid>
              <a:tr h="5854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2"/>
                          </a:solidFill>
                          <a:latin typeface="Oswald"/>
                          <a:ea typeface="Oswald"/>
                          <a:cs typeface="Oswald"/>
                          <a:sym typeface="Oswald"/>
                        </a:rPr>
                        <a:t>Perímetro abdominal</a:t>
                      </a:r>
                      <a:endParaRPr b="1" sz="1400" u="none" cap="none" strike="noStrike">
                        <a:solidFill>
                          <a:schemeClr val="dk2"/>
                        </a:solidFill>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 102cm</a:t>
                      </a:r>
                      <a:endParaRPr sz="1400" u="none" cap="none" strike="noStrike">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 88cm</a:t>
                      </a:r>
                      <a:endParaRPr sz="1400" u="none" cap="none" strike="noStrike">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r>
              <a:tr h="4416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2"/>
                          </a:solidFill>
                          <a:latin typeface="Oswald"/>
                          <a:ea typeface="Oswald"/>
                          <a:cs typeface="Oswald"/>
                          <a:sym typeface="Oswald"/>
                        </a:rPr>
                        <a:t>Triglicéridos</a:t>
                      </a:r>
                      <a:endParaRPr b="1" sz="1400" u="none" cap="none" strike="noStrike">
                        <a:solidFill>
                          <a:schemeClr val="dk2"/>
                        </a:solidFill>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 150mg/dL</a:t>
                      </a:r>
                      <a:endParaRPr sz="1400" u="none" cap="none" strike="noStrike">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 150mg/dL</a:t>
                      </a:r>
                      <a:endParaRPr sz="1400" u="none" cap="none" strike="noStrike">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r>
              <a:tr h="4416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2"/>
                          </a:solidFill>
                          <a:latin typeface="Oswald"/>
                          <a:ea typeface="Oswald"/>
                          <a:cs typeface="Oswald"/>
                          <a:sym typeface="Oswald"/>
                        </a:rPr>
                        <a:t>Colesterol HDL</a:t>
                      </a:r>
                      <a:endParaRPr b="1" sz="1400" u="none" cap="none" strike="noStrike">
                        <a:solidFill>
                          <a:schemeClr val="dk2"/>
                        </a:solidFill>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 40mg/dL</a:t>
                      </a:r>
                      <a:endParaRPr sz="1400" u="none" cap="none" strike="noStrike"/>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 50mg/dL</a:t>
                      </a:r>
                      <a:endParaRPr sz="1400" u="none" cap="none" strike="noStrike"/>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r>
              <a:tr h="7336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2"/>
                          </a:solidFill>
                          <a:latin typeface="Oswald"/>
                          <a:ea typeface="Oswald"/>
                          <a:cs typeface="Oswald"/>
                          <a:sym typeface="Oswald"/>
                        </a:rPr>
                        <a:t>Presión arterial</a:t>
                      </a:r>
                      <a:endParaRPr b="1" sz="1400" u="none" cap="none" strike="noStrike">
                        <a:solidFill>
                          <a:schemeClr val="dk2"/>
                        </a:solidFill>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swald"/>
                          <a:ea typeface="Oswald"/>
                          <a:cs typeface="Oswald"/>
                          <a:sym typeface="Oswald"/>
                        </a:rPr>
                        <a:t>Sistólica  </a:t>
                      </a:r>
                      <a:r>
                        <a:rPr lang="en" sz="1400" u="none" cap="none" strike="noStrike">
                          <a:latin typeface="Oswald"/>
                          <a:ea typeface="Oswald"/>
                          <a:cs typeface="Oswald"/>
                          <a:sym typeface="Oswald"/>
                        </a:rPr>
                        <a:t>≥ 130mmHg</a:t>
                      </a:r>
                      <a:endParaRPr sz="1400" u="none" cap="none" strike="noStrike">
                        <a:latin typeface="Oswald"/>
                        <a:ea typeface="Oswald"/>
                        <a:cs typeface="Oswald"/>
                        <a:sym typeface="Oswald"/>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Oswald"/>
                        <a:ea typeface="Oswald"/>
                        <a:cs typeface="Oswald"/>
                        <a:sym typeface="Oswald"/>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swald"/>
                          <a:ea typeface="Oswald"/>
                          <a:cs typeface="Oswald"/>
                          <a:sym typeface="Oswald"/>
                        </a:rPr>
                        <a:t>Diastólica </a:t>
                      </a:r>
                      <a:r>
                        <a:rPr lang="en" sz="1400" u="none" cap="none" strike="noStrike">
                          <a:latin typeface="Oswald"/>
                          <a:ea typeface="Oswald"/>
                          <a:cs typeface="Oswald"/>
                          <a:sym typeface="Oswald"/>
                        </a:rPr>
                        <a:t>≥ 85 mmHg</a:t>
                      </a:r>
                      <a:endParaRPr sz="1000" u="none" cap="none" strike="noStrike">
                        <a:latin typeface="Oswald"/>
                        <a:ea typeface="Oswald"/>
                        <a:cs typeface="Oswald"/>
                        <a:sym typeface="Oswald"/>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swald"/>
                          <a:ea typeface="Oswald"/>
                          <a:cs typeface="Oswald"/>
                          <a:sym typeface="Oswald"/>
                        </a:rPr>
                        <a:t>Sistólica  </a:t>
                      </a:r>
                      <a:r>
                        <a:rPr lang="en" sz="1400" u="none" cap="none" strike="noStrike">
                          <a:latin typeface="Oswald"/>
                          <a:ea typeface="Oswald"/>
                          <a:cs typeface="Oswald"/>
                          <a:sym typeface="Oswald"/>
                        </a:rPr>
                        <a:t>≥ 130mmHg</a:t>
                      </a:r>
                      <a:endParaRPr sz="1400" u="none" cap="none" strike="noStrike">
                        <a:latin typeface="Oswald"/>
                        <a:ea typeface="Oswald"/>
                        <a:cs typeface="Oswald"/>
                        <a:sym typeface="Oswald"/>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Oswald"/>
                        <a:ea typeface="Oswald"/>
                        <a:cs typeface="Oswald"/>
                        <a:sym typeface="Oswald"/>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swald"/>
                          <a:ea typeface="Oswald"/>
                          <a:cs typeface="Oswald"/>
                          <a:sym typeface="Oswald"/>
                        </a:rPr>
                        <a:t>Diastólica </a:t>
                      </a:r>
                      <a:r>
                        <a:rPr lang="en" sz="1400" u="none" cap="none" strike="noStrike">
                          <a:latin typeface="Oswald"/>
                          <a:ea typeface="Oswald"/>
                          <a:cs typeface="Oswald"/>
                          <a:sym typeface="Oswald"/>
                        </a:rPr>
                        <a:t>≥ 85 mmHg</a:t>
                      </a:r>
                      <a:endParaRPr sz="1400" u="none" cap="none" strike="noStrike"/>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r>
              <a:tr h="4247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2"/>
                          </a:solidFill>
                          <a:latin typeface="Oswald"/>
                          <a:ea typeface="Oswald"/>
                          <a:cs typeface="Oswald"/>
                          <a:sym typeface="Oswald"/>
                        </a:rPr>
                        <a:t>Glucosa en ayunas</a:t>
                      </a:r>
                      <a:endParaRPr b="1" sz="1400" u="none" cap="none" strike="noStrike">
                        <a:solidFill>
                          <a:schemeClr val="dk2"/>
                        </a:solidFill>
                        <a:latin typeface="Oswald"/>
                        <a:ea typeface="Oswald"/>
                        <a:cs typeface="Oswald"/>
                        <a:sym typeface="Oswald"/>
                      </a:endParaRPr>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 100mg/dL</a:t>
                      </a:r>
                      <a:endParaRPr sz="1400" u="none" cap="none" strike="noStrike"/>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Oswald"/>
                          <a:ea typeface="Oswald"/>
                          <a:cs typeface="Oswald"/>
                          <a:sym typeface="Oswald"/>
                        </a:rPr>
                        <a:t>≥ 100mg/dL</a:t>
                      </a:r>
                      <a:endParaRPr sz="1400" u="none" cap="none" strike="noStrike"/>
                    </a:p>
                  </a:txBody>
                  <a:tcPr marT="91425" marB="91425" marR="91425" marL="91425"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2"/>
                    </a:solidFill>
                  </a:tcPr>
                </a:tc>
              </a:tr>
            </a:tbl>
          </a:graphicData>
        </a:graphic>
      </p:graphicFrame>
      <p:sp>
        <p:nvSpPr>
          <p:cNvPr id="749" name="Google Shape;749;g13ae5cffeaf_0_9"/>
          <p:cNvSpPr txBox="1"/>
          <p:nvPr/>
        </p:nvSpPr>
        <p:spPr>
          <a:xfrm flipH="1">
            <a:off x="4088488" y="1352000"/>
            <a:ext cx="841800" cy="391500"/>
          </a:xfrm>
          <a:prstGeom prst="rect">
            <a:avLst/>
          </a:prstGeom>
          <a:solidFill>
            <a:schemeClr val="dk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i="0" lang="en" sz="1400" u="none" cap="none" strike="noStrike">
                <a:solidFill>
                  <a:schemeClr val="dk1"/>
                </a:solidFill>
                <a:latin typeface="Oswald"/>
                <a:ea typeface="Oswald"/>
                <a:cs typeface="Oswald"/>
                <a:sym typeface="Oswald"/>
              </a:rPr>
              <a:t>Hombre</a:t>
            </a:r>
            <a:endParaRPr b="1" i="0" sz="1400" u="none" cap="none" strike="noStrike">
              <a:solidFill>
                <a:schemeClr val="accent1"/>
              </a:solidFill>
              <a:latin typeface="Oswald"/>
              <a:ea typeface="Oswald"/>
              <a:cs typeface="Oswald"/>
              <a:sym typeface="Oswald"/>
            </a:endParaRPr>
          </a:p>
        </p:txBody>
      </p:sp>
      <p:sp>
        <p:nvSpPr>
          <p:cNvPr id="750" name="Google Shape;750;g13ae5cffeaf_0_9"/>
          <p:cNvSpPr txBox="1"/>
          <p:nvPr/>
        </p:nvSpPr>
        <p:spPr>
          <a:xfrm flipH="1">
            <a:off x="5651027" y="1352000"/>
            <a:ext cx="787200" cy="391500"/>
          </a:xfrm>
          <a:prstGeom prst="rect">
            <a:avLst/>
          </a:prstGeom>
          <a:solidFill>
            <a:schemeClr val="dk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i="0" lang="en" sz="1400" u="none" cap="none" strike="noStrike">
                <a:solidFill>
                  <a:schemeClr val="accent1"/>
                </a:solidFill>
                <a:latin typeface="Oswald"/>
                <a:ea typeface="Oswald"/>
                <a:cs typeface="Oswald"/>
                <a:sym typeface="Oswald"/>
              </a:rPr>
              <a:t>Mujer</a:t>
            </a:r>
            <a:endParaRPr b="1" i="0" sz="1400" u="none" cap="none" strike="noStrike">
              <a:solidFill>
                <a:schemeClr val="accent1"/>
              </a:solidFill>
              <a:latin typeface="Oswald"/>
              <a:ea typeface="Oswald"/>
              <a:cs typeface="Oswald"/>
              <a:sym typeface="Oswald"/>
            </a:endParaRPr>
          </a:p>
        </p:txBody>
      </p:sp>
      <p:sp>
        <p:nvSpPr>
          <p:cNvPr id="751" name="Google Shape;751;g13ae5cffeaf_0_9"/>
          <p:cNvSpPr txBox="1"/>
          <p:nvPr>
            <p:ph idx="4294967295" type="subTitle"/>
          </p:nvPr>
        </p:nvSpPr>
        <p:spPr>
          <a:xfrm>
            <a:off x="192800" y="4634900"/>
            <a:ext cx="87201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1" lang="en" sz="1200" u="none" cap="none" strike="noStrike">
                <a:solidFill>
                  <a:schemeClr val="dk1"/>
                </a:solidFill>
                <a:latin typeface="Oswald"/>
                <a:ea typeface="Oswald"/>
                <a:cs typeface="Oswald"/>
                <a:sym typeface="Oswald"/>
              </a:rPr>
              <a:t>*Criterios según la declaración científica conjunta sobre el Síndrome Metabólico </a:t>
            </a:r>
            <a:r>
              <a:rPr i="1" lang="en" sz="1200" u="none" cap="none" strike="noStrike">
                <a:solidFill>
                  <a:schemeClr val="accent3"/>
                </a:solidFill>
                <a:latin typeface="Oswald"/>
                <a:ea typeface="Oswald"/>
                <a:cs typeface="Oswald"/>
                <a:sym typeface="Oswald"/>
              </a:rPr>
              <a:t>(Alberti et al., 2009)</a:t>
            </a:r>
            <a:endParaRPr i="1" sz="1200" u="none" cap="none" strike="noStrike">
              <a:solidFill>
                <a:schemeClr val="accent3"/>
              </a:solidFill>
              <a:latin typeface="Oswald"/>
              <a:ea typeface="Oswald"/>
              <a:cs typeface="Oswald"/>
              <a:sym typeface="Oswald"/>
            </a:endParaRPr>
          </a:p>
          <a:p>
            <a:pPr indent="0" lvl="0" marL="0" marR="0" rtl="0" algn="l">
              <a:lnSpc>
                <a:spcPct val="100000"/>
              </a:lnSpc>
              <a:spcBef>
                <a:spcPts val="0"/>
              </a:spcBef>
              <a:spcAft>
                <a:spcPts val="0"/>
              </a:spcAft>
              <a:buClr>
                <a:schemeClr val="dk1"/>
              </a:buClr>
              <a:buSzPts val="1100"/>
              <a:buFont typeface="Arial"/>
              <a:buNone/>
            </a:pPr>
            <a:r>
              <a:t/>
            </a:r>
            <a:endParaRPr sz="1200"/>
          </a:p>
          <a:p>
            <a:pPr indent="0" lvl="0" marL="0" marR="0" rtl="0" algn="l">
              <a:lnSpc>
                <a:spcPct val="100000"/>
              </a:lnSpc>
              <a:spcBef>
                <a:spcPts val="0"/>
              </a:spcBef>
              <a:spcAft>
                <a:spcPts val="0"/>
              </a:spcAft>
              <a:buClr>
                <a:schemeClr val="dk1"/>
              </a:buClr>
              <a:buSzPts val="1400"/>
              <a:buFont typeface="Montserrat"/>
              <a:buNone/>
            </a:pPr>
            <a:r>
              <a:t/>
            </a:r>
            <a:endParaRPr b="0" i="0" sz="1200" u="none" cap="none" strike="noStrike">
              <a:solidFill>
                <a:schemeClr val="dk1"/>
              </a:solidFill>
              <a:latin typeface="Montserrat"/>
              <a:ea typeface="Montserrat"/>
              <a:cs typeface="Montserrat"/>
              <a:sym typeface="Montserrat"/>
            </a:endParaRPr>
          </a:p>
        </p:txBody>
      </p:sp>
      <p:sp>
        <p:nvSpPr>
          <p:cNvPr id="752" name="Google Shape;752;g13ae5cffeaf_0_9"/>
          <p:cNvSpPr txBox="1"/>
          <p:nvPr/>
        </p:nvSpPr>
        <p:spPr>
          <a:xfrm flipH="1">
            <a:off x="2373231" y="1352000"/>
            <a:ext cx="1227000" cy="391500"/>
          </a:xfrm>
          <a:prstGeom prst="rect">
            <a:avLst/>
          </a:prstGeom>
          <a:solidFill>
            <a:schemeClr val="dk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i="0" lang="en" sz="1400" u="none" cap="none" strike="noStrike">
                <a:solidFill>
                  <a:schemeClr val="dk1"/>
                </a:solidFill>
                <a:latin typeface="Oswald"/>
                <a:ea typeface="Oswald"/>
                <a:cs typeface="Oswald"/>
                <a:sym typeface="Oswald"/>
              </a:rPr>
              <a:t>⅗ criterios</a:t>
            </a:r>
            <a:endParaRPr b="1" i="0" sz="1400" u="none" cap="none" strike="noStrike">
              <a:solidFill>
                <a:schemeClr val="accent1"/>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g13bcdf984ea_0_0"/>
          <p:cNvSpPr txBox="1"/>
          <p:nvPr>
            <p:ph idx="4294967295" type="ctrTitle"/>
          </p:nvPr>
        </p:nvSpPr>
        <p:spPr>
          <a:xfrm>
            <a:off x="1785300" y="1226625"/>
            <a:ext cx="5573400" cy="199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800"/>
              <a:t>Diseño y desarrollo de técnicas de Inteligencia Artificial avanzadas para la identificación de factores de riesgo del Síndrome Metabólico</a:t>
            </a:r>
            <a:endParaRPr sz="2800"/>
          </a:p>
        </p:txBody>
      </p:sp>
      <p:sp>
        <p:nvSpPr>
          <p:cNvPr id="1214" name="Google Shape;1214;g13bcdf984ea_0_0"/>
          <p:cNvSpPr txBox="1"/>
          <p:nvPr>
            <p:ph idx="4294967295" type="subTitle"/>
          </p:nvPr>
        </p:nvSpPr>
        <p:spPr>
          <a:xfrm>
            <a:off x="1849000" y="3148725"/>
            <a:ext cx="2649600" cy="199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rPr lang="en"/>
              <a:t>Ángela Burgaleta Ledesma</a:t>
            </a:r>
            <a:endParaRPr/>
          </a:p>
          <a:p>
            <a:pPr indent="0" lvl="0" marL="0" rtl="0" algn="ctr">
              <a:lnSpc>
                <a:spcPct val="100000"/>
              </a:lnSpc>
              <a:spcBef>
                <a:spcPts val="600"/>
              </a:spcBef>
              <a:spcAft>
                <a:spcPts val="0"/>
              </a:spcAft>
              <a:buClr>
                <a:schemeClr val="dk1"/>
              </a:buClr>
              <a:buSzPts val="1100"/>
              <a:buFont typeface="Arial"/>
              <a:buNone/>
            </a:pPr>
            <a:r>
              <a:rPr lang="en"/>
              <a:t>Trabajo de Fin de Máster </a:t>
            </a:r>
            <a:endParaRPr/>
          </a:p>
          <a:p>
            <a:pPr indent="0" lvl="0" marL="0" rtl="0" algn="ctr">
              <a:lnSpc>
                <a:spcPct val="100000"/>
              </a:lnSpc>
              <a:spcBef>
                <a:spcPts val="600"/>
              </a:spcBef>
              <a:spcAft>
                <a:spcPts val="0"/>
              </a:spcAft>
              <a:buClr>
                <a:schemeClr val="dk1"/>
              </a:buClr>
              <a:buSzPts val="1100"/>
              <a:buFont typeface="Arial"/>
              <a:buNone/>
            </a:pPr>
            <a:r>
              <a:rPr lang="en"/>
              <a:t>Máster en Ingeniería de Telecomunicaciones</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SzPts val="2800"/>
              <a:buNone/>
            </a:pPr>
            <a:r>
              <a:t/>
            </a:r>
            <a:endParaRPr/>
          </a:p>
        </p:txBody>
      </p:sp>
      <p:pic>
        <p:nvPicPr>
          <p:cNvPr id="1215" name="Google Shape;1215;g13bcdf984ea_0_0"/>
          <p:cNvPicPr preferRelativeResize="0"/>
          <p:nvPr/>
        </p:nvPicPr>
        <p:blipFill rotWithShape="1">
          <a:blip r:embed="rId3">
            <a:alphaModFix/>
          </a:blip>
          <a:srcRect b="0" l="0" r="0" t="0"/>
          <a:stretch/>
        </p:blipFill>
        <p:spPr>
          <a:xfrm>
            <a:off x="7033825" y="0"/>
            <a:ext cx="2110177" cy="659426"/>
          </a:xfrm>
          <a:prstGeom prst="rect">
            <a:avLst/>
          </a:prstGeom>
          <a:noFill/>
          <a:ln>
            <a:noFill/>
          </a:ln>
        </p:spPr>
      </p:pic>
      <p:sp>
        <p:nvSpPr>
          <p:cNvPr id="1216" name="Google Shape;1216;g13bcdf984ea_0_0"/>
          <p:cNvSpPr txBox="1"/>
          <p:nvPr/>
        </p:nvSpPr>
        <p:spPr>
          <a:xfrm>
            <a:off x="6003300" y="3853775"/>
            <a:ext cx="73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217" name="Google Shape;1217;g13bcdf984ea_0_0"/>
          <p:cNvSpPr txBox="1"/>
          <p:nvPr>
            <p:ph idx="4294967295" type="subTitle"/>
          </p:nvPr>
        </p:nvSpPr>
        <p:spPr>
          <a:xfrm>
            <a:off x="4565475" y="3148725"/>
            <a:ext cx="2649600" cy="199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rPr lang="en"/>
              <a:t>Tutor: Beatriz Merino</a:t>
            </a:r>
            <a:endParaRPr/>
          </a:p>
          <a:p>
            <a:pPr indent="0" lvl="0" marL="0" rtl="0" algn="ctr">
              <a:lnSpc>
                <a:spcPct val="100000"/>
              </a:lnSpc>
              <a:spcBef>
                <a:spcPts val="600"/>
              </a:spcBef>
              <a:spcAft>
                <a:spcPts val="0"/>
              </a:spcAft>
              <a:buClr>
                <a:schemeClr val="dk1"/>
              </a:buClr>
              <a:buSzPts val="1100"/>
              <a:buFont typeface="Arial"/>
              <a:buNone/>
            </a:pPr>
            <a:r>
              <a:rPr lang="en"/>
              <a:t>Cotutor: Álvaro Belmar</a:t>
            </a:r>
            <a:endParaRPr/>
          </a:p>
          <a:p>
            <a:pPr indent="0" lvl="0" marL="0" rtl="0" algn="ctr">
              <a:lnSpc>
                <a:spcPct val="100000"/>
              </a:lnSpc>
              <a:spcBef>
                <a:spcPts val="600"/>
              </a:spcBef>
              <a:spcAft>
                <a:spcPts val="0"/>
              </a:spcAft>
              <a:buClr>
                <a:schemeClr val="dk1"/>
              </a:buClr>
              <a:buSzPts val="1100"/>
              <a:buFont typeface="Arial"/>
              <a:buNone/>
            </a:pPr>
            <a:r>
              <a:rPr lang="en"/>
              <a:t>Ponente: Giuseppe Fico</a:t>
            </a:r>
            <a:endParaRPr/>
          </a:p>
          <a:p>
            <a:pPr indent="0" lvl="0" marL="0" rtl="0" algn="ctr">
              <a:spcBef>
                <a:spcPts val="600"/>
              </a:spcBef>
              <a:spcAft>
                <a:spcPts val="0"/>
              </a:spcAft>
              <a:buClr>
                <a:schemeClr val="dk1"/>
              </a:buClr>
              <a:buSzPts val="1100"/>
              <a:buFont typeface="Arial"/>
              <a:buNone/>
            </a:pPr>
            <a:r>
              <a:rPr lang="en"/>
              <a:t>11/07/2022</a:t>
            </a:r>
            <a:endParaRPr/>
          </a:p>
          <a:p>
            <a:pPr indent="0" lvl="0" marL="0" rtl="0" algn="ctr">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60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
          <p:cNvSpPr txBox="1"/>
          <p:nvPr>
            <p:ph type="title"/>
          </p:nvPr>
        </p:nvSpPr>
        <p:spPr>
          <a:xfrm>
            <a:off x="1385875" y="504675"/>
            <a:ext cx="5782200" cy="6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800"/>
              <a:t>Antecedentes: Síndrome Metabólico</a:t>
            </a:r>
            <a:endParaRPr sz="2800"/>
          </a:p>
        </p:txBody>
      </p:sp>
      <p:grpSp>
        <p:nvGrpSpPr>
          <p:cNvPr id="758" name="Google Shape;758;p3"/>
          <p:cNvGrpSpPr/>
          <p:nvPr/>
        </p:nvGrpSpPr>
        <p:grpSpPr>
          <a:xfrm>
            <a:off x="1832444" y="2675809"/>
            <a:ext cx="5848866" cy="766821"/>
            <a:chOff x="1072200" y="2380550"/>
            <a:chExt cx="6999600" cy="1055500"/>
          </a:xfrm>
        </p:grpSpPr>
        <p:grpSp>
          <p:nvGrpSpPr>
            <p:cNvPr id="759" name="Google Shape;759;p3"/>
            <p:cNvGrpSpPr/>
            <p:nvPr/>
          </p:nvGrpSpPr>
          <p:grpSpPr>
            <a:xfrm>
              <a:off x="1072200" y="2826775"/>
              <a:ext cx="1749900" cy="609275"/>
              <a:chOff x="1072200" y="2826775"/>
              <a:chExt cx="1749900" cy="609275"/>
            </a:xfrm>
          </p:grpSpPr>
          <p:sp>
            <p:nvSpPr>
              <p:cNvPr id="760" name="Google Shape;760;p3"/>
              <p:cNvSpPr/>
              <p:nvPr/>
            </p:nvSpPr>
            <p:spPr>
              <a:xfrm>
                <a:off x="1072200" y="2826775"/>
                <a:ext cx="1749900" cy="17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2"/>
                  </a:highlight>
                  <a:latin typeface="Arial"/>
                  <a:ea typeface="Arial"/>
                  <a:cs typeface="Arial"/>
                  <a:sym typeface="Arial"/>
                </a:endParaRPr>
              </a:p>
            </p:txBody>
          </p:sp>
          <p:sp>
            <p:nvSpPr>
              <p:cNvPr id="761" name="Google Shape;761;p3"/>
              <p:cNvSpPr/>
              <p:nvPr/>
            </p:nvSpPr>
            <p:spPr>
              <a:xfrm>
                <a:off x="1908150" y="2930575"/>
                <a:ext cx="78000" cy="44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1883400" y="330855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3" name="Google Shape;763;p3"/>
            <p:cNvGrpSpPr/>
            <p:nvPr/>
          </p:nvGrpSpPr>
          <p:grpSpPr>
            <a:xfrm>
              <a:off x="4572000" y="2826775"/>
              <a:ext cx="1749900" cy="609275"/>
              <a:chOff x="4572000" y="2826775"/>
              <a:chExt cx="1749900" cy="609275"/>
            </a:xfrm>
          </p:grpSpPr>
          <p:sp>
            <p:nvSpPr>
              <p:cNvPr id="764" name="Google Shape;764;p3"/>
              <p:cNvSpPr/>
              <p:nvPr/>
            </p:nvSpPr>
            <p:spPr>
              <a:xfrm>
                <a:off x="4572000" y="2826775"/>
                <a:ext cx="1749900" cy="17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5407950" y="2930575"/>
                <a:ext cx="78000" cy="44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5383200" y="330855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p3"/>
            <p:cNvGrpSpPr/>
            <p:nvPr/>
          </p:nvGrpSpPr>
          <p:grpSpPr>
            <a:xfrm>
              <a:off x="2822100" y="2380550"/>
              <a:ext cx="1749900" cy="616325"/>
              <a:chOff x="2822100" y="2380550"/>
              <a:chExt cx="1749900" cy="616325"/>
            </a:xfrm>
          </p:grpSpPr>
          <p:sp>
            <p:nvSpPr>
              <p:cNvPr id="768" name="Google Shape;768;p3"/>
              <p:cNvSpPr/>
              <p:nvPr/>
            </p:nvSpPr>
            <p:spPr>
              <a:xfrm>
                <a:off x="2822100" y="2826775"/>
                <a:ext cx="1749900" cy="170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3658050" y="2444275"/>
                <a:ext cx="78000" cy="448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3633300" y="2380550"/>
                <a:ext cx="127500" cy="12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1" name="Google Shape;771;p3"/>
            <p:cNvGrpSpPr/>
            <p:nvPr/>
          </p:nvGrpSpPr>
          <p:grpSpPr>
            <a:xfrm>
              <a:off x="6321900" y="2380550"/>
              <a:ext cx="1749900" cy="616325"/>
              <a:chOff x="6321900" y="2380550"/>
              <a:chExt cx="1749900" cy="616325"/>
            </a:xfrm>
          </p:grpSpPr>
          <p:sp>
            <p:nvSpPr>
              <p:cNvPr id="772" name="Google Shape;772;p3"/>
              <p:cNvSpPr/>
              <p:nvPr/>
            </p:nvSpPr>
            <p:spPr>
              <a:xfrm>
                <a:off x="6321900" y="2826775"/>
                <a:ext cx="1749900" cy="170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7157850" y="2444275"/>
                <a:ext cx="78000" cy="448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7133100" y="2380550"/>
                <a:ext cx="127500" cy="12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5" name="Google Shape;775;p3"/>
          <p:cNvSpPr txBox="1"/>
          <p:nvPr>
            <p:ph idx="4294967295" type="subTitle"/>
          </p:nvPr>
        </p:nvSpPr>
        <p:spPr>
          <a:xfrm>
            <a:off x="4686074" y="2031675"/>
            <a:ext cx="1614600" cy="4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lang="en">
                <a:latin typeface="Oswald"/>
                <a:ea typeface="Oswald"/>
                <a:cs typeface="Oswald"/>
                <a:sym typeface="Oswald"/>
              </a:rPr>
              <a:t>D</a:t>
            </a:r>
            <a:r>
              <a:rPr b="1" i="0" lang="en" sz="1400" u="none" cap="none" strike="noStrike">
                <a:solidFill>
                  <a:schemeClr val="dk1"/>
                </a:solidFill>
                <a:latin typeface="Oswald"/>
                <a:ea typeface="Oswald"/>
                <a:cs typeface="Oswald"/>
                <a:sym typeface="Oswald"/>
              </a:rPr>
              <a:t>iet</a:t>
            </a:r>
            <a:r>
              <a:rPr b="1" lang="en">
                <a:latin typeface="Oswald"/>
                <a:ea typeface="Oswald"/>
                <a:cs typeface="Oswald"/>
                <a:sym typeface="Oswald"/>
              </a:rPr>
              <a:t>a inadecuada </a:t>
            </a:r>
            <a:r>
              <a:rPr b="1" i="0" lang="en" sz="1400" u="none" cap="none" strike="noStrike">
                <a:solidFill>
                  <a:schemeClr val="dk1"/>
                </a:solidFill>
                <a:latin typeface="Oswald"/>
                <a:ea typeface="Oswald"/>
                <a:cs typeface="Oswald"/>
                <a:sym typeface="Oswald"/>
              </a:rPr>
              <a:t>y </a:t>
            </a:r>
            <a:r>
              <a:rPr b="1" lang="en">
                <a:latin typeface="Oswald"/>
                <a:ea typeface="Oswald"/>
                <a:cs typeface="Oswald"/>
                <a:sym typeface="Oswald"/>
              </a:rPr>
              <a:t>sedentarismo</a:t>
            </a:r>
            <a:endParaRPr b="1" i="0" sz="1400" u="none" cap="none" strike="noStrike">
              <a:solidFill>
                <a:schemeClr val="dk1"/>
              </a:solidFill>
              <a:latin typeface="Oswald"/>
              <a:ea typeface="Oswald"/>
              <a:cs typeface="Oswald"/>
              <a:sym typeface="Oswald"/>
            </a:endParaRPr>
          </a:p>
        </p:txBody>
      </p:sp>
      <p:sp>
        <p:nvSpPr>
          <p:cNvPr id="776" name="Google Shape;776;p3"/>
          <p:cNvSpPr txBox="1"/>
          <p:nvPr>
            <p:ph idx="4294967295" type="subTitle"/>
          </p:nvPr>
        </p:nvSpPr>
        <p:spPr>
          <a:xfrm>
            <a:off x="3243007" y="2083750"/>
            <a:ext cx="1475100" cy="32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Edad y género</a:t>
            </a:r>
            <a:endParaRPr b="1" i="0" sz="1400" u="none" cap="none" strike="noStrike">
              <a:solidFill>
                <a:schemeClr val="dk1"/>
              </a:solidFill>
              <a:latin typeface="Oswald"/>
              <a:ea typeface="Oswald"/>
              <a:cs typeface="Oswald"/>
              <a:sym typeface="Oswald"/>
            </a:endParaRPr>
          </a:p>
        </p:txBody>
      </p:sp>
      <p:sp>
        <p:nvSpPr>
          <p:cNvPr id="777" name="Google Shape;777;p3"/>
          <p:cNvSpPr/>
          <p:nvPr/>
        </p:nvSpPr>
        <p:spPr>
          <a:xfrm>
            <a:off x="4354556" y="3007829"/>
            <a:ext cx="106800" cy="9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2541753" y="2694319"/>
            <a:ext cx="64800" cy="326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8419816" y="2675809"/>
            <a:ext cx="64800" cy="326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5455534" y="2675807"/>
            <a:ext cx="64800" cy="326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8419830" y="3100518"/>
            <a:ext cx="64800" cy="326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7681350" y="2997295"/>
            <a:ext cx="1462500" cy="123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3993155" y="3100531"/>
            <a:ext cx="65100" cy="326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6917605" y="3100531"/>
            <a:ext cx="65100" cy="326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2520891" y="2640401"/>
            <a:ext cx="1065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5434666" y="2601626"/>
            <a:ext cx="1065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8398966" y="3384801"/>
            <a:ext cx="1065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8398975" y="2640400"/>
            <a:ext cx="1065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3972457" y="3349934"/>
            <a:ext cx="106500" cy="9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6896907" y="3349934"/>
            <a:ext cx="106500" cy="92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txBox="1"/>
          <p:nvPr>
            <p:ph idx="4294967295" type="subTitle"/>
          </p:nvPr>
        </p:nvSpPr>
        <p:spPr>
          <a:xfrm>
            <a:off x="7605299" y="2023450"/>
            <a:ext cx="1614600" cy="4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Factores socioeconómicos</a:t>
            </a:r>
            <a:endParaRPr b="1" i="0" sz="1400" u="none" cap="none" strike="noStrike">
              <a:solidFill>
                <a:schemeClr val="dk1"/>
              </a:solidFill>
              <a:latin typeface="Oswald"/>
              <a:ea typeface="Oswald"/>
              <a:cs typeface="Oswald"/>
              <a:sym typeface="Oswald"/>
            </a:endParaRPr>
          </a:p>
        </p:txBody>
      </p:sp>
      <p:sp>
        <p:nvSpPr>
          <p:cNvPr id="792" name="Google Shape;792;p3"/>
          <p:cNvSpPr txBox="1"/>
          <p:nvPr>
            <p:ph idx="4294967295" type="subTitle"/>
          </p:nvPr>
        </p:nvSpPr>
        <p:spPr>
          <a:xfrm>
            <a:off x="6194300" y="1994400"/>
            <a:ext cx="1681800" cy="56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Obesidad y distribución de tejido adiposo</a:t>
            </a:r>
            <a:endParaRPr b="1" i="0" sz="1400" u="none" cap="none" strike="noStrike">
              <a:solidFill>
                <a:schemeClr val="dk1"/>
              </a:solidFill>
              <a:latin typeface="Oswald"/>
              <a:ea typeface="Oswald"/>
              <a:cs typeface="Oswald"/>
              <a:sym typeface="Oswald"/>
            </a:endParaRPr>
          </a:p>
        </p:txBody>
      </p:sp>
      <p:sp>
        <p:nvSpPr>
          <p:cNvPr id="793" name="Google Shape;793;p3"/>
          <p:cNvSpPr txBox="1"/>
          <p:nvPr>
            <p:ph idx="4294967295" type="subTitle"/>
          </p:nvPr>
        </p:nvSpPr>
        <p:spPr>
          <a:xfrm>
            <a:off x="1766849" y="2023450"/>
            <a:ext cx="1614600" cy="4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Predisposición genética</a:t>
            </a:r>
            <a:endParaRPr b="1" i="0" sz="1400" u="none" cap="none" strike="noStrike">
              <a:solidFill>
                <a:schemeClr val="dk1"/>
              </a:solidFill>
              <a:latin typeface="Oswald"/>
              <a:ea typeface="Oswald"/>
              <a:cs typeface="Oswald"/>
              <a:sym typeface="Oswald"/>
            </a:endParaRPr>
          </a:p>
        </p:txBody>
      </p:sp>
      <p:sp>
        <p:nvSpPr>
          <p:cNvPr id="794" name="Google Shape;794;p3"/>
          <p:cNvSpPr txBox="1"/>
          <p:nvPr>
            <p:ph idx="4294967295" type="subTitle"/>
          </p:nvPr>
        </p:nvSpPr>
        <p:spPr>
          <a:xfrm>
            <a:off x="85000" y="1958475"/>
            <a:ext cx="1681800" cy="593100"/>
          </a:xfrm>
          <a:prstGeom prst="rect">
            <a:avLst/>
          </a:prstGeom>
          <a:solidFill>
            <a:srgbClr val="F3F3F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rgbClr val="212121"/>
                </a:solidFill>
                <a:latin typeface="Oswald"/>
                <a:ea typeface="Oswald"/>
                <a:cs typeface="Oswald"/>
                <a:sym typeface="Oswald"/>
              </a:rPr>
              <a:t>Factores involucrados</a:t>
            </a:r>
            <a:endParaRPr b="1" i="0" sz="1400" u="none" cap="none" strike="noStrike">
              <a:solidFill>
                <a:srgbClr val="212121"/>
              </a:solidFill>
              <a:latin typeface="Oswald"/>
              <a:ea typeface="Oswald"/>
              <a:cs typeface="Oswald"/>
              <a:sym typeface="Oswald"/>
            </a:endParaRPr>
          </a:p>
        </p:txBody>
      </p:sp>
      <p:sp>
        <p:nvSpPr>
          <p:cNvPr id="795" name="Google Shape;795;p3"/>
          <p:cNvSpPr txBox="1"/>
          <p:nvPr>
            <p:ph idx="4294967295" type="subTitle"/>
          </p:nvPr>
        </p:nvSpPr>
        <p:spPr>
          <a:xfrm>
            <a:off x="85000" y="2756725"/>
            <a:ext cx="1681800" cy="593100"/>
          </a:xfrm>
          <a:prstGeom prst="rect">
            <a:avLst/>
          </a:prstGeom>
          <a:solidFill>
            <a:srgbClr val="F3F3F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600" u="none" cap="none" strike="noStrike">
                <a:solidFill>
                  <a:schemeClr val="dk1"/>
                </a:solidFill>
                <a:latin typeface="Oswald"/>
                <a:ea typeface="Oswald"/>
                <a:cs typeface="Oswald"/>
                <a:sym typeface="Oswald"/>
              </a:rPr>
              <a:t>Síndrome Metabólico</a:t>
            </a:r>
            <a:endParaRPr b="1" i="0" sz="1600" u="none" cap="none" strike="noStrike">
              <a:solidFill>
                <a:schemeClr val="dk1"/>
              </a:solidFill>
              <a:latin typeface="Oswald"/>
              <a:ea typeface="Oswald"/>
              <a:cs typeface="Oswald"/>
              <a:sym typeface="Oswald"/>
            </a:endParaRPr>
          </a:p>
        </p:txBody>
      </p:sp>
      <p:sp>
        <p:nvSpPr>
          <p:cNvPr id="796" name="Google Shape;796;p3"/>
          <p:cNvSpPr txBox="1"/>
          <p:nvPr>
            <p:ph idx="4294967295" type="subTitle"/>
          </p:nvPr>
        </p:nvSpPr>
        <p:spPr>
          <a:xfrm>
            <a:off x="6258875" y="3557625"/>
            <a:ext cx="1475100" cy="56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Inflamación crónica de bajo grado</a:t>
            </a:r>
            <a:endParaRPr b="1" i="0" sz="1400" u="none" cap="none" strike="noStrike">
              <a:solidFill>
                <a:schemeClr val="dk1"/>
              </a:solidFill>
              <a:latin typeface="Oswald"/>
              <a:ea typeface="Oswald"/>
              <a:cs typeface="Oswald"/>
              <a:sym typeface="Oswald"/>
            </a:endParaRPr>
          </a:p>
        </p:txBody>
      </p:sp>
      <p:sp>
        <p:nvSpPr>
          <p:cNvPr id="797" name="Google Shape;797;p3"/>
          <p:cNvSpPr txBox="1"/>
          <p:nvPr>
            <p:ph idx="4294967295" type="subTitle"/>
          </p:nvPr>
        </p:nvSpPr>
        <p:spPr>
          <a:xfrm>
            <a:off x="4738687" y="3640050"/>
            <a:ext cx="1614600" cy="4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Diabetes Mellitus 2</a:t>
            </a:r>
            <a:endParaRPr b="1" i="0" sz="1400" u="none" cap="none" strike="noStrike">
              <a:solidFill>
                <a:schemeClr val="dk1"/>
              </a:solidFill>
              <a:latin typeface="Oswald"/>
              <a:ea typeface="Oswald"/>
              <a:cs typeface="Oswald"/>
              <a:sym typeface="Oswald"/>
            </a:endParaRPr>
          </a:p>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y resistencia a la insulina</a:t>
            </a:r>
            <a:endParaRPr b="1" i="0" sz="1400" u="none" cap="none" strike="noStrike">
              <a:solidFill>
                <a:schemeClr val="dk1"/>
              </a:solidFill>
              <a:latin typeface="Oswald"/>
              <a:ea typeface="Oswald"/>
              <a:cs typeface="Oswald"/>
              <a:sym typeface="Oswald"/>
            </a:endParaRPr>
          </a:p>
        </p:txBody>
      </p:sp>
      <p:sp>
        <p:nvSpPr>
          <p:cNvPr id="798" name="Google Shape;798;p3"/>
          <p:cNvSpPr txBox="1"/>
          <p:nvPr>
            <p:ph idx="4294967295" type="subTitle"/>
          </p:nvPr>
        </p:nvSpPr>
        <p:spPr>
          <a:xfrm>
            <a:off x="3242999" y="3542825"/>
            <a:ext cx="1614600" cy="4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Incremento del riesgo de cáncer</a:t>
            </a:r>
            <a:endParaRPr b="1" i="0" sz="1400" u="none" cap="none" strike="noStrike">
              <a:solidFill>
                <a:schemeClr val="dk1"/>
              </a:solidFill>
              <a:latin typeface="Oswald"/>
              <a:ea typeface="Oswald"/>
              <a:cs typeface="Oswald"/>
              <a:sym typeface="Oswald"/>
            </a:endParaRPr>
          </a:p>
        </p:txBody>
      </p:sp>
      <p:sp>
        <p:nvSpPr>
          <p:cNvPr id="799" name="Google Shape;799;p3"/>
          <p:cNvSpPr txBox="1"/>
          <p:nvPr>
            <p:ph idx="4294967295" type="subTitle"/>
          </p:nvPr>
        </p:nvSpPr>
        <p:spPr>
          <a:xfrm>
            <a:off x="1832449" y="3542825"/>
            <a:ext cx="1614600" cy="4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chemeClr val="dk1"/>
                </a:solidFill>
                <a:latin typeface="Oswald"/>
                <a:ea typeface="Oswald"/>
                <a:cs typeface="Oswald"/>
                <a:sym typeface="Oswald"/>
              </a:rPr>
              <a:t>Enfermedad cardiovascular </a:t>
            </a:r>
            <a:endParaRPr b="1" i="0" sz="1400" u="none" cap="none" strike="noStrike">
              <a:solidFill>
                <a:schemeClr val="dk1"/>
              </a:solidFill>
              <a:latin typeface="Oswald"/>
              <a:ea typeface="Oswald"/>
              <a:cs typeface="Oswald"/>
              <a:sym typeface="Oswald"/>
            </a:endParaRPr>
          </a:p>
        </p:txBody>
      </p:sp>
      <p:sp>
        <p:nvSpPr>
          <p:cNvPr id="800" name="Google Shape;800;p3"/>
          <p:cNvSpPr txBox="1"/>
          <p:nvPr>
            <p:ph idx="4294967295" type="subTitle"/>
          </p:nvPr>
        </p:nvSpPr>
        <p:spPr>
          <a:xfrm>
            <a:off x="7644899" y="3557625"/>
            <a:ext cx="1614600" cy="4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lang="en">
                <a:latin typeface="Oswald"/>
                <a:ea typeface="Oswald"/>
                <a:cs typeface="Oswald"/>
                <a:sym typeface="Oswald"/>
              </a:rPr>
              <a:t>Deterioro </a:t>
            </a:r>
            <a:endParaRPr b="1">
              <a:latin typeface="Oswald"/>
              <a:ea typeface="Oswald"/>
              <a:cs typeface="Oswald"/>
              <a:sym typeface="Oswald"/>
            </a:endParaRPr>
          </a:p>
          <a:p>
            <a:pPr indent="0" lvl="0" marL="0" marR="0" rtl="0" algn="ctr">
              <a:lnSpc>
                <a:spcPct val="100000"/>
              </a:lnSpc>
              <a:spcBef>
                <a:spcPts val="0"/>
              </a:spcBef>
              <a:spcAft>
                <a:spcPts val="0"/>
              </a:spcAft>
              <a:buClr>
                <a:schemeClr val="dk1"/>
              </a:buClr>
              <a:buSzPts val="1400"/>
              <a:buFont typeface="Montserrat"/>
              <a:buNone/>
            </a:pPr>
            <a:r>
              <a:rPr b="1" lang="en">
                <a:latin typeface="Oswald"/>
                <a:ea typeface="Oswald"/>
                <a:cs typeface="Oswald"/>
                <a:sym typeface="Oswald"/>
              </a:rPr>
              <a:t>cognitivo</a:t>
            </a:r>
            <a:endParaRPr b="1" i="0" sz="1400" u="none" cap="none" strike="noStrike">
              <a:solidFill>
                <a:schemeClr val="dk1"/>
              </a:solidFill>
              <a:latin typeface="Oswald"/>
              <a:ea typeface="Oswald"/>
              <a:cs typeface="Oswald"/>
              <a:sym typeface="Oswald"/>
            </a:endParaRPr>
          </a:p>
        </p:txBody>
      </p:sp>
      <p:sp>
        <p:nvSpPr>
          <p:cNvPr id="801" name="Google Shape;801;p3"/>
          <p:cNvSpPr txBox="1"/>
          <p:nvPr>
            <p:ph idx="4294967295" type="subTitle"/>
          </p:nvPr>
        </p:nvSpPr>
        <p:spPr>
          <a:xfrm>
            <a:off x="85000" y="3509075"/>
            <a:ext cx="1681800" cy="639000"/>
          </a:xfrm>
          <a:prstGeom prst="rect">
            <a:avLst/>
          </a:prstGeom>
          <a:solidFill>
            <a:srgbClr val="F3F3F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rgbClr val="212121"/>
                </a:solidFill>
                <a:latin typeface="Oswald"/>
                <a:ea typeface="Oswald"/>
                <a:cs typeface="Oswald"/>
                <a:sym typeface="Oswald"/>
              </a:rPr>
              <a:t>Morbilidad </a:t>
            </a:r>
            <a:endParaRPr b="1" i="0" sz="1400" u="none" cap="none" strike="noStrike">
              <a:solidFill>
                <a:srgbClr val="212121"/>
              </a:solidFill>
              <a:latin typeface="Oswald"/>
              <a:ea typeface="Oswald"/>
              <a:cs typeface="Oswald"/>
              <a:sym typeface="Oswald"/>
            </a:endParaRPr>
          </a:p>
          <a:p>
            <a:pPr indent="0" lvl="0" marL="0" marR="0" rtl="0" algn="ctr">
              <a:lnSpc>
                <a:spcPct val="100000"/>
              </a:lnSpc>
              <a:spcBef>
                <a:spcPts val="0"/>
              </a:spcBef>
              <a:spcAft>
                <a:spcPts val="0"/>
              </a:spcAft>
              <a:buClr>
                <a:schemeClr val="dk1"/>
              </a:buClr>
              <a:buSzPts val="1400"/>
              <a:buFont typeface="Montserrat"/>
              <a:buNone/>
            </a:pPr>
            <a:r>
              <a:rPr b="1" i="0" lang="en" sz="1400" u="none" cap="none" strike="noStrike">
                <a:solidFill>
                  <a:srgbClr val="212121"/>
                </a:solidFill>
                <a:latin typeface="Oswald"/>
                <a:ea typeface="Oswald"/>
                <a:cs typeface="Oswald"/>
                <a:sym typeface="Oswald"/>
              </a:rPr>
              <a:t>asociada</a:t>
            </a:r>
            <a:endParaRPr b="1" i="0" sz="1400" u="none" cap="none" strike="noStrike">
              <a:solidFill>
                <a:srgbClr val="212121"/>
              </a:solidFill>
              <a:latin typeface="Oswald"/>
              <a:ea typeface="Oswald"/>
              <a:cs typeface="Oswald"/>
              <a:sym typeface="Oswald"/>
            </a:endParaRPr>
          </a:p>
        </p:txBody>
      </p:sp>
      <p:sp>
        <p:nvSpPr>
          <p:cNvPr id="802" name="Google Shape;80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3" name="Google Shape;803;p3"/>
          <p:cNvSpPr txBox="1"/>
          <p:nvPr/>
        </p:nvSpPr>
        <p:spPr>
          <a:xfrm>
            <a:off x="2221550" y="4612875"/>
            <a:ext cx="4761300" cy="52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g13a7fc3417e_0_18"/>
          <p:cNvSpPr txBox="1"/>
          <p:nvPr>
            <p:ph idx="4294967295" type="subTitle"/>
          </p:nvPr>
        </p:nvSpPr>
        <p:spPr>
          <a:xfrm>
            <a:off x="0" y="4374684"/>
            <a:ext cx="2773500" cy="771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Montserrat"/>
                <a:ea typeface="Montserrat"/>
                <a:cs typeface="Montserrat"/>
                <a:sym typeface="Montserrat"/>
              </a:rPr>
              <a:t>Se estima una prevalencia del 30% del Síndrome Metabólico a nivel global</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809" name="Google Shape;809;g13a7fc3417e_0_18"/>
          <p:cNvSpPr txBox="1"/>
          <p:nvPr>
            <p:ph type="title"/>
          </p:nvPr>
        </p:nvSpPr>
        <p:spPr>
          <a:xfrm>
            <a:off x="311300" y="1981000"/>
            <a:ext cx="2617800" cy="10824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4800"/>
              <a:buNone/>
            </a:pPr>
            <a:r>
              <a:rPr lang="en" sz="2200"/>
              <a:t>Antecedentes: Prevalencia del Síndrome Metabólico</a:t>
            </a:r>
            <a:endParaRPr sz="2200"/>
          </a:p>
        </p:txBody>
      </p:sp>
      <p:pic>
        <p:nvPicPr>
          <p:cNvPr id="810" name="Google Shape;810;g13a7fc3417e_0_18"/>
          <p:cNvPicPr preferRelativeResize="0"/>
          <p:nvPr/>
        </p:nvPicPr>
        <p:blipFill rotWithShape="1">
          <a:blip r:embed="rId3">
            <a:alphaModFix/>
          </a:blip>
          <a:srcRect b="0" l="0" r="0" t="0"/>
          <a:stretch/>
        </p:blipFill>
        <p:spPr>
          <a:xfrm>
            <a:off x="3081500" y="152400"/>
            <a:ext cx="5910103" cy="2222060"/>
          </a:xfrm>
          <a:prstGeom prst="rect">
            <a:avLst/>
          </a:prstGeom>
          <a:noFill/>
          <a:ln>
            <a:noFill/>
          </a:ln>
        </p:spPr>
      </p:pic>
      <p:pic>
        <p:nvPicPr>
          <p:cNvPr id="811" name="Google Shape;811;g13a7fc3417e_0_18"/>
          <p:cNvPicPr preferRelativeResize="0"/>
          <p:nvPr/>
        </p:nvPicPr>
        <p:blipFill rotWithShape="1">
          <a:blip r:embed="rId4">
            <a:alphaModFix/>
          </a:blip>
          <a:srcRect b="0" l="0" r="0" t="0"/>
          <a:stretch/>
        </p:blipFill>
        <p:spPr>
          <a:xfrm>
            <a:off x="3081500" y="2541010"/>
            <a:ext cx="5910103" cy="2219174"/>
          </a:xfrm>
          <a:prstGeom prst="rect">
            <a:avLst/>
          </a:prstGeom>
          <a:noFill/>
          <a:ln>
            <a:noFill/>
          </a:ln>
        </p:spPr>
      </p:pic>
      <p:sp>
        <p:nvSpPr>
          <p:cNvPr id="812" name="Google Shape;812;g13a7fc3417e_0_18"/>
          <p:cNvSpPr txBox="1"/>
          <p:nvPr/>
        </p:nvSpPr>
        <p:spPr>
          <a:xfrm>
            <a:off x="3081499" y="4837873"/>
            <a:ext cx="3952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 sz="1400" u="none" cap="none" strike="noStrike">
                <a:solidFill>
                  <a:srgbClr val="CB2929"/>
                </a:solidFill>
                <a:latin typeface="Oswald"/>
                <a:ea typeface="Oswald"/>
                <a:cs typeface="Oswald"/>
                <a:sym typeface="Oswald"/>
              </a:rPr>
              <a:t>(Liang et al., 2021; Mozumdar &amp; Liguori, 2011)</a:t>
            </a:r>
            <a:endParaRPr/>
          </a:p>
        </p:txBody>
      </p:sp>
      <p:sp>
        <p:nvSpPr>
          <p:cNvPr id="813" name="Google Shape;813;g13a7fc3417e_0_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1368b8ffb74_0_0"/>
          <p:cNvSpPr txBox="1"/>
          <p:nvPr>
            <p:ph type="title"/>
          </p:nvPr>
        </p:nvSpPr>
        <p:spPr>
          <a:xfrm>
            <a:off x="2350800" y="528100"/>
            <a:ext cx="46926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Problemática</a:t>
            </a:r>
            <a:endParaRPr/>
          </a:p>
        </p:txBody>
      </p:sp>
      <p:sp>
        <p:nvSpPr>
          <p:cNvPr id="819" name="Google Shape;819;g1368b8ffb74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20" name="Google Shape;820;g1368b8ffb74_0_0"/>
          <p:cNvGrpSpPr/>
          <p:nvPr/>
        </p:nvGrpSpPr>
        <p:grpSpPr>
          <a:xfrm>
            <a:off x="2143729" y="1705035"/>
            <a:ext cx="5001885" cy="2094058"/>
            <a:chOff x="238125" y="1188750"/>
            <a:chExt cx="7140450" cy="3335550"/>
          </a:xfrm>
        </p:grpSpPr>
        <p:sp>
          <p:nvSpPr>
            <p:cNvPr id="821" name="Google Shape;821;g1368b8ffb74_0_0"/>
            <p:cNvSpPr/>
            <p:nvPr/>
          </p:nvSpPr>
          <p:spPr>
            <a:xfrm>
              <a:off x="238125" y="1188750"/>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g1368b8ffb74_0_0"/>
            <p:cNvSpPr/>
            <p:nvPr/>
          </p:nvSpPr>
          <p:spPr>
            <a:xfrm>
              <a:off x="238125" y="2940300"/>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3" name="Google Shape;823;g1368b8ffb74_0_0"/>
            <p:cNvSpPr/>
            <p:nvPr/>
          </p:nvSpPr>
          <p:spPr>
            <a:xfrm>
              <a:off x="3871550" y="1188750"/>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swald"/>
                <a:ea typeface="Oswald"/>
                <a:cs typeface="Oswald"/>
                <a:sym typeface="Oswald"/>
              </a:endParaRPr>
            </a:p>
          </p:txBody>
        </p:sp>
        <p:sp>
          <p:nvSpPr>
            <p:cNvPr id="824" name="Google Shape;824;g1368b8ffb74_0_0"/>
            <p:cNvSpPr/>
            <p:nvPr/>
          </p:nvSpPr>
          <p:spPr>
            <a:xfrm>
              <a:off x="3871550" y="2940300"/>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g1368b8ffb74_0_0"/>
            <p:cNvSpPr/>
            <p:nvPr/>
          </p:nvSpPr>
          <p:spPr>
            <a:xfrm>
              <a:off x="2842425" y="1934600"/>
              <a:ext cx="1843850" cy="1843850"/>
            </a:xfrm>
            <a:custGeom>
              <a:rect b="b" l="l" r="r" t="t"/>
              <a:pathLst>
                <a:path extrusionOk="0" h="73754" w="73754">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Oswald"/>
                  <a:ea typeface="Oswald"/>
                  <a:cs typeface="Oswald"/>
                  <a:sym typeface="Oswald"/>
                </a:rPr>
                <a:t>Síndrome Metabólico</a:t>
              </a:r>
              <a:endParaRPr b="1">
                <a:solidFill>
                  <a:schemeClr val="accent3"/>
                </a:solidFill>
                <a:latin typeface="Oswald"/>
                <a:ea typeface="Oswald"/>
                <a:cs typeface="Oswald"/>
                <a:sym typeface="Oswald"/>
              </a:endParaRPr>
            </a:p>
          </p:txBody>
        </p:sp>
      </p:grpSp>
      <p:sp>
        <p:nvSpPr>
          <p:cNvPr id="826" name="Google Shape;826;g1368b8ffb74_0_0"/>
          <p:cNvSpPr txBox="1"/>
          <p:nvPr/>
        </p:nvSpPr>
        <p:spPr>
          <a:xfrm>
            <a:off x="2203875" y="2012950"/>
            <a:ext cx="205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Prevalencia elevada</a:t>
            </a:r>
            <a:endParaRPr>
              <a:latin typeface="Oswald"/>
              <a:ea typeface="Oswald"/>
              <a:cs typeface="Oswald"/>
              <a:sym typeface="Oswald"/>
            </a:endParaRPr>
          </a:p>
        </p:txBody>
      </p:sp>
      <p:sp>
        <p:nvSpPr>
          <p:cNvPr id="827" name="Google Shape;827;g1368b8ffb74_0_0"/>
          <p:cNvSpPr txBox="1"/>
          <p:nvPr/>
        </p:nvSpPr>
        <p:spPr>
          <a:xfrm>
            <a:off x="4991700" y="1905250"/>
            <a:ext cx="2051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Comorbilidad con enfermedades mortales</a:t>
            </a:r>
            <a:endParaRPr>
              <a:latin typeface="Oswald"/>
              <a:ea typeface="Oswald"/>
              <a:cs typeface="Oswald"/>
              <a:sym typeface="Oswald"/>
            </a:endParaRPr>
          </a:p>
        </p:txBody>
      </p:sp>
      <p:sp>
        <p:nvSpPr>
          <p:cNvPr id="828" name="Google Shape;828;g1368b8ffb74_0_0"/>
          <p:cNvSpPr txBox="1"/>
          <p:nvPr/>
        </p:nvSpPr>
        <p:spPr>
          <a:xfrm>
            <a:off x="4956325" y="3010200"/>
            <a:ext cx="2051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Necesidad de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intervención temprana</a:t>
            </a:r>
            <a:endParaRPr>
              <a:latin typeface="Oswald"/>
              <a:ea typeface="Oswald"/>
              <a:cs typeface="Oswald"/>
              <a:sym typeface="Oswald"/>
            </a:endParaRPr>
          </a:p>
        </p:txBody>
      </p:sp>
      <p:sp>
        <p:nvSpPr>
          <p:cNvPr id="829" name="Google Shape;829;g1368b8ffb74_0_0"/>
          <p:cNvSpPr txBox="1"/>
          <p:nvPr/>
        </p:nvSpPr>
        <p:spPr>
          <a:xfrm>
            <a:off x="2228625" y="3117900"/>
            <a:ext cx="200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Falta de conciencia social</a:t>
            </a:r>
            <a:endParaRPr>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g13c0bd071a0_0_23"/>
          <p:cNvSpPr txBox="1"/>
          <p:nvPr>
            <p:ph type="title"/>
          </p:nvPr>
        </p:nvSpPr>
        <p:spPr>
          <a:xfrm>
            <a:off x="2821275" y="549325"/>
            <a:ext cx="46926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principal</a:t>
            </a:r>
            <a:endParaRPr/>
          </a:p>
        </p:txBody>
      </p:sp>
      <p:sp>
        <p:nvSpPr>
          <p:cNvPr id="835" name="Google Shape;835;g13c0bd071a0_0_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6" name="Google Shape;836;g13c0bd071a0_0_23"/>
          <p:cNvSpPr txBox="1"/>
          <p:nvPr>
            <p:ph type="title"/>
          </p:nvPr>
        </p:nvSpPr>
        <p:spPr>
          <a:xfrm>
            <a:off x="490350" y="1819500"/>
            <a:ext cx="8028000" cy="11802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435D74"/>
                </a:solidFill>
                <a:highlight>
                  <a:schemeClr val="dk2"/>
                </a:highlight>
              </a:rPr>
              <a:t>Desarrollar modelos de inteligencia artificial capaces de predecir si un sujeto está en riesgo de sufrir Síndrome Metabólico para poder realizar una intervención temprana. </a:t>
            </a:r>
            <a:endParaRPr sz="2200">
              <a:solidFill>
                <a:srgbClr val="435D74"/>
              </a:solidFill>
              <a:highlight>
                <a:schemeClr val="dk2"/>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g13c0bd071a0_0_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2" name="Google Shape;842;g13c0bd071a0_0_30"/>
          <p:cNvSpPr txBox="1"/>
          <p:nvPr>
            <p:ph type="title"/>
          </p:nvPr>
        </p:nvSpPr>
        <p:spPr>
          <a:xfrm>
            <a:off x="495250" y="485650"/>
            <a:ext cx="8440500" cy="6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Aplicaciones de la IA en problemas de salud </a:t>
            </a:r>
            <a:endParaRPr sz="2800"/>
          </a:p>
        </p:txBody>
      </p:sp>
      <p:sp>
        <p:nvSpPr>
          <p:cNvPr id="843" name="Google Shape;843;g13c0bd071a0_0_30"/>
          <p:cNvSpPr txBox="1"/>
          <p:nvPr>
            <p:ph idx="4294967295" type="title"/>
          </p:nvPr>
        </p:nvSpPr>
        <p:spPr>
          <a:xfrm>
            <a:off x="1236000" y="1489700"/>
            <a:ext cx="6955200" cy="3592500"/>
          </a:xfrm>
          <a:prstGeom prst="rect">
            <a:avLst/>
          </a:prstGeom>
          <a:solidFill>
            <a:schemeClr val="dk2"/>
          </a:solid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355600" lvl="0" marL="457200" rtl="0" algn="l">
              <a:lnSpc>
                <a:spcPct val="100000"/>
              </a:lnSpc>
              <a:spcBef>
                <a:spcPts val="0"/>
              </a:spcBef>
              <a:spcAft>
                <a:spcPts val="0"/>
              </a:spcAft>
              <a:buClr>
                <a:schemeClr val="accent3"/>
              </a:buClr>
              <a:buSzPts val="2000"/>
              <a:buChar char="●"/>
            </a:pPr>
            <a:r>
              <a:rPr lang="en" sz="2000">
                <a:solidFill>
                  <a:schemeClr val="accent3"/>
                </a:solidFill>
              </a:rPr>
              <a:t>Diagnóstico de cáncer de mama</a:t>
            </a:r>
            <a:endParaRPr sz="2000">
              <a:solidFill>
                <a:schemeClr val="accent3"/>
              </a:solidFill>
            </a:endParaRPr>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Clr>
                <a:schemeClr val="accent6"/>
              </a:buClr>
              <a:buSzPts val="2000"/>
              <a:buChar char="●"/>
            </a:pPr>
            <a:r>
              <a:rPr lang="en" sz="2000">
                <a:solidFill>
                  <a:schemeClr val="accent6"/>
                </a:solidFill>
              </a:rPr>
              <a:t>Diagnóstico de neumonía con radiografía de tórax</a:t>
            </a:r>
            <a:endParaRPr sz="2000">
              <a:solidFill>
                <a:schemeClr val="accent6"/>
              </a:solidFill>
            </a:endParaRPr>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Clr>
                <a:schemeClr val="accent3"/>
              </a:buClr>
              <a:buSzPts val="2000"/>
              <a:buChar char="●"/>
            </a:pPr>
            <a:r>
              <a:rPr lang="en" sz="2000">
                <a:solidFill>
                  <a:schemeClr val="accent3"/>
                </a:solidFill>
              </a:rPr>
              <a:t>Manejo de diabetes tipo 2 </a:t>
            </a:r>
            <a:endParaRPr sz="2000">
              <a:solidFill>
                <a:schemeClr val="accent3"/>
              </a:solidFill>
            </a:endParaRPr>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Clr>
                <a:schemeClr val="accent6"/>
              </a:buClr>
              <a:buSzPts val="2000"/>
              <a:buChar char="●"/>
            </a:pPr>
            <a:r>
              <a:rPr lang="en" sz="2000">
                <a:solidFill>
                  <a:schemeClr val="accent6"/>
                </a:solidFill>
              </a:rPr>
              <a:t>Detección de patrones alterados de la cinemática lumbar</a:t>
            </a:r>
            <a:endParaRPr sz="2000">
              <a:solidFill>
                <a:schemeClr val="accent6"/>
              </a:solidFill>
            </a:endParaRPr>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Clr>
                <a:srgbClr val="000000"/>
              </a:buClr>
              <a:buSzPts val="3500"/>
              <a:buFont typeface="Arial"/>
              <a:buNone/>
            </a:pPr>
            <a:r>
              <a:t/>
            </a:r>
            <a:endParaRPr sz="1500"/>
          </a:p>
          <a:p>
            <a:pPr indent="0" lvl="0" marL="0" rtl="0" algn="l">
              <a:lnSpc>
                <a:spcPct val="100000"/>
              </a:lnSpc>
              <a:spcBef>
                <a:spcPts val="0"/>
              </a:spcBef>
              <a:spcAft>
                <a:spcPts val="0"/>
              </a:spcAft>
              <a:buSzPts val="3500"/>
              <a:buNone/>
            </a:pPr>
            <a:r>
              <a:t/>
            </a:r>
            <a:endParaRPr sz="1500"/>
          </a:p>
          <a:p>
            <a:pPr indent="0" lvl="0" marL="0" rtl="0" algn="l">
              <a:lnSpc>
                <a:spcPct val="100000"/>
              </a:lnSpc>
              <a:spcBef>
                <a:spcPts val="0"/>
              </a:spcBef>
              <a:spcAft>
                <a:spcPts val="0"/>
              </a:spcAft>
              <a:buSzPts val="35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g13c0bd071a0_0_6"/>
          <p:cNvSpPr txBox="1"/>
          <p:nvPr>
            <p:ph type="title"/>
          </p:nvPr>
        </p:nvSpPr>
        <p:spPr>
          <a:xfrm>
            <a:off x="2350800" y="528100"/>
            <a:ext cx="46926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Oportunidades</a:t>
            </a:r>
            <a:endParaRPr/>
          </a:p>
        </p:txBody>
      </p:sp>
      <p:sp>
        <p:nvSpPr>
          <p:cNvPr id="849" name="Google Shape;849;g13c0bd071a0_0_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0" name="Google Shape;850;g13c0bd071a0_0_6"/>
          <p:cNvSpPr txBox="1"/>
          <p:nvPr>
            <p:ph idx="4294967295" type="title"/>
          </p:nvPr>
        </p:nvSpPr>
        <p:spPr>
          <a:xfrm>
            <a:off x="1236000" y="1489700"/>
            <a:ext cx="6955200" cy="3592500"/>
          </a:xfrm>
          <a:prstGeom prst="rect">
            <a:avLst/>
          </a:prstGeom>
          <a:solidFill>
            <a:schemeClr val="dk2"/>
          </a:solid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accent1"/>
              </a:buClr>
              <a:buSzPts val="2000"/>
              <a:buChar char="●"/>
            </a:pPr>
            <a:r>
              <a:rPr lang="en" sz="2000">
                <a:solidFill>
                  <a:schemeClr val="accent1"/>
                </a:solidFill>
              </a:rPr>
              <a:t>Ayuda a los usuarios</a:t>
            </a:r>
            <a:endParaRPr sz="2000">
              <a:solidFill>
                <a:schemeClr val="accent1"/>
              </a:solidFill>
            </a:endParaRPr>
          </a:p>
          <a:p>
            <a:pPr indent="0" lvl="0" marL="457200" rtl="0" algn="l">
              <a:lnSpc>
                <a:spcPct val="100000"/>
              </a:lnSpc>
              <a:spcBef>
                <a:spcPts val="0"/>
              </a:spcBef>
              <a:spcAft>
                <a:spcPts val="0"/>
              </a:spcAft>
              <a:buNone/>
            </a:pPr>
            <a:r>
              <a:t/>
            </a:r>
            <a:endParaRPr sz="2000">
              <a:solidFill>
                <a:schemeClr val="accent1"/>
              </a:solidFill>
            </a:endParaRPr>
          </a:p>
          <a:p>
            <a:pPr indent="-355600" lvl="0" marL="457200" rtl="0" algn="l">
              <a:lnSpc>
                <a:spcPct val="100000"/>
              </a:lnSpc>
              <a:spcBef>
                <a:spcPts val="0"/>
              </a:spcBef>
              <a:spcAft>
                <a:spcPts val="0"/>
              </a:spcAft>
              <a:buClr>
                <a:schemeClr val="accent1"/>
              </a:buClr>
              <a:buSzPts val="2000"/>
              <a:buChar char="●"/>
            </a:pPr>
            <a:r>
              <a:rPr lang="en" sz="2000">
                <a:solidFill>
                  <a:schemeClr val="accent1"/>
                </a:solidFill>
              </a:rPr>
              <a:t>Inteligencia artificial explicable. Confianza. </a:t>
            </a:r>
            <a:endParaRPr sz="2000">
              <a:solidFill>
                <a:schemeClr val="accent1"/>
              </a:solidFill>
            </a:endParaRPr>
          </a:p>
          <a:p>
            <a:pPr indent="0" lvl="0" marL="0" rtl="0" algn="l">
              <a:lnSpc>
                <a:spcPct val="100000"/>
              </a:lnSpc>
              <a:spcBef>
                <a:spcPts val="0"/>
              </a:spcBef>
              <a:spcAft>
                <a:spcPts val="0"/>
              </a:spcAft>
              <a:buNone/>
            </a:pPr>
            <a:r>
              <a:t/>
            </a:r>
            <a:endParaRPr sz="2000">
              <a:solidFill>
                <a:schemeClr val="accent1"/>
              </a:solidFill>
            </a:endParaRPr>
          </a:p>
          <a:p>
            <a:pPr indent="-355600" lvl="0" marL="457200" rtl="0" algn="l">
              <a:lnSpc>
                <a:spcPct val="100000"/>
              </a:lnSpc>
              <a:spcBef>
                <a:spcPts val="0"/>
              </a:spcBef>
              <a:spcAft>
                <a:spcPts val="0"/>
              </a:spcAft>
              <a:buClr>
                <a:schemeClr val="accent1"/>
              </a:buClr>
              <a:buSzPts val="2000"/>
              <a:buChar char="●"/>
            </a:pPr>
            <a:r>
              <a:rPr lang="en" sz="2000">
                <a:solidFill>
                  <a:schemeClr val="accent1"/>
                </a:solidFill>
              </a:rPr>
              <a:t>Mejora en la calidad de vida de los pacientes</a:t>
            </a:r>
            <a:endParaRPr sz="2000">
              <a:solidFill>
                <a:schemeClr val="accent1"/>
              </a:solidFill>
            </a:endParaRPr>
          </a:p>
          <a:p>
            <a:pPr indent="0" lvl="0" marL="457200" rtl="0" algn="l">
              <a:lnSpc>
                <a:spcPct val="100000"/>
              </a:lnSpc>
              <a:spcBef>
                <a:spcPts val="0"/>
              </a:spcBef>
              <a:spcAft>
                <a:spcPts val="0"/>
              </a:spcAft>
              <a:buNone/>
            </a:pPr>
            <a:r>
              <a:t/>
            </a:r>
            <a:endParaRPr sz="2000">
              <a:solidFill>
                <a:schemeClr val="accent1"/>
              </a:solidFill>
            </a:endParaRPr>
          </a:p>
          <a:p>
            <a:pPr indent="-355600" lvl="0" marL="457200" rtl="0" algn="l">
              <a:lnSpc>
                <a:spcPct val="100000"/>
              </a:lnSpc>
              <a:spcBef>
                <a:spcPts val="0"/>
              </a:spcBef>
              <a:spcAft>
                <a:spcPts val="0"/>
              </a:spcAft>
              <a:buClr>
                <a:schemeClr val="accent1"/>
              </a:buClr>
              <a:buSzPts val="2000"/>
              <a:buChar char="●"/>
            </a:pPr>
            <a:r>
              <a:rPr lang="en" sz="2000">
                <a:solidFill>
                  <a:schemeClr val="accent1"/>
                </a:solidFill>
              </a:rPr>
              <a:t>Uso eficiente de los recursos en los centros de salud</a:t>
            </a:r>
            <a:endParaRPr sz="2000">
              <a:solidFill>
                <a:schemeClr val="accent1"/>
              </a:solidFill>
            </a:endParaRPr>
          </a:p>
          <a:p>
            <a:pPr indent="0" lvl="0" marL="0" rtl="0" algn="l">
              <a:lnSpc>
                <a:spcPct val="100000"/>
              </a:lnSpc>
              <a:spcBef>
                <a:spcPts val="0"/>
              </a:spcBef>
              <a:spcAft>
                <a:spcPts val="0"/>
              </a:spcAft>
              <a:buNone/>
            </a:pPr>
            <a:r>
              <a:t/>
            </a:r>
            <a:endParaRPr sz="2000">
              <a:solidFill>
                <a:schemeClr val="accent1"/>
              </a:solidFill>
            </a:endParaRPr>
          </a:p>
          <a:p>
            <a:pPr indent="0" lvl="0" marL="0" rtl="0" algn="l">
              <a:lnSpc>
                <a:spcPct val="100000"/>
              </a:lnSpc>
              <a:spcBef>
                <a:spcPts val="0"/>
              </a:spcBef>
              <a:spcAft>
                <a:spcPts val="0"/>
              </a:spcAft>
              <a:buNone/>
            </a:pPr>
            <a:r>
              <a:t/>
            </a:r>
            <a:endParaRPr sz="2000">
              <a:solidFill>
                <a:schemeClr val="accent1"/>
              </a:solidFill>
            </a:endParaRPr>
          </a:p>
          <a:p>
            <a:pPr indent="0" lvl="0" marL="0" rtl="0" algn="l">
              <a:lnSpc>
                <a:spcPct val="100000"/>
              </a:lnSpc>
              <a:spcBef>
                <a:spcPts val="0"/>
              </a:spcBef>
              <a:spcAft>
                <a:spcPts val="0"/>
              </a:spcAft>
              <a:buNone/>
            </a:pPr>
            <a:r>
              <a:t/>
            </a:r>
            <a:endParaRPr sz="2000">
              <a:solidFill>
                <a:schemeClr val="accent1"/>
              </a:solidFill>
            </a:endParaRPr>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SzPts val="3500"/>
              <a:buNone/>
            </a:pPr>
            <a:r>
              <a:t/>
            </a:r>
            <a:endParaRPr sz="2000"/>
          </a:p>
          <a:p>
            <a:pPr indent="0" lvl="0" marL="0" rtl="0" algn="l">
              <a:lnSpc>
                <a:spcPct val="100000"/>
              </a:lnSpc>
              <a:spcBef>
                <a:spcPts val="0"/>
              </a:spcBef>
              <a:spcAft>
                <a:spcPts val="0"/>
              </a:spcAft>
              <a:buClr>
                <a:srgbClr val="000000"/>
              </a:buClr>
              <a:buSzPts val="3500"/>
              <a:buFont typeface="Arial"/>
              <a:buNone/>
            </a:pPr>
            <a:r>
              <a:t/>
            </a:r>
            <a:endParaRPr sz="1500"/>
          </a:p>
          <a:p>
            <a:pPr indent="0" lvl="0" marL="0" rtl="0" algn="l">
              <a:lnSpc>
                <a:spcPct val="100000"/>
              </a:lnSpc>
              <a:spcBef>
                <a:spcPts val="0"/>
              </a:spcBef>
              <a:spcAft>
                <a:spcPts val="0"/>
              </a:spcAft>
              <a:buSzPts val="3500"/>
              <a:buNone/>
            </a:pPr>
            <a:r>
              <a:t/>
            </a:r>
            <a:endParaRPr sz="1500"/>
          </a:p>
          <a:p>
            <a:pPr indent="0" lvl="0" marL="0" rtl="0" algn="l">
              <a:lnSpc>
                <a:spcPct val="100000"/>
              </a:lnSpc>
              <a:spcBef>
                <a:spcPts val="0"/>
              </a:spcBef>
              <a:spcAft>
                <a:spcPts val="0"/>
              </a:spcAft>
              <a:buSzPts val="35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politics thesis by Slidesgo">
  <a:themeElements>
    <a:clrScheme name="Simple Light">
      <a:dk1>
        <a:srgbClr val="2B2D42"/>
      </a:dk1>
      <a:lt1>
        <a:srgbClr val="EDF2F4"/>
      </a:lt1>
      <a:dk2>
        <a:srgbClr val="FFFFFF"/>
      </a:dk2>
      <a:lt2>
        <a:srgbClr val="7E899C"/>
      </a:lt2>
      <a:accent1>
        <a:srgbClr val="2B2D42"/>
      </a:accent1>
      <a:accent2>
        <a:srgbClr val="EDF2F4"/>
      </a:accent2>
      <a:accent3>
        <a:srgbClr val="E06666"/>
      </a:accent3>
      <a:accent4>
        <a:srgbClr val="2B2D42"/>
      </a:accent4>
      <a:accent5>
        <a:srgbClr val="E06666"/>
      </a:accent5>
      <a:accent6>
        <a:srgbClr val="7E899C"/>
      </a:accent6>
      <a:hlink>
        <a:srgbClr val="2B2D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Angela Burgaleta</dc:creator>
</cp:coreProperties>
</file>