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21" r:id="rId2"/>
    <p:sldId id="328" r:id="rId3"/>
    <p:sldId id="273" r:id="rId4"/>
    <p:sldId id="297" r:id="rId5"/>
    <p:sldId id="350" r:id="rId6"/>
    <p:sldId id="351" r:id="rId7"/>
    <p:sldId id="352" r:id="rId8"/>
    <p:sldId id="353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1509"/>
    <a:srgbClr val="A11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020820"/>
            <a:ext cx="7856855" cy="13569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燕园吸猫助手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469890"/>
            <a:ext cx="7856855" cy="10445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软件工程第七组 课程实践第二次报告</a:t>
            </a:r>
          </a:p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报告人：张颢丹 滕沅建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人机交互设计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10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0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控制驱动设计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11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42D80-6BF6-4768-B608-F947C37D7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355" y="1453094"/>
            <a:ext cx="8275030" cy="4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数据管理设计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12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9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大纲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0982" y="1181100"/>
            <a:ext cx="10606270" cy="4174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面向对象分析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用况图、类图、状态图、顺序图、活动图、包图</a:t>
            </a: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面向对象设计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问题域设计、人机交互设计、控制驱动设计、数据管理设计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项目相关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分工、进度、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demo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pPr algn="ctr"/>
            <a:fld id="{9A0DB2DC-4C9A-4742-B13C-FB6460FD3503}" type="slidenum">
              <a:rPr lang="en-US" sz="2400">
                <a:solidFill>
                  <a:schemeClr val="bg1"/>
                </a:solidFill>
              </a:rPr>
              <a:pPr algn="ctr"/>
              <a:t>13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分工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14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03BBBA3-3B79-4AFB-817E-310A816AF51F}"/>
              </a:ext>
            </a:extLst>
          </p:cNvPr>
          <p:cNvSpPr txBox="1"/>
          <p:nvPr/>
        </p:nvSpPr>
        <p:spPr>
          <a:xfrm>
            <a:off x="1079501" y="1009804"/>
            <a:ext cx="9588500" cy="17205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fontAlgn="auto">
              <a:lnSpc>
                <a:spcPct val="130000"/>
              </a:lnSpc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类图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：程轶、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王昱斐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宋泽田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顺序图、包图、状态图：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张石然、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叶文沁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张颢丹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用况图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：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余卓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滕沅建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4E09FF-28D1-4E5A-9E88-C0BD7201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75335"/>
              </p:ext>
            </p:extLst>
          </p:nvPr>
        </p:nvGraphicFramePr>
        <p:xfrm>
          <a:off x="1809751" y="3438433"/>
          <a:ext cx="8538936" cy="217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12">
                  <a:extLst>
                    <a:ext uri="{9D8B030D-6E8A-4147-A177-3AD203B41FA5}">
                      <a16:colId xmlns:a16="http://schemas.microsoft.com/office/drawing/2014/main" val="632224252"/>
                    </a:ext>
                  </a:extLst>
                </a:gridCol>
                <a:gridCol w="2846312">
                  <a:extLst>
                    <a:ext uri="{9D8B030D-6E8A-4147-A177-3AD203B41FA5}">
                      <a16:colId xmlns:a16="http://schemas.microsoft.com/office/drawing/2014/main" val="1608809641"/>
                    </a:ext>
                  </a:extLst>
                </a:gridCol>
                <a:gridCol w="2846312">
                  <a:extLst>
                    <a:ext uri="{9D8B030D-6E8A-4147-A177-3AD203B41FA5}">
                      <a16:colId xmlns:a16="http://schemas.microsoft.com/office/drawing/2014/main" val="774848877"/>
                    </a:ext>
                  </a:extLst>
                </a:gridCol>
              </a:tblGrid>
              <a:tr h="4357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后端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59450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管理员相关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余卓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滕沅建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4274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用户相关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宋泽田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张颢丹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97308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张石然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叶文沁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93029"/>
                  </a:ext>
                </a:extLst>
              </a:tr>
              <a:tr h="4357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猫咪档案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程轶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王昱斐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Demo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展示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15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0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15" y="646493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317115" y="1788795"/>
            <a:ext cx="7257415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16</a:t>
            </a:fld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大纲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0982" y="1181100"/>
            <a:ext cx="10606270" cy="424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面向对象分析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用况图、类图、状态图、顺序图、活动图、包图</a:t>
            </a: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面向对象设计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问题域设计、人机交互设计、数据管理设计、控制驱动设计</a:t>
            </a: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项目相关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分工、进度、展示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用况图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3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AE6F2BB0-22F4-464C-A6ED-668459BEA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40" y="1240866"/>
            <a:ext cx="8621371" cy="48607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类图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4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2B2F65-C6A1-46CF-A028-87D9A3FB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95" y="392112"/>
            <a:ext cx="7122478" cy="60919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状态图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编辑动态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5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AD4B7C-4805-4169-AF12-F9DB4FC8CF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54" y="1542627"/>
            <a:ext cx="8335859" cy="38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FFDDE7-8E12-482C-A23E-2687CB26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29" y="417195"/>
            <a:ext cx="5267325" cy="60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顺序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图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发布动态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6</a:t>
            </a:fld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594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包图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7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3F9FCF-86A4-47B7-8FDB-FFF78A384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7876"/>
            <a:ext cx="12192000" cy="4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377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大纲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0982" y="1181100"/>
            <a:ext cx="10606270" cy="41740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面向对象分析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用况图、类图、状态图、顺序图、活动图、包图</a:t>
            </a: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面向对象设计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问题域设计、人机交互设计、控制驱动设计、数据管理设计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项目相关</a:t>
            </a:r>
          </a:p>
          <a:p>
            <a:pPr marL="1371600" lvl="2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分工、进度、展示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pPr algn="ctr"/>
            <a:fld id="{9A0DB2DC-4C9A-4742-B13C-FB6460FD3503}" type="slidenum">
              <a:rPr lang="en-US" sz="2400">
                <a:solidFill>
                  <a:schemeClr val="bg1"/>
                </a:solidFill>
              </a:rPr>
              <a:pPr algn="ctr"/>
              <a:t>8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4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问题域设计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12E3751-2B70-4E41-B349-A58FC1E92DC5}"/>
              </a:ext>
            </a:extLst>
          </p:cNvPr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7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225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Calibri Light</vt:lpstr>
      <vt:lpstr>Office Theme</vt:lpstr>
      <vt:lpstr>燕园吸猫助手</vt:lpstr>
      <vt:lpstr>大纲</vt:lpstr>
      <vt:lpstr>用况图</vt:lpstr>
      <vt:lpstr>类图</vt:lpstr>
      <vt:lpstr>状态图-编辑动态</vt:lpstr>
      <vt:lpstr>顺序图-发布动态</vt:lpstr>
      <vt:lpstr>包图</vt:lpstr>
      <vt:lpstr>大纲</vt:lpstr>
      <vt:lpstr>问题域设计</vt:lpstr>
      <vt:lpstr>人机交互设计</vt:lpstr>
      <vt:lpstr>控制驱动设计</vt:lpstr>
      <vt:lpstr>数据管理设计</vt:lpstr>
      <vt:lpstr>大纲</vt:lpstr>
      <vt:lpstr>分工</vt:lpstr>
      <vt:lpstr>Demo展示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燕园吸猫助手</dc:title>
  <dc:creator/>
  <cp:lastModifiedBy>pkuzhd</cp:lastModifiedBy>
  <cp:revision>113</cp:revision>
  <dcterms:created xsi:type="dcterms:W3CDTF">2020-03-18T11:08:00Z</dcterms:created>
  <dcterms:modified xsi:type="dcterms:W3CDTF">2020-04-29T15:21:23Z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