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30F6-9FE0-7569-EA4E-B7C580E6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3FBE6-90A2-1869-B081-66F27F73E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B61D-BB68-4660-0A7B-2DDB3E5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6F7D-DC5E-1EED-5745-F78C9E2C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604D-8F16-C732-6F0F-F5EA60B3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31E-8DB1-9D2C-2280-C39D6CB0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F966D-370A-C78E-5017-CB9C6182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A6E3-F709-4802-D1FD-2A422CC4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906F-984A-9326-3989-F351950C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8486-40FB-36AD-8497-E0D800D9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9305B-D1AB-1D12-CC81-CA172875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688FD-9280-F0EC-72CA-DF9E5071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E113-A285-02B8-426A-7729D58B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E7F3-2E64-6BB8-7994-A49824F0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90560-0E5D-E37D-99F5-CCE0317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70A0-E9C6-C90F-E26D-0491530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92B0-080E-D77E-C165-8A7CA79E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6E68-E618-536A-2557-853A4CD8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7E82-220C-F928-9C29-66CC3BB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070F-E1FF-CEEE-3812-DB4773B4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C1C-9960-50CB-EAEE-E703A8CE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FF04-2EA4-320F-528B-A5EC01C6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BD4D-24EA-E9BF-C542-C3FFACA0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F630-7526-C18A-73DE-C658E112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5002-B60C-B282-D396-8E9BABB9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9D8F-1FEB-CD67-BA10-9A49B13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B227-6BA4-D0E7-7BC9-CAC01C37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96D5-D56F-A749-FEBA-DA2ADEEE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16A9-D2B1-134C-2F2F-677ADE84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9E37-CF4E-84D3-2E9C-F9F59F03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FF29-4620-2600-FDA2-434E816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8621-EDD0-4348-FB7D-6FCEBD17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47C7-C4A9-029D-DA83-34F966C5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1AF9-07D4-5B39-E3BE-E21F3189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385A2-6DA5-0CEC-22F9-FF8740F8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A062-2420-7FD9-CF4A-1F1491122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FE0B0-8F47-1621-9F4D-6965721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E1410-1356-C534-DE90-7F09A2A0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80FFE-E4CE-7A13-CCED-659DC54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7D5B-6490-DEAA-35CF-7E972AD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FCAC8-CBAF-6F26-8A32-57870D44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0DB0-6DD0-50FD-2869-704AFBA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D756E-FE31-C75D-B43C-494E9ABB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3E48-4F23-4F4E-1949-1167A7E7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86B43-84B2-0C72-DF7F-BBA62E12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05A1C-3382-3717-1457-4025128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A8E-84A5-FABA-EE04-04E91EF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75EA-B550-8B5A-6ACE-C1F13D7B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5A165-20B7-7465-CCCB-86C96194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CEEE-22A5-E1FD-B15C-0589D58F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E8B-A264-7252-BD34-59EE3ECF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97BC-8DE4-DB7A-DBE5-685C2A39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53A6-1685-3927-AD16-A287156B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27AA-493B-822E-273A-E7E081A5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2F7B-1F02-B888-582F-ECDA2AA0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3DD34-DED7-0683-3D58-A381C167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3549-3A87-9518-46B0-4FA15B95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3F47F-41CA-3D6B-7354-2F1C5E33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EEB8-29D4-B72E-195F-2EECF86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C0-DF92-BBA5-47D2-1ACFFFF6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C91B-F8E7-62F5-92E5-C71C03EF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ED37-8B30-445B-8391-06BE53B642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3A7E-7E18-5E30-846F-50C9F62B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32F0-8418-E67D-159F-1902DBEA3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18B8-8125-4B10-9373-0C0DE1894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C3E061-E58B-1FE7-AF96-843239BEF109}"/>
              </a:ext>
            </a:extLst>
          </p:cNvPr>
          <p:cNvGrpSpPr/>
          <p:nvPr/>
        </p:nvGrpSpPr>
        <p:grpSpPr>
          <a:xfrm>
            <a:off x="3085680" y="2257261"/>
            <a:ext cx="6020640" cy="2343477"/>
            <a:chOff x="3085680" y="2257261"/>
            <a:chExt cx="6020640" cy="23434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166366-D7B8-DB91-C2CD-E7165825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5680" y="2257261"/>
              <a:ext cx="6020640" cy="23434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2A378CA-1AFE-7712-C58B-B5793E765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747" y="2610035"/>
              <a:ext cx="195492" cy="1808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3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45D56-A394-EC38-222F-DFAD8E9C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68" y="0"/>
            <a:ext cx="9287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</dc:creator>
  <cp:lastModifiedBy>Kevin F</cp:lastModifiedBy>
  <cp:revision>2</cp:revision>
  <dcterms:created xsi:type="dcterms:W3CDTF">2023-01-30T15:35:26Z</dcterms:created>
  <dcterms:modified xsi:type="dcterms:W3CDTF">2023-01-30T15:45:41Z</dcterms:modified>
</cp:coreProperties>
</file>