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3" name="ttu 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6T15:38:30.188">
    <p:pos x="3749" y="1633"/>
    <p:text>各項資料庫功能</p:text>
  </p:cm>
  <p:cm authorId="0" idx="2" dt="2023-05-06T15:38:14.777">
    <p:pos x="1314" y="1664"/>
    <p:text>回答當前資料庫的題目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5-06T15:38:30.188">
    <p:pos x="3749" y="1633"/>
    <p:text>各項資料庫功能</p:text>
  </p:cm>
  <p:cm authorId="0" idx="4" dt="2023-05-06T15:43:17.877">
    <p:pos x="2442" y="2083"/>
    <p:text>當前任務傑完成頁面</p:text>
  </p:cm>
  <p:cm authorId="0" idx="5" dt="2023-05-06T15:38:14.777">
    <p:pos x="1314" y="1664"/>
    <p:text>回答當前資料庫的題目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5-06T15:43:17.877">
    <p:pos x="2442" y="2083"/>
    <p:text>當前任務傑完成頁面</p:text>
  </p:cm>
  <p:cm authorId="0" idx="7" dt="2023-05-06T15:38:14.777">
    <p:pos x="1314" y="1664"/>
    <p:text>回答當前資料庫的題目</p:text>
  </p:cm>
  <p:cm authorId="0" idx="8" dt="2023-05-06T15:38:30.188">
    <p:pos x="3749" y="1633"/>
    <p:text>各項資料庫功能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05-06T15:38:14.777">
    <p:pos x="1314" y="1664"/>
    <p:text>回答當前資料庫的題目</p:text>
  </p:cm>
  <p:cm authorId="0" idx="10" dt="2023-05-06T15:43:17.877">
    <p:pos x="2442" y="2083"/>
    <p:text>當前任務傑完成頁面</p:text>
  </p:cm>
  <p:cm authorId="0" idx="11" dt="2023-05-06T15:38:30.188">
    <p:pos x="3749" y="1633"/>
    <p:text>各項資料庫功能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3-05-06T15:20:42.378">
    <p:pos x="662" y="971"/>
    <p:text>程式運行完後的使用者總紀錄(包含模式選擇、更改過程等)</p:text>
  </p:cm>
  <p:cm authorId="0" idx="13" dt="2023-05-06T15:21:59.229">
    <p:pos x="662" y="1071"/>
    <p:text>input: 預先擬好的題目資料庫，output: 使用者更改後的資料庫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e5a8bcbc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e5a8bcb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5a8bcbc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5a8bcbc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5a8bcb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5a8bcb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5a8bcbc1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5a8bcbc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e5a8bcbc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e5a8bcbc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5a8bcbc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5a8bcbc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5a8bcbc1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5a8bcbc1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e5a8bcbc1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e5a8bcbc1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e5a8bcbc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e5a8bcbc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392825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程式設計(二) 期末專題 期中簡報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問答遊戲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94200" y="2840925"/>
            <a:ext cx="20778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accent1"/>
                </a:solidFill>
              </a:rPr>
              <a:t>by Team15: </a:t>
            </a:r>
            <a:r>
              <a:rPr lang="zh-TW" sz="22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提姆</a:t>
            </a:r>
            <a:endParaRPr sz="22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572000" y="2840925"/>
            <a:ext cx="2566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411410021 </a:t>
            </a:r>
            <a:r>
              <a:rPr lang="zh-TW" sz="2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李和豫</a:t>
            </a:r>
            <a:endParaRPr sz="2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411335004 郭宏哲</a:t>
            </a:r>
            <a:endParaRPr sz="2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407410042 谷品儒</a:t>
            </a:r>
            <a:endParaRPr sz="2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408210054 趙曉峰</a:t>
            </a:r>
            <a:endParaRPr sz="2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2391300" y="3241050"/>
            <a:ext cx="4361400" cy="13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 time !</a:t>
            </a:r>
            <a:endParaRPr b="1" sz="400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213" y="1358675"/>
            <a:ext cx="3631575" cy="20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6514000" y="3128000"/>
            <a:ext cx="17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對我有意見嗎.gif )</a:t>
            </a:r>
            <a:endParaRPr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問答遊戲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953550" y="1800200"/>
            <a:ext cx="72369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靈感來源</a:t>
            </a:r>
            <a:r>
              <a:rPr b="1" lang="zh-TW" sz="24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知識王</a:t>
            </a:r>
            <a:endParaRPr b="1" sz="24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資料庫: 題目、答案、答對率</a:t>
            </a:r>
            <a:endParaRPr b="1" sz="24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使用者: 進行遊戲、編輯資料庫</a:t>
            </a:r>
            <a:endParaRPr b="1" sz="24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輸出結果: 遊戲結果、編輯紀錄</a:t>
            </a:r>
            <a:endParaRPr b="1" sz="24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725" y="2429575"/>
            <a:ext cx="1545626" cy="1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876750" y="19683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選擇模式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1" name="Google Shape;151;p16"/>
          <p:cNvCxnSpPr>
            <a:stCxn id="150" idx="2"/>
            <a:endCxn id="149" idx="0"/>
          </p:cNvCxnSpPr>
          <p:nvPr/>
        </p:nvCxnSpPr>
        <p:spPr>
          <a:xfrm>
            <a:off x="4572000" y="1531063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876750" y="19683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選擇模式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086950" y="264255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遊玩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953050" y="259380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1" name="Google Shape;161;p17"/>
          <p:cNvCxnSpPr>
            <a:stCxn id="160" idx="2"/>
            <a:endCxn id="157" idx="0"/>
          </p:cNvCxnSpPr>
          <p:nvPr/>
        </p:nvCxnSpPr>
        <p:spPr>
          <a:xfrm>
            <a:off x="4572000" y="1531063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57" idx="3"/>
            <a:endCxn id="159" idx="0"/>
          </p:cNvCxnSpPr>
          <p:nvPr/>
        </p:nvCxnSpPr>
        <p:spPr>
          <a:xfrm>
            <a:off x="5267250" y="2210463"/>
            <a:ext cx="1237800" cy="383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stCxn id="157" idx="1"/>
            <a:endCxn id="158" idx="0"/>
          </p:cNvCxnSpPr>
          <p:nvPr/>
        </p:nvCxnSpPr>
        <p:spPr>
          <a:xfrm flipH="1">
            <a:off x="2638950" y="2210463"/>
            <a:ext cx="1237800" cy="4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876750" y="19683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選擇模式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086950" y="264255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遊玩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953050" y="259380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76750" y="33077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完成頁面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4" name="Google Shape;174;p18"/>
          <p:cNvCxnSpPr>
            <a:stCxn id="172" idx="2"/>
            <a:endCxn id="169" idx="0"/>
          </p:cNvCxnSpPr>
          <p:nvPr/>
        </p:nvCxnSpPr>
        <p:spPr>
          <a:xfrm>
            <a:off x="4572000" y="1531063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stCxn id="169" idx="3"/>
            <a:endCxn id="171" idx="0"/>
          </p:cNvCxnSpPr>
          <p:nvPr/>
        </p:nvCxnSpPr>
        <p:spPr>
          <a:xfrm>
            <a:off x="5267250" y="2210463"/>
            <a:ext cx="1237800" cy="383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71" idx="2"/>
            <a:endCxn id="173" idx="3"/>
          </p:cNvCxnSpPr>
          <p:nvPr/>
        </p:nvCxnSpPr>
        <p:spPr>
          <a:xfrm rot="5400000">
            <a:off x="5650200" y="2695050"/>
            <a:ext cx="4719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69" idx="1"/>
            <a:endCxn id="170" idx="0"/>
          </p:cNvCxnSpPr>
          <p:nvPr/>
        </p:nvCxnSpPr>
        <p:spPr>
          <a:xfrm flipH="1">
            <a:off x="2638950" y="2210463"/>
            <a:ext cx="1237800" cy="4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70" idx="2"/>
            <a:endCxn id="173" idx="1"/>
          </p:cNvCxnSpPr>
          <p:nvPr/>
        </p:nvCxnSpPr>
        <p:spPr>
          <a:xfrm flipH="1" rot="-5400000">
            <a:off x="3046350" y="2719350"/>
            <a:ext cx="4230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876750" y="19683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選擇模式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086950" y="264255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遊玩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953050" y="259380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876750" y="33077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完成頁面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89" name="Google Shape;189;p19"/>
          <p:cNvCxnSpPr>
            <a:stCxn id="187" idx="2"/>
            <a:endCxn id="184" idx="0"/>
          </p:cNvCxnSpPr>
          <p:nvPr/>
        </p:nvCxnSpPr>
        <p:spPr>
          <a:xfrm>
            <a:off x="4572000" y="1531063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88" idx="0"/>
            <a:endCxn id="184" idx="2"/>
          </p:cNvCxnSpPr>
          <p:nvPr/>
        </p:nvCxnSpPr>
        <p:spPr>
          <a:xfrm rot="10800000">
            <a:off x="4572000" y="2452463"/>
            <a:ext cx="0" cy="8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84" idx="3"/>
            <a:endCxn id="186" idx="0"/>
          </p:cNvCxnSpPr>
          <p:nvPr/>
        </p:nvCxnSpPr>
        <p:spPr>
          <a:xfrm>
            <a:off x="5267250" y="2210463"/>
            <a:ext cx="1237800" cy="383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6" idx="2"/>
            <a:endCxn id="188" idx="3"/>
          </p:cNvCxnSpPr>
          <p:nvPr/>
        </p:nvCxnSpPr>
        <p:spPr>
          <a:xfrm rot="5400000">
            <a:off x="5650200" y="2695050"/>
            <a:ext cx="4719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4" idx="1"/>
            <a:endCxn id="185" idx="0"/>
          </p:cNvCxnSpPr>
          <p:nvPr/>
        </p:nvCxnSpPr>
        <p:spPr>
          <a:xfrm flipH="1">
            <a:off x="2638950" y="2210463"/>
            <a:ext cx="1237800" cy="4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85" idx="2"/>
            <a:endCxn id="188" idx="1"/>
          </p:cNvCxnSpPr>
          <p:nvPr/>
        </p:nvCxnSpPr>
        <p:spPr>
          <a:xfrm flipH="1" rot="-5400000">
            <a:off x="3046350" y="2719350"/>
            <a:ext cx="4230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314275"/>
            <a:ext cx="7505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使用者流程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876750" y="19683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選擇模式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2086950" y="264255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遊玩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953050" y="2593800"/>
            <a:ext cx="11040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190950" y="1046863"/>
            <a:ext cx="27621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程式啟動: 開啟視窗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876400" y="4238225"/>
            <a:ext cx="33912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程式結束: 輸出結果檔案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876750" y="3307763"/>
            <a:ext cx="1390500" cy="484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st="28575">
              <a:srgbClr val="000000">
                <a:alpha val="31000"/>
              </a:srgbClr>
            </a:outerShdw>
          </a:effectLst>
        </p:spPr>
        <p:txBody>
          <a:bodyPr anchorCtr="0" anchor="t" bIns="72000" lIns="36000" spcFirstLastPara="1" rIns="36000" wrap="square" tIns="72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完成頁面</a:t>
            </a:r>
            <a:endParaRPr b="1" sz="22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6" name="Google Shape;206;p20"/>
          <p:cNvCxnSpPr>
            <a:stCxn id="203" idx="2"/>
            <a:endCxn id="200" idx="0"/>
          </p:cNvCxnSpPr>
          <p:nvPr/>
        </p:nvCxnSpPr>
        <p:spPr>
          <a:xfrm>
            <a:off x="4572000" y="1531063"/>
            <a:ext cx="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>
            <a:stCxn id="205" idx="2"/>
            <a:endCxn id="204" idx="0"/>
          </p:cNvCxnSpPr>
          <p:nvPr/>
        </p:nvCxnSpPr>
        <p:spPr>
          <a:xfrm>
            <a:off x="4572000" y="3791963"/>
            <a:ext cx="0" cy="4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205" idx="0"/>
            <a:endCxn id="200" idx="2"/>
          </p:cNvCxnSpPr>
          <p:nvPr/>
        </p:nvCxnSpPr>
        <p:spPr>
          <a:xfrm rot="10800000">
            <a:off x="4572000" y="2452463"/>
            <a:ext cx="0" cy="8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200" idx="3"/>
            <a:endCxn id="202" idx="0"/>
          </p:cNvCxnSpPr>
          <p:nvPr/>
        </p:nvCxnSpPr>
        <p:spPr>
          <a:xfrm>
            <a:off x="5267250" y="2210463"/>
            <a:ext cx="1237800" cy="383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202" idx="2"/>
            <a:endCxn id="205" idx="3"/>
          </p:cNvCxnSpPr>
          <p:nvPr/>
        </p:nvCxnSpPr>
        <p:spPr>
          <a:xfrm rot="5400000">
            <a:off x="5650200" y="2695050"/>
            <a:ext cx="4719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200" idx="1"/>
            <a:endCxn id="201" idx="0"/>
          </p:cNvCxnSpPr>
          <p:nvPr/>
        </p:nvCxnSpPr>
        <p:spPr>
          <a:xfrm flipH="1">
            <a:off x="2638950" y="2210463"/>
            <a:ext cx="1237800" cy="4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201" idx="2"/>
            <a:endCxn id="205" idx="1"/>
          </p:cNvCxnSpPr>
          <p:nvPr/>
        </p:nvCxnSpPr>
        <p:spPr>
          <a:xfrm flipH="1" rot="-5400000">
            <a:off x="3046350" y="2719350"/>
            <a:ext cx="423000" cy="123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19150" y="777775"/>
            <a:ext cx="7505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database system: 題目資料庫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051950" y="1542775"/>
            <a:ext cx="70401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➔"/>
            </a:pPr>
            <a:r>
              <a:rPr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Add, Delete</a:t>
            </a:r>
            <a:endParaRPr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◆"/>
            </a:pP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linked list: 使用者可自行增減題目</a:t>
            </a:r>
            <a:endParaRPr b="1"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➔"/>
            </a:pPr>
            <a:r>
              <a:rPr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Traverse, Search, Sort</a:t>
            </a:r>
            <a:endParaRPr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◆"/>
            </a:pP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tree: 以樹整理資料庫內容</a:t>
            </a:r>
            <a:endParaRPr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➔"/>
            </a:pPr>
            <a:r>
              <a:rPr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File I/O</a:t>
            </a:r>
            <a:endParaRPr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◆"/>
            </a:pP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資料庫內容</a:t>
            </a: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(.txt)</a:t>
            </a: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lang="zh-TW" sz="2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使用者運行紀錄</a:t>
            </a:r>
            <a:endParaRPr b="1" sz="2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