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1"/>
  </p:notesMasterIdLst>
  <p:sldIdLst>
    <p:sldId id="276" r:id="rId3"/>
    <p:sldId id="351" r:id="rId4"/>
    <p:sldId id="808" r:id="rId5"/>
    <p:sldId id="802" r:id="rId6"/>
    <p:sldId id="803" r:id="rId7"/>
    <p:sldId id="804" r:id="rId8"/>
    <p:sldId id="805" r:id="rId9"/>
    <p:sldId id="80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4" d="100"/>
          <a:sy n="164" d="100"/>
        </p:scale>
        <p:origin x="172"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iro Alberto Malaga Ortega" userId="8c8be4c5-468d-45bf-af5b-80e2a4deb195" providerId="ADAL" clId="{2E195860-0918-4293-90A9-DC25D26670A8}"/>
    <pc:docChg chg="delSld modSld">
      <pc:chgData name="Ramiro Alberto Malaga Ortega" userId="8c8be4c5-468d-45bf-af5b-80e2a4deb195" providerId="ADAL" clId="{2E195860-0918-4293-90A9-DC25D26670A8}" dt="2024-01-17T20:33:05.420" v="1"/>
      <pc:docMkLst>
        <pc:docMk/>
      </pc:docMkLst>
      <pc:sldChg chg="del">
        <pc:chgData name="Ramiro Alberto Malaga Ortega" userId="8c8be4c5-468d-45bf-af5b-80e2a4deb195" providerId="ADAL" clId="{2E195860-0918-4293-90A9-DC25D26670A8}" dt="2024-01-17T20:19:24.328" v="0" actId="47"/>
        <pc:sldMkLst>
          <pc:docMk/>
          <pc:sldMk cId="1106027204" sldId="792"/>
        </pc:sldMkLst>
      </pc:sldChg>
      <pc:sldChg chg="del">
        <pc:chgData name="Ramiro Alberto Malaga Ortega" userId="8c8be4c5-468d-45bf-af5b-80e2a4deb195" providerId="ADAL" clId="{2E195860-0918-4293-90A9-DC25D26670A8}" dt="2024-01-17T20:19:24.328" v="0" actId="47"/>
        <pc:sldMkLst>
          <pc:docMk/>
          <pc:sldMk cId="1167619380" sldId="793"/>
        </pc:sldMkLst>
      </pc:sldChg>
      <pc:sldChg chg="del">
        <pc:chgData name="Ramiro Alberto Malaga Ortega" userId="8c8be4c5-468d-45bf-af5b-80e2a4deb195" providerId="ADAL" clId="{2E195860-0918-4293-90A9-DC25D26670A8}" dt="2024-01-17T20:19:24.328" v="0" actId="47"/>
        <pc:sldMkLst>
          <pc:docMk/>
          <pc:sldMk cId="447963507" sldId="794"/>
        </pc:sldMkLst>
      </pc:sldChg>
      <pc:sldChg chg="del">
        <pc:chgData name="Ramiro Alberto Malaga Ortega" userId="8c8be4c5-468d-45bf-af5b-80e2a4deb195" providerId="ADAL" clId="{2E195860-0918-4293-90A9-DC25D26670A8}" dt="2024-01-17T20:19:24.328" v="0" actId="47"/>
        <pc:sldMkLst>
          <pc:docMk/>
          <pc:sldMk cId="2207206643" sldId="795"/>
        </pc:sldMkLst>
      </pc:sldChg>
      <pc:sldChg chg="del">
        <pc:chgData name="Ramiro Alberto Malaga Ortega" userId="8c8be4c5-468d-45bf-af5b-80e2a4deb195" providerId="ADAL" clId="{2E195860-0918-4293-90A9-DC25D26670A8}" dt="2024-01-17T20:19:24.328" v="0" actId="47"/>
        <pc:sldMkLst>
          <pc:docMk/>
          <pc:sldMk cId="3447497537" sldId="796"/>
        </pc:sldMkLst>
      </pc:sldChg>
      <pc:sldChg chg="del">
        <pc:chgData name="Ramiro Alberto Malaga Ortega" userId="8c8be4c5-468d-45bf-af5b-80e2a4deb195" providerId="ADAL" clId="{2E195860-0918-4293-90A9-DC25D26670A8}" dt="2024-01-17T20:19:24.328" v="0" actId="47"/>
        <pc:sldMkLst>
          <pc:docMk/>
          <pc:sldMk cId="486836624" sldId="797"/>
        </pc:sldMkLst>
      </pc:sldChg>
      <pc:sldChg chg="del">
        <pc:chgData name="Ramiro Alberto Malaga Ortega" userId="8c8be4c5-468d-45bf-af5b-80e2a4deb195" providerId="ADAL" clId="{2E195860-0918-4293-90A9-DC25D26670A8}" dt="2024-01-17T20:19:24.328" v="0" actId="47"/>
        <pc:sldMkLst>
          <pc:docMk/>
          <pc:sldMk cId="23719633" sldId="798"/>
        </pc:sldMkLst>
      </pc:sldChg>
      <pc:sldChg chg="del">
        <pc:chgData name="Ramiro Alberto Malaga Ortega" userId="8c8be4c5-468d-45bf-af5b-80e2a4deb195" providerId="ADAL" clId="{2E195860-0918-4293-90A9-DC25D26670A8}" dt="2024-01-17T20:19:24.328" v="0" actId="47"/>
        <pc:sldMkLst>
          <pc:docMk/>
          <pc:sldMk cId="433351618" sldId="799"/>
        </pc:sldMkLst>
      </pc:sldChg>
      <pc:sldChg chg="del">
        <pc:chgData name="Ramiro Alberto Malaga Ortega" userId="8c8be4c5-468d-45bf-af5b-80e2a4deb195" providerId="ADAL" clId="{2E195860-0918-4293-90A9-DC25D26670A8}" dt="2024-01-17T20:19:24.328" v="0" actId="47"/>
        <pc:sldMkLst>
          <pc:docMk/>
          <pc:sldMk cId="378327243" sldId="800"/>
        </pc:sldMkLst>
      </pc:sldChg>
      <pc:sldChg chg="del">
        <pc:chgData name="Ramiro Alberto Malaga Ortega" userId="8c8be4c5-468d-45bf-af5b-80e2a4deb195" providerId="ADAL" clId="{2E195860-0918-4293-90A9-DC25D26670A8}" dt="2024-01-17T20:19:24.328" v="0" actId="47"/>
        <pc:sldMkLst>
          <pc:docMk/>
          <pc:sldMk cId="1409748205" sldId="801"/>
        </pc:sldMkLst>
      </pc:sldChg>
      <pc:sldChg chg="modSp mod">
        <pc:chgData name="Ramiro Alberto Malaga Ortega" userId="8c8be4c5-468d-45bf-af5b-80e2a4deb195" providerId="ADAL" clId="{2E195860-0918-4293-90A9-DC25D26670A8}" dt="2024-01-17T20:33:05.420" v="1"/>
        <pc:sldMkLst>
          <pc:docMk/>
          <pc:sldMk cId="2658467867" sldId="807"/>
        </pc:sldMkLst>
        <pc:spChg chg="mod">
          <ac:chgData name="Ramiro Alberto Malaga Ortega" userId="8c8be4c5-468d-45bf-af5b-80e2a4deb195" providerId="ADAL" clId="{2E195860-0918-4293-90A9-DC25D26670A8}" dt="2024-01-17T20:33:05.420" v="1"/>
          <ac:spMkLst>
            <pc:docMk/>
            <pc:sldMk cId="2658467867" sldId="807"/>
            <ac:spMk id="3" creationId="{00000000-0000-0000-0000-000000000000}"/>
          </ac:spMkLst>
        </pc:spChg>
      </pc:sldChg>
      <pc:sldMasterChg chg="delSldLayout">
        <pc:chgData name="Ramiro Alberto Malaga Ortega" userId="8c8be4c5-468d-45bf-af5b-80e2a4deb195" providerId="ADAL" clId="{2E195860-0918-4293-90A9-DC25D26670A8}" dt="2024-01-17T20:19:24.328" v="0" actId="47"/>
        <pc:sldMasterMkLst>
          <pc:docMk/>
          <pc:sldMasterMk cId="1235231779" sldId="2147483661"/>
        </pc:sldMasterMkLst>
        <pc:sldLayoutChg chg="del">
          <pc:chgData name="Ramiro Alberto Malaga Ortega" userId="8c8be4c5-468d-45bf-af5b-80e2a4deb195" providerId="ADAL" clId="{2E195860-0918-4293-90A9-DC25D26670A8}" dt="2024-01-17T20:19:24.328" v="0" actId="47"/>
          <pc:sldLayoutMkLst>
            <pc:docMk/>
            <pc:sldMasterMk cId="1235231779" sldId="2147483661"/>
            <pc:sldLayoutMk cId="549945391" sldId="2147483684"/>
          </pc:sldLayoutMkLst>
        </pc:sldLayoutChg>
      </pc:sldMasterChg>
    </pc:docChg>
  </pc:docChgLst>
  <pc:docChgLst>
    <pc:chgData name="Ramiro Alberto Malaga Ortega" userId="8c8be4c5-468d-45bf-af5b-80e2a4deb195" providerId="ADAL" clId="{1ADB0BE7-F496-45CF-BBF0-54B7C871BC6B}"/>
    <pc:docChg chg="delSld modSld">
      <pc:chgData name="Ramiro Alberto Malaga Ortega" userId="8c8be4c5-468d-45bf-af5b-80e2a4deb195" providerId="ADAL" clId="{1ADB0BE7-F496-45CF-BBF0-54B7C871BC6B}" dt="2024-01-19T19:36:32.761" v="7" actId="20577"/>
      <pc:docMkLst>
        <pc:docMk/>
      </pc:docMkLst>
      <pc:sldChg chg="modSp mod">
        <pc:chgData name="Ramiro Alberto Malaga Ortega" userId="8c8be4c5-468d-45bf-af5b-80e2a4deb195" providerId="ADAL" clId="{1ADB0BE7-F496-45CF-BBF0-54B7C871BC6B}" dt="2024-01-19T19:36:32.761" v="7" actId="20577"/>
        <pc:sldMkLst>
          <pc:docMk/>
          <pc:sldMk cId="461701761" sldId="276"/>
        </pc:sldMkLst>
        <pc:spChg chg="mod">
          <ac:chgData name="Ramiro Alberto Malaga Ortega" userId="8c8be4c5-468d-45bf-af5b-80e2a4deb195" providerId="ADAL" clId="{1ADB0BE7-F496-45CF-BBF0-54B7C871BC6B}" dt="2024-01-19T19:36:32.761" v="7" actId="20577"/>
          <ac:spMkLst>
            <pc:docMk/>
            <pc:sldMk cId="461701761" sldId="276"/>
            <ac:spMk id="11" creationId="{EF7E048D-B207-4139-AC07-17DB245DCA65}"/>
          </ac:spMkLst>
        </pc:spChg>
      </pc:sldChg>
      <pc:sldChg chg="modSp mod">
        <pc:chgData name="Ramiro Alberto Malaga Ortega" userId="8c8be4c5-468d-45bf-af5b-80e2a4deb195" providerId="ADAL" clId="{1ADB0BE7-F496-45CF-BBF0-54B7C871BC6B}" dt="2024-01-19T19:36:06.003" v="2"/>
        <pc:sldMkLst>
          <pc:docMk/>
          <pc:sldMk cId="35988799" sldId="805"/>
        </pc:sldMkLst>
        <pc:spChg chg="mod">
          <ac:chgData name="Ramiro Alberto Malaga Ortega" userId="8c8be4c5-468d-45bf-af5b-80e2a4deb195" providerId="ADAL" clId="{1ADB0BE7-F496-45CF-BBF0-54B7C871BC6B}" dt="2024-01-19T19:36:06.003" v="2"/>
          <ac:spMkLst>
            <pc:docMk/>
            <pc:sldMk cId="35988799" sldId="805"/>
            <ac:spMk id="3" creationId="{00000000-0000-0000-0000-000000000000}"/>
          </ac:spMkLst>
        </pc:spChg>
      </pc:sldChg>
      <pc:sldChg chg="modSp del mod">
        <pc:chgData name="Ramiro Alberto Malaga Ortega" userId="8c8be4c5-468d-45bf-af5b-80e2a4deb195" providerId="ADAL" clId="{1ADB0BE7-F496-45CF-BBF0-54B7C871BC6B}" dt="2024-01-19T19:36:13.204" v="3" actId="2696"/>
        <pc:sldMkLst>
          <pc:docMk/>
          <pc:sldMk cId="2821500290" sldId="806"/>
        </pc:sldMkLst>
        <pc:spChg chg="mod">
          <ac:chgData name="Ramiro Alberto Malaga Ortega" userId="8c8be4c5-468d-45bf-af5b-80e2a4deb195" providerId="ADAL" clId="{1ADB0BE7-F496-45CF-BBF0-54B7C871BC6B}" dt="2024-01-19T19:36:00.138" v="0" actId="21"/>
          <ac:spMkLst>
            <pc:docMk/>
            <pc:sldMk cId="2821500290" sldId="806"/>
            <ac:spMk id="3" creationId="{00000000-0000-0000-0000-000000000000}"/>
          </ac:spMkLst>
        </pc:spChg>
      </pc:sldChg>
      <pc:sldChg chg="modSp mod">
        <pc:chgData name="Ramiro Alberto Malaga Ortega" userId="8c8be4c5-468d-45bf-af5b-80e2a4deb195" providerId="ADAL" clId="{1ADB0BE7-F496-45CF-BBF0-54B7C871BC6B}" dt="2024-01-19T19:36:20.332" v="6" actId="20577"/>
        <pc:sldMkLst>
          <pc:docMk/>
          <pc:sldMk cId="2658467867" sldId="807"/>
        </pc:sldMkLst>
        <pc:spChg chg="mod">
          <ac:chgData name="Ramiro Alberto Malaga Ortega" userId="8c8be4c5-468d-45bf-af5b-80e2a4deb195" providerId="ADAL" clId="{1ADB0BE7-F496-45CF-BBF0-54B7C871BC6B}" dt="2024-01-19T19:36:20.332" v="6" actId="20577"/>
          <ac:spMkLst>
            <pc:docMk/>
            <pc:sldMk cId="2658467867" sldId="807"/>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9D65C-CE98-458A-A656-953C979E05DE}" type="datetimeFigureOut">
              <a:rPr lang="en-US" smtClean="0"/>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F3B3E-ACCC-4B3A-94D7-90CD866D6B27}" type="slidenum">
              <a:rPr lang="en-US" smtClean="0"/>
              <a:t>‹#›</a:t>
            </a:fld>
            <a:endParaRPr lang="en-US"/>
          </a:p>
        </p:txBody>
      </p:sp>
    </p:spTree>
    <p:extLst>
      <p:ext uri="{BB962C8B-B14F-4D97-AF65-F5344CB8AC3E}">
        <p14:creationId xmlns:p14="http://schemas.microsoft.com/office/powerpoint/2010/main" val="189823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307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4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6092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873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1634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7001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2734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809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9B8B-DDCD-46FA-89F2-851996BB0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4D1871-52BC-4793-90D7-6E83C77E4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B4BB2E-0503-4098-B2B2-E4AB706F3F62}"/>
              </a:ext>
            </a:extLst>
          </p:cNvPr>
          <p:cNvSpPr>
            <a:spLocks noGrp="1"/>
          </p:cNvSpPr>
          <p:nvPr>
            <p:ph type="dt" sz="half" idx="10"/>
          </p:nvPr>
        </p:nvSpPr>
        <p:spPr/>
        <p:txBody>
          <a:bodyPr/>
          <a:lstStyle/>
          <a:p>
            <a:fld id="{DDB2E72D-0B08-4EC6-BC40-51B4ADB629D7}" type="datetimeFigureOut">
              <a:rPr lang="en-US" smtClean="0"/>
              <a:t>1/19/2024</a:t>
            </a:fld>
            <a:endParaRPr lang="en-US"/>
          </a:p>
        </p:txBody>
      </p:sp>
      <p:sp>
        <p:nvSpPr>
          <p:cNvPr id="5" name="Footer Placeholder 4">
            <a:extLst>
              <a:ext uri="{FF2B5EF4-FFF2-40B4-BE49-F238E27FC236}">
                <a16:creationId xmlns:a16="http://schemas.microsoft.com/office/drawing/2014/main" id="{744F8197-80DE-47F9-BEB9-0452C1D5B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F9A33-E768-4BCA-81D8-9E012EA679A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29659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446D-DBB5-42BD-A3C1-FA391A75F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271FC0-FF21-4826-AE4B-CA1DB0287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F4F39-A87A-4095-A8FE-050A7565DE32}"/>
              </a:ext>
            </a:extLst>
          </p:cNvPr>
          <p:cNvSpPr>
            <a:spLocks noGrp="1"/>
          </p:cNvSpPr>
          <p:nvPr>
            <p:ph type="dt" sz="half" idx="10"/>
          </p:nvPr>
        </p:nvSpPr>
        <p:spPr/>
        <p:txBody>
          <a:bodyPr/>
          <a:lstStyle/>
          <a:p>
            <a:fld id="{DDB2E72D-0B08-4EC6-BC40-51B4ADB629D7}" type="datetimeFigureOut">
              <a:rPr lang="en-US" smtClean="0"/>
              <a:t>1/19/2024</a:t>
            </a:fld>
            <a:endParaRPr lang="en-US"/>
          </a:p>
        </p:txBody>
      </p:sp>
      <p:sp>
        <p:nvSpPr>
          <p:cNvPr id="5" name="Footer Placeholder 4">
            <a:extLst>
              <a:ext uri="{FF2B5EF4-FFF2-40B4-BE49-F238E27FC236}">
                <a16:creationId xmlns:a16="http://schemas.microsoft.com/office/drawing/2014/main" id="{C025649F-BE0E-43A7-89F1-FA15FCF4B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9B44-2873-4E00-9005-B83999CFBBB8}"/>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0753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1013-5BAB-43C1-871D-6B3B09B035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E2251A-221E-4D7B-BF0E-C06136C1AD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AB1F8-BD55-450F-9D4D-14811386B9F4}"/>
              </a:ext>
            </a:extLst>
          </p:cNvPr>
          <p:cNvSpPr>
            <a:spLocks noGrp="1"/>
          </p:cNvSpPr>
          <p:nvPr>
            <p:ph type="dt" sz="half" idx="10"/>
          </p:nvPr>
        </p:nvSpPr>
        <p:spPr/>
        <p:txBody>
          <a:bodyPr/>
          <a:lstStyle/>
          <a:p>
            <a:fld id="{DDB2E72D-0B08-4EC6-BC40-51B4ADB629D7}" type="datetimeFigureOut">
              <a:rPr lang="en-US" smtClean="0"/>
              <a:t>1/19/2024</a:t>
            </a:fld>
            <a:endParaRPr lang="en-US"/>
          </a:p>
        </p:txBody>
      </p:sp>
      <p:sp>
        <p:nvSpPr>
          <p:cNvPr id="5" name="Footer Placeholder 4">
            <a:extLst>
              <a:ext uri="{FF2B5EF4-FFF2-40B4-BE49-F238E27FC236}">
                <a16:creationId xmlns:a16="http://schemas.microsoft.com/office/drawing/2014/main" id="{323C5C04-8370-494B-BE7D-F4A752FAE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A8BBC-F9F2-4021-BB7E-5704DE82556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55091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1/19/2024</a:t>
            </a:fld>
            <a:endParaRPr lang="en-US" dirty="0"/>
          </a:p>
        </p:txBody>
      </p:sp>
    </p:spTree>
    <p:extLst>
      <p:ext uri="{BB962C8B-B14F-4D97-AF65-F5344CB8AC3E}">
        <p14:creationId xmlns:p14="http://schemas.microsoft.com/office/powerpoint/2010/main" val="353398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100138"/>
            <a:ext cx="12192000" cy="176212"/>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2" name="Title 1"/>
          <p:cNvSpPr>
            <a:spLocks noGrp="1"/>
          </p:cNvSpPr>
          <p:nvPr>
            <p:ph type="title"/>
          </p:nvPr>
        </p:nvSpPr>
        <p:spPr>
          <a:xfrm>
            <a:off x="475914" y="301629"/>
            <a:ext cx="11282705" cy="756707"/>
          </a:xfrm>
        </p:spPr>
        <p:txBody>
          <a:bodyPr/>
          <a:lstStyle>
            <a:lvl1pPr>
              <a:defRPr sz="2200" b="0" i="0">
                <a:solidFill>
                  <a:schemeClr val="tx1"/>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465667" y="1598613"/>
            <a:ext cx="11303000" cy="4613804"/>
          </a:xfrm>
        </p:spPr>
        <p:txBody>
          <a:bodyPr>
            <a:normAutofit/>
          </a:bodyPr>
          <a:lstStyle>
            <a:lvl1pPr>
              <a:lnSpc>
                <a:spcPct val="100000"/>
              </a:lnSpc>
              <a:spcBef>
                <a:spcPts val="2400"/>
              </a:spcBef>
              <a:tabLst>
                <a:tab pos="8402638" algn="r"/>
              </a:tabLst>
              <a:defRPr lang="en-US" sz="1600" smtClean="0"/>
            </a:lvl1pPr>
          </a:lstStyle>
          <a:p>
            <a:pPr lvl="0"/>
            <a:r>
              <a:rPr lang="en-US"/>
              <a:t>Click to edit Master text styles</a:t>
            </a:r>
          </a:p>
        </p:txBody>
      </p:sp>
      <p:sp>
        <p:nvSpPr>
          <p:cNvPr id="5" name="Footer Placeholder 5"/>
          <p:cNvSpPr>
            <a:spLocks noGrp="1"/>
          </p:cNvSpPr>
          <p:nvPr>
            <p:ph type="ftr" sz="quarter" idx="1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 name="Slide Number Placeholder 7"/>
          <p:cNvSpPr>
            <a:spLocks noGrp="1"/>
          </p:cNvSpPr>
          <p:nvPr>
            <p:ph type="sldNum" sz="quarter" idx="15"/>
          </p:nvPr>
        </p:nvSpPr>
        <p:spPr/>
        <p:txBody>
          <a:bodyPr/>
          <a:lstStyle>
            <a:lvl1pPr>
              <a:defRPr/>
            </a:lvl1pPr>
          </a:lstStyle>
          <a:p>
            <a:pPr>
              <a:defRPr/>
            </a:pPr>
            <a:fld id="{16CDAFCB-46C5-448D-8384-4F79EB2F82F3}"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481203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0"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8"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0"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1"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3"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7"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8"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9"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0"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4"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5"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2"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24" name="Title 323"/>
          <p:cNvSpPr>
            <a:spLocks noGrp="1"/>
          </p:cNvSpPr>
          <p:nvPr>
            <p:ph type="title"/>
          </p:nvPr>
        </p:nvSpPr>
        <p:spPr>
          <a:xfrm>
            <a:off x="457868" y="301628"/>
            <a:ext cx="11252869" cy="1031875"/>
          </a:xfrm>
        </p:spPr>
        <p:txBody>
          <a:bodyPr/>
          <a:lstStyle>
            <a:lvl1pPr>
              <a:defRPr b="0" i="0" cap="none" baseline="0">
                <a:solidFill>
                  <a:schemeClr val="tx1"/>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57870" y="1460503"/>
            <a:ext cx="11253740" cy="4600863"/>
          </a:xfrm>
        </p:spPr>
        <p:txBody>
          <a:bodyPr>
            <a:normAutofit/>
          </a:bodyPr>
          <a:lstStyle>
            <a:lvl1pPr>
              <a:lnSpc>
                <a:spcPct val="130000"/>
              </a:lnSpc>
              <a:spcBef>
                <a:spcPts val="1200"/>
              </a:spcBef>
              <a:defRPr>
                <a:solidFill>
                  <a:srgbClr val="7F7F7F"/>
                </a:solidFill>
              </a:defRPr>
            </a:lvl1pPr>
            <a:lvl2pPr>
              <a:lnSpc>
                <a:spcPct val="130000"/>
              </a:lnSpc>
              <a:spcBef>
                <a:spcPts val="1200"/>
              </a:spcBef>
              <a:buClr>
                <a:schemeClr val="tx2">
                  <a:lumMod val="50000"/>
                  <a:lumOff val="50000"/>
                </a:schemeClr>
              </a:buClr>
              <a:defRPr>
                <a:solidFill>
                  <a:srgbClr val="7F7F7F"/>
                </a:solidFill>
              </a:defRPr>
            </a:lvl2pPr>
            <a:lvl3pPr marL="557784">
              <a:lnSpc>
                <a:spcPct val="130000"/>
              </a:lnSpc>
              <a:spcBef>
                <a:spcPts val="0"/>
              </a:spcBef>
              <a:buClr>
                <a:schemeClr val="tx2">
                  <a:lumMod val="50000"/>
                  <a:lumOff val="50000"/>
                </a:schemeClr>
              </a:buClr>
              <a:defRPr>
                <a:solidFill>
                  <a:srgbClr val="7F7F7F"/>
                </a:solidFill>
              </a:defRPr>
            </a:lvl3pPr>
            <a:lvl4pPr>
              <a:lnSpc>
                <a:spcPct val="130000"/>
              </a:lnSpc>
              <a:spcBef>
                <a:spcPts val="0"/>
              </a:spcBef>
              <a:buClr>
                <a:schemeClr val="tx2">
                  <a:lumMod val="50000"/>
                  <a:lumOff val="50000"/>
                </a:schemeClr>
              </a:buClr>
              <a:defRPr>
                <a:solidFill>
                  <a:srgbClr val="7F7F7F"/>
                </a:solidFill>
              </a:defRPr>
            </a:lvl4pPr>
            <a:lvl5pPr>
              <a:lnSpc>
                <a:spcPct val="130000"/>
              </a:lnSpc>
              <a:spcBef>
                <a:spcPts val="0"/>
              </a:spcBef>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3" name="Footer Placeholder 8"/>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4" name="Slide Number Placeholder 9"/>
          <p:cNvSpPr>
            <a:spLocks noGrp="1"/>
          </p:cNvSpPr>
          <p:nvPr>
            <p:ph type="sldNum" sz="quarter" idx="12"/>
          </p:nvPr>
        </p:nvSpPr>
        <p:spPr/>
        <p:txBody>
          <a:bodyPr/>
          <a:lstStyle>
            <a:lvl1pPr>
              <a:defRPr/>
            </a:lvl1pPr>
          </a:lstStyle>
          <a:p>
            <a:pPr>
              <a:defRPr/>
            </a:pPr>
            <a:fld id="{BCF6E8C5-46C5-4065-B7C6-3D8C05D849D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2437301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4" name="Title 323"/>
          <p:cNvSpPr>
            <a:spLocks noGrp="1"/>
          </p:cNvSpPr>
          <p:nvPr>
            <p:ph type="title"/>
          </p:nvPr>
        </p:nvSpPr>
        <p:spPr>
          <a:xfrm>
            <a:off x="475914"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4"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4"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1"/>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9" name="Slide Number Placeholder 2"/>
          <p:cNvSpPr>
            <a:spLocks noGrp="1"/>
          </p:cNvSpPr>
          <p:nvPr>
            <p:ph type="sldNum" sz="quarter" idx="16"/>
          </p:nvPr>
        </p:nvSpPr>
        <p:spPr/>
        <p:txBody>
          <a:bodyPr/>
          <a:lstStyle>
            <a:lvl1pPr>
              <a:defRPr/>
            </a:lvl1pPr>
          </a:lstStyle>
          <a:p>
            <a:pPr>
              <a:defRPr/>
            </a:pPr>
            <a:fld id="{C9C3047E-C5BE-4D39-88CB-E812D3D65702}"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3022766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it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5912" y="306742"/>
            <a:ext cx="4014520" cy="5616076"/>
          </a:xfrm>
        </p:spPr>
        <p:txBody>
          <a:bodyPr anchor="ctr"/>
          <a:lstStyle>
            <a:lvl1pPr algn="l">
              <a:defRPr sz="2400" b="0" i="0" cap="all" baseline="0">
                <a:solidFill>
                  <a:schemeClr val="tx1"/>
                </a:solidFill>
                <a:latin typeface="+mn-lt"/>
                <a:cs typeface="Andes ExtraLight"/>
              </a:defRPr>
            </a:lvl1pPr>
            <a:lvl2pPr algn="l">
              <a:defRPr sz="2400" b="0" i="0" cap="all">
                <a:solidFill>
                  <a:schemeClr val="tx2">
                    <a:lumMod val="50000"/>
                    <a:lumOff val="50000"/>
                  </a:schemeClr>
                </a:solidFill>
                <a:latin typeface="+mn-lt"/>
                <a:cs typeface="Andes ExtraLight"/>
              </a:defRPr>
            </a:lvl2pPr>
            <a:lvl3pPr algn="l">
              <a:defRPr sz="2400" b="0" i="0" cap="all">
                <a:solidFill>
                  <a:schemeClr val="tx2">
                    <a:lumMod val="50000"/>
                    <a:lumOff val="50000"/>
                  </a:schemeClr>
                </a:solidFill>
                <a:latin typeface="+mn-lt"/>
                <a:cs typeface="Andes ExtraLight"/>
              </a:defRPr>
            </a:lvl3pPr>
            <a:lvl4pPr algn="l">
              <a:defRPr sz="2400" b="0" i="0" cap="all">
                <a:solidFill>
                  <a:schemeClr val="tx2">
                    <a:lumMod val="50000"/>
                    <a:lumOff val="50000"/>
                  </a:schemeClr>
                </a:solidFill>
                <a:latin typeface="+mn-lt"/>
                <a:cs typeface="Andes ExtraLight"/>
              </a:defRPr>
            </a:lvl4pPr>
            <a:lvl5pPr algn="l">
              <a:defRPr sz="2400" b="0" i="0" cap="all">
                <a:solidFill>
                  <a:schemeClr val="tx2">
                    <a:lumMod val="50000"/>
                    <a:lumOff val="50000"/>
                  </a:schemeClr>
                </a:solidFill>
                <a:latin typeface="+mn-lt"/>
                <a:cs typeface="Andes ExtraLight"/>
              </a:defRPr>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910668" y="295618"/>
            <a:ext cx="6942667" cy="5592567"/>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1D1A891D-FDB6-4BF6-8EB4-FD33452D64A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176544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Titl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983838"/>
            <a:ext cx="6942667" cy="4904344"/>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BC42CC20-EE16-4553-BD62-6DC7155AF68A}"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627252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ragraph with Graphic Element">
    <p:spTree>
      <p:nvGrpSpPr>
        <p:cNvPr id="1" name=""/>
        <p:cNvGrpSpPr/>
        <p:nvPr/>
      </p:nvGrpSpPr>
      <p:grpSpPr>
        <a:xfrm>
          <a:off x="0" y="0"/>
          <a:ext cx="0" cy="0"/>
          <a:chOff x="0" y="0"/>
          <a:chExt cx="0" cy="0"/>
        </a:xfrm>
      </p:grpSpPr>
      <p:sp>
        <p:nvSpPr>
          <p:cNvPr id="2" name="Title 1"/>
          <p:cNvSpPr>
            <a:spLocks noGrp="1"/>
          </p:cNvSpPr>
          <p:nvPr>
            <p:ph type="title"/>
          </p:nvPr>
        </p:nvSpPr>
        <p:spPr>
          <a:xfrm>
            <a:off x="427789" y="288638"/>
            <a:ext cx="11425544" cy="461819"/>
          </a:xfrm>
        </p:spPr>
        <p:txBody>
          <a:bodyPr/>
          <a:lstStyle>
            <a:lvl1pPr>
              <a:defRPr sz="2200" b="0" i="0" cap="none"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830457" y="1443791"/>
            <a:ext cx="7076351" cy="4545263"/>
          </a:xfrm>
        </p:spPr>
        <p:txBody>
          <a:bodyP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428126" y="1003049"/>
            <a:ext cx="4117137" cy="4972050"/>
          </a:xfrm>
        </p:spPr>
        <p:txBody>
          <a:bodyPr rIns="182880" anchor="ctr"/>
          <a:lstStyle>
            <a:lvl1pPr>
              <a:defRPr sz="1600" baseline="0"/>
            </a:lvl1pPr>
          </a:lstStyle>
          <a:p>
            <a:pPr lvl="0"/>
            <a:r>
              <a:rPr lang="en-US"/>
              <a:t>Click to edit Master text styles</a:t>
            </a:r>
          </a:p>
        </p:txBody>
      </p:sp>
      <p:sp>
        <p:nvSpPr>
          <p:cNvPr id="12" name="Text Placeholder 11"/>
          <p:cNvSpPr>
            <a:spLocks noGrp="1"/>
          </p:cNvSpPr>
          <p:nvPr>
            <p:ph type="body" sz="quarter" idx="14"/>
          </p:nvPr>
        </p:nvSpPr>
        <p:spPr>
          <a:xfrm>
            <a:off x="4830235" y="976315"/>
            <a:ext cx="7058749" cy="414003"/>
          </a:xfrm>
        </p:spPr>
        <p:txBody>
          <a:bodyPr/>
          <a:lstStyle>
            <a:lvl1pPr algn="ctr">
              <a:defRPr sz="1600" b="0" cap="all"/>
            </a:lvl1pPr>
          </a:lstStyle>
          <a:p>
            <a:pPr lvl="0"/>
            <a:r>
              <a:rPr lang="en-US"/>
              <a:t>Click to edit Master text styles</a:t>
            </a:r>
          </a:p>
        </p:txBody>
      </p:sp>
      <p:sp>
        <p:nvSpPr>
          <p:cNvPr id="7" name="Slide Number Placeholder 3"/>
          <p:cNvSpPr>
            <a:spLocks noGrp="1"/>
          </p:cNvSpPr>
          <p:nvPr>
            <p:ph type="sldNum" sz="quarter" idx="15"/>
          </p:nvPr>
        </p:nvSpPr>
        <p:spPr/>
        <p:txBody>
          <a:bodyPr/>
          <a:lstStyle>
            <a:lvl1pPr>
              <a:defRPr/>
            </a:lvl1pPr>
          </a:lstStyle>
          <a:p>
            <a:pPr>
              <a:defRPr/>
            </a:pPr>
            <a:fld id="{6B08E14A-D40A-42EA-8EE3-318D18D3A99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8"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8082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sion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7"/>
            <a:ext cx="11213472" cy="983693"/>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75914" y="1788583"/>
            <a:ext cx="5511031" cy="4399780"/>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6209904" y="1788512"/>
            <a:ext cx="5510784" cy="4402163"/>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3"/>
          </p:nvPr>
        </p:nvSpPr>
        <p:spPr>
          <a:xfrm>
            <a:off x="475914" y="1429563"/>
            <a:ext cx="5511031"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14"/>
          </p:nvPr>
        </p:nvSpPr>
        <p:spPr>
          <a:xfrm>
            <a:off x="6209905" y="1421542"/>
            <a:ext cx="5510784"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9" name="Slide Number Placeholder 3"/>
          <p:cNvSpPr>
            <a:spLocks noGrp="1"/>
          </p:cNvSpPr>
          <p:nvPr>
            <p:ph type="sldNum" sz="quarter" idx="15"/>
          </p:nvPr>
        </p:nvSpPr>
        <p:spPr/>
        <p:txBody>
          <a:bodyPr/>
          <a:lstStyle>
            <a:lvl1pPr>
              <a:defRPr/>
            </a:lvl1pPr>
          </a:lstStyle>
          <a:p>
            <a:pPr>
              <a:defRPr/>
            </a:pPr>
            <a:fld id="{84B0BF27-3B82-40DF-B499-50ACD7D2C42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46124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723D-269F-41B3-BA5E-83830E1D2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8489D-7222-4B67-A3CF-56B1EB802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4C938-1AD3-47A1-B238-3507B8AC8949}"/>
              </a:ext>
            </a:extLst>
          </p:cNvPr>
          <p:cNvSpPr>
            <a:spLocks noGrp="1"/>
          </p:cNvSpPr>
          <p:nvPr>
            <p:ph type="dt" sz="half" idx="10"/>
          </p:nvPr>
        </p:nvSpPr>
        <p:spPr/>
        <p:txBody>
          <a:bodyPr/>
          <a:lstStyle/>
          <a:p>
            <a:fld id="{DDB2E72D-0B08-4EC6-BC40-51B4ADB629D7}" type="datetimeFigureOut">
              <a:rPr lang="en-US" smtClean="0"/>
              <a:t>1/19/2024</a:t>
            </a:fld>
            <a:endParaRPr lang="en-US"/>
          </a:p>
        </p:txBody>
      </p:sp>
      <p:sp>
        <p:nvSpPr>
          <p:cNvPr id="5" name="Footer Placeholder 4">
            <a:extLst>
              <a:ext uri="{FF2B5EF4-FFF2-40B4-BE49-F238E27FC236}">
                <a16:creationId xmlns:a16="http://schemas.microsoft.com/office/drawing/2014/main" id="{0395F04C-D0A6-452C-8AB1-C5E00E932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586CC-09C2-401A-A8BF-1EEDD87E55C0}"/>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17652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ght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bg2"/>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2AB5AF8D-BCC5-44C2-9636-629BD3C35F77}"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69307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rk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tx1"/>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4A067694-7279-4E72-9B6F-269F92D2D7D4}"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271503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mb Stone">
    <p:spTree>
      <p:nvGrpSpPr>
        <p:cNvPr id="1" name=""/>
        <p:cNvGrpSpPr/>
        <p:nvPr/>
      </p:nvGrpSpPr>
      <p:grpSpPr>
        <a:xfrm>
          <a:off x="0" y="0"/>
          <a:ext cx="0" cy="0"/>
          <a:chOff x="0" y="0"/>
          <a:chExt cx="0" cy="0"/>
        </a:xfrm>
      </p:grpSpPr>
      <p:sp>
        <p:nvSpPr>
          <p:cNvPr id="73"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3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70" name="ClipArt Placeholder 9"/>
          <p:cNvSpPr>
            <a:spLocks noGrp="1"/>
          </p:cNvSpPr>
          <p:nvPr>
            <p:ph type="clipArt" sz="quarter" idx="49"/>
          </p:nvPr>
        </p:nvSpPr>
        <p:spPr>
          <a:xfrm>
            <a:off x="4557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77" name="ClipArt Placeholder 9"/>
          <p:cNvSpPr>
            <a:spLocks noGrp="1"/>
          </p:cNvSpPr>
          <p:nvPr>
            <p:ph type="clipArt" sz="quarter" idx="56"/>
          </p:nvPr>
        </p:nvSpPr>
        <p:spPr>
          <a:xfrm>
            <a:off x="279072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84" name="ClipArt Placeholder 9"/>
          <p:cNvSpPr>
            <a:spLocks noGrp="1"/>
          </p:cNvSpPr>
          <p:nvPr>
            <p:ph type="clipArt" sz="quarter" idx="63"/>
          </p:nvPr>
        </p:nvSpPr>
        <p:spPr>
          <a:xfrm>
            <a:off x="51256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1" name="ClipArt Placeholder 9"/>
          <p:cNvSpPr>
            <a:spLocks noGrp="1"/>
          </p:cNvSpPr>
          <p:nvPr>
            <p:ph type="clipArt" sz="quarter" idx="70"/>
          </p:nvPr>
        </p:nvSpPr>
        <p:spPr>
          <a:xfrm>
            <a:off x="7460628"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8" name="ClipArt Placeholder 9"/>
          <p:cNvSpPr>
            <a:spLocks noGrp="1"/>
          </p:cNvSpPr>
          <p:nvPr>
            <p:ph type="clipArt" sz="quarter" idx="77"/>
          </p:nvPr>
        </p:nvSpPr>
        <p:spPr>
          <a:xfrm>
            <a:off x="97955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324" name="Title 323"/>
          <p:cNvSpPr>
            <a:spLocks noGrp="1"/>
          </p:cNvSpPr>
          <p:nvPr>
            <p:ph type="title"/>
          </p:nvPr>
        </p:nvSpPr>
        <p:spPr>
          <a:xfrm>
            <a:off x="457868" y="301628"/>
            <a:ext cx="11252869" cy="668193"/>
          </a:xfrm>
        </p:spPr>
        <p:txBody>
          <a:bodyPr/>
          <a:lstStyle>
            <a:lvl1pPr>
              <a:defRPr b="0" i="0">
                <a:solidFill>
                  <a:schemeClr val="bg2"/>
                </a:solidFill>
                <a:latin typeface="+mn-lt"/>
                <a:cs typeface="Andes ExtraLight"/>
              </a:defRPr>
            </a:lvl1pPr>
          </a:lstStyle>
          <a:p>
            <a:r>
              <a:rPr lang="en-US"/>
              <a:t>Click to edit Master title style</a:t>
            </a:r>
            <a:endParaRPr lang="en-US" dirty="0"/>
          </a:p>
        </p:txBody>
      </p:sp>
      <p:sp>
        <p:nvSpPr>
          <p:cNvPr id="171" name="Text Placeholder 2"/>
          <p:cNvSpPr>
            <a:spLocks noGrp="1"/>
          </p:cNvSpPr>
          <p:nvPr>
            <p:ph type="body" sz="quarter" idx="50"/>
          </p:nvPr>
        </p:nvSpPr>
        <p:spPr>
          <a:xfrm>
            <a:off x="80465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2" name="Picture Placeholder 4"/>
          <p:cNvSpPr>
            <a:spLocks noGrp="1"/>
          </p:cNvSpPr>
          <p:nvPr>
            <p:ph type="pic" sz="quarter" idx="51"/>
          </p:nvPr>
        </p:nvSpPr>
        <p:spPr>
          <a:xfrm>
            <a:off x="635321"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73" name="Text Placeholder 2"/>
          <p:cNvSpPr>
            <a:spLocks noGrp="1"/>
          </p:cNvSpPr>
          <p:nvPr>
            <p:ph type="body" sz="quarter" idx="52"/>
          </p:nvPr>
        </p:nvSpPr>
        <p:spPr>
          <a:xfrm>
            <a:off x="620134"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74" name="Text Placeholder 2"/>
          <p:cNvSpPr>
            <a:spLocks noGrp="1"/>
          </p:cNvSpPr>
          <p:nvPr>
            <p:ph type="body" sz="quarter" idx="53"/>
          </p:nvPr>
        </p:nvSpPr>
        <p:spPr>
          <a:xfrm>
            <a:off x="620134"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75" name="Text Placeholder 2"/>
          <p:cNvSpPr>
            <a:spLocks noGrp="1"/>
          </p:cNvSpPr>
          <p:nvPr>
            <p:ph type="body" sz="quarter" idx="54"/>
          </p:nvPr>
        </p:nvSpPr>
        <p:spPr>
          <a:xfrm>
            <a:off x="620134"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6" name="Text Placeholder 2"/>
          <p:cNvSpPr>
            <a:spLocks noGrp="1"/>
          </p:cNvSpPr>
          <p:nvPr>
            <p:ph type="body" sz="quarter" idx="55"/>
          </p:nvPr>
        </p:nvSpPr>
        <p:spPr>
          <a:xfrm>
            <a:off x="620134"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8" name="Text Placeholder 2"/>
          <p:cNvSpPr>
            <a:spLocks noGrp="1"/>
          </p:cNvSpPr>
          <p:nvPr>
            <p:ph type="body" sz="quarter" idx="57"/>
          </p:nvPr>
        </p:nvSpPr>
        <p:spPr>
          <a:xfrm>
            <a:off x="3095344"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9" name="Picture Placeholder 4"/>
          <p:cNvSpPr>
            <a:spLocks noGrp="1"/>
          </p:cNvSpPr>
          <p:nvPr>
            <p:ph type="pic" sz="quarter" idx="58"/>
          </p:nvPr>
        </p:nvSpPr>
        <p:spPr>
          <a:xfrm>
            <a:off x="2926010"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0" name="Text Placeholder 2"/>
          <p:cNvSpPr>
            <a:spLocks noGrp="1"/>
          </p:cNvSpPr>
          <p:nvPr>
            <p:ph type="body" sz="quarter" idx="59"/>
          </p:nvPr>
        </p:nvSpPr>
        <p:spPr>
          <a:xfrm>
            <a:off x="2910823"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1" name="Text Placeholder 2"/>
          <p:cNvSpPr>
            <a:spLocks noGrp="1"/>
          </p:cNvSpPr>
          <p:nvPr>
            <p:ph type="body" sz="quarter" idx="60"/>
          </p:nvPr>
        </p:nvSpPr>
        <p:spPr>
          <a:xfrm>
            <a:off x="2910823"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2" name="Text Placeholder 2"/>
          <p:cNvSpPr>
            <a:spLocks noGrp="1"/>
          </p:cNvSpPr>
          <p:nvPr>
            <p:ph type="body" sz="quarter" idx="61"/>
          </p:nvPr>
        </p:nvSpPr>
        <p:spPr>
          <a:xfrm>
            <a:off x="2910823"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3" name="Text Placeholder 2"/>
          <p:cNvSpPr>
            <a:spLocks noGrp="1"/>
          </p:cNvSpPr>
          <p:nvPr>
            <p:ph type="body" sz="quarter" idx="62"/>
          </p:nvPr>
        </p:nvSpPr>
        <p:spPr>
          <a:xfrm>
            <a:off x="2910823"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5" name="Text Placeholder 2"/>
          <p:cNvSpPr>
            <a:spLocks noGrp="1"/>
          </p:cNvSpPr>
          <p:nvPr>
            <p:ph type="body" sz="quarter" idx="64"/>
          </p:nvPr>
        </p:nvSpPr>
        <p:spPr>
          <a:xfrm>
            <a:off x="546858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86" name="Picture Placeholder 4"/>
          <p:cNvSpPr>
            <a:spLocks noGrp="1"/>
          </p:cNvSpPr>
          <p:nvPr>
            <p:ph type="pic" sz="quarter" idx="65"/>
          </p:nvPr>
        </p:nvSpPr>
        <p:spPr>
          <a:xfrm>
            <a:off x="5299253"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7" name="Text Placeholder 2"/>
          <p:cNvSpPr>
            <a:spLocks noGrp="1"/>
          </p:cNvSpPr>
          <p:nvPr>
            <p:ph type="body" sz="quarter" idx="66"/>
          </p:nvPr>
        </p:nvSpPr>
        <p:spPr>
          <a:xfrm>
            <a:off x="5284065"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8" name="Text Placeholder 2"/>
          <p:cNvSpPr>
            <a:spLocks noGrp="1"/>
          </p:cNvSpPr>
          <p:nvPr>
            <p:ph type="body" sz="quarter" idx="67"/>
          </p:nvPr>
        </p:nvSpPr>
        <p:spPr>
          <a:xfrm>
            <a:off x="5284065"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9" name="Text Placeholder 2"/>
          <p:cNvSpPr>
            <a:spLocks noGrp="1"/>
          </p:cNvSpPr>
          <p:nvPr>
            <p:ph type="body" sz="quarter" idx="68"/>
          </p:nvPr>
        </p:nvSpPr>
        <p:spPr>
          <a:xfrm>
            <a:off x="5284065"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0" name="Text Placeholder 2"/>
          <p:cNvSpPr>
            <a:spLocks noGrp="1"/>
          </p:cNvSpPr>
          <p:nvPr>
            <p:ph type="body" sz="quarter" idx="69"/>
          </p:nvPr>
        </p:nvSpPr>
        <p:spPr>
          <a:xfrm>
            <a:off x="5284065"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2" name="Text Placeholder 2"/>
          <p:cNvSpPr>
            <a:spLocks noGrp="1"/>
          </p:cNvSpPr>
          <p:nvPr>
            <p:ph type="body" sz="quarter" idx="71"/>
          </p:nvPr>
        </p:nvSpPr>
        <p:spPr>
          <a:xfrm>
            <a:off x="7817477"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93" name="Picture Placeholder 4"/>
          <p:cNvSpPr>
            <a:spLocks noGrp="1"/>
          </p:cNvSpPr>
          <p:nvPr>
            <p:ph type="pic" sz="quarter" idx="72"/>
          </p:nvPr>
        </p:nvSpPr>
        <p:spPr>
          <a:xfrm>
            <a:off x="7648145"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94" name="Text Placeholder 2"/>
          <p:cNvSpPr>
            <a:spLocks noGrp="1"/>
          </p:cNvSpPr>
          <p:nvPr>
            <p:ph type="body" sz="quarter" idx="73"/>
          </p:nvPr>
        </p:nvSpPr>
        <p:spPr>
          <a:xfrm>
            <a:off x="763295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95" name="Text Placeholder 2"/>
          <p:cNvSpPr>
            <a:spLocks noGrp="1"/>
          </p:cNvSpPr>
          <p:nvPr>
            <p:ph type="body" sz="quarter" idx="74"/>
          </p:nvPr>
        </p:nvSpPr>
        <p:spPr>
          <a:xfrm>
            <a:off x="763295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96" name="Text Placeholder 2"/>
          <p:cNvSpPr>
            <a:spLocks noGrp="1"/>
          </p:cNvSpPr>
          <p:nvPr>
            <p:ph type="body" sz="quarter" idx="75"/>
          </p:nvPr>
        </p:nvSpPr>
        <p:spPr>
          <a:xfrm>
            <a:off x="763295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7" name="Text Placeholder 2"/>
          <p:cNvSpPr>
            <a:spLocks noGrp="1"/>
          </p:cNvSpPr>
          <p:nvPr>
            <p:ph type="body" sz="quarter" idx="76"/>
          </p:nvPr>
        </p:nvSpPr>
        <p:spPr>
          <a:xfrm>
            <a:off x="763295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9" name="Text Placeholder 2"/>
          <p:cNvSpPr>
            <a:spLocks noGrp="1"/>
          </p:cNvSpPr>
          <p:nvPr>
            <p:ph type="body" sz="quarter" idx="78"/>
          </p:nvPr>
        </p:nvSpPr>
        <p:spPr>
          <a:xfrm>
            <a:off x="10181948"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200" name="Picture Placeholder 4"/>
          <p:cNvSpPr>
            <a:spLocks noGrp="1"/>
          </p:cNvSpPr>
          <p:nvPr>
            <p:ph type="pic" sz="quarter" idx="79"/>
          </p:nvPr>
        </p:nvSpPr>
        <p:spPr>
          <a:xfrm>
            <a:off x="10012616"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201" name="Text Placeholder 2"/>
          <p:cNvSpPr>
            <a:spLocks noGrp="1"/>
          </p:cNvSpPr>
          <p:nvPr>
            <p:ph type="body" sz="quarter" idx="80"/>
          </p:nvPr>
        </p:nvSpPr>
        <p:spPr>
          <a:xfrm>
            <a:off x="999742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02" name="Text Placeholder 2"/>
          <p:cNvSpPr>
            <a:spLocks noGrp="1"/>
          </p:cNvSpPr>
          <p:nvPr>
            <p:ph type="body" sz="quarter" idx="81"/>
          </p:nvPr>
        </p:nvSpPr>
        <p:spPr>
          <a:xfrm>
            <a:off x="999742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03" name="Text Placeholder 2"/>
          <p:cNvSpPr>
            <a:spLocks noGrp="1"/>
          </p:cNvSpPr>
          <p:nvPr>
            <p:ph type="body" sz="quarter" idx="82"/>
          </p:nvPr>
        </p:nvSpPr>
        <p:spPr>
          <a:xfrm>
            <a:off x="999742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4" name="Text Placeholder 2"/>
          <p:cNvSpPr>
            <a:spLocks noGrp="1"/>
          </p:cNvSpPr>
          <p:nvPr>
            <p:ph type="body" sz="quarter" idx="83"/>
          </p:nvPr>
        </p:nvSpPr>
        <p:spPr>
          <a:xfrm>
            <a:off x="999742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5" name="ClipArt Placeholder 9"/>
          <p:cNvSpPr>
            <a:spLocks noGrp="1"/>
          </p:cNvSpPr>
          <p:nvPr>
            <p:ph type="clipArt" sz="quarter" idx="84"/>
          </p:nvPr>
        </p:nvSpPr>
        <p:spPr>
          <a:xfrm>
            <a:off x="4654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6" name="ClipArt Placeholder 9"/>
          <p:cNvSpPr>
            <a:spLocks noGrp="1"/>
          </p:cNvSpPr>
          <p:nvPr>
            <p:ph type="clipArt" sz="quarter" idx="85"/>
          </p:nvPr>
        </p:nvSpPr>
        <p:spPr>
          <a:xfrm>
            <a:off x="280040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7" name="ClipArt Placeholder 9"/>
          <p:cNvSpPr>
            <a:spLocks noGrp="1"/>
          </p:cNvSpPr>
          <p:nvPr>
            <p:ph type="clipArt" sz="quarter" idx="86"/>
          </p:nvPr>
        </p:nvSpPr>
        <p:spPr>
          <a:xfrm>
            <a:off x="51353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8" name="ClipArt Placeholder 9"/>
          <p:cNvSpPr>
            <a:spLocks noGrp="1"/>
          </p:cNvSpPr>
          <p:nvPr>
            <p:ph type="clipArt" sz="quarter" idx="87"/>
          </p:nvPr>
        </p:nvSpPr>
        <p:spPr>
          <a:xfrm>
            <a:off x="7470304"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9" name="ClipArt Placeholder 9"/>
          <p:cNvSpPr>
            <a:spLocks noGrp="1"/>
          </p:cNvSpPr>
          <p:nvPr>
            <p:ph type="clipArt" sz="quarter" idx="88"/>
          </p:nvPr>
        </p:nvSpPr>
        <p:spPr>
          <a:xfrm>
            <a:off x="98052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10" name="Text Placeholder 2"/>
          <p:cNvSpPr>
            <a:spLocks noGrp="1"/>
          </p:cNvSpPr>
          <p:nvPr>
            <p:ph type="body" sz="quarter" idx="89"/>
          </p:nvPr>
        </p:nvSpPr>
        <p:spPr>
          <a:xfrm>
            <a:off x="81433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1" name="Picture Placeholder 4"/>
          <p:cNvSpPr>
            <a:spLocks noGrp="1"/>
          </p:cNvSpPr>
          <p:nvPr>
            <p:ph type="pic" sz="quarter" idx="90"/>
          </p:nvPr>
        </p:nvSpPr>
        <p:spPr>
          <a:xfrm>
            <a:off x="644997" y="1697806"/>
            <a:ext cx="1583267" cy="492125"/>
          </a:xfrm>
        </p:spPr>
        <p:txBody>
          <a:bodyPr/>
          <a:lstStyle>
            <a:lvl1pPr algn="ctr">
              <a:defRPr sz="1100"/>
            </a:lvl1pPr>
          </a:lstStyle>
          <a:p>
            <a:pPr lvl="0"/>
            <a:r>
              <a:rPr lang="en-US" noProof="0" dirty="0"/>
              <a:t>Drag picture to placeholder or click icon to add</a:t>
            </a:r>
          </a:p>
        </p:txBody>
      </p:sp>
      <p:sp>
        <p:nvSpPr>
          <p:cNvPr id="212" name="Text Placeholder 2"/>
          <p:cNvSpPr>
            <a:spLocks noGrp="1"/>
          </p:cNvSpPr>
          <p:nvPr>
            <p:ph type="body" sz="quarter" idx="91"/>
          </p:nvPr>
        </p:nvSpPr>
        <p:spPr>
          <a:xfrm>
            <a:off x="62981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3" name="Text Placeholder 2"/>
          <p:cNvSpPr>
            <a:spLocks noGrp="1"/>
          </p:cNvSpPr>
          <p:nvPr>
            <p:ph type="body" sz="quarter" idx="92"/>
          </p:nvPr>
        </p:nvSpPr>
        <p:spPr>
          <a:xfrm>
            <a:off x="62981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14" name="Text Placeholder 2"/>
          <p:cNvSpPr>
            <a:spLocks noGrp="1"/>
          </p:cNvSpPr>
          <p:nvPr>
            <p:ph type="body" sz="quarter" idx="93"/>
          </p:nvPr>
        </p:nvSpPr>
        <p:spPr>
          <a:xfrm>
            <a:off x="62981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5" name="Text Placeholder 2"/>
          <p:cNvSpPr>
            <a:spLocks noGrp="1"/>
          </p:cNvSpPr>
          <p:nvPr>
            <p:ph type="body" sz="quarter" idx="94"/>
          </p:nvPr>
        </p:nvSpPr>
        <p:spPr>
          <a:xfrm>
            <a:off x="62981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6" name="Text Placeholder 2"/>
          <p:cNvSpPr>
            <a:spLocks noGrp="1"/>
          </p:cNvSpPr>
          <p:nvPr>
            <p:ph type="body" sz="quarter" idx="95"/>
          </p:nvPr>
        </p:nvSpPr>
        <p:spPr>
          <a:xfrm>
            <a:off x="3105020"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7" name="Picture Placeholder 4"/>
          <p:cNvSpPr>
            <a:spLocks noGrp="1"/>
          </p:cNvSpPr>
          <p:nvPr>
            <p:ph type="pic" sz="quarter" idx="96"/>
          </p:nvPr>
        </p:nvSpPr>
        <p:spPr>
          <a:xfrm>
            <a:off x="2935688" y="1697806"/>
            <a:ext cx="1583267" cy="492125"/>
          </a:xfrm>
        </p:spPr>
        <p:txBody>
          <a:bodyPr/>
          <a:lstStyle>
            <a:lvl1pPr algn="ctr">
              <a:defRPr sz="1100"/>
            </a:lvl1pPr>
          </a:lstStyle>
          <a:p>
            <a:pPr lvl="0"/>
            <a:r>
              <a:rPr lang="en-US" noProof="0" dirty="0"/>
              <a:t>Drag picture to placeholder or click icon to add</a:t>
            </a:r>
          </a:p>
        </p:txBody>
      </p:sp>
      <p:sp>
        <p:nvSpPr>
          <p:cNvPr id="218" name="Text Placeholder 2"/>
          <p:cNvSpPr>
            <a:spLocks noGrp="1"/>
          </p:cNvSpPr>
          <p:nvPr>
            <p:ph type="body" sz="quarter" idx="97"/>
          </p:nvPr>
        </p:nvSpPr>
        <p:spPr>
          <a:xfrm>
            <a:off x="2920499"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9" name="Text Placeholder 2"/>
          <p:cNvSpPr>
            <a:spLocks noGrp="1"/>
          </p:cNvSpPr>
          <p:nvPr>
            <p:ph type="body" sz="quarter" idx="98"/>
          </p:nvPr>
        </p:nvSpPr>
        <p:spPr>
          <a:xfrm>
            <a:off x="2920499"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0" name="Text Placeholder 2"/>
          <p:cNvSpPr>
            <a:spLocks noGrp="1"/>
          </p:cNvSpPr>
          <p:nvPr>
            <p:ph type="body" sz="quarter" idx="99"/>
          </p:nvPr>
        </p:nvSpPr>
        <p:spPr>
          <a:xfrm>
            <a:off x="2920499"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1" name="Text Placeholder 2"/>
          <p:cNvSpPr>
            <a:spLocks noGrp="1"/>
          </p:cNvSpPr>
          <p:nvPr>
            <p:ph type="body" sz="quarter" idx="100"/>
          </p:nvPr>
        </p:nvSpPr>
        <p:spPr>
          <a:xfrm>
            <a:off x="2920499"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2" name="Text Placeholder 2"/>
          <p:cNvSpPr>
            <a:spLocks noGrp="1"/>
          </p:cNvSpPr>
          <p:nvPr>
            <p:ph type="body" sz="quarter" idx="101"/>
          </p:nvPr>
        </p:nvSpPr>
        <p:spPr>
          <a:xfrm>
            <a:off x="547826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3" name="Picture Placeholder 4"/>
          <p:cNvSpPr>
            <a:spLocks noGrp="1"/>
          </p:cNvSpPr>
          <p:nvPr>
            <p:ph type="pic" sz="quarter" idx="102"/>
          </p:nvPr>
        </p:nvSpPr>
        <p:spPr>
          <a:xfrm>
            <a:off x="5308929" y="1697806"/>
            <a:ext cx="1583267" cy="492125"/>
          </a:xfrm>
        </p:spPr>
        <p:txBody>
          <a:bodyPr/>
          <a:lstStyle>
            <a:lvl1pPr algn="ctr">
              <a:defRPr sz="1100"/>
            </a:lvl1pPr>
          </a:lstStyle>
          <a:p>
            <a:pPr lvl="0"/>
            <a:r>
              <a:rPr lang="en-US" noProof="0" dirty="0"/>
              <a:t>Drag picture to placeholder or click icon to add</a:t>
            </a:r>
          </a:p>
        </p:txBody>
      </p:sp>
      <p:sp>
        <p:nvSpPr>
          <p:cNvPr id="224" name="Text Placeholder 2"/>
          <p:cNvSpPr>
            <a:spLocks noGrp="1"/>
          </p:cNvSpPr>
          <p:nvPr>
            <p:ph type="body" sz="quarter" idx="103"/>
          </p:nvPr>
        </p:nvSpPr>
        <p:spPr>
          <a:xfrm>
            <a:off x="529374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25" name="Text Placeholder 2"/>
          <p:cNvSpPr>
            <a:spLocks noGrp="1"/>
          </p:cNvSpPr>
          <p:nvPr>
            <p:ph type="body" sz="quarter" idx="104"/>
          </p:nvPr>
        </p:nvSpPr>
        <p:spPr>
          <a:xfrm>
            <a:off x="529374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6" name="Text Placeholder 2"/>
          <p:cNvSpPr>
            <a:spLocks noGrp="1"/>
          </p:cNvSpPr>
          <p:nvPr>
            <p:ph type="body" sz="quarter" idx="105"/>
          </p:nvPr>
        </p:nvSpPr>
        <p:spPr>
          <a:xfrm>
            <a:off x="529374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7" name="Text Placeholder 2"/>
          <p:cNvSpPr>
            <a:spLocks noGrp="1"/>
          </p:cNvSpPr>
          <p:nvPr>
            <p:ph type="body" sz="quarter" idx="106"/>
          </p:nvPr>
        </p:nvSpPr>
        <p:spPr>
          <a:xfrm>
            <a:off x="529374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8" name="Text Placeholder 2"/>
          <p:cNvSpPr>
            <a:spLocks noGrp="1"/>
          </p:cNvSpPr>
          <p:nvPr>
            <p:ph type="body" sz="quarter" idx="107"/>
          </p:nvPr>
        </p:nvSpPr>
        <p:spPr>
          <a:xfrm>
            <a:off x="7827153"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9" name="Picture Placeholder 4"/>
          <p:cNvSpPr>
            <a:spLocks noGrp="1"/>
          </p:cNvSpPr>
          <p:nvPr>
            <p:ph type="pic" sz="quarter" idx="108"/>
          </p:nvPr>
        </p:nvSpPr>
        <p:spPr>
          <a:xfrm>
            <a:off x="7657820" y="1697806"/>
            <a:ext cx="1583267" cy="492125"/>
          </a:xfrm>
        </p:spPr>
        <p:txBody>
          <a:bodyPr/>
          <a:lstStyle>
            <a:lvl1pPr algn="ctr">
              <a:defRPr sz="1100"/>
            </a:lvl1pPr>
          </a:lstStyle>
          <a:p>
            <a:pPr lvl="0"/>
            <a:r>
              <a:rPr lang="en-US" noProof="0" dirty="0"/>
              <a:t>Drag picture to placeholder or click icon to add</a:t>
            </a:r>
          </a:p>
        </p:txBody>
      </p:sp>
      <p:sp>
        <p:nvSpPr>
          <p:cNvPr id="230" name="Text Placeholder 2"/>
          <p:cNvSpPr>
            <a:spLocks noGrp="1"/>
          </p:cNvSpPr>
          <p:nvPr>
            <p:ph type="body" sz="quarter" idx="109"/>
          </p:nvPr>
        </p:nvSpPr>
        <p:spPr>
          <a:xfrm>
            <a:off x="764263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1" name="Text Placeholder 2"/>
          <p:cNvSpPr>
            <a:spLocks noGrp="1"/>
          </p:cNvSpPr>
          <p:nvPr>
            <p:ph type="body" sz="quarter" idx="110"/>
          </p:nvPr>
        </p:nvSpPr>
        <p:spPr>
          <a:xfrm>
            <a:off x="764263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2" name="Text Placeholder 2"/>
          <p:cNvSpPr>
            <a:spLocks noGrp="1"/>
          </p:cNvSpPr>
          <p:nvPr>
            <p:ph type="body" sz="quarter" idx="111"/>
          </p:nvPr>
        </p:nvSpPr>
        <p:spPr>
          <a:xfrm>
            <a:off x="764263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3" name="Text Placeholder 2"/>
          <p:cNvSpPr>
            <a:spLocks noGrp="1"/>
          </p:cNvSpPr>
          <p:nvPr>
            <p:ph type="body" sz="quarter" idx="112"/>
          </p:nvPr>
        </p:nvSpPr>
        <p:spPr>
          <a:xfrm>
            <a:off x="764263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4" name="Text Placeholder 2"/>
          <p:cNvSpPr>
            <a:spLocks noGrp="1"/>
          </p:cNvSpPr>
          <p:nvPr>
            <p:ph type="body" sz="quarter" idx="113"/>
          </p:nvPr>
        </p:nvSpPr>
        <p:spPr>
          <a:xfrm>
            <a:off x="10191624"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35" name="Picture Placeholder 4"/>
          <p:cNvSpPr>
            <a:spLocks noGrp="1"/>
          </p:cNvSpPr>
          <p:nvPr>
            <p:ph type="pic" sz="quarter" idx="114"/>
          </p:nvPr>
        </p:nvSpPr>
        <p:spPr>
          <a:xfrm>
            <a:off x="10022292" y="1697806"/>
            <a:ext cx="1583267" cy="492125"/>
          </a:xfrm>
        </p:spPr>
        <p:txBody>
          <a:bodyPr/>
          <a:lstStyle>
            <a:lvl1pPr algn="ctr">
              <a:defRPr sz="1100"/>
            </a:lvl1pPr>
          </a:lstStyle>
          <a:p>
            <a:pPr lvl="0"/>
            <a:r>
              <a:rPr lang="en-US" noProof="0" dirty="0"/>
              <a:t>Drag picture to placeholder or click icon to add</a:t>
            </a:r>
          </a:p>
        </p:txBody>
      </p:sp>
      <p:sp>
        <p:nvSpPr>
          <p:cNvPr id="236" name="Text Placeholder 2"/>
          <p:cNvSpPr>
            <a:spLocks noGrp="1"/>
          </p:cNvSpPr>
          <p:nvPr>
            <p:ph type="body" sz="quarter" idx="115"/>
          </p:nvPr>
        </p:nvSpPr>
        <p:spPr>
          <a:xfrm>
            <a:off x="1000710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7" name="Text Placeholder 2"/>
          <p:cNvSpPr>
            <a:spLocks noGrp="1"/>
          </p:cNvSpPr>
          <p:nvPr>
            <p:ph type="body" sz="quarter" idx="116"/>
          </p:nvPr>
        </p:nvSpPr>
        <p:spPr>
          <a:xfrm>
            <a:off x="1000710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8" name="Text Placeholder 2"/>
          <p:cNvSpPr>
            <a:spLocks noGrp="1"/>
          </p:cNvSpPr>
          <p:nvPr>
            <p:ph type="body" sz="quarter" idx="117"/>
          </p:nvPr>
        </p:nvSpPr>
        <p:spPr>
          <a:xfrm>
            <a:off x="1000710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9" name="Text Placeholder 2"/>
          <p:cNvSpPr>
            <a:spLocks noGrp="1"/>
          </p:cNvSpPr>
          <p:nvPr>
            <p:ph type="body" sz="quarter" idx="118"/>
          </p:nvPr>
        </p:nvSpPr>
        <p:spPr>
          <a:xfrm>
            <a:off x="1000710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31" name="Footer Placeholder 1"/>
          <p:cNvSpPr>
            <a:spLocks noGrp="1"/>
          </p:cNvSpPr>
          <p:nvPr>
            <p:ph type="ftr" sz="quarter" idx="119"/>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132" name="Slide Number Placeholder 2"/>
          <p:cNvSpPr>
            <a:spLocks noGrp="1"/>
          </p:cNvSpPr>
          <p:nvPr>
            <p:ph type="sldNum" sz="quarter" idx="120"/>
          </p:nvPr>
        </p:nvSpPr>
        <p:spPr/>
        <p:txBody>
          <a:bodyPr/>
          <a:lstStyle>
            <a:lvl1pPr>
              <a:defRPr/>
            </a:lvl1pPr>
          </a:lstStyle>
          <a:p>
            <a:pPr>
              <a:defRPr/>
            </a:pPr>
            <a:fld id="{2FA465A5-8914-46DC-9F1E-E42E45684F2C}"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998330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136106"/>
          </a:xfrm>
        </p:spPr>
        <p:txBody>
          <a:bodyPr/>
          <a:lstStyle>
            <a:lvl1pPr algn="ctr">
              <a:defRPr/>
            </a:lvl1pPr>
          </a:lstStyle>
          <a:p>
            <a:pPr lvl="0"/>
            <a:r>
              <a:rPr lang="en-US" noProof="0" dirty="0"/>
              <a:t>Drag picture to placeholder or click icon to add</a:t>
            </a:r>
          </a:p>
        </p:txBody>
      </p:sp>
      <p:sp>
        <p:nvSpPr>
          <p:cNvPr id="3" name="Title 2"/>
          <p:cNvSpPr>
            <a:spLocks noGrp="1"/>
          </p:cNvSpPr>
          <p:nvPr>
            <p:ph type="title"/>
          </p:nvPr>
        </p:nvSpPr>
        <p:spPr>
          <a:xfrm>
            <a:off x="6595090" y="4064004"/>
            <a:ext cx="5305239" cy="1751263"/>
          </a:xfrm>
        </p:spPr>
        <p:txBody>
          <a:bodyPr/>
          <a:lstStyle>
            <a:lvl1pPr>
              <a:defRPr sz="3000" b="0" i="0">
                <a:solidFill>
                  <a:schemeClr val="tx1"/>
                </a:solidFill>
                <a:effectLst/>
                <a:latin typeface="Arial"/>
                <a:cs typeface="Arial"/>
              </a:defRPr>
            </a:lvl1pPr>
          </a:lstStyle>
          <a:p>
            <a:r>
              <a:rPr lang="en-US"/>
              <a:t>Click to edit Master title style</a:t>
            </a:r>
            <a:endParaRPr lang="en-US" dirty="0"/>
          </a:p>
        </p:txBody>
      </p:sp>
      <p:sp>
        <p:nvSpPr>
          <p:cNvPr id="5" name="Slide Number Placeholder 3"/>
          <p:cNvSpPr>
            <a:spLocks noGrp="1"/>
          </p:cNvSpPr>
          <p:nvPr>
            <p:ph type="sldNum" sz="quarter" idx="11"/>
          </p:nvPr>
        </p:nvSpPr>
        <p:spPr/>
        <p:txBody>
          <a:bodyPr/>
          <a:lstStyle>
            <a:lvl1pPr>
              <a:defRPr/>
            </a:lvl1pPr>
          </a:lstStyle>
          <a:p>
            <a:pPr>
              <a:defRPr/>
            </a:pPr>
            <a:fld id="{C39E338E-BDCF-47C5-A560-0812EAC2D68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132362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5" name="Rectangle 4"/>
          <p:cNvSpPr>
            <a:spLocks noChangeArrowheads="1"/>
          </p:cNvSpPr>
          <p:nvPr/>
        </p:nvSpPr>
        <p:spPr bwMode="auto">
          <a:xfrm>
            <a:off x="5128686" y="5302250"/>
            <a:ext cx="7063316" cy="15557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 name="Picture Placeholder 3"/>
          <p:cNvSpPr>
            <a:spLocks noGrp="1"/>
          </p:cNvSpPr>
          <p:nvPr>
            <p:ph type="pic" sz="quarter" idx="10"/>
          </p:nvPr>
        </p:nvSpPr>
        <p:spPr>
          <a:xfrm>
            <a:off x="0" y="0"/>
            <a:ext cx="12192000" cy="6858000"/>
          </a:xfrm>
        </p:spPr>
        <p:txBody>
          <a:bodyPr/>
          <a:lstStyle>
            <a:lvl1pPr algn="ctr">
              <a:defRPr baseline="0"/>
            </a:lvl1pPr>
          </a:lstStyle>
          <a:p>
            <a:pPr lvl="0"/>
            <a:r>
              <a:rPr lang="en-US" noProof="0" dirty="0"/>
              <a:t>Drag picture to placeholder or click icon to add</a:t>
            </a:r>
          </a:p>
        </p:txBody>
      </p:sp>
      <p:sp>
        <p:nvSpPr>
          <p:cNvPr id="3" name="Title 2"/>
          <p:cNvSpPr>
            <a:spLocks noGrp="1"/>
          </p:cNvSpPr>
          <p:nvPr>
            <p:ph type="title"/>
          </p:nvPr>
        </p:nvSpPr>
        <p:spPr>
          <a:xfrm>
            <a:off x="6595090" y="3075216"/>
            <a:ext cx="5305239" cy="1950356"/>
          </a:xfrm>
        </p:spPr>
        <p:txBody>
          <a:bodyPr/>
          <a:lstStyle>
            <a:lvl1pPr>
              <a:defRPr sz="3000" b="0" i="0" baseline="0">
                <a:solidFill>
                  <a:schemeClr val="tx1"/>
                </a:solidFill>
                <a:effectLst/>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3328041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8" y="1132417"/>
            <a:ext cx="11260667" cy="5069416"/>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Slide Number Placeholder 3"/>
          <p:cNvSpPr>
            <a:spLocks noGrp="1"/>
          </p:cNvSpPr>
          <p:nvPr>
            <p:ph type="sldNum" sz="quarter" idx="19"/>
          </p:nvPr>
        </p:nvSpPr>
        <p:spPr/>
        <p:txBody>
          <a:bodyPr/>
          <a:lstStyle>
            <a:lvl1pPr>
              <a:defRPr/>
            </a:lvl1pPr>
          </a:lstStyle>
          <a:p>
            <a:pPr>
              <a:defRPr/>
            </a:pPr>
            <a:fld id="{2521FF8F-2BA9-458B-B239-B97F557369F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20"/>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2601591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ha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5048250"/>
          </a:xfrm>
        </p:spPr>
        <p:txBody>
          <a:bodyPr/>
          <a:lstStyle/>
          <a:p>
            <a:pPr lvl="0"/>
            <a:endParaRPr lang="en-US" noProof="0" dirty="0"/>
          </a:p>
        </p:txBody>
      </p:sp>
      <p:sp>
        <p:nvSpPr>
          <p:cNvPr id="6" name="Slide Number Placeholder 3"/>
          <p:cNvSpPr>
            <a:spLocks noGrp="1"/>
          </p:cNvSpPr>
          <p:nvPr>
            <p:ph type="sldNum" sz="quarter" idx="20"/>
          </p:nvPr>
        </p:nvSpPr>
        <p:spPr/>
        <p:txBody>
          <a:bodyPr/>
          <a:lstStyle>
            <a:lvl1pPr>
              <a:defRPr/>
            </a:lvl1pPr>
          </a:lstStyle>
          <a:p>
            <a:pPr>
              <a:defRPr/>
            </a:pPr>
            <a:fld id="{8D8511E2-0F8C-45E8-92E8-7E40DDD1158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41239496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6" name="Slide Number Placeholder 3"/>
          <p:cNvSpPr>
            <a:spLocks noGrp="1"/>
          </p:cNvSpPr>
          <p:nvPr>
            <p:ph type="sldNum" sz="quarter" idx="21"/>
          </p:nvPr>
        </p:nvSpPr>
        <p:spPr/>
        <p:txBody>
          <a:bodyPr/>
          <a:lstStyle>
            <a:lvl1pPr>
              <a:defRPr/>
            </a:lvl1pPr>
          </a:lstStyle>
          <a:p>
            <a:pPr>
              <a:defRPr/>
            </a:pPr>
            <a:fld id="{162B18F0-9F7A-4E9B-81AB-F58D7293E54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036698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har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9" name="Chart Placeholder 4"/>
          <p:cNvSpPr>
            <a:spLocks noGrp="1"/>
          </p:cNvSpPr>
          <p:nvPr>
            <p:ph type="chart" sz="quarter" idx="21"/>
          </p:nvPr>
        </p:nvSpPr>
        <p:spPr>
          <a:xfrm>
            <a:off x="462846" y="1140883"/>
            <a:ext cx="5545665" cy="2461684"/>
          </a:xfrm>
        </p:spPr>
        <p:txBody>
          <a:bodyPr/>
          <a:lstStyle/>
          <a:p>
            <a:pPr lvl="0"/>
            <a:endParaRPr lang="en-US" noProof="0" dirty="0"/>
          </a:p>
        </p:txBody>
      </p:sp>
      <p:sp>
        <p:nvSpPr>
          <p:cNvPr id="14" name="Chart Placeholder 4"/>
          <p:cNvSpPr>
            <a:spLocks noGrp="1"/>
          </p:cNvSpPr>
          <p:nvPr>
            <p:ph type="chart" sz="quarter" idx="22"/>
          </p:nvPr>
        </p:nvSpPr>
        <p:spPr>
          <a:xfrm>
            <a:off x="468490" y="3716867"/>
            <a:ext cx="5545665" cy="2461684"/>
          </a:xfrm>
        </p:spPr>
        <p:txBody>
          <a:bodyPr/>
          <a:lstStyle/>
          <a:p>
            <a:pPr lvl="0"/>
            <a:endParaRPr lang="en-US" noProof="0" dirty="0"/>
          </a:p>
        </p:txBody>
      </p:sp>
      <p:sp>
        <p:nvSpPr>
          <p:cNvPr id="7" name="Slide Number Placeholder 3"/>
          <p:cNvSpPr>
            <a:spLocks noGrp="1"/>
          </p:cNvSpPr>
          <p:nvPr>
            <p:ph type="sldNum" sz="quarter" idx="23"/>
          </p:nvPr>
        </p:nvSpPr>
        <p:spPr/>
        <p:txBody>
          <a:bodyPr/>
          <a:lstStyle>
            <a:lvl1pPr>
              <a:defRPr/>
            </a:lvl1pPr>
          </a:lstStyle>
          <a:p>
            <a:pPr>
              <a:defRPr/>
            </a:pPr>
            <a:fld id="{6B296132-0E73-4EFA-8D82-3F3815FDF00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2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502640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2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67"/>
          <p:cNvSpPr>
            <a:spLocks noChangeArrowheads="1"/>
          </p:cNvSpPr>
          <p:nvPr/>
        </p:nvSpPr>
        <p:spPr bwMode="auto">
          <a:xfrm>
            <a:off x="0" y="2828928"/>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330" name="Title 329"/>
          <p:cNvSpPr>
            <a:spLocks noGrp="1"/>
          </p:cNvSpPr>
          <p:nvPr>
            <p:ph type="title"/>
          </p:nvPr>
        </p:nvSpPr>
        <p:spPr>
          <a:xfrm>
            <a:off x="1154547" y="1306550"/>
            <a:ext cx="9728968" cy="1450437"/>
          </a:xfrm>
        </p:spPr>
        <p:txBody>
          <a:bodyPr/>
          <a:lstStyle>
            <a:lvl1pPr>
              <a:defRPr sz="3800" b="1" cap="none" baseline="0">
                <a:solidFill>
                  <a:schemeClr val="bg2"/>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1134807" y="3074091"/>
            <a:ext cx="9771695" cy="2397495"/>
          </a:xfrm>
        </p:spPr>
        <p:txBody>
          <a:bodyPr>
            <a:normAutofit/>
          </a:bodyPr>
          <a:lstStyle>
            <a:lvl1pPr>
              <a:lnSpc>
                <a:spcPct val="100000"/>
              </a:lnSpc>
              <a:defRPr sz="3000" b="0" i="0" cap="none"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Tree>
    <p:extLst>
      <p:ext uri="{BB962C8B-B14F-4D97-AF65-F5344CB8AC3E}">
        <p14:creationId xmlns:p14="http://schemas.microsoft.com/office/powerpoint/2010/main" val="153004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B460-B6F9-4117-9DF6-059F6A295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EDC9F1-E79D-4482-A628-CB6908DCB4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88C58-8BED-421C-A148-5E5C4435DB83}"/>
              </a:ext>
            </a:extLst>
          </p:cNvPr>
          <p:cNvSpPr>
            <a:spLocks noGrp="1"/>
          </p:cNvSpPr>
          <p:nvPr>
            <p:ph type="dt" sz="half" idx="10"/>
          </p:nvPr>
        </p:nvSpPr>
        <p:spPr/>
        <p:txBody>
          <a:bodyPr/>
          <a:lstStyle/>
          <a:p>
            <a:fld id="{DDB2E72D-0B08-4EC6-BC40-51B4ADB629D7}" type="datetimeFigureOut">
              <a:rPr lang="en-US" smtClean="0"/>
              <a:t>1/19/2024</a:t>
            </a:fld>
            <a:endParaRPr lang="en-US"/>
          </a:p>
        </p:txBody>
      </p:sp>
      <p:sp>
        <p:nvSpPr>
          <p:cNvPr id="5" name="Footer Placeholder 4">
            <a:extLst>
              <a:ext uri="{FF2B5EF4-FFF2-40B4-BE49-F238E27FC236}">
                <a16:creationId xmlns:a16="http://schemas.microsoft.com/office/drawing/2014/main" id="{35755934-85A1-49F0-901C-0AE5D44A7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81B4E-4061-46D6-85B7-CE41970FD7A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8584401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chemeClr val="tx1"/>
                </a:solidFill>
                <a:latin typeface="+mn-lt"/>
                <a:cs typeface="Andes ExtraLight"/>
              </a:defRPr>
            </a:lvl1pPr>
          </a:lstStyle>
          <a:p>
            <a:r>
              <a:rPr lang="en-US"/>
              <a:t>Click to edit Master title style</a:t>
            </a:r>
            <a:endParaRPr lang="en-US" dirty="0"/>
          </a:p>
        </p:txBody>
      </p:sp>
      <p:sp>
        <p:nvSpPr>
          <p:cNvPr id="6" name="Table Placeholder 5"/>
          <p:cNvSpPr>
            <a:spLocks noGrp="1"/>
          </p:cNvSpPr>
          <p:nvPr>
            <p:ph type="tbl" sz="quarter" idx="13"/>
          </p:nvPr>
        </p:nvSpPr>
        <p:spPr>
          <a:xfrm>
            <a:off x="466374" y="968964"/>
            <a:ext cx="11372849" cy="5249906"/>
          </a:xfrm>
        </p:spPr>
        <p:txBody>
          <a:bodyPr>
            <a:normAutofit/>
          </a:bodyPr>
          <a:lstStyle>
            <a:lvl1pPr>
              <a:lnSpc>
                <a:spcPct val="100000"/>
              </a:lnSpc>
              <a:spcBef>
                <a:spcPts val="0"/>
              </a:spcBef>
              <a:defRPr sz="1200"/>
            </a:lvl1pPr>
          </a:lstStyle>
          <a:p>
            <a:pPr lvl="0"/>
            <a:endParaRPr lang="en-US" noProof="0" dirty="0"/>
          </a:p>
        </p:txBody>
      </p:sp>
      <p:sp>
        <p:nvSpPr>
          <p:cNvPr id="4" name="Slide Number Placeholder 3"/>
          <p:cNvSpPr>
            <a:spLocks noGrp="1"/>
          </p:cNvSpPr>
          <p:nvPr>
            <p:ph type="sldNum" sz="quarter" idx="14"/>
          </p:nvPr>
        </p:nvSpPr>
        <p:spPr/>
        <p:txBody>
          <a:bodyPr/>
          <a:lstStyle>
            <a:lvl1pPr>
              <a:defRPr/>
            </a:lvl1pPr>
          </a:lstStyle>
          <a:p>
            <a:pPr>
              <a:defRPr/>
            </a:pPr>
            <a:fld id="{C07A8DDD-23E5-4B80-BD2C-CFB28B628B0F}"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5" name="Footer Placeholder 4"/>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04711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4" name="Footer Placeholder 3"/>
          <p:cNvSpPr>
            <a:spLocks noGrp="1"/>
          </p:cNvSpPr>
          <p:nvPr>
            <p:ph type="ftr" sz="quarter" idx="11"/>
          </p:nvPr>
        </p:nvSpPr>
        <p:spPr/>
        <p:txBody>
          <a:bodyPr/>
          <a:lstStyle/>
          <a:p>
            <a:r>
              <a:rPr lang="en-US" dirty="0">
                <a:solidFill>
                  <a:srgbClr val="464653"/>
                </a:solidFill>
              </a:rPr>
              <a:t>Poverty Maps in Croatia – 18 December 2015</a:t>
            </a:r>
          </a:p>
        </p:txBody>
      </p:sp>
      <p:sp>
        <p:nvSpPr>
          <p:cNvPr id="5" name="Slide Number Placeholder 4"/>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Tree>
    <p:extLst>
      <p:ext uri="{BB962C8B-B14F-4D97-AF65-F5344CB8AC3E}">
        <p14:creationId xmlns:p14="http://schemas.microsoft.com/office/powerpoint/2010/main" val="3611921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6" name="Footer Placeholder 5"/>
          <p:cNvSpPr>
            <a:spLocks noGrp="1"/>
          </p:cNvSpPr>
          <p:nvPr>
            <p:ph type="ftr" sz="quarter" idx="11"/>
          </p:nvPr>
        </p:nvSpPr>
        <p:spPr/>
        <p:txBody>
          <a:bodyPr/>
          <a:lstStyle/>
          <a:p>
            <a:r>
              <a:rPr lang="en-US" dirty="0">
                <a:solidFill>
                  <a:srgbClr val="464653"/>
                </a:solidFill>
              </a:rPr>
              <a:t>Poverty Maps in Croatia – 18 December 2015</a:t>
            </a:r>
          </a:p>
        </p:txBody>
      </p:sp>
      <p:sp>
        <p:nvSpPr>
          <p:cNvPr id="7" name="Slide Number Placeholder 6"/>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875393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1"/>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324" name="Title 323"/>
          <p:cNvSpPr>
            <a:spLocks noGrp="1"/>
          </p:cNvSpPr>
          <p:nvPr>
            <p:ph type="title"/>
          </p:nvPr>
        </p:nvSpPr>
        <p:spPr>
          <a:xfrm>
            <a:off x="475913"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3"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3"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8"/>
          <p:cNvSpPr>
            <a:spLocks noGrp="1"/>
          </p:cNvSpPr>
          <p:nvPr>
            <p:ph type="ftr" sz="quarter" idx="15"/>
          </p:nvPr>
        </p:nvSpPr>
        <p:spPr>
          <a:xfrm>
            <a:off x="1337734" y="6356351"/>
            <a:ext cx="7609417" cy="365125"/>
          </a:xfrm>
          <a:prstGeom prst="rect">
            <a:avLst/>
          </a:prstGeom>
        </p:spPr>
        <p:txBody>
          <a:bodyPr/>
          <a:lstStyle>
            <a:lvl1pPr>
              <a:defRPr/>
            </a:lvl1pPr>
          </a:lstStyle>
          <a:p>
            <a:pPr>
              <a:defRPr/>
            </a:pPr>
            <a:r>
              <a:rPr lang="en-US" dirty="0"/>
              <a:t>South Caucasus Programmatic Poverty Assessment: Armenia Program</a:t>
            </a:r>
          </a:p>
        </p:txBody>
      </p:sp>
      <p:sp>
        <p:nvSpPr>
          <p:cNvPr id="9" name="Slide Number Placeholder 9"/>
          <p:cNvSpPr>
            <a:spLocks noGrp="1"/>
          </p:cNvSpPr>
          <p:nvPr>
            <p:ph type="sldNum" sz="quarter" idx="16"/>
          </p:nvPr>
        </p:nvSpPr>
        <p:spPr>
          <a:xfrm>
            <a:off x="476251" y="6350001"/>
            <a:ext cx="736600" cy="358775"/>
          </a:xfrm>
          <a:prstGeom prst="rect">
            <a:avLst/>
          </a:prstGeom>
        </p:spPr>
        <p:txBody>
          <a:bodyPr/>
          <a:lstStyle>
            <a:lvl1pPr>
              <a:defRPr/>
            </a:lvl1pPr>
          </a:lstStyle>
          <a:p>
            <a:pPr>
              <a:defRPr/>
            </a:pPr>
            <a:fld id="{A137B669-9FFC-4949-B4B6-D4ECF2422F39}" type="slidenum">
              <a:rPr lang="en-US"/>
              <a:pPr>
                <a:defRPr/>
              </a:pPr>
              <a:t>‹#›</a:t>
            </a:fld>
            <a:endParaRPr lang="en-US" dirty="0"/>
          </a:p>
        </p:txBody>
      </p:sp>
    </p:spTree>
    <p:extLst>
      <p:ext uri="{BB962C8B-B14F-4D97-AF65-F5344CB8AC3E}">
        <p14:creationId xmlns:p14="http://schemas.microsoft.com/office/powerpoint/2010/main" val="35870971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7" descr="background pptx 16x9 tit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RRFEU pasica logotipi pptx 16x9 new.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9469" y="5509685"/>
            <a:ext cx="11391900" cy="153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32196" y="1744414"/>
            <a:ext cx="10363200" cy="723851"/>
          </a:xfrm>
        </p:spPr>
        <p:txBody>
          <a:bodyPr/>
          <a:lstStyle>
            <a:lvl1pPr>
              <a:defRPr b="0" i="0">
                <a:latin typeface="VladaRHSans Med"/>
              </a:defRPr>
            </a:lvl1pPr>
          </a:lstStyle>
          <a:p>
            <a:r>
              <a:rPr lang="ta-IN" dirty="0"/>
              <a:t>Click to edit Master title style</a:t>
            </a:r>
            <a:endParaRPr lang="en-US" dirty="0"/>
          </a:p>
        </p:txBody>
      </p:sp>
      <p:sp>
        <p:nvSpPr>
          <p:cNvPr id="3" name="Subtitle 2"/>
          <p:cNvSpPr>
            <a:spLocks noGrp="1"/>
          </p:cNvSpPr>
          <p:nvPr>
            <p:ph type="subTitle" idx="1"/>
          </p:nvPr>
        </p:nvSpPr>
        <p:spPr>
          <a:xfrm>
            <a:off x="632196" y="2483691"/>
            <a:ext cx="8534400" cy="506095"/>
          </a:xfrm>
        </p:spPr>
        <p:txBody>
          <a:bodyPr>
            <a:noAutofit/>
          </a:bodyPr>
          <a:lstStyle>
            <a:lvl1pPr marL="0" indent="0" algn="l">
              <a:buNone/>
              <a:defRPr sz="2000" cap="all">
                <a:solidFill>
                  <a:schemeClr val="tx1"/>
                </a:solidFill>
                <a:latin typeface="Neo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a-IN" dirty="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99C0BDC0-57FB-4FED-958D-15615EC5AC3E}" type="datetime1">
              <a:rPr lang="en-US" altLang="en-US"/>
              <a:pPr/>
              <a:t>1/19/2024</a:t>
            </a:fld>
            <a:endParaRPr lang="en-US" altLang="en-US" dirty="0"/>
          </a:p>
        </p:txBody>
      </p:sp>
      <p:sp>
        <p:nvSpPr>
          <p:cNvPr id="7" name="Slide Number Placeholder 5"/>
          <p:cNvSpPr>
            <a:spLocks noGrp="1"/>
          </p:cNvSpPr>
          <p:nvPr>
            <p:ph type="sldNum" sz="quarter" idx="11"/>
          </p:nvPr>
        </p:nvSpPr>
        <p:spPr>
          <a:xfrm>
            <a:off x="9230784" y="6582835"/>
            <a:ext cx="2844800" cy="275167"/>
          </a:xfrm>
          <a:prstGeom prst="rect">
            <a:avLst/>
          </a:prstGeom>
        </p:spPr>
        <p:txBody>
          <a:bodyPr/>
          <a:lstStyle>
            <a:lvl1pPr>
              <a:defRPr/>
            </a:lvl1pPr>
          </a:lstStyle>
          <a:p>
            <a:fld id="{F8532DF9-5820-49A3-B3BA-930B785D2460}" type="slidenum">
              <a:rPr lang="en-US" altLang="en-US"/>
              <a:pPr/>
              <a:t>‹#›</a:t>
            </a:fld>
            <a:endParaRPr lang="en-US" altLang="en-US" dirty="0"/>
          </a:p>
        </p:txBody>
      </p:sp>
    </p:spTree>
    <p:extLst>
      <p:ext uri="{BB962C8B-B14F-4D97-AF65-F5344CB8AC3E}">
        <p14:creationId xmlns:p14="http://schemas.microsoft.com/office/powerpoint/2010/main" val="3807318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9F05-A9DC-4134-B5B2-424ADCE5FD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CBA57-DDB1-42A1-9E12-C432E51F14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0D0A6C-58AD-44E3-9946-0E9EA52DC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E9E9A-265F-4662-8222-DFE3CD63F71E}"/>
              </a:ext>
            </a:extLst>
          </p:cNvPr>
          <p:cNvSpPr>
            <a:spLocks noGrp="1"/>
          </p:cNvSpPr>
          <p:nvPr>
            <p:ph type="dt" sz="half" idx="10"/>
          </p:nvPr>
        </p:nvSpPr>
        <p:spPr/>
        <p:txBody>
          <a:bodyPr/>
          <a:lstStyle/>
          <a:p>
            <a:fld id="{DDB2E72D-0B08-4EC6-BC40-51B4ADB629D7}" type="datetimeFigureOut">
              <a:rPr lang="en-US" smtClean="0"/>
              <a:t>1/19/2024</a:t>
            </a:fld>
            <a:endParaRPr lang="en-US"/>
          </a:p>
        </p:txBody>
      </p:sp>
      <p:sp>
        <p:nvSpPr>
          <p:cNvPr id="6" name="Footer Placeholder 5">
            <a:extLst>
              <a:ext uri="{FF2B5EF4-FFF2-40B4-BE49-F238E27FC236}">
                <a16:creationId xmlns:a16="http://schemas.microsoft.com/office/drawing/2014/main" id="{74B49CB2-3A12-40DE-80BB-8F57DFA40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6D79E-836F-4E07-897B-5888FCB6C54F}"/>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400608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B02A-0D00-4A26-8F62-7F0DB58BC9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1CADA-4267-4645-A03B-603A59782A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142793-D1DE-4259-A264-097664E49C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4DAA9D-3511-4EC2-A448-FBB96642B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EEAB4-1DED-46E8-9447-BCA4D7778C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EC88BA-3684-4F44-854A-8DC33435F58F}"/>
              </a:ext>
            </a:extLst>
          </p:cNvPr>
          <p:cNvSpPr>
            <a:spLocks noGrp="1"/>
          </p:cNvSpPr>
          <p:nvPr>
            <p:ph type="dt" sz="half" idx="10"/>
          </p:nvPr>
        </p:nvSpPr>
        <p:spPr/>
        <p:txBody>
          <a:bodyPr/>
          <a:lstStyle/>
          <a:p>
            <a:fld id="{DDB2E72D-0B08-4EC6-BC40-51B4ADB629D7}" type="datetimeFigureOut">
              <a:rPr lang="en-US" smtClean="0"/>
              <a:t>1/19/2024</a:t>
            </a:fld>
            <a:endParaRPr lang="en-US"/>
          </a:p>
        </p:txBody>
      </p:sp>
      <p:sp>
        <p:nvSpPr>
          <p:cNvPr id="8" name="Footer Placeholder 7">
            <a:extLst>
              <a:ext uri="{FF2B5EF4-FFF2-40B4-BE49-F238E27FC236}">
                <a16:creationId xmlns:a16="http://schemas.microsoft.com/office/drawing/2014/main" id="{670483A1-082C-42A8-A840-5A71386D50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86072-3AAC-4F44-90D6-96413C30BA4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00157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481-67A6-49D0-8C15-30DBA0D9C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72D43-16D3-43E0-B1C7-E0000A97B069}"/>
              </a:ext>
            </a:extLst>
          </p:cNvPr>
          <p:cNvSpPr>
            <a:spLocks noGrp="1"/>
          </p:cNvSpPr>
          <p:nvPr>
            <p:ph type="dt" sz="half" idx="10"/>
          </p:nvPr>
        </p:nvSpPr>
        <p:spPr/>
        <p:txBody>
          <a:bodyPr/>
          <a:lstStyle/>
          <a:p>
            <a:fld id="{DDB2E72D-0B08-4EC6-BC40-51B4ADB629D7}" type="datetimeFigureOut">
              <a:rPr lang="en-US" smtClean="0"/>
              <a:t>1/19/2024</a:t>
            </a:fld>
            <a:endParaRPr lang="en-US"/>
          </a:p>
        </p:txBody>
      </p:sp>
      <p:sp>
        <p:nvSpPr>
          <p:cNvPr id="4" name="Footer Placeholder 3">
            <a:extLst>
              <a:ext uri="{FF2B5EF4-FFF2-40B4-BE49-F238E27FC236}">
                <a16:creationId xmlns:a16="http://schemas.microsoft.com/office/drawing/2014/main" id="{787ED5F8-D077-4AF6-85DF-0398A4E358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77CA2A-93A5-4DDC-8381-3B5EA645CA6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13279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47A5E3-0FB8-4B3D-8A47-9F4642155263}"/>
              </a:ext>
            </a:extLst>
          </p:cNvPr>
          <p:cNvSpPr>
            <a:spLocks noGrp="1"/>
          </p:cNvSpPr>
          <p:nvPr>
            <p:ph type="dt" sz="half" idx="10"/>
          </p:nvPr>
        </p:nvSpPr>
        <p:spPr/>
        <p:txBody>
          <a:bodyPr/>
          <a:lstStyle/>
          <a:p>
            <a:fld id="{DDB2E72D-0B08-4EC6-BC40-51B4ADB629D7}" type="datetimeFigureOut">
              <a:rPr lang="en-US" smtClean="0"/>
              <a:t>1/19/2024</a:t>
            </a:fld>
            <a:endParaRPr lang="en-US"/>
          </a:p>
        </p:txBody>
      </p:sp>
      <p:sp>
        <p:nvSpPr>
          <p:cNvPr id="3" name="Footer Placeholder 2">
            <a:extLst>
              <a:ext uri="{FF2B5EF4-FFF2-40B4-BE49-F238E27FC236}">
                <a16:creationId xmlns:a16="http://schemas.microsoft.com/office/drawing/2014/main" id="{9E695182-0A97-4A83-870B-600830263D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EC56D-679A-47A2-A4B0-0584ABBE8206}"/>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6274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B559-AB5F-463E-8457-0937F5369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B78BF3-EC27-468C-A852-F3FB4C9544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64A7F0-DF7B-4DB4-A577-1C1E929AE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E222A-BF53-4E01-B7AF-8F02EA527356}"/>
              </a:ext>
            </a:extLst>
          </p:cNvPr>
          <p:cNvSpPr>
            <a:spLocks noGrp="1"/>
          </p:cNvSpPr>
          <p:nvPr>
            <p:ph type="dt" sz="half" idx="10"/>
          </p:nvPr>
        </p:nvSpPr>
        <p:spPr/>
        <p:txBody>
          <a:bodyPr/>
          <a:lstStyle/>
          <a:p>
            <a:fld id="{DDB2E72D-0B08-4EC6-BC40-51B4ADB629D7}" type="datetimeFigureOut">
              <a:rPr lang="en-US" smtClean="0"/>
              <a:t>1/19/2024</a:t>
            </a:fld>
            <a:endParaRPr lang="en-US"/>
          </a:p>
        </p:txBody>
      </p:sp>
      <p:sp>
        <p:nvSpPr>
          <p:cNvPr id="6" name="Footer Placeholder 5">
            <a:extLst>
              <a:ext uri="{FF2B5EF4-FFF2-40B4-BE49-F238E27FC236}">
                <a16:creationId xmlns:a16="http://schemas.microsoft.com/office/drawing/2014/main" id="{EC74CC4F-4B42-440E-9230-C98BD3310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5502D-2D8E-473F-A4B0-3F927BECF735}"/>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42725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9022-DACD-4285-B4D6-BE2FF39A3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49749-BD8D-4A7D-91FE-5A706E002D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A5FA7B-D083-4138-BD2E-E21E2EBF3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3AAB8-4DF4-4C7D-9CD2-6BC5AB432CD5}"/>
              </a:ext>
            </a:extLst>
          </p:cNvPr>
          <p:cNvSpPr>
            <a:spLocks noGrp="1"/>
          </p:cNvSpPr>
          <p:nvPr>
            <p:ph type="dt" sz="half" idx="10"/>
          </p:nvPr>
        </p:nvSpPr>
        <p:spPr/>
        <p:txBody>
          <a:bodyPr/>
          <a:lstStyle/>
          <a:p>
            <a:fld id="{DDB2E72D-0B08-4EC6-BC40-51B4ADB629D7}" type="datetimeFigureOut">
              <a:rPr lang="en-US" smtClean="0"/>
              <a:t>1/19/2024</a:t>
            </a:fld>
            <a:endParaRPr lang="en-US"/>
          </a:p>
        </p:txBody>
      </p:sp>
      <p:sp>
        <p:nvSpPr>
          <p:cNvPr id="6" name="Footer Placeholder 5">
            <a:extLst>
              <a:ext uri="{FF2B5EF4-FFF2-40B4-BE49-F238E27FC236}">
                <a16:creationId xmlns:a16="http://schemas.microsoft.com/office/drawing/2014/main" id="{3656DCF4-2003-4640-8E30-120680E28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453BB-DD0B-4059-A9BE-B0C279CA4DE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93273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image" Target="../media/image1.png"/><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5D02B-EFB1-44D2-A697-70BEA47DE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AC850F-6FA0-451F-87E7-165C34875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266EA-E3D4-4AF9-A59A-CB78629AC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2E72D-0B08-4EC6-BC40-51B4ADB629D7}" type="datetimeFigureOut">
              <a:rPr lang="en-US" smtClean="0"/>
              <a:t>1/19/2024</a:t>
            </a:fld>
            <a:endParaRPr lang="en-US"/>
          </a:p>
        </p:txBody>
      </p:sp>
      <p:sp>
        <p:nvSpPr>
          <p:cNvPr id="5" name="Footer Placeholder 4">
            <a:extLst>
              <a:ext uri="{FF2B5EF4-FFF2-40B4-BE49-F238E27FC236}">
                <a16:creationId xmlns:a16="http://schemas.microsoft.com/office/drawing/2014/main" id="{F3220CE1-F5FD-4B5B-90A2-C22D56F99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2C1D4F-F31C-4E37-862E-982656937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C24B5-516D-4AB8-80F2-E5C9327CF4C7}" type="slidenum">
              <a:rPr lang="en-US" smtClean="0"/>
              <a:t>‹#›</a:t>
            </a:fld>
            <a:endParaRPr lang="en-US"/>
          </a:p>
        </p:txBody>
      </p:sp>
    </p:spTree>
    <p:extLst>
      <p:ext uri="{BB962C8B-B14F-4D97-AF65-F5344CB8AC3E}">
        <p14:creationId xmlns:p14="http://schemas.microsoft.com/office/powerpoint/2010/main" val="2798568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Freeform 84"/>
          <p:cNvSpPr>
            <a:spLocks/>
          </p:cNvSpPr>
          <p:nvPr/>
        </p:nvSpPr>
        <p:spPr bwMode="auto">
          <a:xfrm flipH="1">
            <a:off x="10919885" y="6323016"/>
            <a:ext cx="465667" cy="534987"/>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1799012972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1" name="Freeform 85"/>
          <p:cNvSpPr>
            <a:spLocks/>
          </p:cNvSpPr>
          <p:nvPr/>
        </p:nvSpPr>
        <p:spPr bwMode="auto">
          <a:xfrm flipH="1">
            <a:off x="11394017" y="6146800"/>
            <a:ext cx="328083" cy="1651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2" name="Rectangle 2"/>
          <p:cNvSpPr>
            <a:spLocks noGrp="1" noChangeArrowheads="1"/>
          </p:cNvSpPr>
          <p:nvPr>
            <p:ph type="title"/>
          </p:nvPr>
        </p:nvSpPr>
        <p:spPr bwMode="auto">
          <a:xfrm>
            <a:off x="476253" y="301625"/>
            <a:ext cx="11281833"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33" name="Rectangle 3"/>
          <p:cNvSpPr>
            <a:spLocks noGrp="1" noChangeArrowheads="1"/>
          </p:cNvSpPr>
          <p:nvPr>
            <p:ph type="body" idx="1"/>
          </p:nvPr>
        </p:nvSpPr>
        <p:spPr bwMode="auto">
          <a:xfrm>
            <a:off x="476251" y="1697041"/>
            <a:ext cx="11305116" cy="4389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Paragraph content</a:t>
            </a:r>
          </a:p>
          <a:p>
            <a:pPr lvl="1"/>
            <a:r>
              <a:rPr lang="en-US" dirty="0"/>
              <a:t>Bullets</a:t>
            </a:r>
          </a:p>
          <a:p>
            <a:pPr lvl="5"/>
            <a:r>
              <a:rPr lang="en-US" dirty="0"/>
              <a:t>Bullets</a:t>
            </a:r>
          </a:p>
          <a:p>
            <a:pPr lvl="3"/>
            <a:r>
              <a:rPr lang="en-US" dirty="0"/>
              <a:t>Bullets</a:t>
            </a:r>
          </a:p>
          <a:p>
            <a:pPr lvl="4"/>
            <a:r>
              <a:rPr lang="en-US" dirty="0"/>
              <a:t>Bullets</a:t>
            </a:r>
          </a:p>
        </p:txBody>
      </p:sp>
      <p:sp>
        <p:nvSpPr>
          <p:cNvPr id="2054" name="TextBox 7"/>
          <p:cNvSpPr txBox="1">
            <a:spLocks noChangeArrowheads="1"/>
          </p:cNvSpPr>
          <p:nvPr/>
        </p:nvSpPr>
        <p:spPr bwMode="auto">
          <a:xfrm>
            <a:off x="11578169" y="6207125"/>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rebuchet MS" charset="0"/>
                <a:ea typeface="ＭＳ Ｐゴシック" charset="0"/>
                <a:cs typeface="ＭＳ Ｐゴシック" charset="0"/>
              </a:defRPr>
            </a:lvl1pPr>
            <a:lvl2pPr marL="742950" indent="-285750" eaLnBrk="0" hangingPunct="0">
              <a:defRPr sz="1600" b="1">
                <a:solidFill>
                  <a:schemeClr val="tx1"/>
                </a:solidFill>
                <a:latin typeface="Trebuchet MS" charset="0"/>
                <a:ea typeface="ＭＳ Ｐゴシック" charset="0"/>
              </a:defRPr>
            </a:lvl2pPr>
            <a:lvl3pPr marL="1143000" indent="-228600" eaLnBrk="0" hangingPunct="0">
              <a:defRPr sz="1600" b="1">
                <a:solidFill>
                  <a:schemeClr val="tx1"/>
                </a:solidFill>
                <a:latin typeface="Trebuchet MS" charset="0"/>
                <a:ea typeface="ＭＳ Ｐゴシック" charset="0"/>
              </a:defRPr>
            </a:lvl3pPr>
            <a:lvl4pPr marL="1600200" indent="-228600" eaLnBrk="0" hangingPunct="0">
              <a:defRPr sz="1600" b="1">
                <a:solidFill>
                  <a:schemeClr val="tx1"/>
                </a:solidFill>
                <a:latin typeface="Trebuchet MS" charset="0"/>
                <a:ea typeface="ＭＳ Ｐゴシック" charset="0"/>
              </a:defRPr>
            </a:lvl4pPr>
            <a:lvl5pPr marL="2057400" indent="-228600" eaLnBrk="0" hangingPunct="0">
              <a:defRPr sz="1600" b="1">
                <a:solidFill>
                  <a:schemeClr val="tx1"/>
                </a:solidFill>
                <a:latin typeface="Trebuchet MS" charset="0"/>
                <a:ea typeface="ＭＳ Ｐゴシック" charset="0"/>
              </a:defRPr>
            </a:lvl5pPr>
            <a:lvl6pPr marL="2514600" indent="-228600" eaLnBrk="0" fontAlgn="base" hangingPunct="0">
              <a:spcBef>
                <a:spcPct val="0"/>
              </a:spcBef>
              <a:spcAft>
                <a:spcPct val="0"/>
              </a:spcAft>
              <a:defRPr sz="1600" b="1">
                <a:solidFill>
                  <a:schemeClr val="tx1"/>
                </a:solidFill>
                <a:latin typeface="Trebuchet MS" charset="0"/>
                <a:ea typeface="ＭＳ Ｐゴシック" charset="0"/>
              </a:defRPr>
            </a:lvl6pPr>
            <a:lvl7pPr marL="2971800" indent="-228600" eaLnBrk="0" fontAlgn="base" hangingPunct="0">
              <a:spcBef>
                <a:spcPct val="0"/>
              </a:spcBef>
              <a:spcAft>
                <a:spcPct val="0"/>
              </a:spcAft>
              <a:defRPr sz="1600" b="1">
                <a:solidFill>
                  <a:schemeClr val="tx1"/>
                </a:solidFill>
                <a:latin typeface="Trebuchet MS" charset="0"/>
                <a:ea typeface="ＭＳ Ｐゴシック" charset="0"/>
              </a:defRPr>
            </a:lvl7pPr>
            <a:lvl8pPr marL="3429000" indent="-228600" eaLnBrk="0" fontAlgn="base" hangingPunct="0">
              <a:spcBef>
                <a:spcPct val="0"/>
              </a:spcBef>
              <a:spcAft>
                <a:spcPct val="0"/>
              </a:spcAft>
              <a:defRPr sz="1600" b="1">
                <a:solidFill>
                  <a:schemeClr val="tx1"/>
                </a:solidFill>
                <a:latin typeface="Trebuchet MS" charset="0"/>
                <a:ea typeface="ＭＳ Ｐゴシック" charset="0"/>
              </a:defRPr>
            </a:lvl8pPr>
            <a:lvl9pPr marL="3886200" indent="-228600" eaLnBrk="0" fontAlgn="base" hangingPunct="0">
              <a:spcBef>
                <a:spcPct val="0"/>
              </a:spcBef>
              <a:spcAft>
                <a:spcPct val="0"/>
              </a:spcAft>
              <a:defRPr sz="1600" b="1">
                <a:solidFill>
                  <a:schemeClr val="tx1"/>
                </a:solidFill>
                <a:latin typeface="Trebuchet MS" charset="0"/>
                <a:ea typeface="ＭＳ Ｐゴシック" charset="0"/>
              </a:defRPr>
            </a:lvl9pPr>
          </a:lstStyle>
          <a:p>
            <a:pPr eaLnBrk="1" fontAlgn="base" hangingPunct="1">
              <a:spcBef>
                <a:spcPct val="0"/>
              </a:spcBef>
              <a:spcAft>
                <a:spcPct val="0"/>
              </a:spcAft>
              <a:defRPr/>
            </a:pPr>
            <a:endParaRPr lang="en-US" sz="1600" dirty="0">
              <a:solidFill>
                <a:srgbClr val="002345"/>
              </a:solidFill>
            </a:endParaRPr>
          </a:p>
        </p:txBody>
      </p:sp>
      <p:sp>
        <p:nvSpPr>
          <p:cNvPr id="4" name="Slide Number Placeholder 3"/>
          <p:cNvSpPr>
            <a:spLocks noGrp="1"/>
          </p:cNvSpPr>
          <p:nvPr>
            <p:ph type="sldNum" sz="quarter" idx="4"/>
          </p:nvPr>
        </p:nvSpPr>
        <p:spPr>
          <a:xfrm>
            <a:off x="480484" y="6356353"/>
            <a:ext cx="423333"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fld id="{65029D61-9D28-4AC7-A4EA-84447D2A1217}" type="slidenum">
              <a:rPr lang="en-US">
                <a:solidFill>
                  <a:srgbClr val="000000">
                    <a:lumMod val="65000"/>
                    <a:lumOff val="35000"/>
                  </a:srgbClr>
                </a:solidFill>
              </a:rPr>
              <a:pPr fontAlgn="base">
                <a:spcBef>
                  <a:spcPct val="0"/>
                </a:spcBef>
                <a:spcAft>
                  <a:spcPct val="0"/>
                </a:spcAft>
                <a:defRPr/>
              </a:pPr>
              <a:t>‹#›</a:t>
            </a:fld>
            <a:endParaRPr lang="en-US" dirty="0">
              <a:solidFill>
                <a:srgbClr val="000000">
                  <a:lumMod val="65000"/>
                  <a:lumOff val="35000"/>
                </a:srgbClr>
              </a:solidFill>
            </a:endParaRPr>
          </a:p>
        </p:txBody>
      </p:sp>
      <p:sp>
        <p:nvSpPr>
          <p:cNvPr id="5" name="Footer Placeholder 4"/>
          <p:cNvSpPr>
            <a:spLocks noGrp="1"/>
          </p:cNvSpPr>
          <p:nvPr>
            <p:ph type="ftr" sz="quarter" idx="3"/>
          </p:nvPr>
        </p:nvSpPr>
        <p:spPr>
          <a:xfrm>
            <a:off x="988486" y="6356353"/>
            <a:ext cx="7886700"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r>
              <a:rPr lang="en-US" dirty="0">
                <a:solidFill>
                  <a:srgbClr val="000000">
                    <a:lumMod val="65000"/>
                    <a:lumOff val="35000"/>
                  </a:srgbClr>
                </a:solidFill>
              </a:rPr>
              <a:t>Poverty Maps in Croatia – 18 December 2015</a:t>
            </a:r>
          </a:p>
        </p:txBody>
      </p:sp>
      <p:pic>
        <p:nvPicPr>
          <p:cNvPr id="2057" name="Picture 10"/>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9220200" y="6311900"/>
            <a:ext cx="264371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2317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Lst>
  <p:hf hdr="0" dt="0"/>
  <p:txStyles>
    <p:titleStyle>
      <a:lvl1pPr algn="l" rtl="0" eaLnBrk="0" fontAlgn="base" hangingPunct="0">
        <a:spcBef>
          <a:spcPct val="0"/>
        </a:spcBef>
        <a:spcAft>
          <a:spcPct val="0"/>
        </a:spcAft>
        <a:buFont typeface="Arial" charset="0"/>
        <a:defRPr sz="2200">
          <a:solidFill>
            <a:schemeClr val="tx1"/>
          </a:solidFill>
          <a:latin typeface="+mn-lt"/>
          <a:ea typeface="MS PGothic" pitchFamily="34" charset="-128"/>
          <a:cs typeface="Andes ExtraLight"/>
        </a:defRPr>
      </a:lvl1pPr>
      <a:lvl2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2pPr>
      <a:lvl3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3pPr>
      <a:lvl4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4pPr>
      <a:lvl5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5pPr>
      <a:lvl6pPr marL="457200" algn="ctr" rtl="0" fontAlgn="base">
        <a:spcBef>
          <a:spcPct val="0"/>
        </a:spcBef>
        <a:spcAft>
          <a:spcPct val="0"/>
        </a:spcAft>
        <a:defRPr sz="2600" b="1">
          <a:solidFill>
            <a:srgbClr val="014C6D"/>
          </a:solidFill>
          <a:latin typeface="Trebuchet MS" pitchFamily="34" charset="0"/>
        </a:defRPr>
      </a:lvl6pPr>
      <a:lvl7pPr marL="914400" algn="ctr" rtl="0" fontAlgn="base">
        <a:spcBef>
          <a:spcPct val="0"/>
        </a:spcBef>
        <a:spcAft>
          <a:spcPct val="0"/>
        </a:spcAft>
        <a:defRPr sz="2600" b="1">
          <a:solidFill>
            <a:srgbClr val="014C6D"/>
          </a:solidFill>
          <a:latin typeface="Trebuchet MS" pitchFamily="34" charset="0"/>
        </a:defRPr>
      </a:lvl7pPr>
      <a:lvl8pPr marL="1371600" algn="ctr" rtl="0" fontAlgn="base">
        <a:spcBef>
          <a:spcPct val="0"/>
        </a:spcBef>
        <a:spcAft>
          <a:spcPct val="0"/>
        </a:spcAft>
        <a:defRPr sz="2600" b="1">
          <a:solidFill>
            <a:srgbClr val="014C6D"/>
          </a:solidFill>
          <a:latin typeface="Trebuchet MS" pitchFamily="34" charset="0"/>
        </a:defRPr>
      </a:lvl8pPr>
      <a:lvl9pPr marL="1828800" algn="ctr" rtl="0" fontAlgn="base">
        <a:spcBef>
          <a:spcPct val="0"/>
        </a:spcBef>
        <a:spcAft>
          <a:spcPct val="0"/>
        </a:spcAft>
        <a:defRPr sz="2600" b="1">
          <a:solidFill>
            <a:srgbClr val="014C6D"/>
          </a:solidFill>
          <a:latin typeface="Trebuchet MS" pitchFamily="34" charset="0"/>
        </a:defRPr>
      </a:lvl9pPr>
    </p:titleStyle>
    <p:body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33550" y="323851"/>
            <a:ext cx="9277350" cy="2152649"/>
          </a:xfrm>
        </p:spPr>
        <p:txBody>
          <a:bodyPr>
            <a:noAutofit/>
          </a:bodyPr>
          <a:lstStyle/>
          <a:p>
            <a:pPr algn="ctr"/>
            <a:r>
              <a:rPr lang="en-US" sz="5400" b="0" dirty="0">
                <a:latin typeface="Garamond" panose="02020404030301010803" pitchFamily="18" charset="0"/>
              </a:rPr>
              <a:t>Taller de </a:t>
            </a:r>
            <a:r>
              <a:rPr lang="en-US" sz="5400" b="0" dirty="0" err="1">
                <a:latin typeface="Garamond" panose="02020404030301010803" pitchFamily="18" charset="0"/>
              </a:rPr>
              <a:t>Estimación</a:t>
            </a:r>
            <a:r>
              <a:rPr lang="en-US" sz="5400" b="0" dirty="0">
                <a:latin typeface="Garamond" panose="02020404030301010803" pitchFamily="18" charset="0"/>
              </a:rPr>
              <a:t> </a:t>
            </a:r>
            <a:r>
              <a:rPr lang="en-US" sz="5400" b="0" dirty="0" err="1">
                <a:latin typeface="Garamond" panose="02020404030301010803" pitchFamily="18" charset="0"/>
              </a:rPr>
              <a:t>en</a:t>
            </a:r>
            <a:r>
              <a:rPr lang="en-US" sz="5400" b="0" dirty="0">
                <a:latin typeface="Garamond" panose="02020404030301010803" pitchFamily="18" charset="0"/>
              </a:rPr>
              <a:t> </a:t>
            </a:r>
            <a:r>
              <a:rPr lang="en-US" sz="5400" b="0" dirty="0" err="1">
                <a:latin typeface="Garamond" panose="02020404030301010803" pitchFamily="18" charset="0"/>
              </a:rPr>
              <a:t>Áreas</a:t>
            </a:r>
            <a:r>
              <a:rPr lang="en-US" sz="5400" b="0" dirty="0">
                <a:latin typeface="Garamond" panose="02020404030301010803" pitchFamily="18" charset="0"/>
              </a:rPr>
              <a:t> </a:t>
            </a:r>
            <a:r>
              <a:rPr lang="en-US" sz="5400" b="0" dirty="0" err="1">
                <a:latin typeface="Garamond" panose="02020404030301010803" pitchFamily="18" charset="0"/>
              </a:rPr>
              <a:t>Pequeñas</a:t>
            </a:r>
            <a:endParaRPr lang="en-US" sz="4400" b="0" dirty="0">
              <a:latin typeface="Garamond" panose="02020404030301010803" pitchFamily="18" charset="0"/>
            </a:endParaRPr>
          </a:p>
        </p:txBody>
      </p:sp>
      <p:pic>
        <p:nvPicPr>
          <p:cNvPr id="10" name="Picture Placeholder 9"/>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19636" y="5086550"/>
            <a:ext cx="4248400" cy="831942"/>
          </a:xfrm>
        </p:spPr>
      </p:pic>
      <p:sp>
        <p:nvSpPr>
          <p:cNvPr id="11" name="Subtitle 2">
            <a:extLst>
              <a:ext uri="{FF2B5EF4-FFF2-40B4-BE49-F238E27FC236}">
                <a16:creationId xmlns:a16="http://schemas.microsoft.com/office/drawing/2014/main" id="{EF7E048D-B207-4139-AC07-17DB245DCA65}"/>
              </a:ext>
            </a:extLst>
          </p:cNvPr>
          <p:cNvSpPr txBox="1">
            <a:spLocks/>
          </p:cNvSpPr>
          <p:nvPr/>
        </p:nvSpPr>
        <p:spPr>
          <a:xfrm>
            <a:off x="1800225" y="272573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defRPr/>
            </a:pPr>
            <a:r>
              <a:rPr kumimoji="0" lang="es-ES" sz="1800" b="1" i="0" u="none" strike="noStrike" kern="1200" cap="none" spc="0" normalizeH="0" baseline="0" noProof="0" dirty="0">
                <a:ln>
                  <a:noFill/>
                </a:ln>
                <a:solidFill>
                  <a:schemeClr val="bg1"/>
                </a:solidFill>
                <a:effectLst/>
                <a:uLnTx/>
                <a:uFillTx/>
                <a:latin typeface="Garamond" panose="02020404030301010803" pitchFamily="18" charset="0"/>
              </a:rPr>
              <a:t>22 al 25 de enero de 2024</a:t>
            </a:r>
            <a:endParaRPr kumimoji="0" lang="en-US" sz="1800" b="1" i="0" u="none" strike="noStrike" kern="1200" cap="none" spc="0" normalizeH="0" baseline="0" noProof="0" dirty="0">
              <a:ln>
                <a:noFill/>
              </a:ln>
              <a:solidFill>
                <a:schemeClr val="bg1"/>
              </a:solidFill>
              <a:effectLst/>
              <a:uLnTx/>
              <a:uFillTx/>
              <a:latin typeface="Garamond" panose="02020404030301010803" pitchFamily="18" charset="0"/>
            </a:endParaRPr>
          </a:p>
        </p:txBody>
      </p:sp>
      <p:sp>
        <p:nvSpPr>
          <p:cNvPr id="3" name="TextBox 2">
            <a:extLst>
              <a:ext uri="{FF2B5EF4-FFF2-40B4-BE49-F238E27FC236}">
                <a16:creationId xmlns:a16="http://schemas.microsoft.com/office/drawing/2014/main" id="{A0047FAE-4F9D-4CD2-87F4-0F80103CE6AB}"/>
              </a:ext>
            </a:extLst>
          </p:cNvPr>
          <p:cNvSpPr txBox="1"/>
          <p:nvPr/>
        </p:nvSpPr>
        <p:spPr>
          <a:xfrm>
            <a:off x="5321508" y="5271688"/>
            <a:ext cx="6450858" cy="461665"/>
          </a:xfrm>
          <a:prstGeom prst="rect">
            <a:avLst/>
          </a:prstGeom>
          <a:noFill/>
        </p:spPr>
        <p:txBody>
          <a:bodyPr wrap="square" rtlCol="0">
            <a:spAutoFit/>
          </a:bodyPr>
          <a:lstStyle/>
          <a:p>
            <a:r>
              <a:rPr lang="en-US" sz="2400" dirty="0">
                <a:latin typeface="Garamond" panose="02020404030301010803" pitchFamily="18" charset="0"/>
              </a:rPr>
              <a:t>Ramiro Málaga (rmalagaortega@worldbank.org)</a:t>
            </a:r>
          </a:p>
        </p:txBody>
      </p:sp>
    </p:spTree>
    <p:extLst>
      <p:ext uri="{BB962C8B-B14F-4D97-AF65-F5344CB8AC3E}">
        <p14:creationId xmlns:p14="http://schemas.microsoft.com/office/powerpoint/2010/main" val="461701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1429719" y="1312452"/>
            <a:ext cx="9264112" cy="5043901"/>
          </a:xfrm>
        </p:spPr>
        <p:txBody>
          <a:bodyPr>
            <a:noAutofit/>
          </a:bodyPr>
          <a:lstStyle/>
          <a:p>
            <a:pPr marL="0" lvl="2" indent="0">
              <a:spcBef>
                <a:spcPts val="1200"/>
              </a:spcBef>
              <a:buNone/>
            </a:pPr>
            <a:r>
              <a:rPr lang="es-PE" sz="4400" b="1" dirty="0">
                <a:solidFill>
                  <a:schemeClr val="tx1"/>
                </a:solidFill>
                <a:latin typeface="Garamond" panose="02020404030301010803" pitchFamily="18" charset="0"/>
              </a:rPr>
              <a:t>Objetivo general: </a:t>
            </a:r>
          </a:p>
          <a:p>
            <a:pPr lvl="2">
              <a:spcBef>
                <a:spcPts val="1200"/>
              </a:spcBef>
            </a:pPr>
            <a:r>
              <a:rPr lang="es-PE" sz="3600" dirty="0">
                <a:solidFill>
                  <a:schemeClr val="tx1"/>
                </a:solidFill>
                <a:latin typeface="Garamond" panose="02020404030301010803" pitchFamily="18" charset="0"/>
              </a:rPr>
              <a:t>Al final del taller teórico-práctico, los participantes podrán estimar la tasa de pobreza monetaria mediante la metodología de estimación en áreas pequeñas (SAE) usando los desarrollos recientes descritos en la guía del Banco Mundial de 2022.</a:t>
            </a:r>
          </a:p>
          <a:p>
            <a:pPr lvl="2">
              <a:spcBef>
                <a:spcPts val="1200"/>
              </a:spcBef>
            </a:pPr>
            <a:endParaRPr lang="es-PE" dirty="0">
              <a:solidFill>
                <a:schemeClr val="tx1"/>
              </a:solidFill>
              <a:latin typeface="Garamond" panose="02020404030301010803" pitchFamily="18" charset="0"/>
            </a:endParaRPr>
          </a:p>
          <a:p>
            <a:pPr lvl="2">
              <a:spcBef>
                <a:spcPts val="1200"/>
              </a:spcBef>
            </a:pPr>
            <a:endParaRPr lang="es-PE"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309873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2" name="Title 1">
            <a:extLst>
              <a:ext uri="{FF2B5EF4-FFF2-40B4-BE49-F238E27FC236}">
                <a16:creationId xmlns:a16="http://schemas.microsoft.com/office/drawing/2014/main" id="{8CA4ECF6-B680-420E-A67A-ADC4FAB04F65}"/>
              </a:ext>
            </a:extLst>
          </p:cNvPr>
          <p:cNvSpPr>
            <a:spLocks noGrp="1"/>
          </p:cNvSpPr>
          <p:nvPr>
            <p:ph type="title"/>
          </p:nvPr>
        </p:nvSpPr>
        <p:spPr>
          <a:xfrm>
            <a:off x="1516928" y="177643"/>
            <a:ext cx="9223398" cy="756707"/>
          </a:xfrm>
        </p:spPr>
        <p:txBody>
          <a:bodyPr/>
          <a:lstStyle/>
          <a:p>
            <a:pPr marL="0" indent="0"/>
            <a:r>
              <a:rPr lang="es-ES" sz="2800" b="1" dirty="0">
                <a:latin typeface="Garamond" panose="02020404030301010803" pitchFamily="18" charset="0"/>
              </a:rPr>
              <a:t>Mejoras con la nueva metodología</a:t>
            </a:r>
            <a:endParaRPr lang="en-US" sz="2800" b="1" dirty="0">
              <a:latin typeface="Garamond" panose="02020404030301010803" pitchFamily="18" charset="0"/>
            </a:endParaRPr>
          </a:p>
        </p:txBody>
      </p:sp>
      <p:pic>
        <p:nvPicPr>
          <p:cNvPr id="7" name="Picture 6">
            <a:extLst>
              <a:ext uri="{FF2B5EF4-FFF2-40B4-BE49-F238E27FC236}">
                <a16:creationId xmlns:a16="http://schemas.microsoft.com/office/drawing/2014/main" id="{73918A93-8226-7B62-5A0C-773AC7AE8E54}"/>
              </a:ext>
            </a:extLst>
          </p:cNvPr>
          <p:cNvPicPr>
            <a:picLocks noChangeAspect="1"/>
          </p:cNvPicPr>
          <p:nvPr/>
        </p:nvPicPr>
        <p:blipFill>
          <a:blip r:embed="rId3"/>
          <a:stretch>
            <a:fillRect/>
          </a:stretch>
        </p:blipFill>
        <p:spPr>
          <a:xfrm>
            <a:off x="828675" y="1263650"/>
            <a:ext cx="10534650" cy="4330700"/>
          </a:xfrm>
          <a:prstGeom prst="rect">
            <a:avLst/>
          </a:prstGeom>
        </p:spPr>
      </p:pic>
    </p:spTree>
    <p:extLst>
      <p:ext uri="{BB962C8B-B14F-4D97-AF65-F5344CB8AC3E}">
        <p14:creationId xmlns:p14="http://schemas.microsoft.com/office/powerpoint/2010/main" val="3920656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s-ES" sz="2800" b="1" dirty="0">
                <a:latin typeface="Garamond" panose="02020404030301010803" pitchFamily="18" charset="0"/>
              </a:rPr>
              <a:t>Objetivos Específicos del Taller </a:t>
            </a:r>
            <a:endParaRPr lang="en-US" sz="2800" b="1" dirty="0">
              <a:latin typeface="Garamond" panose="02020404030301010803" pitchFamily="18" charset="0"/>
            </a:endParaRPr>
          </a:p>
        </p:txBody>
      </p:sp>
      <p:sp>
        <p:nvSpPr>
          <p:cNvPr id="3" name="Content Placeholder 2"/>
          <p:cNvSpPr>
            <a:spLocks noGrp="1"/>
          </p:cNvSpPr>
          <p:nvPr>
            <p:ph type="body" sz="quarter" idx="13"/>
          </p:nvPr>
        </p:nvSpPr>
        <p:spPr>
          <a:xfrm>
            <a:off x="475914" y="1312452"/>
            <a:ext cx="11350326" cy="5043901"/>
          </a:xfrm>
        </p:spPr>
        <p:txBody>
          <a:bodyPr>
            <a:noAutofit/>
          </a:bodyPr>
          <a:lstStyle/>
          <a:p>
            <a:pPr marL="342900" lvl="2" indent="-342900">
              <a:spcBef>
                <a:spcPts val="1200"/>
              </a:spcBef>
              <a:buFont typeface="+mj-lt"/>
              <a:buAutoNum type="arabicPeriod"/>
            </a:pPr>
            <a:r>
              <a:rPr lang="es-PE" dirty="0">
                <a:solidFill>
                  <a:schemeClr val="tx1"/>
                </a:solidFill>
                <a:latin typeface="Garamond" panose="02020404030301010803" pitchFamily="18" charset="0"/>
              </a:rPr>
              <a:t>Entender por qué es </a:t>
            </a:r>
            <a:r>
              <a:rPr lang="es-PE" b="1" dirty="0">
                <a:solidFill>
                  <a:schemeClr val="tx1"/>
                </a:solidFill>
                <a:latin typeface="Garamond" panose="02020404030301010803" pitchFamily="18" charset="0"/>
              </a:rPr>
              <a:t>útil</a:t>
            </a:r>
            <a:r>
              <a:rPr lang="es-PE" dirty="0">
                <a:solidFill>
                  <a:schemeClr val="tx1"/>
                </a:solidFill>
                <a:latin typeface="Garamond" panose="02020404030301010803" pitchFamily="18" charset="0"/>
              </a:rPr>
              <a:t> y </a:t>
            </a:r>
            <a:r>
              <a:rPr lang="es-PE" b="1" dirty="0">
                <a:solidFill>
                  <a:schemeClr val="tx1"/>
                </a:solidFill>
                <a:latin typeface="Garamond" panose="02020404030301010803" pitchFamily="18" charset="0"/>
              </a:rPr>
              <a:t>necesaria</a:t>
            </a:r>
            <a:r>
              <a:rPr lang="es-PE" dirty="0">
                <a:solidFill>
                  <a:schemeClr val="tx1"/>
                </a:solidFill>
                <a:latin typeface="Garamond" panose="02020404030301010803" pitchFamily="18" charset="0"/>
              </a:rPr>
              <a:t> la metodología de estimación en áreas pequeñas</a:t>
            </a:r>
          </a:p>
          <a:p>
            <a:pPr marL="342900" lvl="2" indent="-342900">
              <a:spcBef>
                <a:spcPts val="1200"/>
              </a:spcBef>
              <a:buFont typeface="+mj-lt"/>
              <a:buAutoNum type="arabicPeriod"/>
            </a:pPr>
            <a:r>
              <a:rPr lang="es-PE" dirty="0">
                <a:solidFill>
                  <a:schemeClr val="tx1"/>
                </a:solidFill>
                <a:latin typeface="Garamond" panose="02020404030301010803" pitchFamily="18" charset="0"/>
              </a:rPr>
              <a:t>Distinguir los </a:t>
            </a:r>
            <a:r>
              <a:rPr lang="es-PE" b="1" dirty="0">
                <a:solidFill>
                  <a:schemeClr val="tx1"/>
                </a:solidFill>
                <a:latin typeface="Garamond" panose="02020404030301010803" pitchFamily="18" charset="0"/>
              </a:rPr>
              <a:t>diferentes métodos </a:t>
            </a:r>
            <a:r>
              <a:rPr lang="es-PE" dirty="0">
                <a:solidFill>
                  <a:schemeClr val="tx1"/>
                </a:solidFill>
                <a:latin typeface="Garamond" panose="02020404030301010803" pitchFamily="18" charset="0"/>
              </a:rPr>
              <a:t>para estimar en áreas pequeñas</a:t>
            </a:r>
          </a:p>
          <a:p>
            <a:pPr marL="342900" lvl="2" indent="-342900">
              <a:spcBef>
                <a:spcPts val="1200"/>
              </a:spcBef>
              <a:buFont typeface="+mj-lt"/>
              <a:buAutoNum type="arabicPeriod"/>
            </a:pPr>
            <a:r>
              <a:rPr lang="es-PE" dirty="0">
                <a:solidFill>
                  <a:schemeClr val="tx1"/>
                </a:solidFill>
                <a:latin typeface="Garamond" panose="02020404030301010803" pitchFamily="18" charset="0"/>
              </a:rPr>
              <a:t>Entender de manera </a:t>
            </a:r>
            <a:r>
              <a:rPr lang="es-PE" b="1" dirty="0">
                <a:solidFill>
                  <a:schemeClr val="tx1"/>
                </a:solidFill>
                <a:latin typeface="Garamond" panose="02020404030301010803" pitchFamily="18" charset="0"/>
              </a:rPr>
              <a:t>intuitiva</a:t>
            </a:r>
            <a:r>
              <a:rPr lang="es-PE" dirty="0">
                <a:solidFill>
                  <a:schemeClr val="tx1"/>
                </a:solidFill>
                <a:latin typeface="Garamond" panose="02020404030301010803" pitchFamily="18" charset="0"/>
              </a:rPr>
              <a:t> la metodología apropiada para Panamá </a:t>
            </a:r>
          </a:p>
          <a:p>
            <a:pPr marL="342900" lvl="2" indent="-342900">
              <a:spcBef>
                <a:spcPts val="1200"/>
              </a:spcBef>
              <a:buFont typeface="+mj-lt"/>
              <a:buAutoNum type="arabicPeriod"/>
            </a:pPr>
            <a:r>
              <a:rPr lang="es-PE" dirty="0">
                <a:solidFill>
                  <a:schemeClr val="tx1"/>
                </a:solidFill>
                <a:latin typeface="Garamond" panose="02020404030301010803" pitchFamily="18" charset="0"/>
              </a:rPr>
              <a:t>Conocer las </a:t>
            </a:r>
            <a:r>
              <a:rPr lang="es-PE" b="1" dirty="0">
                <a:solidFill>
                  <a:schemeClr val="tx1"/>
                </a:solidFill>
                <a:latin typeface="Garamond" panose="02020404030301010803" pitchFamily="18" charset="0"/>
              </a:rPr>
              <a:t>etapas</a:t>
            </a:r>
            <a:r>
              <a:rPr lang="es-PE" dirty="0">
                <a:solidFill>
                  <a:schemeClr val="tx1"/>
                </a:solidFill>
                <a:latin typeface="Garamond" panose="02020404030301010803" pitchFamily="18" charset="0"/>
              </a:rPr>
              <a:t> sugeridas para aplicarla la metodología</a:t>
            </a:r>
          </a:p>
          <a:p>
            <a:pPr marL="342900" lvl="2" indent="-342900">
              <a:spcBef>
                <a:spcPts val="1200"/>
              </a:spcBef>
              <a:buFont typeface="+mj-lt"/>
              <a:buAutoNum type="arabicPeriod"/>
            </a:pPr>
            <a:r>
              <a:rPr lang="es-PE" dirty="0">
                <a:solidFill>
                  <a:schemeClr val="tx1"/>
                </a:solidFill>
                <a:latin typeface="Garamond" panose="02020404030301010803" pitchFamily="18" charset="0"/>
              </a:rPr>
              <a:t>Aplicar las </a:t>
            </a:r>
            <a:r>
              <a:rPr lang="es-PE" b="1" dirty="0">
                <a:solidFill>
                  <a:schemeClr val="tx1"/>
                </a:solidFill>
                <a:latin typeface="Garamond" panose="02020404030301010803" pitchFamily="18" charset="0"/>
              </a:rPr>
              <a:t>mejores</a:t>
            </a:r>
            <a:r>
              <a:rPr lang="es-PE" dirty="0">
                <a:solidFill>
                  <a:schemeClr val="tx1"/>
                </a:solidFill>
                <a:latin typeface="Garamond" panose="02020404030301010803" pitchFamily="18" charset="0"/>
              </a:rPr>
              <a:t> prácticas para escribir código estadístico  (como replicabilidad, seguridad, flexibilidad, etc.))</a:t>
            </a:r>
          </a:p>
          <a:p>
            <a:pPr marL="342900" lvl="2" indent="-342900">
              <a:spcBef>
                <a:spcPts val="1200"/>
              </a:spcBef>
              <a:buFont typeface="+mj-lt"/>
              <a:buAutoNum type="arabicPeriod"/>
            </a:pPr>
            <a:r>
              <a:rPr lang="es-PE" dirty="0">
                <a:solidFill>
                  <a:schemeClr val="tx1"/>
                </a:solidFill>
                <a:latin typeface="Garamond" panose="02020404030301010803" pitchFamily="18" charset="0"/>
              </a:rPr>
              <a:t>Conocer las </a:t>
            </a:r>
            <a:r>
              <a:rPr lang="es-PE" b="1" dirty="0">
                <a:solidFill>
                  <a:schemeClr val="tx1"/>
                </a:solidFill>
                <a:latin typeface="Garamond" panose="02020404030301010803" pitchFamily="18" charset="0"/>
              </a:rPr>
              <a:t>ventajas</a:t>
            </a:r>
            <a:r>
              <a:rPr lang="es-PE" dirty="0">
                <a:solidFill>
                  <a:schemeClr val="tx1"/>
                </a:solidFill>
                <a:latin typeface="Garamond" panose="02020404030301010803" pitchFamily="18" charset="0"/>
              </a:rPr>
              <a:t> de los desarrollos más recientes y la </a:t>
            </a:r>
            <a:r>
              <a:rPr lang="es-PE" b="1" dirty="0">
                <a:solidFill>
                  <a:schemeClr val="tx1"/>
                </a:solidFill>
                <a:latin typeface="Garamond" panose="02020404030301010803" pitchFamily="18" charset="0"/>
              </a:rPr>
              <a:t>bibliografía</a:t>
            </a:r>
            <a:r>
              <a:rPr lang="es-PE" dirty="0">
                <a:solidFill>
                  <a:schemeClr val="tx1"/>
                </a:solidFill>
                <a:latin typeface="Garamond" panose="02020404030301010803" pitchFamily="18" charset="0"/>
              </a:rPr>
              <a:t> relevante</a:t>
            </a:r>
          </a:p>
          <a:p>
            <a:pPr marL="342900" lvl="2" indent="-342900">
              <a:spcBef>
                <a:spcPts val="1200"/>
              </a:spcBef>
              <a:buFont typeface="+mj-lt"/>
              <a:buAutoNum type="arabicPeriod"/>
            </a:pPr>
            <a:r>
              <a:rPr lang="es-PE" dirty="0">
                <a:solidFill>
                  <a:schemeClr val="tx1"/>
                </a:solidFill>
                <a:latin typeface="Garamond" panose="02020404030301010803" pitchFamily="18" charset="0"/>
              </a:rPr>
              <a:t>Poder escoger la </a:t>
            </a:r>
            <a:r>
              <a:rPr lang="es-PE" b="1" dirty="0">
                <a:solidFill>
                  <a:schemeClr val="tx1"/>
                </a:solidFill>
                <a:latin typeface="Garamond" panose="02020404030301010803" pitchFamily="18" charset="0"/>
              </a:rPr>
              <a:t>estrategia</a:t>
            </a:r>
            <a:r>
              <a:rPr lang="es-PE" dirty="0">
                <a:solidFill>
                  <a:schemeClr val="tx1"/>
                </a:solidFill>
                <a:latin typeface="Garamond" panose="02020404030301010803" pitchFamily="18" charset="0"/>
              </a:rPr>
              <a:t> de modelación más apropiada para los datos de </a:t>
            </a:r>
            <a:r>
              <a:rPr lang="es-PE" b="1" dirty="0">
                <a:solidFill>
                  <a:schemeClr val="tx1"/>
                </a:solidFill>
                <a:latin typeface="Garamond" panose="02020404030301010803" pitchFamily="18" charset="0"/>
              </a:rPr>
              <a:t>Panamá</a:t>
            </a:r>
          </a:p>
          <a:p>
            <a:pPr marL="342900" lvl="2" indent="-342900">
              <a:spcBef>
                <a:spcPts val="1200"/>
              </a:spcBef>
              <a:buFont typeface="+mj-lt"/>
              <a:buAutoNum type="arabicPeriod"/>
            </a:pPr>
            <a:r>
              <a:rPr lang="es-PE" dirty="0">
                <a:solidFill>
                  <a:schemeClr val="tx1"/>
                </a:solidFill>
                <a:latin typeface="Garamond" panose="02020404030301010803" pitchFamily="18" charset="0"/>
              </a:rPr>
              <a:t>Preparar en Stata las </a:t>
            </a:r>
            <a:r>
              <a:rPr lang="es-PE" b="1" dirty="0">
                <a:solidFill>
                  <a:schemeClr val="tx1"/>
                </a:solidFill>
                <a:latin typeface="Garamond" panose="02020404030301010803" pitchFamily="18" charset="0"/>
              </a:rPr>
              <a:t>variables</a:t>
            </a:r>
            <a:r>
              <a:rPr lang="es-PE" dirty="0">
                <a:solidFill>
                  <a:schemeClr val="tx1"/>
                </a:solidFill>
                <a:latin typeface="Garamond" panose="02020404030301010803" pitchFamily="18" charset="0"/>
              </a:rPr>
              <a:t> (la variable dependiente y las potenciales variables del lado derecho)</a:t>
            </a:r>
          </a:p>
          <a:p>
            <a:pPr marL="342900" lvl="2" indent="-342900">
              <a:spcBef>
                <a:spcPts val="1200"/>
              </a:spcBef>
              <a:buFont typeface="+mj-lt"/>
              <a:buAutoNum type="arabicPeriod"/>
            </a:pPr>
            <a:r>
              <a:rPr lang="es-PE" dirty="0">
                <a:solidFill>
                  <a:schemeClr val="tx1"/>
                </a:solidFill>
                <a:latin typeface="Garamond" panose="02020404030301010803" pitchFamily="18" charset="0"/>
              </a:rPr>
              <a:t>Poder </a:t>
            </a:r>
            <a:r>
              <a:rPr lang="es-PE" b="1" dirty="0">
                <a:solidFill>
                  <a:schemeClr val="tx1"/>
                </a:solidFill>
                <a:latin typeface="Garamond" panose="02020404030301010803" pitchFamily="18" charset="0"/>
              </a:rPr>
              <a:t>seleccionar</a:t>
            </a:r>
            <a:r>
              <a:rPr lang="es-PE" dirty="0">
                <a:solidFill>
                  <a:schemeClr val="tx1"/>
                </a:solidFill>
                <a:latin typeface="Garamond" panose="02020404030301010803" pitchFamily="18" charset="0"/>
              </a:rPr>
              <a:t> las variables más apropiadas para el modelo</a:t>
            </a:r>
          </a:p>
          <a:p>
            <a:pPr marL="342900" lvl="2" indent="-342900">
              <a:spcBef>
                <a:spcPts val="1200"/>
              </a:spcBef>
              <a:buFont typeface="+mj-lt"/>
              <a:buAutoNum type="arabicPeriod"/>
            </a:pPr>
            <a:r>
              <a:rPr lang="es-PE" dirty="0">
                <a:solidFill>
                  <a:schemeClr val="tx1"/>
                </a:solidFill>
                <a:latin typeface="Garamond" panose="02020404030301010803" pitchFamily="18" charset="0"/>
              </a:rPr>
              <a:t>Reconocer las </a:t>
            </a:r>
            <a:r>
              <a:rPr lang="es-PE" b="1" dirty="0">
                <a:solidFill>
                  <a:schemeClr val="tx1"/>
                </a:solidFill>
                <a:latin typeface="Garamond" panose="02020404030301010803" pitchFamily="18" charset="0"/>
              </a:rPr>
              <a:t>dificultades</a:t>
            </a:r>
            <a:r>
              <a:rPr lang="es-PE" dirty="0">
                <a:solidFill>
                  <a:schemeClr val="tx1"/>
                </a:solidFill>
                <a:latin typeface="Garamond" panose="02020404030301010803" pitchFamily="18" charset="0"/>
              </a:rPr>
              <a:t> más frecuentes en estimación y poder resolverlas usando Stata </a:t>
            </a:r>
          </a:p>
          <a:p>
            <a:pPr marL="342900" lvl="2" indent="-342900">
              <a:spcBef>
                <a:spcPts val="1200"/>
              </a:spcBef>
              <a:buFont typeface="+mj-lt"/>
              <a:buAutoNum type="arabicPeriod"/>
            </a:pPr>
            <a:r>
              <a:rPr lang="es-PE" dirty="0">
                <a:solidFill>
                  <a:schemeClr val="tx1"/>
                </a:solidFill>
                <a:latin typeface="Garamond" panose="02020404030301010803" pitchFamily="18" charset="0"/>
              </a:rPr>
              <a:t>Estimar la tasa de pobreza en Stata usando </a:t>
            </a:r>
            <a:r>
              <a:rPr lang="es-PE" b="1" dirty="0" err="1">
                <a:solidFill>
                  <a:schemeClr val="tx1"/>
                </a:solidFill>
                <a:latin typeface="Garamond" panose="02020404030301010803" pitchFamily="18" charset="0"/>
              </a:rPr>
              <a:t>sae.ado</a:t>
            </a:r>
            <a:endParaRPr lang="es-PE" b="1" dirty="0">
              <a:solidFill>
                <a:schemeClr val="tx1"/>
              </a:solidFill>
              <a:latin typeface="Garamond" panose="02020404030301010803" pitchFamily="18" charset="0"/>
            </a:endParaRPr>
          </a:p>
          <a:p>
            <a:pPr marL="342900" lvl="2" indent="-342900">
              <a:spcBef>
                <a:spcPts val="1200"/>
              </a:spcBef>
              <a:buFont typeface="+mj-lt"/>
              <a:buAutoNum type="arabicPeriod"/>
            </a:pPr>
            <a:r>
              <a:rPr lang="es-PE" dirty="0">
                <a:solidFill>
                  <a:schemeClr val="tx1"/>
                </a:solidFill>
                <a:latin typeface="Garamond" panose="02020404030301010803" pitchFamily="18" charset="0"/>
              </a:rPr>
              <a:t>Poder hacer </a:t>
            </a:r>
            <a:r>
              <a:rPr lang="es-PE" b="1" dirty="0">
                <a:solidFill>
                  <a:schemeClr val="tx1"/>
                </a:solidFill>
                <a:latin typeface="Garamond" panose="02020404030301010803" pitchFamily="18" charset="0"/>
              </a:rPr>
              <a:t>mapas</a:t>
            </a:r>
            <a:r>
              <a:rPr lang="es-PE" dirty="0">
                <a:solidFill>
                  <a:schemeClr val="tx1"/>
                </a:solidFill>
                <a:latin typeface="Garamond" panose="02020404030301010803" pitchFamily="18" charset="0"/>
              </a:rPr>
              <a:t> y conocer opciones de análisis subsiguiente </a:t>
            </a:r>
          </a:p>
          <a:p>
            <a:pPr lvl="2">
              <a:spcBef>
                <a:spcPts val="1200"/>
              </a:spcBef>
            </a:pPr>
            <a:endParaRPr lang="es-PE" dirty="0">
              <a:solidFill>
                <a:schemeClr val="tx1"/>
              </a:solidFill>
              <a:latin typeface="Garamond" panose="02020404030301010803" pitchFamily="18" charset="0"/>
            </a:endParaRPr>
          </a:p>
          <a:p>
            <a:pPr lvl="2">
              <a:spcBef>
                <a:spcPts val="1200"/>
              </a:spcBef>
            </a:pPr>
            <a:endParaRPr lang="es-PE"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390031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s-ES" sz="2800" b="1" dirty="0">
                <a:latin typeface="Garamond" panose="02020404030301010803" pitchFamily="18" charset="0"/>
              </a:rPr>
              <a:t>Objetivos de la Sesión 1</a:t>
            </a:r>
            <a:endParaRPr lang="en-US" sz="2800" b="1" dirty="0">
              <a:latin typeface="Garamond" panose="02020404030301010803" pitchFamily="18" charset="0"/>
            </a:endParaRPr>
          </a:p>
        </p:txBody>
      </p:sp>
      <p:sp>
        <p:nvSpPr>
          <p:cNvPr id="3" name="Content Placeholder 2"/>
          <p:cNvSpPr>
            <a:spLocks noGrp="1"/>
          </p:cNvSpPr>
          <p:nvPr>
            <p:ph type="body" sz="quarter" idx="13"/>
          </p:nvPr>
        </p:nvSpPr>
        <p:spPr>
          <a:xfrm>
            <a:off x="475914" y="1312452"/>
            <a:ext cx="11350326" cy="5043901"/>
          </a:xfrm>
        </p:spPr>
        <p:txBody>
          <a:bodyPr>
            <a:noAutofit/>
          </a:bodyPr>
          <a:lstStyle/>
          <a:p>
            <a:pPr marL="0" lvl="2" indent="0">
              <a:spcBef>
                <a:spcPts val="1200"/>
              </a:spcBef>
              <a:buNone/>
            </a:pPr>
            <a:r>
              <a:rPr lang="es-PE" sz="2400" b="1" dirty="0">
                <a:solidFill>
                  <a:schemeClr val="tx1"/>
                </a:solidFill>
                <a:latin typeface="Garamond" panose="02020404030301010803" pitchFamily="18" charset="0"/>
              </a:rPr>
              <a:t>Objetivos específicos:</a:t>
            </a:r>
          </a:p>
          <a:p>
            <a:pPr marL="342900" lvl="2" indent="-342900">
              <a:spcBef>
                <a:spcPts val="1200"/>
              </a:spcBef>
              <a:buFont typeface="+mj-lt"/>
              <a:buAutoNum type="arabicPeriod"/>
            </a:pPr>
            <a:r>
              <a:rPr lang="es-PE" dirty="0">
                <a:solidFill>
                  <a:schemeClr val="tx1"/>
                </a:solidFill>
                <a:latin typeface="Garamond" panose="02020404030301010803" pitchFamily="18" charset="0"/>
              </a:rPr>
              <a:t>Entender por qué es </a:t>
            </a:r>
            <a:r>
              <a:rPr lang="es-PE" b="1" dirty="0">
                <a:solidFill>
                  <a:schemeClr val="tx1"/>
                </a:solidFill>
                <a:latin typeface="Garamond" panose="02020404030301010803" pitchFamily="18" charset="0"/>
              </a:rPr>
              <a:t>útil</a:t>
            </a:r>
            <a:r>
              <a:rPr lang="es-PE" dirty="0">
                <a:solidFill>
                  <a:schemeClr val="tx1"/>
                </a:solidFill>
                <a:latin typeface="Garamond" panose="02020404030301010803" pitchFamily="18" charset="0"/>
              </a:rPr>
              <a:t> y </a:t>
            </a:r>
            <a:r>
              <a:rPr lang="es-PE" b="1" dirty="0">
                <a:solidFill>
                  <a:schemeClr val="tx1"/>
                </a:solidFill>
                <a:latin typeface="Garamond" panose="02020404030301010803" pitchFamily="18" charset="0"/>
              </a:rPr>
              <a:t>necesaria</a:t>
            </a:r>
            <a:r>
              <a:rPr lang="es-PE" dirty="0">
                <a:solidFill>
                  <a:schemeClr val="tx1"/>
                </a:solidFill>
                <a:latin typeface="Garamond" panose="02020404030301010803" pitchFamily="18" charset="0"/>
              </a:rPr>
              <a:t> la metodología de estimación en áreas pequeñas</a:t>
            </a:r>
          </a:p>
          <a:p>
            <a:pPr marL="342900" lvl="2" indent="-342900">
              <a:spcBef>
                <a:spcPts val="1200"/>
              </a:spcBef>
              <a:buFont typeface="+mj-lt"/>
              <a:buAutoNum type="arabicPeriod"/>
            </a:pPr>
            <a:r>
              <a:rPr lang="es-PE" dirty="0">
                <a:solidFill>
                  <a:schemeClr val="tx1"/>
                </a:solidFill>
                <a:latin typeface="Garamond" panose="02020404030301010803" pitchFamily="18" charset="0"/>
              </a:rPr>
              <a:t>Distinguir los </a:t>
            </a:r>
            <a:r>
              <a:rPr lang="es-PE" b="1" dirty="0">
                <a:solidFill>
                  <a:schemeClr val="tx1"/>
                </a:solidFill>
                <a:latin typeface="Garamond" panose="02020404030301010803" pitchFamily="18" charset="0"/>
              </a:rPr>
              <a:t>diferentes métodos </a:t>
            </a:r>
            <a:r>
              <a:rPr lang="es-PE" dirty="0">
                <a:solidFill>
                  <a:schemeClr val="tx1"/>
                </a:solidFill>
                <a:latin typeface="Garamond" panose="02020404030301010803" pitchFamily="18" charset="0"/>
              </a:rPr>
              <a:t>para estimar en áreas pequeñas</a:t>
            </a:r>
          </a:p>
          <a:p>
            <a:pPr marL="342900" lvl="2" indent="-342900">
              <a:spcBef>
                <a:spcPts val="1200"/>
              </a:spcBef>
              <a:buFont typeface="+mj-lt"/>
              <a:buAutoNum type="arabicPeriod"/>
            </a:pPr>
            <a:r>
              <a:rPr lang="es-PE" dirty="0">
                <a:solidFill>
                  <a:schemeClr val="tx1"/>
                </a:solidFill>
                <a:latin typeface="Garamond" panose="02020404030301010803" pitchFamily="18" charset="0"/>
              </a:rPr>
              <a:t>Entender de manera </a:t>
            </a:r>
            <a:r>
              <a:rPr lang="es-PE" b="1" dirty="0">
                <a:solidFill>
                  <a:schemeClr val="tx1"/>
                </a:solidFill>
                <a:latin typeface="Garamond" panose="02020404030301010803" pitchFamily="18" charset="0"/>
              </a:rPr>
              <a:t>intuitiva</a:t>
            </a:r>
            <a:r>
              <a:rPr lang="es-PE" dirty="0">
                <a:solidFill>
                  <a:schemeClr val="tx1"/>
                </a:solidFill>
                <a:latin typeface="Garamond" panose="02020404030301010803" pitchFamily="18" charset="0"/>
              </a:rPr>
              <a:t> la metodología apropiada para Panamá </a:t>
            </a:r>
          </a:p>
          <a:p>
            <a:pPr marL="342900" lvl="2" indent="-342900">
              <a:spcBef>
                <a:spcPts val="1200"/>
              </a:spcBef>
              <a:buFont typeface="+mj-lt"/>
              <a:buAutoNum type="arabicPeriod"/>
            </a:pPr>
            <a:r>
              <a:rPr lang="es-PE" dirty="0">
                <a:solidFill>
                  <a:schemeClr val="tx1"/>
                </a:solidFill>
                <a:latin typeface="Garamond" panose="02020404030301010803" pitchFamily="18" charset="0"/>
              </a:rPr>
              <a:t>Conocer las </a:t>
            </a:r>
            <a:r>
              <a:rPr lang="es-PE" b="1" dirty="0">
                <a:solidFill>
                  <a:schemeClr val="tx1"/>
                </a:solidFill>
                <a:latin typeface="Garamond" panose="02020404030301010803" pitchFamily="18" charset="0"/>
              </a:rPr>
              <a:t>etapas</a:t>
            </a:r>
            <a:r>
              <a:rPr lang="es-PE" dirty="0">
                <a:solidFill>
                  <a:schemeClr val="tx1"/>
                </a:solidFill>
                <a:latin typeface="Garamond" panose="02020404030301010803" pitchFamily="18" charset="0"/>
              </a:rPr>
              <a:t> sugeridas para aplicarla la metodología</a:t>
            </a:r>
          </a:p>
          <a:p>
            <a:pPr marL="342900" lvl="2" indent="-342900">
              <a:spcBef>
                <a:spcPts val="1200"/>
              </a:spcBef>
              <a:buFont typeface="+mj-lt"/>
              <a:buAutoNum type="arabicPeriod"/>
            </a:pPr>
            <a:r>
              <a:rPr lang="es-PE" dirty="0">
                <a:solidFill>
                  <a:schemeClr val="tx1"/>
                </a:solidFill>
                <a:latin typeface="Garamond" panose="02020404030301010803" pitchFamily="18" charset="0"/>
              </a:rPr>
              <a:t>Revisar la estructura de archivos y declaración de parámetros del modelo</a:t>
            </a:r>
          </a:p>
          <a:p>
            <a:pPr marL="342900" lvl="2" indent="-342900">
              <a:spcBef>
                <a:spcPts val="1200"/>
              </a:spcBef>
              <a:buFont typeface="+mj-lt"/>
              <a:buAutoNum type="arabicPeriod"/>
            </a:pPr>
            <a:r>
              <a:rPr lang="es-PE" dirty="0">
                <a:solidFill>
                  <a:schemeClr val="tx1"/>
                </a:solidFill>
                <a:latin typeface="Garamond" panose="02020404030301010803" pitchFamily="18" charset="0"/>
              </a:rPr>
              <a:t>Acceder a los datos de la </a:t>
            </a:r>
            <a:r>
              <a:rPr lang="es-PE" b="1" dirty="0">
                <a:solidFill>
                  <a:schemeClr val="tx1"/>
                </a:solidFill>
                <a:latin typeface="Garamond" panose="02020404030301010803" pitchFamily="18" charset="0"/>
              </a:rPr>
              <a:t>EPM 2022</a:t>
            </a:r>
            <a:endParaRPr lang="es-PE" dirty="0">
              <a:solidFill>
                <a:schemeClr val="tx1"/>
              </a:solidFill>
              <a:latin typeface="Garamond" panose="02020404030301010803" pitchFamily="18" charset="0"/>
            </a:endParaRPr>
          </a:p>
          <a:p>
            <a:pPr marL="342900" lvl="2" indent="-342900">
              <a:spcBef>
                <a:spcPts val="1200"/>
              </a:spcBef>
              <a:buFont typeface="+mj-lt"/>
              <a:buAutoNum type="arabicPeriod"/>
            </a:pPr>
            <a:r>
              <a:rPr lang="es-PE" dirty="0">
                <a:solidFill>
                  <a:schemeClr val="tx1"/>
                </a:solidFill>
                <a:latin typeface="Garamond" panose="02020404030301010803" pitchFamily="18" charset="0"/>
              </a:rPr>
              <a:t>Acceder a los datos del </a:t>
            </a:r>
            <a:r>
              <a:rPr lang="es-PE" b="1" dirty="0">
                <a:solidFill>
                  <a:schemeClr val="tx1"/>
                </a:solidFill>
                <a:latin typeface="Garamond" panose="02020404030301010803" pitchFamily="18" charset="0"/>
              </a:rPr>
              <a:t>Censo de 2023</a:t>
            </a:r>
          </a:p>
          <a:p>
            <a:pPr marL="342900" lvl="2" indent="-342900">
              <a:spcBef>
                <a:spcPts val="1200"/>
              </a:spcBef>
              <a:buFont typeface="+mj-lt"/>
              <a:buAutoNum type="arabicPeriod"/>
            </a:pPr>
            <a:r>
              <a:rPr lang="es-PE" dirty="0">
                <a:solidFill>
                  <a:schemeClr val="tx1"/>
                </a:solidFill>
                <a:latin typeface="Garamond" panose="02020404030301010803" pitchFamily="18" charset="0"/>
              </a:rPr>
              <a:t>Obtener los </a:t>
            </a:r>
            <a:r>
              <a:rPr lang="es-PE" b="1" dirty="0">
                <a:solidFill>
                  <a:schemeClr val="tx1"/>
                </a:solidFill>
                <a:latin typeface="Garamond" panose="02020404030301010803" pitchFamily="18" charset="0"/>
              </a:rPr>
              <a:t>estimadores directos </a:t>
            </a:r>
            <a:r>
              <a:rPr lang="es-PE" dirty="0">
                <a:solidFill>
                  <a:schemeClr val="tx1"/>
                </a:solidFill>
                <a:latin typeface="Garamond" panose="02020404030301010803" pitchFamily="18" charset="0"/>
              </a:rPr>
              <a:t>de pobreza a nivel Nacional, Rural/Urbano, y Provincial usando la EPM 2022</a:t>
            </a:r>
          </a:p>
          <a:p>
            <a:pPr marL="342900" lvl="2" indent="-342900">
              <a:spcBef>
                <a:spcPts val="1200"/>
              </a:spcBef>
              <a:buFont typeface="+mj-lt"/>
              <a:buAutoNum type="arabicPeriod"/>
            </a:pPr>
            <a:r>
              <a:rPr lang="es-PE" dirty="0">
                <a:solidFill>
                  <a:schemeClr val="tx1"/>
                </a:solidFill>
                <a:latin typeface="Garamond" panose="02020404030301010803" pitchFamily="18" charset="0"/>
              </a:rPr>
              <a:t>Acceder a los archivos de información geoestadística (</a:t>
            </a:r>
            <a:r>
              <a:rPr lang="es-PE" b="1" dirty="0" err="1">
                <a:solidFill>
                  <a:schemeClr val="tx1"/>
                </a:solidFill>
                <a:latin typeface="Garamond" panose="02020404030301010803" pitchFamily="18" charset="0"/>
              </a:rPr>
              <a:t>shapefiles</a:t>
            </a:r>
            <a:r>
              <a:rPr lang="es-PE" dirty="0">
                <a:solidFill>
                  <a:schemeClr val="tx1"/>
                </a:solidFill>
                <a:latin typeface="Garamond" panose="02020404030301010803" pitchFamily="18" charset="0"/>
              </a:rPr>
              <a:t>) y hacer un primer mapa de los estimadores directos</a:t>
            </a:r>
          </a:p>
          <a:p>
            <a:pPr marL="342900" lvl="2" indent="-342900">
              <a:spcBef>
                <a:spcPts val="1200"/>
              </a:spcBef>
              <a:buFont typeface="+mj-lt"/>
              <a:buAutoNum type="arabicPeriod"/>
            </a:pPr>
            <a:endParaRPr lang="es-PE" dirty="0">
              <a:solidFill>
                <a:schemeClr val="tx1"/>
              </a:solidFill>
              <a:latin typeface="Garamond" panose="02020404030301010803" pitchFamily="18" charset="0"/>
            </a:endParaRPr>
          </a:p>
          <a:p>
            <a:pPr lvl="2">
              <a:spcBef>
                <a:spcPts val="1200"/>
              </a:spcBef>
            </a:pPr>
            <a:endParaRPr lang="es-PE" dirty="0">
              <a:solidFill>
                <a:schemeClr val="tx1"/>
              </a:solidFill>
              <a:latin typeface="Garamond" panose="02020404030301010803" pitchFamily="18" charset="0"/>
            </a:endParaRPr>
          </a:p>
          <a:p>
            <a:pPr lvl="2">
              <a:spcBef>
                <a:spcPts val="1200"/>
              </a:spcBef>
            </a:pPr>
            <a:endParaRPr lang="es-PE"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48396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s-ES" sz="2800" b="1" dirty="0">
                <a:latin typeface="Garamond" panose="02020404030301010803" pitchFamily="18" charset="0"/>
              </a:rPr>
              <a:t>Objetivos de la Sesión 2</a:t>
            </a:r>
            <a:endParaRPr lang="en-US" sz="2800" b="1" dirty="0">
              <a:latin typeface="Garamond" panose="02020404030301010803" pitchFamily="18" charset="0"/>
            </a:endParaRPr>
          </a:p>
        </p:txBody>
      </p:sp>
      <p:sp>
        <p:nvSpPr>
          <p:cNvPr id="3" name="Content Placeholder 2"/>
          <p:cNvSpPr>
            <a:spLocks noGrp="1"/>
          </p:cNvSpPr>
          <p:nvPr>
            <p:ph type="body" sz="quarter" idx="13"/>
          </p:nvPr>
        </p:nvSpPr>
        <p:spPr>
          <a:xfrm>
            <a:off x="475914" y="1312452"/>
            <a:ext cx="11350326" cy="5043901"/>
          </a:xfrm>
        </p:spPr>
        <p:txBody>
          <a:bodyPr>
            <a:noAutofit/>
          </a:bodyPr>
          <a:lstStyle/>
          <a:p>
            <a:pPr marL="0" lvl="2" indent="0">
              <a:spcBef>
                <a:spcPts val="1200"/>
              </a:spcBef>
              <a:buNone/>
            </a:pPr>
            <a:r>
              <a:rPr lang="es-PE" sz="2400" b="1" dirty="0">
                <a:solidFill>
                  <a:schemeClr val="tx1"/>
                </a:solidFill>
                <a:latin typeface="Garamond" panose="02020404030301010803" pitchFamily="18" charset="0"/>
              </a:rPr>
              <a:t>Objetivos específicos:</a:t>
            </a:r>
          </a:p>
          <a:p>
            <a:pPr marL="342900" lvl="2" indent="-342900">
              <a:spcBef>
                <a:spcPts val="1200"/>
              </a:spcBef>
              <a:buFont typeface="+mj-lt"/>
              <a:buAutoNum type="arabicPeriod"/>
            </a:pPr>
            <a:r>
              <a:rPr lang="es-PE" dirty="0">
                <a:solidFill>
                  <a:schemeClr val="tx1"/>
                </a:solidFill>
                <a:latin typeface="Garamond" panose="02020404030301010803" pitchFamily="18" charset="0"/>
              </a:rPr>
              <a:t>Aplicar las </a:t>
            </a:r>
            <a:r>
              <a:rPr lang="es-PE" b="1" dirty="0">
                <a:solidFill>
                  <a:schemeClr val="tx1"/>
                </a:solidFill>
                <a:latin typeface="Garamond" panose="02020404030301010803" pitchFamily="18" charset="0"/>
              </a:rPr>
              <a:t>mejores</a:t>
            </a:r>
            <a:r>
              <a:rPr lang="es-PE" dirty="0">
                <a:solidFill>
                  <a:schemeClr val="tx1"/>
                </a:solidFill>
                <a:latin typeface="Garamond" panose="02020404030301010803" pitchFamily="18" charset="0"/>
              </a:rPr>
              <a:t> prácticas para escribir código estadístico  (como replicabilidad, seguridad, flexibilidad, etc.))</a:t>
            </a:r>
          </a:p>
          <a:p>
            <a:pPr marL="342900" lvl="2" indent="-342900">
              <a:spcBef>
                <a:spcPts val="1200"/>
              </a:spcBef>
              <a:buFont typeface="+mj-lt"/>
              <a:buAutoNum type="arabicPeriod"/>
            </a:pPr>
            <a:r>
              <a:rPr lang="es-PE" dirty="0">
                <a:solidFill>
                  <a:schemeClr val="tx1"/>
                </a:solidFill>
                <a:latin typeface="Garamond" panose="02020404030301010803" pitchFamily="18" charset="0"/>
              </a:rPr>
              <a:t>Conocer las </a:t>
            </a:r>
            <a:r>
              <a:rPr lang="es-PE" b="1" dirty="0">
                <a:solidFill>
                  <a:schemeClr val="tx1"/>
                </a:solidFill>
                <a:latin typeface="Garamond" panose="02020404030301010803" pitchFamily="18" charset="0"/>
              </a:rPr>
              <a:t>ventajas</a:t>
            </a:r>
            <a:r>
              <a:rPr lang="es-PE" dirty="0">
                <a:solidFill>
                  <a:schemeClr val="tx1"/>
                </a:solidFill>
                <a:latin typeface="Garamond" panose="02020404030301010803" pitchFamily="18" charset="0"/>
              </a:rPr>
              <a:t> de los desarrollos más recientes y la </a:t>
            </a:r>
            <a:r>
              <a:rPr lang="es-PE" b="1" dirty="0">
                <a:solidFill>
                  <a:schemeClr val="tx1"/>
                </a:solidFill>
                <a:latin typeface="Garamond" panose="02020404030301010803" pitchFamily="18" charset="0"/>
              </a:rPr>
              <a:t>bibliografía</a:t>
            </a:r>
            <a:r>
              <a:rPr lang="es-PE" dirty="0">
                <a:solidFill>
                  <a:schemeClr val="tx1"/>
                </a:solidFill>
                <a:latin typeface="Garamond" panose="02020404030301010803" pitchFamily="18" charset="0"/>
              </a:rPr>
              <a:t> relevante</a:t>
            </a:r>
          </a:p>
          <a:p>
            <a:pPr marL="342900" lvl="2" indent="-342900">
              <a:spcBef>
                <a:spcPts val="1200"/>
              </a:spcBef>
              <a:buFont typeface="+mj-lt"/>
              <a:buAutoNum type="arabicPeriod"/>
            </a:pPr>
            <a:r>
              <a:rPr lang="es-PE" dirty="0">
                <a:solidFill>
                  <a:schemeClr val="tx1"/>
                </a:solidFill>
                <a:latin typeface="Garamond" panose="02020404030301010803" pitchFamily="18" charset="0"/>
              </a:rPr>
              <a:t>Poder escoger la </a:t>
            </a:r>
            <a:r>
              <a:rPr lang="es-PE" b="1" dirty="0">
                <a:solidFill>
                  <a:schemeClr val="tx1"/>
                </a:solidFill>
                <a:latin typeface="Garamond" panose="02020404030301010803" pitchFamily="18" charset="0"/>
              </a:rPr>
              <a:t>estrategia</a:t>
            </a:r>
            <a:r>
              <a:rPr lang="es-PE" dirty="0">
                <a:solidFill>
                  <a:schemeClr val="tx1"/>
                </a:solidFill>
                <a:latin typeface="Garamond" panose="02020404030301010803" pitchFamily="18" charset="0"/>
              </a:rPr>
              <a:t> de modelación más apropiada para los datos de </a:t>
            </a:r>
            <a:r>
              <a:rPr lang="es-PE" b="1" dirty="0">
                <a:solidFill>
                  <a:schemeClr val="tx1"/>
                </a:solidFill>
                <a:latin typeface="Garamond" panose="02020404030301010803" pitchFamily="18" charset="0"/>
              </a:rPr>
              <a:t>Panamá</a:t>
            </a:r>
            <a:endParaRPr lang="es-PE" dirty="0">
              <a:solidFill>
                <a:schemeClr val="tx1"/>
              </a:solidFill>
              <a:latin typeface="Garamond" panose="02020404030301010803" pitchFamily="18" charset="0"/>
            </a:endParaRPr>
          </a:p>
          <a:p>
            <a:pPr marL="342900" lvl="2" indent="-342900">
              <a:spcBef>
                <a:spcPts val="1200"/>
              </a:spcBef>
              <a:buFont typeface="+mj-lt"/>
              <a:buAutoNum type="arabicPeriod"/>
            </a:pPr>
            <a:r>
              <a:rPr lang="es-PE" dirty="0">
                <a:solidFill>
                  <a:schemeClr val="tx1"/>
                </a:solidFill>
                <a:latin typeface="Garamond" panose="02020404030301010803" pitchFamily="18" charset="0"/>
              </a:rPr>
              <a:t>Escoger la mejor transformación para la variable dependiente </a:t>
            </a:r>
          </a:p>
          <a:p>
            <a:pPr marL="342900" lvl="2" indent="-342900">
              <a:spcBef>
                <a:spcPts val="1200"/>
              </a:spcBef>
              <a:buFont typeface="+mj-lt"/>
              <a:buAutoNum type="arabicPeriod"/>
            </a:pPr>
            <a:r>
              <a:rPr lang="es-PE" dirty="0">
                <a:solidFill>
                  <a:schemeClr val="tx1"/>
                </a:solidFill>
                <a:latin typeface="Garamond" panose="02020404030301010803" pitchFamily="18" charset="0"/>
              </a:rPr>
              <a:t>Crear la variable que identifica las áreas </a:t>
            </a:r>
          </a:p>
          <a:p>
            <a:pPr marL="342900" lvl="2" indent="-342900">
              <a:spcBef>
                <a:spcPts val="1200"/>
              </a:spcBef>
              <a:buFont typeface="+mj-lt"/>
              <a:buAutoNum type="arabicPeriod"/>
            </a:pPr>
            <a:r>
              <a:rPr lang="es-PE" dirty="0">
                <a:solidFill>
                  <a:schemeClr val="tx1"/>
                </a:solidFill>
                <a:latin typeface="Garamond" panose="02020404030301010803" pitchFamily="18" charset="0"/>
              </a:rPr>
              <a:t>Estimar la proporción de áreas comunes a la encuesta y al censo</a:t>
            </a:r>
          </a:p>
          <a:p>
            <a:pPr marL="342900" lvl="2" indent="-342900">
              <a:spcBef>
                <a:spcPts val="1200"/>
              </a:spcBef>
              <a:buFont typeface="+mj-lt"/>
              <a:buAutoNum type="arabicPeriod"/>
            </a:pPr>
            <a:r>
              <a:rPr lang="es-PE" dirty="0">
                <a:solidFill>
                  <a:schemeClr val="tx1"/>
                </a:solidFill>
                <a:latin typeface="Garamond" panose="02020404030301010803" pitchFamily="18" charset="0"/>
              </a:rPr>
              <a:t>Preparar las variables de la vivienda</a:t>
            </a:r>
          </a:p>
          <a:p>
            <a:pPr marL="342900" lvl="2" indent="-342900">
              <a:spcBef>
                <a:spcPts val="1200"/>
              </a:spcBef>
              <a:buFont typeface="+mj-lt"/>
              <a:buAutoNum type="arabicPeriod"/>
            </a:pPr>
            <a:r>
              <a:rPr lang="es-PE" dirty="0">
                <a:solidFill>
                  <a:schemeClr val="tx1"/>
                </a:solidFill>
                <a:latin typeface="Garamond" panose="02020404030301010803" pitchFamily="18" charset="0"/>
              </a:rPr>
              <a:t>Preparar las variables de los individuos, jefe del hogar, hogar</a:t>
            </a:r>
          </a:p>
          <a:p>
            <a:pPr marL="342900" lvl="2" indent="-342900">
              <a:spcBef>
                <a:spcPts val="1200"/>
              </a:spcBef>
              <a:buFont typeface="+mj-lt"/>
              <a:buAutoNum type="arabicPeriod"/>
            </a:pPr>
            <a:r>
              <a:rPr lang="es-PE" dirty="0">
                <a:solidFill>
                  <a:schemeClr val="tx1"/>
                </a:solidFill>
                <a:latin typeface="Garamond" panose="02020404030301010803" pitchFamily="18" charset="0"/>
              </a:rPr>
              <a:t>Preparar las medias por </a:t>
            </a:r>
            <a:r>
              <a:rPr lang="es-PE" dirty="0" err="1">
                <a:solidFill>
                  <a:schemeClr val="tx1"/>
                </a:solidFill>
                <a:latin typeface="Garamond" panose="02020404030301010803" pitchFamily="18" charset="0"/>
              </a:rPr>
              <a:t>area</a:t>
            </a:r>
            <a:endParaRPr lang="es-PE" dirty="0">
              <a:solidFill>
                <a:schemeClr val="tx1"/>
              </a:solidFill>
              <a:latin typeface="Garamond" panose="02020404030301010803" pitchFamily="18" charset="0"/>
            </a:endParaRPr>
          </a:p>
          <a:p>
            <a:pPr lvl="2">
              <a:spcBef>
                <a:spcPts val="1200"/>
              </a:spcBef>
            </a:pPr>
            <a:endParaRPr lang="es-PE" dirty="0">
              <a:solidFill>
                <a:schemeClr val="tx1"/>
              </a:solidFill>
              <a:latin typeface="Garamond" panose="02020404030301010803" pitchFamily="18" charset="0"/>
            </a:endParaRPr>
          </a:p>
          <a:p>
            <a:pPr lvl="2">
              <a:spcBef>
                <a:spcPts val="1200"/>
              </a:spcBef>
            </a:pPr>
            <a:endParaRPr lang="es-PE"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3959686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s-ES" sz="2800" b="1" dirty="0">
                <a:latin typeface="Garamond" panose="02020404030301010803" pitchFamily="18" charset="0"/>
              </a:rPr>
              <a:t>Objetivos de la Sesión 3</a:t>
            </a:r>
            <a:endParaRPr lang="en-US" sz="2800" b="1" dirty="0">
              <a:latin typeface="Garamond" panose="02020404030301010803" pitchFamily="18" charset="0"/>
            </a:endParaRPr>
          </a:p>
        </p:txBody>
      </p:sp>
      <p:sp>
        <p:nvSpPr>
          <p:cNvPr id="3" name="Content Placeholder 2"/>
          <p:cNvSpPr>
            <a:spLocks noGrp="1"/>
          </p:cNvSpPr>
          <p:nvPr>
            <p:ph type="body" sz="quarter" idx="13"/>
          </p:nvPr>
        </p:nvSpPr>
        <p:spPr>
          <a:xfrm>
            <a:off x="475914" y="1312452"/>
            <a:ext cx="11350326" cy="5043901"/>
          </a:xfrm>
        </p:spPr>
        <p:txBody>
          <a:bodyPr>
            <a:noAutofit/>
          </a:bodyPr>
          <a:lstStyle/>
          <a:p>
            <a:pPr marL="0" lvl="2" indent="0">
              <a:spcBef>
                <a:spcPts val="1200"/>
              </a:spcBef>
              <a:buNone/>
            </a:pPr>
            <a:r>
              <a:rPr lang="es-PE" sz="2400" b="1" dirty="0">
                <a:solidFill>
                  <a:schemeClr val="tx1"/>
                </a:solidFill>
                <a:latin typeface="Garamond" panose="02020404030301010803" pitchFamily="18" charset="0"/>
              </a:rPr>
              <a:t>Objetivos específicos:</a:t>
            </a:r>
          </a:p>
          <a:p>
            <a:pPr marL="342900" lvl="2" indent="-342900">
              <a:spcBef>
                <a:spcPts val="1200"/>
              </a:spcBef>
              <a:buFont typeface="+mj-lt"/>
              <a:buAutoNum type="arabicPeriod"/>
            </a:pPr>
            <a:r>
              <a:rPr lang="es-PE" dirty="0">
                <a:solidFill>
                  <a:schemeClr val="tx1"/>
                </a:solidFill>
                <a:latin typeface="Garamond" panose="02020404030301010803" pitchFamily="18" charset="0"/>
              </a:rPr>
              <a:t>Poder </a:t>
            </a:r>
            <a:r>
              <a:rPr lang="es-PE" b="1" dirty="0">
                <a:solidFill>
                  <a:schemeClr val="tx1"/>
                </a:solidFill>
                <a:latin typeface="Garamond" panose="02020404030301010803" pitchFamily="18" charset="0"/>
              </a:rPr>
              <a:t>seleccionar</a:t>
            </a:r>
            <a:r>
              <a:rPr lang="es-PE" dirty="0">
                <a:solidFill>
                  <a:schemeClr val="tx1"/>
                </a:solidFill>
                <a:latin typeface="Garamond" panose="02020404030301010803" pitchFamily="18" charset="0"/>
              </a:rPr>
              <a:t> las variables con similar distribución en el censo y la encuesta</a:t>
            </a:r>
          </a:p>
          <a:p>
            <a:pPr marL="342900" lvl="2" indent="-342900">
              <a:spcBef>
                <a:spcPts val="1200"/>
              </a:spcBef>
              <a:buFont typeface="+mj-lt"/>
              <a:buAutoNum type="arabicPeriod"/>
            </a:pPr>
            <a:r>
              <a:rPr lang="es-PE" dirty="0">
                <a:solidFill>
                  <a:schemeClr val="tx1"/>
                </a:solidFill>
                <a:latin typeface="Garamond" panose="02020404030301010803" pitchFamily="18" charset="0"/>
              </a:rPr>
              <a:t>Conocer la sintaxis del </a:t>
            </a:r>
            <a:r>
              <a:rPr lang="es-PE" dirty="0" err="1">
                <a:solidFill>
                  <a:schemeClr val="tx1"/>
                </a:solidFill>
                <a:latin typeface="Garamond" panose="02020404030301010803" pitchFamily="18" charset="0"/>
              </a:rPr>
              <a:t>sae.ado</a:t>
            </a:r>
            <a:endParaRPr lang="es-PE" dirty="0">
              <a:solidFill>
                <a:schemeClr val="tx1"/>
              </a:solidFill>
              <a:latin typeface="Garamond" panose="02020404030301010803" pitchFamily="18" charset="0"/>
            </a:endParaRPr>
          </a:p>
          <a:p>
            <a:pPr marL="342900" lvl="2" indent="-342900">
              <a:spcBef>
                <a:spcPts val="1200"/>
              </a:spcBef>
              <a:buFont typeface="+mj-lt"/>
              <a:buAutoNum type="arabicPeriod"/>
            </a:pPr>
            <a:r>
              <a:rPr lang="es-PE" dirty="0">
                <a:solidFill>
                  <a:schemeClr val="tx1"/>
                </a:solidFill>
                <a:latin typeface="Garamond" panose="02020404030301010803" pitchFamily="18" charset="0"/>
              </a:rPr>
              <a:t>Importar a mata las variables necesarias para estimar</a:t>
            </a:r>
          </a:p>
          <a:p>
            <a:pPr marL="342900" lvl="2" indent="-342900">
              <a:spcBef>
                <a:spcPts val="1200"/>
              </a:spcBef>
              <a:buFont typeface="+mj-lt"/>
              <a:buAutoNum type="arabicPeriod"/>
            </a:pPr>
            <a:r>
              <a:rPr lang="es-PE" dirty="0">
                <a:solidFill>
                  <a:schemeClr val="tx1"/>
                </a:solidFill>
                <a:latin typeface="Garamond" panose="02020404030301010803" pitchFamily="18" charset="0"/>
              </a:rPr>
              <a:t>Ejemplo</a:t>
            </a:r>
          </a:p>
          <a:p>
            <a:pPr marL="342900" lvl="2" indent="-342900">
              <a:spcBef>
                <a:spcPts val="1200"/>
              </a:spcBef>
              <a:buFont typeface="+mj-lt"/>
              <a:buAutoNum type="arabicPeriod"/>
            </a:pPr>
            <a:r>
              <a:rPr lang="es-PE" dirty="0">
                <a:solidFill>
                  <a:schemeClr val="tx1"/>
                </a:solidFill>
                <a:latin typeface="Garamond" panose="02020404030301010803" pitchFamily="18" charset="0"/>
              </a:rPr>
              <a:t>Seleccionar variables usando </a:t>
            </a:r>
            <a:r>
              <a:rPr lang="es-PE" dirty="0" err="1">
                <a:solidFill>
                  <a:schemeClr val="tx1"/>
                </a:solidFill>
                <a:latin typeface="Garamond" panose="02020404030301010803" pitchFamily="18" charset="0"/>
              </a:rPr>
              <a:t>lasso</a:t>
            </a:r>
            <a:endParaRPr lang="es-PE" dirty="0">
              <a:solidFill>
                <a:schemeClr val="tx1"/>
              </a:solidFill>
              <a:latin typeface="Garamond" panose="02020404030301010803" pitchFamily="18" charset="0"/>
            </a:endParaRPr>
          </a:p>
          <a:p>
            <a:pPr marL="342900" lvl="2" indent="-342900">
              <a:spcBef>
                <a:spcPts val="1200"/>
              </a:spcBef>
              <a:buFont typeface="+mj-lt"/>
              <a:buAutoNum type="arabicPeriod"/>
            </a:pPr>
            <a:r>
              <a:rPr lang="es-PE" dirty="0">
                <a:solidFill>
                  <a:schemeClr val="tx1"/>
                </a:solidFill>
                <a:latin typeface="Garamond" panose="02020404030301010803" pitchFamily="18" charset="0"/>
              </a:rPr>
              <a:t>Seleccionar variables usando eliminación recursiva y factor de inflación de la varianza</a:t>
            </a:r>
          </a:p>
          <a:p>
            <a:pPr marL="342900" lvl="2" indent="-342900">
              <a:spcBef>
                <a:spcPts val="1200"/>
              </a:spcBef>
              <a:buFont typeface="+mj-lt"/>
              <a:buAutoNum type="arabicPeriod"/>
            </a:pPr>
            <a:r>
              <a:rPr lang="es-PE" dirty="0">
                <a:solidFill>
                  <a:schemeClr val="tx1"/>
                </a:solidFill>
                <a:latin typeface="Garamond" panose="02020404030301010803" pitchFamily="18" charset="0"/>
              </a:rPr>
              <a:t>Poder estimar en Stata usando </a:t>
            </a:r>
            <a:r>
              <a:rPr lang="es-PE" b="1" dirty="0" err="1">
                <a:solidFill>
                  <a:schemeClr val="tx1"/>
                </a:solidFill>
                <a:latin typeface="Garamond" panose="02020404030301010803" pitchFamily="18" charset="0"/>
              </a:rPr>
              <a:t>sae.ado</a:t>
            </a:r>
            <a:endParaRPr lang="es-PE" b="1" dirty="0">
              <a:solidFill>
                <a:schemeClr val="tx1"/>
              </a:solidFill>
              <a:latin typeface="Garamond" panose="02020404030301010803" pitchFamily="18" charset="0"/>
            </a:endParaRPr>
          </a:p>
          <a:p>
            <a:pPr marL="342900" lvl="2" indent="-342900">
              <a:spcBef>
                <a:spcPts val="1200"/>
              </a:spcBef>
              <a:buFont typeface="+mj-lt"/>
              <a:buAutoNum type="arabicPeriod"/>
            </a:pPr>
            <a:r>
              <a:rPr lang="es-PE" dirty="0">
                <a:solidFill>
                  <a:schemeClr val="tx1"/>
                </a:solidFill>
                <a:latin typeface="Garamond" panose="02020404030301010803" pitchFamily="18" charset="0"/>
              </a:rPr>
              <a:t>Entender la diferencia entre la nueva metodología y la antigua metodología</a:t>
            </a:r>
          </a:p>
          <a:p>
            <a:pPr marL="342900" lvl="2" indent="-342900">
              <a:spcBef>
                <a:spcPts val="1200"/>
              </a:spcBef>
              <a:buFont typeface="+mj-lt"/>
              <a:buAutoNum type="arabicPeriod"/>
            </a:pPr>
            <a:r>
              <a:rPr lang="es-PE" dirty="0">
                <a:solidFill>
                  <a:schemeClr val="tx1"/>
                </a:solidFill>
                <a:latin typeface="Garamond" panose="02020404030301010803" pitchFamily="18" charset="0"/>
              </a:rPr>
              <a:t>Reconocer las </a:t>
            </a:r>
            <a:r>
              <a:rPr lang="es-PE" b="1" dirty="0">
                <a:solidFill>
                  <a:schemeClr val="tx1"/>
                </a:solidFill>
                <a:latin typeface="Garamond" panose="02020404030301010803" pitchFamily="18" charset="0"/>
              </a:rPr>
              <a:t>dificultades</a:t>
            </a:r>
            <a:r>
              <a:rPr lang="es-PE" dirty="0">
                <a:solidFill>
                  <a:schemeClr val="tx1"/>
                </a:solidFill>
                <a:latin typeface="Garamond" panose="02020404030301010803" pitchFamily="18" charset="0"/>
              </a:rPr>
              <a:t> más frecuentes en estimación y poder resolverlas usando Stata </a:t>
            </a:r>
          </a:p>
          <a:p>
            <a:pPr marL="342900" lvl="2" indent="-342900">
              <a:spcBef>
                <a:spcPts val="1200"/>
              </a:spcBef>
              <a:buFont typeface="+mj-lt"/>
              <a:buAutoNum type="arabicPeriod"/>
            </a:pPr>
            <a:endParaRPr lang="es-PE" dirty="0">
              <a:solidFill>
                <a:schemeClr val="tx1"/>
              </a:solidFill>
              <a:latin typeface="Garamond" panose="02020404030301010803" pitchFamily="18" charset="0"/>
            </a:endParaRPr>
          </a:p>
          <a:p>
            <a:pPr lvl="2">
              <a:spcBef>
                <a:spcPts val="1200"/>
              </a:spcBef>
            </a:pPr>
            <a:endParaRPr lang="es-PE" dirty="0">
              <a:solidFill>
                <a:schemeClr val="tx1"/>
              </a:solidFill>
              <a:latin typeface="Garamond" panose="02020404030301010803" pitchFamily="18" charset="0"/>
            </a:endParaRPr>
          </a:p>
          <a:p>
            <a:pPr lvl="2">
              <a:spcBef>
                <a:spcPts val="1200"/>
              </a:spcBef>
            </a:pPr>
            <a:endParaRPr lang="es-PE"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35988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s-ES" sz="2800" b="1" dirty="0">
                <a:latin typeface="Garamond" panose="02020404030301010803" pitchFamily="18" charset="0"/>
              </a:rPr>
              <a:t>Objetivos de la Sesión 4</a:t>
            </a:r>
            <a:endParaRPr lang="en-US" sz="2800" b="1" dirty="0">
              <a:latin typeface="Garamond" panose="02020404030301010803" pitchFamily="18" charset="0"/>
            </a:endParaRPr>
          </a:p>
        </p:txBody>
      </p:sp>
      <p:sp>
        <p:nvSpPr>
          <p:cNvPr id="3" name="Content Placeholder 2"/>
          <p:cNvSpPr>
            <a:spLocks noGrp="1"/>
          </p:cNvSpPr>
          <p:nvPr>
            <p:ph type="body" sz="quarter" idx="13"/>
          </p:nvPr>
        </p:nvSpPr>
        <p:spPr>
          <a:xfrm>
            <a:off x="475914" y="1312452"/>
            <a:ext cx="11350326" cy="5043901"/>
          </a:xfrm>
        </p:spPr>
        <p:txBody>
          <a:bodyPr>
            <a:noAutofit/>
          </a:bodyPr>
          <a:lstStyle/>
          <a:p>
            <a:pPr marL="0" lvl="2" indent="0">
              <a:spcBef>
                <a:spcPts val="1200"/>
              </a:spcBef>
              <a:buNone/>
            </a:pPr>
            <a:r>
              <a:rPr lang="es-PE" sz="2400" b="1" dirty="0">
                <a:solidFill>
                  <a:schemeClr val="tx1"/>
                </a:solidFill>
                <a:latin typeface="Garamond" panose="02020404030301010803" pitchFamily="18" charset="0"/>
              </a:rPr>
              <a:t>Objetivos específicos:</a:t>
            </a:r>
          </a:p>
          <a:p>
            <a:pPr marL="342900" lvl="2" indent="-342900">
              <a:spcBef>
                <a:spcPts val="1200"/>
              </a:spcBef>
              <a:buFont typeface="+mj-lt"/>
              <a:buAutoNum type="arabicPeriod"/>
            </a:pPr>
            <a:r>
              <a:rPr lang="es-PE" dirty="0">
                <a:solidFill>
                  <a:schemeClr val="tx1"/>
                </a:solidFill>
                <a:latin typeface="Garamond" panose="02020404030301010803" pitchFamily="18" charset="0"/>
              </a:rPr>
              <a:t>Preparar reportes de resultados</a:t>
            </a:r>
          </a:p>
          <a:p>
            <a:pPr marL="889000" lvl="3" indent="-342900">
              <a:spcBef>
                <a:spcPts val="1200"/>
              </a:spcBef>
              <a:buFont typeface="+mj-lt"/>
              <a:buAutoNum type="arabicPeriod"/>
            </a:pPr>
            <a:r>
              <a:rPr lang="es-PE" dirty="0">
                <a:solidFill>
                  <a:schemeClr val="tx1"/>
                </a:solidFill>
                <a:latin typeface="Garamond" panose="02020404030301010803" pitchFamily="18" charset="0"/>
              </a:rPr>
              <a:t>Tablas en Excel</a:t>
            </a:r>
          </a:p>
          <a:p>
            <a:pPr marL="889000" lvl="3" indent="-342900">
              <a:spcBef>
                <a:spcPts val="1200"/>
              </a:spcBef>
              <a:buFont typeface="+mj-lt"/>
              <a:buAutoNum type="arabicPeriod"/>
            </a:pPr>
            <a:r>
              <a:rPr lang="es-PE" dirty="0">
                <a:solidFill>
                  <a:schemeClr val="tx1"/>
                </a:solidFill>
                <a:latin typeface="Garamond" panose="02020404030301010803" pitchFamily="18" charset="0"/>
              </a:rPr>
              <a:t>Gráficos más comunes</a:t>
            </a:r>
          </a:p>
          <a:p>
            <a:pPr marL="342900" lvl="2" indent="-342900">
              <a:spcBef>
                <a:spcPts val="1200"/>
              </a:spcBef>
              <a:buFont typeface="+mj-lt"/>
              <a:buAutoNum type="arabicPeriod"/>
            </a:pPr>
            <a:r>
              <a:rPr lang="es-PE" dirty="0">
                <a:solidFill>
                  <a:schemeClr val="tx1"/>
                </a:solidFill>
                <a:latin typeface="Garamond" panose="02020404030301010803" pitchFamily="18" charset="0"/>
              </a:rPr>
              <a:t>Poder preparar </a:t>
            </a:r>
            <a:r>
              <a:rPr lang="es-PE" b="1" dirty="0">
                <a:solidFill>
                  <a:schemeClr val="tx1"/>
                </a:solidFill>
                <a:latin typeface="Garamond" panose="02020404030301010803" pitchFamily="18" charset="0"/>
              </a:rPr>
              <a:t>mapas</a:t>
            </a:r>
            <a:r>
              <a:rPr lang="es-PE" dirty="0">
                <a:solidFill>
                  <a:schemeClr val="tx1"/>
                </a:solidFill>
                <a:latin typeface="Garamond" panose="02020404030301010803" pitchFamily="18" charset="0"/>
              </a:rPr>
              <a:t> usando </a:t>
            </a:r>
            <a:r>
              <a:rPr lang="es-PE" dirty="0" err="1">
                <a:solidFill>
                  <a:schemeClr val="tx1"/>
                </a:solidFill>
                <a:latin typeface="Garamond" panose="02020404030301010803" pitchFamily="18" charset="0"/>
              </a:rPr>
              <a:t>spmap.ado</a:t>
            </a:r>
            <a:r>
              <a:rPr lang="es-PE" dirty="0">
                <a:solidFill>
                  <a:schemeClr val="tx1"/>
                </a:solidFill>
                <a:latin typeface="Garamond" panose="02020404030301010803" pitchFamily="18" charset="0"/>
              </a:rPr>
              <a:t> </a:t>
            </a:r>
          </a:p>
          <a:p>
            <a:pPr marL="889000" lvl="3" indent="-342900">
              <a:spcBef>
                <a:spcPts val="1200"/>
              </a:spcBef>
              <a:buFont typeface="+mj-lt"/>
              <a:buAutoNum type="alphaLcParenR"/>
            </a:pPr>
            <a:r>
              <a:rPr lang="es-PE" dirty="0">
                <a:solidFill>
                  <a:schemeClr val="tx1"/>
                </a:solidFill>
                <a:latin typeface="Garamond" panose="02020404030301010803" pitchFamily="18" charset="0"/>
              </a:rPr>
              <a:t>Transformar los archivos de información geoespacial (</a:t>
            </a:r>
            <a:r>
              <a:rPr lang="es-PE" dirty="0" err="1">
                <a:solidFill>
                  <a:schemeClr val="tx1"/>
                </a:solidFill>
                <a:latin typeface="Garamond" panose="02020404030301010803" pitchFamily="18" charset="0"/>
              </a:rPr>
              <a:t>shapefiles</a:t>
            </a:r>
            <a:r>
              <a:rPr lang="es-PE" dirty="0">
                <a:solidFill>
                  <a:schemeClr val="tx1"/>
                </a:solidFill>
                <a:latin typeface="Garamond" panose="02020404030301010803" pitchFamily="18" charset="0"/>
              </a:rPr>
              <a:t>) a Stata</a:t>
            </a:r>
          </a:p>
          <a:p>
            <a:pPr marL="889000" lvl="3" indent="-342900">
              <a:spcBef>
                <a:spcPts val="1200"/>
              </a:spcBef>
              <a:buFont typeface="+mj-lt"/>
              <a:buAutoNum type="alphaLcParenR"/>
            </a:pPr>
            <a:r>
              <a:rPr lang="es-PE" dirty="0">
                <a:solidFill>
                  <a:schemeClr val="tx1"/>
                </a:solidFill>
                <a:latin typeface="Garamond" panose="02020404030301010803" pitchFamily="18" charset="0"/>
              </a:rPr>
              <a:t>Hacer mapas de pobreza, intensidad y severidad</a:t>
            </a:r>
          </a:p>
          <a:p>
            <a:pPr marL="889000" lvl="3" indent="-342900">
              <a:spcBef>
                <a:spcPts val="1200"/>
              </a:spcBef>
              <a:buFont typeface="+mj-lt"/>
              <a:buAutoNum type="alphaLcParenR"/>
            </a:pPr>
            <a:r>
              <a:rPr lang="es-PE" dirty="0">
                <a:solidFill>
                  <a:schemeClr val="tx1"/>
                </a:solidFill>
                <a:latin typeface="Garamond" panose="02020404030301010803" pitchFamily="18" charset="0"/>
              </a:rPr>
              <a:t>Conocer cuentas y blogs sobre mapeo en Stata</a:t>
            </a:r>
          </a:p>
          <a:p>
            <a:pPr marL="342900" lvl="2" indent="-342900">
              <a:spcBef>
                <a:spcPts val="1200"/>
              </a:spcBef>
              <a:buFont typeface="+mj-lt"/>
              <a:buAutoNum type="arabicPeriod"/>
            </a:pPr>
            <a:r>
              <a:rPr lang="es-PE" dirty="0">
                <a:solidFill>
                  <a:schemeClr val="tx1"/>
                </a:solidFill>
                <a:latin typeface="Garamond" panose="02020404030301010803" pitchFamily="18" charset="0"/>
              </a:rPr>
              <a:t>Conocer otras opciones de </a:t>
            </a:r>
            <a:r>
              <a:rPr lang="es-PE" dirty="0" err="1">
                <a:solidFill>
                  <a:schemeClr val="tx1"/>
                </a:solidFill>
                <a:latin typeface="Garamond" panose="02020404030301010803" pitchFamily="18" charset="0"/>
              </a:rPr>
              <a:t>postestimación</a:t>
            </a:r>
            <a:r>
              <a:rPr lang="es-PE" dirty="0">
                <a:solidFill>
                  <a:schemeClr val="tx1"/>
                </a:solidFill>
                <a:latin typeface="Garamond" panose="02020404030301010803" pitchFamily="18" charset="0"/>
              </a:rPr>
              <a:t> (como usar el vector de predicciones: “</a:t>
            </a:r>
            <a:r>
              <a:rPr lang="es-PE" dirty="0" err="1">
                <a:solidFill>
                  <a:schemeClr val="tx1"/>
                </a:solidFill>
                <a:latin typeface="Garamond" panose="02020404030301010803" pitchFamily="18" charset="0"/>
              </a:rPr>
              <a:t>ydump</a:t>
            </a:r>
            <a:r>
              <a:rPr lang="es-PE">
                <a:solidFill>
                  <a:schemeClr val="tx1"/>
                </a:solidFill>
                <a:latin typeface="Garamond" panose="02020404030301010803" pitchFamily="18" charset="0"/>
              </a:rPr>
              <a:t>”)</a:t>
            </a:r>
          </a:p>
          <a:p>
            <a:pPr marL="342900" lvl="2" indent="-342900">
              <a:spcBef>
                <a:spcPts val="1200"/>
              </a:spcBef>
              <a:buFont typeface="+mj-lt"/>
              <a:buAutoNum type="arabicPeriod"/>
            </a:pPr>
            <a:r>
              <a:rPr lang="es-PE">
                <a:solidFill>
                  <a:schemeClr val="tx1"/>
                </a:solidFill>
                <a:latin typeface="Garamond" panose="02020404030301010803" pitchFamily="18" charset="0"/>
              </a:rPr>
              <a:t>Conocer </a:t>
            </a:r>
            <a:r>
              <a:rPr lang="es-PE" dirty="0">
                <a:solidFill>
                  <a:schemeClr val="tx1"/>
                </a:solidFill>
                <a:latin typeface="Garamond" panose="02020404030301010803" pitchFamily="18" charset="0"/>
              </a:rPr>
              <a:t>otras opciones para hacer mapas ( </a:t>
            </a:r>
            <a:r>
              <a:rPr lang="es-PE" dirty="0" err="1">
                <a:solidFill>
                  <a:schemeClr val="tx1"/>
                </a:solidFill>
                <a:latin typeface="Garamond" panose="02020404030301010803" pitchFamily="18" charset="0"/>
              </a:rPr>
              <a:t>geoplot.ado</a:t>
            </a:r>
            <a:r>
              <a:rPr lang="es-PE" dirty="0">
                <a:solidFill>
                  <a:schemeClr val="tx1"/>
                </a:solidFill>
                <a:latin typeface="Garamond" panose="02020404030301010803" pitchFamily="18" charset="0"/>
              </a:rPr>
              <a:t>, R)</a:t>
            </a:r>
          </a:p>
          <a:p>
            <a:pPr marL="342900" lvl="2" indent="-342900">
              <a:spcBef>
                <a:spcPts val="1200"/>
              </a:spcBef>
              <a:buFont typeface="+mj-lt"/>
              <a:buAutoNum type="arabicPeriod"/>
            </a:pPr>
            <a:endParaRPr lang="es-PE" dirty="0">
              <a:solidFill>
                <a:schemeClr val="tx1"/>
              </a:solidFill>
              <a:latin typeface="Garamond" panose="02020404030301010803" pitchFamily="18" charset="0"/>
            </a:endParaRPr>
          </a:p>
          <a:p>
            <a:pPr lvl="2">
              <a:spcBef>
                <a:spcPts val="1200"/>
              </a:spcBef>
            </a:pPr>
            <a:endParaRPr lang="es-PE" dirty="0">
              <a:solidFill>
                <a:schemeClr val="tx1"/>
              </a:solidFill>
              <a:latin typeface="Garamond" panose="02020404030301010803" pitchFamily="18" charset="0"/>
            </a:endParaRPr>
          </a:p>
          <a:p>
            <a:pPr lvl="2">
              <a:spcBef>
                <a:spcPts val="1200"/>
              </a:spcBef>
            </a:pPr>
            <a:endParaRPr lang="es-PE"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2658467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ull Page Interior">
  <a:themeElements>
    <a:clrScheme name="World Bank">
      <a:dk1>
        <a:srgbClr val="002345"/>
      </a:dk1>
      <a:lt1>
        <a:sysClr val="window" lastClr="FFFFFF"/>
      </a:lt1>
      <a:dk2>
        <a:srgbClr val="000000"/>
      </a:dk2>
      <a:lt2>
        <a:srgbClr val="00ADE4"/>
      </a:lt2>
      <a:accent1>
        <a:srgbClr val="000000"/>
      </a:accent1>
      <a:accent2>
        <a:srgbClr val="7F7F7F"/>
      </a:accent2>
      <a:accent3>
        <a:srgbClr val="00ADE4"/>
      </a:accent3>
      <a:accent4>
        <a:srgbClr val="021F43"/>
      </a:accent4>
      <a:accent5>
        <a:srgbClr val="006450"/>
      </a:accent5>
      <a:accent6>
        <a:srgbClr val="F78D28"/>
      </a:accent6>
      <a:hlink>
        <a:srgbClr val="00AB51"/>
      </a:hlink>
      <a:folHlink>
        <a:srgbClr val="614776"/>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4256</TotalTime>
  <Words>610</Words>
  <Application>Microsoft Office PowerPoint</Application>
  <PresentationFormat>Widescreen</PresentationFormat>
  <Paragraphs>81</Paragraphs>
  <Slides>8</Slides>
  <Notes>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vt:i4>
      </vt:variant>
    </vt:vector>
  </HeadingPairs>
  <TitlesOfParts>
    <vt:vector size="20" baseType="lpstr">
      <vt:lpstr>Andes ExtraLight</vt:lpstr>
      <vt:lpstr>Arial</vt:lpstr>
      <vt:lpstr>Arial Bold</vt:lpstr>
      <vt:lpstr>Calibri</vt:lpstr>
      <vt:lpstr>Calibri Light</vt:lpstr>
      <vt:lpstr>Garamond</vt:lpstr>
      <vt:lpstr>Neo Sans</vt:lpstr>
      <vt:lpstr>Trebuchet MS</vt:lpstr>
      <vt:lpstr>VladaRHSans Med</vt:lpstr>
      <vt:lpstr>Wingdings</vt:lpstr>
      <vt:lpstr>Office Theme</vt:lpstr>
      <vt:lpstr>Full Page Interior</vt:lpstr>
      <vt:lpstr>Taller de Estimación en Áreas Pequeñas</vt:lpstr>
      <vt:lpstr>PowerPoint Presentation</vt:lpstr>
      <vt:lpstr>Mejoras con la nueva metodología</vt:lpstr>
      <vt:lpstr>Objetivos Específicos del Taller </vt:lpstr>
      <vt:lpstr>Objetivos de la Sesión 1</vt:lpstr>
      <vt:lpstr>Objetivos de la Sesión 2</vt:lpstr>
      <vt:lpstr>Objetivos de la Sesión 3</vt:lpstr>
      <vt:lpstr>Objetivos de la Sesión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Area Estimation</dc:title>
  <dc:creator>Paul Andres Corral Rodas</dc:creator>
  <cp:lastModifiedBy>Ramiro Alberto Malaga Ortega</cp:lastModifiedBy>
  <cp:revision>38</cp:revision>
  <dcterms:created xsi:type="dcterms:W3CDTF">2022-07-04T12:10:58Z</dcterms:created>
  <dcterms:modified xsi:type="dcterms:W3CDTF">2024-01-19T19:36:36Z</dcterms:modified>
</cp:coreProperties>
</file>