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792" r:id="rId2"/>
    <p:sldId id="79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Alberto Malaga Ortega" userId="8c8be4c5-468d-45bf-af5b-80e2a4deb195" providerId="ADAL" clId="{4A7E7809-621F-47AE-ABC5-3AAC39690F4B}"/>
    <pc:docChg chg="modSld">
      <pc:chgData name="Ramiro Alberto Malaga Ortega" userId="8c8be4c5-468d-45bf-af5b-80e2a4deb195" providerId="ADAL" clId="{4A7E7809-621F-47AE-ABC5-3AAC39690F4B}" dt="2024-01-19T19:39:08.026" v="0" actId="20577"/>
      <pc:docMkLst>
        <pc:docMk/>
      </pc:docMkLst>
      <pc:sldChg chg="modSp mod">
        <pc:chgData name="Ramiro Alberto Malaga Ortega" userId="8c8be4c5-468d-45bf-af5b-80e2a4deb195" providerId="ADAL" clId="{4A7E7809-621F-47AE-ABC5-3AAC39690F4B}" dt="2024-01-19T19:39:08.026" v="0" actId="20577"/>
        <pc:sldMkLst>
          <pc:docMk/>
          <pc:sldMk cId="1106027204" sldId="792"/>
        </pc:sldMkLst>
        <pc:spChg chg="mod">
          <ac:chgData name="Ramiro Alberto Malaga Ortega" userId="8c8be4c5-468d-45bf-af5b-80e2a4deb195" providerId="ADAL" clId="{4A7E7809-621F-47AE-ABC5-3AAC39690F4B}" dt="2024-01-19T19:39:08.026" v="0" actId="20577"/>
          <ac:spMkLst>
            <pc:docMk/>
            <pc:sldMk cId="1106027204" sldId="792"/>
            <ac:spMk id="11" creationId="{EF7E048D-B207-4139-AC07-17DB245DCA65}"/>
          </ac:spMkLst>
        </pc:spChg>
      </pc:sldChg>
    </pc:docChg>
  </pc:docChgLst>
  <pc:docChgLst>
    <pc:chgData name="Ramiro Alberto Malaga Ortega" userId="8c8be4c5-468d-45bf-af5b-80e2a4deb195" providerId="ADAL" clId="{834634DA-A6EB-4F6B-888D-B96179005E48}"/>
    <pc:docChg chg="delSld delMainMaster">
      <pc:chgData name="Ramiro Alberto Malaga Ortega" userId="8c8be4c5-468d-45bf-af5b-80e2a4deb195" providerId="ADAL" clId="{834634DA-A6EB-4F6B-888D-B96179005E48}" dt="2024-01-17T20:21:35.078" v="1" actId="47"/>
      <pc:docMkLst>
        <pc:docMk/>
      </pc:docMkLst>
      <pc:sldChg chg="del">
        <pc:chgData name="Ramiro Alberto Malaga Ortega" userId="8c8be4c5-468d-45bf-af5b-80e2a4deb195" providerId="ADAL" clId="{834634DA-A6EB-4F6B-888D-B96179005E48}" dt="2024-01-17T20:21:27.245" v="0" actId="47"/>
        <pc:sldMkLst>
          <pc:docMk/>
          <pc:sldMk cId="461701761" sldId="276"/>
        </pc:sldMkLst>
      </pc:sldChg>
      <pc:sldChg chg="del">
        <pc:chgData name="Ramiro Alberto Malaga Ortega" userId="8c8be4c5-468d-45bf-af5b-80e2a4deb195" providerId="ADAL" clId="{834634DA-A6EB-4F6B-888D-B96179005E48}" dt="2024-01-17T20:21:27.245" v="0" actId="47"/>
        <pc:sldMkLst>
          <pc:docMk/>
          <pc:sldMk cId="3098739837" sldId="351"/>
        </pc:sldMkLst>
      </pc:sldChg>
      <pc:sldChg chg="del">
        <pc:chgData name="Ramiro Alberto Malaga Ortega" userId="8c8be4c5-468d-45bf-af5b-80e2a4deb195" providerId="ADAL" clId="{834634DA-A6EB-4F6B-888D-B96179005E48}" dt="2024-01-17T20:21:35.078" v="1" actId="47"/>
        <pc:sldMkLst>
          <pc:docMk/>
          <pc:sldMk cId="447963507" sldId="794"/>
        </pc:sldMkLst>
      </pc:sldChg>
      <pc:sldChg chg="del">
        <pc:chgData name="Ramiro Alberto Malaga Ortega" userId="8c8be4c5-468d-45bf-af5b-80e2a4deb195" providerId="ADAL" clId="{834634DA-A6EB-4F6B-888D-B96179005E48}" dt="2024-01-17T20:21:35.078" v="1" actId="47"/>
        <pc:sldMkLst>
          <pc:docMk/>
          <pc:sldMk cId="2207206643" sldId="795"/>
        </pc:sldMkLst>
      </pc:sldChg>
      <pc:sldChg chg="del">
        <pc:chgData name="Ramiro Alberto Malaga Ortega" userId="8c8be4c5-468d-45bf-af5b-80e2a4deb195" providerId="ADAL" clId="{834634DA-A6EB-4F6B-888D-B96179005E48}" dt="2024-01-17T20:21:35.078" v="1" actId="47"/>
        <pc:sldMkLst>
          <pc:docMk/>
          <pc:sldMk cId="3447497537" sldId="796"/>
        </pc:sldMkLst>
      </pc:sldChg>
      <pc:sldChg chg="del">
        <pc:chgData name="Ramiro Alberto Malaga Ortega" userId="8c8be4c5-468d-45bf-af5b-80e2a4deb195" providerId="ADAL" clId="{834634DA-A6EB-4F6B-888D-B96179005E48}" dt="2024-01-17T20:21:35.078" v="1" actId="47"/>
        <pc:sldMkLst>
          <pc:docMk/>
          <pc:sldMk cId="486836624" sldId="797"/>
        </pc:sldMkLst>
      </pc:sldChg>
      <pc:sldChg chg="del">
        <pc:chgData name="Ramiro Alberto Malaga Ortega" userId="8c8be4c5-468d-45bf-af5b-80e2a4deb195" providerId="ADAL" clId="{834634DA-A6EB-4F6B-888D-B96179005E48}" dt="2024-01-17T20:21:35.078" v="1" actId="47"/>
        <pc:sldMkLst>
          <pc:docMk/>
          <pc:sldMk cId="23719633" sldId="798"/>
        </pc:sldMkLst>
      </pc:sldChg>
      <pc:sldChg chg="del">
        <pc:chgData name="Ramiro Alberto Malaga Ortega" userId="8c8be4c5-468d-45bf-af5b-80e2a4deb195" providerId="ADAL" clId="{834634DA-A6EB-4F6B-888D-B96179005E48}" dt="2024-01-17T20:21:35.078" v="1" actId="47"/>
        <pc:sldMkLst>
          <pc:docMk/>
          <pc:sldMk cId="433351618" sldId="799"/>
        </pc:sldMkLst>
      </pc:sldChg>
      <pc:sldChg chg="del">
        <pc:chgData name="Ramiro Alberto Malaga Ortega" userId="8c8be4c5-468d-45bf-af5b-80e2a4deb195" providerId="ADAL" clId="{834634DA-A6EB-4F6B-888D-B96179005E48}" dt="2024-01-17T20:21:35.078" v="1" actId="47"/>
        <pc:sldMkLst>
          <pc:docMk/>
          <pc:sldMk cId="378327243" sldId="800"/>
        </pc:sldMkLst>
      </pc:sldChg>
      <pc:sldChg chg="del">
        <pc:chgData name="Ramiro Alberto Malaga Ortega" userId="8c8be4c5-468d-45bf-af5b-80e2a4deb195" providerId="ADAL" clId="{834634DA-A6EB-4F6B-888D-B96179005E48}" dt="2024-01-17T20:21:35.078" v="1" actId="47"/>
        <pc:sldMkLst>
          <pc:docMk/>
          <pc:sldMk cId="1409748205" sldId="801"/>
        </pc:sldMkLst>
      </pc:sldChg>
      <pc:sldChg chg="del">
        <pc:chgData name="Ramiro Alberto Malaga Ortega" userId="8c8be4c5-468d-45bf-af5b-80e2a4deb195" providerId="ADAL" clId="{834634DA-A6EB-4F6B-888D-B96179005E48}" dt="2024-01-17T20:21:27.245" v="0" actId="47"/>
        <pc:sldMkLst>
          <pc:docMk/>
          <pc:sldMk cId="3900311162" sldId="802"/>
        </pc:sldMkLst>
      </pc:sldChg>
      <pc:sldChg chg="del">
        <pc:chgData name="Ramiro Alberto Malaga Ortega" userId="8c8be4c5-468d-45bf-af5b-80e2a4deb195" providerId="ADAL" clId="{834634DA-A6EB-4F6B-888D-B96179005E48}" dt="2024-01-17T20:21:27.245" v="0" actId="47"/>
        <pc:sldMkLst>
          <pc:docMk/>
          <pc:sldMk cId="483963014" sldId="803"/>
        </pc:sldMkLst>
      </pc:sldChg>
      <pc:sldChg chg="del">
        <pc:chgData name="Ramiro Alberto Malaga Ortega" userId="8c8be4c5-468d-45bf-af5b-80e2a4deb195" providerId="ADAL" clId="{834634DA-A6EB-4F6B-888D-B96179005E48}" dt="2024-01-17T20:21:27.245" v="0" actId="47"/>
        <pc:sldMkLst>
          <pc:docMk/>
          <pc:sldMk cId="3959686945" sldId="804"/>
        </pc:sldMkLst>
      </pc:sldChg>
      <pc:sldChg chg="del">
        <pc:chgData name="Ramiro Alberto Malaga Ortega" userId="8c8be4c5-468d-45bf-af5b-80e2a4deb195" providerId="ADAL" clId="{834634DA-A6EB-4F6B-888D-B96179005E48}" dt="2024-01-17T20:21:27.245" v="0" actId="47"/>
        <pc:sldMkLst>
          <pc:docMk/>
          <pc:sldMk cId="35988799" sldId="805"/>
        </pc:sldMkLst>
      </pc:sldChg>
      <pc:sldChg chg="del">
        <pc:chgData name="Ramiro Alberto Malaga Ortega" userId="8c8be4c5-468d-45bf-af5b-80e2a4deb195" providerId="ADAL" clId="{834634DA-A6EB-4F6B-888D-B96179005E48}" dt="2024-01-17T20:21:27.245" v="0" actId="47"/>
        <pc:sldMkLst>
          <pc:docMk/>
          <pc:sldMk cId="2821500290" sldId="806"/>
        </pc:sldMkLst>
      </pc:sldChg>
      <pc:sldChg chg="del">
        <pc:chgData name="Ramiro Alberto Malaga Ortega" userId="8c8be4c5-468d-45bf-af5b-80e2a4deb195" providerId="ADAL" clId="{834634DA-A6EB-4F6B-888D-B96179005E48}" dt="2024-01-17T20:21:27.245" v="0" actId="47"/>
        <pc:sldMkLst>
          <pc:docMk/>
          <pc:sldMk cId="2658467867" sldId="807"/>
        </pc:sldMkLst>
      </pc:sldChg>
      <pc:sldChg chg="del">
        <pc:chgData name="Ramiro Alberto Malaga Ortega" userId="8c8be4c5-468d-45bf-af5b-80e2a4deb195" providerId="ADAL" clId="{834634DA-A6EB-4F6B-888D-B96179005E48}" dt="2024-01-17T20:21:27.245" v="0" actId="47"/>
        <pc:sldMkLst>
          <pc:docMk/>
          <pc:sldMk cId="3920656392" sldId="808"/>
        </pc:sldMkLst>
      </pc:sldChg>
      <pc:sldMasterChg chg="del delSldLayout">
        <pc:chgData name="Ramiro Alberto Malaga Ortega" userId="8c8be4c5-468d-45bf-af5b-80e2a4deb195" providerId="ADAL" clId="{834634DA-A6EB-4F6B-888D-B96179005E48}" dt="2024-01-17T20:21:27.245" v="0" actId="47"/>
        <pc:sldMasterMkLst>
          <pc:docMk/>
          <pc:sldMasterMk cId="2798568995" sldId="2147483648"/>
        </pc:sldMasterMkLst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529659481" sldId="2147483649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2817652654" sldId="2147483650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3858440132" sldId="2147483651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4006082009" sldId="2147483652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3001579831" sldId="2147483653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1132797685" sldId="2147483654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2862740950" sldId="2147483655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2427251230" sldId="2147483656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932736082" sldId="2147483657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107532081" sldId="2147483658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555091020" sldId="2147483659"/>
          </pc:sldLayoutMkLst>
        </pc:sldLayoutChg>
        <pc:sldLayoutChg chg="del">
          <pc:chgData name="Ramiro Alberto Malaga Ortega" userId="8c8be4c5-468d-45bf-af5b-80e2a4deb195" providerId="ADAL" clId="{834634DA-A6EB-4F6B-888D-B96179005E48}" dt="2024-01-17T20:21:27.245" v="0" actId="47"/>
          <pc:sldLayoutMkLst>
            <pc:docMk/>
            <pc:sldMasterMk cId="2798568995" sldId="2147483648"/>
            <pc:sldLayoutMk cId="353398170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9D65C-CE98-458A-A656-953C979E05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3E-ACCC-4B3A-94D7-90CD866D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9B16F-4938-4681-8899-4BD412DDBC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0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06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00138"/>
            <a:ext cx="12192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01629"/>
            <a:ext cx="11282705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5667" y="1598613"/>
            <a:ext cx="1130300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DAFCB-46C5-448D-8384-4F79EB2F82F3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3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4557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79072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51256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7460628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97955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80465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635321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620134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620134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620134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620134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3095344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926010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910823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910823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910823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910823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546858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5299253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5284065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5284065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5284065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5284065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7817477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7648145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763295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763295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763295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763295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10181948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10012616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999742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999742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999742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999742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4654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80040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51353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7470304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98052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81433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644997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62981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62981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62981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62981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3105020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935688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920499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920499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920499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920499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547826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5308929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529374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529374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529374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529374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7827153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7657820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764263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764263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764263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764263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10191624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10022292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1000710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1000710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1000710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1000710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/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132" name="Slide Number Placeholder 2"/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65A5-8914-46DC-9F1E-E42E45684F2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3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4064004"/>
            <a:ext cx="530523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E338E-BDCF-47C5-A560-0812EAC2D68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13236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28686" y="5302250"/>
            <a:ext cx="7063316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3075216"/>
            <a:ext cx="530523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4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8" y="1132417"/>
            <a:ext cx="11260667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1FF8F-2BA9-458B-B239-B97F557369F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260159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511E2-0F8C-45E8-92E8-7E40DDD1158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412394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B18F0-9F7A-4E9B-81AB-F58D7293E54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03669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462846" y="114088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468490" y="371686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96132-0E73-4EFA-8D82-3F3815FDF00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50264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2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0" y="2828928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154547" y="1306550"/>
            <a:ext cx="9728968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134807" y="3074091"/>
            <a:ext cx="9771695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040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466374" y="968964"/>
            <a:ext cx="11372849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8DDD-23E5-4B80-BD2C-CFB28B628B0F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04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0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8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0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3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7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8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9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0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4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5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2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57870" y="1460503"/>
            <a:ext cx="11253740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E8C5-46C5-4065-B7C6-3D8C05D849D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01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753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1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3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3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3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1337734" y="6356351"/>
            <a:ext cx="7609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South Caucasus Programmatic Poverty Assessment: Armenia Program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476251" y="6350001"/>
            <a:ext cx="736600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7B669-9FFC-4949-B4B6-D4ECF2422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97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ckground pptx 16x9 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MRRFEU pasica logotipi pptx 16x9 new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9" y="5509685"/>
            <a:ext cx="11391900" cy="153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196" y="1744414"/>
            <a:ext cx="10363200" cy="723851"/>
          </a:xfrm>
        </p:spPr>
        <p:txBody>
          <a:bodyPr/>
          <a:lstStyle>
            <a:lvl1pPr>
              <a:defRPr b="0" i="0">
                <a:latin typeface="VladaRHSans Med"/>
              </a:defRPr>
            </a:lvl1pPr>
          </a:lstStyle>
          <a:p>
            <a:r>
              <a:rPr lang="ta-I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96" y="2483691"/>
            <a:ext cx="8534400" cy="506095"/>
          </a:xfrm>
        </p:spPr>
        <p:txBody>
          <a:bodyPr>
            <a:no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Neo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BDC0-57FB-4FED-958D-15615EC5AC3E}" type="datetime1">
              <a:rPr lang="en-US" altLang="en-US"/>
              <a:pPr/>
              <a:t>1/19/2024</a:t>
            </a:fld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30784" y="6582835"/>
            <a:ext cx="2844800" cy="2751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532DF9-5820-49A3-B3BA-930B785D24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7318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3"/>
            <a:ext cx="12192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2016832" y="1189792"/>
            <a:ext cx="9295741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2033565" y="3000005"/>
            <a:ext cx="9279009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7576097" y="4699004"/>
            <a:ext cx="3761560" cy="1393637"/>
          </a:xfrm>
        </p:spPr>
        <p:txBody>
          <a:bodyPr anchor="b"/>
          <a:lstStyle>
            <a:lvl1pPr marL="0" marR="0" indent="0" algn="r" defTabSz="6858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05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05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77335" y="4699001"/>
            <a:ext cx="6745111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7922685" y="6107116"/>
            <a:ext cx="3401483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A8E48989-3616-47CC-A4E3-7B8F52EA802B}" type="datetime1">
              <a:rPr lang="en-US" smtClean="0"/>
              <a:t>1/19/2024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4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4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4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3047E-C5BE-4D39-88CB-E812D3D65702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912" y="306742"/>
            <a:ext cx="401452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295618"/>
            <a:ext cx="6942667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A891D-FDB6-4BF6-8EB4-FD33452D64A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1765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983838"/>
            <a:ext cx="6942667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CC20-EE16-4553-BD62-6DC7155AF68A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6272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89" y="288638"/>
            <a:ext cx="11425544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457" y="1443791"/>
            <a:ext cx="7076351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8126" y="1003049"/>
            <a:ext cx="4117137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30235" y="976315"/>
            <a:ext cx="7058749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8E14A-D40A-42EA-8EE3-318D18D3A99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80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7"/>
            <a:ext cx="11213472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14" y="1788583"/>
            <a:ext cx="5511031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209904" y="1788512"/>
            <a:ext cx="5510784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475914" y="1429563"/>
            <a:ext cx="5511031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209905" y="1421542"/>
            <a:ext cx="5510784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BF27-3B82-40DF-B499-50ACD7D2C4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46124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5AF8D-BCC5-44C2-9636-629BD3C35F7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693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67694-7279-4E72-9B6F-269F92D2D7D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2715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/>
          <p:cNvSpPr>
            <a:spLocks/>
          </p:cNvSpPr>
          <p:nvPr/>
        </p:nvSpPr>
        <p:spPr bwMode="auto">
          <a:xfrm flipH="1">
            <a:off x="10919885" y="6323016"/>
            <a:ext cx="465667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1" name="Freeform 85"/>
          <p:cNvSpPr>
            <a:spLocks/>
          </p:cNvSpPr>
          <p:nvPr/>
        </p:nvSpPr>
        <p:spPr bwMode="auto">
          <a:xfrm flipH="1">
            <a:off x="11394017" y="6146800"/>
            <a:ext cx="328083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3" y="301625"/>
            <a:ext cx="1128183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1697041"/>
            <a:ext cx="1130511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11578169" y="6207125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234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80484" y="6356353"/>
            <a:ext cx="423333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29D61-9D28-4AC7-A4EA-84447D2A121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8486" y="6356353"/>
            <a:ext cx="7886700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pic>
        <p:nvPicPr>
          <p:cNvPr id="2057" name="Picture 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6311900"/>
            <a:ext cx="264371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3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3550" y="323851"/>
            <a:ext cx="9277350" cy="2152649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>
                <a:latin typeface="Garamond" panose="02020404030301010803" pitchFamily="18" charset="0"/>
              </a:rPr>
              <a:t>Taller de </a:t>
            </a:r>
            <a:r>
              <a:rPr lang="en-US" sz="5400" b="0" dirty="0" err="1">
                <a:latin typeface="Garamond" panose="02020404030301010803" pitchFamily="18" charset="0"/>
              </a:rPr>
              <a:t>Estimación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en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Áreas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Pequeñas</a:t>
            </a:r>
            <a:endParaRPr lang="en-US" sz="4400" b="0" dirty="0">
              <a:latin typeface="Garamond" panose="02020404030301010803" pitchFamily="18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6" y="5086550"/>
            <a:ext cx="4248400" cy="831942"/>
          </a:xfr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7E048D-B207-4139-AC07-17DB245DCA65}"/>
              </a:ext>
            </a:extLst>
          </p:cNvPr>
          <p:cNvSpPr txBox="1">
            <a:spLocks/>
          </p:cNvSpPr>
          <p:nvPr/>
        </p:nvSpPr>
        <p:spPr>
          <a:xfrm>
            <a:off x="1800225" y="27257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Sesión 1</a:t>
            </a:r>
          </a:p>
          <a:p>
            <a:pPr lvl="0">
              <a:defRPr/>
            </a:pP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</a:rPr>
              <a:t>22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</a:rPr>
              <a:t>de enero de 2024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47FAE-4F9D-4CD2-87F4-0F80103CE6AB}"/>
              </a:ext>
            </a:extLst>
          </p:cNvPr>
          <p:cNvSpPr txBox="1"/>
          <p:nvPr/>
        </p:nvSpPr>
        <p:spPr>
          <a:xfrm>
            <a:off x="5321508" y="5271688"/>
            <a:ext cx="64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Ramiro Málaga (rmalagaortega@worldbank.org)</a:t>
            </a:r>
          </a:p>
        </p:txBody>
      </p:sp>
    </p:spTree>
    <p:extLst>
      <p:ext uri="{BB962C8B-B14F-4D97-AF65-F5344CB8AC3E}">
        <p14:creationId xmlns:p14="http://schemas.microsoft.com/office/powerpoint/2010/main" val="110602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2800" b="1" dirty="0">
                <a:latin typeface="Garamond" panose="02020404030301010803" pitchFamily="18" charset="0"/>
              </a:rPr>
              <a:t>Objetivos de la Sesión 1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75914" y="1312452"/>
            <a:ext cx="11350326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r>
              <a:rPr lang="es-PE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Objetivos específicos: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Entender por qué es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útil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y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necesaria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la metodología de estimación en áreas pequeñas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Distinguir los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diferentes métodos 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para estimar en áreas pequeñas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Entender de manera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intuitiva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la metodología apropiada para Panamá 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Conocer las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etapas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sugeridas para aplicarla la metodología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Revisar la estructura de archivos y declaración de parámetros del modelo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Acceder a los datos de la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EPM 2022</a:t>
            </a: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Acceder a los datos del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Censo de 2023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Obtener los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estimadores directos 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de pobreza a nivel Nacional, Rural/Urbano, y Provincial usando la EPM 2022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Acceder a los archivos de información geoestadística (</a:t>
            </a:r>
            <a:r>
              <a:rPr lang="es-PE" b="1" dirty="0" err="1">
                <a:solidFill>
                  <a:schemeClr val="tx1"/>
                </a:solidFill>
                <a:latin typeface="Garamond" panose="02020404030301010803" pitchFamily="18" charset="0"/>
              </a:rPr>
              <a:t>shapefiles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) y hacer un primer mapa de los estimadores directos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19380"/>
      </p:ext>
    </p:extLst>
  </p:cSld>
  <p:clrMapOvr>
    <a:masterClrMapping/>
  </p:clrMapOvr>
</p:sld>
</file>

<file path=ppt/theme/theme1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139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Andes ExtraLight</vt:lpstr>
      <vt:lpstr>Arial</vt:lpstr>
      <vt:lpstr>Arial Bold</vt:lpstr>
      <vt:lpstr>Calibri</vt:lpstr>
      <vt:lpstr>Garamond</vt:lpstr>
      <vt:lpstr>Neo Sans</vt:lpstr>
      <vt:lpstr>Trebuchet MS</vt:lpstr>
      <vt:lpstr>VladaRHSans Med</vt:lpstr>
      <vt:lpstr>Wingdings</vt:lpstr>
      <vt:lpstr>Full Page Interior</vt:lpstr>
      <vt:lpstr>Taller de Estimación en Áreas Pequeñas</vt:lpstr>
      <vt:lpstr>Objetivos de la Sesión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Area Estimation</dc:title>
  <dc:creator>Paul Andres Corral Rodas</dc:creator>
  <cp:lastModifiedBy>Ramiro Alberto Malaga Ortega</cp:lastModifiedBy>
  <cp:revision>38</cp:revision>
  <dcterms:created xsi:type="dcterms:W3CDTF">2022-07-04T12:10:58Z</dcterms:created>
  <dcterms:modified xsi:type="dcterms:W3CDTF">2024-01-19T19:39:09Z</dcterms:modified>
</cp:coreProperties>
</file>