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sldIdLst>
    <p:sldId id="794" r:id="rId2"/>
    <p:sldId id="79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7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iro Alberto Malaga Ortega" userId="8c8be4c5-468d-45bf-af5b-80e2a4deb195" providerId="ADAL" clId="{7FAD6F13-1416-4EBB-8969-DE311141374B}"/>
    <pc:docChg chg="modSld">
      <pc:chgData name="Ramiro Alberto Malaga Ortega" userId="8c8be4c5-468d-45bf-af5b-80e2a4deb195" providerId="ADAL" clId="{7FAD6F13-1416-4EBB-8969-DE311141374B}" dt="2024-01-19T19:38:47.259" v="0" actId="20577"/>
      <pc:docMkLst>
        <pc:docMk/>
      </pc:docMkLst>
      <pc:sldChg chg="modSp mod">
        <pc:chgData name="Ramiro Alberto Malaga Ortega" userId="8c8be4c5-468d-45bf-af5b-80e2a4deb195" providerId="ADAL" clId="{7FAD6F13-1416-4EBB-8969-DE311141374B}" dt="2024-01-19T19:38:47.259" v="0" actId="20577"/>
        <pc:sldMkLst>
          <pc:docMk/>
          <pc:sldMk cId="447963507" sldId="794"/>
        </pc:sldMkLst>
        <pc:spChg chg="mod">
          <ac:chgData name="Ramiro Alberto Malaga Ortega" userId="8c8be4c5-468d-45bf-af5b-80e2a4deb195" providerId="ADAL" clId="{7FAD6F13-1416-4EBB-8969-DE311141374B}" dt="2024-01-19T19:38:47.259" v="0" actId="20577"/>
          <ac:spMkLst>
            <pc:docMk/>
            <pc:sldMk cId="447963507" sldId="794"/>
            <ac:spMk id="11" creationId="{EF7E048D-B207-4139-AC07-17DB245DCA65}"/>
          </ac:spMkLst>
        </pc:spChg>
      </pc:sldChg>
    </pc:docChg>
  </pc:docChgLst>
  <pc:docChgLst>
    <pc:chgData name="Ramiro Alberto Malaga Ortega" userId="8c8be4c5-468d-45bf-af5b-80e2a4deb195" providerId="ADAL" clId="{E18D3BF8-39CF-45AA-BBDA-EE2FD30C8C5E}"/>
    <pc:docChg chg="delSld delMainMaster">
      <pc:chgData name="Ramiro Alberto Malaga Ortega" userId="8c8be4c5-468d-45bf-af5b-80e2a4deb195" providerId="ADAL" clId="{E18D3BF8-39CF-45AA-BBDA-EE2FD30C8C5E}" dt="2024-01-17T20:23:52.982" v="2" actId="47"/>
      <pc:docMkLst>
        <pc:docMk/>
      </pc:docMkLst>
      <pc:sldChg chg="del">
        <pc:chgData name="Ramiro Alberto Malaga Ortega" userId="8c8be4c5-468d-45bf-af5b-80e2a4deb195" providerId="ADAL" clId="{E18D3BF8-39CF-45AA-BBDA-EE2FD30C8C5E}" dt="2024-01-17T20:23:43.575" v="0" actId="47"/>
        <pc:sldMkLst>
          <pc:docMk/>
          <pc:sldMk cId="461701761" sldId="276"/>
        </pc:sldMkLst>
      </pc:sldChg>
      <pc:sldChg chg="del">
        <pc:chgData name="Ramiro Alberto Malaga Ortega" userId="8c8be4c5-468d-45bf-af5b-80e2a4deb195" providerId="ADAL" clId="{E18D3BF8-39CF-45AA-BBDA-EE2FD30C8C5E}" dt="2024-01-17T20:23:43.575" v="0" actId="47"/>
        <pc:sldMkLst>
          <pc:docMk/>
          <pc:sldMk cId="3098739837" sldId="351"/>
        </pc:sldMkLst>
      </pc:sldChg>
      <pc:sldChg chg="del">
        <pc:chgData name="Ramiro Alberto Malaga Ortega" userId="8c8be4c5-468d-45bf-af5b-80e2a4deb195" providerId="ADAL" clId="{E18D3BF8-39CF-45AA-BBDA-EE2FD30C8C5E}" dt="2024-01-17T20:23:48.373" v="1" actId="47"/>
        <pc:sldMkLst>
          <pc:docMk/>
          <pc:sldMk cId="1106027204" sldId="792"/>
        </pc:sldMkLst>
      </pc:sldChg>
      <pc:sldChg chg="del">
        <pc:chgData name="Ramiro Alberto Malaga Ortega" userId="8c8be4c5-468d-45bf-af5b-80e2a4deb195" providerId="ADAL" clId="{E18D3BF8-39CF-45AA-BBDA-EE2FD30C8C5E}" dt="2024-01-17T20:23:48.373" v="1" actId="47"/>
        <pc:sldMkLst>
          <pc:docMk/>
          <pc:sldMk cId="1167619380" sldId="793"/>
        </pc:sldMkLst>
      </pc:sldChg>
      <pc:sldChg chg="del">
        <pc:chgData name="Ramiro Alberto Malaga Ortega" userId="8c8be4c5-468d-45bf-af5b-80e2a4deb195" providerId="ADAL" clId="{E18D3BF8-39CF-45AA-BBDA-EE2FD30C8C5E}" dt="2024-01-17T20:23:52.982" v="2" actId="47"/>
        <pc:sldMkLst>
          <pc:docMk/>
          <pc:sldMk cId="3447497537" sldId="796"/>
        </pc:sldMkLst>
      </pc:sldChg>
      <pc:sldChg chg="del">
        <pc:chgData name="Ramiro Alberto Malaga Ortega" userId="8c8be4c5-468d-45bf-af5b-80e2a4deb195" providerId="ADAL" clId="{E18D3BF8-39CF-45AA-BBDA-EE2FD30C8C5E}" dt="2024-01-17T20:23:52.982" v="2" actId="47"/>
        <pc:sldMkLst>
          <pc:docMk/>
          <pc:sldMk cId="486836624" sldId="797"/>
        </pc:sldMkLst>
      </pc:sldChg>
      <pc:sldChg chg="del">
        <pc:chgData name="Ramiro Alberto Malaga Ortega" userId="8c8be4c5-468d-45bf-af5b-80e2a4deb195" providerId="ADAL" clId="{E18D3BF8-39CF-45AA-BBDA-EE2FD30C8C5E}" dt="2024-01-17T20:23:52.982" v="2" actId="47"/>
        <pc:sldMkLst>
          <pc:docMk/>
          <pc:sldMk cId="23719633" sldId="798"/>
        </pc:sldMkLst>
      </pc:sldChg>
      <pc:sldChg chg="del">
        <pc:chgData name="Ramiro Alberto Malaga Ortega" userId="8c8be4c5-468d-45bf-af5b-80e2a4deb195" providerId="ADAL" clId="{E18D3BF8-39CF-45AA-BBDA-EE2FD30C8C5E}" dt="2024-01-17T20:23:52.982" v="2" actId="47"/>
        <pc:sldMkLst>
          <pc:docMk/>
          <pc:sldMk cId="433351618" sldId="799"/>
        </pc:sldMkLst>
      </pc:sldChg>
      <pc:sldChg chg="del">
        <pc:chgData name="Ramiro Alberto Malaga Ortega" userId="8c8be4c5-468d-45bf-af5b-80e2a4deb195" providerId="ADAL" clId="{E18D3BF8-39CF-45AA-BBDA-EE2FD30C8C5E}" dt="2024-01-17T20:23:52.982" v="2" actId="47"/>
        <pc:sldMkLst>
          <pc:docMk/>
          <pc:sldMk cId="378327243" sldId="800"/>
        </pc:sldMkLst>
      </pc:sldChg>
      <pc:sldChg chg="del">
        <pc:chgData name="Ramiro Alberto Malaga Ortega" userId="8c8be4c5-468d-45bf-af5b-80e2a4deb195" providerId="ADAL" clId="{E18D3BF8-39CF-45AA-BBDA-EE2FD30C8C5E}" dt="2024-01-17T20:23:52.982" v="2" actId="47"/>
        <pc:sldMkLst>
          <pc:docMk/>
          <pc:sldMk cId="1409748205" sldId="801"/>
        </pc:sldMkLst>
      </pc:sldChg>
      <pc:sldChg chg="del">
        <pc:chgData name="Ramiro Alberto Malaga Ortega" userId="8c8be4c5-468d-45bf-af5b-80e2a4deb195" providerId="ADAL" clId="{E18D3BF8-39CF-45AA-BBDA-EE2FD30C8C5E}" dt="2024-01-17T20:23:43.575" v="0" actId="47"/>
        <pc:sldMkLst>
          <pc:docMk/>
          <pc:sldMk cId="3900311162" sldId="802"/>
        </pc:sldMkLst>
      </pc:sldChg>
      <pc:sldChg chg="del">
        <pc:chgData name="Ramiro Alberto Malaga Ortega" userId="8c8be4c5-468d-45bf-af5b-80e2a4deb195" providerId="ADAL" clId="{E18D3BF8-39CF-45AA-BBDA-EE2FD30C8C5E}" dt="2024-01-17T20:23:43.575" v="0" actId="47"/>
        <pc:sldMkLst>
          <pc:docMk/>
          <pc:sldMk cId="483963014" sldId="803"/>
        </pc:sldMkLst>
      </pc:sldChg>
      <pc:sldChg chg="del">
        <pc:chgData name="Ramiro Alberto Malaga Ortega" userId="8c8be4c5-468d-45bf-af5b-80e2a4deb195" providerId="ADAL" clId="{E18D3BF8-39CF-45AA-BBDA-EE2FD30C8C5E}" dt="2024-01-17T20:23:43.575" v="0" actId="47"/>
        <pc:sldMkLst>
          <pc:docMk/>
          <pc:sldMk cId="3959686945" sldId="804"/>
        </pc:sldMkLst>
      </pc:sldChg>
      <pc:sldChg chg="del">
        <pc:chgData name="Ramiro Alberto Malaga Ortega" userId="8c8be4c5-468d-45bf-af5b-80e2a4deb195" providerId="ADAL" clId="{E18D3BF8-39CF-45AA-BBDA-EE2FD30C8C5E}" dt="2024-01-17T20:23:43.575" v="0" actId="47"/>
        <pc:sldMkLst>
          <pc:docMk/>
          <pc:sldMk cId="35988799" sldId="805"/>
        </pc:sldMkLst>
      </pc:sldChg>
      <pc:sldChg chg="del">
        <pc:chgData name="Ramiro Alberto Malaga Ortega" userId="8c8be4c5-468d-45bf-af5b-80e2a4deb195" providerId="ADAL" clId="{E18D3BF8-39CF-45AA-BBDA-EE2FD30C8C5E}" dt="2024-01-17T20:23:43.575" v="0" actId="47"/>
        <pc:sldMkLst>
          <pc:docMk/>
          <pc:sldMk cId="2821500290" sldId="806"/>
        </pc:sldMkLst>
      </pc:sldChg>
      <pc:sldChg chg="del">
        <pc:chgData name="Ramiro Alberto Malaga Ortega" userId="8c8be4c5-468d-45bf-af5b-80e2a4deb195" providerId="ADAL" clId="{E18D3BF8-39CF-45AA-BBDA-EE2FD30C8C5E}" dt="2024-01-17T20:23:43.575" v="0" actId="47"/>
        <pc:sldMkLst>
          <pc:docMk/>
          <pc:sldMk cId="2658467867" sldId="807"/>
        </pc:sldMkLst>
      </pc:sldChg>
      <pc:sldChg chg="del">
        <pc:chgData name="Ramiro Alberto Malaga Ortega" userId="8c8be4c5-468d-45bf-af5b-80e2a4deb195" providerId="ADAL" clId="{E18D3BF8-39CF-45AA-BBDA-EE2FD30C8C5E}" dt="2024-01-17T20:23:43.575" v="0" actId="47"/>
        <pc:sldMkLst>
          <pc:docMk/>
          <pc:sldMk cId="3920656392" sldId="808"/>
        </pc:sldMkLst>
      </pc:sldChg>
      <pc:sldMasterChg chg="del delSldLayout">
        <pc:chgData name="Ramiro Alberto Malaga Ortega" userId="8c8be4c5-468d-45bf-af5b-80e2a4deb195" providerId="ADAL" clId="{E18D3BF8-39CF-45AA-BBDA-EE2FD30C8C5E}" dt="2024-01-17T20:23:43.575" v="0" actId="47"/>
        <pc:sldMasterMkLst>
          <pc:docMk/>
          <pc:sldMasterMk cId="2798568995" sldId="2147483648"/>
        </pc:sldMasterMkLst>
        <pc:sldLayoutChg chg="del">
          <pc:chgData name="Ramiro Alberto Malaga Ortega" userId="8c8be4c5-468d-45bf-af5b-80e2a4deb195" providerId="ADAL" clId="{E18D3BF8-39CF-45AA-BBDA-EE2FD30C8C5E}" dt="2024-01-17T20:23:43.575" v="0" actId="47"/>
          <pc:sldLayoutMkLst>
            <pc:docMk/>
            <pc:sldMasterMk cId="2798568995" sldId="2147483648"/>
            <pc:sldLayoutMk cId="529659481" sldId="2147483649"/>
          </pc:sldLayoutMkLst>
        </pc:sldLayoutChg>
        <pc:sldLayoutChg chg="del">
          <pc:chgData name="Ramiro Alberto Malaga Ortega" userId="8c8be4c5-468d-45bf-af5b-80e2a4deb195" providerId="ADAL" clId="{E18D3BF8-39CF-45AA-BBDA-EE2FD30C8C5E}" dt="2024-01-17T20:23:43.575" v="0" actId="47"/>
          <pc:sldLayoutMkLst>
            <pc:docMk/>
            <pc:sldMasterMk cId="2798568995" sldId="2147483648"/>
            <pc:sldLayoutMk cId="2817652654" sldId="2147483650"/>
          </pc:sldLayoutMkLst>
        </pc:sldLayoutChg>
        <pc:sldLayoutChg chg="del">
          <pc:chgData name="Ramiro Alberto Malaga Ortega" userId="8c8be4c5-468d-45bf-af5b-80e2a4deb195" providerId="ADAL" clId="{E18D3BF8-39CF-45AA-BBDA-EE2FD30C8C5E}" dt="2024-01-17T20:23:43.575" v="0" actId="47"/>
          <pc:sldLayoutMkLst>
            <pc:docMk/>
            <pc:sldMasterMk cId="2798568995" sldId="2147483648"/>
            <pc:sldLayoutMk cId="3858440132" sldId="2147483651"/>
          </pc:sldLayoutMkLst>
        </pc:sldLayoutChg>
        <pc:sldLayoutChg chg="del">
          <pc:chgData name="Ramiro Alberto Malaga Ortega" userId="8c8be4c5-468d-45bf-af5b-80e2a4deb195" providerId="ADAL" clId="{E18D3BF8-39CF-45AA-BBDA-EE2FD30C8C5E}" dt="2024-01-17T20:23:43.575" v="0" actId="47"/>
          <pc:sldLayoutMkLst>
            <pc:docMk/>
            <pc:sldMasterMk cId="2798568995" sldId="2147483648"/>
            <pc:sldLayoutMk cId="4006082009" sldId="2147483652"/>
          </pc:sldLayoutMkLst>
        </pc:sldLayoutChg>
        <pc:sldLayoutChg chg="del">
          <pc:chgData name="Ramiro Alberto Malaga Ortega" userId="8c8be4c5-468d-45bf-af5b-80e2a4deb195" providerId="ADAL" clId="{E18D3BF8-39CF-45AA-BBDA-EE2FD30C8C5E}" dt="2024-01-17T20:23:43.575" v="0" actId="47"/>
          <pc:sldLayoutMkLst>
            <pc:docMk/>
            <pc:sldMasterMk cId="2798568995" sldId="2147483648"/>
            <pc:sldLayoutMk cId="3001579831" sldId="2147483653"/>
          </pc:sldLayoutMkLst>
        </pc:sldLayoutChg>
        <pc:sldLayoutChg chg="del">
          <pc:chgData name="Ramiro Alberto Malaga Ortega" userId="8c8be4c5-468d-45bf-af5b-80e2a4deb195" providerId="ADAL" clId="{E18D3BF8-39CF-45AA-BBDA-EE2FD30C8C5E}" dt="2024-01-17T20:23:43.575" v="0" actId="47"/>
          <pc:sldLayoutMkLst>
            <pc:docMk/>
            <pc:sldMasterMk cId="2798568995" sldId="2147483648"/>
            <pc:sldLayoutMk cId="1132797685" sldId="2147483654"/>
          </pc:sldLayoutMkLst>
        </pc:sldLayoutChg>
        <pc:sldLayoutChg chg="del">
          <pc:chgData name="Ramiro Alberto Malaga Ortega" userId="8c8be4c5-468d-45bf-af5b-80e2a4deb195" providerId="ADAL" clId="{E18D3BF8-39CF-45AA-BBDA-EE2FD30C8C5E}" dt="2024-01-17T20:23:43.575" v="0" actId="47"/>
          <pc:sldLayoutMkLst>
            <pc:docMk/>
            <pc:sldMasterMk cId="2798568995" sldId="2147483648"/>
            <pc:sldLayoutMk cId="2862740950" sldId="2147483655"/>
          </pc:sldLayoutMkLst>
        </pc:sldLayoutChg>
        <pc:sldLayoutChg chg="del">
          <pc:chgData name="Ramiro Alberto Malaga Ortega" userId="8c8be4c5-468d-45bf-af5b-80e2a4deb195" providerId="ADAL" clId="{E18D3BF8-39CF-45AA-BBDA-EE2FD30C8C5E}" dt="2024-01-17T20:23:43.575" v="0" actId="47"/>
          <pc:sldLayoutMkLst>
            <pc:docMk/>
            <pc:sldMasterMk cId="2798568995" sldId="2147483648"/>
            <pc:sldLayoutMk cId="2427251230" sldId="2147483656"/>
          </pc:sldLayoutMkLst>
        </pc:sldLayoutChg>
        <pc:sldLayoutChg chg="del">
          <pc:chgData name="Ramiro Alberto Malaga Ortega" userId="8c8be4c5-468d-45bf-af5b-80e2a4deb195" providerId="ADAL" clId="{E18D3BF8-39CF-45AA-BBDA-EE2FD30C8C5E}" dt="2024-01-17T20:23:43.575" v="0" actId="47"/>
          <pc:sldLayoutMkLst>
            <pc:docMk/>
            <pc:sldMasterMk cId="2798568995" sldId="2147483648"/>
            <pc:sldLayoutMk cId="932736082" sldId="2147483657"/>
          </pc:sldLayoutMkLst>
        </pc:sldLayoutChg>
        <pc:sldLayoutChg chg="del">
          <pc:chgData name="Ramiro Alberto Malaga Ortega" userId="8c8be4c5-468d-45bf-af5b-80e2a4deb195" providerId="ADAL" clId="{E18D3BF8-39CF-45AA-BBDA-EE2FD30C8C5E}" dt="2024-01-17T20:23:43.575" v="0" actId="47"/>
          <pc:sldLayoutMkLst>
            <pc:docMk/>
            <pc:sldMasterMk cId="2798568995" sldId="2147483648"/>
            <pc:sldLayoutMk cId="107532081" sldId="2147483658"/>
          </pc:sldLayoutMkLst>
        </pc:sldLayoutChg>
        <pc:sldLayoutChg chg="del">
          <pc:chgData name="Ramiro Alberto Malaga Ortega" userId="8c8be4c5-468d-45bf-af5b-80e2a4deb195" providerId="ADAL" clId="{E18D3BF8-39CF-45AA-BBDA-EE2FD30C8C5E}" dt="2024-01-17T20:23:43.575" v="0" actId="47"/>
          <pc:sldLayoutMkLst>
            <pc:docMk/>
            <pc:sldMasterMk cId="2798568995" sldId="2147483648"/>
            <pc:sldLayoutMk cId="555091020" sldId="2147483659"/>
          </pc:sldLayoutMkLst>
        </pc:sldLayoutChg>
        <pc:sldLayoutChg chg="del">
          <pc:chgData name="Ramiro Alberto Malaga Ortega" userId="8c8be4c5-468d-45bf-af5b-80e2a4deb195" providerId="ADAL" clId="{E18D3BF8-39CF-45AA-BBDA-EE2FD30C8C5E}" dt="2024-01-17T20:23:43.575" v="0" actId="47"/>
          <pc:sldLayoutMkLst>
            <pc:docMk/>
            <pc:sldMasterMk cId="2798568995" sldId="2147483648"/>
            <pc:sldLayoutMk cId="3533981702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9D65C-CE98-458A-A656-953C979E05D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F3B3E-ACCC-4B3A-94D7-90CD866D6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30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09B16F-4938-4681-8899-4BD412DDBC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0058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EA5A84-9955-41A7-AA3D-33182951C4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8189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100138"/>
            <a:ext cx="12192000" cy="1762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4" y="301629"/>
            <a:ext cx="11282705" cy="756707"/>
          </a:xfrm>
        </p:spPr>
        <p:txBody>
          <a:bodyPr/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65667" y="1598613"/>
            <a:ext cx="11303000" cy="46138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tabLst>
                <a:tab pos="8402638" algn="r"/>
              </a:tabLst>
              <a:defRPr lang="en-US" sz="1600" smtClean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DAFCB-46C5-448D-8384-4F79EB2F82F3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20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 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1683"/>
          <p:cNvSpPr>
            <a:spLocks/>
          </p:cNvSpPr>
          <p:nvPr/>
        </p:nvSpPr>
        <p:spPr bwMode="auto">
          <a:xfrm flipH="1">
            <a:off x="9880600" y="3175"/>
            <a:ext cx="950384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74" name="Line 1086"/>
          <p:cNvSpPr>
            <a:spLocks noChangeShapeType="1"/>
          </p:cNvSpPr>
          <p:nvPr/>
        </p:nvSpPr>
        <p:spPr bwMode="auto">
          <a:xfrm>
            <a:off x="645586" y="617541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75" name="Line 1087"/>
          <p:cNvSpPr>
            <a:spLocks noChangeShapeType="1"/>
          </p:cNvSpPr>
          <p:nvPr/>
        </p:nvSpPr>
        <p:spPr bwMode="auto">
          <a:xfrm>
            <a:off x="645586" y="617541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76" name="Rectangle 1088"/>
          <p:cNvSpPr>
            <a:spLocks noChangeArrowheads="1"/>
          </p:cNvSpPr>
          <p:nvPr/>
        </p:nvSpPr>
        <p:spPr bwMode="auto">
          <a:xfrm>
            <a:off x="645586" y="617541"/>
            <a:ext cx="2116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77" name="Rectangle 1089"/>
          <p:cNvSpPr>
            <a:spLocks noChangeArrowheads="1"/>
          </p:cNvSpPr>
          <p:nvPr/>
        </p:nvSpPr>
        <p:spPr bwMode="auto">
          <a:xfrm>
            <a:off x="645586" y="617541"/>
            <a:ext cx="2116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78" name="Freeform 1098"/>
          <p:cNvSpPr>
            <a:spLocks/>
          </p:cNvSpPr>
          <p:nvPr/>
        </p:nvSpPr>
        <p:spPr bwMode="auto">
          <a:xfrm>
            <a:off x="649820" y="617541"/>
            <a:ext cx="4233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79" name="Freeform 1115"/>
          <p:cNvSpPr>
            <a:spLocks/>
          </p:cNvSpPr>
          <p:nvPr/>
        </p:nvSpPr>
        <p:spPr bwMode="auto">
          <a:xfrm>
            <a:off x="611720" y="473075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0" name="Freeform 1120"/>
          <p:cNvSpPr>
            <a:spLocks/>
          </p:cNvSpPr>
          <p:nvPr/>
        </p:nvSpPr>
        <p:spPr bwMode="auto">
          <a:xfrm>
            <a:off x="611720" y="463553"/>
            <a:ext cx="4233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1" name="Freeform 1134"/>
          <p:cNvSpPr>
            <a:spLocks/>
          </p:cNvSpPr>
          <p:nvPr/>
        </p:nvSpPr>
        <p:spPr bwMode="auto">
          <a:xfrm>
            <a:off x="937686" y="514350"/>
            <a:ext cx="4233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2" name="Freeform 1141"/>
          <p:cNvSpPr>
            <a:spLocks/>
          </p:cNvSpPr>
          <p:nvPr/>
        </p:nvSpPr>
        <p:spPr bwMode="auto">
          <a:xfrm>
            <a:off x="941919" y="479425"/>
            <a:ext cx="2116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3" name="Freeform 1148"/>
          <p:cNvSpPr>
            <a:spLocks/>
          </p:cNvSpPr>
          <p:nvPr/>
        </p:nvSpPr>
        <p:spPr bwMode="auto">
          <a:xfrm>
            <a:off x="924986" y="460376"/>
            <a:ext cx="4233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4" name="Freeform 1150"/>
          <p:cNvSpPr>
            <a:spLocks/>
          </p:cNvSpPr>
          <p:nvPr/>
        </p:nvSpPr>
        <p:spPr bwMode="auto">
          <a:xfrm>
            <a:off x="912286" y="447677"/>
            <a:ext cx="2116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5" name="Freeform 1152"/>
          <p:cNvSpPr>
            <a:spLocks/>
          </p:cNvSpPr>
          <p:nvPr/>
        </p:nvSpPr>
        <p:spPr bwMode="auto">
          <a:xfrm>
            <a:off x="912286" y="447677"/>
            <a:ext cx="4233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6" name="Freeform 1154"/>
          <p:cNvSpPr>
            <a:spLocks/>
          </p:cNvSpPr>
          <p:nvPr/>
        </p:nvSpPr>
        <p:spPr bwMode="auto">
          <a:xfrm>
            <a:off x="886886" y="434975"/>
            <a:ext cx="4233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7" name="Freeform 1156"/>
          <p:cNvSpPr>
            <a:spLocks/>
          </p:cNvSpPr>
          <p:nvPr/>
        </p:nvSpPr>
        <p:spPr bwMode="auto">
          <a:xfrm>
            <a:off x="886886" y="431801"/>
            <a:ext cx="4233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8" name="Freeform 1163"/>
          <p:cNvSpPr>
            <a:spLocks/>
          </p:cNvSpPr>
          <p:nvPr/>
        </p:nvSpPr>
        <p:spPr bwMode="auto">
          <a:xfrm>
            <a:off x="814917" y="415928"/>
            <a:ext cx="8467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9" name="Freeform 1172"/>
          <p:cNvSpPr>
            <a:spLocks/>
          </p:cNvSpPr>
          <p:nvPr/>
        </p:nvSpPr>
        <p:spPr bwMode="auto">
          <a:xfrm>
            <a:off x="776820" y="476253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0" name="Freeform 1177"/>
          <p:cNvSpPr>
            <a:spLocks/>
          </p:cNvSpPr>
          <p:nvPr/>
        </p:nvSpPr>
        <p:spPr bwMode="auto">
          <a:xfrm>
            <a:off x="742953" y="534991"/>
            <a:ext cx="4233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1" name="Freeform 1180"/>
          <p:cNvSpPr>
            <a:spLocks/>
          </p:cNvSpPr>
          <p:nvPr/>
        </p:nvSpPr>
        <p:spPr bwMode="auto">
          <a:xfrm>
            <a:off x="747186" y="530228"/>
            <a:ext cx="4233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2" name="Line 1187"/>
          <p:cNvSpPr>
            <a:spLocks noChangeShapeType="1"/>
          </p:cNvSpPr>
          <p:nvPr/>
        </p:nvSpPr>
        <p:spPr bwMode="auto">
          <a:xfrm>
            <a:off x="759886" y="52070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3" name="Line 1188"/>
          <p:cNvSpPr>
            <a:spLocks noChangeShapeType="1"/>
          </p:cNvSpPr>
          <p:nvPr/>
        </p:nvSpPr>
        <p:spPr bwMode="auto">
          <a:xfrm>
            <a:off x="759886" y="52070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4" name="Freeform 1208"/>
          <p:cNvSpPr>
            <a:spLocks/>
          </p:cNvSpPr>
          <p:nvPr/>
        </p:nvSpPr>
        <p:spPr bwMode="auto">
          <a:xfrm>
            <a:off x="793751" y="557216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5" name="Freeform 1210"/>
          <p:cNvSpPr>
            <a:spLocks/>
          </p:cNvSpPr>
          <p:nvPr/>
        </p:nvSpPr>
        <p:spPr bwMode="auto">
          <a:xfrm>
            <a:off x="793753" y="557216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6" name="Freeform 1214"/>
          <p:cNvSpPr>
            <a:spLocks/>
          </p:cNvSpPr>
          <p:nvPr/>
        </p:nvSpPr>
        <p:spPr bwMode="auto">
          <a:xfrm>
            <a:off x="793753" y="557216"/>
            <a:ext cx="4233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7" name="Rectangle 1215"/>
          <p:cNvSpPr>
            <a:spLocks noChangeArrowheads="1"/>
          </p:cNvSpPr>
          <p:nvPr/>
        </p:nvSpPr>
        <p:spPr bwMode="auto">
          <a:xfrm>
            <a:off x="793751" y="627066"/>
            <a:ext cx="2116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98" name="Freeform 1217"/>
          <p:cNvSpPr>
            <a:spLocks/>
          </p:cNvSpPr>
          <p:nvPr/>
        </p:nvSpPr>
        <p:spPr bwMode="auto">
          <a:xfrm>
            <a:off x="793751" y="627066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9" name="Freeform 1219"/>
          <p:cNvSpPr>
            <a:spLocks/>
          </p:cNvSpPr>
          <p:nvPr/>
        </p:nvSpPr>
        <p:spPr bwMode="auto">
          <a:xfrm>
            <a:off x="975786" y="541341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0" name="Freeform 1221"/>
          <p:cNvSpPr>
            <a:spLocks/>
          </p:cNvSpPr>
          <p:nvPr/>
        </p:nvSpPr>
        <p:spPr bwMode="auto">
          <a:xfrm>
            <a:off x="975786" y="541341"/>
            <a:ext cx="4233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1" name="Freeform 1234"/>
          <p:cNvSpPr>
            <a:spLocks/>
          </p:cNvSpPr>
          <p:nvPr/>
        </p:nvSpPr>
        <p:spPr bwMode="auto">
          <a:xfrm>
            <a:off x="963086" y="550866"/>
            <a:ext cx="4233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2" name="Line 1237"/>
          <p:cNvSpPr>
            <a:spLocks noChangeShapeType="1"/>
          </p:cNvSpPr>
          <p:nvPr/>
        </p:nvSpPr>
        <p:spPr bwMode="auto">
          <a:xfrm>
            <a:off x="971551" y="544516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3" name="Line 1238"/>
          <p:cNvSpPr>
            <a:spLocks noChangeShapeType="1"/>
          </p:cNvSpPr>
          <p:nvPr/>
        </p:nvSpPr>
        <p:spPr bwMode="auto">
          <a:xfrm>
            <a:off x="971551" y="544516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4" name="Freeform 1240"/>
          <p:cNvSpPr>
            <a:spLocks/>
          </p:cNvSpPr>
          <p:nvPr/>
        </p:nvSpPr>
        <p:spPr bwMode="auto">
          <a:xfrm>
            <a:off x="971551" y="541341"/>
            <a:ext cx="2116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5" name="Freeform 1243"/>
          <p:cNvSpPr>
            <a:spLocks/>
          </p:cNvSpPr>
          <p:nvPr/>
        </p:nvSpPr>
        <p:spPr bwMode="auto">
          <a:xfrm>
            <a:off x="971553" y="538166"/>
            <a:ext cx="4233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6" name="Freeform 1246"/>
          <p:cNvSpPr>
            <a:spLocks/>
          </p:cNvSpPr>
          <p:nvPr/>
        </p:nvSpPr>
        <p:spPr bwMode="auto">
          <a:xfrm>
            <a:off x="967320" y="547691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7" name="Freeform 1250"/>
          <p:cNvSpPr>
            <a:spLocks/>
          </p:cNvSpPr>
          <p:nvPr/>
        </p:nvSpPr>
        <p:spPr bwMode="auto">
          <a:xfrm>
            <a:off x="975786" y="530225"/>
            <a:ext cx="4233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8" name="Freeform 1252"/>
          <p:cNvSpPr>
            <a:spLocks/>
          </p:cNvSpPr>
          <p:nvPr/>
        </p:nvSpPr>
        <p:spPr bwMode="auto">
          <a:xfrm>
            <a:off x="975786" y="527050"/>
            <a:ext cx="4233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9" name="Freeform 1255"/>
          <p:cNvSpPr>
            <a:spLocks/>
          </p:cNvSpPr>
          <p:nvPr/>
        </p:nvSpPr>
        <p:spPr bwMode="auto">
          <a:xfrm>
            <a:off x="950386" y="550866"/>
            <a:ext cx="4233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10" name="Rectangle 1256"/>
          <p:cNvSpPr>
            <a:spLocks noChangeArrowheads="1"/>
          </p:cNvSpPr>
          <p:nvPr/>
        </p:nvSpPr>
        <p:spPr bwMode="auto">
          <a:xfrm>
            <a:off x="963086" y="550866"/>
            <a:ext cx="2116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11" name="Freeform 1258"/>
          <p:cNvSpPr>
            <a:spLocks/>
          </p:cNvSpPr>
          <p:nvPr/>
        </p:nvSpPr>
        <p:spPr bwMode="auto">
          <a:xfrm>
            <a:off x="963086" y="550866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12" name="Freeform 1266"/>
          <p:cNvSpPr>
            <a:spLocks/>
          </p:cNvSpPr>
          <p:nvPr/>
        </p:nvSpPr>
        <p:spPr bwMode="auto">
          <a:xfrm>
            <a:off x="971551" y="534991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13" name="Freeform 1269"/>
          <p:cNvSpPr>
            <a:spLocks/>
          </p:cNvSpPr>
          <p:nvPr/>
        </p:nvSpPr>
        <p:spPr bwMode="auto">
          <a:xfrm>
            <a:off x="971553" y="530228"/>
            <a:ext cx="4233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14" name="Line 1270"/>
          <p:cNvSpPr>
            <a:spLocks noChangeShapeType="1"/>
          </p:cNvSpPr>
          <p:nvPr/>
        </p:nvSpPr>
        <p:spPr bwMode="auto">
          <a:xfrm>
            <a:off x="971551" y="530225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15" name="Line 1271"/>
          <p:cNvSpPr>
            <a:spLocks noChangeShapeType="1"/>
          </p:cNvSpPr>
          <p:nvPr/>
        </p:nvSpPr>
        <p:spPr bwMode="auto">
          <a:xfrm>
            <a:off x="971551" y="530225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16" name="Rectangle 1272"/>
          <p:cNvSpPr>
            <a:spLocks noChangeArrowheads="1"/>
          </p:cNvSpPr>
          <p:nvPr/>
        </p:nvSpPr>
        <p:spPr bwMode="auto">
          <a:xfrm>
            <a:off x="971551" y="530225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17" name="Rectangle 1273"/>
          <p:cNvSpPr>
            <a:spLocks noChangeArrowheads="1"/>
          </p:cNvSpPr>
          <p:nvPr/>
        </p:nvSpPr>
        <p:spPr bwMode="auto">
          <a:xfrm>
            <a:off x="971551" y="530225"/>
            <a:ext cx="2116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18" name="Line 1274"/>
          <p:cNvSpPr>
            <a:spLocks noChangeShapeType="1"/>
          </p:cNvSpPr>
          <p:nvPr/>
        </p:nvSpPr>
        <p:spPr bwMode="auto">
          <a:xfrm>
            <a:off x="971551" y="52705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19" name="Line 1275"/>
          <p:cNvSpPr>
            <a:spLocks noChangeShapeType="1"/>
          </p:cNvSpPr>
          <p:nvPr/>
        </p:nvSpPr>
        <p:spPr bwMode="auto">
          <a:xfrm>
            <a:off x="971551" y="52705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20" name="Freeform 1277"/>
          <p:cNvSpPr>
            <a:spLocks/>
          </p:cNvSpPr>
          <p:nvPr/>
        </p:nvSpPr>
        <p:spPr bwMode="auto">
          <a:xfrm>
            <a:off x="971551" y="523878"/>
            <a:ext cx="2116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21" name="Freeform 1287"/>
          <p:cNvSpPr>
            <a:spLocks/>
          </p:cNvSpPr>
          <p:nvPr/>
        </p:nvSpPr>
        <p:spPr bwMode="auto">
          <a:xfrm>
            <a:off x="958853" y="514350"/>
            <a:ext cx="4233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22" name="Freeform 1290"/>
          <p:cNvSpPr>
            <a:spLocks/>
          </p:cNvSpPr>
          <p:nvPr/>
        </p:nvSpPr>
        <p:spPr bwMode="auto">
          <a:xfrm>
            <a:off x="958853" y="517527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23" name="Rectangle 1335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24" name="Rectangle 1336"/>
          <p:cNvSpPr>
            <a:spLocks noChangeArrowheads="1"/>
          </p:cNvSpPr>
          <p:nvPr/>
        </p:nvSpPr>
        <p:spPr bwMode="auto">
          <a:xfrm>
            <a:off x="632886" y="4953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25" name="Rectangle 1337"/>
          <p:cNvSpPr>
            <a:spLocks noChangeArrowheads="1"/>
          </p:cNvSpPr>
          <p:nvPr/>
        </p:nvSpPr>
        <p:spPr bwMode="auto">
          <a:xfrm>
            <a:off x="632886" y="4953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26" name="Rectangle 1340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27" name="Rectangle 1341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28" name="Rectangle 1342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29" name="Rectangle 1343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30" name="Rectangle 1344"/>
          <p:cNvSpPr>
            <a:spLocks noChangeArrowheads="1"/>
          </p:cNvSpPr>
          <p:nvPr/>
        </p:nvSpPr>
        <p:spPr bwMode="auto">
          <a:xfrm>
            <a:off x="620186" y="485778"/>
            <a:ext cx="2116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70" name="ClipArt Placeholder 9"/>
          <p:cNvSpPr>
            <a:spLocks noGrp="1"/>
          </p:cNvSpPr>
          <p:nvPr>
            <p:ph type="clipArt" sz="quarter" idx="49"/>
          </p:nvPr>
        </p:nvSpPr>
        <p:spPr>
          <a:xfrm>
            <a:off x="455779" y="3721344"/>
            <a:ext cx="1942352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177" name="ClipArt Placeholder 9"/>
          <p:cNvSpPr>
            <a:spLocks noGrp="1"/>
          </p:cNvSpPr>
          <p:nvPr>
            <p:ph type="clipArt" sz="quarter" idx="56"/>
          </p:nvPr>
        </p:nvSpPr>
        <p:spPr>
          <a:xfrm>
            <a:off x="2790729" y="3721344"/>
            <a:ext cx="1942352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184" name="ClipArt Placeholder 9"/>
          <p:cNvSpPr>
            <a:spLocks noGrp="1"/>
          </p:cNvSpPr>
          <p:nvPr>
            <p:ph type="clipArt" sz="quarter" idx="63"/>
          </p:nvPr>
        </p:nvSpPr>
        <p:spPr>
          <a:xfrm>
            <a:off x="5125679" y="3721344"/>
            <a:ext cx="1942352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191" name="ClipArt Placeholder 9"/>
          <p:cNvSpPr>
            <a:spLocks noGrp="1"/>
          </p:cNvSpPr>
          <p:nvPr>
            <p:ph type="clipArt" sz="quarter" idx="70"/>
          </p:nvPr>
        </p:nvSpPr>
        <p:spPr>
          <a:xfrm>
            <a:off x="7460628" y="3721344"/>
            <a:ext cx="1942352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198" name="ClipArt Placeholder 9"/>
          <p:cNvSpPr>
            <a:spLocks noGrp="1"/>
          </p:cNvSpPr>
          <p:nvPr>
            <p:ph type="clipArt" sz="quarter" idx="77"/>
          </p:nvPr>
        </p:nvSpPr>
        <p:spPr>
          <a:xfrm>
            <a:off x="9795579" y="3721344"/>
            <a:ext cx="1942352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457868" y="301628"/>
            <a:ext cx="11252869" cy="668193"/>
          </a:xfrm>
        </p:spPr>
        <p:txBody>
          <a:bodyPr/>
          <a:lstStyle>
            <a:lvl1pPr>
              <a:defRPr b="0" i="0">
                <a:solidFill>
                  <a:schemeClr val="bg2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1" name="Text Placeholder 2"/>
          <p:cNvSpPr>
            <a:spLocks noGrp="1"/>
          </p:cNvSpPr>
          <p:nvPr>
            <p:ph type="body" sz="quarter" idx="50"/>
          </p:nvPr>
        </p:nvSpPr>
        <p:spPr>
          <a:xfrm>
            <a:off x="804655" y="3775118"/>
            <a:ext cx="124460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2" name="Picture Placeholder 4"/>
          <p:cNvSpPr>
            <a:spLocks noGrp="1"/>
          </p:cNvSpPr>
          <p:nvPr>
            <p:ph type="pic" sz="quarter" idx="51"/>
          </p:nvPr>
        </p:nvSpPr>
        <p:spPr>
          <a:xfrm>
            <a:off x="635321" y="4049123"/>
            <a:ext cx="1583267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73" name="Text Placeholder 2"/>
          <p:cNvSpPr>
            <a:spLocks noGrp="1"/>
          </p:cNvSpPr>
          <p:nvPr>
            <p:ph type="body" sz="quarter" idx="52"/>
          </p:nvPr>
        </p:nvSpPr>
        <p:spPr>
          <a:xfrm>
            <a:off x="620134" y="4599734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4" name="Text Placeholder 2"/>
          <p:cNvSpPr>
            <a:spLocks noGrp="1"/>
          </p:cNvSpPr>
          <p:nvPr>
            <p:ph type="body" sz="quarter" idx="53"/>
          </p:nvPr>
        </p:nvSpPr>
        <p:spPr>
          <a:xfrm>
            <a:off x="620134" y="4873736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Text Placeholder 2"/>
          <p:cNvSpPr>
            <a:spLocks noGrp="1"/>
          </p:cNvSpPr>
          <p:nvPr>
            <p:ph type="body" sz="quarter" idx="54"/>
          </p:nvPr>
        </p:nvSpPr>
        <p:spPr>
          <a:xfrm>
            <a:off x="620134" y="5147738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6" name="Text Placeholder 2"/>
          <p:cNvSpPr>
            <a:spLocks noGrp="1"/>
          </p:cNvSpPr>
          <p:nvPr>
            <p:ph type="body" sz="quarter" idx="55"/>
          </p:nvPr>
        </p:nvSpPr>
        <p:spPr>
          <a:xfrm>
            <a:off x="620134" y="5412670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8" name="Text Placeholder 2"/>
          <p:cNvSpPr>
            <a:spLocks noGrp="1"/>
          </p:cNvSpPr>
          <p:nvPr>
            <p:ph type="body" sz="quarter" idx="57"/>
          </p:nvPr>
        </p:nvSpPr>
        <p:spPr>
          <a:xfrm>
            <a:off x="3095344" y="3775118"/>
            <a:ext cx="124460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Picture Placeholder 4"/>
          <p:cNvSpPr>
            <a:spLocks noGrp="1"/>
          </p:cNvSpPr>
          <p:nvPr>
            <p:ph type="pic" sz="quarter" idx="58"/>
          </p:nvPr>
        </p:nvSpPr>
        <p:spPr>
          <a:xfrm>
            <a:off x="2926010" y="4049123"/>
            <a:ext cx="1583267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80" name="Text Placeholder 2"/>
          <p:cNvSpPr>
            <a:spLocks noGrp="1"/>
          </p:cNvSpPr>
          <p:nvPr>
            <p:ph type="body" sz="quarter" idx="59"/>
          </p:nvPr>
        </p:nvSpPr>
        <p:spPr>
          <a:xfrm>
            <a:off x="2910823" y="4599734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2"/>
          <p:cNvSpPr>
            <a:spLocks noGrp="1"/>
          </p:cNvSpPr>
          <p:nvPr>
            <p:ph type="body" sz="quarter" idx="60"/>
          </p:nvPr>
        </p:nvSpPr>
        <p:spPr>
          <a:xfrm>
            <a:off x="2910823" y="4873736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2"/>
          <p:cNvSpPr>
            <a:spLocks noGrp="1"/>
          </p:cNvSpPr>
          <p:nvPr>
            <p:ph type="body" sz="quarter" idx="61"/>
          </p:nvPr>
        </p:nvSpPr>
        <p:spPr>
          <a:xfrm>
            <a:off x="2910823" y="5147738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2"/>
          <p:cNvSpPr>
            <a:spLocks noGrp="1"/>
          </p:cNvSpPr>
          <p:nvPr>
            <p:ph type="body" sz="quarter" idx="62"/>
          </p:nvPr>
        </p:nvSpPr>
        <p:spPr>
          <a:xfrm>
            <a:off x="2910823" y="5412670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2"/>
          <p:cNvSpPr>
            <a:spLocks noGrp="1"/>
          </p:cNvSpPr>
          <p:nvPr>
            <p:ph type="body" sz="quarter" idx="64"/>
          </p:nvPr>
        </p:nvSpPr>
        <p:spPr>
          <a:xfrm>
            <a:off x="5468585" y="3775118"/>
            <a:ext cx="124460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Picture Placeholder 4"/>
          <p:cNvSpPr>
            <a:spLocks noGrp="1"/>
          </p:cNvSpPr>
          <p:nvPr>
            <p:ph type="pic" sz="quarter" idx="65"/>
          </p:nvPr>
        </p:nvSpPr>
        <p:spPr>
          <a:xfrm>
            <a:off x="5299253" y="4049123"/>
            <a:ext cx="1583267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87" name="Text Placeholder 2"/>
          <p:cNvSpPr>
            <a:spLocks noGrp="1"/>
          </p:cNvSpPr>
          <p:nvPr>
            <p:ph type="body" sz="quarter" idx="66"/>
          </p:nvPr>
        </p:nvSpPr>
        <p:spPr>
          <a:xfrm>
            <a:off x="5284065" y="4599734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2"/>
          <p:cNvSpPr>
            <a:spLocks noGrp="1"/>
          </p:cNvSpPr>
          <p:nvPr>
            <p:ph type="body" sz="quarter" idx="67"/>
          </p:nvPr>
        </p:nvSpPr>
        <p:spPr>
          <a:xfrm>
            <a:off x="5284065" y="4873736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9" name="Text Placeholder 2"/>
          <p:cNvSpPr>
            <a:spLocks noGrp="1"/>
          </p:cNvSpPr>
          <p:nvPr>
            <p:ph type="body" sz="quarter" idx="68"/>
          </p:nvPr>
        </p:nvSpPr>
        <p:spPr>
          <a:xfrm>
            <a:off x="5284065" y="5147738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2"/>
          <p:cNvSpPr>
            <a:spLocks noGrp="1"/>
          </p:cNvSpPr>
          <p:nvPr>
            <p:ph type="body" sz="quarter" idx="69"/>
          </p:nvPr>
        </p:nvSpPr>
        <p:spPr>
          <a:xfrm>
            <a:off x="5284065" y="5412670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2"/>
          <p:cNvSpPr>
            <a:spLocks noGrp="1"/>
          </p:cNvSpPr>
          <p:nvPr>
            <p:ph type="body" sz="quarter" idx="71"/>
          </p:nvPr>
        </p:nvSpPr>
        <p:spPr>
          <a:xfrm>
            <a:off x="7817477" y="3775118"/>
            <a:ext cx="124460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3" name="Picture Placeholder 4"/>
          <p:cNvSpPr>
            <a:spLocks noGrp="1"/>
          </p:cNvSpPr>
          <p:nvPr>
            <p:ph type="pic" sz="quarter" idx="72"/>
          </p:nvPr>
        </p:nvSpPr>
        <p:spPr>
          <a:xfrm>
            <a:off x="7648145" y="4049123"/>
            <a:ext cx="1583267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94" name="Text Placeholder 2"/>
          <p:cNvSpPr>
            <a:spLocks noGrp="1"/>
          </p:cNvSpPr>
          <p:nvPr>
            <p:ph type="body" sz="quarter" idx="73"/>
          </p:nvPr>
        </p:nvSpPr>
        <p:spPr>
          <a:xfrm>
            <a:off x="7632957" y="4599734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5" name="Text Placeholder 2"/>
          <p:cNvSpPr>
            <a:spLocks noGrp="1"/>
          </p:cNvSpPr>
          <p:nvPr>
            <p:ph type="body" sz="quarter" idx="74"/>
          </p:nvPr>
        </p:nvSpPr>
        <p:spPr>
          <a:xfrm>
            <a:off x="7632957" y="4873736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6" name="Text Placeholder 2"/>
          <p:cNvSpPr>
            <a:spLocks noGrp="1"/>
          </p:cNvSpPr>
          <p:nvPr>
            <p:ph type="body" sz="quarter" idx="75"/>
          </p:nvPr>
        </p:nvSpPr>
        <p:spPr>
          <a:xfrm>
            <a:off x="7632957" y="5147738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7" name="Text Placeholder 2"/>
          <p:cNvSpPr>
            <a:spLocks noGrp="1"/>
          </p:cNvSpPr>
          <p:nvPr>
            <p:ph type="body" sz="quarter" idx="76"/>
          </p:nvPr>
        </p:nvSpPr>
        <p:spPr>
          <a:xfrm>
            <a:off x="7632957" y="5412670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9" name="Text Placeholder 2"/>
          <p:cNvSpPr>
            <a:spLocks noGrp="1"/>
          </p:cNvSpPr>
          <p:nvPr>
            <p:ph type="body" sz="quarter" idx="78"/>
          </p:nvPr>
        </p:nvSpPr>
        <p:spPr>
          <a:xfrm>
            <a:off x="10181948" y="3775118"/>
            <a:ext cx="124460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0" name="Picture Placeholder 4"/>
          <p:cNvSpPr>
            <a:spLocks noGrp="1"/>
          </p:cNvSpPr>
          <p:nvPr>
            <p:ph type="pic" sz="quarter" idx="79"/>
          </p:nvPr>
        </p:nvSpPr>
        <p:spPr>
          <a:xfrm>
            <a:off x="10012616" y="4049123"/>
            <a:ext cx="1583267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01" name="Text Placeholder 2"/>
          <p:cNvSpPr>
            <a:spLocks noGrp="1"/>
          </p:cNvSpPr>
          <p:nvPr>
            <p:ph type="body" sz="quarter" idx="80"/>
          </p:nvPr>
        </p:nvSpPr>
        <p:spPr>
          <a:xfrm>
            <a:off x="9997427" y="4599734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2" name="Text Placeholder 2"/>
          <p:cNvSpPr>
            <a:spLocks noGrp="1"/>
          </p:cNvSpPr>
          <p:nvPr>
            <p:ph type="body" sz="quarter" idx="81"/>
          </p:nvPr>
        </p:nvSpPr>
        <p:spPr>
          <a:xfrm>
            <a:off x="9997427" y="4873736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3" name="Text Placeholder 2"/>
          <p:cNvSpPr>
            <a:spLocks noGrp="1"/>
          </p:cNvSpPr>
          <p:nvPr>
            <p:ph type="body" sz="quarter" idx="82"/>
          </p:nvPr>
        </p:nvSpPr>
        <p:spPr>
          <a:xfrm>
            <a:off x="9997427" y="5147738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4" name="Text Placeholder 2"/>
          <p:cNvSpPr>
            <a:spLocks noGrp="1"/>
          </p:cNvSpPr>
          <p:nvPr>
            <p:ph type="body" sz="quarter" idx="83"/>
          </p:nvPr>
        </p:nvSpPr>
        <p:spPr>
          <a:xfrm>
            <a:off x="9997427" y="5412670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5" name="ClipArt Placeholder 9"/>
          <p:cNvSpPr>
            <a:spLocks noGrp="1"/>
          </p:cNvSpPr>
          <p:nvPr>
            <p:ph type="clipArt" sz="quarter" idx="84"/>
          </p:nvPr>
        </p:nvSpPr>
        <p:spPr>
          <a:xfrm>
            <a:off x="465455" y="1370030"/>
            <a:ext cx="1942352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206" name="ClipArt Placeholder 9"/>
          <p:cNvSpPr>
            <a:spLocks noGrp="1"/>
          </p:cNvSpPr>
          <p:nvPr>
            <p:ph type="clipArt" sz="quarter" idx="85"/>
          </p:nvPr>
        </p:nvSpPr>
        <p:spPr>
          <a:xfrm>
            <a:off x="2800405" y="1370030"/>
            <a:ext cx="1942352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207" name="ClipArt Placeholder 9"/>
          <p:cNvSpPr>
            <a:spLocks noGrp="1"/>
          </p:cNvSpPr>
          <p:nvPr>
            <p:ph type="clipArt" sz="quarter" idx="86"/>
          </p:nvPr>
        </p:nvSpPr>
        <p:spPr>
          <a:xfrm>
            <a:off x="5135355" y="1370030"/>
            <a:ext cx="1942352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208" name="ClipArt Placeholder 9"/>
          <p:cNvSpPr>
            <a:spLocks noGrp="1"/>
          </p:cNvSpPr>
          <p:nvPr>
            <p:ph type="clipArt" sz="quarter" idx="87"/>
          </p:nvPr>
        </p:nvSpPr>
        <p:spPr>
          <a:xfrm>
            <a:off x="7470304" y="1370030"/>
            <a:ext cx="1942352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209" name="ClipArt Placeholder 9"/>
          <p:cNvSpPr>
            <a:spLocks noGrp="1"/>
          </p:cNvSpPr>
          <p:nvPr>
            <p:ph type="clipArt" sz="quarter" idx="88"/>
          </p:nvPr>
        </p:nvSpPr>
        <p:spPr>
          <a:xfrm>
            <a:off x="9805255" y="1370030"/>
            <a:ext cx="1942352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210" name="Text Placeholder 2"/>
          <p:cNvSpPr>
            <a:spLocks noGrp="1"/>
          </p:cNvSpPr>
          <p:nvPr>
            <p:ph type="body" sz="quarter" idx="89"/>
          </p:nvPr>
        </p:nvSpPr>
        <p:spPr>
          <a:xfrm>
            <a:off x="814331" y="1423804"/>
            <a:ext cx="124460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1" name="Picture Placeholder 4"/>
          <p:cNvSpPr>
            <a:spLocks noGrp="1"/>
          </p:cNvSpPr>
          <p:nvPr>
            <p:ph type="pic" sz="quarter" idx="90"/>
          </p:nvPr>
        </p:nvSpPr>
        <p:spPr>
          <a:xfrm>
            <a:off x="644997" y="1697806"/>
            <a:ext cx="1583267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12" name="Text Placeholder 2"/>
          <p:cNvSpPr>
            <a:spLocks noGrp="1"/>
          </p:cNvSpPr>
          <p:nvPr>
            <p:ph type="body" sz="quarter" idx="91"/>
          </p:nvPr>
        </p:nvSpPr>
        <p:spPr>
          <a:xfrm>
            <a:off x="629810" y="2248420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3" name="Text Placeholder 2"/>
          <p:cNvSpPr>
            <a:spLocks noGrp="1"/>
          </p:cNvSpPr>
          <p:nvPr>
            <p:ph type="body" sz="quarter" idx="92"/>
          </p:nvPr>
        </p:nvSpPr>
        <p:spPr>
          <a:xfrm>
            <a:off x="629810" y="2522422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4" name="Text Placeholder 2"/>
          <p:cNvSpPr>
            <a:spLocks noGrp="1"/>
          </p:cNvSpPr>
          <p:nvPr>
            <p:ph type="body" sz="quarter" idx="93"/>
          </p:nvPr>
        </p:nvSpPr>
        <p:spPr>
          <a:xfrm>
            <a:off x="629810" y="2796424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5" name="Text Placeholder 2"/>
          <p:cNvSpPr>
            <a:spLocks noGrp="1"/>
          </p:cNvSpPr>
          <p:nvPr>
            <p:ph type="body" sz="quarter" idx="94"/>
          </p:nvPr>
        </p:nvSpPr>
        <p:spPr>
          <a:xfrm>
            <a:off x="629810" y="3061356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Text Placeholder 2"/>
          <p:cNvSpPr>
            <a:spLocks noGrp="1"/>
          </p:cNvSpPr>
          <p:nvPr>
            <p:ph type="body" sz="quarter" idx="95"/>
          </p:nvPr>
        </p:nvSpPr>
        <p:spPr>
          <a:xfrm>
            <a:off x="3105020" y="1423804"/>
            <a:ext cx="124460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Picture Placeholder 4"/>
          <p:cNvSpPr>
            <a:spLocks noGrp="1"/>
          </p:cNvSpPr>
          <p:nvPr>
            <p:ph type="pic" sz="quarter" idx="96"/>
          </p:nvPr>
        </p:nvSpPr>
        <p:spPr>
          <a:xfrm>
            <a:off x="2935688" y="1697806"/>
            <a:ext cx="1583267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18" name="Text Placeholder 2"/>
          <p:cNvSpPr>
            <a:spLocks noGrp="1"/>
          </p:cNvSpPr>
          <p:nvPr>
            <p:ph type="body" sz="quarter" idx="97"/>
          </p:nvPr>
        </p:nvSpPr>
        <p:spPr>
          <a:xfrm>
            <a:off x="2920499" y="2248420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9" name="Text Placeholder 2"/>
          <p:cNvSpPr>
            <a:spLocks noGrp="1"/>
          </p:cNvSpPr>
          <p:nvPr>
            <p:ph type="body" sz="quarter" idx="98"/>
          </p:nvPr>
        </p:nvSpPr>
        <p:spPr>
          <a:xfrm>
            <a:off x="2920499" y="2522422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0" name="Text Placeholder 2"/>
          <p:cNvSpPr>
            <a:spLocks noGrp="1"/>
          </p:cNvSpPr>
          <p:nvPr>
            <p:ph type="body" sz="quarter" idx="99"/>
          </p:nvPr>
        </p:nvSpPr>
        <p:spPr>
          <a:xfrm>
            <a:off x="2920499" y="2796424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1" name="Text Placeholder 2"/>
          <p:cNvSpPr>
            <a:spLocks noGrp="1"/>
          </p:cNvSpPr>
          <p:nvPr>
            <p:ph type="body" sz="quarter" idx="100"/>
          </p:nvPr>
        </p:nvSpPr>
        <p:spPr>
          <a:xfrm>
            <a:off x="2920499" y="3061356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2" name="Text Placeholder 2"/>
          <p:cNvSpPr>
            <a:spLocks noGrp="1"/>
          </p:cNvSpPr>
          <p:nvPr>
            <p:ph type="body" sz="quarter" idx="101"/>
          </p:nvPr>
        </p:nvSpPr>
        <p:spPr>
          <a:xfrm>
            <a:off x="5478261" y="1423804"/>
            <a:ext cx="124460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3" name="Picture Placeholder 4"/>
          <p:cNvSpPr>
            <a:spLocks noGrp="1"/>
          </p:cNvSpPr>
          <p:nvPr>
            <p:ph type="pic" sz="quarter" idx="102"/>
          </p:nvPr>
        </p:nvSpPr>
        <p:spPr>
          <a:xfrm>
            <a:off x="5308929" y="1697806"/>
            <a:ext cx="1583267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4" name="Text Placeholder 2"/>
          <p:cNvSpPr>
            <a:spLocks noGrp="1"/>
          </p:cNvSpPr>
          <p:nvPr>
            <p:ph type="body" sz="quarter" idx="103"/>
          </p:nvPr>
        </p:nvSpPr>
        <p:spPr>
          <a:xfrm>
            <a:off x="5293740" y="2248420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5" name="Text Placeholder 2"/>
          <p:cNvSpPr>
            <a:spLocks noGrp="1"/>
          </p:cNvSpPr>
          <p:nvPr>
            <p:ph type="body" sz="quarter" idx="104"/>
          </p:nvPr>
        </p:nvSpPr>
        <p:spPr>
          <a:xfrm>
            <a:off x="5293740" y="2522422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6" name="Text Placeholder 2"/>
          <p:cNvSpPr>
            <a:spLocks noGrp="1"/>
          </p:cNvSpPr>
          <p:nvPr>
            <p:ph type="body" sz="quarter" idx="105"/>
          </p:nvPr>
        </p:nvSpPr>
        <p:spPr>
          <a:xfrm>
            <a:off x="5293740" y="2796424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7" name="Text Placeholder 2"/>
          <p:cNvSpPr>
            <a:spLocks noGrp="1"/>
          </p:cNvSpPr>
          <p:nvPr>
            <p:ph type="body" sz="quarter" idx="106"/>
          </p:nvPr>
        </p:nvSpPr>
        <p:spPr>
          <a:xfrm>
            <a:off x="5293740" y="3061356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8" name="Text Placeholder 2"/>
          <p:cNvSpPr>
            <a:spLocks noGrp="1"/>
          </p:cNvSpPr>
          <p:nvPr>
            <p:ph type="body" sz="quarter" idx="107"/>
          </p:nvPr>
        </p:nvSpPr>
        <p:spPr>
          <a:xfrm>
            <a:off x="7827153" y="1423804"/>
            <a:ext cx="124460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9" name="Picture Placeholder 4"/>
          <p:cNvSpPr>
            <a:spLocks noGrp="1"/>
          </p:cNvSpPr>
          <p:nvPr>
            <p:ph type="pic" sz="quarter" idx="108"/>
          </p:nvPr>
        </p:nvSpPr>
        <p:spPr>
          <a:xfrm>
            <a:off x="7657820" y="1697806"/>
            <a:ext cx="1583267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30" name="Text Placeholder 2"/>
          <p:cNvSpPr>
            <a:spLocks noGrp="1"/>
          </p:cNvSpPr>
          <p:nvPr>
            <p:ph type="body" sz="quarter" idx="109"/>
          </p:nvPr>
        </p:nvSpPr>
        <p:spPr>
          <a:xfrm>
            <a:off x="7642633" y="2248420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1" name="Text Placeholder 2"/>
          <p:cNvSpPr>
            <a:spLocks noGrp="1"/>
          </p:cNvSpPr>
          <p:nvPr>
            <p:ph type="body" sz="quarter" idx="110"/>
          </p:nvPr>
        </p:nvSpPr>
        <p:spPr>
          <a:xfrm>
            <a:off x="7642633" y="2522422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2" name="Text Placeholder 2"/>
          <p:cNvSpPr>
            <a:spLocks noGrp="1"/>
          </p:cNvSpPr>
          <p:nvPr>
            <p:ph type="body" sz="quarter" idx="111"/>
          </p:nvPr>
        </p:nvSpPr>
        <p:spPr>
          <a:xfrm>
            <a:off x="7642633" y="2796424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3" name="Text Placeholder 2"/>
          <p:cNvSpPr>
            <a:spLocks noGrp="1"/>
          </p:cNvSpPr>
          <p:nvPr>
            <p:ph type="body" sz="quarter" idx="112"/>
          </p:nvPr>
        </p:nvSpPr>
        <p:spPr>
          <a:xfrm>
            <a:off x="7642633" y="3061356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4" name="Text Placeholder 2"/>
          <p:cNvSpPr>
            <a:spLocks noGrp="1"/>
          </p:cNvSpPr>
          <p:nvPr>
            <p:ph type="body" sz="quarter" idx="113"/>
          </p:nvPr>
        </p:nvSpPr>
        <p:spPr>
          <a:xfrm>
            <a:off x="10191624" y="1423804"/>
            <a:ext cx="124460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5" name="Picture Placeholder 4"/>
          <p:cNvSpPr>
            <a:spLocks noGrp="1"/>
          </p:cNvSpPr>
          <p:nvPr>
            <p:ph type="pic" sz="quarter" idx="114"/>
          </p:nvPr>
        </p:nvSpPr>
        <p:spPr>
          <a:xfrm>
            <a:off x="10022292" y="1697806"/>
            <a:ext cx="1583267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36" name="Text Placeholder 2"/>
          <p:cNvSpPr>
            <a:spLocks noGrp="1"/>
          </p:cNvSpPr>
          <p:nvPr>
            <p:ph type="body" sz="quarter" idx="115"/>
          </p:nvPr>
        </p:nvSpPr>
        <p:spPr>
          <a:xfrm>
            <a:off x="10007103" y="2248420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7" name="Text Placeholder 2"/>
          <p:cNvSpPr>
            <a:spLocks noGrp="1"/>
          </p:cNvSpPr>
          <p:nvPr>
            <p:ph type="body" sz="quarter" idx="116"/>
          </p:nvPr>
        </p:nvSpPr>
        <p:spPr>
          <a:xfrm>
            <a:off x="10007103" y="2522422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8" name="Text Placeholder 2"/>
          <p:cNvSpPr>
            <a:spLocks noGrp="1"/>
          </p:cNvSpPr>
          <p:nvPr>
            <p:ph type="body" sz="quarter" idx="117"/>
          </p:nvPr>
        </p:nvSpPr>
        <p:spPr>
          <a:xfrm>
            <a:off x="10007103" y="2796424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9" name="Text Placeholder 2"/>
          <p:cNvSpPr>
            <a:spLocks noGrp="1"/>
          </p:cNvSpPr>
          <p:nvPr>
            <p:ph type="body" sz="quarter" idx="118"/>
          </p:nvPr>
        </p:nvSpPr>
        <p:spPr>
          <a:xfrm>
            <a:off x="10007103" y="3061356"/>
            <a:ext cx="1613647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Footer Placeholder 1"/>
          <p:cNvSpPr>
            <a:spLocks noGrp="1"/>
          </p:cNvSpPr>
          <p:nvPr>
            <p:ph type="ftr" sz="quarter" idx="1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  <p:sp>
        <p:nvSpPr>
          <p:cNvPr id="132" name="Slide Number Placeholder 2"/>
          <p:cNvSpPr>
            <a:spLocks noGrp="1"/>
          </p:cNvSpPr>
          <p:nvPr>
            <p:ph type="sldNum" sz="quarter" idx="1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465A5-8914-46DC-9F1E-E42E45684F2C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83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13610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95090" y="4064004"/>
            <a:ext cx="5305239" cy="1751263"/>
          </a:xfrm>
        </p:spPr>
        <p:txBody>
          <a:bodyPr/>
          <a:lstStyle>
            <a:lvl1pPr>
              <a:defRPr sz="3000" b="0" i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E338E-BDCF-47C5-A560-0812EAC2D689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1132362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128686" y="5302250"/>
            <a:ext cx="7063316" cy="155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95090" y="3075216"/>
            <a:ext cx="5305239" cy="1950356"/>
          </a:xfrm>
        </p:spPr>
        <p:txBody>
          <a:bodyPr/>
          <a:lstStyle>
            <a:lvl1pPr>
              <a:defRPr sz="30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41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465668" y="1132417"/>
            <a:ext cx="11260667" cy="5069416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2" y="307475"/>
            <a:ext cx="11213472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1FF8F-2BA9-458B-B239-B97F557369F9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2601591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465669" y="1147233"/>
            <a:ext cx="5545665" cy="504825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2" y="307475"/>
            <a:ext cx="11213472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6143980" y="1147233"/>
            <a:ext cx="5545665" cy="504825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511E2-0F8C-45E8-92E8-7E40DDD11580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4123949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465669" y="1147233"/>
            <a:ext cx="5545665" cy="504825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2" y="307475"/>
            <a:ext cx="11213472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6143980" y="1147233"/>
            <a:ext cx="5545665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6149624" y="3723217"/>
            <a:ext cx="5545665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B18F0-9F7A-4E9B-81AB-F58D7293E54E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1036698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2" y="307475"/>
            <a:ext cx="11213472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6143980" y="1147233"/>
            <a:ext cx="5545665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6149624" y="3723217"/>
            <a:ext cx="5545665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9" name="Chart Placeholder 4"/>
          <p:cNvSpPr>
            <a:spLocks noGrp="1"/>
          </p:cNvSpPr>
          <p:nvPr>
            <p:ph type="chart" sz="quarter" idx="21"/>
          </p:nvPr>
        </p:nvSpPr>
        <p:spPr>
          <a:xfrm>
            <a:off x="462846" y="1140883"/>
            <a:ext cx="5545665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14" name="Chart Placeholder 4"/>
          <p:cNvSpPr>
            <a:spLocks noGrp="1"/>
          </p:cNvSpPr>
          <p:nvPr>
            <p:ph type="chart" sz="quarter" idx="22"/>
          </p:nvPr>
        </p:nvSpPr>
        <p:spPr>
          <a:xfrm>
            <a:off x="468490" y="3716867"/>
            <a:ext cx="5545665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96132-0E73-4EFA-8D82-3F3815FDF00E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502640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86"/>
          <p:cNvSpPr>
            <a:spLocks noChangeShapeType="1"/>
          </p:cNvSpPr>
          <p:nvPr/>
        </p:nvSpPr>
        <p:spPr bwMode="auto">
          <a:xfrm>
            <a:off x="645586" y="617541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" name="Line 1087"/>
          <p:cNvSpPr>
            <a:spLocks noChangeShapeType="1"/>
          </p:cNvSpPr>
          <p:nvPr/>
        </p:nvSpPr>
        <p:spPr bwMode="auto">
          <a:xfrm>
            <a:off x="645586" y="617541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" name="Rectangle 1088"/>
          <p:cNvSpPr>
            <a:spLocks noChangeArrowheads="1"/>
          </p:cNvSpPr>
          <p:nvPr/>
        </p:nvSpPr>
        <p:spPr bwMode="auto">
          <a:xfrm>
            <a:off x="645586" y="617541"/>
            <a:ext cx="2116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7" name="Rectangle 1089"/>
          <p:cNvSpPr>
            <a:spLocks noChangeArrowheads="1"/>
          </p:cNvSpPr>
          <p:nvPr/>
        </p:nvSpPr>
        <p:spPr bwMode="auto">
          <a:xfrm>
            <a:off x="645586" y="617541"/>
            <a:ext cx="2116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8" name="Freeform 1098"/>
          <p:cNvSpPr>
            <a:spLocks/>
          </p:cNvSpPr>
          <p:nvPr/>
        </p:nvSpPr>
        <p:spPr bwMode="auto">
          <a:xfrm>
            <a:off x="649820" y="617541"/>
            <a:ext cx="4233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" name="Freeform 1115"/>
          <p:cNvSpPr>
            <a:spLocks/>
          </p:cNvSpPr>
          <p:nvPr/>
        </p:nvSpPr>
        <p:spPr bwMode="auto">
          <a:xfrm>
            <a:off x="611720" y="473075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0" name="Freeform 1120"/>
          <p:cNvSpPr>
            <a:spLocks/>
          </p:cNvSpPr>
          <p:nvPr/>
        </p:nvSpPr>
        <p:spPr bwMode="auto">
          <a:xfrm>
            <a:off x="611720" y="463553"/>
            <a:ext cx="4233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1" name="Freeform 1134"/>
          <p:cNvSpPr>
            <a:spLocks/>
          </p:cNvSpPr>
          <p:nvPr/>
        </p:nvSpPr>
        <p:spPr bwMode="auto">
          <a:xfrm>
            <a:off x="937686" y="514350"/>
            <a:ext cx="4233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2" name="Freeform 1141"/>
          <p:cNvSpPr>
            <a:spLocks/>
          </p:cNvSpPr>
          <p:nvPr/>
        </p:nvSpPr>
        <p:spPr bwMode="auto">
          <a:xfrm>
            <a:off x="941919" y="479425"/>
            <a:ext cx="2116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3" name="Freeform 1148"/>
          <p:cNvSpPr>
            <a:spLocks/>
          </p:cNvSpPr>
          <p:nvPr/>
        </p:nvSpPr>
        <p:spPr bwMode="auto">
          <a:xfrm>
            <a:off x="924986" y="460376"/>
            <a:ext cx="4233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4" name="Freeform 1150"/>
          <p:cNvSpPr>
            <a:spLocks/>
          </p:cNvSpPr>
          <p:nvPr/>
        </p:nvSpPr>
        <p:spPr bwMode="auto">
          <a:xfrm>
            <a:off x="912286" y="447677"/>
            <a:ext cx="2116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5" name="Freeform 1152"/>
          <p:cNvSpPr>
            <a:spLocks/>
          </p:cNvSpPr>
          <p:nvPr/>
        </p:nvSpPr>
        <p:spPr bwMode="auto">
          <a:xfrm>
            <a:off x="912286" y="447677"/>
            <a:ext cx="4233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6" name="Freeform 1154"/>
          <p:cNvSpPr>
            <a:spLocks/>
          </p:cNvSpPr>
          <p:nvPr/>
        </p:nvSpPr>
        <p:spPr bwMode="auto">
          <a:xfrm>
            <a:off x="886886" y="434975"/>
            <a:ext cx="4233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7" name="Freeform 1156"/>
          <p:cNvSpPr>
            <a:spLocks/>
          </p:cNvSpPr>
          <p:nvPr/>
        </p:nvSpPr>
        <p:spPr bwMode="auto">
          <a:xfrm>
            <a:off x="886886" y="431801"/>
            <a:ext cx="4233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8" name="Freeform 1163"/>
          <p:cNvSpPr>
            <a:spLocks/>
          </p:cNvSpPr>
          <p:nvPr/>
        </p:nvSpPr>
        <p:spPr bwMode="auto">
          <a:xfrm>
            <a:off x="814917" y="415928"/>
            <a:ext cx="8467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9" name="Freeform 1172"/>
          <p:cNvSpPr>
            <a:spLocks/>
          </p:cNvSpPr>
          <p:nvPr/>
        </p:nvSpPr>
        <p:spPr bwMode="auto">
          <a:xfrm>
            <a:off x="776820" y="476253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0" name="Freeform 1177"/>
          <p:cNvSpPr>
            <a:spLocks/>
          </p:cNvSpPr>
          <p:nvPr/>
        </p:nvSpPr>
        <p:spPr bwMode="auto">
          <a:xfrm>
            <a:off x="742953" y="534991"/>
            <a:ext cx="4233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1" name="Freeform 1180"/>
          <p:cNvSpPr>
            <a:spLocks/>
          </p:cNvSpPr>
          <p:nvPr/>
        </p:nvSpPr>
        <p:spPr bwMode="auto">
          <a:xfrm>
            <a:off x="747186" y="530228"/>
            <a:ext cx="4233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2" name="Line 1187"/>
          <p:cNvSpPr>
            <a:spLocks noChangeShapeType="1"/>
          </p:cNvSpPr>
          <p:nvPr/>
        </p:nvSpPr>
        <p:spPr bwMode="auto">
          <a:xfrm>
            <a:off x="759886" y="52070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3" name="Line 1188"/>
          <p:cNvSpPr>
            <a:spLocks noChangeShapeType="1"/>
          </p:cNvSpPr>
          <p:nvPr/>
        </p:nvSpPr>
        <p:spPr bwMode="auto">
          <a:xfrm>
            <a:off x="759886" y="52070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4" name="Freeform 1208"/>
          <p:cNvSpPr>
            <a:spLocks/>
          </p:cNvSpPr>
          <p:nvPr/>
        </p:nvSpPr>
        <p:spPr bwMode="auto">
          <a:xfrm>
            <a:off x="793751" y="557216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5" name="Freeform 1210"/>
          <p:cNvSpPr>
            <a:spLocks/>
          </p:cNvSpPr>
          <p:nvPr/>
        </p:nvSpPr>
        <p:spPr bwMode="auto">
          <a:xfrm>
            <a:off x="793753" y="557216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6" name="Freeform 1214"/>
          <p:cNvSpPr>
            <a:spLocks/>
          </p:cNvSpPr>
          <p:nvPr/>
        </p:nvSpPr>
        <p:spPr bwMode="auto">
          <a:xfrm>
            <a:off x="793753" y="557216"/>
            <a:ext cx="4233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7" name="Rectangle 1215"/>
          <p:cNvSpPr>
            <a:spLocks noChangeArrowheads="1"/>
          </p:cNvSpPr>
          <p:nvPr/>
        </p:nvSpPr>
        <p:spPr bwMode="auto">
          <a:xfrm>
            <a:off x="793751" y="627066"/>
            <a:ext cx="2116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28" name="Freeform 1217"/>
          <p:cNvSpPr>
            <a:spLocks/>
          </p:cNvSpPr>
          <p:nvPr/>
        </p:nvSpPr>
        <p:spPr bwMode="auto">
          <a:xfrm>
            <a:off x="793751" y="627066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9" name="Freeform 1219"/>
          <p:cNvSpPr>
            <a:spLocks/>
          </p:cNvSpPr>
          <p:nvPr/>
        </p:nvSpPr>
        <p:spPr bwMode="auto">
          <a:xfrm>
            <a:off x="975786" y="541341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0" name="Freeform 1221"/>
          <p:cNvSpPr>
            <a:spLocks/>
          </p:cNvSpPr>
          <p:nvPr/>
        </p:nvSpPr>
        <p:spPr bwMode="auto">
          <a:xfrm>
            <a:off x="975786" y="541341"/>
            <a:ext cx="4233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1" name="Freeform 1234"/>
          <p:cNvSpPr>
            <a:spLocks/>
          </p:cNvSpPr>
          <p:nvPr/>
        </p:nvSpPr>
        <p:spPr bwMode="auto">
          <a:xfrm>
            <a:off x="963086" y="550866"/>
            <a:ext cx="4233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2" name="Line 1237"/>
          <p:cNvSpPr>
            <a:spLocks noChangeShapeType="1"/>
          </p:cNvSpPr>
          <p:nvPr/>
        </p:nvSpPr>
        <p:spPr bwMode="auto">
          <a:xfrm>
            <a:off x="971551" y="544516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3" name="Line 1238"/>
          <p:cNvSpPr>
            <a:spLocks noChangeShapeType="1"/>
          </p:cNvSpPr>
          <p:nvPr/>
        </p:nvSpPr>
        <p:spPr bwMode="auto">
          <a:xfrm>
            <a:off x="971551" y="544516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4" name="Freeform 1240"/>
          <p:cNvSpPr>
            <a:spLocks/>
          </p:cNvSpPr>
          <p:nvPr/>
        </p:nvSpPr>
        <p:spPr bwMode="auto">
          <a:xfrm>
            <a:off x="971551" y="541341"/>
            <a:ext cx="2116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5" name="Freeform 1243"/>
          <p:cNvSpPr>
            <a:spLocks/>
          </p:cNvSpPr>
          <p:nvPr/>
        </p:nvSpPr>
        <p:spPr bwMode="auto">
          <a:xfrm>
            <a:off x="971553" y="538166"/>
            <a:ext cx="4233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6" name="Freeform 1246"/>
          <p:cNvSpPr>
            <a:spLocks/>
          </p:cNvSpPr>
          <p:nvPr/>
        </p:nvSpPr>
        <p:spPr bwMode="auto">
          <a:xfrm>
            <a:off x="967320" y="547691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7" name="Freeform 1250"/>
          <p:cNvSpPr>
            <a:spLocks/>
          </p:cNvSpPr>
          <p:nvPr/>
        </p:nvSpPr>
        <p:spPr bwMode="auto">
          <a:xfrm>
            <a:off x="975786" y="530225"/>
            <a:ext cx="4233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8" name="Freeform 1252"/>
          <p:cNvSpPr>
            <a:spLocks/>
          </p:cNvSpPr>
          <p:nvPr/>
        </p:nvSpPr>
        <p:spPr bwMode="auto">
          <a:xfrm>
            <a:off x="975786" y="527050"/>
            <a:ext cx="4233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9" name="Freeform 1255"/>
          <p:cNvSpPr>
            <a:spLocks/>
          </p:cNvSpPr>
          <p:nvPr/>
        </p:nvSpPr>
        <p:spPr bwMode="auto">
          <a:xfrm>
            <a:off x="950386" y="550866"/>
            <a:ext cx="4233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0" name="Rectangle 1256"/>
          <p:cNvSpPr>
            <a:spLocks noChangeArrowheads="1"/>
          </p:cNvSpPr>
          <p:nvPr/>
        </p:nvSpPr>
        <p:spPr bwMode="auto">
          <a:xfrm>
            <a:off x="963086" y="550866"/>
            <a:ext cx="2116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41" name="Freeform 1258"/>
          <p:cNvSpPr>
            <a:spLocks/>
          </p:cNvSpPr>
          <p:nvPr/>
        </p:nvSpPr>
        <p:spPr bwMode="auto">
          <a:xfrm>
            <a:off x="963086" y="550866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2" name="Freeform 1266"/>
          <p:cNvSpPr>
            <a:spLocks/>
          </p:cNvSpPr>
          <p:nvPr/>
        </p:nvSpPr>
        <p:spPr bwMode="auto">
          <a:xfrm>
            <a:off x="971551" y="534991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3" name="Freeform 1269"/>
          <p:cNvSpPr>
            <a:spLocks/>
          </p:cNvSpPr>
          <p:nvPr/>
        </p:nvSpPr>
        <p:spPr bwMode="auto">
          <a:xfrm>
            <a:off x="971553" y="530228"/>
            <a:ext cx="4233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4" name="Line 1270"/>
          <p:cNvSpPr>
            <a:spLocks noChangeShapeType="1"/>
          </p:cNvSpPr>
          <p:nvPr/>
        </p:nvSpPr>
        <p:spPr bwMode="auto">
          <a:xfrm>
            <a:off x="971551" y="530225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5" name="Line 1271"/>
          <p:cNvSpPr>
            <a:spLocks noChangeShapeType="1"/>
          </p:cNvSpPr>
          <p:nvPr/>
        </p:nvSpPr>
        <p:spPr bwMode="auto">
          <a:xfrm>
            <a:off x="971551" y="530225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6" name="Rectangle 1272"/>
          <p:cNvSpPr>
            <a:spLocks noChangeArrowheads="1"/>
          </p:cNvSpPr>
          <p:nvPr/>
        </p:nvSpPr>
        <p:spPr bwMode="auto">
          <a:xfrm>
            <a:off x="971551" y="530225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47" name="Rectangle 1273"/>
          <p:cNvSpPr>
            <a:spLocks noChangeArrowheads="1"/>
          </p:cNvSpPr>
          <p:nvPr/>
        </p:nvSpPr>
        <p:spPr bwMode="auto">
          <a:xfrm>
            <a:off x="971551" y="530225"/>
            <a:ext cx="2116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48" name="Line 1274"/>
          <p:cNvSpPr>
            <a:spLocks noChangeShapeType="1"/>
          </p:cNvSpPr>
          <p:nvPr/>
        </p:nvSpPr>
        <p:spPr bwMode="auto">
          <a:xfrm>
            <a:off x="971551" y="52705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9" name="Line 1275"/>
          <p:cNvSpPr>
            <a:spLocks noChangeShapeType="1"/>
          </p:cNvSpPr>
          <p:nvPr/>
        </p:nvSpPr>
        <p:spPr bwMode="auto">
          <a:xfrm>
            <a:off x="971551" y="52705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0" name="Freeform 1277"/>
          <p:cNvSpPr>
            <a:spLocks/>
          </p:cNvSpPr>
          <p:nvPr/>
        </p:nvSpPr>
        <p:spPr bwMode="auto">
          <a:xfrm>
            <a:off x="971551" y="523878"/>
            <a:ext cx="2116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1" name="Freeform 1287"/>
          <p:cNvSpPr>
            <a:spLocks/>
          </p:cNvSpPr>
          <p:nvPr/>
        </p:nvSpPr>
        <p:spPr bwMode="auto">
          <a:xfrm>
            <a:off x="958853" y="514350"/>
            <a:ext cx="4233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2" name="Freeform 1290"/>
          <p:cNvSpPr>
            <a:spLocks/>
          </p:cNvSpPr>
          <p:nvPr/>
        </p:nvSpPr>
        <p:spPr bwMode="auto">
          <a:xfrm>
            <a:off x="958853" y="517527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3" name="Rectangle 1335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4" name="Rectangle 1336"/>
          <p:cNvSpPr>
            <a:spLocks noChangeArrowheads="1"/>
          </p:cNvSpPr>
          <p:nvPr/>
        </p:nvSpPr>
        <p:spPr bwMode="auto">
          <a:xfrm>
            <a:off x="632886" y="4953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5" name="Rectangle 1337"/>
          <p:cNvSpPr>
            <a:spLocks noChangeArrowheads="1"/>
          </p:cNvSpPr>
          <p:nvPr/>
        </p:nvSpPr>
        <p:spPr bwMode="auto">
          <a:xfrm>
            <a:off x="632886" y="4953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6" name="Rectangle 1340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7" name="Rectangle 1341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8" name="Rectangle 1342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9" name="Rectangle 1343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60" name="Rectangle 1344"/>
          <p:cNvSpPr>
            <a:spLocks noChangeArrowheads="1"/>
          </p:cNvSpPr>
          <p:nvPr/>
        </p:nvSpPr>
        <p:spPr bwMode="auto">
          <a:xfrm>
            <a:off x="620186" y="485778"/>
            <a:ext cx="2116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61" name="Rectangle 67"/>
          <p:cNvSpPr>
            <a:spLocks noChangeArrowheads="1"/>
          </p:cNvSpPr>
          <p:nvPr/>
        </p:nvSpPr>
        <p:spPr bwMode="auto">
          <a:xfrm>
            <a:off x="0" y="2828928"/>
            <a:ext cx="12192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154547" y="1306550"/>
            <a:ext cx="9728968" cy="1450437"/>
          </a:xfrm>
        </p:spPr>
        <p:txBody>
          <a:bodyPr/>
          <a:lstStyle>
            <a:lvl1pPr>
              <a:defRPr sz="3800" b="1" cap="none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134807" y="3074091"/>
            <a:ext cx="9771695" cy="239749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000"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00409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3" y="288638"/>
            <a:ext cx="11377423" cy="461819"/>
          </a:xfrm>
        </p:spPr>
        <p:txBody>
          <a:bodyPr/>
          <a:lstStyle>
            <a:lvl1pPr>
              <a:defRPr sz="2200" b="0" i="0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3"/>
          </p:nvPr>
        </p:nvSpPr>
        <p:spPr>
          <a:xfrm>
            <a:off x="466374" y="968964"/>
            <a:ext cx="11372849" cy="524990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</a:lstStyle>
          <a:p>
            <a:pPr lvl="0"/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A8DDD-23E5-4B80-BD2C-CFB28B628B0F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1600471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464653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64653"/>
                </a:solidFill>
              </a:rPr>
              <a:t>Poverty Maps in Croatia – 18 December 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89A7-DD7D-46E7-9892-B321C4D47B66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92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682"/>
          <p:cNvSpPr>
            <a:spLocks/>
          </p:cNvSpPr>
          <p:nvPr/>
        </p:nvSpPr>
        <p:spPr bwMode="auto">
          <a:xfrm flipH="1">
            <a:off x="8506884" y="615953"/>
            <a:ext cx="1352549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" name="Freeform 1683"/>
          <p:cNvSpPr>
            <a:spLocks/>
          </p:cNvSpPr>
          <p:nvPr/>
        </p:nvSpPr>
        <p:spPr bwMode="auto">
          <a:xfrm flipH="1">
            <a:off x="9880600" y="3175"/>
            <a:ext cx="950384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" name="Line 1086"/>
          <p:cNvSpPr>
            <a:spLocks noChangeShapeType="1"/>
          </p:cNvSpPr>
          <p:nvPr/>
        </p:nvSpPr>
        <p:spPr bwMode="auto">
          <a:xfrm>
            <a:off x="645586" y="617541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7" name="Line 1087"/>
          <p:cNvSpPr>
            <a:spLocks noChangeShapeType="1"/>
          </p:cNvSpPr>
          <p:nvPr/>
        </p:nvSpPr>
        <p:spPr bwMode="auto">
          <a:xfrm>
            <a:off x="645586" y="617541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8" name="Rectangle 1088"/>
          <p:cNvSpPr>
            <a:spLocks noChangeArrowheads="1"/>
          </p:cNvSpPr>
          <p:nvPr/>
        </p:nvSpPr>
        <p:spPr bwMode="auto">
          <a:xfrm>
            <a:off x="645586" y="617541"/>
            <a:ext cx="2116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9" name="Rectangle 1089"/>
          <p:cNvSpPr>
            <a:spLocks noChangeArrowheads="1"/>
          </p:cNvSpPr>
          <p:nvPr/>
        </p:nvSpPr>
        <p:spPr bwMode="auto">
          <a:xfrm>
            <a:off x="645586" y="617541"/>
            <a:ext cx="2116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10" name="Freeform 1098"/>
          <p:cNvSpPr>
            <a:spLocks/>
          </p:cNvSpPr>
          <p:nvPr/>
        </p:nvSpPr>
        <p:spPr bwMode="auto">
          <a:xfrm>
            <a:off x="649820" y="617541"/>
            <a:ext cx="4233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1" name="Freeform 1115"/>
          <p:cNvSpPr>
            <a:spLocks/>
          </p:cNvSpPr>
          <p:nvPr/>
        </p:nvSpPr>
        <p:spPr bwMode="auto">
          <a:xfrm>
            <a:off x="611720" y="473075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2" name="Freeform 1120"/>
          <p:cNvSpPr>
            <a:spLocks/>
          </p:cNvSpPr>
          <p:nvPr/>
        </p:nvSpPr>
        <p:spPr bwMode="auto">
          <a:xfrm>
            <a:off x="611720" y="463553"/>
            <a:ext cx="4233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3" name="Freeform 1134"/>
          <p:cNvSpPr>
            <a:spLocks/>
          </p:cNvSpPr>
          <p:nvPr/>
        </p:nvSpPr>
        <p:spPr bwMode="auto">
          <a:xfrm>
            <a:off x="937686" y="514350"/>
            <a:ext cx="4233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4" name="Freeform 1141"/>
          <p:cNvSpPr>
            <a:spLocks/>
          </p:cNvSpPr>
          <p:nvPr/>
        </p:nvSpPr>
        <p:spPr bwMode="auto">
          <a:xfrm>
            <a:off x="941919" y="479425"/>
            <a:ext cx="2116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5" name="Freeform 1148"/>
          <p:cNvSpPr>
            <a:spLocks/>
          </p:cNvSpPr>
          <p:nvPr/>
        </p:nvSpPr>
        <p:spPr bwMode="auto">
          <a:xfrm>
            <a:off x="924986" y="460376"/>
            <a:ext cx="4233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6" name="Freeform 1150"/>
          <p:cNvSpPr>
            <a:spLocks/>
          </p:cNvSpPr>
          <p:nvPr/>
        </p:nvSpPr>
        <p:spPr bwMode="auto">
          <a:xfrm>
            <a:off x="912286" y="447677"/>
            <a:ext cx="2116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7" name="Freeform 1152"/>
          <p:cNvSpPr>
            <a:spLocks/>
          </p:cNvSpPr>
          <p:nvPr/>
        </p:nvSpPr>
        <p:spPr bwMode="auto">
          <a:xfrm>
            <a:off x="912286" y="447677"/>
            <a:ext cx="4233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8" name="Freeform 1154"/>
          <p:cNvSpPr>
            <a:spLocks/>
          </p:cNvSpPr>
          <p:nvPr/>
        </p:nvSpPr>
        <p:spPr bwMode="auto">
          <a:xfrm>
            <a:off x="886886" y="434975"/>
            <a:ext cx="4233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19" name="Freeform 1156"/>
          <p:cNvSpPr>
            <a:spLocks/>
          </p:cNvSpPr>
          <p:nvPr/>
        </p:nvSpPr>
        <p:spPr bwMode="auto">
          <a:xfrm>
            <a:off x="886886" y="431801"/>
            <a:ext cx="4233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0" name="Freeform 1163"/>
          <p:cNvSpPr>
            <a:spLocks/>
          </p:cNvSpPr>
          <p:nvPr/>
        </p:nvSpPr>
        <p:spPr bwMode="auto">
          <a:xfrm>
            <a:off x="814917" y="415928"/>
            <a:ext cx="8467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1" name="Freeform 1172"/>
          <p:cNvSpPr>
            <a:spLocks/>
          </p:cNvSpPr>
          <p:nvPr/>
        </p:nvSpPr>
        <p:spPr bwMode="auto">
          <a:xfrm>
            <a:off x="776820" y="476253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2" name="Freeform 1177"/>
          <p:cNvSpPr>
            <a:spLocks/>
          </p:cNvSpPr>
          <p:nvPr/>
        </p:nvSpPr>
        <p:spPr bwMode="auto">
          <a:xfrm>
            <a:off x="742953" y="534991"/>
            <a:ext cx="4233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3" name="Freeform 1180"/>
          <p:cNvSpPr>
            <a:spLocks/>
          </p:cNvSpPr>
          <p:nvPr/>
        </p:nvSpPr>
        <p:spPr bwMode="auto">
          <a:xfrm>
            <a:off x="747186" y="530228"/>
            <a:ext cx="4233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4" name="Line 1187"/>
          <p:cNvSpPr>
            <a:spLocks noChangeShapeType="1"/>
          </p:cNvSpPr>
          <p:nvPr/>
        </p:nvSpPr>
        <p:spPr bwMode="auto">
          <a:xfrm>
            <a:off x="759886" y="52070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5" name="Line 1188"/>
          <p:cNvSpPr>
            <a:spLocks noChangeShapeType="1"/>
          </p:cNvSpPr>
          <p:nvPr/>
        </p:nvSpPr>
        <p:spPr bwMode="auto">
          <a:xfrm>
            <a:off x="759886" y="52070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6" name="Freeform 1208"/>
          <p:cNvSpPr>
            <a:spLocks/>
          </p:cNvSpPr>
          <p:nvPr/>
        </p:nvSpPr>
        <p:spPr bwMode="auto">
          <a:xfrm>
            <a:off x="793751" y="557216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7" name="Freeform 1210"/>
          <p:cNvSpPr>
            <a:spLocks/>
          </p:cNvSpPr>
          <p:nvPr/>
        </p:nvSpPr>
        <p:spPr bwMode="auto">
          <a:xfrm>
            <a:off x="793753" y="557216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8" name="Freeform 1214"/>
          <p:cNvSpPr>
            <a:spLocks/>
          </p:cNvSpPr>
          <p:nvPr/>
        </p:nvSpPr>
        <p:spPr bwMode="auto">
          <a:xfrm>
            <a:off x="793753" y="557216"/>
            <a:ext cx="4233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9" name="Rectangle 1215"/>
          <p:cNvSpPr>
            <a:spLocks noChangeArrowheads="1"/>
          </p:cNvSpPr>
          <p:nvPr/>
        </p:nvSpPr>
        <p:spPr bwMode="auto">
          <a:xfrm>
            <a:off x="793751" y="627066"/>
            <a:ext cx="2116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30" name="Freeform 1217"/>
          <p:cNvSpPr>
            <a:spLocks/>
          </p:cNvSpPr>
          <p:nvPr/>
        </p:nvSpPr>
        <p:spPr bwMode="auto">
          <a:xfrm>
            <a:off x="793751" y="627066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1" name="Freeform 1219"/>
          <p:cNvSpPr>
            <a:spLocks/>
          </p:cNvSpPr>
          <p:nvPr/>
        </p:nvSpPr>
        <p:spPr bwMode="auto">
          <a:xfrm>
            <a:off x="975786" y="541341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2" name="Freeform 1221"/>
          <p:cNvSpPr>
            <a:spLocks/>
          </p:cNvSpPr>
          <p:nvPr/>
        </p:nvSpPr>
        <p:spPr bwMode="auto">
          <a:xfrm>
            <a:off x="975786" y="541341"/>
            <a:ext cx="4233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3" name="Freeform 1234"/>
          <p:cNvSpPr>
            <a:spLocks/>
          </p:cNvSpPr>
          <p:nvPr/>
        </p:nvSpPr>
        <p:spPr bwMode="auto">
          <a:xfrm>
            <a:off x="963086" y="550866"/>
            <a:ext cx="4233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4" name="Line 1237"/>
          <p:cNvSpPr>
            <a:spLocks noChangeShapeType="1"/>
          </p:cNvSpPr>
          <p:nvPr/>
        </p:nvSpPr>
        <p:spPr bwMode="auto">
          <a:xfrm>
            <a:off x="971551" y="544516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5" name="Line 1238"/>
          <p:cNvSpPr>
            <a:spLocks noChangeShapeType="1"/>
          </p:cNvSpPr>
          <p:nvPr/>
        </p:nvSpPr>
        <p:spPr bwMode="auto">
          <a:xfrm>
            <a:off x="971551" y="544516"/>
            <a:ext cx="2116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6" name="Freeform 1240"/>
          <p:cNvSpPr>
            <a:spLocks/>
          </p:cNvSpPr>
          <p:nvPr/>
        </p:nvSpPr>
        <p:spPr bwMode="auto">
          <a:xfrm>
            <a:off x="971551" y="541341"/>
            <a:ext cx="2116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7" name="Freeform 1243"/>
          <p:cNvSpPr>
            <a:spLocks/>
          </p:cNvSpPr>
          <p:nvPr/>
        </p:nvSpPr>
        <p:spPr bwMode="auto">
          <a:xfrm>
            <a:off x="971553" y="538166"/>
            <a:ext cx="4233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8" name="Freeform 1246"/>
          <p:cNvSpPr>
            <a:spLocks/>
          </p:cNvSpPr>
          <p:nvPr/>
        </p:nvSpPr>
        <p:spPr bwMode="auto">
          <a:xfrm>
            <a:off x="967320" y="547691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9" name="Freeform 1250"/>
          <p:cNvSpPr>
            <a:spLocks/>
          </p:cNvSpPr>
          <p:nvPr/>
        </p:nvSpPr>
        <p:spPr bwMode="auto">
          <a:xfrm>
            <a:off x="975786" y="530225"/>
            <a:ext cx="4233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0" name="Freeform 1252"/>
          <p:cNvSpPr>
            <a:spLocks/>
          </p:cNvSpPr>
          <p:nvPr/>
        </p:nvSpPr>
        <p:spPr bwMode="auto">
          <a:xfrm>
            <a:off x="975786" y="527050"/>
            <a:ext cx="4233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1" name="Freeform 1255"/>
          <p:cNvSpPr>
            <a:spLocks/>
          </p:cNvSpPr>
          <p:nvPr/>
        </p:nvSpPr>
        <p:spPr bwMode="auto">
          <a:xfrm>
            <a:off x="950386" y="550866"/>
            <a:ext cx="4233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2" name="Rectangle 1256"/>
          <p:cNvSpPr>
            <a:spLocks noChangeArrowheads="1"/>
          </p:cNvSpPr>
          <p:nvPr/>
        </p:nvSpPr>
        <p:spPr bwMode="auto">
          <a:xfrm>
            <a:off x="963086" y="550866"/>
            <a:ext cx="2116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43" name="Freeform 1258"/>
          <p:cNvSpPr>
            <a:spLocks/>
          </p:cNvSpPr>
          <p:nvPr/>
        </p:nvSpPr>
        <p:spPr bwMode="auto">
          <a:xfrm>
            <a:off x="963086" y="550866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4" name="Freeform 1266"/>
          <p:cNvSpPr>
            <a:spLocks/>
          </p:cNvSpPr>
          <p:nvPr/>
        </p:nvSpPr>
        <p:spPr bwMode="auto">
          <a:xfrm>
            <a:off x="971551" y="534991"/>
            <a:ext cx="2116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5" name="Freeform 1269"/>
          <p:cNvSpPr>
            <a:spLocks/>
          </p:cNvSpPr>
          <p:nvPr/>
        </p:nvSpPr>
        <p:spPr bwMode="auto">
          <a:xfrm>
            <a:off x="971553" y="530228"/>
            <a:ext cx="4233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6" name="Line 1270"/>
          <p:cNvSpPr>
            <a:spLocks noChangeShapeType="1"/>
          </p:cNvSpPr>
          <p:nvPr/>
        </p:nvSpPr>
        <p:spPr bwMode="auto">
          <a:xfrm>
            <a:off x="971551" y="530225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7" name="Line 1271"/>
          <p:cNvSpPr>
            <a:spLocks noChangeShapeType="1"/>
          </p:cNvSpPr>
          <p:nvPr/>
        </p:nvSpPr>
        <p:spPr bwMode="auto">
          <a:xfrm>
            <a:off x="971551" y="530225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48" name="Rectangle 1272"/>
          <p:cNvSpPr>
            <a:spLocks noChangeArrowheads="1"/>
          </p:cNvSpPr>
          <p:nvPr/>
        </p:nvSpPr>
        <p:spPr bwMode="auto">
          <a:xfrm>
            <a:off x="971551" y="530225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49" name="Rectangle 1273"/>
          <p:cNvSpPr>
            <a:spLocks noChangeArrowheads="1"/>
          </p:cNvSpPr>
          <p:nvPr/>
        </p:nvSpPr>
        <p:spPr bwMode="auto">
          <a:xfrm>
            <a:off x="971551" y="530225"/>
            <a:ext cx="2116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0" name="Line 1274"/>
          <p:cNvSpPr>
            <a:spLocks noChangeShapeType="1"/>
          </p:cNvSpPr>
          <p:nvPr/>
        </p:nvSpPr>
        <p:spPr bwMode="auto">
          <a:xfrm>
            <a:off x="971551" y="52705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1" name="Line 1275"/>
          <p:cNvSpPr>
            <a:spLocks noChangeShapeType="1"/>
          </p:cNvSpPr>
          <p:nvPr/>
        </p:nvSpPr>
        <p:spPr bwMode="auto">
          <a:xfrm>
            <a:off x="971551" y="527050"/>
            <a:ext cx="2116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2" name="Freeform 1277"/>
          <p:cNvSpPr>
            <a:spLocks/>
          </p:cNvSpPr>
          <p:nvPr/>
        </p:nvSpPr>
        <p:spPr bwMode="auto">
          <a:xfrm>
            <a:off x="971551" y="523878"/>
            <a:ext cx="2116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3" name="Freeform 1287"/>
          <p:cNvSpPr>
            <a:spLocks/>
          </p:cNvSpPr>
          <p:nvPr/>
        </p:nvSpPr>
        <p:spPr bwMode="auto">
          <a:xfrm>
            <a:off x="958853" y="514350"/>
            <a:ext cx="4233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4" name="Freeform 1290"/>
          <p:cNvSpPr>
            <a:spLocks/>
          </p:cNvSpPr>
          <p:nvPr/>
        </p:nvSpPr>
        <p:spPr bwMode="auto">
          <a:xfrm>
            <a:off x="958853" y="517527"/>
            <a:ext cx="4233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55" name="Rectangle 1335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6" name="Rectangle 1336"/>
          <p:cNvSpPr>
            <a:spLocks noChangeArrowheads="1"/>
          </p:cNvSpPr>
          <p:nvPr/>
        </p:nvSpPr>
        <p:spPr bwMode="auto">
          <a:xfrm>
            <a:off x="632886" y="4953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7" name="Rectangle 1337"/>
          <p:cNvSpPr>
            <a:spLocks noChangeArrowheads="1"/>
          </p:cNvSpPr>
          <p:nvPr/>
        </p:nvSpPr>
        <p:spPr bwMode="auto">
          <a:xfrm>
            <a:off x="632886" y="4953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8" name="Rectangle 1340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59" name="Rectangle 1341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60" name="Rectangle 1342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61" name="Rectangle 1343"/>
          <p:cNvSpPr>
            <a:spLocks noChangeArrowheads="1"/>
          </p:cNvSpPr>
          <p:nvPr/>
        </p:nvSpPr>
        <p:spPr bwMode="auto">
          <a:xfrm>
            <a:off x="624419" y="508000"/>
            <a:ext cx="2116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62" name="Rectangle 1344"/>
          <p:cNvSpPr>
            <a:spLocks noChangeArrowheads="1"/>
          </p:cNvSpPr>
          <p:nvPr/>
        </p:nvSpPr>
        <p:spPr bwMode="auto">
          <a:xfrm>
            <a:off x="620186" y="485778"/>
            <a:ext cx="2116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endParaRPr lang="en-US" altLang="en-US" sz="1300" b="0" dirty="0">
              <a:solidFill>
                <a:srgbClr val="002345"/>
              </a:solidFill>
              <a:cs typeface="Arial" charset="0"/>
            </a:endParaRP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457868" y="301628"/>
            <a:ext cx="11252869" cy="1031875"/>
          </a:xfrm>
        </p:spPr>
        <p:txBody>
          <a:bodyPr/>
          <a:lstStyle>
            <a:lvl1pPr>
              <a:defRPr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457870" y="1460503"/>
            <a:ext cx="11253740" cy="4600863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1200"/>
              </a:spcBef>
              <a:defRPr>
                <a:solidFill>
                  <a:srgbClr val="7F7F7F"/>
                </a:solidFill>
              </a:defRPr>
            </a:lvl1pPr>
            <a:lvl2pPr>
              <a:lnSpc>
                <a:spcPct val="130000"/>
              </a:lnSpc>
              <a:spcBef>
                <a:spcPts val="120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3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  <p:sp>
        <p:nvSpPr>
          <p:cNvPr id="64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6E8C5-46C5-4065-B7C6-3D8C05D849D9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3014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464653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64653"/>
                </a:solidFill>
              </a:rPr>
              <a:t>Poverty Maps in Croatia – 18 December 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89A7-DD7D-46E7-9892-B321C4D47B66}" type="slidenum">
              <a:rPr lang="en-US" smtClean="0">
                <a:solidFill>
                  <a:srgbClr val="464653"/>
                </a:solidFill>
              </a:rPr>
              <a:pPr/>
              <a:t>‹#›</a:t>
            </a:fld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87539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ull Page with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82"/>
          <p:cNvSpPr>
            <a:spLocks/>
          </p:cNvSpPr>
          <p:nvPr/>
        </p:nvSpPr>
        <p:spPr bwMode="auto">
          <a:xfrm flipH="1">
            <a:off x="8506884" y="615951"/>
            <a:ext cx="1352549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 sz="1800" dirty="0"/>
          </a:p>
        </p:txBody>
      </p:sp>
      <p:sp>
        <p:nvSpPr>
          <p:cNvPr id="7" name="Freeform 1683"/>
          <p:cNvSpPr>
            <a:spLocks/>
          </p:cNvSpPr>
          <p:nvPr/>
        </p:nvSpPr>
        <p:spPr bwMode="auto">
          <a:xfrm flipH="1">
            <a:off x="9880600" y="3175"/>
            <a:ext cx="950384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 sz="1800" dirty="0"/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475913" y="301625"/>
            <a:ext cx="11252649" cy="667338"/>
          </a:xfrm>
        </p:spPr>
        <p:txBody>
          <a:bodyPr/>
          <a:lstStyle>
            <a:lvl1pPr>
              <a:defRPr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475913" y="1599260"/>
            <a:ext cx="11253740" cy="4462104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5913" y="1025408"/>
            <a:ext cx="11247297" cy="517408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 cap="none" baseline="0">
                <a:solidFill>
                  <a:schemeClr val="tx1"/>
                </a:solidFill>
              </a:defRPr>
            </a:lvl1pPr>
            <a:lvl2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5"/>
          </p:nvPr>
        </p:nvSpPr>
        <p:spPr>
          <a:xfrm>
            <a:off x="1337734" y="6356351"/>
            <a:ext cx="760941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South Caucasus Programmatic Poverty Assessment: Armenia Program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476251" y="6350001"/>
            <a:ext cx="736600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7B669-9FFC-4949-B4B6-D4ECF2422F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971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ackground pptx 16x9 titl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877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MRRFEU pasica logotipi pptx 16x9 new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69" y="5509685"/>
            <a:ext cx="11391900" cy="1532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2196" y="1744414"/>
            <a:ext cx="10363200" cy="723851"/>
          </a:xfrm>
        </p:spPr>
        <p:txBody>
          <a:bodyPr/>
          <a:lstStyle>
            <a:lvl1pPr>
              <a:defRPr b="0" i="0">
                <a:latin typeface="VladaRHSans Med"/>
              </a:defRPr>
            </a:lvl1pPr>
          </a:lstStyle>
          <a:p>
            <a:r>
              <a:rPr lang="ta-I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196" y="2483691"/>
            <a:ext cx="8534400" cy="506095"/>
          </a:xfrm>
        </p:spPr>
        <p:txBody>
          <a:bodyPr>
            <a:no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  <a:latin typeface="Neo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a-IN" dirty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C0BDC0-57FB-4FED-958D-15615EC5AC3E}" type="datetime1">
              <a:rPr lang="en-US" altLang="en-US"/>
              <a:pPr/>
              <a:t>1/19/2024</a:t>
            </a:fld>
            <a:endParaRPr lang="en-US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230784" y="6582835"/>
            <a:ext cx="2844800" cy="27516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532DF9-5820-49A3-B3BA-930B785D246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73185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ght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 flipV="1">
            <a:off x="0" y="3"/>
            <a:ext cx="12192000" cy="4479925"/>
          </a:xfrm>
          <a:prstGeom prst="rect">
            <a:avLst/>
          </a:prstGeom>
          <a:solidFill>
            <a:srgbClr val="139A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975" b="0" dirty="0"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311653"/>
            <a:ext cx="12192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975" b="0" dirty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2016832" y="1189792"/>
            <a:ext cx="9295741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27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2033565" y="3000005"/>
            <a:ext cx="9279009" cy="87588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7576097" y="4699004"/>
            <a:ext cx="3761560" cy="1393637"/>
          </a:xfrm>
        </p:spPr>
        <p:txBody>
          <a:bodyPr anchor="b"/>
          <a:lstStyle>
            <a:lvl1pPr marL="0" marR="0" indent="0" algn="r" defTabSz="6858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SzTx/>
              <a:buFontTx/>
              <a:buNone/>
              <a:tabLst/>
              <a:defRPr sz="1050" b="0" i="0" baseline="0">
                <a:solidFill>
                  <a:schemeClr val="tx1"/>
                </a:solidFill>
                <a:latin typeface="+mn-lt"/>
                <a:cs typeface="Arial"/>
              </a:defRPr>
            </a:lvl1pPr>
            <a:lvl2pPr marL="0" marR="0" indent="0" algn="r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83C"/>
              </a:buClr>
              <a:buSzTx/>
              <a:buFont typeface="Wingdings" charset="0"/>
              <a:buNone/>
              <a:tabLst/>
              <a:defRPr sz="1050" b="0" i="0">
                <a:latin typeface="+mn-l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77335" y="4699001"/>
            <a:ext cx="6745111" cy="1375832"/>
          </a:xfrm>
          <a:solidFill>
            <a:srgbClr val="FFFFFF"/>
          </a:solidFill>
        </p:spPr>
        <p:txBody>
          <a:bodyPr anchor="ctr">
            <a:normAutofit/>
          </a:bodyPr>
          <a:lstStyle>
            <a:lvl1pPr algn="ctr">
              <a:defRPr baseline="0">
                <a:solidFill>
                  <a:srgbClr val="021F43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dt" sz="half" idx="17"/>
          </p:nvPr>
        </p:nvSpPr>
        <p:spPr>
          <a:xfrm>
            <a:off x="7922685" y="6107116"/>
            <a:ext cx="3401483" cy="306387"/>
          </a:xfrm>
        </p:spPr>
        <p:txBody>
          <a:bodyPr rIns="0" anchor="ctr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A8E48989-3616-47CC-A4E3-7B8F52EA802B}" type="datetime1">
              <a:rPr lang="en-US" smtClean="0"/>
              <a:t>1/19/2024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94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ith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82"/>
          <p:cNvSpPr>
            <a:spLocks/>
          </p:cNvSpPr>
          <p:nvPr/>
        </p:nvSpPr>
        <p:spPr bwMode="auto">
          <a:xfrm flipH="1">
            <a:off x="8506884" y="615953"/>
            <a:ext cx="1352549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7" name="Freeform 1683"/>
          <p:cNvSpPr>
            <a:spLocks/>
          </p:cNvSpPr>
          <p:nvPr/>
        </p:nvSpPr>
        <p:spPr bwMode="auto">
          <a:xfrm flipH="1">
            <a:off x="9880600" y="3175"/>
            <a:ext cx="950384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475914" y="301625"/>
            <a:ext cx="11252649" cy="667338"/>
          </a:xfrm>
        </p:spPr>
        <p:txBody>
          <a:bodyPr/>
          <a:lstStyle>
            <a:lvl1pPr>
              <a:defRPr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475914" y="1599260"/>
            <a:ext cx="11253740" cy="4462104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5914" y="1025408"/>
            <a:ext cx="11247297" cy="517408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 cap="none" baseline="0">
                <a:solidFill>
                  <a:schemeClr val="tx1"/>
                </a:solidFill>
              </a:defRPr>
            </a:lvl1pPr>
            <a:lvl2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3047E-C5BE-4D39-88CB-E812D3D65702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76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5912" y="306742"/>
            <a:ext cx="4014520" cy="5616076"/>
          </a:xfrm>
        </p:spPr>
        <p:txBody>
          <a:bodyPr anchor="ctr"/>
          <a:lstStyle>
            <a:lvl1pPr algn="l">
              <a:defRPr sz="2400" b="0" i="0" cap="all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2pPr>
            <a:lvl3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3pPr>
            <a:lvl4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4pPr>
            <a:lvl5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0668" y="295618"/>
            <a:ext cx="6942667" cy="5592567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A891D-FDB6-4BF6-8EB4-FD33452D64A0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317654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3" y="288638"/>
            <a:ext cx="11377423" cy="461819"/>
          </a:xfrm>
        </p:spPr>
        <p:txBody>
          <a:bodyPr/>
          <a:lstStyle>
            <a:lvl1pPr>
              <a:defRPr sz="2200" b="0" i="0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0668" y="983838"/>
            <a:ext cx="6942667" cy="4904344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2CC20-EE16-4553-BD62-6DC7155AF68A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62725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with Graphic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789" y="288638"/>
            <a:ext cx="11425544" cy="461819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0457" y="1443791"/>
            <a:ext cx="7076351" cy="4545263"/>
          </a:xfrm>
        </p:spPr>
        <p:txBody>
          <a:bodyPr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8126" y="1003049"/>
            <a:ext cx="4117137" cy="4972050"/>
          </a:xfrm>
        </p:spPr>
        <p:txBody>
          <a:bodyPr rIns="182880" anchor="ctr"/>
          <a:lstStyle>
            <a:lvl1pPr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830235" y="976315"/>
            <a:ext cx="7058749" cy="414003"/>
          </a:xfrm>
        </p:spPr>
        <p:txBody>
          <a:bodyPr/>
          <a:lstStyle>
            <a:lvl1pPr algn="ctr">
              <a:defRPr sz="1600" b="0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8E14A-D40A-42EA-8EE3-318D18D3A99E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160808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2" y="307477"/>
            <a:ext cx="11213472" cy="983693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14" y="1788583"/>
            <a:ext cx="5511031" cy="4399780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6209904" y="1788512"/>
            <a:ext cx="5510784" cy="4402163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3"/>
          </p:nvPr>
        </p:nvSpPr>
        <p:spPr>
          <a:xfrm>
            <a:off x="475914" y="1429563"/>
            <a:ext cx="5511031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/>
          </p:nvPr>
        </p:nvSpPr>
        <p:spPr>
          <a:xfrm>
            <a:off x="6209905" y="1421542"/>
            <a:ext cx="5510784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0BF27-3B82-40DF-B499-50ACD7D2C42E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1461240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3" y="346364"/>
            <a:ext cx="4194123" cy="5784272"/>
          </a:xfrm>
        </p:spPr>
        <p:txBody>
          <a:bodyPr anchor="ctr"/>
          <a:lstStyle>
            <a:lvl1pPr>
              <a:defRPr sz="3200" b="0" i="0">
                <a:solidFill>
                  <a:schemeClr val="bg2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0668" y="346367"/>
            <a:ext cx="6889193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5AF8D-BCC5-44C2-9636-629BD3C35F77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36930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913" y="346364"/>
            <a:ext cx="4194123" cy="5784272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0668" y="346367"/>
            <a:ext cx="6889193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67694-7279-4E72-9B6F-269F92D2D7D4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</p:spTree>
    <p:extLst>
      <p:ext uri="{BB962C8B-B14F-4D97-AF65-F5344CB8AC3E}">
        <p14:creationId xmlns:p14="http://schemas.microsoft.com/office/powerpoint/2010/main" val="327150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84"/>
          <p:cNvSpPr>
            <a:spLocks/>
          </p:cNvSpPr>
          <p:nvPr/>
        </p:nvSpPr>
        <p:spPr bwMode="auto">
          <a:xfrm flipH="1">
            <a:off x="10919885" y="6323016"/>
            <a:ext cx="465667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1799012972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051" name="Freeform 85"/>
          <p:cNvSpPr>
            <a:spLocks/>
          </p:cNvSpPr>
          <p:nvPr/>
        </p:nvSpPr>
        <p:spPr bwMode="auto">
          <a:xfrm flipH="1">
            <a:off x="11394017" y="6146800"/>
            <a:ext cx="328083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2345"/>
              </a:solidFill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6253" y="301625"/>
            <a:ext cx="11281833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1" y="1697041"/>
            <a:ext cx="11305116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Paragraph content</a:t>
            </a:r>
          </a:p>
          <a:p>
            <a:pPr lvl="1"/>
            <a:r>
              <a:rPr lang="en-US" dirty="0"/>
              <a:t>Bullets</a:t>
            </a:r>
          </a:p>
          <a:p>
            <a:pPr lvl="5"/>
            <a:r>
              <a:rPr lang="en-US" dirty="0"/>
              <a:t>Bullets</a:t>
            </a:r>
          </a:p>
          <a:p>
            <a:pPr lvl="3"/>
            <a:r>
              <a:rPr lang="en-US" dirty="0"/>
              <a:t>Bullets</a:t>
            </a:r>
          </a:p>
          <a:p>
            <a:pPr lvl="4"/>
            <a:r>
              <a:rPr lang="en-US" dirty="0"/>
              <a:t>Bullets</a:t>
            </a:r>
          </a:p>
        </p:txBody>
      </p:sp>
      <p:sp>
        <p:nvSpPr>
          <p:cNvPr id="2054" name="TextBox 7"/>
          <p:cNvSpPr txBox="1">
            <a:spLocks noChangeArrowheads="1"/>
          </p:cNvSpPr>
          <p:nvPr/>
        </p:nvSpPr>
        <p:spPr bwMode="auto">
          <a:xfrm>
            <a:off x="11578169" y="6207125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00234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80484" y="6356353"/>
            <a:ext cx="423333" cy="3651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100" b="0" baseline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029D61-9D28-4AC7-A4EA-84447D2A1217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8486" y="6356353"/>
            <a:ext cx="7886700" cy="3651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100" b="0" baseline="0">
                <a:solidFill>
                  <a:schemeClr val="tx2">
                    <a:lumMod val="65000"/>
                    <a:lumOff val="3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Poverty Maps in Croatia – 18 December 2015</a:t>
            </a:r>
          </a:p>
        </p:txBody>
      </p:sp>
      <p:pic>
        <p:nvPicPr>
          <p:cNvPr id="2057" name="Picture 10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6311900"/>
            <a:ext cx="2643717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23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charset="0"/>
        <a:defRPr sz="2200">
          <a:solidFill>
            <a:schemeClr val="tx1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33550" y="323851"/>
            <a:ext cx="9277350" cy="2152649"/>
          </a:xfrm>
        </p:spPr>
        <p:txBody>
          <a:bodyPr>
            <a:noAutofit/>
          </a:bodyPr>
          <a:lstStyle/>
          <a:p>
            <a:pPr algn="ctr"/>
            <a:r>
              <a:rPr lang="en-US" sz="5400" b="0" dirty="0">
                <a:latin typeface="Garamond" panose="02020404030301010803" pitchFamily="18" charset="0"/>
              </a:rPr>
              <a:t>Taller de </a:t>
            </a:r>
            <a:r>
              <a:rPr lang="en-US" sz="5400" b="0" dirty="0" err="1">
                <a:latin typeface="Garamond" panose="02020404030301010803" pitchFamily="18" charset="0"/>
              </a:rPr>
              <a:t>Estimación</a:t>
            </a:r>
            <a:r>
              <a:rPr lang="en-US" sz="5400" b="0" dirty="0">
                <a:latin typeface="Garamond" panose="02020404030301010803" pitchFamily="18" charset="0"/>
              </a:rPr>
              <a:t> </a:t>
            </a:r>
            <a:r>
              <a:rPr lang="en-US" sz="5400" b="0" dirty="0" err="1">
                <a:latin typeface="Garamond" panose="02020404030301010803" pitchFamily="18" charset="0"/>
              </a:rPr>
              <a:t>en</a:t>
            </a:r>
            <a:r>
              <a:rPr lang="en-US" sz="5400" b="0" dirty="0">
                <a:latin typeface="Garamond" panose="02020404030301010803" pitchFamily="18" charset="0"/>
              </a:rPr>
              <a:t> </a:t>
            </a:r>
            <a:r>
              <a:rPr lang="en-US" sz="5400" b="0" dirty="0" err="1">
                <a:latin typeface="Garamond" panose="02020404030301010803" pitchFamily="18" charset="0"/>
              </a:rPr>
              <a:t>Áreas</a:t>
            </a:r>
            <a:r>
              <a:rPr lang="en-US" sz="5400" b="0" dirty="0">
                <a:latin typeface="Garamond" panose="02020404030301010803" pitchFamily="18" charset="0"/>
              </a:rPr>
              <a:t> </a:t>
            </a:r>
            <a:r>
              <a:rPr lang="en-US" sz="5400" b="0" dirty="0" err="1">
                <a:latin typeface="Garamond" panose="02020404030301010803" pitchFamily="18" charset="0"/>
              </a:rPr>
              <a:t>Pequeñas</a:t>
            </a:r>
            <a:endParaRPr lang="en-US" sz="4400" b="0" dirty="0">
              <a:latin typeface="Garamond" panose="02020404030301010803" pitchFamily="18" charset="0"/>
            </a:endParaRP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36" y="5086550"/>
            <a:ext cx="4248400" cy="831942"/>
          </a:xfr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EF7E048D-B207-4139-AC07-17DB245DCA65}"/>
              </a:ext>
            </a:extLst>
          </p:cNvPr>
          <p:cNvSpPr txBox="1">
            <a:spLocks/>
          </p:cNvSpPr>
          <p:nvPr/>
        </p:nvSpPr>
        <p:spPr>
          <a:xfrm>
            <a:off x="1800225" y="272573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s-ES" sz="3200" b="1" dirty="0">
                <a:solidFill>
                  <a:schemeClr val="bg1"/>
                </a:solidFill>
                <a:latin typeface="Garamond" panose="02020404030301010803" pitchFamily="18" charset="0"/>
              </a:rPr>
              <a:t>Sesión 2</a:t>
            </a:r>
          </a:p>
          <a:p>
            <a:pPr lvl="0">
              <a:defRPr/>
            </a:pPr>
            <a:r>
              <a:rPr kumimoji="0" lang="es-E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aramond" panose="02020404030301010803" pitchFamily="18" charset="0"/>
              </a:rPr>
              <a:t>23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aramond" panose="02020404030301010803" pitchFamily="18" charset="0"/>
              </a:rPr>
              <a:t>de enero de 2024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aramond" panose="020204040303010108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47FAE-4F9D-4CD2-87F4-0F80103CE6AB}"/>
              </a:ext>
            </a:extLst>
          </p:cNvPr>
          <p:cNvSpPr txBox="1"/>
          <p:nvPr/>
        </p:nvSpPr>
        <p:spPr>
          <a:xfrm>
            <a:off x="5321508" y="5271688"/>
            <a:ext cx="645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</a:rPr>
              <a:t>Ramiro Málaga (rmalagaortega@worldbank.org)</a:t>
            </a:r>
          </a:p>
        </p:txBody>
      </p:sp>
    </p:spTree>
    <p:extLst>
      <p:ext uri="{BB962C8B-B14F-4D97-AF65-F5344CB8AC3E}">
        <p14:creationId xmlns:p14="http://schemas.microsoft.com/office/powerpoint/2010/main" val="44796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s-ES" sz="2800" b="1" dirty="0">
                <a:latin typeface="Garamond" panose="02020404030301010803" pitchFamily="18" charset="0"/>
              </a:rPr>
              <a:t>Objetivos de la Sesión 2</a:t>
            </a:r>
            <a:endParaRPr lang="en-US" sz="28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75914" y="1312452"/>
            <a:ext cx="11350326" cy="5043901"/>
          </a:xfrm>
        </p:spPr>
        <p:txBody>
          <a:bodyPr>
            <a:noAutofit/>
          </a:bodyPr>
          <a:lstStyle/>
          <a:p>
            <a:pPr marL="0" lvl="2" indent="0">
              <a:spcBef>
                <a:spcPts val="1200"/>
              </a:spcBef>
              <a:buNone/>
            </a:pPr>
            <a:r>
              <a:rPr lang="es-PE" sz="2400" b="1" dirty="0">
                <a:solidFill>
                  <a:schemeClr val="tx1"/>
                </a:solidFill>
                <a:latin typeface="Garamond" panose="02020404030301010803" pitchFamily="18" charset="0"/>
              </a:rPr>
              <a:t>Objetivos específicos:</a:t>
            </a: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Aplicar las </a:t>
            </a:r>
            <a:r>
              <a:rPr lang="es-PE" b="1" dirty="0">
                <a:solidFill>
                  <a:schemeClr val="tx1"/>
                </a:solidFill>
                <a:latin typeface="Garamond" panose="02020404030301010803" pitchFamily="18" charset="0"/>
              </a:rPr>
              <a:t>mejores</a:t>
            </a: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 prácticas para escribir código estadístico  (como replicabilidad, seguridad, flexibilidad, etc.))</a:t>
            </a: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Conocer las </a:t>
            </a:r>
            <a:r>
              <a:rPr lang="es-PE" b="1" dirty="0">
                <a:solidFill>
                  <a:schemeClr val="tx1"/>
                </a:solidFill>
                <a:latin typeface="Garamond" panose="02020404030301010803" pitchFamily="18" charset="0"/>
              </a:rPr>
              <a:t>ventajas</a:t>
            </a: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 de los desarrollos más recientes y la </a:t>
            </a:r>
            <a:r>
              <a:rPr lang="es-PE" b="1" dirty="0">
                <a:solidFill>
                  <a:schemeClr val="tx1"/>
                </a:solidFill>
                <a:latin typeface="Garamond" panose="02020404030301010803" pitchFamily="18" charset="0"/>
              </a:rPr>
              <a:t>bibliografía</a:t>
            </a: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 relevante</a:t>
            </a: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Poder escoger la </a:t>
            </a:r>
            <a:r>
              <a:rPr lang="es-PE" b="1" dirty="0">
                <a:solidFill>
                  <a:schemeClr val="tx1"/>
                </a:solidFill>
                <a:latin typeface="Garamond" panose="02020404030301010803" pitchFamily="18" charset="0"/>
              </a:rPr>
              <a:t>estrategia</a:t>
            </a: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 de modelación más apropiada para los datos de </a:t>
            </a:r>
            <a:r>
              <a:rPr lang="es-PE" b="1" dirty="0">
                <a:solidFill>
                  <a:schemeClr val="tx1"/>
                </a:solidFill>
                <a:latin typeface="Garamond" panose="02020404030301010803" pitchFamily="18" charset="0"/>
              </a:rPr>
              <a:t>Panamá</a:t>
            </a:r>
            <a:endParaRPr lang="es-PE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Escoger la mejor transformación para la variable dependiente </a:t>
            </a: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Crear la variable que identifica las áreas </a:t>
            </a: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Estimar la proporción de áreas comunes a la encuesta y al censo</a:t>
            </a: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Preparar las variables de la vivienda</a:t>
            </a: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Preparar las variables de los individuos, jefe del hogar, hogar</a:t>
            </a:r>
          </a:p>
          <a:p>
            <a:pPr marL="342900" lvl="2" indent="-342900">
              <a:spcBef>
                <a:spcPts val="1200"/>
              </a:spcBef>
              <a:buFont typeface="+mj-lt"/>
              <a:buAutoNum type="arabicPeriod"/>
            </a:pPr>
            <a:r>
              <a:rPr lang="es-PE" dirty="0">
                <a:solidFill>
                  <a:schemeClr val="tx1"/>
                </a:solidFill>
                <a:latin typeface="Garamond" panose="02020404030301010803" pitchFamily="18" charset="0"/>
              </a:rPr>
              <a:t>Preparar las medias por </a:t>
            </a:r>
            <a:r>
              <a:rPr lang="es-PE" dirty="0" err="1">
                <a:solidFill>
                  <a:schemeClr val="tx1"/>
                </a:solidFill>
                <a:latin typeface="Garamond" panose="02020404030301010803" pitchFamily="18" charset="0"/>
              </a:rPr>
              <a:t>area</a:t>
            </a:r>
            <a:endParaRPr lang="es-PE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lvl="2">
              <a:spcBef>
                <a:spcPts val="1200"/>
              </a:spcBef>
            </a:pPr>
            <a:endParaRPr lang="es-PE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lvl="2">
              <a:spcBef>
                <a:spcPts val="1200"/>
              </a:spcBef>
            </a:pPr>
            <a:endParaRPr lang="es-PE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6E8C5-46C5-4065-B7C6-3D8C05D849D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206643"/>
      </p:ext>
    </p:extLst>
  </p:cSld>
  <p:clrMapOvr>
    <a:masterClrMapping/>
  </p:clrMapOvr>
</p:sld>
</file>

<file path=ppt/theme/theme1.xml><?xml version="1.0" encoding="utf-8"?>
<a:theme xmlns:a="http://schemas.openxmlformats.org/drawingml/2006/main" name="Full Page Interior">
  <a:themeElements>
    <a:clrScheme name="World Bank">
      <a:dk1>
        <a:srgbClr val="002345"/>
      </a:dk1>
      <a:lt1>
        <a:sysClr val="window" lastClr="FFFFFF"/>
      </a:lt1>
      <a:dk2>
        <a:srgbClr val="000000"/>
      </a:dk2>
      <a:lt2>
        <a:srgbClr val="00ADE4"/>
      </a:lt2>
      <a:accent1>
        <a:srgbClr val="000000"/>
      </a:accent1>
      <a:accent2>
        <a:srgbClr val="7F7F7F"/>
      </a:accent2>
      <a:accent3>
        <a:srgbClr val="00ADE4"/>
      </a:accent3>
      <a:accent4>
        <a:srgbClr val="021F43"/>
      </a:accent4>
      <a:accent5>
        <a:srgbClr val="006450"/>
      </a:accent5>
      <a:accent6>
        <a:srgbClr val="F78D28"/>
      </a:accent6>
      <a:hlink>
        <a:srgbClr val="00AB51"/>
      </a:hlink>
      <a:folHlink>
        <a:srgbClr val="614776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4257</TotalTime>
  <Words>126</Words>
  <Application>Microsoft Office PowerPoint</Application>
  <PresentationFormat>Widescreen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Andes ExtraLight</vt:lpstr>
      <vt:lpstr>Arial</vt:lpstr>
      <vt:lpstr>Arial Bold</vt:lpstr>
      <vt:lpstr>Calibri</vt:lpstr>
      <vt:lpstr>Garamond</vt:lpstr>
      <vt:lpstr>Neo Sans</vt:lpstr>
      <vt:lpstr>Trebuchet MS</vt:lpstr>
      <vt:lpstr>VladaRHSans Med</vt:lpstr>
      <vt:lpstr>Wingdings</vt:lpstr>
      <vt:lpstr>Full Page Interior</vt:lpstr>
      <vt:lpstr>Taller de Estimación en Áreas Pequeñas</vt:lpstr>
      <vt:lpstr>Objetivos de la Sesión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Area Estimation</dc:title>
  <dc:creator>Paul Andres Corral Rodas</dc:creator>
  <cp:lastModifiedBy>Ramiro Alberto Malaga Ortega</cp:lastModifiedBy>
  <cp:revision>38</cp:revision>
  <dcterms:created xsi:type="dcterms:W3CDTF">2022-07-04T12:10:58Z</dcterms:created>
  <dcterms:modified xsi:type="dcterms:W3CDTF">2024-01-19T19:38:49Z</dcterms:modified>
</cp:coreProperties>
</file>