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800" r:id="rId2"/>
    <p:sldId id="80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8CFE1-6E7C-4EC2-86E8-09B610BEA8BF}" v="1" dt="2024-01-19T19:37:48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ro Alberto Malaga Ortega" userId="8c8be4c5-468d-45bf-af5b-80e2a4deb195" providerId="ADAL" clId="{D4E15B5D-54F6-4980-91CE-62F46CA10A4B}"/>
    <pc:docChg chg="custSel delSld modSld delMainMaster">
      <pc:chgData name="Ramiro Alberto Malaga Ortega" userId="8c8be4c5-468d-45bf-af5b-80e2a4deb195" providerId="ADAL" clId="{D4E15B5D-54F6-4980-91CE-62F46CA10A4B}" dt="2024-01-17T20:32:22.770" v="57" actId="20577"/>
      <pc:docMkLst>
        <pc:docMk/>
      </pc:docMkLst>
      <pc:sldChg chg="del">
        <pc:chgData name="Ramiro Alberto Malaga Ortega" userId="8c8be4c5-468d-45bf-af5b-80e2a4deb195" providerId="ADAL" clId="{D4E15B5D-54F6-4980-91CE-62F46CA10A4B}" dt="2024-01-17T20:24:58.442" v="0" actId="47"/>
        <pc:sldMkLst>
          <pc:docMk/>
          <pc:sldMk cId="461701761" sldId="276"/>
        </pc:sldMkLst>
      </pc:sldChg>
      <pc:sldChg chg="del">
        <pc:chgData name="Ramiro Alberto Malaga Ortega" userId="8c8be4c5-468d-45bf-af5b-80e2a4deb195" providerId="ADAL" clId="{D4E15B5D-54F6-4980-91CE-62F46CA10A4B}" dt="2024-01-17T20:24:58.442" v="0" actId="47"/>
        <pc:sldMkLst>
          <pc:docMk/>
          <pc:sldMk cId="3098739837" sldId="351"/>
        </pc:sldMkLst>
      </pc:sldChg>
      <pc:sldChg chg="del">
        <pc:chgData name="Ramiro Alberto Malaga Ortega" userId="8c8be4c5-468d-45bf-af5b-80e2a4deb195" providerId="ADAL" clId="{D4E15B5D-54F6-4980-91CE-62F46CA10A4B}" dt="2024-01-17T20:24:58.442" v="0" actId="47"/>
        <pc:sldMkLst>
          <pc:docMk/>
          <pc:sldMk cId="1106027204" sldId="792"/>
        </pc:sldMkLst>
      </pc:sldChg>
      <pc:sldChg chg="del">
        <pc:chgData name="Ramiro Alberto Malaga Ortega" userId="8c8be4c5-468d-45bf-af5b-80e2a4deb195" providerId="ADAL" clId="{D4E15B5D-54F6-4980-91CE-62F46CA10A4B}" dt="2024-01-17T20:24:58.442" v="0" actId="47"/>
        <pc:sldMkLst>
          <pc:docMk/>
          <pc:sldMk cId="1167619380" sldId="793"/>
        </pc:sldMkLst>
      </pc:sldChg>
      <pc:sldChg chg="del">
        <pc:chgData name="Ramiro Alberto Malaga Ortega" userId="8c8be4c5-468d-45bf-af5b-80e2a4deb195" providerId="ADAL" clId="{D4E15B5D-54F6-4980-91CE-62F46CA10A4B}" dt="2024-01-17T20:24:58.442" v="0" actId="47"/>
        <pc:sldMkLst>
          <pc:docMk/>
          <pc:sldMk cId="447963507" sldId="794"/>
        </pc:sldMkLst>
      </pc:sldChg>
      <pc:sldChg chg="del">
        <pc:chgData name="Ramiro Alberto Malaga Ortega" userId="8c8be4c5-468d-45bf-af5b-80e2a4deb195" providerId="ADAL" clId="{D4E15B5D-54F6-4980-91CE-62F46CA10A4B}" dt="2024-01-17T20:24:58.442" v="0" actId="47"/>
        <pc:sldMkLst>
          <pc:docMk/>
          <pc:sldMk cId="2207206643" sldId="795"/>
        </pc:sldMkLst>
      </pc:sldChg>
      <pc:sldChg chg="del">
        <pc:chgData name="Ramiro Alberto Malaga Ortega" userId="8c8be4c5-468d-45bf-af5b-80e2a4deb195" providerId="ADAL" clId="{D4E15B5D-54F6-4980-91CE-62F46CA10A4B}" dt="2024-01-17T20:24:58.442" v="0" actId="47"/>
        <pc:sldMkLst>
          <pc:docMk/>
          <pc:sldMk cId="3447497537" sldId="796"/>
        </pc:sldMkLst>
      </pc:sldChg>
      <pc:sldChg chg="del">
        <pc:chgData name="Ramiro Alberto Malaga Ortega" userId="8c8be4c5-468d-45bf-af5b-80e2a4deb195" providerId="ADAL" clId="{D4E15B5D-54F6-4980-91CE-62F46CA10A4B}" dt="2024-01-17T20:24:58.442" v="0" actId="47"/>
        <pc:sldMkLst>
          <pc:docMk/>
          <pc:sldMk cId="486836624" sldId="797"/>
        </pc:sldMkLst>
      </pc:sldChg>
      <pc:sldChg chg="del">
        <pc:chgData name="Ramiro Alberto Malaga Ortega" userId="8c8be4c5-468d-45bf-af5b-80e2a4deb195" providerId="ADAL" clId="{D4E15B5D-54F6-4980-91CE-62F46CA10A4B}" dt="2024-01-17T20:24:58.442" v="0" actId="47"/>
        <pc:sldMkLst>
          <pc:docMk/>
          <pc:sldMk cId="23719633" sldId="798"/>
        </pc:sldMkLst>
      </pc:sldChg>
      <pc:sldChg chg="del">
        <pc:chgData name="Ramiro Alberto Malaga Ortega" userId="8c8be4c5-468d-45bf-af5b-80e2a4deb195" providerId="ADAL" clId="{D4E15B5D-54F6-4980-91CE-62F46CA10A4B}" dt="2024-01-17T20:24:58.442" v="0" actId="47"/>
        <pc:sldMkLst>
          <pc:docMk/>
          <pc:sldMk cId="433351618" sldId="799"/>
        </pc:sldMkLst>
      </pc:sldChg>
      <pc:sldChg chg="modSp mod">
        <pc:chgData name="Ramiro Alberto Malaga Ortega" userId="8c8be4c5-468d-45bf-af5b-80e2a4deb195" providerId="ADAL" clId="{D4E15B5D-54F6-4980-91CE-62F46CA10A4B}" dt="2024-01-17T20:32:22.770" v="57" actId="20577"/>
        <pc:sldMkLst>
          <pc:docMk/>
          <pc:sldMk cId="1409748205" sldId="801"/>
        </pc:sldMkLst>
        <pc:spChg chg="mod">
          <ac:chgData name="Ramiro Alberto Malaga Ortega" userId="8c8be4c5-468d-45bf-af5b-80e2a4deb195" providerId="ADAL" clId="{D4E15B5D-54F6-4980-91CE-62F46CA10A4B}" dt="2024-01-17T20:32:22.770" v="57" actId="20577"/>
          <ac:spMkLst>
            <pc:docMk/>
            <pc:sldMk cId="1409748205" sldId="801"/>
            <ac:spMk id="3" creationId="{00000000-0000-0000-0000-000000000000}"/>
          </ac:spMkLst>
        </pc:spChg>
      </pc:sldChg>
      <pc:sldChg chg="del">
        <pc:chgData name="Ramiro Alberto Malaga Ortega" userId="8c8be4c5-468d-45bf-af5b-80e2a4deb195" providerId="ADAL" clId="{D4E15B5D-54F6-4980-91CE-62F46CA10A4B}" dt="2024-01-17T20:24:58.442" v="0" actId="47"/>
        <pc:sldMkLst>
          <pc:docMk/>
          <pc:sldMk cId="3900311162" sldId="802"/>
        </pc:sldMkLst>
      </pc:sldChg>
      <pc:sldChg chg="del">
        <pc:chgData name="Ramiro Alberto Malaga Ortega" userId="8c8be4c5-468d-45bf-af5b-80e2a4deb195" providerId="ADAL" clId="{D4E15B5D-54F6-4980-91CE-62F46CA10A4B}" dt="2024-01-17T20:24:58.442" v="0" actId="47"/>
        <pc:sldMkLst>
          <pc:docMk/>
          <pc:sldMk cId="483963014" sldId="803"/>
        </pc:sldMkLst>
      </pc:sldChg>
      <pc:sldChg chg="del">
        <pc:chgData name="Ramiro Alberto Malaga Ortega" userId="8c8be4c5-468d-45bf-af5b-80e2a4deb195" providerId="ADAL" clId="{D4E15B5D-54F6-4980-91CE-62F46CA10A4B}" dt="2024-01-17T20:24:58.442" v="0" actId="47"/>
        <pc:sldMkLst>
          <pc:docMk/>
          <pc:sldMk cId="3959686945" sldId="804"/>
        </pc:sldMkLst>
      </pc:sldChg>
      <pc:sldChg chg="del">
        <pc:chgData name="Ramiro Alberto Malaga Ortega" userId="8c8be4c5-468d-45bf-af5b-80e2a4deb195" providerId="ADAL" clId="{D4E15B5D-54F6-4980-91CE-62F46CA10A4B}" dt="2024-01-17T20:24:58.442" v="0" actId="47"/>
        <pc:sldMkLst>
          <pc:docMk/>
          <pc:sldMk cId="35988799" sldId="805"/>
        </pc:sldMkLst>
      </pc:sldChg>
      <pc:sldChg chg="del">
        <pc:chgData name="Ramiro Alberto Malaga Ortega" userId="8c8be4c5-468d-45bf-af5b-80e2a4deb195" providerId="ADAL" clId="{D4E15B5D-54F6-4980-91CE-62F46CA10A4B}" dt="2024-01-17T20:24:58.442" v="0" actId="47"/>
        <pc:sldMkLst>
          <pc:docMk/>
          <pc:sldMk cId="2821500290" sldId="806"/>
        </pc:sldMkLst>
      </pc:sldChg>
      <pc:sldChg chg="del">
        <pc:chgData name="Ramiro Alberto Malaga Ortega" userId="8c8be4c5-468d-45bf-af5b-80e2a4deb195" providerId="ADAL" clId="{D4E15B5D-54F6-4980-91CE-62F46CA10A4B}" dt="2024-01-17T20:24:58.442" v="0" actId="47"/>
        <pc:sldMkLst>
          <pc:docMk/>
          <pc:sldMk cId="2658467867" sldId="807"/>
        </pc:sldMkLst>
      </pc:sldChg>
      <pc:sldChg chg="del">
        <pc:chgData name="Ramiro Alberto Malaga Ortega" userId="8c8be4c5-468d-45bf-af5b-80e2a4deb195" providerId="ADAL" clId="{D4E15B5D-54F6-4980-91CE-62F46CA10A4B}" dt="2024-01-17T20:24:58.442" v="0" actId="47"/>
        <pc:sldMkLst>
          <pc:docMk/>
          <pc:sldMk cId="3920656392" sldId="808"/>
        </pc:sldMkLst>
      </pc:sldChg>
      <pc:sldMasterChg chg="del delSldLayout">
        <pc:chgData name="Ramiro Alberto Malaga Ortega" userId="8c8be4c5-468d-45bf-af5b-80e2a4deb195" providerId="ADAL" clId="{D4E15B5D-54F6-4980-91CE-62F46CA10A4B}" dt="2024-01-17T20:24:58.442" v="0" actId="47"/>
        <pc:sldMasterMkLst>
          <pc:docMk/>
          <pc:sldMasterMk cId="2798568995" sldId="2147483648"/>
        </pc:sldMasterMkLst>
        <pc:sldLayoutChg chg="del">
          <pc:chgData name="Ramiro Alberto Malaga Ortega" userId="8c8be4c5-468d-45bf-af5b-80e2a4deb195" providerId="ADAL" clId="{D4E15B5D-54F6-4980-91CE-62F46CA10A4B}" dt="2024-01-17T20:24:58.442" v="0" actId="47"/>
          <pc:sldLayoutMkLst>
            <pc:docMk/>
            <pc:sldMasterMk cId="2798568995" sldId="2147483648"/>
            <pc:sldLayoutMk cId="529659481" sldId="2147483649"/>
          </pc:sldLayoutMkLst>
        </pc:sldLayoutChg>
        <pc:sldLayoutChg chg="del">
          <pc:chgData name="Ramiro Alberto Malaga Ortega" userId="8c8be4c5-468d-45bf-af5b-80e2a4deb195" providerId="ADAL" clId="{D4E15B5D-54F6-4980-91CE-62F46CA10A4B}" dt="2024-01-17T20:24:58.442" v="0" actId="47"/>
          <pc:sldLayoutMkLst>
            <pc:docMk/>
            <pc:sldMasterMk cId="2798568995" sldId="2147483648"/>
            <pc:sldLayoutMk cId="2817652654" sldId="2147483650"/>
          </pc:sldLayoutMkLst>
        </pc:sldLayoutChg>
        <pc:sldLayoutChg chg="del">
          <pc:chgData name="Ramiro Alberto Malaga Ortega" userId="8c8be4c5-468d-45bf-af5b-80e2a4deb195" providerId="ADAL" clId="{D4E15B5D-54F6-4980-91CE-62F46CA10A4B}" dt="2024-01-17T20:24:58.442" v="0" actId="47"/>
          <pc:sldLayoutMkLst>
            <pc:docMk/>
            <pc:sldMasterMk cId="2798568995" sldId="2147483648"/>
            <pc:sldLayoutMk cId="3858440132" sldId="2147483651"/>
          </pc:sldLayoutMkLst>
        </pc:sldLayoutChg>
        <pc:sldLayoutChg chg="del">
          <pc:chgData name="Ramiro Alberto Malaga Ortega" userId="8c8be4c5-468d-45bf-af5b-80e2a4deb195" providerId="ADAL" clId="{D4E15B5D-54F6-4980-91CE-62F46CA10A4B}" dt="2024-01-17T20:24:58.442" v="0" actId="47"/>
          <pc:sldLayoutMkLst>
            <pc:docMk/>
            <pc:sldMasterMk cId="2798568995" sldId="2147483648"/>
            <pc:sldLayoutMk cId="4006082009" sldId="2147483652"/>
          </pc:sldLayoutMkLst>
        </pc:sldLayoutChg>
        <pc:sldLayoutChg chg="del">
          <pc:chgData name="Ramiro Alberto Malaga Ortega" userId="8c8be4c5-468d-45bf-af5b-80e2a4deb195" providerId="ADAL" clId="{D4E15B5D-54F6-4980-91CE-62F46CA10A4B}" dt="2024-01-17T20:24:58.442" v="0" actId="47"/>
          <pc:sldLayoutMkLst>
            <pc:docMk/>
            <pc:sldMasterMk cId="2798568995" sldId="2147483648"/>
            <pc:sldLayoutMk cId="3001579831" sldId="2147483653"/>
          </pc:sldLayoutMkLst>
        </pc:sldLayoutChg>
        <pc:sldLayoutChg chg="del">
          <pc:chgData name="Ramiro Alberto Malaga Ortega" userId="8c8be4c5-468d-45bf-af5b-80e2a4deb195" providerId="ADAL" clId="{D4E15B5D-54F6-4980-91CE-62F46CA10A4B}" dt="2024-01-17T20:24:58.442" v="0" actId="47"/>
          <pc:sldLayoutMkLst>
            <pc:docMk/>
            <pc:sldMasterMk cId="2798568995" sldId="2147483648"/>
            <pc:sldLayoutMk cId="1132797685" sldId="2147483654"/>
          </pc:sldLayoutMkLst>
        </pc:sldLayoutChg>
        <pc:sldLayoutChg chg="del">
          <pc:chgData name="Ramiro Alberto Malaga Ortega" userId="8c8be4c5-468d-45bf-af5b-80e2a4deb195" providerId="ADAL" clId="{D4E15B5D-54F6-4980-91CE-62F46CA10A4B}" dt="2024-01-17T20:24:58.442" v="0" actId="47"/>
          <pc:sldLayoutMkLst>
            <pc:docMk/>
            <pc:sldMasterMk cId="2798568995" sldId="2147483648"/>
            <pc:sldLayoutMk cId="2862740950" sldId="2147483655"/>
          </pc:sldLayoutMkLst>
        </pc:sldLayoutChg>
        <pc:sldLayoutChg chg="del">
          <pc:chgData name="Ramiro Alberto Malaga Ortega" userId="8c8be4c5-468d-45bf-af5b-80e2a4deb195" providerId="ADAL" clId="{D4E15B5D-54F6-4980-91CE-62F46CA10A4B}" dt="2024-01-17T20:24:58.442" v="0" actId="47"/>
          <pc:sldLayoutMkLst>
            <pc:docMk/>
            <pc:sldMasterMk cId="2798568995" sldId="2147483648"/>
            <pc:sldLayoutMk cId="2427251230" sldId="2147483656"/>
          </pc:sldLayoutMkLst>
        </pc:sldLayoutChg>
        <pc:sldLayoutChg chg="del">
          <pc:chgData name="Ramiro Alberto Malaga Ortega" userId="8c8be4c5-468d-45bf-af5b-80e2a4deb195" providerId="ADAL" clId="{D4E15B5D-54F6-4980-91CE-62F46CA10A4B}" dt="2024-01-17T20:24:58.442" v="0" actId="47"/>
          <pc:sldLayoutMkLst>
            <pc:docMk/>
            <pc:sldMasterMk cId="2798568995" sldId="2147483648"/>
            <pc:sldLayoutMk cId="932736082" sldId="2147483657"/>
          </pc:sldLayoutMkLst>
        </pc:sldLayoutChg>
        <pc:sldLayoutChg chg="del">
          <pc:chgData name="Ramiro Alberto Malaga Ortega" userId="8c8be4c5-468d-45bf-af5b-80e2a4deb195" providerId="ADAL" clId="{D4E15B5D-54F6-4980-91CE-62F46CA10A4B}" dt="2024-01-17T20:24:58.442" v="0" actId="47"/>
          <pc:sldLayoutMkLst>
            <pc:docMk/>
            <pc:sldMasterMk cId="2798568995" sldId="2147483648"/>
            <pc:sldLayoutMk cId="107532081" sldId="2147483658"/>
          </pc:sldLayoutMkLst>
        </pc:sldLayoutChg>
        <pc:sldLayoutChg chg="del">
          <pc:chgData name="Ramiro Alberto Malaga Ortega" userId="8c8be4c5-468d-45bf-af5b-80e2a4deb195" providerId="ADAL" clId="{D4E15B5D-54F6-4980-91CE-62F46CA10A4B}" dt="2024-01-17T20:24:58.442" v="0" actId="47"/>
          <pc:sldLayoutMkLst>
            <pc:docMk/>
            <pc:sldMasterMk cId="2798568995" sldId="2147483648"/>
            <pc:sldLayoutMk cId="555091020" sldId="2147483659"/>
          </pc:sldLayoutMkLst>
        </pc:sldLayoutChg>
        <pc:sldLayoutChg chg="del">
          <pc:chgData name="Ramiro Alberto Malaga Ortega" userId="8c8be4c5-468d-45bf-af5b-80e2a4deb195" providerId="ADAL" clId="{D4E15B5D-54F6-4980-91CE-62F46CA10A4B}" dt="2024-01-17T20:24:58.442" v="0" actId="47"/>
          <pc:sldLayoutMkLst>
            <pc:docMk/>
            <pc:sldMasterMk cId="2798568995" sldId="2147483648"/>
            <pc:sldLayoutMk cId="3533981702" sldId="2147483660"/>
          </pc:sldLayoutMkLst>
        </pc:sldLayoutChg>
      </pc:sldMasterChg>
    </pc:docChg>
  </pc:docChgLst>
  <pc:docChgLst>
    <pc:chgData name="Ramiro Alberto Malaga Ortega" userId="8c8be4c5-468d-45bf-af5b-80e2a4deb195" providerId="ADAL" clId="{1BE8CFE1-6E7C-4EC2-86E8-09B610BEA8BF}"/>
    <pc:docChg chg="addSld delSld modSld">
      <pc:chgData name="Ramiro Alberto Malaga Ortega" userId="8c8be4c5-468d-45bf-af5b-80e2a4deb195" providerId="ADAL" clId="{1BE8CFE1-6E7C-4EC2-86E8-09B610BEA8BF}" dt="2024-01-19T19:38:06.130" v="3" actId="20577"/>
      <pc:docMkLst>
        <pc:docMk/>
      </pc:docMkLst>
      <pc:sldChg chg="modSp mod">
        <pc:chgData name="Ramiro Alberto Malaga Ortega" userId="8c8be4c5-468d-45bf-af5b-80e2a4deb195" providerId="ADAL" clId="{1BE8CFE1-6E7C-4EC2-86E8-09B610BEA8BF}" dt="2024-01-19T19:38:06.130" v="3" actId="20577"/>
        <pc:sldMkLst>
          <pc:docMk/>
          <pc:sldMk cId="378327243" sldId="800"/>
        </pc:sldMkLst>
        <pc:spChg chg="mod">
          <ac:chgData name="Ramiro Alberto Malaga Ortega" userId="8c8be4c5-468d-45bf-af5b-80e2a4deb195" providerId="ADAL" clId="{1BE8CFE1-6E7C-4EC2-86E8-09B610BEA8BF}" dt="2024-01-19T19:38:06.130" v="3" actId="20577"/>
          <ac:spMkLst>
            <pc:docMk/>
            <pc:sldMk cId="378327243" sldId="800"/>
            <ac:spMk id="11" creationId="{EF7E048D-B207-4139-AC07-17DB245DCA65}"/>
          </ac:spMkLst>
        </pc:spChg>
      </pc:sldChg>
      <pc:sldChg chg="modSp mod">
        <pc:chgData name="Ramiro Alberto Malaga Ortega" userId="8c8be4c5-468d-45bf-af5b-80e2a4deb195" providerId="ADAL" clId="{1BE8CFE1-6E7C-4EC2-86E8-09B610BEA8BF}" dt="2024-01-19T19:37:59.328" v="2" actId="20577"/>
        <pc:sldMkLst>
          <pc:docMk/>
          <pc:sldMk cId="1409748205" sldId="801"/>
        </pc:sldMkLst>
        <pc:spChg chg="mod">
          <ac:chgData name="Ramiro Alberto Malaga Ortega" userId="8c8be4c5-468d-45bf-af5b-80e2a4deb195" providerId="ADAL" clId="{1BE8CFE1-6E7C-4EC2-86E8-09B610BEA8BF}" dt="2024-01-19T19:37:59.328" v="2" actId="20577"/>
          <ac:spMkLst>
            <pc:docMk/>
            <pc:sldMk cId="1409748205" sldId="801"/>
            <ac:spMk id="2" creationId="{00000000-0000-0000-0000-000000000000}"/>
          </ac:spMkLst>
        </pc:spChg>
      </pc:sldChg>
      <pc:sldChg chg="add del">
        <pc:chgData name="Ramiro Alberto Malaga Ortega" userId="8c8be4c5-468d-45bf-af5b-80e2a4deb195" providerId="ADAL" clId="{1BE8CFE1-6E7C-4EC2-86E8-09B610BEA8BF}" dt="2024-01-19T19:37:56.388" v="1" actId="47"/>
        <pc:sldMkLst>
          <pc:docMk/>
          <pc:sldMk cId="35988799" sldId="8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9D65C-CE98-458A-A656-953C979E05D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F3B3E-ACCC-4B3A-94D7-90CD866D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9B16F-4938-4681-8899-4BD412DDBC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9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14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100138"/>
            <a:ext cx="12192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4" y="301629"/>
            <a:ext cx="11282705" cy="756707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5667" y="1598613"/>
            <a:ext cx="1130300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DAFCB-46C5-448D-8384-4F79EB2F82F3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0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/>
          <p:cNvSpPr>
            <a:spLocks/>
          </p:cNvSpPr>
          <p:nvPr/>
        </p:nvSpPr>
        <p:spPr bwMode="auto">
          <a:xfrm flipH="1">
            <a:off x="9880600" y="3175"/>
            <a:ext cx="950384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4" name="Line 1086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5" name="Line 1087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6" name="Rectangle 1088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77" name="Rectangle 1089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78" name="Freeform 1098"/>
          <p:cNvSpPr>
            <a:spLocks/>
          </p:cNvSpPr>
          <p:nvPr/>
        </p:nvSpPr>
        <p:spPr bwMode="auto">
          <a:xfrm>
            <a:off x="649820" y="617541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9" name="Freeform 1115"/>
          <p:cNvSpPr>
            <a:spLocks/>
          </p:cNvSpPr>
          <p:nvPr/>
        </p:nvSpPr>
        <p:spPr bwMode="auto">
          <a:xfrm>
            <a:off x="611720" y="473075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0" name="Freeform 1120"/>
          <p:cNvSpPr>
            <a:spLocks/>
          </p:cNvSpPr>
          <p:nvPr/>
        </p:nvSpPr>
        <p:spPr bwMode="auto">
          <a:xfrm>
            <a:off x="611720" y="463553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1" name="Freeform 1134"/>
          <p:cNvSpPr>
            <a:spLocks/>
          </p:cNvSpPr>
          <p:nvPr/>
        </p:nvSpPr>
        <p:spPr bwMode="auto">
          <a:xfrm>
            <a:off x="937686" y="514350"/>
            <a:ext cx="4233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2" name="Freeform 1141"/>
          <p:cNvSpPr>
            <a:spLocks/>
          </p:cNvSpPr>
          <p:nvPr/>
        </p:nvSpPr>
        <p:spPr bwMode="auto">
          <a:xfrm>
            <a:off x="941919" y="479425"/>
            <a:ext cx="2116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3" name="Freeform 1148"/>
          <p:cNvSpPr>
            <a:spLocks/>
          </p:cNvSpPr>
          <p:nvPr/>
        </p:nvSpPr>
        <p:spPr bwMode="auto">
          <a:xfrm>
            <a:off x="924986" y="46037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4" name="Freeform 1150"/>
          <p:cNvSpPr>
            <a:spLocks/>
          </p:cNvSpPr>
          <p:nvPr/>
        </p:nvSpPr>
        <p:spPr bwMode="auto">
          <a:xfrm>
            <a:off x="912286" y="447677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5" name="Freeform 1152"/>
          <p:cNvSpPr>
            <a:spLocks/>
          </p:cNvSpPr>
          <p:nvPr/>
        </p:nvSpPr>
        <p:spPr bwMode="auto">
          <a:xfrm>
            <a:off x="912286" y="447677"/>
            <a:ext cx="4233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6" name="Freeform 1154"/>
          <p:cNvSpPr>
            <a:spLocks/>
          </p:cNvSpPr>
          <p:nvPr/>
        </p:nvSpPr>
        <p:spPr bwMode="auto">
          <a:xfrm>
            <a:off x="886886" y="43497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7" name="Freeform 1156"/>
          <p:cNvSpPr>
            <a:spLocks/>
          </p:cNvSpPr>
          <p:nvPr/>
        </p:nvSpPr>
        <p:spPr bwMode="auto">
          <a:xfrm>
            <a:off x="886886" y="431801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8" name="Freeform 1163"/>
          <p:cNvSpPr>
            <a:spLocks/>
          </p:cNvSpPr>
          <p:nvPr/>
        </p:nvSpPr>
        <p:spPr bwMode="auto">
          <a:xfrm>
            <a:off x="814917" y="415928"/>
            <a:ext cx="8467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9" name="Freeform 1172"/>
          <p:cNvSpPr>
            <a:spLocks/>
          </p:cNvSpPr>
          <p:nvPr/>
        </p:nvSpPr>
        <p:spPr bwMode="auto">
          <a:xfrm>
            <a:off x="776820" y="476253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0" name="Freeform 1177"/>
          <p:cNvSpPr>
            <a:spLocks/>
          </p:cNvSpPr>
          <p:nvPr/>
        </p:nvSpPr>
        <p:spPr bwMode="auto">
          <a:xfrm>
            <a:off x="742953" y="534991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1" name="Freeform 1180"/>
          <p:cNvSpPr>
            <a:spLocks/>
          </p:cNvSpPr>
          <p:nvPr/>
        </p:nvSpPr>
        <p:spPr bwMode="auto">
          <a:xfrm>
            <a:off x="747186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2" name="Line 1187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3" name="Line 1188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4" name="Freeform 1208"/>
          <p:cNvSpPr>
            <a:spLocks/>
          </p:cNvSpPr>
          <p:nvPr/>
        </p:nvSpPr>
        <p:spPr bwMode="auto">
          <a:xfrm>
            <a:off x="793751" y="55721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5" name="Freeform 1210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6" name="Freeform 1214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7" name="Rectangle 1215"/>
          <p:cNvSpPr>
            <a:spLocks noChangeArrowheads="1"/>
          </p:cNvSpPr>
          <p:nvPr/>
        </p:nvSpPr>
        <p:spPr bwMode="auto">
          <a:xfrm>
            <a:off x="793751" y="627066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98" name="Freeform 1217"/>
          <p:cNvSpPr>
            <a:spLocks/>
          </p:cNvSpPr>
          <p:nvPr/>
        </p:nvSpPr>
        <p:spPr bwMode="auto">
          <a:xfrm>
            <a:off x="793751" y="6270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9" name="Freeform 1219"/>
          <p:cNvSpPr>
            <a:spLocks/>
          </p:cNvSpPr>
          <p:nvPr/>
        </p:nvSpPr>
        <p:spPr bwMode="auto">
          <a:xfrm>
            <a:off x="975786" y="54134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0" name="Freeform 1221"/>
          <p:cNvSpPr>
            <a:spLocks/>
          </p:cNvSpPr>
          <p:nvPr/>
        </p:nvSpPr>
        <p:spPr bwMode="auto">
          <a:xfrm>
            <a:off x="975786" y="541341"/>
            <a:ext cx="4233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1" name="Freeform 1234"/>
          <p:cNvSpPr>
            <a:spLocks/>
          </p:cNvSpPr>
          <p:nvPr/>
        </p:nvSpPr>
        <p:spPr bwMode="auto">
          <a:xfrm>
            <a:off x="9630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2" name="Line 1237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3" name="Line 1238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4" name="Freeform 1240"/>
          <p:cNvSpPr>
            <a:spLocks/>
          </p:cNvSpPr>
          <p:nvPr/>
        </p:nvSpPr>
        <p:spPr bwMode="auto">
          <a:xfrm>
            <a:off x="971551" y="541341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5" name="Freeform 1243"/>
          <p:cNvSpPr>
            <a:spLocks/>
          </p:cNvSpPr>
          <p:nvPr/>
        </p:nvSpPr>
        <p:spPr bwMode="auto">
          <a:xfrm>
            <a:off x="971553" y="53816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6" name="Freeform 1246"/>
          <p:cNvSpPr>
            <a:spLocks/>
          </p:cNvSpPr>
          <p:nvPr/>
        </p:nvSpPr>
        <p:spPr bwMode="auto">
          <a:xfrm>
            <a:off x="967320" y="547691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7" name="Freeform 1250"/>
          <p:cNvSpPr>
            <a:spLocks/>
          </p:cNvSpPr>
          <p:nvPr/>
        </p:nvSpPr>
        <p:spPr bwMode="auto">
          <a:xfrm>
            <a:off x="975786" y="53022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8" name="Freeform 1252"/>
          <p:cNvSpPr>
            <a:spLocks/>
          </p:cNvSpPr>
          <p:nvPr/>
        </p:nvSpPr>
        <p:spPr bwMode="auto">
          <a:xfrm>
            <a:off x="975786" y="527050"/>
            <a:ext cx="4233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9" name="Freeform 1255"/>
          <p:cNvSpPr>
            <a:spLocks/>
          </p:cNvSpPr>
          <p:nvPr/>
        </p:nvSpPr>
        <p:spPr bwMode="auto">
          <a:xfrm>
            <a:off x="9503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0" name="Rectangle 1256"/>
          <p:cNvSpPr>
            <a:spLocks noChangeArrowheads="1"/>
          </p:cNvSpPr>
          <p:nvPr/>
        </p:nvSpPr>
        <p:spPr bwMode="auto">
          <a:xfrm>
            <a:off x="963086" y="550866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11" name="Freeform 1258"/>
          <p:cNvSpPr>
            <a:spLocks/>
          </p:cNvSpPr>
          <p:nvPr/>
        </p:nvSpPr>
        <p:spPr bwMode="auto">
          <a:xfrm>
            <a:off x="963086" y="5508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2" name="Freeform 1266"/>
          <p:cNvSpPr>
            <a:spLocks/>
          </p:cNvSpPr>
          <p:nvPr/>
        </p:nvSpPr>
        <p:spPr bwMode="auto">
          <a:xfrm>
            <a:off x="971551" y="53499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3" name="Freeform 1269"/>
          <p:cNvSpPr>
            <a:spLocks/>
          </p:cNvSpPr>
          <p:nvPr/>
        </p:nvSpPr>
        <p:spPr bwMode="auto">
          <a:xfrm>
            <a:off x="971553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4" name="Line 1270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5" name="Line 1271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6" name="Rectangle 1272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17" name="Rectangle 1273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18" name="Line 1274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9" name="Line 1275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0" name="Freeform 1277"/>
          <p:cNvSpPr>
            <a:spLocks/>
          </p:cNvSpPr>
          <p:nvPr/>
        </p:nvSpPr>
        <p:spPr bwMode="auto">
          <a:xfrm>
            <a:off x="971551" y="523878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1" name="Freeform 1287"/>
          <p:cNvSpPr>
            <a:spLocks/>
          </p:cNvSpPr>
          <p:nvPr/>
        </p:nvSpPr>
        <p:spPr bwMode="auto">
          <a:xfrm>
            <a:off x="958853" y="514350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2" name="Freeform 1290"/>
          <p:cNvSpPr>
            <a:spLocks/>
          </p:cNvSpPr>
          <p:nvPr/>
        </p:nvSpPr>
        <p:spPr bwMode="auto">
          <a:xfrm>
            <a:off x="958853" y="517527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3" name="Rectangle 1335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4" name="Rectangle 1336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5" name="Rectangle 1337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6" name="Rectangle 1340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7" name="Rectangle 1341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8" name="Rectangle 1342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9" name="Rectangle 1343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30" name="Rectangle 1344"/>
          <p:cNvSpPr>
            <a:spLocks noChangeArrowheads="1"/>
          </p:cNvSpPr>
          <p:nvPr/>
        </p:nvSpPr>
        <p:spPr bwMode="auto">
          <a:xfrm>
            <a:off x="620186" y="485778"/>
            <a:ext cx="2116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455779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790729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5125679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7460628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9795579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457868" y="301628"/>
            <a:ext cx="11252869" cy="668193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804655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635321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620134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620134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620134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620134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3095344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926010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910823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910823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910823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910823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5468585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5299253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5284065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5284065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5284065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5284065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7817477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7648145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7632957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7632957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7632957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7632957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10181948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10012616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9997427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9997427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9997427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9997427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465455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800405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5135355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7470304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9805255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814331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644997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629810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629810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629810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629810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3105020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935688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920499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920499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920499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920499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5478261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5308929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5293740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5293740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5293740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5293740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7827153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7657820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7642633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7642633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7642633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7642633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10191624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10022292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10007103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10007103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10007103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10007103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1"/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sp>
        <p:nvSpPr>
          <p:cNvPr id="132" name="Slide Number Placeholder 2"/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65A5-8914-46DC-9F1E-E42E45684F2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3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95090" y="4064004"/>
            <a:ext cx="5305239" cy="1751263"/>
          </a:xfrm>
        </p:spPr>
        <p:txBody>
          <a:bodyPr/>
          <a:lstStyle>
            <a:lvl1pPr>
              <a:defRPr sz="3000" b="0" i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E338E-BDCF-47C5-A560-0812EAC2D689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132362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28686" y="5302250"/>
            <a:ext cx="7063316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95090" y="3075216"/>
            <a:ext cx="5305239" cy="1950356"/>
          </a:xfrm>
        </p:spPr>
        <p:txBody>
          <a:bodyPr/>
          <a:lstStyle>
            <a:lvl1pPr>
              <a:defRPr sz="30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41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465668" y="1132417"/>
            <a:ext cx="11260667" cy="5069416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5"/>
            <a:ext cx="11213472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1FF8F-2BA9-458B-B239-B97F557369F9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2601591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465669" y="1147233"/>
            <a:ext cx="5545665" cy="50482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5"/>
            <a:ext cx="11213472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6143980" y="1147233"/>
            <a:ext cx="5545665" cy="50482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511E2-0F8C-45E8-92E8-7E40DDD11580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412394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465669" y="1147233"/>
            <a:ext cx="5545665" cy="50482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5"/>
            <a:ext cx="11213472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6143980" y="1147233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6149624" y="3723217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B18F0-9F7A-4E9B-81AB-F58D7293E54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036698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5"/>
            <a:ext cx="11213472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6143980" y="1147233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6149624" y="3723217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462846" y="1140883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468490" y="3716867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96132-0E73-4EFA-8D82-3F3815FDF00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502640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" name="Line 1087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" name="Rectangle 1088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7" name="Rectangle 1089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8" name="Freeform 1098"/>
          <p:cNvSpPr>
            <a:spLocks/>
          </p:cNvSpPr>
          <p:nvPr/>
        </p:nvSpPr>
        <p:spPr bwMode="auto">
          <a:xfrm>
            <a:off x="649820" y="617541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" name="Freeform 1115"/>
          <p:cNvSpPr>
            <a:spLocks/>
          </p:cNvSpPr>
          <p:nvPr/>
        </p:nvSpPr>
        <p:spPr bwMode="auto">
          <a:xfrm>
            <a:off x="611720" y="473075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" name="Freeform 1120"/>
          <p:cNvSpPr>
            <a:spLocks/>
          </p:cNvSpPr>
          <p:nvPr/>
        </p:nvSpPr>
        <p:spPr bwMode="auto">
          <a:xfrm>
            <a:off x="611720" y="463553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" name="Freeform 1134"/>
          <p:cNvSpPr>
            <a:spLocks/>
          </p:cNvSpPr>
          <p:nvPr/>
        </p:nvSpPr>
        <p:spPr bwMode="auto">
          <a:xfrm>
            <a:off x="937686" y="514350"/>
            <a:ext cx="4233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" name="Freeform 1141"/>
          <p:cNvSpPr>
            <a:spLocks/>
          </p:cNvSpPr>
          <p:nvPr/>
        </p:nvSpPr>
        <p:spPr bwMode="auto">
          <a:xfrm>
            <a:off x="941919" y="479425"/>
            <a:ext cx="2116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3" name="Freeform 1148"/>
          <p:cNvSpPr>
            <a:spLocks/>
          </p:cNvSpPr>
          <p:nvPr/>
        </p:nvSpPr>
        <p:spPr bwMode="auto">
          <a:xfrm>
            <a:off x="924986" y="46037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4" name="Freeform 1150"/>
          <p:cNvSpPr>
            <a:spLocks/>
          </p:cNvSpPr>
          <p:nvPr/>
        </p:nvSpPr>
        <p:spPr bwMode="auto">
          <a:xfrm>
            <a:off x="912286" y="447677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5" name="Freeform 1152"/>
          <p:cNvSpPr>
            <a:spLocks/>
          </p:cNvSpPr>
          <p:nvPr/>
        </p:nvSpPr>
        <p:spPr bwMode="auto">
          <a:xfrm>
            <a:off x="912286" y="447677"/>
            <a:ext cx="4233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6" name="Freeform 1154"/>
          <p:cNvSpPr>
            <a:spLocks/>
          </p:cNvSpPr>
          <p:nvPr/>
        </p:nvSpPr>
        <p:spPr bwMode="auto">
          <a:xfrm>
            <a:off x="886886" y="43497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7" name="Freeform 1156"/>
          <p:cNvSpPr>
            <a:spLocks/>
          </p:cNvSpPr>
          <p:nvPr/>
        </p:nvSpPr>
        <p:spPr bwMode="auto">
          <a:xfrm>
            <a:off x="886886" y="431801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8" name="Freeform 1163"/>
          <p:cNvSpPr>
            <a:spLocks/>
          </p:cNvSpPr>
          <p:nvPr/>
        </p:nvSpPr>
        <p:spPr bwMode="auto">
          <a:xfrm>
            <a:off x="814917" y="415928"/>
            <a:ext cx="8467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9" name="Freeform 1172"/>
          <p:cNvSpPr>
            <a:spLocks/>
          </p:cNvSpPr>
          <p:nvPr/>
        </p:nvSpPr>
        <p:spPr bwMode="auto">
          <a:xfrm>
            <a:off x="776820" y="476253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0" name="Freeform 1177"/>
          <p:cNvSpPr>
            <a:spLocks/>
          </p:cNvSpPr>
          <p:nvPr/>
        </p:nvSpPr>
        <p:spPr bwMode="auto">
          <a:xfrm>
            <a:off x="742953" y="534991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1" name="Freeform 1180"/>
          <p:cNvSpPr>
            <a:spLocks/>
          </p:cNvSpPr>
          <p:nvPr/>
        </p:nvSpPr>
        <p:spPr bwMode="auto">
          <a:xfrm>
            <a:off x="747186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2" name="Line 1187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3" name="Line 1188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4" name="Freeform 1208"/>
          <p:cNvSpPr>
            <a:spLocks/>
          </p:cNvSpPr>
          <p:nvPr/>
        </p:nvSpPr>
        <p:spPr bwMode="auto">
          <a:xfrm>
            <a:off x="793751" y="55721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5" name="Freeform 1210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6" name="Freeform 1214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7" name="Rectangle 1215"/>
          <p:cNvSpPr>
            <a:spLocks noChangeArrowheads="1"/>
          </p:cNvSpPr>
          <p:nvPr/>
        </p:nvSpPr>
        <p:spPr bwMode="auto">
          <a:xfrm>
            <a:off x="793751" y="627066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28" name="Freeform 1217"/>
          <p:cNvSpPr>
            <a:spLocks/>
          </p:cNvSpPr>
          <p:nvPr/>
        </p:nvSpPr>
        <p:spPr bwMode="auto">
          <a:xfrm>
            <a:off x="793751" y="6270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9" name="Freeform 1219"/>
          <p:cNvSpPr>
            <a:spLocks/>
          </p:cNvSpPr>
          <p:nvPr/>
        </p:nvSpPr>
        <p:spPr bwMode="auto">
          <a:xfrm>
            <a:off x="975786" y="54134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0" name="Freeform 1221"/>
          <p:cNvSpPr>
            <a:spLocks/>
          </p:cNvSpPr>
          <p:nvPr/>
        </p:nvSpPr>
        <p:spPr bwMode="auto">
          <a:xfrm>
            <a:off x="975786" y="541341"/>
            <a:ext cx="4233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1" name="Freeform 1234"/>
          <p:cNvSpPr>
            <a:spLocks/>
          </p:cNvSpPr>
          <p:nvPr/>
        </p:nvSpPr>
        <p:spPr bwMode="auto">
          <a:xfrm>
            <a:off x="9630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2" name="Line 1237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3" name="Line 1238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4" name="Freeform 1240"/>
          <p:cNvSpPr>
            <a:spLocks/>
          </p:cNvSpPr>
          <p:nvPr/>
        </p:nvSpPr>
        <p:spPr bwMode="auto">
          <a:xfrm>
            <a:off x="971551" y="541341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5" name="Freeform 1243"/>
          <p:cNvSpPr>
            <a:spLocks/>
          </p:cNvSpPr>
          <p:nvPr/>
        </p:nvSpPr>
        <p:spPr bwMode="auto">
          <a:xfrm>
            <a:off x="971553" y="53816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6" name="Freeform 1246"/>
          <p:cNvSpPr>
            <a:spLocks/>
          </p:cNvSpPr>
          <p:nvPr/>
        </p:nvSpPr>
        <p:spPr bwMode="auto">
          <a:xfrm>
            <a:off x="967320" y="547691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7" name="Freeform 1250"/>
          <p:cNvSpPr>
            <a:spLocks/>
          </p:cNvSpPr>
          <p:nvPr/>
        </p:nvSpPr>
        <p:spPr bwMode="auto">
          <a:xfrm>
            <a:off x="975786" y="53022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8" name="Freeform 1252"/>
          <p:cNvSpPr>
            <a:spLocks/>
          </p:cNvSpPr>
          <p:nvPr/>
        </p:nvSpPr>
        <p:spPr bwMode="auto">
          <a:xfrm>
            <a:off x="975786" y="527050"/>
            <a:ext cx="4233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Freeform 1255"/>
          <p:cNvSpPr>
            <a:spLocks/>
          </p:cNvSpPr>
          <p:nvPr/>
        </p:nvSpPr>
        <p:spPr bwMode="auto">
          <a:xfrm>
            <a:off x="9503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0" name="Rectangle 1256"/>
          <p:cNvSpPr>
            <a:spLocks noChangeArrowheads="1"/>
          </p:cNvSpPr>
          <p:nvPr/>
        </p:nvSpPr>
        <p:spPr bwMode="auto">
          <a:xfrm>
            <a:off x="963086" y="550866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1" name="Freeform 1258"/>
          <p:cNvSpPr>
            <a:spLocks/>
          </p:cNvSpPr>
          <p:nvPr/>
        </p:nvSpPr>
        <p:spPr bwMode="auto">
          <a:xfrm>
            <a:off x="963086" y="5508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2" name="Freeform 1266"/>
          <p:cNvSpPr>
            <a:spLocks/>
          </p:cNvSpPr>
          <p:nvPr/>
        </p:nvSpPr>
        <p:spPr bwMode="auto">
          <a:xfrm>
            <a:off x="971551" y="53499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3" name="Freeform 1269"/>
          <p:cNvSpPr>
            <a:spLocks/>
          </p:cNvSpPr>
          <p:nvPr/>
        </p:nvSpPr>
        <p:spPr bwMode="auto">
          <a:xfrm>
            <a:off x="971553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4" name="Line 1270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5" name="Line 1271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6" name="Rectangle 1272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7" name="Rectangle 1273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8" name="Line 1274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9" name="Line 1275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0" name="Freeform 1277"/>
          <p:cNvSpPr>
            <a:spLocks/>
          </p:cNvSpPr>
          <p:nvPr/>
        </p:nvSpPr>
        <p:spPr bwMode="auto">
          <a:xfrm>
            <a:off x="971551" y="523878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1" name="Freeform 1287"/>
          <p:cNvSpPr>
            <a:spLocks/>
          </p:cNvSpPr>
          <p:nvPr/>
        </p:nvSpPr>
        <p:spPr bwMode="auto">
          <a:xfrm>
            <a:off x="958853" y="514350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2" name="Freeform 1290"/>
          <p:cNvSpPr>
            <a:spLocks/>
          </p:cNvSpPr>
          <p:nvPr/>
        </p:nvSpPr>
        <p:spPr bwMode="auto">
          <a:xfrm>
            <a:off x="958853" y="517527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3" name="Rectangle 1335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4" name="Rectangle 1336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5" name="Rectangle 1337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6" name="Rectangle 1340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7" name="Rectangle 1341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8" name="Rectangle 1342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9" name="Rectangle 1343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0" name="Rectangle 1344"/>
          <p:cNvSpPr>
            <a:spLocks noChangeArrowheads="1"/>
          </p:cNvSpPr>
          <p:nvPr/>
        </p:nvSpPr>
        <p:spPr bwMode="auto">
          <a:xfrm>
            <a:off x="620186" y="485778"/>
            <a:ext cx="2116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1" name="Rectangle 67"/>
          <p:cNvSpPr>
            <a:spLocks noChangeArrowheads="1"/>
          </p:cNvSpPr>
          <p:nvPr/>
        </p:nvSpPr>
        <p:spPr bwMode="auto">
          <a:xfrm>
            <a:off x="0" y="2828928"/>
            <a:ext cx="12192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154547" y="1306550"/>
            <a:ext cx="9728968" cy="1450437"/>
          </a:xfrm>
        </p:spPr>
        <p:txBody>
          <a:bodyPr/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134807" y="3074091"/>
            <a:ext cx="9771695" cy="239749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0040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3" y="288638"/>
            <a:ext cx="11377423" cy="461819"/>
          </a:xfrm>
        </p:spPr>
        <p:txBody>
          <a:bodyPr/>
          <a:lstStyle>
            <a:lvl1pPr>
              <a:defRPr sz="2200" b="0" i="0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466374" y="968964"/>
            <a:ext cx="11372849" cy="52499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A8DDD-23E5-4B80-BD2C-CFB28B628B0F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60047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464653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Poverty Maps in Croatia – 18 December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89A7-DD7D-46E7-9892-B321C4D47B66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2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/>
          <p:cNvSpPr>
            <a:spLocks/>
          </p:cNvSpPr>
          <p:nvPr/>
        </p:nvSpPr>
        <p:spPr bwMode="auto">
          <a:xfrm flipH="1">
            <a:off x="8506884" y="615953"/>
            <a:ext cx="1352549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" name="Freeform 1683"/>
          <p:cNvSpPr>
            <a:spLocks/>
          </p:cNvSpPr>
          <p:nvPr/>
        </p:nvSpPr>
        <p:spPr bwMode="auto">
          <a:xfrm flipH="1">
            <a:off x="9880600" y="3175"/>
            <a:ext cx="950384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" name="Line 1086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" name="Line 1087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" name="Rectangle 1088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9" name="Rectangle 1089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0" name="Freeform 1098"/>
          <p:cNvSpPr>
            <a:spLocks/>
          </p:cNvSpPr>
          <p:nvPr/>
        </p:nvSpPr>
        <p:spPr bwMode="auto">
          <a:xfrm>
            <a:off x="649820" y="617541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" name="Freeform 1115"/>
          <p:cNvSpPr>
            <a:spLocks/>
          </p:cNvSpPr>
          <p:nvPr/>
        </p:nvSpPr>
        <p:spPr bwMode="auto">
          <a:xfrm>
            <a:off x="611720" y="473075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" name="Freeform 1120"/>
          <p:cNvSpPr>
            <a:spLocks/>
          </p:cNvSpPr>
          <p:nvPr/>
        </p:nvSpPr>
        <p:spPr bwMode="auto">
          <a:xfrm>
            <a:off x="611720" y="463553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3" name="Freeform 1134"/>
          <p:cNvSpPr>
            <a:spLocks/>
          </p:cNvSpPr>
          <p:nvPr/>
        </p:nvSpPr>
        <p:spPr bwMode="auto">
          <a:xfrm>
            <a:off x="937686" y="514350"/>
            <a:ext cx="4233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4" name="Freeform 1141"/>
          <p:cNvSpPr>
            <a:spLocks/>
          </p:cNvSpPr>
          <p:nvPr/>
        </p:nvSpPr>
        <p:spPr bwMode="auto">
          <a:xfrm>
            <a:off x="941919" y="479425"/>
            <a:ext cx="2116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5" name="Freeform 1148"/>
          <p:cNvSpPr>
            <a:spLocks/>
          </p:cNvSpPr>
          <p:nvPr/>
        </p:nvSpPr>
        <p:spPr bwMode="auto">
          <a:xfrm>
            <a:off x="924986" y="46037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6" name="Freeform 1150"/>
          <p:cNvSpPr>
            <a:spLocks/>
          </p:cNvSpPr>
          <p:nvPr/>
        </p:nvSpPr>
        <p:spPr bwMode="auto">
          <a:xfrm>
            <a:off x="912286" y="447677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7" name="Freeform 1152"/>
          <p:cNvSpPr>
            <a:spLocks/>
          </p:cNvSpPr>
          <p:nvPr/>
        </p:nvSpPr>
        <p:spPr bwMode="auto">
          <a:xfrm>
            <a:off x="912286" y="447677"/>
            <a:ext cx="4233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8" name="Freeform 1154"/>
          <p:cNvSpPr>
            <a:spLocks/>
          </p:cNvSpPr>
          <p:nvPr/>
        </p:nvSpPr>
        <p:spPr bwMode="auto">
          <a:xfrm>
            <a:off x="886886" y="43497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9" name="Freeform 1156"/>
          <p:cNvSpPr>
            <a:spLocks/>
          </p:cNvSpPr>
          <p:nvPr/>
        </p:nvSpPr>
        <p:spPr bwMode="auto">
          <a:xfrm>
            <a:off x="886886" y="431801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0" name="Freeform 1163"/>
          <p:cNvSpPr>
            <a:spLocks/>
          </p:cNvSpPr>
          <p:nvPr/>
        </p:nvSpPr>
        <p:spPr bwMode="auto">
          <a:xfrm>
            <a:off x="814917" y="415928"/>
            <a:ext cx="8467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1" name="Freeform 1172"/>
          <p:cNvSpPr>
            <a:spLocks/>
          </p:cNvSpPr>
          <p:nvPr/>
        </p:nvSpPr>
        <p:spPr bwMode="auto">
          <a:xfrm>
            <a:off x="776820" y="476253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2" name="Freeform 1177"/>
          <p:cNvSpPr>
            <a:spLocks/>
          </p:cNvSpPr>
          <p:nvPr/>
        </p:nvSpPr>
        <p:spPr bwMode="auto">
          <a:xfrm>
            <a:off x="742953" y="534991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3" name="Freeform 1180"/>
          <p:cNvSpPr>
            <a:spLocks/>
          </p:cNvSpPr>
          <p:nvPr/>
        </p:nvSpPr>
        <p:spPr bwMode="auto">
          <a:xfrm>
            <a:off x="747186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4" name="Line 1187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5" name="Line 1188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6" name="Freeform 1208"/>
          <p:cNvSpPr>
            <a:spLocks/>
          </p:cNvSpPr>
          <p:nvPr/>
        </p:nvSpPr>
        <p:spPr bwMode="auto">
          <a:xfrm>
            <a:off x="793751" y="55721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7" name="Freeform 1210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8" name="Freeform 1214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9" name="Rectangle 1215"/>
          <p:cNvSpPr>
            <a:spLocks noChangeArrowheads="1"/>
          </p:cNvSpPr>
          <p:nvPr/>
        </p:nvSpPr>
        <p:spPr bwMode="auto">
          <a:xfrm>
            <a:off x="793751" y="627066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30" name="Freeform 1217"/>
          <p:cNvSpPr>
            <a:spLocks/>
          </p:cNvSpPr>
          <p:nvPr/>
        </p:nvSpPr>
        <p:spPr bwMode="auto">
          <a:xfrm>
            <a:off x="793751" y="6270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1" name="Freeform 1219"/>
          <p:cNvSpPr>
            <a:spLocks/>
          </p:cNvSpPr>
          <p:nvPr/>
        </p:nvSpPr>
        <p:spPr bwMode="auto">
          <a:xfrm>
            <a:off x="975786" y="54134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2" name="Freeform 1221"/>
          <p:cNvSpPr>
            <a:spLocks/>
          </p:cNvSpPr>
          <p:nvPr/>
        </p:nvSpPr>
        <p:spPr bwMode="auto">
          <a:xfrm>
            <a:off x="975786" y="541341"/>
            <a:ext cx="4233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3" name="Freeform 1234"/>
          <p:cNvSpPr>
            <a:spLocks/>
          </p:cNvSpPr>
          <p:nvPr/>
        </p:nvSpPr>
        <p:spPr bwMode="auto">
          <a:xfrm>
            <a:off x="9630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4" name="Line 1237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5" name="Line 1238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6" name="Freeform 1240"/>
          <p:cNvSpPr>
            <a:spLocks/>
          </p:cNvSpPr>
          <p:nvPr/>
        </p:nvSpPr>
        <p:spPr bwMode="auto">
          <a:xfrm>
            <a:off x="971551" y="541341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7" name="Freeform 1243"/>
          <p:cNvSpPr>
            <a:spLocks/>
          </p:cNvSpPr>
          <p:nvPr/>
        </p:nvSpPr>
        <p:spPr bwMode="auto">
          <a:xfrm>
            <a:off x="971553" y="53816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8" name="Freeform 1246"/>
          <p:cNvSpPr>
            <a:spLocks/>
          </p:cNvSpPr>
          <p:nvPr/>
        </p:nvSpPr>
        <p:spPr bwMode="auto">
          <a:xfrm>
            <a:off x="967320" y="547691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Freeform 1250"/>
          <p:cNvSpPr>
            <a:spLocks/>
          </p:cNvSpPr>
          <p:nvPr/>
        </p:nvSpPr>
        <p:spPr bwMode="auto">
          <a:xfrm>
            <a:off x="975786" y="53022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0" name="Freeform 1252"/>
          <p:cNvSpPr>
            <a:spLocks/>
          </p:cNvSpPr>
          <p:nvPr/>
        </p:nvSpPr>
        <p:spPr bwMode="auto">
          <a:xfrm>
            <a:off x="975786" y="527050"/>
            <a:ext cx="4233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1" name="Freeform 1255"/>
          <p:cNvSpPr>
            <a:spLocks/>
          </p:cNvSpPr>
          <p:nvPr/>
        </p:nvSpPr>
        <p:spPr bwMode="auto">
          <a:xfrm>
            <a:off x="9503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2" name="Rectangle 1256"/>
          <p:cNvSpPr>
            <a:spLocks noChangeArrowheads="1"/>
          </p:cNvSpPr>
          <p:nvPr/>
        </p:nvSpPr>
        <p:spPr bwMode="auto">
          <a:xfrm>
            <a:off x="963086" y="550866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3" name="Freeform 1258"/>
          <p:cNvSpPr>
            <a:spLocks/>
          </p:cNvSpPr>
          <p:nvPr/>
        </p:nvSpPr>
        <p:spPr bwMode="auto">
          <a:xfrm>
            <a:off x="963086" y="5508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4" name="Freeform 1266"/>
          <p:cNvSpPr>
            <a:spLocks/>
          </p:cNvSpPr>
          <p:nvPr/>
        </p:nvSpPr>
        <p:spPr bwMode="auto">
          <a:xfrm>
            <a:off x="971551" y="53499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5" name="Freeform 1269"/>
          <p:cNvSpPr>
            <a:spLocks/>
          </p:cNvSpPr>
          <p:nvPr/>
        </p:nvSpPr>
        <p:spPr bwMode="auto">
          <a:xfrm>
            <a:off x="971553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6" name="Line 1270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7" name="Line 1271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8" name="Rectangle 1272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9" name="Rectangle 1273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0" name="Line 1274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1" name="Line 1275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2" name="Freeform 1277"/>
          <p:cNvSpPr>
            <a:spLocks/>
          </p:cNvSpPr>
          <p:nvPr/>
        </p:nvSpPr>
        <p:spPr bwMode="auto">
          <a:xfrm>
            <a:off x="971551" y="523878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3" name="Freeform 1287"/>
          <p:cNvSpPr>
            <a:spLocks/>
          </p:cNvSpPr>
          <p:nvPr/>
        </p:nvSpPr>
        <p:spPr bwMode="auto">
          <a:xfrm>
            <a:off x="958853" y="514350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4" name="Freeform 1290"/>
          <p:cNvSpPr>
            <a:spLocks/>
          </p:cNvSpPr>
          <p:nvPr/>
        </p:nvSpPr>
        <p:spPr bwMode="auto">
          <a:xfrm>
            <a:off x="958853" y="517527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5" name="Rectangle 1335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6" name="Rectangle 1336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7" name="Rectangle 1337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8" name="Rectangle 1340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9" name="Rectangle 1341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0" name="Rectangle 1342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1" name="Rectangle 1343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2" name="Rectangle 1344"/>
          <p:cNvSpPr>
            <a:spLocks noChangeArrowheads="1"/>
          </p:cNvSpPr>
          <p:nvPr/>
        </p:nvSpPr>
        <p:spPr bwMode="auto">
          <a:xfrm>
            <a:off x="620186" y="485778"/>
            <a:ext cx="2116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457868" y="301628"/>
            <a:ext cx="11252869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457870" y="1460503"/>
            <a:ext cx="11253740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sp>
        <p:nvSpPr>
          <p:cNvPr id="64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6E8C5-46C5-4065-B7C6-3D8C05D849D9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301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464653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Poverty Maps in Croatia – 18 December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89A7-DD7D-46E7-9892-B321C4D47B66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8753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/>
          <p:cNvSpPr>
            <a:spLocks/>
          </p:cNvSpPr>
          <p:nvPr/>
        </p:nvSpPr>
        <p:spPr bwMode="auto">
          <a:xfrm flipH="1">
            <a:off x="8506884" y="615951"/>
            <a:ext cx="1352549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7" name="Freeform 1683"/>
          <p:cNvSpPr>
            <a:spLocks/>
          </p:cNvSpPr>
          <p:nvPr/>
        </p:nvSpPr>
        <p:spPr bwMode="auto">
          <a:xfrm flipH="1">
            <a:off x="9880600" y="3175"/>
            <a:ext cx="950384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475913" y="301625"/>
            <a:ext cx="11252649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475913" y="1599260"/>
            <a:ext cx="11253740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5913" y="1025408"/>
            <a:ext cx="11247297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1337734" y="6356351"/>
            <a:ext cx="76094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South Caucasus Programmatic Poverty Assessment: Armenia Program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476251" y="6350001"/>
            <a:ext cx="736600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7B669-9FFC-4949-B4B6-D4ECF2422F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97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ckground pptx 16x9 tit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MRRFEU pasica logotipi pptx 16x9 new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9" y="5509685"/>
            <a:ext cx="11391900" cy="153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196" y="1744414"/>
            <a:ext cx="10363200" cy="723851"/>
          </a:xfrm>
        </p:spPr>
        <p:txBody>
          <a:bodyPr/>
          <a:lstStyle>
            <a:lvl1pPr>
              <a:defRPr b="0" i="0">
                <a:latin typeface="VladaRHSans Med"/>
              </a:defRPr>
            </a:lvl1pPr>
          </a:lstStyle>
          <a:p>
            <a:r>
              <a:rPr lang="ta-I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196" y="2483691"/>
            <a:ext cx="8534400" cy="506095"/>
          </a:xfrm>
        </p:spPr>
        <p:txBody>
          <a:bodyPr>
            <a:no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  <a:latin typeface="Neo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a-IN" dirty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0BDC0-57FB-4FED-958D-15615EC5AC3E}" type="datetime1">
              <a:rPr lang="en-US" altLang="en-US"/>
              <a:pPr/>
              <a:t>1/19/2024</a:t>
            </a:fld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230784" y="6582835"/>
            <a:ext cx="2844800" cy="2751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532DF9-5820-49A3-B3BA-930B785D246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73185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 flipV="1">
            <a:off x="0" y="3"/>
            <a:ext cx="12192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 dirty="0"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311653"/>
            <a:ext cx="12192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2016832" y="1189792"/>
            <a:ext cx="9295741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2033565" y="3000005"/>
            <a:ext cx="9279009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7576097" y="4699004"/>
            <a:ext cx="3761560" cy="1393637"/>
          </a:xfrm>
        </p:spPr>
        <p:txBody>
          <a:bodyPr anchor="b"/>
          <a:lstStyle>
            <a:lvl1pPr marL="0" marR="0" indent="0" algn="r" defTabSz="6858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Tx/>
              <a:buNone/>
              <a:tabLst/>
              <a:defRPr sz="105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0" marR="0" indent="0" algn="r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 typeface="Wingdings" charset="0"/>
              <a:buNone/>
              <a:tabLst/>
              <a:defRPr sz="105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77335" y="4699001"/>
            <a:ext cx="6745111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7922685" y="6107116"/>
            <a:ext cx="3401483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A8E48989-3616-47CC-A4E3-7B8F52EA802B}" type="datetime1">
              <a:rPr lang="en-US" smtClean="0"/>
              <a:t>1/19/2024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4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/>
          <p:cNvSpPr>
            <a:spLocks/>
          </p:cNvSpPr>
          <p:nvPr/>
        </p:nvSpPr>
        <p:spPr bwMode="auto">
          <a:xfrm flipH="1">
            <a:off x="8506884" y="615953"/>
            <a:ext cx="1352549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" name="Freeform 1683"/>
          <p:cNvSpPr>
            <a:spLocks/>
          </p:cNvSpPr>
          <p:nvPr/>
        </p:nvSpPr>
        <p:spPr bwMode="auto">
          <a:xfrm flipH="1">
            <a:off x="9880600" y="3175"/>
            <a:ext cx="950384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475914" y="301625"/>
            <a:ext cx="11252649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475914" y="1599260"/>
            <a:ext cx="11253740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5914" y="1025408"/>
            <a:ext cx="11247297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3047E-C5BE-4D39-88CB-E812D3D65702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6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912" y="306742"/>
            <a:ext cx="4014520" cy="5616076"/>
          </a:xfrm>
        </p:spPr>
        <p:txBody>
          <a:bodyPr anchor="ctr"/>
          <a:lstStyle>
            <a:lvl1pPr algn="l"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0668" y="295618"/>
            <a:ext cx="6942667" cy="5592567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A891D-FDB6-4BF6-8EB4-FD33452D64A0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317654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3" y="288638"/>
            <a:ext cx="11377423" cy="461819"/>
          </a:xfrm>
        </p:spPr>
        <p:txBody>
          <a:bodyPr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0668" y="983838"/>
            <a:ext cx="6942667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2CC20-EE16-4553-BD62-6DC7155AF68A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62725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89" y="288638"/>
            <a:ext cx="11425544" cy="461819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0457" y="1443791"/>
            <a:ext cx="7076351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8126" y="1003049"/>
            <a:ext cx="4117137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830235" y="976315"/>
            <a:ext cx="7058749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8E14A-D40A-42EA-8EE3-318D18D3A99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6080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7"/>
            <a:ext cx="11213472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14" y="1788583"/>
            <a:ext cx="5511031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209904" y="1788512"/>
            <a:ext cx="5510784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475914" y="1429563"/>
            <a:ext cx="5511031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6209905" y="1421542"/>
            <a:ext cx="5510784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BF27-3B82-40DF-B499-50ACD7D2C4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46124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3" y="346364"/>
            <a:ext cx="4194123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0668" y="346367"/>
            <a:ext cx="6889193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5AF8D-BCC5-44C2-9636-629BD3C35F7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3693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3" y="346364"/>
            <a:ext cx="4194123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0668" y="346367"/>
            <a:ext cx="6889193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67694-7279-4E72-9B6F-269F92D2D7D4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327150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/>
          <p:cNvSpPr>
            <a:spLocks/>
          </p:cNvSpPr>
          <p:nvPr/>
        </p:nvSpPr>
        <p:spPr bwMode="auto">
          <a:xfrm flipH="1">
            <a:off x="10919885" y="6323016"/>
            <a:ext cx="465667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1799012972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051" name="Freeform 85"/>
          <p:cNvSpPr>
            <a:spLocks/>
          </p:cNvSpPr>
          <p:nvPr/>
        </p:nvSpPr>
        <p:spPr bwMode="auto">
          <a:xfrm flipH="1">
            <a:off x="11394017" y="6146800"/>
            <a:ext cx="328083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3" y="301625"/>
            <a:ext cx="11281833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1" y="1697041"/>
            <a:ext cx="1130511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2054" name="TextBox 7"/>
          <p:cNvSpPr txBox="1">
            <a:spLocks noChangeArrowheads="1"/>
          </p:cNvSpPr>
          <p:nvPr/>
        </p:nvSpPr>
        <p:spPr bwMode="auto">
          <a:xfrm>
            <a:off x="11578169" y="6207125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234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80484" y="6356353"/>
            <a:ext cx="423333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029D61-9D28-4AC7-A4EA-84447D2A121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8486" y="6356353"/>
            <a:ext cx="7886700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pic>
        <p:nvPicPr>
          <p:cNvPr id="2057" name="Picture 1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6311900"/>
            <a:ext cx="2643717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23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33550" y="323851"/>
            <a:ext cx="9277350" cy="2152649"/>
          </a:xfrm>
        </p:spPr>
        <p:txBody>
          <a:bodyPr>
            <a:noAutofit/>
          </a:bodyPr>
          <a:lstStyle/>
          <a:p>
            <a:pPr algn="ctr"/>
            <a:r>
              <a:rPr lang="en-US" sz="5400" b="0" dirty="0">
                <a:latin typeface="Garamond" panose="02020404030301010803" pitchFamily="18" charset="0"/>
              </a:rPr>
              <a:t>Taller de </a:t>
            </a:r>
            <a:r>
              <a:rPr lang="en-US" sz="5400" b="0" dirty="0" err="1">
                <a:latin typeface="Garamond" panose="02020404030301010803" pitchFamily="18" charset="0"/>
              </a:rPr>
              <a:t>Estimación</a:t>
            </a:r>
            <a:r>
              <a:rPr lang="en-US" sz="5400" b="0" dirty="0">
                <a:latin typeface="Garamond" panose="02020404030301010803" pitchFamily="18" charset="0"/>
              </a:rPr>
              <a:t> </a:t>
            </a:r>
            <a:r>
              <a:rPr lang="en-US" sz="5400" b="0" dirty="0" err="1">
                <a:latin typeface="Garamond" panose="02020404030301010803" pitchFamily="18" charset="0"/>
              </a:rPr>
              <a:t>en</a:t>
            </a:r>
            <a:r>
              <a:rPr lang="en-US" sz="5400" b="0" dirty="0">
                <a:latin typeface="Garamond" panose="02020404030301010803" pitchFamily="18" charset="0"/>
              </a:rPr>
              <a:t> </a:t>
            </a:r>
            <a:r>
              <a:rPr lang="en-US" sz="5400" b="0" dirty="0" err="1">
                <a:latin typeface="Garamond" panose="02020404030301010803" pitchFamily="18" charset="0"/>
              </a:rPr>
              <a:t>Áreas</a:t>
            </a:r>
            <a:r>
              <a:rPr lang="en-US" sz="5400" b="0" dirty="0">
                <a:latin typeface="Garamond" panose="02020404030301010803" pitchFamily="18" charset="0"/>
              </a:rPr>
              <a:t> </a:t>
            </a:r>
            <a:r>
              <a:rPr lang="en-US" sz="5400" b="0" dirty="0" err="1">
                <a:latin typeface="Garamond" panose="02020404030301010803" pitchFamily="18" charset="0"/>
              </a:rPr>
              <a:t>Pequeñas</a:t>
            </a:r>
            <a:endParaRPr lang="en-US" sz="4400" b="0" dirty="0">
              <a:latin typeface="Garamond" panose="02020404030301010803" pitchFamily="18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36" y="5086550"/>
            <a:ext cx="4248400" cy="831942"/>
          </a:xfr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F7E048D-B207-4139-AC07-17DB245DCA65}"/>
              </a:ext>
            </a:extLst>
          </p:cNvPr>
          <p:cNvSpPr txBox="1">
            <a:spLocks/>
          </p:cNvSpPr>
          <p:nvPr/>
        </p:nvSpPr>
        <p:spPr>
          <a:xfrm>
            <a:off x="1800225" y="272573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sz="3200" b="1">
                <a:solidFill>
                  <a:schemeClr val="bg1"/>
                </a:solidFill>
                <a:latin typeface="Garamond" panose="02020404030301010803" pitchFamily="18" charset="0"/>
              </a:rPr>
              <a:t>Sesión 4</a:t>
            </a:r>
            <a:endParaRPr lang="es-ES" sz="3200" b="1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lvl="0"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aramond" panose="02020404030301010803" pitchFamily="18" charset="0"/>
              </a:rPr>
              <a:t>25 de enero de 2024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aramond" panose="020204040303010108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47FAE-4F9D-4CD2-87F4-0F80103CE6AB}"/>
              </a:ext>
            </a:extLst>
          </p:cNvPr>
          <p:cNvSpPr txBox="1"/>
          <p:nvPr/>
        </p:nvSpPr>
        <p:spPr>
          <a:xfrm>
            <a:off x="5321508" y="5271688"/>
            <a:ext cx="645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Ramiro Málaga (rmalagaortega@worldbank.org)</a:t>
            </a:r>
          </a:p>
        </p:txBody>
      </p:sp>
    </p:spTree>
    <p:extLst>
      <p:ext uri="{BB962C8B-B14F-4D97-AF65-F5344CB8AC3E}">
        <p14:creationId xmlns:p14="http://schemas.microsoft.com/office/powerpoint/2010/main" val="37832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s-ES" sz="2800" b="1" dirty="0">
                <a:latin typeface="Garamond" panose="02020404030301010803" pitchFamily="18" charset="0"/>
              </a:rPr>
              <a:t>Objetivos de la Sesión 4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75914" y="1312452"/>
            <a:ext cx="11350326" cy="5043901"/>
          </a:xfrm>
        </p:spPr>
        <p:txBody>
          <a:bodyPr>
            <a:noAutofit/>
          </a:bodyPr>
          <a:lstStyle/>
          <a:p>
            <a:pPr marL="0" lvl="2" indent="0">
              <a:spcBef>
                <a:spcPts val="1200"/>
              </a:spcBef>
              <a:buNone/>
            </a:pPr>
            <a:r>
              <a:rPr lang="es-PE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Objetivos específicos: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Preparar reportes de resultados</a:t>
            </a:r>
          </a:p>
          <a:p>
            <a:pPr marL="889000" lvl="3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Tablas en Excel</a:t>
            </a:r>
          </a:p>
          <a:p>
            <a:pPr marL="889000" lvl="3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Gráficos más comunes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Poder preparar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mapas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 usando </a:t>
            </a:r>
            <a:r>
              <a:rPr lang="es-PE" dirty="0" err="1">
                <a:solidFill>
                  <a:schemeClr val="tx1"/>
                </a:solidFill>
                <a:latin typeface="Garamond" panose="02020404030301010803" pitchFamily="18" charset="0"/>
              </a:rPr>
              <a:t>spmap.ado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</a:p>
          <a:p>
            <a:pPr marL="889000" lvl="3" indent="-342900">
              <a:spcBef>
                <a:spcPts val="1200"/>
              </a:spcBef>
              <a:buFont typeface="+mj-lt"/>
              <a:buAutoNum type="alphaLcParenR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Transformar los archivos de información geoespacial (</a:t>
            </a:r>
            <a:r>
              <a:rPr lang="es-PE" dirty="0" err="1">
                <a:solidFill>
                  <a:schemeClr val="tx1"/>
                </a:solidFill>
                <a:latin typeface="Garamond" panose="02020404030301010803" pitchFamily="18" charset="0"/>
              </a:rPr>
              <a:t>shapefiles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) a Stata</a:t>
            </a:r>
          </a:p>
          <a:p>
            <a:pPr marL="889000" lvl="3" indent="-342900">
              <a:spcBef>
                <a:spcPts val="1200"/>
              </a:spcBef>
              <a:buFont typeface="+mj-lt"/>
              <a:buAutoNum type="alphaLcParenR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Hacer mapas de pobreza, intensidad y severidad</a:t>
            </a:r>
          </a:p>
          <a:p>
            <a:pPr marL="889000" lvl="3" indent="-342900">
              <a:spcBef>
                <a:spcPts val="1200"/>
              </a:spcBef>
              <a:buFont typeface="+mj-lt"/>
              <a:buAutoNum type="alphaLcParenR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Conocer cuentas y blogs sobre mapeo en Stata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Conocer otras opciones de </a:t>
            </a:r>
            <a:r>
              <a:rPr lang="es-PE" dirty="0" err="1">
                <a:solidFill>
                  <a:schemeClr val="tx1"/>
                </a:solidFill>
                <a:latin typeface="Garamond" panose="02020404030301010803" pitchFamily="18" charset="0"/>
              </a:rPr>
              <a:t>postestimación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 (como usar el vector </a:t>
            </a:r>
            <a:r>
              <a:rPr lang="es-PE">
                <a:solidFill>
                  <a:schemeClr val="tx1"/>
                </a:solidFill>
                <a:latin typeface="Garamond" panose="02020404030301010803" pitchFamily="18" charset="0"/>
              </a:rPr>
              <a:t>de predicciones: 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“</a:t>
            </a:r>
            <a:r>
              <a:rPr lang="es-PE" dirty="0" err="1">
                <a:solidFill>
                  <a:schemeClr val="tx1"/>
                </a:solidFill>
                <a:latin typeface="Garamond" panose="02020404030301010803" pitchFamily="18" charset="0"/>
              </a:rPr>
              <a:t>ydump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”)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Conocer otras opciones para hacer mapas ( </a:t>
            </a:r>
            <a:r>
              <a:rPr lang="es-PE" dirty="0" err="1">
                <a:solidFill>
                  <a:schemeClr val="tx1"/>
                </a:solidFill>
                <a:latin typeface="Garamond" panose="02020404030301010803" pitchFamily="18" charset="0"/>
              </a:rPr>
              <a:t>geoplot.ado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, R)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748205"/>
      </p:ext>
    </p:extLst>
  </p:cSld>
  <p:clrMapOvr>
    <a:masterClrMapping/>
  </p:clrMapOvr>
</p:sld>
</file>

<file path=ppt/theme/theme1.xml><?xml version="1.0" encoding="utf-8"?>
<a:theme xmlns:a="http://schemas.openxmlformats.org/drawingml/2006/main" name="Full Page Interior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4257</TotalTime>
  <Words>106</Words>
  <Application>Microsoft Office PowerPoint</Application>
  <PresentationFormat>Widescreen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Andes ExtraLight</vt:lpstr>
      <vt:lpstr>Arial</vt:lpstr>
      <vt:lpstr>Arial Bold</vt:lpstr>
      <vt:lpstr>Calibri</vt:lpstr>
      <vt:lpstr>Garamond</vt:lpstr>
      <vt:lpstr>Neo Sans</vt:lpstr>
      <vt:lpstr>Trebuchet MS</vt:lpstr>
      <vt:lpstr>VladaRHSans Med</vt:lpstr>
      <vt:lpstr>Wingdings</vt:lpstr>
      <vt:lpstr>Full Page Interior</vt:lpstr>
      <vt:lpstr>Taller de Estimación en Áreas Pequeñas</vt:lpstr>
      <vt:lpstr>Objetivos de la Sesión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Area Estimation</dc:title>
  <dc:creator>Paul Andres Corral Rodas</dc:creator>
  <cp:lastModifiedBy>Ramiro Alberto Malaga Ortega</cp:lastModifiedBy>
  <cp:revision>38</cp:revision>
  <dcterms:created xsi:type="dcterms:W3CDTF">2022-07-04T12:10:58Z</dcterms:created>
  <dcterms:modified xsi:type="dcterms:W3CDTF">2024-01-19T19:38:08Z</dcterms:modified>
</cp:coreProperties>
</file>