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CF422B6-98A1-48E4-AA50-440CACD68FC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ProfileProject-FAANG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19722E8-44CF-4ADF-AF20-77957989494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2023-11-01 1:12:37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Stocks Performance Comparison" id="2" name="slide2">
            <a:extLst>
              <a:ext uri="{FF2B5EF4-FFF2-40B4-BE49-F238E27FC236}">
                <a16:creationId xmlns:a16="http://schemas.microsoft.com/office/drawing/2014/main" id="{CB02550C-B96A-45F3-B0C2-1B83DC30DD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33"/>
            <a:ext cx="12192000" cy="672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2023-11-01T17:12:38Z</dcterms:created>
  <dcterms:modified xsi:type="dcterms:W3CDTF">2023-11-01T17:12:38Z</dcterms:modified>
</cp:coreProperties>
</file>