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2DF214B-B937-453F-A77D-092116167A5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ProfileProject_COVID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68502E7-BC94-43F0-92E9-83C63E4756B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2023-11-01 1:09:55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lobal Comparison of COVID Response" id="2" name="slide2">
            <a:extLst>
              <a:ext uri="{FF2B5EF4-FFF2-40B4-BE49-F238E27FC236}">
                <a16:creationId xmlns:a16="http://schemas.microsoft.com/office/drawing/2014/main" id="{D6D307B1-0EC1-422B-991B-0763C5FE13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66"/>
            <a:ext cx="12192000" cy="67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2023-11-01T17:09:56Z</dcterms:created>
  <dcterms:modified xsi:type="dcterms:W3CDTF">2023-11-01T17:09:56Z</dcterms:modified>
</cp:coreProperties>
</file>