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A94370-7CC0-4C3B-B0A0-179B407B6D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Zillow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806B33-FCFE-452B-985D-4DF7FEE0D7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2023-11-01 6:34:05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illow Home Prices" id="2" name="slide2">
            <a:extLst>
              <a:ext uri="{FF2B5EF4-FFF2-40B4-BE49-F238E27FC236}">
                <a16:creationId xmlns:a16="http://schemas.microsoft.com/office/drawing/2014/main" id="{9715F4C5-3D35-411D-82A0-877D38B14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1" y="0"/>
            <a:ext cx="10786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2023-11-01T22:34:08Z</dcterms:created>
  <dcterms:modified xsi:type="dcterms:W3CDTF">2023-11-01T22:34:08Z</dcterms:modified>
</cp:coreProperties>
</file>