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5" r:id="rId3"/>
    <p:sldId id="258" r:id="rId4"/>
    <p:sldId id="262" r:id="rId5"/>
    <p:sldId id="259" r:id="rId6"/>
    <p:sldId id="266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2" d="100"/>
          <a:sy n="112" d="100"/>
        </p:scale>
        <p:origin x="78" y="10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D28F2D-D4F3-4E2B-A0F3-7AAFDE0BC58B}" type="datetime1">
              <a:rPr lang="ru-RU" smtClean="0"/>
              <a:t>23.10.2020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951C-CA37-4221-943D-71E64EEEA549}" type="datetime1">
              <a:rPr lang="ru-RU" smtClean="0"/>
              <a:pPr/>
              <a:t>23.10.2020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B67F5-0266-4F57-BCC8-CAA9673E5902}" type="datetime1">
              <a:rPr lang="ru-RU" noProof="0" smtClean="0"/>
              <a:t>23.10.2020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5ADB00-8AAA-4C20-B03B-A012746A2014}" type="datetime1">
              <a:rPr lang="ru-RU" noProof="0" smtClean="0"/>
              <a:t>23.10.2020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0EA85A-0755-4D64-85AE-4D684CB44117}" type="datetime1">
              <a:rPr lang="ru-RU" noProof="0" smtClean="0"/>
              <a:t>23.10.2020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00F68-8153-43BD-9048-5E0203738055}" type="datetime1">
              <a:rPr lang="ru-RU" noProof="0" smtClean="0"/>
              <a:t>23.10.2020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6A3E5-DF0B-4BB4-83EC-7350AED6B333}" type="datetime1">
              <a:rPr lang="ru-RU" noProof="0" smtClean="0"/>
              <a:t>23.10.2020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B5BE7-11FF-4B74-A258-0B0852B1C612}" type="datetime1">
              <a:rPr lang="ru-RU" noProof="0" smtClean="0"/>
              <a:t>23.10.2020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3AEB0-DEE4-469A-ACA7-FCE298962CB8}" type="datetime1">
              <a:rPr lang="ru-RU" noProof="0" smtClean="0"/>
              <a:t>23.10.2020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850CA-FEA9-4ECA-92F5-9F1778664B8F}" type="datetime1">
              <a:rPr lang="ru-RU" noProof="0" smtClean="0"/>
              <a:t>23.10.2020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77D1A-AB3F-4195-91BD-ED29ADAC1B44}" type="datetime1">
              <a:rPr lang="ru-RU" noProof="0" smtClean="0"/>
              <a:t>23.10.2020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F1AFD-3CC9-4493-BC63-1C141B05CE5B}" type="datetime1">
              <a:rPr lang="ru-RU" noProof="0" smtClean="0"/>
              <a:t>23.10.2020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78092-39FE-416A-9517-019E99EC9D0E}" type="datetime1">
              <a:rPr lang="ru-RU" noProof="0" smtClean="0"/>
              <a:t>23.10.2020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8E1444-B5BA-4767-8208-964378902D11}" type="datetime1">
              <a:rPr lang="ru-RU" noProof="0" smtClean="0"/>
              <a:t>23.10.2020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83404" y="2970912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 Compilator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Ничипуренко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Анжела, Тимакова Валерия,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Ивус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Анастасия</a:t>
            </a:r>
          </a:p>
        </p:txBody>
      </p:sp>
      <p:grpSp>
        <p:nvGrpSpPr>
          <p:cNvPr id="56" name="Группа 55" descr="Это изображение содержит значок с тремя связанными человеческими фигурами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810105" y="74166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Полилиния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8" name="Полилиния 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9" name="Полилиния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60" name="Полилиния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4" name="Полилиния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5" name="Полилиния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6" name="Полилиния 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7" name="Полилиния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8" name="Полилиния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92708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sz="3200" dirty="0"/>
              <a:t>Описание идеи</a:t>
            </a:r>
          </a:p>
        </p:txBody>
      </p:sp>
      <p:sp>
        <p:nvSpPr>
          <p:cNvPr id="4" name="Надпись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1" y="1474959"/>
            <a:ext cx="3845219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sz="2000" b="1" dirty="0">
                <a:latin typeface="Segoe UI" panose="020B0502040204020203" pitchFamily="34" charset="0"/>
              </a:rPr>
              <a:t>Компилятор из </a:t>
            </a:r>
            <a:r>
              <a:rPr lang="en-US" sz="2000" b="1" dirty="0">
                <a:latin typeface="Segoe UI" panose="020B0502040204020203" pitchFamily="34" charset="0"/>
              </a:rPr>
              <a:t>Java </a:t>
            </a:r>
            <a:r>
              <a:rPr lang="ru-RU" sz="2000" b="1" dirty="0">
                <a:latin typeface="Segoe UI" panose="020B0502040204020203" pitchFamily="34" charset="0"/>
              </a:rPr>
              <a:t>в </a:t>
            </a:r>
            <a:r>
              <a:rPr lang="en-US" sz="2000" b="1" dirty="0">
                <a:latin typeface="Segoe UI" panose="020B0502040204020203" pitchFamily="34" charset="0"/>
              </a:rPr>
              <a:t>Pascal</a:t>
            </a:r>
            <a:endParaRPr lang="ru-RU" sz="2000" b="1" dirty="0">
              <a:latin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2321738"/>
            <a:ext cx="5369219" cy="218521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ru-RU" sz="1800" i="0" dirty="0"/>
              <a:t>Компилятор – это программа, которая считывает текст программы, написанной на исходном языке, и переводит его на эквивалентный другой язык. </a:t>
            </a:r>
            <a:endParaRPr lang="en-US" sz="1800" i="0" dirty="0"/>
          </a:p>
          <a:p>
            <a:endParaRPr lang="en-US" sz="1800" i="0" dirty="0"/>
          </a:p>
          <a:p>
            <a:r>
              <a:rPr lang="ru-RU" sz="1800" i="0" dirty="0"/>
              <a:t>Компилятор, который разработала наша команда, переводит подмножество языка </a:t>
            </a:r>
            <a:r>
              <a:rPr lang="en-US" sz="1800" i="0" dirty="0"/>
              <a:t>Java</a:t>
            </a:r>
            <a:r>
              <a:rPr lang="ru-RU" sz="1800" i="0" dirty="0"/>
              <a:t> в эквивалентное подмножество языка </a:t>
            </a:r>
            <a:r>
              <a:rPr lang="en-US" sz="1800" i="0" dirty="0"/>
              <a:t>Pascal.</a:t>
            </a:r>
          </a:p>
          <a:p>
            <a:endParaRPr lang="ru-RU" i="0" dirty="0"/>
          </a:p>
        </p:txBody>
      </p:sp>
      <p:pic>
        <p:nvPicPr>
          <p:cNvPr id="163" name="Рисунок 162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Заголовок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информацией о кадрах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828472" y="454466"/>
            <a:ext cx="517713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Перед нашей командой стояли следующие задачи: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5"/>
            <a:ext cx="4201583" cy="3988764"/>
            <a:chOff x="518433" y="1692049"/>
            <a:chExt cx="4201583" cy="3988764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492443"/>
              <a:chOff x="518433" y="1851126"/>
              <a:chExt cx="4201583" cy="492443"/>
            </a:xfrm>
          </p:grpSpPr>
          <p:sp>
            <p:nvSpPr>
              <p:cNvPr id="6" name="Прямоугольник: Скругленные углы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Разработать грамматику подмножества 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Java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;</a:t>
                </a: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492443"/>
              <a:chOff x="518433" y="2717554"/>
              <a:chExt cx="4201583" cy="492443"/>
            </a:xfrm>
          </p:grpSpPr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Описать контекстные условия входного языка;</a:t>
                </a:r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492443"/>
              <a:chOff x="518433" y="3597907"/>
              <a:chExt cx="4201583" cy="492443"/>
            </a:xfrm>
          </p:grpSpPr>
          <p:sp>
            <p:nvSpPr>
              <p:cNvPr id="11" name="Прямоугольник: Скругленные углы 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Описать соответствие конструкций входного и выходного языков;</a:t>
                </a:r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738664"/>
              <a:chOff x="518433" y="4478260"/>
              <a:chExt cx="4201583" cy="738664"/>
            </a:xfrm>
          </p:grpSpPr>
          <p:sp>
            <p:nvSpPr>
              <p:cNvPr id="13" name="Прямоугольник: Скругленные углы 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Разработать проекты лексического, синтаксического и семантического анализаторов.</a:t>
                </a:r>
              </a:p>
            </p:txBody>
          </p:sp>
        </p:grpSp>
      </p:grpSp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2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5149032" y="2304171"/>
            <a:ext cx="6172200" cy="39111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ru-RU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Входные данные включает в себя следующее подмножество языка </a:t>
            </a:r>
            <a:r>
              <a:rPr lang="en-US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Java</a:t>
            </a:r>
            <a:r>
              <a:rPr lang="ru-RU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ru-RU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1. типы данных: </a:t>
            </a:r>
            <a:r>
              <a:rPr lang="en-US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int, float, string, boolean; 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2. </a:t>
            </a:r>
            <a:r>
              <a:rPr lang="ru-RU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операторы: «+», «=», «-», «*», «/», «%», «==», «&lt;», «&gt;», «&lt;=», «&gt;=», «!=»; </a:t>
            </a:r>
          </a:p>
          <a:p>
            <a:pPr>
              <a:lnSpc>
                <a:spcPct val="120000"/>
              </a:lnSpc>
            </a:pPr>
            <a:r>
              <a:rPr lang="ru-RU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3. операторы циклов: </a:t>
            </a:r>
            <a:r>
              <a:rPr lang="en-US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for, while, do-while; 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4. </a:t>
            </a:r>
            <a:r>
              <a:rPr lang="ru-RU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операторы ветвления: </a:t>
            </a:r>
            <a:r>
              <a:rPr lang="en-US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if; 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5. </a:t>
            </a:r>
            <a:r>
              <a:rPr lang="ru-RU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функции: </a:t>
            </a:r>
            <a:r>
              <a:rPr lang="en-US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math.sin(), </a:t>
            </a:r>
            <a:r>
              <a:rPr lang="en-US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math.cos</a:t>
            </a:r>
            <a:r>
              <a:rPr lang="en-US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(); 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6. </a:t>
            </a:r>
            <a:r>
              <a:rPr lang="ru-RU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константа.</a:t>
            </a:r>
          </a:p>
          <a:p>
            <a:endParaRPr lang="ru-RU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ru-RU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Выходными данными является эквивалентное подмножество языка </a:t>
            </a:r>
            <a:r>
              <a:rPr lang="en-US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Pascal.</a:t>
            </a:r>
            <a:endParaRPr lang="ru-RU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9" name="Группа 28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18787" y="899340"/>
            <a:ext cx="4430272" cy="6043606"/>
            <a:chOff x="117404" y="1951388"/>
            <a:chExt cx="3810340" cy="519791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" name="Полилиния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149031" y="1128289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ru-RU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Входные и выходные данные </a:t>
            </a:r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6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-25742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238945" y="1418210"/>
            <a:ext cx="385937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ru-RU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Актуальность системы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538218" y="3648844"/>
            <a:ext cx="2879127" cy="172354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 rtl="0"/>
            <a:r>
              <a:rPr lang="ru-RU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Необычное, экстраординарное заслуживает внимания. Нечто может отличаться от остального, будучи новым, удивительным, рискованным или просто интересным.</a:t>
            </a:r>
          </a:p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</a:t>
            </a:r>
            <a:r>
              <a:rPr lang="ru-RU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                  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Йона Бергер</a:t>
            </a:r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3" y="36851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1382" y="1392808"/>
            <a:ext cx="242797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Зачем нам все это?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12435" y="1300476"/>
            <a:ext cx="3081436" cy="4058170"/>
            <a:chOff x="8428393" y="1300476"/>
            <a:chExt cx="3081436" cy="4058170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Инновационность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62691" y="1750527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Мы первые, кто сознательно создал компилятор из 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Java 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в 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Pascal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56261"/>
              <a:ext cx="304713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Удобство использования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72914" y="3387047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Комфортно Вам – клёво нам!</a:t>
              </a: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Надежность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28393" y="5112425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Надежен как швейцарские часы.</a:t>
              </a: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16CC774-B93C-44E2-A48D-454C531B8690}"/>
              </a:ext>
            </a:extLst>
          </p:cNvPr>
          <p:cNvSpPr/>
          <p:nvPr/>
        </p:nvSpPr>
        <p:spPr>
          <a:xfrm>
            <a:off x="4451382" y="2032830"/>
            <a:ext cx="2975669" cy="320087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Чаще всего компиляторы используются для перевода программы с некоторого высокоуровневого языка программирования в машинный код, который будет выполнен непосредственно компьютером. </a:t>
            </a:r>
          </a:p>
          <a:p>
            <a:pPr algn="just"/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algn="just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Так как новые языки программирования появляются довольно часто, задача разработки компиляторов для них всегда актуальна.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872150" y="3463191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 </a:t>
            </a:r>
            <a:r>
              <a:rPr lang="ru-RU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 descr="Это изображение содержит значок с тремя людьми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872150" y="653697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Полилиния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Полилиния 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Полилиния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9" name="Полилиния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0" name="Полилиния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1" name="Полилиния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2" name="Полилиния 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3" name="Полилиния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4" name="Полилиния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1</a:t>
            </a:r>
            <a:r>
              <a:rPr lang="en-US" dirty="0"/>
              <a:t>0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4_TF33668227.potx" id="{B65CD55F-C674-4D94-A054-112C1C8B0BA1}" vid="{823553B5-3B0A-463E-A0F4-6ACAF817F3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0</TotalTime>
  <Words>319</Words>
  <Application>Microsoft Office PowerPoint</Application>
  <PresentationFormat>Широкоэкранный</PresentationFormat>
  <Paragraphs>49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Тема Office</vt:lpstr>
      <vt:lpstr>Слайд 1 с информацией о кадрах</vt:lpstr>
      <vt:lpstr>Слайд 8 с информацией о кадрах</vt:lpstr>
      <vt:lpstr>Слайд 2 с информацией о кадрах</vt:lpstr>
      <vt:lpstr>Слайд 6 с информацией о кадрах</vt:lpstr>
      <vt:lpstr>Слайд 3 с информацией о кадрах</vt:lpstr>
      <vt:lpstr>Слайд 10 с информацией о кадрах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2020-10-23T06:59:04Z</dcterms:created>
  <dcterms:modified xsi:type="dcterms:W3CDTF">2020-10-23T07:50:38Z</dcterms:modified>
</cp:coreProperties>
</file>