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77CD6-EFE7-474B-8F8A-9A2E1579B5DC}" v="215" dt="2022-10-16T09:06:30.600"/>
    <p1510:client id="{DE9A6DEB-E257-41DA-A15F-660462A2C79D}" v="19" dt="2022-10-16T10:09:4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il BR" userId="e6ea3f8421019600" providerId="Windows Live" clId="Web-{21577CD6-EFE7-474B-8F8A-9A2E1579B5DC}"/>
    <pc:docChg chg="addSld modSld">
      <pc:chgData name="Aadil BR" userId="e6ea3f8421019600" providerId="Windows Live" clId="Web-{21577CD6-EFE7-474B-8F8A-9A2E1579B5DC}" dt="2022-10-16T09:06:30.600" v="227" actId="20577"/>
      <pc:docMkLst>
        <pc:docMk/>
      </pc:docMkLst>
      <pc:sldChg chg="addSp delSp modSp mod setBg addAnim">
        <pc:chgData name="Aadil BR" userId="e6ea3f8421019600" providerId="Windows Live" clId="Web-{21577CD6-EFE7-474B-8F8A-9A2E1579B5DC}" dt="2022-10-16T08:36:54.338" v="198"/>
        <pc:sldMkLst>
          <pc:docMk/>
          <pc:sldMk cId="3784089036" sldId="256"/>
        </pc:sldMkLst>
        <pc:spChg chg="mo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8" creationId="{B26EE4FD-480F-42A5-9FEB-DA630457CFB7}"/>
          </ac:spMkLst>
        </pc:spChg>
        <pc:spChg chg="add del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10" creationId="{A187062F-BE14-42FC-B06A-607DB23849C3}"/>
          </ac:spMkLst>
        </pc:spChg>
        <pc:spChg chg="add del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12" creationId="{731FE21B-2A45-4BF5-8B03-E12341988774}"/>
          </ac:spMkLst>
        </pc:spChg>
        <pc:spChg chg="add del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14" creationId="{2DC5A94D-79ED-48F5-9DC5-96CBB507CEC8}"/>
          </ac:spMkLst>
        </pc:spChg>
        <pc:spChg chg="add del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16" creationId="{93A3D4BE-AF25-4F9A-9C29-1145CCE24A28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1" creationId="{6F5A5072-7B47-4D32-B52A-4EBBF590B8A5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3" creationId="{9715DAF0-AE1B-46C9-8A6B-DB2AA05AB91D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5" creationId="{6016219D-510E-4184-9090-6D5578A87BD1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7" creationId="{AFF4A713-7B75-4B21-90D7-5AB19547C728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29" creationId="{DC631C0B-6DA6-4E57-8231-CE32B3434A7E}"/>
          </ac:spMkLst>
        </pc:spChg>
        <pc:spChg chg="add">
          <ac:chgData name="Aadil BR" userId="e6ea3f8421019600" providerId="Windows Live" clId="Web-{21577CD6-EFE7-474B-8F8A-9A2E1579B5DC}" dt="2022-10-16T08:36:54.338" v="197"/>
          <ac:spMkLst>
            <pc:docMk/>
            <pc:sldMk cId="3784089036" sldId="256"/>
            <ac:spMk id="31" creationId="{C29501E6-A978-4A61-9689-9085AF97A53A}"/>
          </ac:spMkLst>
        </pc:spChg>
        <pc:graphicFrameChg chg="add del mod modGraphic">
          <ac:chgData name="Aadil BR" userId="e6ea3f8421019600" providerId="Windows Live" clId="Web-{21577CD6-EFE7-474B-8F8A-9A2E1579B5DC}" dt="2022-10-16T08:17:38.504" v="49"/>
          <ac:graphicFrameMkLst>
            <pc:docMk/>
            <pc:sldMk cId="3784089036" sldId="256"/>
            <ac:graphicFrameMk id="5" creationId="{5CCAB457-C6FF-08CA-BE0B-159958C34BF1}"/>
          </ac:graphicFrameMkLst>
        </pc:graphicFrameChg>
      </pc:sldChg>
      <pc:sldChg chg="addSp delSp modSp new mod setBg">
        <pc:chgData name="Aadil BR" userId="e6ea3f8421019600" providerId="Windows Live" clId="Web-{21577CD6-EFE7-474B-8F8A-9A2E1579B5DC}" dt="2022-10-16T08:36:42.666" v="196"/>
        <pc:sldMkLst>
          <pc:docMk/>
          <pc:sldMk cId="3830346645" sldId="257"/>
        </pc:sldMkLst>
        <pc:spChg chg="mod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2" creationId="{2BDC88E9-A4B7-4DBC-3F6D-C2A5749652DF}"/>
          </ac:spMkLst>
        </pc:spChg>
        <pc:spChg chg="del mod">
          <ac:chgData name="Aadil BR" userId="e6ea3f8421019600" providerId="Windows Live" clId="Web-{21577CD6-EFE7-474B-8F8A-9A2E1579B5DC}" dt="2022-10-16T08:32:25.397" v="179"/>
          <ac:spMkLst>
            <pc:docMk/>
            <pc:sldMk cId="3830346645" sldId="257"/>
            <ac:spMk id="3" creationId="{E092D729-EB6E-A47C-F3EC-A641C72A307A}"/>
          </ac:spMkLst>
        </pc:spChg>
        <pc:spChg chg="add del">
          <ac:chgData name="Aadil BR" userId="e6ea3f8421019600" providerId="Windows Live" clId="Web-{21577CD6-EFE7-474B-8F8A-9A2E1579B5DC}" dt="2022-10-16T08:29:33.457" v="130"/>
          <ac:spMkLst>
            <pc:docMk/>
            <pc:sldMk cId="3830346645" sldId="257"/>
            <ac:spMk id="4" creationId="{FE61B58E-BB64-9BDA-8B66-4A2D0B5E42AB}"/>
          </ac:spMkLst>
        </pc:spChg>
        <pc:spChg chg="add del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9" creationId="{B819A166-7571-4003-A6B8-B62034C3ED30}"/>
          </ac:spMkLst>
        </pc:spChg>
        <pc:spChg chg="add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14" creationId="{BACC6370-2D7E-4714-9D71-7542949D7D5D}"/>
          </ac:spMkLst>
        </pc:spChg>
        <pc:spChg chg="add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16" creationId="{F68B3F68-107C-434F-AA38-110D5EA91B85}"/>
          </ac:spMkLst>
        </pc:spChg>
        <pc:spChg chg="add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18" creationId="{AAD0DBB9-1A4B-4391-81D4-CB19F9AB918A}"/>
          </ac:spMkLst>
        </pc:spChg>
        <pc:spChg chg="add">
          <ac:chgData name="Aadil BR" userId="e6ea3f8421019600" providerId="Windows Live" clId="Web-{21577CD6-EFE7-474B-8F8A-9A2E1579B5DC}" dt="2022-10-16T08:36:42.666" v="196"/>
          <ac:spMkLst>
            <pc:docMk/>
            <pc:sldMk cId="3830346645" sldId="257"/>
            <ac:spMk id="20" creationId="{063BBA22-50EA-4C4D-BE05-F1CE4E63AA56}"/>
          </ac:spMkLst>
        </pc:spChg>
        <pc:graphicFrameChg chg="add mod modGraphic">
          <ac:chgData name="Aadil BR" userId="e6ea3f8421019600" providerId="Windows Live" clId="Web-{21577CD6-EFE7-474B-8F8A-9A2E1579B5DC}" dt="2022-10-16T08:36:42.666" v="196"/>
          <ac:graphicFrameMkLst>
            <pc:docMk/>
            <pc:sldMk cId="3830346645" sldId="257"/>
            <ac:graphicFrameMk id="5" creationId="{DF040AE4-1ABD-46EA-9DC8-319F30B63E52}"/>
          </ac:graphicFrameMkLst>
        </pc:graphicFrameChg>
      </pc:sldChg>
      <pc:sldChg chg="addSp delSp modSp new mod setBg">
        <pc:chgData name="Aadil BR" userId="e6ea3f8421019600" providerId="Windows Live" clId="Web-{21577CD6-EFE7-474B-8F8A-9A2E1579B5DC}" dt="2022-10-16T08:36:12.681" v="195" actId="14100"/>
        <pc:sldMkLst>
          <pc:docMk/>
          <pc:sldMk cId="1657823056" sldId="258"/>
        </pc:sldMkLst>
        <pc:spChg chg="mod or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2" creationId="{9B7F5632-B56C-6612-2EED-DE8DCD2AB6BF}"/>
          </ac:spMkLst>
        </pc:spChg>
        <pc:spChg chg="del">
          <ac:chgData name="Aadil BR" userId="e6ea3f8421019600" providerId="Windows Live" clId="Web-{21577CD6-EFE7-474B-8F8A-9A2E1579B5DC}" dt="2022-10-16T08:35:14.946" v="188"/>
          <ac:spMkLst>
            <pc:docMk/>
            <pc:sldMk cId="1657823056" sldId="258"/>
            <ac:spMk id="3" creationId="{270E6990-CA40-D7C5-0DCE-46DD8526854E}"/>
          </ac:spMkLst>
        </pc:spChg>
        <pc:spChg chg="add del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8" creationId="{57AFA943-A0FA-323C-E215-6A799E108A15}"/>
          </ac:spMkLst>
        </pc:spChg>
        <pc:spChg chg="add del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11" creationId="{A44CB4EE-83AD-4C56-872E-1E3F03E706BB}"/>
          </ac:spMkLst>
        </pc:spChg>
        <pc:spChg chg="add del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13" creationId="{9255E12D-D5B1-4FC4-8749-107188960747}"/>
          </ac:spMkLst>
        </pc:spChg>
        <pc:spChg chg="add del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15" creationId="{9B20A794-0515-443F-9764-44A6569EC318}"/>
          </ac:spMkLst>
        </pc:spChg>
        <pc:spChg chg="add del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17" creationId="{A9CE15CA-2228-4197-93B9-E41A1DC42D51}"/>
          </ac:spMkLst>
        </pc:spChg>
        <pc:spChg chg="add del">
          <ac:chgData name="Aadil BR" userId="e6ea3f8421019600" providerId="Windows Live" clId="Web-{21577CD6-EFE7-474B-8F8A-9A2E1579B5DC}" dt="2022-10-16T08:35:58.822" v="192"/>
          <ac:spMkLst>
            <pc:docMk/>
            <pc:sldMk cId="1657823056" sldId="258"/>
            <ac:spMk id="22" creationId="{3C54F4CE-85F0-46ED-80DA-9518C9251AD1}"/>
          </ac:spMkLst>
        </pc:spChg>
        <pc:spChg chg="add del">
          <ac:chgData name="Aadil BR" userId="e6ea3f8421019600" providerId="Windows Live" clId="Web-{21577CD6-EFE7-474B-8F8A-9A2E1579B5DC}" dt="2022-10-16T08:35:58.822" v="192"/>
          <ac:spMkLst>
            <pc:docMk/>
            <pc:sldMk cId="1657823056" sldId="258"/>
            <ac:spMk id="24" creationId="{DADD1FCA-8ACB-4958-81DD-4CDD6D3E1921}"/>
          </ac:spMkLst>
        </pc:spChg>
        <pc:spChg chg="ad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26" creationId="{D07DD2DE-F619-49DD-B5E7-03A290FF4ED1}"/>
          </ac:spMkLst>
        </pc:spChg>
        <pc:spChg chg="ad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27" creationId="{A8384FB5-9ADC-4DDC-881B-597D56F5B15D}"/>
          </ac:spMkLst>
        </pc:spChg>
        <pc:spChg chg="ad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28" creationId="{85149191-5F60-4A28-AAFF-039F96B0F3EC}"/>
          </ac:spMkLst>
        </pc:spChg>
        <pc:spChg chg="ad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29" creationId="{91E5A9A7-95C6-4F4F-B00E-C82E07FE62EF}"/>
          </ac:spMkLst>
        </pc:spChg>
        <pc:spChg chg="add">
          <ac:chgData name="Aadil BR" userId="e6ea3f8421019600" providerId="Windows Live" clId="Web-{21577CD6-EFE7-474B-8F8A-9A2E1579B5DC}" dt="2022-10-16T08:35:58.837" v="193"/>
          <ac:spMkLst>
            <pc:docMk/>
            <pc:sldMk cId="1657823056" sldId="258"/>
            <ac:spMk id="30" creationId="{F8260ED5-17F7-4158-B241-D51DD4CF1B7E}"/>
          </ac:spMkLst>
        </pc:spChg>
        <pc:picChg chg="add mod ord">
          <ac:chgData name="Aadil BR" userId="e6ea3f8421019600" providerId="Windows Live" clId="Web-{21577CD6-EFE7-474B-8F8A-9A2E1579B5DC}" dt="2022-10-16T08:36:12.681" v="195" actId="14100"/>
          <ac:picMkLst>
            <pc:docMk/>
            <pc:sldMk cId="1657823056" sldId="258"/>
            <ac:picMk id="4" creationId="{5AA75CB8-098F-3A7C-A541-FBE07FEF473C}"/>
          </ac:picMkLst>
        </pc:picChg>
      </pc:sldChg>
      <pc:sldChg chg="addSp delSp modSp new mod setBg addAnim setClrOvrMap">
        <pc:chgData name="Aadil BR" userId="e6ea3f8421019600" providerId="Windows Live" clId="Web-{21577CD6-EFE7-474B-8F8A-9A2E1579B5DC}" dt="2022-10-16T09:04:57.832" v="219"/>
        <pc:sldMkLst>
          <pc:docMk/>
          <pc:sldMk cId="1526038380" sldId="259"/>
        </pc:sldMkLst>
        <pc:spChg chg="mo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2" creationId="{4736D880-4E52-EDF0-95B0-03E7AC14AD19}"/>
          </ac:spMkLst>
        </pc:spChg>
        <pc:spChg chg="mo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3" creationId="{62019CAA-61E5-D7AD-7431-CB83D9D3CD7B}"/>
          </ac:spMkLst>
        </pc:spChg>
        <pc:spChg chg="add del">
          <ac:chgData name="Aadil BR" userId="e6ea3f8421019600" providerId="Windows Live" clId="Web-{21577CD6-EFE7-474B-8F8A-9A2E1579B5DC}" dt="2022-10-16T09:04:32.800" v="218"/>
          <ac:spMkLst>
            <pc:docMk/>
            <pc:sldMk cId="1526038380" sldId="259"/>
            <ac:spMk id="9" creationId="{0671A8AE-40A1-4631-A6B8-581AFF065482}"/>
          </ac:spMkLst>
        </pc:spChg>
        <pc:spChg chg="add del">
          <ac:chgData name="Aadil BR" userId="e6ea3f8421019600" providerId="Windows Live" clId="Web-{21577CD6-EFE7-474B-8F8A-9A2E1579B5DC}" dt="2022-10-16T09:04:32.800" v="218"/>
          <ac:spMkLst>
            <pc:docMk/>
            <pc:sldMk cId="1526038380" sldId="259"/>
            <ac:spMk id="11" creationId="{AB58EF07-17C2-48CF-ABB0-EEF1F17CB8F0}"/>
          </ac:spMkLst>
        </pc:spChg>
        <pc:spChg chg="add del">
          <ac:chgData name="Aadil BR" userId="e6ea3f8421019600" providerId="Windows Live" clId="Web-{21577CD6-EFE7-474B-8F8A-9A2E1579B5DC}" dt="2022-10-16T09:04:32.800" v="218"/>
          <ac:spMkLst>
            <pc:docMk/>
            <pc:sldMk cId="1526038380" sldId="259"/>
            <ac:spMk id="13" creationId="{AF2F604E-43BE-4DC3-B983-E071523364F8}"/>
          </ac:spMkLst>
        </pc:spChg>
        <pc:spChg chg="add del">
          <ac:chgData name="Aadil BR" userId="e6ea3f8421019600" providerId="Windows Live" clId="Web-{21577CD6-EFE7-474B-8F8A-9A2E1579B5DC}" dt="2022-10-16T09:04:32.800" v="218"/>
          <ac:spMkLst>
            <pc:docMk/>
            <pc:sldMk cId="1526038380" sldId="259"/>
            <ac:spMk id="15" creationId="{08C9B587-E65E-4B52-B37C-ABEBB6E87928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20" creationId="{07322A9E-F1EC-405E-8971-BA906EFFCCB8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22" creationId="{A5704422-1118-4FD1-95AD-29A064EB80D9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24" creationId="{A88B2AAA-B805-498E-A9E6-98B885855498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26" creationId="{9B8051E0-19D7-43E1-BFD9-E6DBFEB3A3F1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28" creationId="{4EDB2B02-86A2-46F5-A4BE-B7D9B10411D6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30" creationId="{43954639-FB5D-41F4-9560-6F6DFE778425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32" creationId="{E898931C-0323-41FA-A036-20F818B1FF81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34" creationId="{89AFE9DD-0792-4B98-B4EB-97ACA17E6AA8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36" creationId="{3981F5C4-9AE1-404E-AF44-A4E6DB374F9D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38" creationId="{763C1781-8726-4FAC-8C45-FF40376BE409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40" creationId="{301491B5-56C7-43DC-A3D9-861EECCA056A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42" creationId="{237E2353-22DF-46E0-A200-FB30F8F394E2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44" creationId="{DD6138DB-057B-45F7-A5F4-E7BFDA20D02C}"/>
          </ac:spMkLst>
        </pc:spChg>
        <pc:spChg chg="add del">
          <ac:chgData name="Aadil BR" userId="e6ea3f8421019600" providerId="Windows Live" clId="Web-{21577CD6-EFE7-474B-8F8A-9A2E1579B5DC}" dt="2022-10-16T09:04:05.127" v="215"/>
          <ac:spMkLst>
            <pc:docMk/>
            <pc:sldMk cId="1526038380" sldId="259"/>
            <ac:spMk id="46" creationId="{79A54AB1-B64F-4843-BFAB-81CB74E66B65}"/>
          </ac:spMkLst>
        </pc:spChg>
        <pc:spChg chg="add del">
          <ac:chgData name="Aadil BR" userId="e6ea3f8421019600" providerId="Windows Live" clId="Web-{21577CD6-EFE7-474B-8F8A-9A2E1579B5DC}" dt="2022-10-16T09:04:32.784" v="217"/>
          <ac:spMkLst>
            <pc:docMk/>
            <pc:sldMk cId="1526038380" sldId="259"/>
            <ac:spMk id="48" creationId="{74426AB7-D619-4515-962A-BC83909EC015}"/>
          </ac:spMkLst>
        </pc:spChg>
        <pc:spChg chg="add del">
          <ac:chgData name="Aadil BR" userId="e6ea3f8421019600" providerId="Windows Live" clId="Web-{21577CD6-EFE7-474B-8F8A-9A2E1579B5DC}" dt="2022-10-16T09:04:32.784" v="217"/>
          <ac:spMkLst>
            <pc:docMk/>
            <pc:sldMk cId="1526038380" sldId="259"/>
            <ac:spMk id="49" creationId="{DE47DF98-723F-4AAC-ABCF-CACBC438F78F}"/>
          </ac:spMkLst>
        </pc:spChg>
        <pc:spChg chg="add del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52" creationId="{ACBE1851-2230-47A9-B000-CE9046EA61B9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58" creationId="{A4E37431-20F0-4DD6-84A9-ED2B644943A2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60" creationId="{0AE98B72-66C6-4AB4-AF0D-BA830DE86393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62" creationId="{407EAFC6-733F-403D-BB4D-05A3A28742F1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64" creationId="{17A36730-4CB0-4F61-AD11-A44C9765833F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66" creationId="{C69C79E1-F916-4929-A4F3-DE763D4BFA57}"/>
          </ac:spMkLst>
        </pc:spChg>
        <pc:spChg chg="add">
          <ac:chgData name="Aadil BR" userId="e6ea3f8421019600" providerId="Windows Live" clId="Web-{21577CD6-EFE7-474B-8F8A-9A2E1579B5DC}" dt="2022-10-16T09:04:57.832" v="219"/>
          <ac:spMkLst>
            <pc:docMk/>
            <pc:sldMk cId="1526038380" sldId="259"/>
            <ac:spMk id="68" creationId="{767334AB-16BD-4EC7-8C6B-4B5171600933}"/>
          </ac:spMkLst>
        </pc:spChg>
        <pc:picChg chg="add mod ord">
          <ac:chgData name="Aadil BR" userId="e6ea3f8421019600" providerId="Windows Live" clId="Web-{21577CD6-EFE7-474B-8F8A-9A2E1579B5DC}" dt="2022-10-16T09:04:57.832" v="219"/>
          <ac:picMkLst>
            <pc:docMk/>
            <pc:sldMk cId="1526038380" sldId="259"/>
            <ac:picMk id="4" creationId="{5A9A708A-98BF-CB30-63AC-FE76909CF01F}"/>
          </ac:picMkLst>
        </pc:picChg>
        <pc:cxnChg chg="add del">
          <ac:chgData name="Aadil BR" userId="e6ea3f8421019600" providerId="Windows Live" clId="Web-{21577CD6-EFE7-474B-8F8A-9A2E1579B5DC}" dt="2022-10-16T09:04:32.784" v="217"/>
          <ac:cxnSpMkLst>
            <pc:docMk/>
            <pc:sldMk cId="1526038380" sldId="259"/>
            <ac:cxnSpMk id="50" creationId="{EA29FC7C-9308-4FDE-8DCA-405668055B0F}"/>
          </ac:cxnSpMkLst>
        </pc:cxnChg>
        <pc:cxnChg chg="add del">
          <ac:chgData name="Aadil BR" userId="e6ea3f8421019600" providerId="Windows Live" clId="Web-{21577CD6-EFE7-474B-8F8A-9A2E1579B5DC}" dt="2022-10-16T09:04:57.832" v="219"/>
          <ac:cxnSpMkLst>
            <pc:docMk/>
            <pc:sldMk cId="1526038380" sldId="259"/>
            <ac:cxnSpMk id="53" creationId="{23B93832-6514-44F4-849B-5EE2C8A2337D}"/>
          </ac:cxnSpMkLst>
        </pc:cxnChg>
      </pc:sldChg>
      <pc:sldChg chg="addSp modSp new mod setBg">
        <pc:chgData name="Aadil BR" userId="e6ea3f8421019600" providerId="Windows Live" clId="Web-{21577CD6-EFE7-474B-8F8A-9A2E1579B5DC}" dt="2022-10-16T09:06:30.600" v="227" actId="20577"/>
        <pc:sldMkLst>
          <pc:docMk/>
          <pc:sldMk cId="3646592444" sldId="260"/>
        </pc:sldMkLst>
        <pc:spChg chg="mod">
          <ac:chgData name="Aadil BR" userId="e6ea3f8421019600" providerId="Windows Live" clId="Web-{21577CD6-EFE7-474B-8F8A-9A2E1579B5DC}" dt="2022-10-16T09:06:30.600" v="227" actId="20577"/>
          <ac:spMkLst>
            <pc:docMk/>
            <pc:sldMk cId="3646592444" sldId="260"/>
            <ac:spMk id="2" creationId="{09AE35A1-27CE-81C6-67C8-8DE4E1DDE9D6}"/>
          </ac:spMkLst>
        </pc:spChg>
        <pc:spChg chg="mo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3" creationId="{0F495AAF-8DEF-2D81-B021-8DB910DD2170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8" creationId="{09588DA8-065E-4F6F-8EFD-43104AB2E0CF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10" creationId="{C4285719-470E-454C-AF62-8323075F1F5B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12" creationId="{CD9FE4EF-C4D8-49A0-B2FF-81D8DB7D8A24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14" creationId="{4300840D-0A0B-4512-BACA-B439D5B9C57C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16" creationId="{D2B78728-A580-49A7-84F9-6EF6F583ADE0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18" creationId="{38FAA1A1-D861-433F-88FA-1E9D6FD31D11}"/>
          </ac:spMkLst>
        </pc:spChg>
        <pc:spChg chg="add">
          <ac:chgData name="Aadil BR" userId="e6ea3f8421019600" providerId="Windows Live" clId="Web-{21577CD6-EFE7-474B-8F8A-9A2E1579B5DC}" dt="2022-10-16T09:05:25.004" v="221"/>
          <ac:spMkLst>
            <pc:docMk/>
            <pc:sldMk cId="3646592444" sldId="260"/>
            <ac:spMk id="20" creationId="{8D71EDA1-87BF-4D5D-AB79-F346FD19278A}"/>
          </ac:spMkLst>
        </pc:spChg>
      </pc:sldChg>
    </pc:docChg>
  </pc:docChgLst>
  <pc:docChgLst>
    <pc:chgData name="Aadil BR" userId="e6ea3f8421019600" providerId="Windows Live" clId="Web-{DE9A6DEB-E257-41DA-A15F-660462A2C79D}"/>
    <pc:docChg chg="modSld">
      <pc:chgData name="Aadil BR" userId="e6ea3f8421019600" providerId="Windows Live" clId="Web-{DE9A6DEB-E257-41DA-A15F-660462A2C79D}" dt="2022-10-16T10:12:17.024" v="20" actId="20577"/>
      <pc:docMkLst>
        <pc:docMk/>
      </pc:docMkLst>
      <pc:sldChg chg="modSp">
        <pc:chgData name="Aadil BR" userId="e6ea3f8421019600" providerId="Windows Live" clId="Web-{DE9A6DEB-E257-41DA-A15F-660462A2C79D}" dt="2022-10-16T10:12:17.024" v="20" actId="20577"/>
        <pc:sldMkLst>
          <pc:docMk/>
          <pc:sldMk cId="3830346645" sldId="257"/>
        </pc:sldMkLst>
        <pc:graphicFrameChg chg="modGraphic">
          <ac:chgData name="Aadil BR" userId="e6ea3f8421019600" providerId="Windows Live" clId="Web-{DE9A6DEB-E257-41DA-A15F-660462A2C79D}" dt="2022-10-16T10:12:17.024" v="20" actId="20577"/>
          <ac:graphicFrameMkLst>
            <pc:docMk/>
            <pc:sldMk cId="3830346645" sldId="257"/>
            <ac:graphicFrameMk id="5" creationId="{DF040AE4-1ABD-46EA-9DC8-319F30B63E52}"/>
          </ac:graphicFrameMkLst>
        </pc:graphicFrameChg>
      </pc:sldChg>
      <pc:sldChg chg="modSp">
        <pc:chgData name="Aadil BR" userId="e6ea3f8421019600" providerId="Windows Live" clId="Web-{DE9A6DEB-E257-41DA-A15F-660462A2C79D}" dt="2022-10-16T10:09:41.958" v="15" actId="20577"/>
        <pc:sldMkLst>
          <pc:docMk/>
          <pc:sldMk cId="1526038380" sldId="259"/>
        </pc:sldMkLst>
        <pc:spChg chg="mod">
          <ac:chgData name="Aadil BR" userId="e6ea3f8421019600" providerId="Windows Live" clId="Web-{DE9A6DEB-E257-41DA-A15F-660462A2C79D}" dt="2022-10-16T09:50:41.812" v="3" actId="20577"/>
          <ac:spMkLst>
            <pc:docMk/>
            <pc:sldMk cId="1526038380" sldId="259"/>
            <ac:spMk id="2" creationId="{4736D880-4E52-EDF0-95B0-03E7AC14AD19}"/>
          </ac:spMkLst>
        </pc:spChg>
        <pc:spChg chg="mod">
          <ac:chgData name="Aadil BR" userId="e6ea3f8421019600" providerId="Windows Live" clId="Web-{DE9A6DEB-E257-41DA-A15F-660462A2C79D}" dt="2022-10-16T10:09:41.958" v="15" actId="20577"/>
          <ac:spMkLst>
            <pc:docMk/>
            <pc:sldMk cId="1526038380" sldId="259"/>
            <ac:spMk id="3" creationId="{62019CAA-61E5-D7AD-7431-CB83D9D3CD7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55EEB-E5D2-474D-8E84-3FAD1FB215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2E3B0B-B860-4718-A1B9-833491AB6D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 b="0" dirty="0">
              <a:latin typeface="Calibri Light" panose="020F0302020204030204"/>
            </a:rPr>
            <a:t> </a:t>
          </a:r>
          <a:r>
            <a:rPr lang="fr-FR" b="0" dirty="0"/>
            <a:t>Team :</a:t>
          </a:r>
          <a:r>
            <a:rPr lang="fr-FR" dirty="0"/>
            <a:t> Angela Salgado &amp; </a:t>
          </a:r>
          <a:r>
            <a:rPr lang="fr-FR" dirty="0" err="1"/>
            <a:t>Aadil</a:t>
          </a:r>
          <a:r>
            <a:rPr lang="fr-FR" dirty="0"/>
            <a:t> Ben Rachid</a:t>
          </a:r>
          <a:endParaRPr lang="en-US" dirty="0"/>
        </a:p>
      </dgm:t>
    </dgm:pt>
    <dgm:pt modelId="{821455B2-C236-4992-BEC9-10F37A1D10C7}" type="parTrans" cxnId="{14E33E6F-945B-41AA-BFE6-F38520F36C2B}">
      <dgm:prSet/>
      <dgm:spPr/>
      <dgm:t>
        <a:bodyPr/>
        <a:lstStyle/>
        <a:p>
          <a:endParaRPr lang="en-US"/>
        </a:p>
      </dgm:t>
    </dgm:pt>
    <dgm:pt modelId="{E0A761CC-2F09-4198-A619-A3DBD01CF282}" type="sibTrans" cxnId="{14E33E6F-945B-41AA-BFE6-F38520F36C2B}">
      <dgm:prSet/>
      <dgm:spPr/>
      <dgm:t>
        <a:bodyPr/>
        <a:lstStyle/>
        <a:p>
          <a:endParaRPr lang="en-US"/>
        </a:p>
      </dgm:t>
    </dgm:pt>
    <dgm:pt modelId="{72CA59CC-3BE2-4999-9F5B-B7A413B89F9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 dirty="0">
              <a:latin typeface="Calibri Light" panose="020F0302020204030204"/>
            </a:rPr>
            <a:t> </a:t>
          </a:r>
          <a:r>
            <a:rPr lang="fr-FR" dirty="0"/>
            <a:t>Jira Software </a:t>
          </a:r>
          <a:r>
            <a:rPr lang="fr-FR" dirty="0" err="1"/>
            <a:t>is</a:t>
          </a:r>
          <a:r>
            <a:rPr lang="fr-FR" dirty="0"/>
            <a:t> </a:t>
          </a:r>
          <a:r>
            <a:rPr lang="fr-FR" b="1" dirty="0" err="1"/>
            <a:t>designed</a:t>
          </a:r>
          <a:r>
            <a:rPr lang="fr-FR" b="1" dirty="0"/>
            <a:t> to help teams of all types to </a:t>
          </a:r>
          <a:r>
            <a:rPr lang="fr-FR" b="1" dirty="0" err="1"/>
            <a:t>work</a:t>
          </a:r>
          <a:r>
            <a:rPr lang="fr-FR" b="1" dirty="0"/>
            <a:t> and manage a </a:t>
          </a:r>
          <a:r>
            <a:rPr lang="fr-FR" b="1" dirty="0" err="1"/>
            <a:t>project</a:t>
          </a:r>
          <a:r>
            <a:rPr lang="fr-FR" b="1" dirty="0"/>
            <a:t>.</a:t>
          </a:r>
          <a:endParaRPr lang="en-US" dirty="0"/>
        </a:p>
      </dgm:t>
    </dgm:pt>
    <dgm:pt modelId="{25F71D8D-9F6B-4B46-BE76-192FC8E50409}" type="parTrans" cxnId="{0F965FCE-50B3-418F-B0E9-82A298E22DE9}">
      <dgm:prSet/>
      <dgm:spPr/>
      <dgm:t>
        <a:bodyPr/>
        <a:lstStyle/>
        <a:p>
          <a:endParaRPr lang="en-US"/>
        </a:p>
      </dgm:t>
    </dgm:pt>
    <dgm:pt modelId="{7167729D-2CC4-4C65-8BF3-BDC58EC77A33}" type="sibTrans" cxnId="{0F965FCE-50B3-418F-B0E9-82A298E22DE9}">
      <dgm:prSet/>
      <dgm:spPr/>
      <dgm:t>
        <a:bodyPr/>
        <a:lstStyle/>
        <a:p>
          <a:endParaRPr lang="en-US"/>
        </a:p>
      </dgm:t>
    </dgm:pt>
    <dgm:pt modelId="{5C0C0A71-A161-470E-A98D-16EAE85FC0BF}" type="pres">
      <dgm:prSet presAssocID="{6C655EEB-E5D2-474D-8E84-3FAD1FB215A1}" presName="root" presStyleCnt="0">
        <dgm:presLayoutVars>
          <dgm:dir/>
          <dgm:resizeHandles val="exact"/>
        </dgm:presLayoutVars>
      </dgm:prSet>
      <dgm:spPr/>
    </dgm:pt>
    <dgm:pt modelId="{EF823E19-611C-474E-86FD-5089CD8D3278}" type="pres">
      <dgm:prSet presAssocID="{5A2E3B0B-B860-4718-A1B9-833491AB6D83}" presName="compNode" presStyleCnt="0"/>
      <dgm:spPr/>
    </dgm:pt>
    <dgm:pt modelId="{027A3B05-5C29-4B5F-B8D2-31B8EAB73CAE}" type="pres">
      <dgm:prSet presAssocID="{5A2E3B0B-B860-4718-A1B9-833491AB6D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46DB7DB6-0583-473A-A28C-5182FECA5D38}" type="pres">
      <dgm:prSet presAssocID="{5A2E3B0B-B860-4718-A1B9-833491AB6D83}" presName="spaceRect" presStyleCnt="0"/>
      <dgm:spPr/>
    </dgm:pt>
    <dgm:pt modelId="{B9A356BE-D0E0-4ABD-AB26-CA92F6F7BA2F}" type="pres">
      <dgm:prSet presAssocID="{5A2E3B0B-B860-4718-A1B9-833491AB6D83}" presName="textRect" presStyleLbl="revTx" presStyleIdx="0" presStyleCnt="2">
        <dgm:presLayoutVars>
          <dgm:chMax val="1"/>
          <dgm:chPref val="1"/>
        </dgm:presLayoutVars>
      </dgm:prSet>
      <dgm:spPr/>
    </dgm:pt>
    <dgm:pt modelId="{FAB41844-8F6A-45A9-9A7E-7CB41178303B}" type="pres">
      <dgm:prSet presAssocID="{E0A761CC-2F09-4198-A619-A3DBD01CF282}" presName="sibTrans" presStyleCnt="0"/>
      <dgm:spPr/>
    </dgm:pt>
    <dgm:pt modelId="{064DE5CD-312E-4FB1-9C33-240E058DEAAD}" type="pres">
      <dgm:prSet presAssocID="{72CA59CC-3BE2-4999-9F5B-B7A413B89F9C}" presName="compNode" presStyleCnt="0"/>
      <dgm:spPr/>
    </dgm:pt>
    <dgm:pt modelId="{4F7D6D65-4156-4CAC-B5C8-996FCBA2D23F}" type="pres">
      <dgm:prSet presAssocID="{72CA59CC-3BE2-4999-9F5B-B7A413B89F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D02DE3CF-4F04-47FA-A2C0-19DD903F76BC}" type="pres">
      <dgm:prSet presAssocID="{72CA59CC-3BE2-4999-9F5B-B7A413B89F9C}" presName="spaceRect" presStyleCnt="0"/>
      <dgm:spPr/>
    </dgm:pt>
    <dgm:pt modelId="{52125627-32AC-4899-AFC6-1745D16C72CA}" type="pres">
      <dgm:prSet presAssocID="{72CA59CC-3BE2-4999-9F5B-B7A413B89F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250B3E-A808-4ECA-A1FC-667BA6504BAA}" type="presOf" srcId="{72CA59CC-3BE2-4999-9F5B-B7A413B89F9C}" destId="{52125627-32AC-4899-AFC6-1745D16C72CA}" srcOrd="0" destOrd="0" presId="urn:microsoft.com/office/officeart/2018/2/layout/IconLabelList"/>
    <dgm:cxn modelId="{B5F3EF63-B24C-4480-9F29-2F732504B48B}" type="presOf" srcId="{5A2E3B0B-B860-4718-A1B9-833491AB6D83}" destId="{B9A356BE-D0E0-4ABD-AB26-CA92F6F7BA2F}" srcOrd="0" destOrd="0" presId="urn:microsoft.com/office/officeart/2018/2/layout/IconLabelList"/>
    <dgm:cxn modelId="{14E33E6F-945B-41AA-BFE6-F38520F36C2B}" srcId="{6C655EEB-E5D2-474D-8E84-3FAD1FB215A1}" destId="{5A2E3B0B-B860-4718-A1B9-833491AB6D83}" srcOrd="0" destOrd="0" parTransId="{821455B2-C236-4992-BEC9-10F37A1D10C7}" sibTransId="{E0A761CC-2F09-4198-A619-A3DBD01CF282}"/>
    <dgm:cxn modelId="{0F965FCE-50B3-418F-B0E9-82A298E22DE9}" srcId="{6C655EEB-E5D2-474D-8E84-3FAD1FB215A1}" destId="{72CA59CC-3BE2-4999-9F5B-B7A413B89F9C}" srcOrd="1" destOrd="0" parTransId="{25F71D8D-9F6B-4B46-BE76-192FC8E50409}" sibTransId="{7167729D-2CC4-4C65-8BF3-BDC58EC77A33}"/>
    <dgm:cxn modelId="{F8DE3AF8-85E3-4AB3-8720-344AFA7E088C}" type="presOf" srcId="{6C655EEB-E5D2-474D-8E84-3FAD1FB215A1}" destId="{5C0C0A71-A161-470E-A98D-16EAE85FC0BF}" srcOrd="0" destOrd="0" presId="urn:microsoft.com/office/officeart/2018/2/layout/IconLabelList"/>
    <dgm:cxn modelId="{E7837DAF-EDFE-4474-BB22-FD0D3254585B}" type="presParOf" srcId="{5C0C0A71-A161-470E-A98D-16EAE85FC0BF}" destId="{EF823E19-611C-474E-86FD-5089CD8D3278}" srcOrd="0" destOrd="0" presId="urn:microsoft.com/office/officeart/2018/2/layout/IconLabelList"/>
    <dgm:cxn modelId="{C01BB193-2920-4680-81DD-638BAFAFED60}" type="presParOf" srcId="{EF823E19-611C-474E-86FD-5089CD8D3278}" destId="{027A3B05-5C29-4B5F-B8D2-31B8EAB73CAE}" srcOrd="0" destOrd="0" presId="urn:microsoft.com/office/officeart/2018/2/layout/IconLabelList"/>
    <dgm:cxn modelId="{980BA085-4C4F-46F9-BF80-20EAE7732434}" type="presParOf" srcId="{EF823E19-611C-474E-86FD-5089CD8D3278}" destId="{46DB7DB6-0583-473A-A28C-5182FECA5D38}" srcOrd="1" destOrd="0" presId="urn:microsoft.com/office/officeart/2018/2/layout/IconLabelList"/>
    <dgm:cxn modelId="{97A2B85E-31DC-4F8E-96D9-A7911DC7F819}" type="presParOf" srcId="{EF823E19-611C-474E-86FD-5089CD8D3278}" destId="{B9A356BE-D0E0-4ABD-AB26-CA92F6F7BA2F}" srcOrd="2" destOrd="0" presId="urn:microsoft.com/office/officeart/2018/2/layout/IconLabelList"/>
    <dgm:cxn modelId="{5617B032-1627-4EC9-A1CB-A5A373EEB33E}" type="presParOf" srcId="{5C0C0A71-A161-470E-A98D-16EAE85FC0BF}" destId="{FAB41844-8F6A-45A9-9A7E-7CB41178303B}" srcOrd="1" destOrd="0" presId="urn:microsoft.com/office/officeart/2018/2/layout/IconLabelList"/>
    <dgm:cxn modelId="{2933B91F-328C-4F87-81A1-B0009FA2104E}" type="presParOf" srcId="{5C0C0A71-A161-470E-A98D-16EAE85FC0BF}" destId="{064DE5CD-312E-4FB1-9C33-240E058DEAAD}" srcOrd="2" destOrd="0" presId="urn:microsoft.com/office/officeart/2018/2/layout/IconLabelList"/>
    <dgm:cxn modelId="{683F7873-615B-4541-8C28-F510D33EA433}" type="presParOf" srcId="{064DE5CD-312E-4FB1-9C33-240E058DEAAD}" destId="{4F7D6D65-4156-4CAC-B5C8-996FCBA2D23F}" srcOrd="0" destOrd="0" presId="urn:microsoft.com/office/officeart/2018/2/layout/IconLabelList"/>
    <dgm:cxn modelId="{BB1537C6-6DB4-4576-9147-2D28F16895D3}" type="presParOf" srcId="{064DE5CD-312E-4FB1-9C33-240E058DEAAD}" destId="{D02DE3CF-4F04-47FA-A2C0-19DD903F76BC}" srcOrd="1" destOrd="0" presId="urn:microsoft.com/office/officeart/2018/2/layout/IconLabelList"/>
    <dgm:cxn modelId="{A4F6AB93-7AC7-4D25-8CBD-EBD8C2326397}" type="presParOf" srcId="{064DE5CD-312E-4FB1-9C33-240E058DEAAD}" destId="{52125627-32AC-4899-AFC6-1745D16C72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3B05-5C29-4B5F-B8D2-31B8EAB73CA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356BE-D0E0-4ABD-AB26-CA92F6F7BA2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kern="1200" dirty="0">
              <a:latin typeface="Calibri Light" panose="020F0302020204030204"/>
            </a:rPr>
            <a:t> </a:t>
          </a:r>
          <a:r>
            <a:rPr lang="fr-FR" sz="1900" b="0" kern="1200" dirty="0"/>
            <a:t>Team :</a:t>
          </a:r>
          <a:r>
            <a:rPr lang="fr-FR" sz="1900" kern="1200" dirty="0"/>
            <a:t> Angela Salgado &amp; </a:t>
          </a:r>
          <a:r>
            <a:rPr lang="fr-FR" sz="1900" kern="1200" dirty="0" err="1"/>
            <a:t>Aadil</a:t>
          </a:r>
          <a:r>
            <a:rPr lang="fr-FR" sz="1900" kern="1200" dirty="0"/>
            <a:t> Ben Rachid</a:t>
          </a:r>
          <a:endParaRPr lang="en-US" sz="1900" kern="1200" dirty="0"/>
        </a:p>
      </dsp:txBody>
      <dsp:txXfrm>
        <a:off x="765914" y="2943510"/>
        <a:ext cx="4320000" cy="720000"/>
      </dsp:txXfrm>
    </dsp:sp>
    <dsp:sp modelId="{4F7D6D65-4156-4CAC-B5C8-996FCBA2D23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25627-32AC-4899-AFC6-1745D16C72C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Calibri Light" panose="020F0302020204030204"/>
            </a:rPr>
            <a:t> </a:t>
          </a:r>
          <a:r>
            <a:rPr lang="fr-FR" sz="1900" kern="1200" dirty="0"/>
            <a:t>Jira Software </a:t>
          </a:r>
          <a:r>
            <a:rPr lang="fr-FR" sz="1900" kern="1200" dirty="0" err="1"/>
            <a:t>is</a:t>
          </a:r>
          <a:r>
            <a:rPr lang="fr-FR" sz="1900" kern="1200" dirty="0"/>
            <a:t> </a:t>
          </a:r>
          <a:r>
            <a:rPr lang="fr-FR" sz="1900" b="1" kern="1200" dirty="0" err="1"/>
            <a:t>designed</a:t>
          </a:r>
          <a:r>
            <a:rPr lang="fr-FR" sz="1900" b="1" kern="1200" dirty="0"/>
            <a:t> to help teams of all types to </a:t>
          </a:r>
          <a:r>
            <a:rPr lang="fr-FR" sz="1900" b="1" kern="1200" dirty="0" err="1"/>
            <a:t>work</a:t>
          </a:r>
          <a:r>
            <a:rPr lang="fr-FR" sz="1900" b="1" kern="1200" dirty="0"/>
            <a:t> and manage a </a:t>
          </a:r>
          <a:r>
            <a:rPr lang="fr-FR" sz="1900" b="1" kern="1200" dirty="0" err="1"/>
            <a:t>project</a:t>
          </a:r>
          <a:r>
            <a:rPr lang="fr-FR" sz="1900" b="1" kern="1200" dirty="0"/>
            <a:t>.</a:t>
          </a:r>
          <a:endParaRPr lang="en-US" sz="1900" kern="1200" dirty="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9260" y="699924"/>
            <a:ext cx="7542737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  <a:cs typeface="Calibri Light"/>
              </a:rPr>
              <a:t>Project 1 : </a:t>
            </a:r>
            <a:r>
              <a:rPr lang="fr-FR" sz="4800" dirty="0" err="1">
                <a:solidFill>
                  <a:srgbClr val="FFFFFF"/>
                </a:solidFill>
                <a:cs typeface="Calibri Light"/>
              </a:rPr>
              <a:t>Hangman</a:t>
            </a:r>
            <a:r>
              <a:rPr lang="fr-FR" sz="4800" dirty="0">
                <a:solidFill>
                  <a:srgbClr val="FFFFFF"/>
                </a:solidFill>
                <a:cs typeface="Calibri Light"/>
              </a:rPr>
              <a:t>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D3CE0-83F2-1503-E2C0-1A72AC7D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57" y="4836292"/>
            <a:ext cx="1422853" cy="1536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3C31C-0EEF-792E-6CA4-4A22151F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1" y="600178"/>
            <a:ext cx="3115260" cy="31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DC88E9-A4B7-4DBC-3F6D-C2A57496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cs typeface="Calibri Light"/>
              </a:rPr>
              <a:t>Organisation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F040AE4-1ABD-46EA-9DC8-319F30B63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340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3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7F5632-B56C-6612-2EED-DE8DCD2A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AA75CB8-098F-3A7C-A541-FBE07FEF4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" r="654" b="3"/>
          <a:stretch/>
        </p:blipFill>
        <p:spPr>
          <a:xfrm>
            <a:off x="4717645" y="480123"/>
            <a:ext cx="6976127" cy="59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2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36D880-4E52-EDF0-95B0-03E7AC14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cs typeface="Calibri Light"/>
              </a:rPr>
              <a:t>Code </a:t>
            </a:r>
            <a:r>
              <a:rPr lang="fr-FR" sz="4000" dirty="0" err="1">
                <a:solidFill>
                  <a:srgbClr val="FFFFFF"/>
                </a:solidFill>
                <a:cs typeface="Calibri Light"/>
              </a:rPr>
              <a:t>Presentation</a:t>
            </a:r>
            <a:endParaRPr lang="fr-FR" sz="4000" dirty="0" err="1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019CAA-61E5-D7AD-7431-CB83D9D3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  <a:cs typeface="Calibri"/>
              </a:rPr>
              <a:t>Démo</a:t>
            </a:r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9A708A-98BF-CB30-63AC-FE76909C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7" t="9091" r="25093" b="1"/>
          <a:stretch/>
        </p:blipFill>
        <p:spPr>
          <a:xfrm>
            <a:off x="6096000" y="1188291"/>
            <a:ext cx="5608320" cy="44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AE35A1-27CE-81C6-67C8-8DE4E1DD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cs typeface="Calibri Light"/>
              </a:rPr>
              <a:t>Q &amp; A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186AC-7324-778A-59B0-F2C38769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425" y="199752"/>
            <a:ext cx="7847485" cy="45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1D43C-18AC-9B2A-3EE9-D31F1B6A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3" y="992923"/>
            <a:ext cx="10708452" cy="48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23A31-28B4-E361-8D1E-0B42D5B9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9" y="1677653"/>
            <a:ext cx="7751126" cy="269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827A4-BF0C-C268-EB6F-F71C773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65" y="1381106"/>
            <a:ext cx="4164996" cy="36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9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Project 1 : Hangman Game</vt:lpstr>
      <vt:lpstr>Organisation</vt:lpstr>
      <vt:lpstr>FlowChart</vt:lpstr>
      <vt:lpstr>Code Presentation</vt:lpstr>
      <vt:lpstr>Q &amp; 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angelasalgadob@gmail.com</cp:lastModifiedBy>
  <cp:revision>111</cp:revision>
  <dcterms:created xsi:type="dcterms:W3CDTF">2022-10-16T08:12:33Z</dcterms:created>
  <dcterms:modified xsi:type="dcterms:W3CDTF">2022-10-17T06:13:29Z</dcterms:modified>
</cp:coreProperties>
</file>