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6" r:id="rId12"/>
    <p:sldId id="295" r:id="rId13"/>
    <p:sldId id="267" r:id="rId14"/>
    <p:sldId id="296" r:id="rId15"/>
    <p:sldId id="298" r:id="rId16"/>
    <p:sldId id="299" r:id="rId17"/>
  </p:sldIdLst>
  <p:sldSz cx="9144000" cy="5143500"/>
  <p:notesSz cx="6858000" cy="9144000"/>
  <p:embeddedFontLst>
    <p:embeddedFont>
      <p:font typeface="Oswald" panose="02000503000000000000"/>
      <p:regular r:id="rId21"/>
    </p:embeddedFont>
    <p:embeddedFont>
      <p:font typeface="Open Sans" panose="020B0606030504020204"/>
      <p:regular r:id="rId22"/>
    </p:embeddedFont>
    <p:embeddedFont>
      <p:font typeface="NSimSun" panose="02010609030101010101" charset="-122"/>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43"/>
        <p:cNvGrpSpPr/>
        <p:nvPr/>
      </p:nvGrpSpPr>
      <p:grpSpPr>
        <a:xfrm>
          <a:off x="0" y="0"/>
          <a:ext cx="0" cy="0"/>
          <a:chOff x="0" y="0"/>
          <a:chExt cx="0" cy="0"/>
        </a:xfrm>
      </p:grpSpPr>
      <p:sp>
        <p:nvSpPr>
          <p:cNvPr id="44" name="Google Shape;44;g35f391192_0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g35f391192_073: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f391192_07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48"/>
        <p:cNvGrpSpPr/>
        <p:nvPr/>
      </p:nvGrpSpPr>
      <p:grpSpPr>
        <a:xfrm>
          <a:off x="0" y="0"/>
          <a:ext cx="0" cy="0"/>
          <a:chOff x="0" y="0"/>
          <a:chExt cx="0" cy="0"/>
        </a:xfrm>
      </p:grpSpPr>
      <p:sp>
        <p:nvSpPr>
          <p:cNvPr id="49" name="Google Shape;49;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 name="Google Shape;50;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58" name="Google Shape;58;g35f391192_0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5f391192_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65"/>
        <p:cNvGrpSpPr/>
        <p:nvPr/>
      </p:nvGrpSpPr>
      <p:grpSpPr>
        <a:xfrm>
          <a:off x="0" y="0"/>
          <a:ext cx="0" cy="0"/>
          <a:chOff x="0" y="0"/>
          <a:chExt cx="0" cy="0"/>
        </a:xfrm>
      </p:grpSpPr>
      <p:sp>
        <p:nvSpPr>
          <p:cNvPr id="66" name="Google Shape;66;g35f391192_02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f391192_0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 name="Shape 73"/>
        <p:cNvGrpSpPr/>
        <p:nvPr/>
      </p:nvGrpSpPr>
      <p:grpSpPr>
        <a:xfrm>
          <a:off x="0" y="0"/>
          <a:ext cx="0" cy="0"/>
          <a:chOff x="0" y="0"/>
          <a:chExt cx="0" cy="0"/>
        </a:xfrm>
      </p:grpSpPr>
      <p:sp>
        <p:nvSpPr>
          <p:cNvPr id="74" name="Google Shape;74;g35f391192_0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5f391192_0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 name="Shape 79"/>
        <p:cNvGrpSpPr/>
        <p:nvPr/>
      </p:nvGrpSpPr>
      <p:grpSpPr>
        <a:xfrm>
          <a:off x="0" y="0"/>
          <a:ext cx="0" cy="0"/>
          <a:chOff x="0" y="0"/>
          <a:chExt cx="0" cy="0"/>
        </a:xfrm>
      </p:grpSpPr>
      <p:sp>
        <p:nvSpPr>
          <p:cNvPr id="80" name="Google Shape;80;p: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g35ed75ccf_015: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ed75ccf_0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g35f391192_017: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f391192_0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g35f391192_065: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bg>
      <p:bgPr>
        <a:solidFill>
          <a:schemeClr val="accent2"/>
        </a:solidFill>
        <a:effectLst/>
      </p:bgPr>
    </p:bg>
    <p:spTree>
      <p:nvGrpSpPr>
        <p:cNvPr id="10" name="Shape 10"/>
        <p:cNvGrpSpPr/>
        <p:nvPr/>
      </p:nvGrpSpPr>
      <p:grpSpPr>
        <a:xfrm>
          <a:off x="0" y="0"/>
          <a:ext cx="0" cy="0"/>
          <a:chOff x="0" y="0"/>
          <a:chExt cx="0" cy="0"/>
        </a:xfrm>
      </p:grpSpPr>
      <p:sp>
        <p:nvSpPr>
          <p:cNvPr id="11" name="Google Shape;11;p2"/>
          <p:cNvSpPr txBox="1"/>
          <p:nvPr>
            <p:ph type="ctrTitle"/>
          </p:nvPr>
        </p:nvSpPr>
        <p:spPr>
          <a:xfrm>
            <a:off x="776975" y="347081"/>
            <a:ext cx="6255300" cy="40554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2"/>
              </a:buClr>
              <a:buSzPts val="5600"/>
              <a:buNone/>
              <a:defRPr sz="5600">
                <a:solidFill>
                  <a:schemeClr val="accent2"/>
                </a:solidFill>
              </a:defRPr>
            </a:lvl1pPr>
            <a:lvl2pPr lvl="1">
              <a:spcBef>
                <a:spcPts val="0"/>
              </a:spcBef>
              <a:spcAft>
                <a:spcPts val="0"/>
              </a:spcAft>
              <a:buClr>
                <a:schemeClr val="accent2"/>
              </a:buClr>
              <a:buSzPts val="5600"/>
              <a:buNone/>
              <a:defRPr sz="5600">
                <a:solidFill>
                  <a:schemeClr val="accent2"/>
                </a:solidFill>
              </a:defRPr>
            </a:lvl2pPr>
            <a:lvl3pPr lvl="2">
              <a:spcBef>
                <a:spcPts val="0"/>
              </a:spcBef>
              <a:spcAft>
                <a:spcPts val="0"/>
              </a:spcAft>
              <a:buClr>
                <a:schemeClr val="accent2"/>
              </a:buClr>
              <a:buSzPts val="5600"/>
              <a:buNone/>
              <a:defRPr sz="5600">
                <a:solidFill>
                  <a:schemeClr val="accent2"/>
                </a:solidFill>
              </a:defRPr>
            </a:lvl3pPr>
            <a:lvl4pPr lvl="3">
              <a:spcBef>
                <a:spcPts val="0"/>
              </a:spcBef>
              <a:spcAft>
                <a:spcPts val="0"/>
              </a:spcAft>
              <a:buClr>
                <a:schemeClr val="accent2"/>
              </a:buClr>
              <a:buSzPts val="5600"/>
              <a:buNone/>
              <a:defRPr sz="5600">
                <a:solidFill>
                  <a:schemeClr val="accent2"/>
                </a:solidFill>
              </a:defRPr>
            </a:lvl4pPr>
            <a:lvl5pPr lvl="4">
              <a:spcBef>
                <a:spcPts val="0"/>
              </a:spcBef>
              <a:spcAft>
                <a:spcPts val="0"/>
              </a:spcAft>
              <a:buClr>
                <a:schemeClr val="accent2"/>
              </a:buClr>
              <a:buSzPts val="5600"/>
              <a:buNone/>
              <a:defRPr sz="5600">
                <a:solidFill>
                  <a:schemeClr val="accent2"/>
                </a:solidFill>
              </a:defRPr>
            </a:lvl5pPr>
            <a:lvl6pPr lvl="5">
              <a:spcBef>
                <a:spcPts val="0"/>
              </a:spcBef>
              <a:spcAft>
                <a:spcPts val="0"/>
              </a:spcAft>
              <a:buClr>
                <a:schemeClr val="accent2"/>
              </a:buClr>
              <a:buSzPts val="5600"/>
              <a:buNone/>
              <a:defRPr sz="5600">
                <a:solidFill>
                  <a:schemeClr val="accent2"/>
                </a:solidFill>
              </a:defRPr>
            </a:lvl6pPr>
            <a:lvl7pPr lvl="6">
              <a:spcBef>
                <a:spcPts val="0"/>
              </a:spcBef>
              <a:spcAft>
                <a:spcPts val="0"/>
              </a:spcAft>
              <a:buClr>
                <a:schemeClr val="accent2"/>
              </a:buClr>
              <a:buSzPts val="5600"/>
              <a:buNone/>
              <a:defRPr sz="5600">
                <a:solidFill>
                  <a:schemeClr val="accent2"/>
                </a:solidFill>
              </a:defRPr>
            </a:lvl7pPr>
            <a:lvl8pPr lvl="7">
              <a:spcBef>
                <a:spcPts val="0"/>
              </a:spcBef>
              <a:spcAft>
                <a:spcPts val="0"/>
              </a:spcAft>
              <a:buClr>
                <a:schemeClr val="accent2"/>
              </a:buClr>
              <a:buSzPts val="5600"/>
              <a:buNone/>
              <a:defRPr sz="5600">
                <a:solidFill>
                  <a:schemeClr val="accent2"/>
                </a:solidFill>
              </a:defRPr>
            </a:lvl8pPr>
            <a:lvl9pPr lvl="8">
              <a:spcBef>
                <a:spcPts val="0"/>
              </a:spcBef>
              <a:spcAft>
                <a:spcPts val="0"/>
              </a:spcAft>
              <a:buClr>
                <a:schemeClr val="accent2"/>
              </a:buClr>
              <a:buSzPts val="5600"/>
              <a:buNone/>
              <a:defRPr sz="5600">
                <a:solidFill>
                  <a:schemeClr val="accent2"/>
                </a:solidFill>
              </a:defRPr>
            </a:lvl9pPr>
          </a:lstStyle>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3"/>
        </a:solidFill>
        <a:effectLst/>
      </p:bgPr>
    </p:bg>
    <p:spTree>
      <p:nvGrpSpPr>
        <p:cNvPr id="12" name="Shape 12"/>
        <p:cNvGrpSpPr/>
        <p:nvPr/>
      </p:nvGrpSpPr>
      <p:grpSpPr>
        <a:xfrm>
          <a:off x="0" y="0"/>
          <a:ext cx="0" cy="0"/>
          <a:chOff x="0" y="0"/>
          <a:chExt cx="0" cy="0"/>
        </a:xfrm>
      </p:grpSpPr>
      <p:sp>
        <p:nvSpPr>
          <p:cNvPr id="13" name="Google Shape;13;p3"/>
          <p:cNvSpPr txBox="1"/>
          <p:nvPr>
            <p:ph type="ctrTitle"/>
          </p:nvPr>
        </p:nvSpPr>
        <p:spPr>
          <a:xfrm>
            <a:off x="838200" y="2612044"/>
            <a:ext cx="4332900" cy="1159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3"/>
              </a:buClr>
              <a:buSzPts val="4800"/>
              <a:buNone/>
              <a:defRPr sz="4800">
                <a:solidFill>
                  <a:schemeClr val="accent3"/>
                </a:solidFill>
              </a:defRPr>
            </a:lvl1pPr>
            <a:lvl2pPr lvl="1" rtl="0">
              <a:spcBef>
                <a:spcPts val="0"/>
              </a:spcBef>
              <a:spcAft>
                <a:spcPts val="0"/>
              </a:spcAft>
              <a:buClr>
                <a:schemeClr val="accent3"/>
              </a:buClr>
              <a:buSzPts val="4800"/>
              <a:buNone/>
              <a:defRPr sz="4800">
                <a:solidFill>
                  <a:schemeClr val="accent3"/>
                </a:solidFill>
              </a:defRPr>
            </a:lvl2pPr>
            <a:lvl3pPr lvl="2" rtl="0">
              <a:spcBef>
                <a:spcPts val="0"/>
              </a:spcBef>
              <a:spcAft>
                <a:spcPts val="0"/>
              </a:spcAft>
              <a:buClr>
                <a:schemeClr val="accent3"/>
              </a:buClr>
              <a:buSzPts val="4800"/>
              <a:buNone/>
              <a:defRPr sz="4800">
                <a:solidFill>
                  <a:schemeClr val="accent3"/>
                </a:solidFill>
              </a:defRPr>
            </a:lvl3pPr>
            <a:lvl4pPr lvl="3" rtl="0">
              <a:spcBef>
                <a:spcPts val="0"/>
              </a:spcBef>
              <a:spcAft>
                <a:spcPts val="0"/>
              </a:spcAft>
              <a:buClr>
                <a:schemeClr val="accent3"/>
              </a:buClr>
              <a:buSzPts val="4800"/>
              <a:buNone/>
              <a:defRPr sz="4800">
                <a:solidFill>
                  <a:schemeClr val="accent3"/>
                </a:solidFill>
              </a:defRPr>
            </a:lvl4pPr>
            <a:lvl5pPr lvl="4" rtl="0">
              <a:spcBef>
                <a:spcPts val="0"/>
              </a:spcBef>
              <a:spcAft>
                <a:spcPts val="0"/>
              </a:spcAft>
              <a:buClr>
                <a:schemeClr val="accent3"/>
              </a:buClr>
              <a:buSzPts val="4800"/>
              <a:buNone/>
              <a:defRPr sz="4800">
                <a:solidFill>
                  <a:schemeClr val="accent3"/>
                </a:solidFill>
              </a:defRPr>
            </a:lvl5pPr>
            <a:lvl6pPr lvl="5" rtl="0">
              <a:spcBef>
                <a:spcPts val="0"/>
              </a:spcBef>
              <a:spcAft>
                <a:spcPts val="0"/>
              </a:spcAft>
              <a:buClr>
                <a:schemeClr val="accent3"/>
              </a:buClr>
              <a:buSzPts val="4800"/>
              <a:buNone/>
              <a:defRPr sz="4800">
                <a:solidFill>
                  <a:schemeClr val="accent3"/>
                </a:solidFill>
              </a:defRPr>
            </a:lvl6pPr>
            <a:lvl7pPr lvl="6" rtl="0">
              <a:spcBef>
                <a:spcPts val="0"/>
              </a:spcBef>
              <a:spcAft>
                <a:spcPts val="0"/>
              </a:spcAft>
              <a:buClr>
                <a:schemeClr val="accent3"/>
              </a:buClr>
              <a:buSzPts val="4800"/>
              <a:buNone/>
              <a:defRPr sz="4800">
                <a:solidFill>
                  <a:schemeClr val="accent3"/>
                </a:solidFill>
              </a:defRPr>
            </a:lvl7pPr>
            <a:lvl8pPr lvl="7" rtl="0">
              <a:spcBef>
                <a:spcPts val="0"/>
              </a:spcBef>
              <a:spcAft>
                <a:spcPts val="0"/>
              </a:spcAft>
              <a:buClr>
                <a:schemeClr val="accent3"/>
              </a:buClr>
              <a:buSzPts val="4800"/>
              <a:buNone/>
              <a:defRPr sz="4800">
                <a:solidFill>
                  <a:schemeClr val="accent3"/>
                </a:solidFill>
              </a:defRPr>
            </a:lvl8pPr>
            <a:lvl9pPr lvl="8" rtl="0">
              <a:spcBef>
                <a:spcPts val="0"/>
              </a:spcBef>
              <a:spcAft>
                <a:spcPts val="0"/>
              </a:spcAft>
              <a:buClr>
                <a:schemeClr val="accent3"/>
              </a:buClr>
              <a:buSzPts val="4800"/>
              <a:buNone/>
              <a:defRPr sz="4800">
                <a:solidFill>
                  <a:schemeClr val="accent3"/>
                </a:solidFill>
              </a:defRPr>
            </a:lvl9pPr>
          </a:lstStyle>
          <a:p/>
        </p:txBody>
      </p:sp>
      <p:sp>
        <p:nvSpPr>
          <p:cNvPr id="14" name="Google Shape;14;p3"/>
          <p:cNvSpPr txBox="1"/>
          <p:nvPr>
            <p:ph type="subTitle" idx="1"/>
          </p:nvPr>
        </p:nvSpPr>
        <p:spPr>
          <a:xfrm>
            <a:off x="838200" y="3811613"/>
            <a:ext cx="43329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Oswald" panose="02000503000000000000"/>
              <a:buNone/>
              <a:defRPr>
                <a:latin typeface="Oswald" panose="02000503000000000000"/>
                <a:ea typeface="Oswald" panose="02000503000000000000"/>
                <a:cs typeface="Oswald" panose="02000503000000000000"/>
                <a:sym typeface="Oswald" panose="02000503000000000000"/>
              </a:defRPr>
            </a:lvl1pPr>
            <a:lvl2pPr lvl="1" rtl="0">
              <a:spcBef>
                <a:spcPts val="0"/>
              </a:spcBef>
              <a:spcAft>
                <a:spcPts val="0"/>
              </a:spcAft>
              <a:buSzPts val="3000"/>
              <a:buFont typeface="Oswald" panose="02000503000000000000"/>
              <a:buNone/>
              <a:defRPr sz="3000">
                <a:latin typeface="Oswald" panose="02000503000000000000"/>
                <a:ea typeface="Oswald" panose="02000503000000000000"/>
                <a:cs typeface="Oswald" panose="02000503000000000000"/>
                <a:sym typeface="Oswald" panose="02000503000000000000"/>
              </a:defRPr>
            </a:lvl2pPr>
            <a:lvl3pPr lvl="2" rtl="0">
              <a:spcBef>
                <a:spcPts val="0"/>
              </a:spcBef>
              <a:spcAft>
                <a:spcPts val="0"/>
              </a:spcAft>
              <a:buSzPts val="3000"/>
              <a:buFont typeface="Oswald" panose="02000503000000000000"/>
              <a:buNone/>
              <a:defRPr sz="3000">
                <a:latin typeface="Oswald" panose="02000503000000000000"/>
                <a:ea typeface="Oswald" panose="02000503000000000000"/>
                <a:cs typeface="Oswald" panose="02000503000000000000"/>
                <a:sym typeface="Oswald" panose="02000503000000000000"/>
              </a:defRPr>
            </a:lvl3pPr>
            <a:lvl4pPr lvl="3" rtl="0">
              <a:spcBef>
                <a:spcPts val="0"/>
              </a:spcBef>
              <a:spcAft>
                <a:spcPts val="0"/>
              </a:spcAft>
              <a:buSzPts val="3000"/>
              <a:buFont typeface="Oswald" panose="02000503000000000000"/>
              <a:buNone/>
              <a:defRPr sz="3000">
                <a:latin typeface="Oswald" panose="02000503000000000000"/>
                <a:ea typeface="Oswald" panose="02000503000000000000"/>
                <a:cs typeface="Oswald" panose="02000503000000000000"/>
                <a:sym typeface="Oswald" panose="02000503000000000000"/>
              </a:defRPr>
            </a:lvl4pPr>
            <a:lvl5pPr lvl="4" rtl="0">
              <a:spcBef>
                <a:spcPts val="0"/>
              </a:spcBef>
              <a:spcAft>
                <a:spcPts val="0"/>
              </a:spcAft>
              <a:buSzPts val="3000"/>
              <a:buFont typeface="Oswald" panose="02000503000000000000"/>
              <a:buNone/>
              <a:defRPr sz="3000">
                <a:latin typeface="Oswald" panose="02000503000000000000"/>
                <a:ea typeface="Oswald" panose="02000503000000000000"/>
                <a:cs typeface="Oswald" panose="02000503000000000000"/>
                <a:sym typeface="Oswald" panose="02000503000000000000"/>
              </a:defRPr>
            </a:lvl5pPr>
            <a:lvl6pPr lvl="5" rtl="0">
              <a:spcBef>
                <a:spcPts val="0"/>
              </a:spcBef>
              <a:spcAft>
                <a:spcPts val="0"/>
              </a:spcAft>
              <a:buSzPts val="3000"/>
              <a:buFont typeface="Oswald" panose="02000503000000000000"/>
              <a:buNone/>
              <a:defRPr sz="3000">
                <a:latin typeface="Oswald" panose="02000503000000000000"/>
                <a:ea typeface="Oswald" panose="02000503000000000000"/>
                <a:cs typeface="Oswald" panose="02000503000000000000"/>
                <a:sym typeface="Oswald" panose="02000503000000000000"/>
              </a:defRPr>
            </a:lvl6pPr>
            <a:lvl7pPr lvl="6" rtl="0">
              <a:spcBef>
                <a:spcPts val="0"/>
              </a:spcBef>
              <a:spcAft>
                <a:spcPts val="0"/>
              </a:spcAft>
              <a:buSzPts val="3000"/>
              <a:buFont typeface="Oswald" panose="02000503000000000000"/>
              <a:buNone/>
              <a:defRPr sz="3000">
                <a:latin typeface="Oswald" panose="02000503000000000000"/>
                <a:ea typeface="Oswald" panose="02000503000000000000"/>
                <a:cs typeface="Oswald" panose="02000503000000000000"/>
                <a:sym typeface="Oswald" panose="02000503000000000000"/>
              </a:defRPr>
            </a:lvl7pPr>
            <a:lvl8pPr lvl="7" rtl="0">
              <a:spcBef>
                <a:spcPts val="0"/>
              </a:spcBef>
              <a:spcAft>
                <a:spcPts val="0"/>
              </a:spcAft>
              <a:buSzPts val="3000"/>
              <a:buFont typeface="Oswald" panose="02000503000000000000"/>
              <a:buNone/>
              <a:defRPr sz="3000">
                <a:latin typeface="Oswald" panose="02000503000000000000"/>
                <a:ea typeface="Oswald" panose="02000503000000000000"/>
                <a:cs typeface="Oswald" panose="02000503000000000000"/>
                <a:sym typeface="Oswald" panose="02000503000000000000"/>
              </a:defRPr>
            </a:lvl8pPr>
            <a:lvl9pPr lvl="8" rtl="0">
              <a:spcBef>
                <a:spcPts val="0"/>
              </a:spcBef>
              <a:spcAft>
                <a:spcPts val="0"/>
              </a:spcAft>
              <a:buSzPts val="3000"/>
              <a:buFont typeface="Oswald" panose="02000503000000000000"/>
              <a:buNone/>
              <a:defRPr sz="3000">
                <a:latin typeface="Oswald" panose="02000503000000000000"/>
                <a:ea typeface="Oswald" panose="02000503000000000000"/>
                <a:cs typeface="Oswald" panose="02000503000000000000"/>
                <a:sym typeface="Oswald" panose="02000503000000000000"/>
              </a:defRPr>
            </a:lvl9pPr>
          </a:lstStyle>
          <a:p/>
        </p:txBody>
      </p:sp>
      <p:sp>
        <p:nvSpPr>
          <p:cNvPr id="15" name="Google Shape;15;p3"/>
          <p:cNvSpPr txBox="1"/>
          <p:nvPr>
            <p:ph type="sldNum" idx="12"/>
          </p:nvPr>
        </p:nvSpPr>
        <p:spPr>
          <a:xfrm>
            <a:off x="8480575" y="4721101"/>
            <a:ext cx="548700" cy="346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2"/>
        </a:solidFill>
        <a:effectLst/>
      </p:bgPr>
    </p:bg>
    <p:spTree>
      <p:nvGrpSpPr>
        <p:cNvPr id="16" name="Shape 16"/>
        <p:cNvGrpSpPr/>
        <p:nvPr/>
      </p:nvGrpSpPr>
      <p:grpSpPr>
        <a:xfrm>
          <a:off x="0" y="0"/>
          <a:ext cx="0" cy="0"/>
          <a:chOff x="0" y="0"/>
          <a:chExt cx="0" cy="0"/>
        </a:xfrm>
      </p:grpSpPr>
      <p:sp>
        <p:nvSpPr>
          <p:cNvPr id="17" name="Google Shape;17;p4"/>
          <p:cNvSpPr txBox="1"/>
          <p:nvPr>
            <p:ph type="body" idx="1"/>
          </p:nvPr>
        </p:nvSpPr>
        <p:spPr>
          <a:xfrm>
            <a:off x="810450" y="2047500"/>
            <a:ext cx="6634800" cy="819900"/>
          </a:xfrm>
          <a:prstGeom prst="rect">
            <a:avLst/>
          </a:prstGeom>
        </p:spPr>
        <p:txBody>
          <a:bodyPr spcFirstLastPara="1" wrap="square" lIns="91425" tIns="91425" rIns="91425" bIns="91425" anchor="t" anchorCtr="0">
            <a:noAutofit/>
          </a:bodyPr>
          <a:lstStyle>
            <a:lvl1pPr marL="457200" lvl="0" indent="-457200" rtl="0">
              <a:spcBef>
                <a:spcPts val="600"/>
              </a:spcBef>
              <a:spcAft>
                <a:spcPts val="0"/>
              </a:spcAft>
              <a:buSzPts val="3600"/>
              <a:buFont typeface="Oswald" panose="02000503000000000000"/>
              <a:buChar char="◇"/>
              <a:defRPr sz="3600">
                <a:latin typeface="Oswald" panose="02000503000000000000"/>
                <a:ea typeface="Oswald" panose="02000503000000000000"/>
                <a:cs typeface="Oswald" panose="02000503000000000000"/>
                <a:sym typeface="Oswald" panose="02000503000000000000"/>
              </a:defRPr>
            </a:lvl1pPr>
            <a:lvl2pPr marL="914400" lvl="1" indent="-457200" rtl="0">
              <a:spcBef>
                <a:spcPts val="0"/>
              </a:spcBef>
              <a:spcAft>
                <a:spcPts val="0"/>
              </a:spcAft>
              <a:buSzPts val="3600"/>
              <a:buFont typeface="Oswald" panose="02000503000000000000"/>
              <a:buChar char="○"/>
              <a:defRPr sz="3600">
                <a:latin typeface="Oswald" panose="02000503000000000000"/>
                <a:ea typeface="Oswald" panose="02000503000000000000"/>
                <a:cs typeface="Oswald" panose="02000503000000000000"/>
                <a:sym typeface="Oswald" panose="02000503000000000000"/>
              </a:defRPr>
            </a:lvl2pPr>
            <a:lvl3pPr marL="1371600" lvl="2" indent="-457200" rtl="0">
              <a:spcBef>
                <a:spcPts val="0"/>
              </a:spcBef>
              <a:spcAft>
                <a:spcPts val="0"/>
              </a:spcAft>
              <a:buSzPts val="3600"/>
              <a:buFont typeface="Oswald" panose="02000503000000000000"/>
              <a:buChar char="■"/>
              <a:defRPr sz="3600">
                <a:latin typeface="Oswald" panose="02000503000000000000"/>
                <a:ea typeface="Oswald" panose="02000503000000000000"/>
                <a:cs typeface="Oswald" panose="02000503000000000000"/>
                <a:sym typeface="Oswald" panose="02000503000000000000"/>
              </a:defRPr>
            </a:lvl3pPr>
            <a:lvl4pPr marL="1828800" lvl="3" indent="-457200" rtl="0">
              <a:spcBef>
                <a:spcPts val="0"/>
              </a:spcBef>
              <a:spcAft>
                <a:spcPts val="0"/>
              </a:spcAft>
              <a:buSzPts val="3600"/>
              <a:buFont typeface="Oswald" panose="02000503000000000000"/>
              <a:buChar char="●"/>
              <a:defRPr sz="3600">
                <a:latin typeface="Oswald" panose="02000503000000000000"/>
                <a:ea typeface="Oswald" panose="02000503000000000000"/>
                <a:cs typeface="Oswald" panose="02000503000000000000"/>
                <a:sym typeface="Oswald" panose="02000503000000000000"/>
              </a:defRPr>
            </a:lvl4pPr>
            <a:lvl5pPr marL="2286000" lvl="4" indent="-457200" rtl="0">
              <a:spcBef>
                <a:spcPts val="0"/>
              </a:spcBef>
              <a:spcAft>
                <a:spcPts val="0"/>
              </a:spcAft>
              <a:buSzPts val="3600"/>
              <a:buFont typeface="Oswald" panose="02000503000000000000"/>
              <a:buChar char="○"/>
              <a:defRPr sz="3600">
                <a:latin typeface="Oswald" panose="02000503000000000000"/>
                <a:ea typeface="Oswald" panose="02000503000000000000"/>
                <a:cs typeface="Oswald" panose="02000503000000000000"/>
                <a:sym typeface="Oswald" panose="02000503000000000000"/>
              </a:defRPr>
            </a:lvl5pPr>
            <a:lvl6pPr marL="2743200" lvl="5" indent="-457200" rtl="0">
              <a:spcBef>
                <a:spcPts val="0"/>
              </a:spcBef>
              <a:spcAft>
                <a:spcPts val="0"/>
              </a:spcAft>
              <a:buSzPts val="3600"/>
              <a:buFont typeface="Oswald" panose="02000503000000000000"/>
              <a:buChar char="■"/>
              <a:defRPr sz="3600">
                <a:latin typeface="Oswald" panose="02000503000000000000"/>
                <a:ea typeface="Oswald" panose="02000503000000000000"/>
                <a:cs typeface="Oswald" panose="02000503000000000000"/>
                <a:sym typeface="Oswald" panose="02000503000000000000"/>
              </a:defRPr>
            </a:lvl6pPr>
            <a:lvl7pPr marL="3200400" lvl="6" indent="-457200" rtl="0">
              <a:spcBef>
                <a:spcPts val="0"/>
              </a:spcBef>
              <a:spcAft>
                <a:spcPts val="0"/>
              </a:spcAft>
              <a:buSzPts val="3600"/>
              <a:buFont typeface="Oswald" panose="02000503000000000000"/>
              <a:buChar char="●"/>
              <a:defRPr sz="3600">
                <a:latin typeface="Oswald" panose="02000503000000000000"/>
                <a:ea typeface="Oswald" panose="02000503000000000000"/>
                <a:cs typeface="Oswald" panose="02000503000000000000"/>
                <a:sym typeface="Oswald" panose="02000503000000000000"/>
              </a:defRPr>
            </a:lvl7pPr>
            <a:lvl8pPr marL="3657600" lvl="7" indent="-457200" rtl="0">
              <a:spcBef>
                <a:spcPts val="0"/>
              </a:spcBef>
              <a:spcAft>
                <a:spcPts val="0"/>
              </a:spcAft>
              <a:buSzPts val="3600"/>
              <a:buFont typeface="Oswald" panose="02000503000000000000"/>
              <a:buChar char="○"/>
              <a:defRPr sz="3600">
                <a:latin typeface="Oswald" panose="02000503000000000000"/>
                <a:ea typeface="Oswald" panose="02000503000000000000"/>
                <a:cs typeface="Oswald" panose="02000503000000000000"/>
                <a:sym typeface="Oswald" panose="02000503000000000000"/>
              </a:defRPr>
            </a:lvl8pPr>
            <a:lvl9pPr marL="4114800" lvl="8" indent="-457200">
              <a:spcBef>
                <a:spcPts val="0"/>
              </a:spcBef>
              <a:spcAft>
                <a:spcPts val="0"/>
              </a:spcAft>
              <a:buSzPts val="3600"/>
              <a:buFont typeface="Oswald" panose="02000503000000000000"/>
              <a:buChar char="■"/>
              <a:defRPr sz="3600">
                <a:latin typeface="Oswald" panose="02000503000000000000"/>
                <a:ea typeface="Oswald" panose="02000503000000000000"/>
                <a:cs typeface="Oswald" panose="02000503000000000000"/>
                <a:sym typeface="Oswald" panose="02000503000000000000"/>
              </a:defRPr>
            </a:lvl9pPr>
          </a:lstStyle>
          <a:p/>
        </p:txBody>
      </p:sp>
      <p:sp>
        <p:nvSpPr>
          <p:cNvPr id="18" name="Google Shape;18;p4"/>
          <p:cNvSpPr/>
          <p:nvPr/>
        </p:nvSpPr>
        <p:spPr>
          <a:xfrm>
            <a:off x="6232125" y="937450"/>
            <a:ext cx="1953450" cy="2055475"/>
          </a:xfrm>
          <a:prstGeom prst="rect">
            <a:avLst/>
          </a:prstGeom>
        </p:spPr>
        <p:txBody>
          <a:bodyPr>
            <a:prstTxWarp prst="textPlain">
              <a:avLst/>
            </a:prstTxWarp>
          </a:bodyPr>
          <a:lstStyle/>
          <a:p>
            <a:pPr lvl="0" algn="ctr"/>
            <a:r>
              <a:rPr b="0" i="0">
                <a:ln>
                  <a:noFill/>
                </a:ln>
                <a:solidFill>
                  <a:srgbClr val="FFFFFF">
                    <a:alpha val="26920"/>
                  </a:srgbClr>
                </a:solidFill>
                <a:latin typeface="Arial" panose="020B0604020202020204"/>
              </a:rPr>
              <a:t>”</a:t>
            </a:r>
            <a:endParaRPr b="0" i="0">
              <a:ln>
                <a:noFill/>
              </a:ln>
              <a:solidFill>
                <a:srgbClr val="FFFFFF">
                  <a:alpha val="26920"/>
                </a:srgbClr>
              </a:solidFill>
              <a:latin typeface="Arial" panose="020B0604020202020204"/>
            </a:endParaRPr>
          </a:p>
        </p:txBody>
      </p:sp>
      <p:sp>
        <p:nvSpPr>
          <p:cNvPr id="19" name="Google Shape;19;p4"/>
          <p:cNvSpPr txBox="1"/>
          <p:nvPr>
            <p:ph type="sldNum" idx="12"/>
          </p:nvPr>
        </p:nvSpPr>
        <p:spPr>
          <a:xfrm>
            <a:off x="8480575" y="4721101"/>
            <a:ext cx="548700" cy="346200"/>
          </a:xfrm>
          <a:prstGeom prst="rect">
            <a:avLst/>
          </a:prstGeom>
        </p:spPr>
        <p:txBody>
          <a:bodyPr spcFirstLastPara="1" wrap="square" lIns="91425" tIns="91425" rIns="91425" bIns="91425" anchor="t" anchorCtr="0">
            <a:noAutofit/>
          </a:bodyPr>
          <a:lstStyle>
            <a:lvl1pPr lvl="0">
              <a:buNone/>
              <a:defRPr>
                <a:latin typeface="Oswald" panose="02000503000000000000"/>
                <a:ea typeface="Oswald" panose="02000503000000000000"/>
                <a:cs typeface="Oswald" panose="02000503000000000000"/>
                <a:sym typeface="Oswald" panose="02000503000000000000"/>
              </a:defRPr>
            </a:lvl1pPr>
            <a:lvl2pPr lvl="1">
              <a:buNone/>
              <a:defRPr>
                <a:latin typeface="Oswald" panose="02000503000000000000"/>
                <a:ea typeface="Oswald" panose="02000503000000000000"/>
                <a:cs typeface="Oswald" panose="02000503000000000000"/>
                <a:sym typeface="Oswald" panose="02000503000000000000"/>
              </a:defRPr>
            </a:lvl2pPr>
            <a:lvl3pPr lvl="2">
              <a:buNone/>
              <a:defRPr>
                <a:latin typeface="Oswald" panose="02000503000000000000"/>
                <a:ea typeface="Oswald" panose="02000503000000000000"/>
                <a:cs typeface="Oswald" panose="02000503000000000000"/>
                <a:sym typeface="Oswald" panose="02000503000000000000"/>
              </a:defRPr>
            </a:lvl3pPr>
            <a:lvl4pPr lvl="3">
              <a:buNone/>
              <a:defRPr>
                <a:latin typeface="Oswald" panose="02000503000000000000"/>
                <a:ea typeface="Oswald" panose="02000503000000000000"/>
                <a:cs typeface="Oswald" panose="02000503000000000000"/>
                <a:sym typeface="Oswald" panose="02000503000000000000"/>
              </a:defRPr>
            </a:lvl4pPr>
            <a:lvl5pPr lvl="4">
              <a:buNone/>
              <a:defRPr>
                <a:latin typeface="Oswald" panose="02000503000000000000"/>
                <a:ea typeface="Oswald" panose="02000503000000000000"/>
                <a:cs typeface="Oswald" panose="02000503000000000000"/>
                <a:sym typeface="Oswald" panose="02000503000000000000"/>
              </a:defRPr>
            </a:lvl5pPr>
            <a:lvl6pPr lvl="5">
              <a:buNone/>
              <a:defRPr>
                <a:latin typeface="Oswald" panose="02000503000000000000"/>
                <a:ea typeface="Oswald" panose="02000503000000000000"/>
                <a:cs typeface="Oswald" panose="02000503000000000000"/>
                <a:sym typeface="Oswald" panose="02000503000000000000"/>
              </a:defRPr>
            </a:lvl6pPr>
            <a:lvl7pPr lvl="6">
              <a:buNone/>
              <a:defRPr>
                <a:latin typeface="Oswald" panose="02000503000000000000"/>
                <a:ea typeface="Oswald" panose="02000503000000000000"/>
                <a:cs typeface="Oswald" panose="02000503000000000000"/>
                <a:sym typeface="Oswald" panose="02000503000000000000"/>
              </a:defRPr>
            </a:lvl7pPr>
            <a:lvl8pPr lvl="7">
              <a:buNone/>
              <a:defRPr>
                <a:latin typeface="Oswald" panose="02000503000000000000"/>
                <a:ea typeface="Oswald" panose="02000503000000000000"/>
                <a:cs typeface="Oswald" panose="02000503000000000000"/>
                <a:sym typeface="Oswald" panose="02000503000000000000"/>
              </a:defRPr>
            </a:lvl8pPr>
            <a:lvl9pPr lvl="8">
              <a:buNone/>
              <a:defRPr>
                <a:latin typeface="Oswald" panose="02000503000000000000"/>
                <a:ea typeface="Oswald" panose="02000503000000000000"/>
                <a:cs typeface="Oswald" panose="02000503000000000000"/>
                <a:sym typeface="Oswald" panose="02000503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_AND_BODY">
    <p:bg>
      <p:bgPr>
        <a:solidFill>
          <a:schemeClr val="accent1"/>
        </a:solidFill>
        <a:effectLst/>
      </p:bgPr>
    </p:bg>
    <p:spTree>
      <p:nvGrpSpPr>
        <p:cNvPr id="20" name="Shape 20"/>
        <p:cNvGrpSpPr/>
        <p:nvPr/>
      </p:nvGrpSpPr>
      <p:grpSpPr>
        <a:xfrm>
          <a:off x="0" y="0"/>
          <a:ext cx="0" cy="0"/>
          <a:chOff x="0" y="0"/>
          <a:chExt cx="0" cy="0"/>
        </a:xfrm>
      </p:grpSpPr>
      <p:sp>
        <p:nvSpPr>
          <p:cNvPr id="21" name="Google Shape;21;p5"/>
          <p:cNvSpPr txBox="1"/>
          <p:nvPr>
            <p:ph type="title"/>
          </p:nvPr>
        </p:nvSpPr>
        <p:spPr>
          <a:xfrm>
            <a:off x="827250" y="743719"/>
            <a:ext cx="4109400" cy="701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Font typeface="Oswald" panose="02000503000000000000"/>
              <a:buNone/>
              <a:defRPr sz="2400">
                <a:solidFill>
                  <a:schemeClr val="accent1"/>
                </a:solidFill>
                <a:highlight>
                  <a:srgbClr val="FFFFFF"/>
                </a:highlight>
                <a:latin typeface="Oswald" panose="02000503000000000000"/>
                <a:ea typeface="Oswald" panose="02000503000000000000"/>
                <a:cs typeface="Oswald" panose="02000503000000000000"/>
                <a:sym typeface="Oswald" panose="02000503000000000000"/>
              </a:defRPr>
            </a:lvl1pPr>
            <a:lvl2pPr lvl="1" rtl="0">
              <a:spcBef>
                <a:spcPts val="0"/>
              </a:spcBef>
              <a:spcAft>
                <a:spcPts val="0"/>
              </a:spcAft>
              <a:buClr>
                <a:schemeClr val="accent1"/>
              </a:buClr>
              <a:buSzPts val="2400"/>
              <a:buFont typeface="Oswald" panose="02000503000000000000"/>
              <a:buNone/>
              <a:defRPr sz="2400">
                <a:solidFill>
                  <a:schemeClr val="accent1"/>
                </a:solidFill>
                <a:highlight>
                  <a:srgbClr val="FFFFFF"/>
                </a:highlight>
                <a:latin typeface="Oswald" panose="02000503000000000000"/>
                <a:ea typeface="Oswald" panose="02000503000000000000"/>
                <a:cs typeface="Oswald" panose="02000503000000000000"/>
                <a:sym typeface="Oswald" panose="02000503000000000000"/>
              </a:defRPr>
            </a:lvl2pPr>
            <a:lvl3pPr lvl="2" rtl="0">
              <a:spcBef>
                <a:spcPts val="0"/>
              </a:spcBef>
              <a:spcAft>
                <a:spcPts val="0"/>
              </a:spcAft>
              <a:buClr>
                <a:schemeClr val="accent1"/>
              </a:buClr>
              <a:buSzPts val="2400"/>
              <a:buFont typeface="Oswald" panose="02000503000000000000"/>
              <a:buNone/>
              <a:defRPr sz="2400">
                <a:solidFill>
                  <a:schemeClr val="accent1"/>
                </a:solidFill>
                <a:highlight>
                  <a:srgbClr val="FFFFFF"/>
                </a:highlight>
                <a:latin typeface="Oswald" panose="02000503000000000000"/>
                <a:ea typeface="Oswald" panose="02000503000000000000"/>
                <a:cs typeface="Oswald" panose="02000503000000000000"/>
                <a:sym typeface="Oswald" panose="02000503000000000000"/>
              </a:defRPr>
            </a:lvl3pPr>
            <a:lvl4pPr lvl="3" rtl="0">
              <a:spcBef>
                <a:spcPts val="0"/>
              </a:spcBef>
              <a:spcAft>
                <a:spcPts val="0"/>
              </a:spcAft>
              <a:buClr>
                <a:schemeClr val="accent1"/>
              </a:buClr>
              <a:buSzPts val="2400"/>
              <a:buFont typeface="Oswald" panose="02000503000000000000"/>
              <a:buNone/>
              <a:defRPr sz="2400">
                <a:solidFill>
                  <a:schemeClr val="accent1"/>
                </a:solidFill>
                <a:highlight>
                  <a:srgbClr val="FFFFFF"/>
                </a:highlight>
                <a:latin typeface="Oswald" panose="02000503000000000000"/>
                <a:ea typeface="Oswald" panose="02000503000000000000"/>
                <a:cs typeface="Oswald" panose="02000503000000000000"/>
                <a:sym typeface="Oswald" panose="02000503000000000000"/>
              </a:defRPr>
            </a:lvl4pPr>
            <a:lvl5pPr lvl="4" rtl="0">
              <a:spcBef>
                <a:spcPts val="0"/>
              </a:spcBef>
              <a:spcAft>
                <a:spcPts val="0"/>
              </a:spcAft>
              <a:buClr>
                <a:schemeClr val="accent1"/>
              </a:buClr>
              <a:buSzPts val="2400"/>
              <a:buFont typeface="Oswald" panose="02000503000000000000"/>
              <a:buNone/>
              <a:defRPr sz="2400">
                <a:solidFill>
                  <a:schemeClr val="accent1"/>
                </a:solidFill>
                <a:highlight>
                  <a:srgbClr val="FFFFFF"/>
                </a:highlight>
                <a:latin typeface="Oswald" panose="02000503000000000000"/>
                <a:ea typeface="Oswald" panose="02000503000000000000"/>
                <a:cs typeface="Oswald" panose="02000503000000000000"/>
                <a:sym typeface="Oswald" panose="02000503000000000000"/>
              </a:defRPr>
            </a:lvl5pPr>
            <a:lvl6pPr lvl="5" rtl="0">
              <a:spcBef>
                <a:spcPts val="0"/>
              </a:spcBef>
              <a:spcAft>
                <a:spcPts val="0"/>
              </a:spcAft>
              <a:buClr>
                <a:schemeClr val="accent1"/>
              </a:buClr>
              <a:buSzPts val="2400"/>
              <a:buFont typeface="Oswald" panose="02000503000000000000"/>
              <a:buNone/>
              <a:defRPr sz="2400">
                <a:solidFill>
                  <a:schemeClr val="accent1"/>
                </a:solidFill>
                <a:highlight>
                  <a:srgbClr val="FFFFFF"/>
                </a:highlight>
                <a:latin typeface="Oswald" panose="02000503000000000000"/>
                <a:ea typeface="Oswald" panose="02000503000000000000"/>
                <a:cs typeface="Oswald" panose="02000503000000000000"/>
                <a:sym typeface="Oswald" panose="02000503000000000000"/>
              </a:defRPr>
            </a:lvl6pPr>
            <a:lvl7pPr lvl="6" rtl="0">
              <a:spcBef>
                <a:spcPts val="0"/>
              </a:spcBef>
              <a:spcAft>
                <a:spcPts val="0"/>
              </a:spcAft>
              <a:buClr>
                <a:schemeClr val="accent1"/>
              </a:buClr>
              <a:buSzPts val="2400"/>
              <a:buFont typeface="Oswald" panose="02000503000000000000"/>
              <a:buNone/>
              <a:defRPr sz="2400">
                <a:solidFill>
                  <a:schemeClr val="accent1"/>
                </a:solidFill>
                <a:highlight>
                  <a:srgbClr val="FFFFFF"/>
                </a:highlight>
                <a:latin typeface="Oswald" panose="02000503000000000000"/>
                <a:ea typeface="Oswald" panose="02000503000000000000"/>
                <a:cs typeface="Oswald" panose="02000503000000000000"/>
                <a:sym typeface="Oswald" panose="02000503000000000000"/>
              </a:defRPr>
            </a:lvl7pPr>
            <a:lvl8pPr lvl="7" rtl="0">
              <a:spcBef>
                <a:spcPts val="0"/>
              </a:spcBef>
              <a:spcAft>
                <a:spcPts val="0"/>
              </a:spcAft>
              <a:buClr>
                <a:schemeClr val="accent1"/>
              </a:buClr>
              <a:buSzPts val="2400"/>
              <a:buFont typeface="Oswald" panose="02000503000000000000"/>
              <a:buNone/>
              <a:defRPr sz="2400">
                <a:solidFill>
                  <a:schemeClr val="accent1"/>
                </a:solidFill>
                <a:highlight>
                  <a:srgbClr val="FFFFFF"/>
                </a:highlight>
                <a:latin typeface="Oswald" panose="02000503000000000000"/>
                <a:ea typeface="Oswald" panose="02000503000000000000"/>
                <a:cs typeface="Oswald" panose="02000503000000000000"/>
                <a:sym typeface="Oswald" panose="02000503000000000000"/>
              </a:defRPr>
            </a:lvl8pPr>
            <a:lvl9pPr lvl="8" rtl="0">
              <a:spcBef>
                <a:spcPts val="0"/>
              </a:spcBef>
              <a:spcAft>
                <a:spcPts val="0"/>
              </a:spcAft>
              <a:buClr>
                <a:schemeClr val="accent1"/>
              </a:buClr>
              <a:buSzPts val="2400"/>
              <a:buFont typeface="Oswald" panose="02000503000000000000"/>
              <a:buNone/>
              <a:defRPr sz="2400">
                <a:solidFill>
                  <a:schemeClr val="accent1"/>
                </a:solidFill>
                <a:highlight>
                  <a:srgbClr val="FFFFFF"/>
                </a:highlight>
                <a:latin typeface="Oswald" panose="02000503000000000000"/>
                <a:ea typeface="Oswald" panose="02000503000000000000"/>
                <a:cs typeface="Oswald" panose="02000503000000000000"/>
                <a:sym typeface="Oswald" panose="02000503000000000000"/>
              </a:defRPr>
            </a:lvl9pPr>
          </a:lstStyle>
          <a:p/>
        </p:txBody>
      </p:sp>
      <p:sp>
        <p:nvSpPr>
          <p:cNvPr id="22" name="Google Shape;22;p5"/>
          <p:cNvSpPr txBox="1"/>
          <p:nvPr>
            <p:ph type="body" idx="1"/>
          </p:nvPr>
        </p:nvSpPr>
        <p:spPr>
          <a:xfrm>
            <a:off x="827250" y="1352550"/>
            <a:ext cx="7489500" cy="32487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FFFFF"/>
              </a:buClr>
              <a:buSzPts val="3000"/>
              <a:buFont typeface="Open Sans" panose="020B0606030504020204"/>
              <a:buChar char="◇"/>
              <a:defRPr sz="3000">
                <a:solidFill>
                  <a:srgbClr val="FFFFFF"/>
                </a:solidFill>
                <a:latin typeface="Open Sans" panose="020B0606030504020204"/>
                <a:ea typeface="Open Sans" panose="020B0606030504020204"/>
                <a:cs typeface="Open Sans" panose="020B0606030504020204"/>
                <a:sym typeface="Open Sans" panose="020B0606030504020204"/>
              </a:defRPr>
            </a:lvl1pPr>
            <a:lvl2pPr marL="914400" lvl="1" indent="-381000" rtl="0">
              <a:spcBef>
                <a:spcPts val="0"/>
              </a:spcBef>
              <a:spcAft>
                <a:spcPts val="0"/>
              </a:spcAft>
              <a:buClr>
                <a:srgbClr val="FFFFFF"/>
              </a:buClr>
              <a:buSzPts val="2400"/>
              <a:buFont typeface="Open Sans" panose="020B0606030504020204"/>
              <a:buChar char="○"/>
              <a:defRPr sz="2400">
                <a:solidFill>
                  <a:srgbClr val="FFFFFF"/>
                </a:solidFill>
                <a:latin typeface="Open Sans" panose="020B0606030504020204"/>
                <a:ea typeface="Open Sans" panose="020B0606030504020204"/>
                <a:cs typeface="Open Sans" panose="020B0606030504020204"/>
                <a:sym typeface="Open Sans" panose="020B0606030504020204"/>
              </a:defRPr>
            </a:lvl2pPr>
            <a:lvl3pPr marL="1371600" lvl="2" indent="-381000" rtl="0">
              <a:spcBef>
                <a:spcPts val="0"/>
              </a:spcBef>
              <a:spcAft>
                <a:spcPts val="0"/>
              </a:spcAft>
              <a:buClr>
                <a:srgbClr val="FFFFFF"/>
              </a:buClr>
              <a:buSzPts val="2400"/>
              <a:buFont typeface="Open Sans" panose="020B0606030504020204"/>
              <a:buChar char="■"/>
              <a:defRPr sz="2400">
                <a:solidFill>
                  <a:srgbClr val="FFFFFF"/>
                </a:solidFill>
                <a:latin typeface="Open Sans" panose="020B0606030504020204"/>
                <a:ea typeface="Open Sans" panose="020B0606030504020204"/>
                <a:cs typeface="Open Sans" panose="020B0606030504020204"/>
                <a:sym typeface="Open Sans" panose="020B0606030504020204"/>
              </a:defRPr>
            </a:lvl3pPr>
            <a:lvl4pPr marL="1828800" lvl="3" indent="-342900" rtl="0">
              <a:spcBef>
                <a:spcPts val="0"/>
              </a:spcBef>
              <a:spcAft>
                <a:spcPts val="0"/>
              </a:spcAft>
              <a:buClr>
                <a:srgbClr val="FFFFFF"/>
              </a:buClr>
              <a:buSzPts val="1800"/>
              <a:buFont typeface="Open Sans" panose="020B0606030504020204"/>
              <a:buChar char="●"/>
              <a:defRPr sz="1800">
                <a:solidFill>
                  <a:srgbClr val="FFFFFF"/>
                </a:solidFill>
                <a:latin typeface="Open Sans" panose="020B0606030504020204"/>
                <a:ea typeface="Open Sans" panose="020B0606030504020204"/>
                <a:cs typeface="Open Sans" panose="020B0606030504020204"/>
                <a:sym typeface="Open Sans" panose="020B0606030504020204"/>
              </a:defRPr>
            </a:lvl4pPr>
            <a:lvl5pPr marL="2286000" lvl="4" indent="-342900" rtl="0">
              <a:spcBef>
                <a:spcPts val="0"/>
              </a:spcBef>
              <a:spcAft>
                <a:spcPts val="0"/>
              </a:spcAft>
              <a:buClr>
                <a:srgbClr val="FFFFFF"/>
              </a:buClr>
              <a:buSzPts val="1800"/>
              <a:buFont typeface="Open Sans" panose="020B0606030504020204"/>
              <a:buChar char="○"/>
              <a:defRPr sz="1800">
                <a:solidFill>
                  <a:srgbClr val="FFFFFF"/>
                </a:solidFill>
                <a:latin typeface="Open Sans" panose="020B0606030504020204"/>
                <a:ea typeface="Open Sans" panose="020B0606030504020204"/>
                <a:cs typeface="Open Sans" panose="020B0606030504020204"/>
                <a:sym typeface="Open Sans" panose="020B0606030504020204"/>
              </a:defRPr>
            </a:lvl5pPr>
            <a:lvl6pPr marL="2743200" lvl="5" indent="-342900" rtl="0">
              <a:spcBef>
                <a:spcPts val="0"/>
              </a:spcBef>
              <a:spcAft>
                <a:spcPts val="0"/>
              </a:spcAft>
              <a:buClr>
                <a:srgbClr val="FFFFFF"/>
              </a:buClr>
              <a:buSzPts val="1800"/>
              <a:buFont typeface="Open Sans" panose="020B0606030504020204"/>
              <a:buChar char="■"/>
              <a:defRPr sz="1800">
                <a:solidFill>
                  <a:srgbClr val="FFFFFF"/>
                </a:solidFill>
                <a:latin typeface="Open Sans" panose="020B0606030504020204"/>
                <a:ea typeface="Open Sans" panose="020B0606030504020204"/>
                <a:cs typeface="Open Sans" panose="020B0606030504020204"/>
                <a:sym typeface="Open Sans" panose="020B0606030504020204"/>
              </a:defRPr>
            </a:lvl6pPr>
            <a:lvl7pPr marL="3200400" lvl="6" indent="-342900" rtl="0">
              <a:spcBef>
                <a:spcPts val="0"/>
              </a:spcBef>
              <a:spcAft>
                <a:spcPts val="0"/>
              </a:spcAft>
              <a:buClr>
                <a:srgbClr val="FFFFFF"/>
              </a:buClr>
              <a:buSzPts val="1800"/>
              <a:buFont typeface="Open Sans" panose="020B0606030504020204"/>
              <a:buChar char="●"/>
              <a:defRPr sz="1800">
                <a:solidFill>
                  <a:srgbClr val="FFFFFF"/>
                </a:solidFill>
                <a:latin typeface="Open Sans" panose="020B0606030504020204"/>
                <a:ea typeface="Open Sans" panose="020B0606030504020204"/>
                <a:cs typeface="Open Sans" panose="020B0606030504020204"/>
                <a:sym typeface="Open Sans" panose="020B0606030504020204"/>
              </a:defRPr>
            </a:lvl7pPr>
            <a:lvl8pPr marL="3657600" lvl="7" indent="-342900" rtl="0">
              <a:spcBef>
                <a:spcPts val="0"/>
              </a:spcBef>
              <a:spcAft>
                <a:spcPts val="0"/>
              </a:spcAft>
              <a:buClr>
                <a:srgbClr val="FFFFFF"/>
              </a:buClr>
              <a:buSzPts val="1800"/>
              <a:buFont typeface="Open Sans" panose="020B0606030504020204"/>
              <a:buChar char="○"/>
              <a:defRPr sz="1800">
                <a:solidFill>
                  <a:srgbClr val="FFFFFF"/>
                </a:solidFill>
                <a:latin typeface="Open Sans" panose="020B0606030504020204"/>
                <a:ea typeface="Open Sans" panose="020B0606030504020204"/>
                <a:cs typeface="Open Sans" panose="020B0606030504020204"/>
                <a:sym typeface="Open Sans" panose="020B0606030504020204"/>
              </a:defRPr>
            </a:lvl8pPr>
            <a:lvl9pPr marL="4114800" lvl="8" indent="-342900" rtl="0">
              <a:spcBef>
                <a:spcPts val="0"/>
              </a:spcBef>
              <a:spcAft>
                <a:spcPts val="0"/>
              </a:spcAft>
              <a:buClr>
                <a:srgbClr val="FFFFFF"/>
              </a:buClr>
              <a:buSzPts val="1800"/>
              <a:buFont typeface="Open Sans" panose="020B0606030504020204"/>
              <a:buChar char="■"/>
              <a:defRPr sz="1800">
                <a:solidFill>
                  <a:srgbClr val="FFFFFF"/>
                </a:solidFill>
                <a:latin typeface="Open Sans" panose="020B0606030504020204"/>
                <a:ea typeface="Open Sans" panose="020B0606030504020204"/>
                <a:cs typeface="Open Sans" panose="020B0606030504020204"/>
                <a:sym typeface="Open Sans" panose="020B0606030504020204"/>
              </a:defRPr>
            </a:lvl9pPr>
          </a:lstStyle>
          <a:p/>
        </p:txBody>
      </p:sp>
      <p:sp>
        <p:nvSpPr>
          <p:cNvPr id="23" name="Google Shape;23;p5"/>
          <p:cNvSpPr txBox="1"/>
          <p:nvPr>
            <p:ph type="sldNum" idx="12"/>
          </p:nvPr>
        </p:nvSpPr>
        <p:spPr>
          <a:xfrm>
            <a:off x="8480575" y="4721101"/>
            <a:ext cx="548700" cy="346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bg>
      <p:bgPr>
        <a:solidFill>
          <a:schemeClr val="accent1"/>
        </a:solidFill>
        <a:effectLst/>
      </p:bgPr>
    </p:bg>
    <p:spTree>
      <p:nvGrpSpPr>
        <p:cNvPr id="24" name="Shape 24"/>
        <p:cNvGrpSpPr/>
        <p:nvPr/>
      </p:nvGrpSpPr>
      <p:grpSpPr>
        <a:xfrm>
          <a:off x="0" y="0"/>
          <a:ext cx="0" cy="0"/>
          <a:chOff x="0" y="0"/>
          <a:chExt cx="0" cy="0"/>
        </a:xfrm>
      </p:grpSpPr>
      <p:sp>
        <p:nvSpPr>
          <p:cNvPr id="25" name="Google Shape;25;p6"/>
          <p:cNvSpPr txBox="1"/>
          <p:nvPr>
            <p:ph type="title"/>
          </p:nvPr>
        </p:nvSpPr>
        <p:spPr>
          <a:xfrm>
            <a:off x="827250" y="743719"/>
            <a:ext cx="4109400" cy="7017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2400"/>
              <a:buNone/>
              <a:defRPr>
                <a:solidFill>
                  <a:schemeClr val="accent1"/>
                </a:solidFill>
              </a:defRPr>
            </a:lvl1pPr>
            <a:lvl2pPr lvl="1">
              <a:spcBef>
                <a:spcPts val="0"/>
              </a:spcBef>
              <a:spcAft>
                <a:spcPts val="0"/>
              </a:spcAft>
              <a:buClr>
                <a:schemeClr val="accent1"/>
              </a:buClr>
              <a:buSzPts val="2400"/>
              <a:buNone/>
              <a:defRPr>
                <a:solidFill>
                  <a:schemeClr val="accent1"/>
                </a:solidFill>
              </a:defRPr>
            </a:lvl2pPr>
            <a:lvl3pPr lvl="2">
              <a:spcBef>
                <a:spcPts val="0"/>
              </a:spcBef>
              <a:spcAft>
                <a:spcPts val="0"/>
              </a:spcAft>
              <a:buClr>
                <a:schemeClr val="accent1"/>
              </a:buClr>
              <a:buSzPts val="2400"/>
              <a:buNone/>
              <a:defRPr>
                <a:solidFill>
                  <a:schemeClr val="accent1"/>
                </a:solidFill>
              </a:defRPr>
            </a:lvl3pPr>
            <a:lvl4pPr lvl="3">
              <a:spcBef>
                <a:spcPts val="0"/>
              </a:spcBef>
              <a:spcAft>
                <a:spcPts val="0"/>
              </a:spcAft>
              <a:buClr>
                <a:schemeClr val="accent1"/>
              </a:buClr>
              <a:buSzPts val="2400"/>
              <a:buNone/>
              <a:defRPr>
                <a:solidFill>
                  <a:schemeClr val="accent1"/>
                </a:solidFill>
              </a:defRPr>
            </a:lvl4pPr>
            <a:lvl5pPr lvl="4">
              <a:spcBef>
                <a:spcPts val="0"/>
              </a:spcBef>
              <a:spcAft>
                <a:spcPts val="0"/>
              </a:spcAft>
              <a:buClr>
                <a:schemeClr val="accent1"/>
              </a:buClr>
              <a:buSzPts val="2400"/>
              <a:buNone/>
              <a:defRPr>
                <a:solidFill>
                  <a:schemeClr val="accent1"/>
                </a:solidFill>
              </a:defRPr>
            </a:lvl5pPr>
            <a:lvl6pPr lvl="5">
              <a:spcBef>
                <a:spcPts val="0"/>
              </a:spcBef>
              <a:spcAft>
                <a:spcPts val="0"/>
              </a:spcAft>
              <a:buClr>
                <a:schemeClr val="accent1"/>
              </a:buClr>
              <a:buSzPts val="2400"/>
              <a:buNone/>
              <a:defRPr>
                <a:solidFill>
                  <a:schemeClr val="accent1"/>
                </a:solidFill>
              </a:defRPr>
            </a:lvl6pPr>
            <a:lvl7pPr lvl="6">
              <a:spcBef>
                <a:spcPts val="0"/>
              </a:spcBef>
              <a:spcAft>
                <a:spcPts val="0"/>
              </a:spcAft>
              <a:buClr>
                <a:schemeClr val="accent1"/>
              </a:buClr>
              <a:buSzPts val="2400"/>
              <a:buNone/>
              <a:defRPr>
                <a:solidFill>
                  <a:schemeClr val="accent1"/>
                </a:solidFill>
              </a:defRPr>
            </a:lvl7pPr>
            <a:lvl8pPr lvl="7">
              <a:spcBef>
                <a:spcPts val="0"/>
              </a:spcBef>
              <a:spcAft>
                <a:spcPts val="0"/>
              </a:spcAft>
              <a:buClr>
                <a:schemeClr val="accent1"/>
              </a:buClr>
              <a:buSzPts val="2400"/>
              <a:buNone/>
              <a:defRPr>
                <a:solidFill>
                  <a:schemeClr val="accent1"/>
                </a:solidFill>
              </a:defRPr>
            </a:lvl8pPr>
            <a:lvl9pPr lvl="8">
              <a:spcBef>
                <a:spcPts val="0"/>
              </a:spcBef>
              <a:spcAft>
                <a:spcPts val="0"/>
              </a:spcAft>
              <a:buClr>
                <a:schemeClr val="accent1"/>
              </a:buClr>
              <a:buSzPts val="2400"/>
              <a:buNone/>
              <a:defRPr>
                <a:solidFill>
                  <a:schemeClr val="accent1"/>
                </a:solidFill>
              </a:defRPr>
            </a:lvl9pPr>
          </a:lstStyle>
          <a:p/>
        </p:txBody>
      </p:sp>
      <p:sp>
        <p:nvSpPr>
          <p:cNvPr id="26" name="Google Shape;26;p6"/>
          <p:cNvSpPr txBox="1"/>
          <p:nvPr>
            <p:ph type="body" idx="1"/>
          </p:nvPr>
        </p:nvSpPr>
        <p:spPr>
          <a:xfrm>
            <a:off x="827250" y="1428750"/>
            <a:ext cx="3606300" cy="3136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p:txBody>
      </p:sp>
      <p:sp>
        <p:nvSpPr>
          <p:cNvPr id="27" name="Google Shape;27;p6"/>
          <p:cNvSpPr txBox="1"/>
          <p:nvPr>
            <p:ph type="body" idx="2"/>
          </p:nvPr>
        </p:nvSpPr>
        <p:spPr>
          <a:xfrm>
            <a:off x="4650825" y="1428750"/>
            <a:ext cx="3606300" cy="3136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p:txBody>
      </p:sp>
      <p:sp>
        <p:nvSpPr>
          <p:cNvPr id="28" name="Google Shape;28;p6"/>
          <p:cNvSpPr txBox="1"/>
          <p:nvPr>
            <p:ph type="sldNum" idx="12"/>
          </p:nvPr>
        </p:nvSpPr>
        <p:spPr>
          <a:xfrm>
            <a:off x="8480575" y="4721101"/>
            <a:ext cx="548700" cy="346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solidFill>
          <a:schemeClr val="accent1"/>
        </a:solidFill>
        <a:effectLst/>
      </p:bgPr>
    </p:bg>
    <p:spTree>
      <p:nvGrpSpPr>
        <p:cNvPr id="29" name="Shape 29"/>
        <p:cNvGrpSpPr/>
        <p:nvPr/>
      </p:nvGrpSpPr>
      <p:grpSpPr>
        <a:xfrm>
          <a:off x="0" y="0"/>
          <a:ext cx="0" cy="0"/>
          <a:chOff x="0" y="0"/>
          <a:chExt cx="0" cy="0"/>
        </a:xfrm>
      </p:grpSpPr>
      <p:sp>
        <p:nvSpPr>
          <p:cNvPr id="30" name="Google Shape;30;p7"/>
          <p:cNvSpPr txBox="1"/>
          <p:nvPr>
            <p:ph type="title"/>
          </p:nvPr>
        </p:nvSpPr>
        <p:spPr>
          <a:xfrm>
            <a:off x="827250" y="743719"/>
            <a:ext cx="4109400" cy="701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a:solidFill>
                  <a:schemeClr val="accent1"/>
                </a:solidFill>
              </a:defRPr>
            </a:lvl1pPr>
            <a:lvl2pPr lvl="1" rtl="0">
              <a:spcBef>
                <a:spcPts val="0"/>
              </a:spcBef>
              <a:spcAft>
                <a:spcPts val="0"/>
              </a:spcAft>
              <a:buClr>
                <a:schemeClr val="accent1"/>
              </a:buClr>
              <a:buSzPts val="2400"/>
              <a:buNone/>
              <a:defRPr>
                <a:solidFill>
                  <a:schemeClr val="accent1"/>
                </a:solidFill>
              </a:defRPr>
            </a:lvl2pPr>
            <a:lvl3pPr lvl="2" rtl="0">
              <a:spcBef>
                <a:spcPts val="0"/>
              </a:spcBef>
              <a:spcAft>
                <a:spcPts val="0"/>
              </a:spcAft>
              <a:buClr>
                <a:schemeClr val="accent1"/>
              </a:buClr>
              <a:buSzPts val="2400"/>
              <a:buNone/>
              <a:defRPr>
                <a:solidFill>
                  <a:schemeClr val="accent1"/>
                </a:solidFill>
              </a:defRPr>
            </a:lvl3pPr>
            <a:lvl4pPr lvl="3" rtl="0">
              <a:spcBef>
                <a:spcPts val="0"/>
              </a:spcBef>
              <a:spcAft>
                <a:spcPts val="0"/>
              </a:spcAft>
              <a:buClr>
                <a:schemeClr val="accent1"/>
              </a:buClr>
              <a:buSzPts val="2400"/>
              <a:buNone/>
              <a:defRPr>
                <a:solidFill>
                  <a:schemeClr val="accent1"/>
                </a:solidFill>
              </a:defRPr>
            </a:lvl4pPr>
            <a:lvl5pPr lvl="4" rtl="0">
              <a:spcBef>
                <a:spcPts val="0"/>
              </a:spcBef>
              <a:spcAft>
                <a:spcPts val="0"/>
              </a:spcAft>
              <a:buClr>
                <a:schemeClr val="accent1"/>
              </a:buClr>
              <a:buSzPts val="2400"/>
              <a:buNone/>
              <a:defRPr>
                <a:solidFill>
                  <a:schemeClr val="accent1"/>
                </a:solidFill>
              </a:defRPr>
            </a:lvl5pPr>
            <a:lvl6pPr lvl="5" rtl="0">
              <a:spcBef>
                <a:spcPts val="0"/>
              </a:spcBef>
              <a:spcAft>
                <a:spcPts val="0"/>
              </a:spcAft>
              <a:buClr>
                <a:schemeClr val="accent1"/>
              </a:buClr>
              <a:buSzPts val="2400"/>
              <a:buNone/>
              <a:defRPr>
                <a:solidFill>
                  <a:schemeClr val="accent1"/>
                </a:solidFill>
              </a:defRPr>
            </a:lvl6pPr>
            <a:lvl7pPr lvl="6" rtl="0">
              <a:spcBef>
                <a:spcPts val="0"/>
              </a:spcBef>
              <a:spcAft>
                <a:spcPts val="0"/>
              </a:spcAft>
              <a:buClr>
                <a:schemeClr val="accent1"/>
              </a:buClr>
              <a:buSzPts val="2400"/>
              <a:buNone/>
              <a:defRPr>
                <a:solidFill>
                  <a:schemeClr val="accent1"/>
                </a:solidFill>
              </a:defRPr>
            </a:lvl7pPr>
            <a:lvl8pPr lvl="7" rtl="0">
              <a:spcBef>
                <a:spcPts val="0"/>
              </a:spcBef>
              <a:spcAft>
                <a:spcPts val="0"/>
              </a:spcAft>
              <a:buClr>
                <a:schemeClr val="accent1"/>
              </a:buClr>
              <a:buSzPts val="2400"/>
              <a:buNone/>
              <a:defRPr>
                <a:solidFill>
                  <a:schemeClr val="accent1"/>
                </a:solidFill>
              </a:defRPr>
            </a:lvl8pPr>
            <a:lvl9pPr lvl="8" rtl="0">
              <a:spcBef>
                <a:spcPts val="0"/>
              </a:spcBef>
              <a:spcAft>
                <a:spcPts val="0"/>
              </a:spcAft>
              <a:buClr>
                <a:schemeClr val="accent1"/>
              </a:buClr>
              <a:buSzPts val="2400"/>
              <a:buNone/>
              <a:defRPr>
                <a:solidFill>
                  <a:schemeClr val="accent1"/>
                </a:solidFill>
              </a:defRPr>
            </a:lvl9pPr>
          </a:lstStyle>
          <a:p/>
        </p:txBody>
      </p:sp>
      <p:sp>
        <p:nvSpPr>
          <p:cNvPr id="31" name="Google Shape;31;p7"/>
          <p:cNvSpPr txBox="1"/>
          <p:nvPr>
            <p:ph type="body" idx="1"/>
          </p:nvPr>
        </p:nvSpPr>
        <p:spPr>
          <a:xfrm>
            <a:off x="827250" y="1494175"/>
            <a:ext cx="2493300" cy="32793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p:txBody>
      </p:sp>
      <p:sp>
        <p:nvSpPr>
          <p:cNvPr id="32" name="Google Shape;32;p7"/>
          <p:cNvSpPr txBox="1"/>
          <p:nvPr>
            <p:ph type="body" idx="2"/>
          </p:nvPr>
        </p:nvSpPr>
        <p:spPr>
          <a:xfrm>
            <a:off x="3448449" y="1494175"/>
            <a:ext cx="2493300" cy="32793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p:txBody>
      </p:sp>
      <p:sp>
        <p:nvSpPr>
          <p:cNvPr id="33" name="Google Shape;33;p7"/>
          <p:cNvSpPr txBox="1"/>
          <p:nvPr>
            <p:ph type="body" idx="3"/>
          </p:nvPr>
        </p:nvSpPr>
        <p:spPr>
          <a:xfrm>
            <a:off x="6069648" y="1494175"/>
            <a:ext cx="2493300" cy="32793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p:txBody>
      </p:sp>
      <p:sp>
        <p:nvSpPr>
          <p:cNvPr id="34" name="Google Shape;34;p7"/>
          <p:cNvSpPr txBox="1"/>
          <p:nvPr>
            <p:ph type="sldNum" idx="12"/>
          </p:nvPr>
        </p:nvSpPr>
        <p:spPr>
          <a:xfrm>
            <a:off x="8480575" y="4721101"/>
            <a:ext cx="548700" cy="346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solidFill>
          <a:schemeClr val="accent3"/>
        </a:solidFill>
        <a:effectLst/>
      </p:bgPr>
    </p:bg>
    <p:spTree>
      <p:nvGrpSpPr>
        <p:cNvPr id="35" name="Shape 35"/>
        <p:cNvGrpSpPr/>
        <p:nvPr/>
      </p:nvGrpSpPr>
      <p:grpSpPr>
        <a:xfrm>
          <a:off x="0" y="0"/>
          <a:ext cx="0" cy="0"/>
          <a:chOff x="0" y="0"/>
          <a:chExt cx="0" cy="0"/>
        </a:xfrm>
      </p:grpSpPr>
      <p:sp>
        <p:nvSpPr>
          <p:cNvPr id="36" name="Google Shape;36;p8"/>
          <p:cNvSpPr txBox="1"/>
          <p:nvPr>
            <p:ph type="title"/>
          </p:nvPr>
        </p:nvSpPr>
        <p:spPr>
          <a:xfrm>
            <a:off x="827250" y="743719"/>
            <a:ext cx="4109400" cy="7017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2400"/>
              <a:buNone/>
              <a:defRPr>
                <a:solidFill>
                  <a:schemeClr val="accent3"/>
                </a:solidFill>
              </a:defRPr>
            </a:lvl1pPr>
            <a:lvl2pPr lvl="1">
              <a:spcBef>
                <a:spcPts val="0"/>
              </a:spcBef>
              <a:spcAft>
                <a:spcPts val="0"/>
              </a:spcAft>
              <a:buClr>
                <a:schemeClr val="accent3"/>
              </a:buClr>
              <a:buSzPts val="2400"/>
              <a:buNone/>
              <a:defRPr>
                <a:solidFill>
                  <a:schemeClr val="accent3"/>
                </a:solidFill>
              </a:defRPr>
            </a:lvl2pPr>
            <a:lvl3pPr lvl="2">
              <a:spcBef>
                <a:spcPts val="0"/>
              </a:spcBef>
              <a:spcAft>
                <a:spcPts val="0"/>
              </a:spcAft>
              <a:buClr>
                <a:schemeClr val="accent3"/>
              </a:buClr>
              <a:buSzPts val="2400"/>
              <a:buNone/>
              <a:defRPr>
                <a:solidFill>
                  <a:schemeClr val="accent3"/>
                </a:solidFill>
              </a:defRPr>
            </a:lvl3pPr>
            <a:lvl4pPr lvl="3">
              <a:spcBef>
                <a:spcPts val="0"/>
              </a:spcBef>
              <a:spcAft>
                <a:spcPts val="0"/>
              </a:spcAft>
              <a:buClr>
                <a:schemeClr val="accent3"/>
              </a:buClr>
              <a:buSzPts val="2400"/>
              <a:buNone/>
              <a:defRPr>
                <a:solidFill>
                  <a:schemeClr val="accent3"/>
                </a:solidFill>
              </a:defRPr>
            </a:lvl4pPr>
            <a:lvl5pPr lvl="4">
              <a:spcBef>
                <a:spcPts val="0"/>
              </a:spcBef>
              <a:spcAft>
                <a:spcPts val="0"/>
              </a:spcAft>
              <a:buClr>
                <a:schemeClr val="accent3"/>
              </a:buClr>
              <a:buSzPts val="2400"/>
              <a:buNone/>
              <a:defRPr>
                <a:solidFill>
                  <a:schemeClr val="accent3"/>
                </a:solidFill>
              </a:defRPr>
            </a:lvl5pPr>
            <a:lvl6pPr lvl="5">
              <a:spcBef>
                <a:spcPts val="0"/>
              </a:spcBef>
              <a:spcAft>
                <a:spcPts val="0"/>
              </a:spcAft>
              <a:buClr>
                <a:schemeClr val="accent3"/>
              </a:buClr>
              <a:buSzPts val="2400"/>
              <a:buNone/>
              <a:defRPr>
                <a:solidFill>
                  <a:schemeClr val="accent3"/>
                </a:solidFill>
              </a:defRPr>
            </a:lvl6pPr>
            <a:lvl7pPr lvl="6">
              <a:spcBef>
                <a:spcPts val="0"/>
              </a:spcBef>
              <a:spcAft>
                <a:spcPts val="0"/>
              </a:spcAft>
              <a:buClr>
                <a:schemeClr val="accent3"/>
              </a:buClr>
              <a:buSzPts val="2400"/>
              <a:buNone/>
              <a:defRPr>
                <a:solidFill>
                  <a:schemeClr val="accent3"/>
                </a:solidFill>
              </a:defRPr>
            </a:lvl7pPr>
            <a:lvl8pPr lvl="7">
              <a:spcBef>
                <a:spcPts val="0"/>
              </a:spcBef>
              <a:spcAft>
                <a:spcPts val="0"/>
              </a:spcAft>
              <a:buClr>
                <a:schemeClr val="accent3"/>
              </a:buClr>
              <a:buSzPts val="2400"/>
              <a:buNone/>
              <a:defRPr>
                <a:solidFill>
                  <a:schemeClr val="accent3"/>
                </a:solidFill>
              </a:defRPr>
            </a:lvl8pPr>
            <a:lvl9pPr lvl="8">
              <a:spcBef>
                <a:spcPts val="0"/>
              </a:spcBef>
              <a:spcAft>
                <a:spcPts val="0"/>
              </a:spcAft>
              <a:buClr>
                <a:schemeClr val="accent3"/>
              </a:buClr>
              <a:buSzPts val="2400"/>
              <a:buNone/>
              <a:defRPr>
                <a:solidFill>
                  <a:schemeClr val="accent3"/>
                </a:solidFill>
              </a:defRPr>
            </a:lvl9pPr>
          </a:lstStyle>
          <a:p/>
        </p:txBody>
      </p:sp>
      <p:sp>
        <p:nvSpPr>
          <p:cNvPr id="37" name="Google Shape;37;p8"/>
          <p:cNvSpPr txBox="1"/>
          <p:nvPr>
            <p:ph type="sldNum" idx="12"/>
          </p:nvPr>
        </p:nvSpPr>
        <p:spPr>
          <a:xfrm>
            <a:off x="8480575" y="4721101"/>
            <a:ext cx="548700" cy="346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2"/>
        </a:solidFill>
        <a:effectLst/>
      </p:bgPr>
    </p:bg>
    <p:spTree>
      <p:nvGrpSpPr>
        <p:cNvPr id="38" name="Shape 38"/>
        <p:cNvGrpSpPr/>
        <p:nvPr/>
      </p:nvGrpSpPr>
      <p:grpSpPr>
        <a:xfrm>
          <a:off x="0" y="0"/>
          <a:ext cx="0" cy="0"/>
          <a:chOff x="0" y="0"/>
          <a:chExt cx="0" cy="0"/>
        </a:xfrm>
      </p:grpSpPr>
      <p:sp>
        <p:nvSpPr>
          <p:cNvPr id="39" name="Google Shape;39;p9"/>
          <p:cNvSpPr txBox="1"/>
          <p:nvPr>
            <p:ph type="body" idx="1"/>
          </p:nvPr>
        </p:nvSpPr>
        <p:spPr>
          <a:xfrm>
            <a:off x="457200" y="4330109"/>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Clr>
                <a:schemeClr val="accent2"/>
              </a:buClr>
              <a:buSzPts val="1800"/>
              <a:buFont typeface="Oswald" panose="02000503000000000000"/>
              <a:buNone/>
              <a:defRPr sz="1800">
                <a:solidFill>
                  <a:schemeClr val="accent2"/>
                </a:solidFill>
                <a:highlight>
                  <a:srgbClr val="FFFFFF"/>
                </a:highlight>
                <a:latin typeface="Oswald" panose="02000503000000000000"/>
                <a:ea typeface="Oswald" panose="02000503000000000000"/>
                <a:cs typeface="Oswald" panose="02000503000000000000"/>
                <a:sym typeface="Oswald" panose="02000503000000000000"/>
              </a:defRPr>
            </a:lvl1pPr>
          </a:lstStyle>
          <a:p/>
        </p:txBody>
      </p:sp>
      <p:sp>
        <p:nvSpPr>
          <p:cNvPr id="40" name="Google Shape;40;p9"/>
          <p:cNvSpPr txBox="1"/>
          <p:nvPr>
            <p:ph type="sldNum" idx="12"/>
          </p:nvPr>
        </p:nvSpPr>
        <p:spPr>
          <a:xfrm>
            <a:off x="8480575" y="4721101"/>
            <a:ext cx="548700" cy="346200"/>
          </a:xfrm>
          <a:prstGeom prst="rect">
            <a:avLst/>
          </a:prstGeom>
        </p:spPr>
        <p:txBody>
          <a:bodyPr spcFirstLastPara="1" wrap="square" lIns="91425" tIns="91425" rIns="91425" bIns="91425" anchor="t" anchorCtr="0">
            <a:noAutofit/>
          </a:bodyPr>
          <a:lstStyle>
            <a:lvl1pPr lvl="0">
              <a:buNone/>
              <a:defRPr>
                <a:solidFill>
                  <a:schemeClr val="lt1"/>
                </a:solidFill>
                <a:latin typeface="Oswald" panose="02000503000000000000"/>
                <a:ea typeface="Oswald" panose="02000503000000000000"/>
                <a:cs typeface="Oswald" panose="02000503000000000000"/>
                <a:sym typeface="Oswald" panose="02000503000000000000"/>
              </a:defRPr>
            </a:lvl1pPr>
            <a:lvl2pPr lvl="1">
              <a:buNone/>
              <a:defRPr>
                <a:solidFill>
                  <a:schemeClr val="lt1"/>
                </a:solidFill>
                <a:latin typeface="Oswald" panose="02000503000000000000"/>
                <a:ea typeface="Oswald" panose="02000503000000000000"/>
                <a:cs typeface="Oswald" panose="02000503000000000000"/>
                <a:sym typeface="Oswald" panose="02000503000000000000"/>
              </a:defRPr>
            </a:lvl2pPr>
            <a:lvl3pPr lvl="2">
              <a:buNone/>
              <a:defRPr>
                <a:solidFill>
                  <a:schemeClr val="lt1"/>
                </a:solidFill>
                <a:latin typeface="Oswald" panose="02000503000000000000"/>
                <a:ea typeface="Oswald" panose="02000503000000000000"/>
                <a:cs typeface="Oswald" panose="02000503000000000000"/>
                <a:sym typeface="Oswald" panose="02000503000000000000"/>
              </a:defRPr>
            </a:lvl3pPr>
            <a:lvl4pPr lvl="3">
              <a:buNone/>
              <a:defRPr>
                <a:solidFill>
                  <a:schemeClr val="lt1"/>
                </a:solidFill>
                <a:latin typeface="Oswald" panose="02000503000000000000"/>
                <a:ea typeface="Oswald" panose="02000503000000000000"/>
                <a:cs typeface="Oswald" panose="02000503000000000000"/>
                <a:sym typeface="Oswald" panose="02000503000000000000"/>
              </a:defRPr>
            </a:lvl4pPr>
            <a:lvl5pPr lvl="4">
              <a:buNone/>
              <a:defRPr>
                <a:solidFill>
                  <a:schemeClr val="lt1"/>
                </a:solidFill>
                <a:latin typeface="Oswald" panose="02000503000000000000"/>
                <a:ea typeface="Oswald" panose="02000503000000000000"/>
                <a:cs typeface="Oswald" panose="02000503000000000000"/>
                <a:sym typeface="Oswald" panose="02000503000000000000"/>
              </a:defRPr>
            </a:lvl5pPr>
            <a:lvl6pPr lvl="5">
              <a:buNone/>
              <a:defRPr>
                <a:solidFill>
                  <a:schemeClr val="lt1"/>
                </a:solidFill>
                <a:latin typeface="Oswald" panose="02000503000000000000"/>
                <a:ea typeface="Oswald" panose="02000503000000000000"/>
                <a:cs typeface="Oswald" panose="02000503000000000000"/>
                <a:sym typeface="Oswald" panose="02000503000000000000"/>
              </a:defRPr>
            </a:lvl6pPr>
            <a:lvl7pPr lvl="6">
              <a:buNone/>
              <a:defRPr>
                <a:solidFill>
                  <a:schemeClr val="lt1"/>
                </a:solidFill>
                <a:latin typeface="Oswald" panose="02000503000000000000"/>
                <a:ea typeface="Oswald" panose="02000503000000000000"/>
                <a:cs typeface="Oswald" panose="02000503000000000000"/>
                <a:sym typeface="Oswald" panose="02000503000000000000"/>
              </a:defRPr>
            </a:lvl7pPr>
            <a:lvl8pPr lvl="7">
              <a:buNone/>
              <a:defRPr>
                <a:solidFill>
                  <a:schemeClr val="lt1"/>
                </a:solidFill>
                <a:latin typeface="Oswald" panose="02000503000000000000"/>
                <a:ea typeface="Oswald" panose="02000503000000000000"/>
                <a:cs typeface="Oswald" panose="02000503000000000000"/>
                <a:sym typeface="Oswald" panose="02000503000000000000"/>
              </a:defRPr>
            </a:lvl8pPr>
            <a:lvl9pPr lvl="8">
              <a:buNone/>
              <a:defRPr>
                <a:solidFill>
                  <a:schemeClr val="lt1"/>
                </a:solidFill>
                <a:latin typeface="Oswald" panose="02000503000000000000"/>
                <a:ea typeface="Oswald" panose="02000503000000000000"/>
                <a:cs typeface="Oswald" panose="02000503000000000000"/>
                <a:sym typeface="Oswald" panose="02000503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accent4"/>
        </a:solidFill>
        <a:effectLst/>
      </p:bgPr>
    </p:bg>
    <p:spTree>
      <p:nvGrpSpPr>
        <p:cNvPr id="41" name="Shape 41"/>
        <p:cNvGrpSpPr/>
        <p:nvPr/>
      </p:nvGrpSpPr>
      <p:grpSpPr>
        <a:xfrm>
          <a:off x="0" y="0"/>
          <a:ext cx="0" cy="0"/>
          <a:chOff x="0" y="0"/>
          <a:chExt cx="0" cy="0"/>
        </a:xfrm>
      </p:grpSpPr>
      <p:sp>
        <p:nvSpPr>
          <p:cNvPr id="42" name="Google Shape;42;p10"/>
          <p:cNvSpPr txBox="1"/>
          <p:nvPr>
            <p:ph type="sldNum" idx="12"/>
          </p:nvPr>
        </p:nvSpPr>
        <p:spPr>
          <a:xfrm>
            <a:off x="8480575" y="4721101"/>
            <a:ext cx="548700" cy="346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BDED2"/>
        </a:solidFill>
        <a:effectLst/>
      </p:bgPr>
    </p:bg>
    <p:spTree>
      <p:nvGrpSpPr>
        <p:cNvPr id="5" name="Shape 5"/>
        <p:cNvGrpSpPr/>
        <p:nvPr/>
      </p:nvGrpSpPr>
      <p:grpSpPr>
        <a:xfrm>
          <a:off x="0" y="0"/>
          <a:ext cx="0" cy="0"/>
          <a:chOff x="0" y="0"/>
          <a:chExt cx="0" cy="0"/>
        </a:xfrm>
      </p:grpSpPr>
      <p:sp>
        <p:nvSpPr>
          <p:cNvPr id="6" name="Google Shape;6;p1"/>
          <p:cNvSpPr/>
          <p:nvPr/>
        </p:nvSpPr>
        <p:spPr>
          <a:xfrm>
            <a:off x="0" y="0"/>
            <a:ext cx="9144000" cy="5143500"/>
          </a:xfrm>
          <a:prstGeom prst="rect">
            <a:avLst/>
          </a:prstGeom>
          <a:gradFill>
            <a:gsLst>
              <a:gs pos="0">
                <a:srgbClr val="073763">
                  <a:alpha val="0"/>
                </a:srgbClr>
              </a:gs>
              <a:gs pos="100000">
                <a:srgbClr val="010B15">
                  <a:alpha val="2823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 name="Google Shape;7;p1"/>
          <p:cNvSpPr txBox="1"/>
          <p:nvPr>
            <p:ph type="title"/>
          </p:nvPr>
        </p:nvSpPr>
        <p:spPr>
          <a:xfrm>
            <a:off x="827250" y="743719"/>
            <a:ext cx="4109400" cy="701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400"/>
              <a:buFont typeface="Oswald" panose="02000503000000000000"/>
              <a:buNone/>
              <a:defRPr sz="2400">
                <a:solidFill>
                  <a:schemeClr val="accent1"/>
                </a:solidFill>
                <a:highlight>
                  <a:srgbClr val="FFFFFF"/>
                </a:highlight>
                <a:latin typeface="Oswald" panose="02000503000000000000"/>
                <a:ea typeface="Oswald" panose="02000503000000000000"/>
                <a:cs typeface="Oswald" panose="02000503000000000000"/>
                <a:sym typeface="Oswald" panose="02000503000000000000"/>
              </a:defRPr>
            </a:lvl1pPr>
            <a:lvl2pPr lvl="1">
              <a:spcBef>
                <a:spcPts val="0"/>
              </a:spcBef>
              <a:spcAft>
                <a:spcPts val="0"/>
              </a:spcAft>
              <a:buClr>
                <a:schemeClr val="accent1"/>
              </a:buClr>
              <a:buSzPts val="2400"/>
              <a:buFont typeface="Oswald" panose="02000503000000000000"/>
              <a:buNone/>
              <a:defRPr sz="2400">
                <a:solidFill>
                  <a:schemeClr val="accent1"/>
                </a:solidFill>
                <a:highlight>
                  <a:srgbClr val="FFFFFF"/>
                </a:highlight>
                <a:latin typeface="Oswald" panose="02000503000000000000"/>
                <a:ea typeface="Oswald" panose="02000503000000000000"/>
                <a:cs typeface="Oswald" panose="02000503000000000000"/>
                <a:sym typeface="Oswald" panose="02000503000000000000"/>
              </a:defRPr>
            </a:lvl2pPr>
            <a:lvl3pPr lvl="2">
              <a:spcBef>
                <a:spcPts val="0"/>
              </a:spcBef>
              <a:spcAft>
                <a:spcPts val="0"/>
              </a:spcAft>
              <a:buClr>
                <a:schemeClr val="accent1"/>
              </a:buClr>
              <a:buSzPts val="2400"/>
              <a:buFont typeface="Oswald" panose="02000503000000000000"/>
              <a:buNone/>
              <a:defRPr sz="2400">
                <a:solidFill>
                  <a:schemeClr val="accent1"/>
                </a:solidFill>
                <a:highlight>
                  <a:srgbClr val="FFFFFF"/>
                </a:highlight>
                <a:latin typeface="Oswald" panose="02000503000000000000"/>
                <a:ea typeface="Oswald" panose="02000503000000000000"/>
                <a:cs typeface="Oswald" panose="02000503000000000000"/>
                <a:sym typeface="Oswald" panose="02000503000000000000"/>
              </a:defRPr>
            </a:lvl3pPr>
            <a:lvl4pPr lvl="3">
              <a:spcBef>
                <a:spcPts val="0"/>
              </a:spcBef>
              <a:spcAft>
                <a:spcPts val="0"/>
              </a:spcAft>
              <a:buClr>
                <a:schemeClr val="accent1"/>
              </a:buClr>
              <a:buSzPts val="2400"/>
              <a:buFont typeface="Oswald" panose="02000503000000000000"/>
              <a:buNone/>
              <a:defRPr sz="2400">
                <a:solidFill>
                  <a:schemeClr val="accent1"/>
                </a:solidFill>
                <a:highlight>
                  <a:srgbClr val="FFFFFF"/>
                </a:highlight>
                <a:latin typeface="Oswald" panose="02000503000000000000"/>
                <a:ea typeface="Oswald" panose="02000503000000000000"/>
                <a:cs typeface="Oswald" panose="02000503000000000000"/>
                <a:sym typeface="Oswald" panose="02000503000000000000"/>
              </a:defRPr>
            </a:lvl4pPr>
            <a:lvl5pPr lvl="4">
              <a:spcBef>
                <a:spcPts val="0"/>
              </a:spcBef>
              <a:spcAft>
                <a:spcPts val="0"/>
              </a:spcAft>
              <a:buClr>
                <a:schemeClr val="accent1"/>
              </a:buClr>
              <a:buSzPts val="2400"/>
              <a:buFont typeface="Oswald" panose="02000503000000000000"/>
              <a:buNone/>
              <a:defRPr sz="2400">
                <a:solidFill>
                  <a:schemeClr val="accent1"/>
                </a:solidFill>
                <a:highlight>
                  <a:srgbClr val="FFFFFF"/>
                </a:highlight>
                <a:latin typeface="Oswald" panose="02000503000000000000"/>
                <a:ea typeface="Oswald" panose="02000503000000000000"/>
                <a:cs typeface="Oswald" panose="02000503000000000000"/>
                <a:sym typeface="Oswald" panose="02000503000000000000"/>
              </a:defRPr>
            </a:lvl5pPr>
            <a:lvl6pPr lvl="5">
              <a:spcBef>
                <a:spcPts val="0"/>
              </a:spcBef>
              <a:spcAft>
                <a:spcPts val="0"/>
              </a:spcAft>
              <a:buClr>
                <a:schemeClr val="accent1"/>
              </a:buClr>
              <a:buSzPts val="2400"/>
              <a:buFont typeface="Oswald" panose="02000503000000000000"/>
              <a:buNone/>
              <a:defRPr sz="2400">
                <a:solidFill>
                  <a:schemeClr val="accent1"/>
                </a:solidFill>
                <a:highlight>
                  <a:srgbClr val="FFFFFF"/>
                </a:highlight>
                <a:latin typeface="Oswald" panose="02000503000000000000"/>
                <a:ea typeface="Oswald" panose="02000503000000000000"/>
                <a:cs typeface="Oswald" panose="02000503000000000000"/>
                <a:sym typeface="Oswald" panose="02000503000000000000"/>
              </a:defRPr>
            </a:lvl6pPr>
            <a:lvl7pPr lvl="6">
              <a:spcBef>
                <a:spcPts val="0"/>
              </a:spcBef>
              <a:spcAft>
                <a:spcPts val="0"/>
              </a:spcAft>
              <a:buClr>
                <a:schemeClr val="accent1"/>
              </a:buClr>
              <a:buSzPts val="2400"/>
              <a:buFont typeface="Oswald" panose="02000503000000000000"/>
              <a:buNone/>
              <a:defRPr sz="2400">
                <a:solidFill>
                  <a:schemeClr val="accent1"/>
                </a:solidFill>
                <a:highlight>
                  <a:srgbClr val="FFFFFF"/>
                </a:highlight>
                <a:latin typeface="Oswald" panose="02000503000000000000"/>
                <a:ea typeface="Oswald" panose="02000503000000000000"/>
                <a:cs typeface="Oswald" panose="02000503000000000000"/>
                <a:sym typeface="Oswald" panose="02000503000000000000"/>
              </a:defRPr>
            </a:lvl7pPr>
            <a:lvl8pPr lvl="7">
              <a:spcBef>
                <a:spcPts val="0"/>
              </a:spcBef>
              <a:spcAft>
                <a:spcPts val="0"/>
              </a:spcAft>
              <a:buClr>
                <a:schemeClr val="accent1"/>
              </a:buClr>
              <a:buSzPts val="2400"/>
              <a:buFont typeface="Oswald" panose="02000503000000000000"/>
              <a:buNone/>
              <a:defRPr sz="2400">
                <a:solidFill>
                  <a:schemeClr val="accent1"/>
                </a:solidFill>
                <a:highlight>
                  <a:srgbClr val="FFFFFF"/>
                </a:highlight>
                <a:latin typeface="Oswald" panose="02000503000000000000"/>
                <a:ea typeface="Oswald" panose="02000503000000000000"/>
                <a:cs typeface="Oswald" panose="02000503000000000000"/>
                <a:sym typeface="Oswald" panose="02000503000000000000"/>
              </a:defRPr>
            </a:lvl8pPr>
            <a:lvl9pPr lvl="8">
              <a:spcBef>
                <a:spcPts val="0"/>
              </a:spcBef>
              <a:spcAft>
                <a:spcPts val="0"/>
              </a:spcAft>
              <a:buClr>
                <a:schemeClr val="accent1"/>
              </a:buClr>
              <a:buSzPts val="2400"/>
              <a:buFont typeface="Oswald" panose="02000503000000000000"/>
              <a:buNone/>
              <a:defRPr sz="2400">
                <a:solidFill>
                  <a:schemeClr val="accent1"/>
                </a:solidFill>
                <a:highlight>
                  <a:srgbClr val="FFFFFF"/>
                </a:highlight>
                <a:latin typeface="Oswald" panose="02000503000000000000"/>
                <a:ea typeface="Oswald" panose="02000503000000000000"/>
                <a:cs typeface="Oswald" panose="02000503000000000000"/>
                <a:sym typeface="Oswald" panose="02000503000000000000"/>
              </a:defRPr>
            </a:lvl9pPr>
          </a:lstStyle>
          <a:p/>
        </p:txBody>
      </p:sp>
      <p:sp>
        <p:nvSpPr>
          <p:cNvPr id="8" name="Google Shape;8;p1"/>
          <p:cNvSpPr txBox="1"/>
          <p:nvPr>
            <p:ph type="body" idx="1"/>
          </p:nvPr>
        </p:nvSpPr>
        <p:spPr>
          <a:xfrm>
            <a:off x="827250" y="1352550"/>
            <a:ext cx="7489500" cy="3248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FFFFFF"/>
              </a:buClr>
              <a:buSzPts val="2400"/>
              <a:buFont typeface="Open Sans" panose="020B0606030504020204"/>
              <a:buChar char="◇"/>
              <a:defRPr sz="2400">
                <a:solidFill>
                  <a:srgbClr val="FFFFFF"/>
                </a:solidFill>
                <a:latin typeface="Open Sans" panose="020B0606030504020204"/>
                <a:ea typeface="Open Sans" panose="020B0606030504020204"/>
                <a:cs typeface="Open Sans" panose="020B0606030504020204"/>
                <a:sym typeface="Open Sans" panose="020B0606030504020204"/>
              </a:defRPr>
            </a:lvl1pPr>
            <a:lvl2pPr marL="914400" lvl="1" indent="-381000">
              <a:spcBef>
                <a:spcPts val="0"/>
              </a:spcBef>
              <a:spcAft>
                <a:spcPts val="0"/>
              </a:spcAft>
              <a:buClr>
                <a:srgbClr val="FFFFFF"/>
              </a:buClr>
              <a:buSzPts val="2400"/>
              <a:buFont typeface="Open Sans" panose="020B0606030504020204"/>
              <a:buChar char="○"/>
              <a:defRPr sz="2400">
                <a:solidFill>
                  <a:srgbClr val="FFFFFF"/>
                </a:solidFill>
                <a:latin typeface="Open Sans" panose="020B0606030504020204"/>
                <a:ea typeface="Open Sans" panose="020B0606030504020204"/>
                <a:cs typeface="Open Sans" panose="020B0606030504020204"/>
                <a:sym typeface="Open Sans" panose="020B0606030504020204"/>
              </a:defRPr>
            </a:lvl2pPr>
            <a:lvl3pPr marL="1371600" lvl="2" indent="-381000">
              <a:spcBef>
                <a:spcPts val="0"/>
              </a:spcBef>
              <a:spcAft>
                <a:spcPts val="0"/>
              </a:spcAft>
              <a:buClr>
                <a:srgbClr val="FFFFFF"/>
              </a:buClr>
              <a:buSzPts val="2400"/>
              <a:buFont typeface="Open Sans" panose="020B0606030504020204"/>
              <a:buChar char="■"/>
              <a:defRPr sz="2400">
                <a:solidFill>
                  <a:srgbClr val="FFFFFF"/>
                </a:solidFill>
                <a:latin typeface="Open Sans" panose="020B0606030504020204"/>
                <a:ea typeface="Open Sans" panose="020B0606030504020204"/>
                <a:cs typeface="Open Sans" panose="020B0606030504020204"/>
                <a:sym typeface="Open Sans" panose="020B0606030504020204"/>
              </a:defRPr>
            </a:lvl3pPr>
            <a:lvl4pPr marL="1828800" lvl="3" indent="-381000">
              <a:spcBef>
                <a:spcPts val="0"/>
              </a:spcBef>
              <a:spcAft>
                <a:spcPts val="0"/>
              </a:spcAft>
              <a:buClr>
                <a:srgbClr val="FFFFFF"/>
              </a:buClr>
              <a:buSzPts val="2400"/>
              <a:buFont typeface="Open Sans" panose="020B0606030504020204"/>
              <a:buChar char="●"/>
              <a:defRPr sz="2400">
                <a:solidFill>
                  <a:srgbClr val="FFFFFF"/>
                </a:solidFill>
                <a:latin typeface="Open Sans" panose="020B0606030504020204"/>
                <a:ea typeface="Open Sans" panose="020B0606030504020204"/>
                <a:cs typeface="Open Sans" panose="020B0606030504020204"/>
                <a:sym typeface="Open Sans" panose="020B0606030504020204"/>
              </a:defRPr>
            </a:lvl4pPr>
            <a:lvl5pPr marL="2286000" lvl="4" indent="-381000">
              <a:spcBef>
                <a:spcPts val="0"/>
              </a:spcBef>
              <a:spcAft>
                <a:spcPts val="0"/>
              </a:spcAft>
              <a:buClr>
                <a:srgbClr val="FFFFFF"/>
              </a:buClr>
              <a:buSzPts val="2400"/>
              <a:buFont typeface="Open Sans" panose="020B0606030504020204"/>
              <a:buChar char="○"/>
              <a:defRPr sz="2400">
                <a:solidFill>
                  <a:srgbClr val="FFFFFF"/>
                </a:solidFill>
                <a:latin typeface="Open Sans" panose="020B0606030504020204"/>
                <a:ea typeface="Open Sans" panose="020B0606030504020204"/>
                <a:cs typeface="Open Sans" panose="020B0606030504020204"/>
                <a:sym typeface="Open Sans" panose="020B0606030504020204"/>
              </a:defRPr>
            </a:lvl5pPr>
            <a:lvl6pPr marL="2743200" lvl="5" indent="-381000">
              <a:spcBef>
                <a:spcPts val="0"/>
              </a:spcBef>
              <a:spcAft>
                <a:spcPts val="0"/>
              </a:spcAft>
              <a:buClr>
                <a:srgbClr val="FFFFFF"/>
              </a:buClr>
              <a:buSzPts val="2400"/>
              <a:buFont typeface="Open Sans" panose="020B0606030504020204"/>
              <a:buChar char="■"/>
              <a:defRPr sz="2400">
                <a:solidFill>
                  <a:srgbClr val="FFFFFF"/>
                </a:solidFill>
                <a:latin typeface="Open Sans" panose="020B0606030504020204"/>
                <a:ea typeface="Open Sans" panose="020B0606030504020204"/>
                <a:cs typeface="Open Sans" panose="020B0606030504020204"/>
                <a:sym typeface="Open Sans" panose="020B0606030504020204"/>
              </a:defRPr>
            </a:lvl6pPr>
            <a:lvl7pPr marL="3200400" lvl="6" indent="-381000">
              <a:spcBef>
                <a:spcPts val="0"/>
              </a:spcBef>
              <a:spcAft>
                <a:spcPts val="0"/>
              </a:spcAft>
              <a:buClr>
                <a:srgbClr val="FFFFFF"/>
              </a:buClr>
              <a:buSzPts val="2400"/>
              <a:buFont typeface="Open Sans" panose="020B0606030504020204"/>
              <a:buChar char="●"/>
              <a:defRPr sz="2400">
                <a:solidFill>
                  <a:srgbClr val="FFFFFF"/>
                </a:solidFill>
                <a:latin typeface="Open Sans" panose="020B0606030504020204"/>
                <a:ea typeface="Open Sans" panose="020B0606030504020204"/>
                <a:cs typeface="Open Sans" panose="020B0606030504020204"/>
                <a:sym typeface="Open Sans" panose="020B0606030504020204"/>
              </a:defRPr>
            </a:lvl7pPr>
            <a:lvl8pPr marL="3657600" lvl="7" indent="-381000">
              <a:spcBef>
                <a:spcPts val="0"/>
              </a:spcBef>
              <a:spcAft>
                <a:spcPts val="0"/>
              </a:spcAft>
              <a:buClr>
                <a:srgbClr val="FFFFFF"/>
              </a:buClr>
              <a:buSzPts val="2400"/>
              <a:buFont typeface="Open Sans" panose="020B0606030504020204"/>
              <a:buChar char="○"/>
              <a:defRPr sz="2400">
                <a:solidFill>
                  <a:srgbClr val="FFFFFF"/>
                </a:solidFill>
                <a:latin typeface="Open Sans" panose="020B0606030504020204"/>
                <a:ea typeface="Open Sans" panose="020B0606030504020204"/>
                <a:cs typeface="Open Sans" panose="020B0606030504020204"/>
                <a:sym typeface="Open Sans" panose="020B0606030504020204"/>
              </a:defRPr>
            </a:lvl8pPr>
            <a:lvl9pPr marL="4114800" lvl="8" indent="-381000">
              <a:spcBef>
                <a:spcPts val="0"/>
              </a:spcBef>
              <a:spcAft>
                <a:spcPts val="0"/>
              </a:spcAft>
              <a:buClr>
                <a:srgbClr val="FFFFFF"/>
              </a:buClr>
              <a:buSzPts val="2400"/>
              <a:buFont typeface="Open Sans" panose="020B0606030504020204"/>
              <a:buChar char="■"/>
              <a:defRPr sz="2400">
                <a:solidFill>
                  <a:srgbClr val="FFFFFF"/>
                </a:solidFill>
                <a:latin typeface="Open Sans" panose="020B0606030504020204"/>
                <a:ea typeface="Open Sans" panose="020B0606030504020204"/>
                <a:cs typeface="Open Sans" panose="020B0606030504020204"/>
                <a:sym typeface="Open Sans" panose="020B0606030504020204"/>
              </a:defRPr>
            </a:lvl9pPr>
          </a:lstStyle>
          <a:p/>
        </p:txBody>
      </p:sp>
      <p:sp>
        <p:nvSpPr>
          <p:cNvPr id="9" name="Google Shape;9;p1"/>
          <p:cNvSpPr txBox="1"/>
          <p:nvPr>
            <p:ph type="sldNum" idx="12"/>
          </p:nvPr>
        </p:nvSpPr>
        <p:spPr>
          <a:xfrm>
            <a:off x="8480575" y="4721101"/>
            <a:ext cx="548700" cy="346200"/>
          </a:xfrm>
          <a:prstGeom prst="rect">
            <a:avLst/>
          </a:prstGeom>
          <a:noFill/>
          <a:ln>
            <a:noFill/>
          </a:ln>
        </p:spPr>
        <p:txBody>
          <a:bodyPr spcFirstLastPara="1" wrap="square" lIns="91425" tIns="91425" rIns="91425" bIns="91425" anchor="t" anchorCtr="0">
            <a:noAutofit/>
          </a:bodyPr>
          <a:lstStyle>
            <a:lvl1pPr lvl="0" algn="r">
              <a:buNone/>
              <a:defRPr sz="1200">
                <a:solidFill>
                  <a:srgbClr val="FFFFFF"/>
                </a:solidFill>
                <a:latin typeface="Oswald" panose="02000503000000000000"/>
                <a:ea typeface="Oswald" panose="02000503000000000000"/>
                <a:cs typeface="Oswald" panose="02000503000000000000"/>
                <a:sym typeface="Oswald" panose="02000503000000000000"/>
              </a:defRPr>
            </a:lvl1pPr>
            <a:lvl2pPr lvl="1" algn="r">
              <a:buNone/>
              <a:defRPr sz="1200">
                <a:solidFill>
                  <a:srgbClr val="FFFFFF"/>
                </a:solidFill>
                <a:latin typeface="Oswald" panose="02000503000000000000"/>
                <a:ea typeface="Oswald" panose="02000503000000000000"/>
                <a:cs typeface="Oswald" panose="02000503000000000000"/>
                <a:sym typeface="Oswald" panose="02000503000000000000"/>
              </a:defRPr>
            </a:lvl2pPr>
            <a:lvl3pPr lvl="2" algn="r">
              <a:buNone/>
              <a:defRPr sz="1200">
                <a:solidFill>
                  <a:srgbClr val="FFFFFF"/>
                </a:solidFill>
                <a:latin typeface="Oswald" panose="02000503000000000000"/>
                <a:ea typeface="Oswald" panose="02000503000000000000"/>
                <a:cs typeface="Oswald" panose="02000503000000000000"/>
                <a:sym typeface="Oswald" panose="02000503000000000000"/>
              </a:defRPr>
            </a:lvl3pPr>
            <a:lvl4pPr lvl="3" algn="r">
              <a:buNone/>
              <a:defRPr sz="1200">
                <a:solidFill>
                  <a:srgbClr val="FFFFFF"/>
                </a:solidFill>
                <a:latin typeface="Oswald" panose="02000503000000000000"/>
                <a:ea typeface="Oswald" panose="02000503000000000000"/>
                <a:cs typeface="Oswald" panose="02000503000000000000"/>
                <a:sym typeface="Oswald" panose="02000503000000000000"/>
              </a:defRPr>
            </a:lvl4pPr>
            <a:lvl5pPr lvl="4" algn="r">
              <a:buNone/>
              <a:defRPr sz="1200">
                <a:solidFill>
                  <a:srgbClr val="FFFFFF"/>
                </a:solidFill>
                <a:latin typeface="Oswald" panose="02000503000000000000"/>
                <a:ea typeface="Oswald" panose="02000503000000000000"/>
                <a:cs typeface="Oswald" panose="02000503000000000000"/>
                <a:sym typeface="Oswald" panose="02000503000000000000"/>
              </a:defRPr>
            </a:lvl5pPr>
            <a:lvl6pPr lvl="5" algn="r">
              <a:buNone/>
              <a:defRPr sz="1200">
                <a:solidFill>
                  <a:srgbClr val="FFFFFF"/>
                </a:solidFill>
                <a:latin typeface="Oswald" panose="02000503000000000000"/>
                <a:ea typeface="Oswald" panose="02000503000000000000"/>
                <a:cs typeface="Oswald" panose="02000503000000000000"/>
                <a:sym typeface="Oswald" panose="02000503000000000000"/>
              </a:defRPr>
            </a:lvl6pPr>
            <a:lvl7pPr lvl="6" algn="r">
              <a:buNone/>
              <a:defRPr sz="1200">
                <a:solidFill>
                  <a:srgbClr val="FFFFFF"/>
                </a:solidFill>
                <a:latin typeface="Oswald" panose="02000503000000000000"/>
                <a:ea typeface="Oswald" panose="02000503000000000000"/>
                <a:cs typeface="Oswald" panose="02000503000000000000"/>
                <a:sym typeface="Oswald" panose="02000503000000000000"/>
              </a:defRPr>
            </a:lvl7pPr>
            <a:lvl8pPr lvl="7" algn="r">
              <a:buNone/>
              <a:defRPr sz="1200">
                <a:solidFill>
                  <a:srgbClr val="FFFFFF"/>
                </a:solidFill>
                <a:latin typeface="Oswald" panose="02000503000000000000"/>
                <a:ea typeface="Oswald" panose="02000503000000000000"/>
                <a:cs typeface="Oswald" panose="02000503000000000000"/>
                <a:sym typeface="Oswald" panose="02000503000000000000"/>
              </a:defRPr>
            </a:lvl8pPr>
            <a:lvl9pPr lvl="8" algn="r">
              <a:buNone/>
              <a:defRPr sz="1200">
                <a:solidFill>
                  <a:srgbClr val="FFFFFF"/>
                </a:solidFill>
                <a:latin typeface="Oswald" panose="02000503000000000000"/>
                <a:ea typeface="Oswald" panose="02000503000000000000"/>
                <a:cs typeface="Oswald" panose="02000503000000000000"/>
                <a:sym typeface="Oswald" panose="02000503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46" name="Shape 46"/>
        <p:cNvGrpSpPr/>
        <p:nvPr/>
      </p:nvGrpSpPr>
      <p:grpSpPr>
        <a:xfrm>
          <a:off x="0" y="0"/>
          <a:ext cx="0" cy="0"/>
          <a:chOff x="0" y="0"/>
          <a:chExt cx="0" cy="0"/>
        </a:xfrm>
      </p:grpSpPr>
      <p:sp>
        <p:nvSpPr>
          <p:cNvPr id="2" name="Title 1"/>
          <p:cNvSpPr/>
          <p:nvPr>
            <p:ph type="ctrTitle"/>
          </p:nvPr>
        </p:nvSpPr>
        <p:spPr>
          <a:xfrm>
            <a:off x="1493520" y="194945"/>
            <a:ext cx="6736080" cy="4086225"/>
          </a:xfrm>
        </p:spPr>
        <p:txBody>
          <a:bodyPr/>
          <a:p>
            <a:br>
              <a:rPr lang="en-US"/>
            </a:br>
            <a:br>
              <a:rPr lang="en-US"/>
            </a:br>
            <a:r>
              <a:rPr lang="en-US"/>
              <a:t>                  PROJET TITLE </a:t>
            </a:r>
            <a:br>
              <a:rPr lang="en-US"/>
            </a:br>
            <a:br>
              <a:rPr lang="en-US"/>
            </a:br>
            <a:br>
              <a:rPr lang="en-US"/>
            </a:br>
            <a:r>
              <a:rPr lang="en-US"/>
              <a:t>                        EMOJIFY</a:t>
            </a:r>
            <a:endParaRPr lang="en-US"/>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827405" y="223520"/>
            <a:ext cx="7272020" cy="861060"/>
          </a:xfrm>
        </p:spPr>
        <p:txBody>
          <a:bodyPr/>
          <a:p>
            <a:r>
              <a:rPr lang="en-US" sz="3600"/>
              <a:t>Facial Emotion Recognition using CNN</a:t>
            </a:r>
            <a:br>
              <a:rPr lang="en-US" sz="3600"/>
            </a:br>
            <a:br>
              <a:rPr lang="en-US" sz="3600"/>
            </a:br>
            <a:endParaRPr lang="en-US" sz="3600"/>
          </a:p>
        </p:txBody>
      </p:sp>
      <p:sp>
        <p:nvSpPr>
          <p:cNvPr id="3" name="Text Placeholder 2"/>
          <p:cNvSpPr/>
          <p:nvPr>
            <p:ph type="body" idx="1"/>
          </p:nvPr>
        </p:nvSpPr>
        <p:spPr>
          <a:xfrm>
            <a:off x="0" y="1352550"/>
            <a:ext cx="9035415" cy="3248660"/>
          </a:xfrm>
        </p:spPr>
        <p:txBody>
          <a:bodyPr/>
          <a:p>
            <a:r>
              <a:rPr lang="en-US" sz="2400">
                <a:solidFill>
                  <a:schemeClr val="tx1"/>
                </a:solidFill>
                <a:latin typeface="Times New Roman" panose="02020603050405020304" charset="0"/>
                <a:cs typeface="Times New Roman" panose="02020603050405020304" charset="0"/>
              </a:rPr>
              <a:t>We will build a convolution neural network architecture and train the model on FER2013 dataset for Emotion recognition from images.</a:t>
            </a:r>
            <a:endParaRPr lang="en-US" sz="2400">
              <a:solidFill>
                <a:schemeClr val="tx1"/>
              </a:solidFill>
              <a:latin typeface="Times New Roman" panose="02020603050405020304" charset="0"/>
              <a:cs typeface="Times New Roman" panose="02020603050405020304" charset="0"/>
            </a:endParaRPr>
          </a:p>
          <a:p>
            <a:pPr marL="38100" indent="0">
              <a:buNone/>
            </a:pPr>
            <a:endParaRPr lang="en-US" sz="2400">
              <a:solidFill>
                <a:schemeClr val="tx1"/>
              </a:solidFill>
              <a:latin typeface="Times New Roman" panose="02020603050405020304" charset="0"/>
              <a:cs typeface="Times New Roman" panose="02020603050405020304" charset="0"/>
            </a:endParaRPr>
          </a:p>
          <a:p>
            <a:r>
              <a:rPr lang="en-US" sz="2400">
                <a:solidFill>
                  <a:schemeClr val="tx1"/>
                </a:solidFill>
                <a:latin typeface="Times New Roman" panose="02020603050405020304" charset="0"/>
                <a:cs typeface="Times New Roman" panose="02020603050405020304" charset="0"/>
              </a:rPr>
              <a:t>CNN (Convolutional Neural Network) has become the main method adopted in the field of face recognition. ... To simplify the CNN model, the convolution and sampling layers are combined into a single layer. Based on the already trained network, greatly improve the image recognition rate.</a:t>
            </a:r>
            <a:endParaRPr lang="en-US" sz="2400">
              <a:solidFill>
                <a:schemeClr val="tx1"/>
              </a:solidFill>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755650" y="483235"/>
            <a:ext cx="8209915" cy="6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sz="4000">
                <a:solidFill>
                  <a:srgbClr val="774E92"/>
                </a:solidFill>
              </a:rPr>
              <a:t>Datasets </a:t>
            </a:r>
            <a:br>
              <a:rPr sz="4000">
                <a:solidFill>
                  <a:srgbClr val="774E92"/>
                </a:solidFill>
              </a:rPr>
            </a:br>
            <a:br>
              <a:rPr sz="4000">
                <a:solidFill>
                  <a:srgbClr val="774E92"/>
                </a:solidFill>
              </a:rPr>
            </a:br>
            <a:r>
              <a:rPr sz="1400">
                <a:highlight>
                  <a:srgbClr val="FFFFFF"/>
                </a:highlight>
                <a:sym typeface="+mn-ea"/>
              </a:rPr>
              <a:t>The FER2013 dataset ( facial expression recognition)</a:t>
            </a:r>
            <a:r>
              <a:rPr lang="en-US" sz="1400">
                <a:highlight>
                  <a:srgbClr val="FFFFFF"/>
                </a:highlight>
                <a:sym typeface="+mn-ea"/>
              </a:rPr>
              <a:t>   </a:t>
            </a:r>
            <a:r>
              <a:rPr sz="1400">
                <a:highlight>
                  <a:srgbClr val="FFFFFF"/>
                </a:highlight>
                <a:sym typeface="+mn-ea"/>
              </a:rPr>
              <a:t>consists of 48*48 pixel grayscale face images. The images are centered and occupy an equal amount of space. This dataset consist of facial emotions of following categories:</a:t>
            </a:r>
            <a:br>
              <a:rPr sz="1400">
                <a:highlight>
                  <a:srgbClr val="FFFFFF"/>
                </a:highlight>
              </a:rPr>
            </a:br>
            <a:r>
              <a:rPr sz="1400">
                <a:highlight>
                  <a:srgbClr val="FFFFFF"/>
                </a:highlight>
                <a:sym typeface="+mn-ea"/>
              </a:rPr>
              <a:t>0:</a:t>
            </a:r>
            <a:r>
              <a:rPr lang="en-US" sz="1400">
                <a:highlight>
                  <a:srgbClr val="FFFFFF"/>
                </a:highlight>
                <a:sym typeface="+mn-ea"/>
              </a:rPr>
              <a:t> </a:t>
            </a:r>
            <a:r>
              <a:rPr sz="1400">
                <a:highlight>
                  <a:srgbClr val="FFFFFF"/>
                </a:highlight>
                <a:sym typeface="+mn-ea"/>
              </a:rPr>
              <a:t>angry</a:t>
            </a:r>
            <a:br>
              <a:rPr sz="1400">
                <a:highlight>
                  <a:srgbClr val="FFFFFF"/>
                </a:highlight>
              </a:rPr>
            </a:br>
            <a:r>
              <a:rPr sz="1400">
                <a:highlight>
                  <a:srgbClr val="FFFFFF"/>
                </a:highlight>
                <a:sym typeface="+mn-ea"/>
              </a:rPr>
              <a:t>1:disgust</a:t>
            </a:r>
            <a:br>
              <a:rPr sz="1400">
                <a:highlight>
                  <a:srgbClr val="FFFFFF"/>
                </a:highlight>
              </a:rPr>
            </a:br>
            <a:r>
              <a:rPr sz="1400">
                <a:highlight>
                  <a:srgbClr val="FFFFFF"/>
                </a:highlight>
                <a:sym typeface="+mn-ea"/>
              </a:rPr>
              <a:t>2:feat</a:t>
            </a:r>
            <a:br>
              <a:rPr sz="1400">
                <a:highlight>
                  <a:srgbClr val="FFFFFF"/>
                </a:highlight>
              </a:rPr>
            </a:br>
            <a:r>
              <a:rPr sz="1400">
                <a:highlight>
                  <a:srgbClr val="FFFFFF"/>
                </a:highlight>
                <a:sym typeface="+mn-ea"/>
              </a:rPr>
              <a:t>3:happy</a:t>
            </a:r>
            <a:br>
              <a:rPr sz="1400">
                <a:highlight>
                  <a:srgbClr val="FFFFFF"/>
                </a:highlight>
              </a:rPr>
            </a:br>
            <a:r>
              <a:rPr sz="1400">
                <a:highlight>
                  <a:srgbClr val="FFFFFF"/>
                </a:highlight>
                <a:sym typeface="+mn-ea"/>
              </a:rPr>
              <a:t>4:sad</a:t>
            </a:r>
            <a:br>
              <a:rPr sz="1400">
                <a:highlight>
                  <a:srgbClr val="FFFFFF"/>
                </a:highlight>
              </a:rPr>
            </a:br>
            <a:r>
              <a:rPr sz="1400">
                <a:highlight>
                  <a:srgbClr val="FFFFFF"/>
                </a:highlight>
                <a:sym typeface="+mn-ea"/>
              </a:rPr>
              <a:t>5:surprise</a:t>
            </a:r>
            <a:br>
              <a:rPr sz="1400">
                <a:highlight>
                  <a:srgbClr val="FFFFFF"/>
                </a:highlight>
              </a:rPr>
            </a:br>
            <a:r>
              <a:rPr sz="1400">
                <a:highlight>
                  <a:srgbClr val="FFFFFF"/>
                </a:highlight>
                <a:sym typeface="+mn-ea"/>
              </a:rPr>
              <a:t>6:natural</a:t>
            </a:r>
            <a:br>
              <a:rPr sz="1400">
                <a:highlight>
                  <a:srgbClr val="FFFFFF"/>
                </a:highlight>
              </a:rPr>
            </a:br>
            <a:endParaRPr lang="en-US" sz="1400">
              <a:solidFill>
                <a:srgbClr val="774E92"/>
              </a:solidFill>
            </a:endParaRPr>
          </a:p>
        </p:txBody>
      </p:sp>
      <p:sp>
        <p:nvSpPr>
          <p:cNvPr id="138" name="Google Shape;138;p22"/>
          <p:cNvSpPr txBox="1"/>
          <p:nvPr>
            <p:ph type="sldNum" idx="12"/>
          </p:nvPr>
        </p:nvSpPr>
        <p:spPr>
          <a:xfrm>
            <a:off x="8480575" y="4721101"/>
            <a:ext cx="548700" cy="34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
        <p:nvSpPr>
          <p:cNvPr id="3" name="Text Box 2"/>
          <p:cNvSpPr txBox="1"/>
          <p:nvPr/>
        </p:nvSpPr>
        <p:spPr>
          <a:xfrm>
            <a:off x="1934845" y="2418080"/>
            <a:ext cx="6042660" cy="1106805"/>
          </a:xfrm>
          <a:prstGeom prst="rect">
            <a:avLst/>
          </a:prstGeom>
          <a:noFill/>
        </p:spPr>
        <p:txBody>
          <a:bodyPr wrap="square" rtlCol="0" anchor="t">
            <a:spAutoFit/>
          </a:bodyPr>
          <a:p>
            <a:r>
              <a:rPr lang="en-US" sz="6600">
                <a:solidFill>
                  <a:schemeClr val="tx2"/>
                </a:solidFill>
                <a:sym typeface="+mn-ea"/>
              </a:rPr>
              <a:t>   UI DESIGN</a:t>
            </a:r>
            <a:endParaRPr lang="en-US" sz="6600"/>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
        <p:nvSpPr>
          <p:cNvPr id="3" name="Text Box 2"/>
          <p:cNvSpPr txBox="1"/>
          <p:nvPr/>
        </p:nvSpPr>
        <p:spPr>
          <a:xfrm>
            <a:off x="304800" y="411480"/>
            <a:ext cx="8853170" cy="3046095"/>
          </a:xfrm>
          <a:prstGeom prst="rect">
            <a:avLst/>
          </a:prstGeom>
          <a:noFill/>
        </p:spPr>
        <p:txBody>
          <a:bodyPr wrap="square" rtlCol="0" anchor="t">
            <a:spAutoFit/>
          </a:bodyPr>
          <a:p>
            <a:pPr marL="685800" indent="-685800">
              <a:buFont typeface="Wingdings" panose="05000000000000000000" charset="0"/>
              <a:buChar char="Ø"/>
            </a:pPr>
            <a:r>
              <a:rPr lang="en-US" sz="4800">
                <a:solidFill>
                  <a:schemeClr val="bg1"/>
                </a:solidFill>
                <a:latin typeface="Times New Roman" panose="02020603050405020304" charset="0"/>
                <a:cs typeface="Times New Roman" panose="02020603050405020304" charset="0"/>
              </a:rPr>
              <a:t>GUI is built in python using Tkinter</a:t>
            </a:r>
            <a:endParaRPr lang="en-US" sz="4800">
              <a:solidFill>
                <a:schemeClr val="bg1"/>
              </a:solidFill>
              <a:latin typeface="Times New Roman" panose="02020603050405020304" charset="0"/>
              <a:cs typeface="Times New Roman" panose="02020603050405020304" charset="0"/>
            </a:endParaRPr>
          </a:p>
          <a:p>
            <a:pPr marL="685800" indent="-685800">
              <a:buFont typeface="Wingdings" panose="05000000000000000000" charset="0"/>
              <a:buChar char="Ø"/>
            </a:pPr>
            <a:r>
              <a:rPr lang="en-US" sz="4800">
                <a:solidFill>
                  <a:schemeClr val="bg1"/>
                </a:solidFill>
                <a:latin typeface="Times New Roman" panose="02020603050405020304" charset="0"/>
                <a:cs typeface="Times New Roman" panose="02020603050405020304" charset="0"/>
              </a:rPr>
              <a:t>HTML,CSS is also used to add more user experiences</a:t>
            </a:r>
            <a:endParaRPr lang="en-US" sz="4800">
              <a:solidFill>
                <a:schemeClr val="bg1"/>
              </a:solidFill>
              <a:latin typeface="Times New Roman" panose="02020603050405020304" charset="0"/>
              <a:cs typeface="Times New Roman" panose="02020603050405020304" charset="0"/>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
        <p:nvSpPr>
          <p:cNvPr id="3" name="Text Box 2"/>
          <p:cNvSpPr txBox="1"/>
          <p:nvPr/>
        </p:nvSpPr>
        <p:spPr>
          <a:xfrm>
            <a:off x="574040" y="2418080"/>
            <a:ext cx="8509635" cy="829945"/>
          </a:xfrm>
          <a:prstGeom prst="rect">
            <a:avLst/>
          </a:prstGeom>
          <a:noFill/>
        </p:spPr>
        <p:txBody>
          <a:bodyPr wrap="square" rtlCol="0" anchor="t">
            <a:spAutoFit/>
          </a:bodyPr>
          <a:p>
            <a:r>
              <a:rPr lang="en-US" sz="4800">
                <a:solidFill>
                  <a:schemeClr val="bg1"/>
                </a:solidFill>
                <a:latin typeface="Times New Roman" panose="02020603050405020304" charset="0"/>
                <a:cs typeface="Times New Roman" panose="02020603050405020304" charset="0"/>
              </a:rPr>
              <a:t>           THANK YOU</a:t>
            </a:r>
            <a:endParaRPr lang="en-US" sz="4800">
              <a:solidFill>
                <a:schemeClr val="bg1"/>
              </a:solidFill>
              <a:latin typeface="Times New Roman" panose="02020603050405020304" charset="0"/>
              <a:cs typeface="Times New Roman" panose="02020603050405020304" charset="0"/>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1" name="Shape 51"/>
        <p:cNvGrpSpPr/>
        <p:nvPr/>
      </p:nvGrpSpPr>
      <p:grpSpPr>
        <a:xfrm>
          <a:off x="0" y="0"/>
          <a:ext cx="0" cy="0"/>
          <a:chOff x="0" y="0"/>
          <a:chExt cx="0" cy="0"/>
        </a:xfrm>
      </p:grpSpPr>
      <p:sp>
        <p:nvSpPr>
          <p:cNvPr id="52" name="Google Shape;52;p12"/>
          <p:cNvSpPr txBox="1"/>
          <p:nvPr>
            <p:ph type="title"/>
          </p:nvPr>
        </p:nvSpPr>
        <p:spPr>
          <a:xfrm>
            <a:off x="827250" y="591319"/>
            <a:ext cx="5868300" cy="70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a:t>REVELANCE OF TOPIC</a:t>
            </a:r>
            <a:endParaRPr lang="en-US" sz="3600"/>
          </a:p>
        </p:txBody>
      </p:sp>
      <p:sp>
        <p:nvSpPr>
          <p:cNvPr id="55" name="Google Shape;55;p12"/>
          <p:cNvSpPr txBox="1"/>
          <p:nvPr/>
        </p:nvSpPr>
        <p:spPr>
          <a:xfrm>
            <a:off x="835660" y="1535430"/>
            <a:ext cx="7472045" cy="23495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r>
              <a:rPr sz="2000">
                <a:solidFill>
                  <a:schemeClr val="tx1"/>
                </a:solidFill>
                <a:latin typeface="Times New Roman" panose="02020603050405020304" charset="0"/>
                <a:ea typeface="Open Sans" panose="020B0606030504020204"/>
                <a:cs typeface="Times New Roman" panose="02020603050405020304" charset="0"/>
                <a:sym typeface="Open Sans" panose="020B0606030504020204"/>
              </a:rPr>
              <a:t>Emojis or avatars are ways to indicate nonverbal cues. These cues have become an essential part of online chatting, product review, brand emotion, and many more. It also lead to increasing data science research dedicated to emoji-driven storytelling.</a:t>
            </a:r>
            <a:endParaRPr sz="2000">
              <a:solidFill>
                <a:schemeClr val="tx1"/>
              </a:solidFill>
              <a:latin typeface="Times New Roman" panose="02020603050405020304" charset="0"/>
              <a:ea typeface="Open Sans" panose="020B0606030504020204"/>
              <a:cs typeface="Times New Roman" panose="02020603050405020304" charset="0"/>
              <a:sym typeface="Open Sans" panose="020B0606030504020204"/>
            </a:endParaRPr>
          </a:p>
          <a:p>
            <a:pPr marL="0" lvl="0" indent="0" algn="l" rtl="0">
              <a:spcBef>
                <a:spcPts val="1000"/>
              </a:spcBef>
              <a:spcAft>
                <a:spcPts val="0"/>
              </a:spcAft>
              <a:buNone/>
            </a:pPr>
            <a:endParaRPr sz="1600">
              <a:solidFill>
                <a:srgbClr val="FFFFFF"/>
              </a:solidFill>
              <a:latin typeface="Open Sans" panose="020B0606030504020204"/>
              <a:ea typeface="Open Sans" panose="020B0606030504020204"/>
              <a:cs typeface="Open Sans" panose="020B0606030504020204"/>
              <a:sym typeface="Open Sans" panose="020B0606030504020204"/>
            </a:endParaRPr>
          </a:p>
          <a:p>
            <a:pPr marL="0" lvl="0" indent="0" algn="l" rtl="0">
              <a:spcBef>
                <a:spcPts val="1000"/>
              </a:spcBef>
              <a:spcAft>
                <a:spcPts val="0"/>
              </a:spcAft>
              <a:buNone/>
            </a:pPr>
            <a:r>
              <a:rPr sz="2000">
                <a:solidFill>
                  <a:schemeClr val="tx1"/>
                </a:solidFill>
                <a:latin typeface="Times New Roman" panose="02020603050405020304" charset="0"/>
                <a:ea typeface="Open Sans" panose="020B0606030504020204"/>
                <a:cs typeface="Times New Roman" panose="02020603050405020304" charset="0"/>
                <a:sym typeface="Open Sans" panose="020B0606030504020204"/>
              </a:rPr>
              <a:t>With advancements in computer vision and deep learning, it is now possible to detect human emotions from images. In this deep learning project, we will classify human facial expressions to filter and map corresponding emojis or avatars.</a:t>
            </a:r>
            <a:endParaRPr sz="2000">
              <a:solidFill>
                <a:schemeClr val="tx1"/>
              </a:solidFill>
              <a:latin typeface="Times New Roman" panose="02020603050405020304" charset="0"/>
              <a:ea typeface="Open Sans" panose="020B0606030504020204"/>
              <a:cs typeface="Times New Roman" panose="02020603050405020304" charset="0"/>
              <a:sym typeface="Open Sans" panose="020B0606030504020204"/>
            </a:endParaRPr>
          </a:p>
        </p:txBody>
      </p:sp>
      <p:sp>
        <p:nvSpPr>
          <p:cNvPr id="56" name="Google Shape;56;p12"/>
          <p:cNvSpPr txBox="1"/>
          <p:nvPr>
            <p:ph type="sldNum" idx="12"/>
          </p:nvPr>
        </p:nvSpPr>
        <p:spPr>
          <a:xfrm>
            <a:off x="8480575" y="4721101"/>
            <a:ext cx="548700" cy="34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0" name="Shape 60"/>
        <p:cNvGrpSpPr/>
        <p:nvPr/>
      </p:nvGrpSpPr>
      <p:grpSpPr>
        <a:xfrm>
          <a:off x="0" y="0"/>
          <a:ext cx="0" cy="0"/>
          <a:chOff x="0" y="0"/>
          <a:chExt cx="0" cy="0"/>
        </a:xfrm>
      </p:grpSpPr>
      <p:sp>
        <p:nvSpPr>
          <p:cNvPr id="61" name="Google Shape;61;p13"/>
          <p:cNvSpPr/>
          <p:nvPr/>
        </p:nvSpPr>
        <p:spPr>
          <a:xfrm>
            <a:off x="809625" y="194945"/>
            <a:ext cx="7534910" cy="1011555"/>
          </a:xfrm>
          <a:prstGeom prst="rect">
            <a:avLst/>
          </a:prstGeom>
        </p:spPr>
        <p:txBody>
          <a:bodyPr>
            <a:prstTxWarp prst="textPlain">
              <a:avLst>
                <a:gd name="adj" fmla="val 49999"/>
              </a:avLst>
            </a:prstTxWarp>
          </a:bodyPr>
          <a:lstStyle/>
          <a:p>
            <a:pPr lvl="0" algn="ctr"/>
            <a:r>
              <a:rPr sz="1200" b="0" i="0">
                <a:ln>
                  <a:noFill/>
                </a:ln>
                <a:solidFill>
                  <a:srgbClr val="FFFFFF">
                    <a:alpha val="26920"/>
                  </a:srgbClr>
                </a:solidFill>
                <a:latin typeface="Oswald" panose="02000503000000000000"/>
              </a:rPr>
              <a:t> Description of the Project</a:t>
            </a:r>
            <a:endParaRPr sz="1200" b="0" i="0">
              <a:ln>
                <a:noFill/>
              </a:ln>
              <a:solidFill>
                <a:srgbClr val="FFFFFF">
                  <a:alpha val="26920"/>
                </a:srgbClr>
              </a:solidFill>
              <a:latin typeface="Oswald" panose="02000503000000000000"/>
            </a:endParaRPr>
          </a:p>
        </p:txBody>
      </p:sp>
      <p:sp>
        <p:nvSpPr>
          <p:cNvPr id="63" name="Google Shape;63;p13"/>
          <p:cNvSpPr txBox="1"/>
          <p:nvPr>
            <p:ph type="body" idx="4294967295"/>
          </p:nvPr>
        </p:nvSpPr>
        <p:spPr>
          <a:xfrm>
            <a:off x="636270" y="1123950"/>
            <a:ext cx="8392795" cy="3864610"/>
          </a:xfrm>
          <a:prstGeom prst="rect">
            <a:avLst/>
          </a:prstGeom>
        </p:spPr>
        <p:txBody>
          <a:bodyPr spcFirstLastPara="1" wrap="square" lIns="91425" tIns="91425" rIns="91425" bIns="91425" anchor="t" anchorCtr="0">
            <a:noAutofit/>
          </a:bodyPr>
          <a:lstStyle/>
          <a:p>
            <a:pPr marL="285750" lvl="0" indent="-285750" algn="l" rtl="0">
              <a:spcBef>
                <a:spcPts val="600"/>
              </a:spcBef>
              <a:spcAft>
                <a:spcPts val="0"/>
              </a:spcAft>
            </a:pPr>
            <a:r>
              <a:rPr sz="2000">
                <a:solidFill>
                  <a:schemeClr val="tx1"/>
                </a:solidFill>
                <a:latin typeface="Times New Roman" panose="02020603050405020304" charset="0"/>
                <a:cs typeface="Times New Roman" panose="02020603050405020304" charset="0"/>
              </a:rPr>
              <a:t>An emoji  is a pictogram, logogram, ideogram or smiley embedded in text and used in electronic messages and web pages. The primary function of emoji is to fill in emotional cues otherwise missing from typed conversation.</a:t>
            </a:r>
            <a:endParaRPr sz="2000">
              <a:solidFill>
                <a:schemeClr val="tx1"/>
              </a:solidFill>
              <a:latin typeface="Times New Roman" panose="02020603050405020304" charset="0"/>
              <a:cs typeface="Times New Roman" panose="02020603050405020304" charset="0"/>
            </a:endParaRPr>
          </a:p>
          <a:p>
            <a:pPr marL="0" lvl="0" indent="0" algn="l" rtl="0">
              <a:spcBef>
                <a:spcPts val="600"/>
              </a:spcBef>
              <a:spcAft>
                <a:spcPts val="0"/>
              </a:spcAft>
              <a:buNone/>
            </a:pPr>
            <a:endParaRPr sz="2000">
              <a:solidFill>
                <a:schemeClr val="tx1"/>
              </a:solidFill>
              <a:latin typeface="Times New Roman" panose="02020603050405020304" charset="0"/>
              <a:cs typeface="Times New Roman" panose="02020603050405020304" charset="0"/>
            </a:endParaRPr>
          </a:p>
          <a:p>
            <a:pPr marL="285750" lvl="0" indent="-285750" algn="l" rtl="0">
              <a:spcBef>
                <a:spcPts val="600"/>
              </a:spcBef>
              <a:spcAft>
                <a:spcPts val="0"/>
              </a:spcAft>
            </a:pPr>
            <a:r>
              <a:rPr sz="2000">
                <a:solidFill>
                  <a:schemeClr val="tx1"/>
                </a:solidFill>
                <a:latin typeface="Times New Roman" panose="02020603050405020304" charset="0"/>
                <a:cs typeface="Times New Roman" panose="02020603050405020304" charset="0"/>
              </a:rPr>
              <a:t>In this deep learning project, we </a:t>
            </a:r>
            <a:r>
              <a:rPr lang="en-US" sz="2000">
                <a:solidFill>
                  <a:schemeClr val="tx1"/>
                </a:solidFill>
                <a:latin typeface="Times New Roman" panose="02020603050405020304" charset="0"/>
                <a:cs typeface="Times New Roman" panose="02020603050405020304" charset="0"/>
              </a:rPr>
              <a:t>are</a:t>
            </a:r>
            <a:r>
              <a:rPr sz="2000">
                <a:solidFill>
                  <a:schemeClr val="tx1"/>
                </a:solidFill>
                <a:latin typeface="Times New Roman" panose="02020603050405020304" charset="0"/>
                <a:cs typeface="Times New Roman" panose="02020603050405020304" charset="0"/>
              </a:rPr>
              <a:t> buil</a:t>
            </a:r>
            <a:r>
              <a:rPr lang="en-US" sz="2000">
                <a:solidFill>
                  <a:schemeClr val="tx1"/>
                </a:solidFill>
                <a:latin typeface="Times New Roman" panose="02020603050405020304" charset="0"/>
                <a:cs typeface="Times New Roman" panose="02020603050405020304" charset="0"/>
              </a:rPr>
              <a:t>ding</a:t>
            </a:r>
            <a:r>
              <a:rPr sz="2000">
                <a:solidFill>
                  <a:schemeClr val="tx1"/>
                </a:solidFill>
                <a:latin typeface="Times New Roman" panose="02020603050405020304" charset="0"/>
                <a:cs typeface="Times New Roman" panose="02020603050405020304" charset="0"/>
              </a:rPr>
              <a:t> a convolution neural network to recognize facial emotions. We </a:t>
            </a:r>
            <a:r>
              <a:rPr lang="en-US" sz="2000">
                <a:solidFill>
                  <a:schemeClr val="tx1"/>
                </a:solidFill>
                <a:latin typeface="Times New Roman" panose="02020603050405020304" charset="0"/>
                <a:cs typeface="Times New Roman" panose="02020603050405020304" charset="0"/>
              </a:rPr>
              <a:t>are</a:t>
            </a:r>
            <a:r>
              <a:rPr sz="2000">
                <a:solidFill>
                  <a:schemeClr val="tx1"/>
                </a:solidFill>
                <a:latin typeface="Times New Roman" panose="02020603050405020304" charset="0"/>
                <a:cs typeface="Times New Roman" panose="02020603050405020304" charset="0"/>
              </a:rPr>
              <a:t> train</a:t>
            </a:r>
            <a:r>
              <a:rPr lang="en-US" sz="2000">
                <a:solidFill>
                  <a:schemeClr val="tx1"/>
                </a:solidFill>
                <a:latin typeface="Times New Roman" panose="02020603050405020304" charset="0"/>
                <a:cs typeface="Times New Roman" panose="02020603050405020304" charset="0"/>
              </a:rPr>
              <a:t>ing</a:t>
            </a:r>
            <a:r>
              <a:rPr sz="2000">
                <a:solidFill>
                  <a:schemeClr val="tx1"/>
                </a:solidFill>
                <a:latin typeface="Times New Roman" panose="02020603050405020304" charset="0"/>
                <a:cs typeface="Times New Roman" panose="02020603050405020304" charset="0"/>
              </a:rPr>
              <a:t> </a:t>
            </a:r>
            <a:r>
              <a:rPr lang="en-US" sz="2000">
                <a:solidFill>
                  <a:schemeClr val="tx1"/>
                </a:solidFill>
                <a:latin typeface="Times New Roman" panose="02020603050405020304" charset="0"/>
                <a:cs typeface="Times New Roman" panose="02020603050405020304" charset="0"/>
              </a:rPr>
              <a:t>the</a:t>
            </a:r>
            <a:r>
              <a:rPr sz="2000">
                <a:solidFill>
                  <a:schemeClr val="tx1"/>
                </a:solidFill>
                <a:latin typeface="Times New Roman" panose="02020603050405020304" charset="0"/>
                <a:cs typeface="Times New Roman" panose="02020603050405020304" charset="0"/>
              </a:rPr>
              <a:t> model </a:t>
            </a:r>
            <a:r>
              <a:rPr lang="en-US" sz="2000">
                <a:solidFill>
                  <a:schemeClr val="tx1"/>
                </a:solidFill>
                <a:latin typeface="Times New Roman" panose="02020603050405020304" charset="0"/>
                <a:cs typeface="Times New Roman" panose="02020603050405020304" charset="0"/>
              </a:rPr>
              <a:t>by</a:t>
            </a:r>
            <a:r>
              <a:rPr sz="2000">
                <a:solidFill>
                  <a:schemeClr val="tx1"/>
                </a:solidFill>
                <a:latin typeface="Times New Roman" panose="02020603050405020304" charset="0"/>
                <a:cs typeface="Times New Roman" panose="02020603050405020304" charset="0"/>
              </a:rPr>
              <a:t> the FER2013 dataset. Then we are mapping those emotions with the corresponding emojis or avatars.</a:t>
            </a:r>
            <a:endParaRPr sz="2000">
              <a:solidFill>
                <a:schemeClr val="tx1"/>
              </a:solidFill>
              <a:latin typeface="Times New Roman" panose="02020603050405020304" charset="0"/>
              <a:cs typeface="Times New Roman" panose="02020603050405020304" charset="0"/>
            </a:endParaRPr>
          </a:p>
          <a:p>
            <a:pPr marL="285750" lvl="0" indent="-285750" algn="l" rtl="0">
              <a:spcBef>
                <a:spcPts val="600"/>
              </a:spcBef>
              <a:spcAft>
                <a:spcPts val="0"/>
              </a:spcAft>
            </a:pPr>
            <a:r>
              <a:rPr lang="en-US" sz="2000">
                <a:solidFill>
                  <a:schemeClr val="tx1"/>
                </a:solidFill>
                <a:latin typeface="Times New Roman" panose="02020603050405020304" charset="0"/>
                <a:cs typeface="Times New Roman" panose="02020603050405020304" charset="0"/>
              </a:rPr>
              <a:t>We can do this using webcam or by loading an already existing file</a:t>
            </a:r>
            <a:endParaRPr lang="en-US" sz="2000">
              <a:solidFill>
                <a:schemeClr val="tx1"/>
              </a:solidFill>
              <a:latin typeface="Times New Roman" panose="02020603050405020304" charset="0"/>
              <a:cs typeface="Times New Roman" panose="02020603050405020304" charset="0"/>
            </a:endParaRPr>
          </a:p>
        </p:txBody>
      </p:sp>
      <p:sp>
        <p:nvSpPr>
          <p:cNvPr id="64" name="Google Shape;64;p13"/>
          <p:cNvSpPr txBox="1"/>
          <p:nvPr>
            <p:ph type="sldNum" idx="12"/>
          </p:nvPr>
        </p:nvSpPr>
        <p:spPr>
          <a:xfrm>
            <a:off x="8480575" y="4721101"/>
            <a:ext cx="548700" cy="34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74E92"/>
        </a:solidFill>
        <a:effectLst/>
      </p:bgPr>
    </p:bg>
    <p:spTree>
      <p:nvGrpSpPr>
        <p:cNvPr id="68" name="Shape 68"/>
        <p:cNvGrpSpPr/>
        <p:nvPr/>
      </p:nvGrpSpPr>
      <p:grpSpPr>
        <a:xfrm>
          <a:off x="0" y="0"/>
          <a:ext cx="0" cy="0"/>
          <a:chOff x="0" y="0"/>
          <a:chExt cx="0" cy="0"/>
        </a:xfrm>
      </p:grpSpPr>
      <p:sp>
        <p:nvSpPr>
          <p:cNvPr id="70" name="Google Shape;70;p14"/>
          <p:cNvSpPr txBox="1"/>
          <p:nvPr>
            <p:ph type="ctrTitle"/>
          </p:nvPr>
        </p:nvSpPr>
        <p:spPr>
          <a:xfrm>
            <a:off x="117475" y="1762125"/>
            <a:ext cx="8804275" cy="148653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7200"/>
              <a:t>Objectives of the Study</a:t>
            </a:r>
            <a:endParaRPr lang="en-GB" sz="7200"/>
          </a:p>
        </p:txBody>
      </p:sp>
      <p:sp>
        <p:nvSpPr>
          <p:cNvPr id="72" name="Google Shape;72;p14"/>
          <p:cNvSpPr txBox="1"/>
          <p:nvPr>
            <p:ph type="sldNum" idx="12"/>
          </p:nvPr>
        </p:nvSpPr>
        <p:spPr>
          <a:xfrm>
            <a:off x="8480575" y="4721101"/>
            <a:ext cx="548700" cy="34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6" name="Shape 76"/>
        <p:cNvGrpSpPr/>
        <p:nvPr/>
      </p:nvGrpSpPr>
      <p:grpSpPr>
        <a:xfrm>
          <a:off x="0" y="0"/>
          <a:ext cx="0" cy="0"/>
          <a:chOff x="0" y="0"/>
          <a:chExt cx="0" cy="0"/>
        </a:xfrm>
      </p:grpSpPr>
      <p:sp>
        <p:nvSpPr>
          <p:cNvPr id="77" name="Google Shape;77;p15"/>
          <p:cNvSpPr txBox="1"/>
          <p:nvPr>
            <p:ph type="body" idx="1"/>
          </p:nvPr>
        </p:nvSpPr>
        <p:spPr>
          <a:xfrm>
            <a:off x="984885" y="230505"/>
            <a:ext cx="6460490" cy="448119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altLang="en-GB" sz="3200"/>
              <a:t>Main objective</a:t>
            </a:r>
            <a:r>
              <a:rPr lang="en-US" altLang="en-GB"/>
              <a:t>:</a:t>
            </a:r>
            <a:endParaRPr lang="en-US" altLang="en-GB" sz="1800"/>
          </a:p>
          <a:p>
            <a:pPr marL="0" lvl="0" indent="0" algn="l" rtl="0">
              <a:spcBef>
                <a:spcPts val="600"/>
              </a:spcBef>
              <a:spcAft>
                <a:spcPts val="0"/>
              </a:spcAft>
              <a:buNone/>
            </a:pPr>
            <a:endParaRPr lang="en-GB" sz="1600"/>
          </a:p>
          <a:p>
            <a:pPr marL="0" lvl="0" indent="0" algn="l" rtl="0">
              <a:spcBef>
                <a:spcPts val="600"/>
              </a:spcBef>
              <a:spcAft>
                <a:spcPts val="0"/>
              </a:spcAft>
              <a:buNone/>
            </a:pPr>
            <a:r>
              <a:rPr lang="en-GB" sz="2000">
                <a:solidFill>
                  <a:schemeClr val="tx1"/>
                </a:solidFill>
                <a:latin typeface="Times New Roman" panose="02020603050405020304" charset="0"/>
                <a:ea typeface="NSimSun" panose="02010609030101010101" charset="-122"/>
                <a:cs typeface="Times New Roman" panose="02020603050405020304" charset="0"/>
                <a:sym typeface="+mn-ea"/>
              </a:rPr>
              <a:t>-</a:t>
            </a:r>
            <a:r>
              <a:rPr lang="en-GB" sz="2400">
                <a:solidFill>
                  <a:schemeClr val="tx1"/>
                </a:solidFill>
                <a:latin typeface="Times New Roman" panose="02020603050405020304" charset="0"/>
                <a:ea typeface="NSimSun" panose="02010609030101010101" charset="-122"/>
                <a:cs typeface="Times New Roman" panose="02020603050405020304" charset="0"/>
                <a:sym typeface="+mn-ea"/>
              </a:rPr>
              <a:t>To investigate emotional recognition using facial expression by emoji in real time</a:t>
            </a:r>
            <a:endParaRPr lang="en-GB" sz="2400">
              <a:solidFill>
                <a:schemeClr val="tx1"/>
              </a:solidFill>
              <a:latin typeface="Times New Roman" panose="02020603050405020304" charset="0"/>
              <a:ea typeface="NSimSun" panose="02010609030101010101" charset="-122"/>
              <a:cs typeface="Times New Roman" panose="02020603050405020304" charset="0"/>
            </a:endParaRPr>
          </a:p>
          <a:p>
            <a:pPr marL="0" lvl="0" indent="0" algn="l" rtl="0">
              <a:spcBef>
                <a:spcPts val="600"/>
              </a:spcBef>
              <a:spcAft>
                <a:spcPts val="0"/>
              </a:spcAft>
              <a:buNone/>
            </a:pPr>
            <a:r>
              <a:rPr lang="en-GB" sz="2400">
                <a:solidFill>
                  <a:schemeClr val="tx1"/>
                </a:solidFill>
                <a:latin typeface="Times New Roman" panose="02020603050405020304" charset="0"/>
                <a:ea typeface="NSimSun" panose="02010609030101010101" charset="-122"/>
                <a:cs typeface="Times New Roman" panose="02020603050405020304" charset="0"/>
                <a:sym typeface="+mn-ea"/>
              </a:rPr>
              <a:t>The output of the project shows the emoji with the respective face emotion, It is able todetect any amount of faces existing with certainty over a single picture.</a:t>
            </a:r>
            <a:endParaRPr lang="en-GB" sz="2400">
              <a:solidFill>
                <a:schemeClr val="tx1"/>
              </a:solidFill>
              <a:latin typeface="Times New Roman" panose="02020603050405020304" charset="0"/>
              <a:ea typeface="NSimSun" panose="02010609030101010101" charset="-122"/>
              <a:cs typeface="Times New Roman" panose="02020603050405020304" charset="0"/>
            </a:endParaRPr>
          </a:p>
          <a:p>
            <a:pPr marL="0" lvl="0" indent="0" algn="l" rtl="0">
              <a:spcBef>
                <a:spcPts val="600"/>
              </a:spcBef>
              <a:spcAft>
                <a:spcPts val="0"/>
              </a:spcAft>
              <a:buNone/>
            </a:pPr>
            <a:endParaRPr lang="en-GB" sz="1600"/>
          </a:p>
          <a:p>
            <a:pPr marL="0" lvl="0" indent="0" algn="l" rtl="0">
              <a:spcBef>
                <a:spcPts val="600"/>
              </a:spcBef>
              <a:spcAft>
                <a:spcPts val="0"/>
              </a:spcAft>
              <a:buNone/>
            </a:pPr>
            <a:endParaRPr lang="en-GB" sz="1600">
              <a:solidFill>
                <a:schemeClr val="bg1"/>
              </a:solidFill>
            </a:endParaRPr>
          </a:p>
        </p:txBody>
      </p:sp>
      <p:sp>
        <p:nvSpPr>
          <p:cNvPr id="78" name="Google Shape;78;p15"/>
          <p:cNvSpPr txBox="1"/>
          <p:nvPr>
            <p:ph type="sldNum" idx="12"/>
          </p:nvPr>
        </p:nvSpPr>
        <p:spPr>
          <a:xfrm>
            <a:off x="8480575" y="4721101"/>
            <a:ext cx="548700" cy="34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827405" y="743585"/>
            <a:ext cx="8115935" cy="701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600"/>
              <a:t>Existing System and Proposed System</a:t>
            </a:r>
            <a:endParaRPr lang="en-GB" sz="3600"/>
          </a:p>
        </p:txBody>
      </p:sp>
      <p:sp>
        <p:nvSpPr>
          <p:cNvPr id="84" name="Google Shape;84;p16"/>
          <p:cNvSpPr txBox="1"/>
          <p:nvPr>
            <p:ph type="body" idx="4294967295"/>
          </p:nvPr>
        </p:nvSpPr>
        <p:spPr>
          <a:xfrm>
            <a:off x="726750" y="1200150"/>
            <a:ext cx="7690500" cy="37257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9BDED2"/>
              </a:buClr>
              <a:buSzPts val="2400"/>
              <a:buChar char="◇"/>
            </a:pPr>
            <a:endParaRPr lang="en-US"/>
          </a:p>
          <a:p>
            <a:pPr marL="457200" lvl="0" indent="-381000" algn="l" rtl="0">
              <a:spcBef>
                <a:spcPts val="0"/>
              </a:spcBef>
              <a:spcAft>
                <a:spcPts val="0"/>
              </a:spcAft>
              <a:buClr>
                <a:srgbClr val="9BDED2"/>
              </a:buClr>
              <a:buSzPts val="2400"/>
              <a:buChar char="◇"/>
            </a:pPr>
            <a:endParaRPr lang="en-US"/>
          </a:p>
          <a:p>
            <a:pPr marL="457200" lvl="0" indent="-381000" algn="l" rtl="0">
              <a:spcBef>
                <a:spcPts val="0"/>
              </a:spcBef>
              <a:spcAft>
                <a:spcPts val="0"/>
              </a:spcAft>
              <a:buClr>
                <a:srgbClr val="9BDED2"/>
              </a:buClr>
              <a:buSzPts val="2400"/>
              <a:buChar char="◇"/>
            </a:pPr>
            <a:r>
              <a:rPr lang="en-US" sz="2800">
                <a:latin typeface="Times New Roman" panose="02020603050405020304" charset="0"/>
                <a:cs typeface="Times New Roman" panose="02020603050405020304" charset="0"/>
              </a:rPr>
              <a:t>Emojification of emotions after reading,watching is existing.</a:t>
            </a:r>
            <a:endParaRPr lang="en-US" sz="2800">
              <a:latin typeface="Times New Roman" panose="02020603050405020304" charset="0"/>
              <a:cs typeface="Times New Roman" panose="02020603050405020304" charset="0"/>
            </a:endParaRPr>
          </a:p>
          <a:p>
            <a:pPr marL="76200" lvl="0" indent="0" algn="l" rtl="0">
              <a:spcBef>
                <a:spcPts val="0"/>
              </a:spcBef>
              <a:spcAft>
                <a:spcPts val="0"/>
              </a:spcAft>
              <a:buClr>
                <a:srgbClr val="9BDED2"/>
              </a:buClr>
              <a:buSzPts val="2400"/>
              <a:buNone/>
            </a:pPr>
            <a:endParaRPr lang="en-US" sz="2800">
              <a:latin typeface="Times New Roman" panose="02020603050405020304" charset="0"/>
              <a:cs typeface="Times New Roman" panose="02020603050405020304" charset="0"/>
            </a:endParaRPr>
          </a:p>
          <a:p>
            <a:pPr marL="457200" lvl="0" indent="-381000" algn="l" rtl="0">
              <a:spcBef>
                <a:spcPts val="0"/>
              </a:spcBef>
              <a:spcAft>
                <a:spcPts val="0"/>
              </a:spcAft>
              <a:buClr>
                <a:srgbClr val="9BDED2"/>
              </a:buClr>
              <a:buSzPts val="2400"/>
              <a:buChar char="◇"/>
            </a:pPr>
            <a:r>
              <a:rPr lang="en-US" altLang="en-GB" sz="2800">
                <a:latin typeface="Times New Roman" panose="02020603050405020304" charset="0"/>
                <a:cs typeface="Times New Roman" panose="02020603050405020304" charset="0"/>
              </a:rPr>
              <a:t>The proposed idea is the realtime emojification of actual facial expressions</a:t>
            </a:r>
            <a:endParaRPr lang="en-US" altLang="en-GB" sz="2800">
              <a:latin typeface="Times New Roman" panose="02020603050405020304" charset="0"/>
              <a:cs typeface="Times New Roman" panose="02020603050405020304" charset="0"/>
            </a:endParaRPr>
          </a:p>
        </p:txBody>
      </p:sp>
      <p:sp>
        <p:nvSpPr>
          <p:cNvPr id="85" name="Google Shape;85;p16"/>
          <p:cNvSpPr txBox="1"/>
          <p:nvPr>
            <p:ph type="sldNum" idx="12"/>
          </p:nvPr>
        </p:nvSpPr>
        <p:spPr>
          <a:xfrm>
            <a:off x="8480575" y="4721101"/>
            <a:ext cx="548700" cy="34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B2F6B"/>
        </a:solidFill>
        <a:effectLst/>
      </p:bgPr>
    </p:bg>
    <p:spTree>
      <p:nvGrpSpPr>
        <p:cNvPr id="89" name="Shape 89"/>
        <p:cNvGrpSpPr/>
        <p:nvPr/>
      </p:nvGrpSpPr>
      <p:grpSpPr>
        <a:xfrm>
          <a:off x="0" y="0"/>
          <a:ext cx="0" cy="0"/>
          <a:chOff x="0" y="0"/>
          <a:chExt cx="0" cy="0"/>
        </a:xfrm>
      </p:grpSpPr>
      <p:sp>
        <p:nvSpPr>
          <p:cNvPr id="90" name="Google Shape;90;p17"/>
          <p:cNvSpPr txBox="1"/>
          <p:nvPr>
            <p:ph type="ctrTitle" idx="4294967295"/>
          </p:nvPr>
        </p:nvSpPr>
        <p:spPr>
          <a:xfrm>
            <a:off x="969000" y="1964344"/>
            <a:ext cx="72060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sz="4800">
                <a:solidFill>
                  <a:srgbClr val="DB2F6B"/>
                </a:solidFill>
              </a:rPr>
              <a:t>Input/ Output and Modules </a:t>
            </a:r>
            <a:endParaRPr sz="4800">
              <a:solidFill>
                <a:srgbClr val="DB2F6B"/>
              </a:solidFill>
            </a:endParaRPr>
          </a:p>
        </p:txBody>
      </p:sp>
      <p:grpSp>
        <p:nvGrpSpPr>
          <p:cNvPr id="92" name="Google Shape;92;p17"/>
          <p:cNvGrpSpPr/>
          <p:nvPr/>
        </p:nvGrpSpPr>
        <p:grpSpPr>
          <a:xfrm>
            <a:off x="1057463" y="438919"/>
            <a:ext cx="1579447" cy="1651289"/>
            <a:chOff x="5970800" y="1619250"/>
            <a:chExt cx="428650" cy="456725"/>
          </a:xfrm>
        </p:grpSpPr>
        <p:sp>
          <p:nvSpPr>
            <p:cNvPr id="93" name="Google Shape;93;p17"/>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17"/>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17"/>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17"/>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17"/>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8" name="Google Shape;98;p17"/>
          <p:cNvSpPr txBox="1"/>
          <p:nvPr>
            <p:ph type="sldNum" idx="12"/>
          </p:nvPr>
        </p:nvSpPr>
        <p:spPr>
          <a:xfrm>
            <a:off x="8480575" y="4721101"/>
            <a:ext cx="548700" cy="34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sp>
        <p:nvSpPr>
          <p:cNvPr id="103" name="Google Shape;103;p18"/>
          <p:cNvSpPr txBox="1"/>
          <p:nvPr>
            <p:ph type="body" idx="1"/>
          </p:nvPr>
        </p:nvSpPr>
        <p:spPr>
          <a:xfrm>
            <a:off x="827405" y="307975"/>
            <a:ext cx="7539355" cy="461772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Font typeface="Wingdings" panose="05000000000000000000" charset="0"/>
              <a:buNone/>
            </a:pPr>
            <a:r>
              <a:rPr lang="en-US" altLang="en-GB"/>
              <a:t>1. Train Module</a:t>
            </a:r>
            <a:endParaRPr lang="en-US" altLang="en-GB"/>
          </a:p>
          <a:p>
            <a:pPr marL="0" lvl="0" indent="0" algn="l" rtl="0">
              <a:spcBef>
                <a:spcPts val="600"/>
              </a:spcBef>
              <a:spcAft>
                <a:spcPts val="0"/>
              </a:spcAft>
              <a:buFont typeface="Wingdings" panose="05000000000000000000" charset="0"/>
              <a:buNone/>
            </a:pPr>
            <a:r>
              <a:rPr lang="en-US" altLang="en-GB"/>
              <a:t>  </a:t>
            </a:r>
            <a:r>
              <a:rPr lang="en-US" altLang="en-GB">
                <a:solidFill>
                  <a:schemeClr val="tx1"/>
                </a:solidFill>
                <a:sym typeface="+mn-ea"/>
              </a:rPr>
              <a:t> Training our data we have downloaded.</a:t>
            </a:r>
            <a:endParaRPr lang="en-US" altLang="en-GB">
              <a:solidFill>
                <a:schemeClr val="tx1"/>
              </a:solidFill>
            </a:endParaRPr>
          </a:p>
          <a:p>
            <a:pPr marL="0" lvl="0" indent="0" algn="l" rtl="0">
              <a:spcBef>
                <a:spcPts val="600"/>
              </a:spcBef>
              <a:spcAft>
                <a:spcPts val="0"/>
              </a:spcAft>
              <a:buFont typeface="Wingdings" panose="05000000000000000000" charset="0"/>
              <a:buNone/>
            </a:pPr>
            <a:endParaRPr lang="en-US" altLang="en-GB"/>
          </a:p>
          <a:p>
            <a:pPr marL="0" lvl="0" indent="0" algn="l" rtl="0">
              <a:spcBef>
                <a:spcPts val="600"/>
              </a:spcBef>
              <a:spcAft>
                <a:spcPts val="0"/>
              </a:spcAft>
              <a:buFont typeface="Wingdings" panose="05000000000000000000" charset="0"/>
              <a:buNone/>
            </a:pPr>
            <a:r>
              <a:rPr lang="en-US" altLang="en-GB"/>
              <a:t>2. Test Module</a:t>
            </a:r>
            <a:endParaRPr lang="en-US" altLang="en-GB"/>
          </a:p>
          <a:p>
            <a:pPr marL="0" lvl="0" indent="0" algn="l" rtl="0">
              <a:spcBef>
                <a:spcPts val="600"/>
              </a:spcBef>
              <a:spcAft>
                <a:spcPts val="0"/>
              </a:spcAft>
              <a:buFont typeface="Wingdings" panose="05000000000000000000" charset="0"/>
              <a:buNone/>
            </a:pPr>
            <a:r>
              <a:rPr lang="en-US" altLang="en-GB"/>
              <a:t>    </a:t>
            </a:r>
            <a:r>
              <a:rPr lang="en-US" altLang="en-GB">
                <a:solidFill>
                  <a:schemeClr val="tx1"/>
                </a:solidFill>
              </a:rPr>
              <a:t>Testing the model for checking the accurancy of results</a:t>
            </a:r>
            <a:endParaRPr lang="en-US" altLang="en-GB"/>
          </a:p>
          <a:p>
            <a:pPr marL="0" lvl="0" indent="0" algn="l" rtl="0">
              <a:spcBef>
                <a:spcPts val="600"/>
              </a:spcBef>
              <a:spcAft>
                <a:spcPts val="0"/>
              </a:spcAft>
              <a:buFont typeface="Wingdings" panose="05000000000000000000" charset="0"/>
              <a:buNone/>
            </a:pPr>
            <a:endParaRPr lang="en-US" altLang="en-GB"/>
          </a:p>
          <a:p>
            <a:pPr marL="0" lvl="0" indent="0" algn="l" rtl="0">
              <a:spcBef>
                <a:spcPts val="600"/>
              </a:spcBef>
              <a:spcAft>
                <a:spcPts val="0"/>
              </a:spcAft>
              <a:buFont typeface="Wingdings" panose="05000000000000000000" charset="0"/>
              <a:buNone/>
            </a:pPr>
            <a:r>
              <a:rPr lang="en-US" altLang="en-GB"/>
              <a:t>3. Create GUI</a:t>
            </a:r>
            <a:endParaRPr lang="en-US" altLang="en-GB"/>
          </a:p>
          <a:p>
            <a:pPr marL="0" lvl="0" indent="0" algn="l" rtl="0">
              <a:spcBef>
                <a:spcPts val="600"/>
              </a:spcBef>
              <a:spcAft>
                <a:spcPts val="0"/>
              </a:spcAft>
              <a:buFont typeface="Wingdings" panose="05000000000000000000" charset="0"/>
              <a:buNone/>
            </a:pPr>
            <a:r>
              <a:rPr lang="en-US" altLang="en-GB">
                <a:solidFill>
                  <a:schemeClr val="tx1"/>
                </a:solidFill>
              </a:rPr>
              <a:t> Creating a GUI to show our result in live time</a:t>
            </a:r>
            <a:endParaRPr lang="en-US" altLang="en-GB">
              <a:solidFill>
                <a:schemeClr val="tx1"/>
              </a:solidFill>
            </a:endParaRPr>
          </a:p>
          <a:p>
            <a:pPr marL="0" lvl="0" indent="0" algn="l" rtl="0">
              <a:spcBef>
                <a:spcPts val="600"/>
              </a:spcBef>
              <a:spcAft>
                <a:spcPts val="0"/>
              </a:spcAft>
              <a:buFont typeface="Wingdings" panose="05000000000000000000" charset="0"/>
              <a:buNone/>
            </a:pPr>
            <a:endParaRPr lang="en-US" altLang="en-GB"/>
          </a:p>
          <a:p>
            <a:pPr marL="0" lvl="0" indent="0" algn="l" rtl="0">
              <a:spcBef>
                <a:spcPts val="600"/>
              </a:spcBef>
              <a:spcAft>
                <a:spcPts val="0"/>
              </a:spcAft>
              <a:buFont typeface="Wingdings" panose="05000000000000000000" charset="0"/>
              <a:buNone/>
            </a:pPr>
            <a:endParaRPr lang="en-US" altLang="en-GB"/>
          </a:p>
        </p:txBody>
      </p:sp>
      <p:sp>
        <p:nvSpPr>
          <p:cNvPr id="106" name="Google Shape;106;p18"/>
          <p:cNvSpPr txBox="1"/>
          <p:nvPr>
            <p:ph type="sldNum" idx="12"/>
          </p:nvPr>
        </p:nvSpPr>
        <p:spPr>
          <a:xfrm>
            <a:off x="8480575" y="4721101"/>
            <a:ext cx="548700" cy="34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27" name="Shape 127"/>
        <p:cNvGrpSpPr/>
        <p:nvPr/>
      </p:nvGrpSpPr>
      <p:grpSpPr>
        <a:xfrm>
          <a:off x="0" y="0"/>
          <a:ext cx="0" cy="0"/>
          <a:chOff x="0" y="0"/>
          <a:chExt cx="0" cy="0"/>
        </a:xfrm>
      </p:grpSpPr>
      <p:sp>
        <p:nvSpPr>
          <p:cNvPr id="128" name="Google Shape;128;p21"/>
          <p:cNvSpPr txBox="1"/>
          <p:nvPr>
            <p:ph type="title"/>
          </p:nvPr>
        </p:nvSpPr>
        <p:spPr>
          <a:xfrm>
            <a:off x="827405" y="3086735"/>
            <a:ext cx="5648960" cy="701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800">
                <a:solidFill>
                  <a:srgbClr val="DB2F6B"/>
                </a:solidFill>
              </a:rPr>
              <a:t>ALGORITHMS</a:t>
            </a:r>
            <a:endParaRPr lang="en-US" sz="4800">
              <a:solidFill>
                <a:srgbClr val="DB2F6B"/>
              </a:solidFill>
            </a:endParaRPr>
          </a:p>
        </p:txBody>
      </p:sp>
      <p:sp>
        <p:nvSpPr>
          <p:cNvPr id="129" name="Google Shape;129;p21"/>
          <p:cNvSpPr txBox="1"/>
          <p:nvPr>
            <p:ph type="sldNum" idx="12"/>
          </p:nvPr>
        </p:nvSpPr>
        <p:spPr>
          <a:xfrm>
            <a:off x="8480575" y="4721101"/>
            <a:ext cx="548700" cy="34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theme/theme1.xml><?xml version="1.0" encoding="utf-8"?>
<a:theme xmlns:a="http://schemas.openxmlformats.org/drawingml/2006/main" name="Oberon template">
  <a:themeElements>
    <a:clrScheme name="Custom 347">
      <a:dk1>
        <a:srgbClr val="000000"/>
      </a:dk1>
      <a:lt1>
        <a:srgbClr val="FFFFFF"/>
      </a:lt1>
      <a:dk2>
        <a:srgbClr val="666666"/>
      </a:dk2>
      <a:lt2>
        <a:srgbClr val="F3F3F3"/>
      </a:lt2>
      <a:accent1>
        <a:srgbClr val="9BDED2"/>
      </a:accent1>
      <a:accent2>
        <a:srgbClr val="39A6DE"/>
      </a:accent2>
      <a:accent3>
        <a:srgbClr val="774E92"/>
      </a:accent3>
      <a:accent4>
        <a:srgbClr val="DB2F6B"/>
      </a:accent4>
      <a:accent5>
        <a:srgbClr val="F37535"/>
      </a:accent5>
      <a:accent6>
        <a:srgbClr val="F1AA3E"/>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2682</Words>
  <Application>WPS Presentation</Application>
  <PresentationFormat/>
  <Paragraphs>87</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Arial</vt:lpstr>
      <vt:lpstr>Oswald</vt:lpstr>
      <vt:lpstr>Open Sans</vt:lpstr>
      <vt:lpstr>Times New Roman</vt:lpstr>
      <vt:lpstr>Wingdings</vt:lpstr>
      <vt:lpstr>Microsoft YaHei</vt:lpstr>
      <vt:lpstr>Arial Unicode MS</vt:lpstr>
      <vt:lpstr>NSimSun</vt:lpstr>
      <vt:lpstr>Oberon template</vt:lpstr>
      <vt:lpstr>                    PROJET TITLE                            EMOJIFY</vt:lpstr>
      <vt:lpstr>REVELANCE OF TOPIC</vt:lpstr>
      <vt:lpstr>PowerPoint 演示文稿</vt:lpstr>
      <vt:lpstr>Objectives of the Study</vt:lpstr>
      <vt:lpstr>PowerPoint 演示文稿</vt:lpstr>
      <vt:lpstr>Existing System and Proposed System</vt:lpstr>
      <vt:lpstr>Input/ Output and Modules </vt:lpstr>
      <vt:lpstr>PowerPoint 演示文稿</vt:lpstr>
      <vt:lpstr>ALGORITHMS</vt:lpstr>
      <vt:lpstr>Facial Emotion Recognition using CNN  </vt:lpstr>
      <vt:lpstr>Datasets   The FER2013 dataset ( facial expression recognition)   consists of 48*48 pixel grayscale face images. The images are centered and occupy an equal amount of space. This dataset consist of facial emotions of following categories: 0: angry 1:disgust 2:feat 3:happy 4:sad 5:surprise 6:natural </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 PROJECT TITLE -EMOJIFY</dc:title>
  <dc:creator/>
  <cp:lastModifiedBy>AngelaSony</cp:lastModifiedBy>
  <cp:revision>8</cp:revision>
  <dcterms:created xsi:type="dcterms:W3CDTF">2022-01-01T05:21:00Z</dcterms:created>
  <dcterms:modified xsi:type="dcterms:W3CDTF">2022-01-18T13:44:25Z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491DE625FA064436AAAACD3D3A34654E</vt:lpwstr>
  </property>
  <property fmtid="{D5CDD505-2E9C-101B-9397-08002B2CF9AE}" pid="3" name="KSOProductBuildVer">
    <vt:lpwstr>1033-11.2.0.10443</vt:lpwstr>
  </property>
</Properties>
</file>